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82" r:id="rId4"/>
    <p:sldId id="257" r:id="rId5"/>
    <p:sldId id="284" r:id="rId6"/>
    <p:sldId id="283" r:id="rId7"/>
    <p:sldId id="295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6" r:id="rId19"/>
    <p:sldId id="297" r:id="rId20"/>
    <p:sldId id="298" r:id="rId21"/>
    <p:sldId id="300" r:id="rId22"/>
    <p:sldId id="301" r:id="rId23"/>
    <p:sldId id="302" r:id="rId24"/>
    <p:sldId id="303" r:id="rId25"/>
    <p:sldId id="304" r:id="rId26"/>
    <p:sldId id="305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8.1.2016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stacks.com/" TargetMode="External"/><Relationship Id="rId2" Type="http://schemas.openxmlformats.org/officeDocument/2006/relationships/hyperlink" Target="http://dumy.cz/nahled-stranky/2075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zdelavanistablety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3dy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</a:rPr>
              <a:t>Pedagog a tablety ve </a:t>
            </a:r>
            <a:r>
              <a:rPr lang="cs-CZ" dirty="0" smtClean="0">
                <a:solidFill>
                  <a:srgbClr val="0070C0"/>
                </a:solidFill>
              </a:rPr>
              <a:t>výuce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b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Mgr. Pavlína Částková, PhD., </a:t>
            </a:r>
            <a:b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Mgr. Provázková </a:t>
            </a:r>
            <a:r>
              <a:rPr lang="cs-CZ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Stolinská</a:t>
            </a: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PhD.</a:t>
            </a:r>
            <a:endParaRPr lang="cs-CZ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3716338"/>
            <a:ext cx="4927600" cy="912812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cs-CZ" altLang="cs-CZ" sz="2800" b="1" dirty="0">
                <a:solidFill>
                  <a:schemeClr val="tx1"/>
                </a:solidFill>
              </a:rPr>
              <a:t>Využití tabletu ve výuce </a:t>
            </a:r>
          </a:p>
          <a:p>
            <a:pPr eaLnBrk="1" hangingPunct="1"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cs-CZ" altLang="cs-CZ" sz="2800" b="1" dirty="0">
                <a:solidFill>
                  <a:schemeClr val="tx1"/>
                </a:solidFill>
              </a:rPr>
              <a:t>na 1. stupni </a:t>
            </a:r>
            <a:r>
              <a:rPr lang="cs-CZ" altLang="cs-CZ" sz="2800" b="1" dirty="0" smtClean="0">
                <a:solidFill>
                  <a:schemeClr val="tx1"/>
                </a:solidFill>
              </a:rPr>
              <a:t>ZŠ</a:t>
            </a:r>
          </a:p>
          <a:p>
            <a:pPr eaLnBrk="1" hangingPunct="1"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endParaRPr lang="cs-CZ" altLang="cs-CZ" sz="2800" b="1" dirty="0">
              <a:solidFill>
                <a:schemeClr val="tx1"/>
              </a:solidFill>
            </a:endParaRP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2 Režimy: Záznamové zařízení/Prezentace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Záznamové zařízení: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Fotí/nahrává video – možnost uložení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Přepínání mezi dvěma kamerami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nahrát foto/video ze souboru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Základní úpravy fotek/videí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Prezentace (podobné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Power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Pointu)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Media </a:t>
            </a:r>
            <a:r>
              <a:rPr lang="cs-CZ" dirty="0" err="1" smtClean="0"/>
              <a:t>camera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35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Časosběr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Kinematika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Kamera s detekcí pohybu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Mikroskop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Logger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Nalezení dráhy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Úloha s grafem</a:t>
            </a:r>
          </a:p>
          <a:p>
            <a:pPr marL="109537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Lab</a:t>
            </a:r>
            <a:r>
              <a:rPr lang="cs-CZ" dirty="0" smtClean="0"/>
              <a:t> </a:t>
            </a:r>
            <a:r>
              <a:rPr lang="cs-CZ" dirty="0" err="1" smtClean="0"/>
              <a:t>camera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235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Malování s bohatou paletou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nástrojů.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Umožňuje kreslení a malování a následné uložení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obrázku.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Otevření obrázků a fotek ze souboru a jejich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upravení.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Nevýhodou je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jazyk.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marL="109537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 </a:t>
            </a:r>
            <a:r>
              <a:rPr lang="cs-CZ" altLang="cs-CZ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Rage</a:t>
            </a:r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studio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34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Umožňuje provádět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Integrovaná čidla (senzor zrychlení, mikrofon, 2 kamery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Možnost připojit teplotní sondu a lupu (případně další čidla a měřidla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Vzorové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Možnost vytvářet vlastní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SPARKvue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159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Prvouka, přírodověda 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Měření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 smtClean="0">
                <a:latin typeface="Calibri" charset="0"/>
              </a:rPr>
              <a:t>Experimenty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Čtení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Měření hlasitosti čtení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Experimenty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4557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Kamera (foto, video, panorama)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Přehrávání médií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Úprava fotografií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Kalendář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Skype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,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facebook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Počasí</a:t>
            </a:r>
          </a:p>
          <a:p>
            <a:pPr algn="r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Kde a jak získat další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?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Aplikace v tabletu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1954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Vyhledávání a stahování aplikací podle různých kritérií (oblíbenost, zdarma/placené, kategorie, kolekce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stáhnout i výukové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aplikace.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Windows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80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  <a:defRPr/>
            </a:pPr>
            <a:r>
              <a:rPr lang="cs-CZ" altLang="cs-CZ" sz="3200" dirty="0" smtClean="0">
                <a:latin typeface="Calibri" charset="0"/>
              </a:rPr>
              <a:t>Možnosti: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Snímek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Video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Panorama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endParaRPr lang="cs-CZ" altLang="cs-CZ" sz="1600" dirty="0"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69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2800" b="1" dirty="0">
                <a:latin typeface="Calibri" charset="0"/>
              </a:rPr>
              <a:t>Matematika – geometrické tvary (1. – 2. ročník)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Vyfocení geometrického tvaru ve třídě/škole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Otevření v programu Malování (Media </a:t>
            </a:r>
            <a:r>
              <a:rPr lang="cs-CZ" altLang="cs-CZ" sz="3200" dirty="0" err="1">
                <a:latin typeface="Calibri" charset="0"/>
              </a:rPr>
              <a:t>Camera</a:t>
            </a:r>
            <a:r>
              <a:rPr lang="cs-CZ" altLang="cs-CZ" sz="3200" dirty="0">
                <a:latin typeface="Calibri" charset="0"/>
              </a:rPr>
              <a:t>, </a:t>
            </a:r>
            <a:r>
              <a:rPr lang="cs-CZ" altLang="cs-CZ" sz="3200" dirty="0" err="1">
                <a:latin typeface="Calibri" charset="0"/>
              </a:rPr>
              <a:t>AktivInspire</a:t>
            </a:r>
            <a:r>
              <a:rPr lang="cs-CZ" altLang="cs-CZ" sz="3200" dirty="0">
                <a:latin typeface="Calibri" charset="0"/>
              </a:rPr>
              <a:t>, </a:t>
            </a:r>
            <a:r>
              <a:rPr lang="cs-CZ" altLang="cs-CZ" sz="3200" dirty="0" err="1">
                <a:latin typeface="Calibri" charset="0"/>
              </a:rPr>
              <a:t>ArtRage</a:t>
            </a:r>
            <a:r>
              <a:rPr lang="cs-CZ" altLang="cs-CZ" sz="3200" dirty="0">
                <a:latin typeface="Calibri" charset="0"/>
              </a:rPr>
              <a:t> Studio)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Obtáhnutí / vybarvení geometrického tvaru 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Pro každý tvar předem dohodnuté barvy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Kontrola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2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2800" b="1" dirty="0">
                <a:latin typeface="Calibri" charset="0"/>
              </a:rPr>
              <a:t>Český jazyk – vzory podstat. jmen (4. – 5. ročník)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Pořízení fotografií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2800" dirty="0">
                <a:latin typeface="Calibri" charset="0"/>
              </a:rPr>
              <a:t>Ke každému vzoru jeden příklad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Otevření v programu Malování (Media </a:t>
            </a:r>
            <a:r>
              <a:rPr lang="cs-CZ" altLang="cs-CZ" sz="2800" dirty="0" err="1">
                <a:latin typeface="Calibri" charset="0"/>
              </a:rPr>
              <a:t>Camera</a:t>
            </a:r>
            <a:r>
              <a:rPr lang="cs-CZ" altLang="cs-CZ" sz="2800" dirty="0">
                <a:latin typeface="Calibri" charset="0"/>
              </a:rPr>
              <a:t>, </a:t>
            </a:r>
            <a:r>
              <a:rPr lang="cs-CZ" altLang="cs-CZ" sz="2800" dirty="0" err="1">
                <a:latin typeface="Calibri" charset="0"/>
              </a:rPr>
              <a:t>AktivInspire</a:t>
            </a:r>
            <a:r>
              <a:rPr lang="cs-CZ" altLang="cs-CZ" sz="2800" dirty="0">
                <a:latin typeface="Calibri" charset="0"/>
              </a:rPr>
              <a:t>, </a:t>
            </a:r>
            <a:r>
              <a:rPr lang="cs-CZ" altLang="cs-CZ" sz="2800" dirty="0" err="1">
                <a:latin typeface="Calibri" charset="0"/>
              </a:rPr>
              <a:t>ArtRage</a:t>
            </a:r>
            <a:r>
              <a:rPr lang="cs-CZ" altLang="cs-CZ" sz="2800" dirty="0">
                <a:latin typeface="Calibri" charset="0"/>
              </a:rPr>
              <a:t> Studio, textový editor)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Popis předmětu</a:t>
            </a:r>
          </a:p>
          <a:p>
            <a:pPr marL="636588" lvl="1" indent="-225425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Název vyfoceného předmětu a určení vzoru</a:t>
            </a:r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Fotoaparát ve výuce</a:t>
            </a:r>
            <a:endParaRPr lang="cs-CZ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Úvodní reflexe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Seznámení s tabletem</a:t>
            </a:r>
          </a:p>
          <a:p>
            <a:pPr marL="822516" lvl="1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Pravidla práce s tablety</a:t>
            </a:r>
          </a:p>
          <a:p>
            <a:pPr marL="822516" lvl="1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Rady a inspirace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Software a aplikace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Náměty pro výuku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Závěr, reflexe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endParaRPr lang="cs-CZ" dirty="0" smtClean="0"/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Obsah </a:t>
            </a:r>
            <a:r>
              <a:rPr lang="cs-CZ" dirty="0" smtClean="0"/>
              <a:t>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3200" b="1" dirty="0">
                <a:latin typeface="Calibri" charset="0"/>
              </a:rPr>
              <a:t>Prvouka/PŘ – </a:t>
            </a:r>
            <a:r>
              <a:rPr lang="cs-CZ" altLang="cs-CZ" sz="3200" b="1" dirty="0" smtClean="0">
                <a:latin typeface="Calibri" charset="0"/>
              </a:rPr>
              <a:t>Projekt </a:t>
            </a:r>
            <a:r>
              <a:rPr lang="cs-CZ" altLang="cs-CZ" sz="3200" b="1" dirty="0">
                <a:latin typeface="Calibri" charset="0"/>
              </a:rPr>
              <a:t>„Jak se mění svět“ (2. </a:t>
            </a:r>
            <a:r>
              <a:rPr lang="cs-CZ" altLang="cs-CZ" sz="3200" b="1" dirty="0" smtClean="0">
                <a:latin typeface="Calibri" charset="0"/>
              </a:rPr>
              <a:t>–5</a:t>
            </a:r>
            <a:r>
              <a:rPr lang="cs-CZ" altLang="cs-CZ" sz="3200" b="1" dirty="0">
                <a:latin typeface="Calibri" charset="0"/>
              </a:rPr>
              <a:t>.)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Pozorování </a:t>
            </a:r>
            <a:r>
              <a:rPr lang="cs-CZ" altLang="cs-CZ" sz="3200" dirty="0">
                <a:latin typeface="Calibri" charset="0"/>
              </a:rPr>
              <a:t>změn u vybrané rostliny (možnost sledování také počasí)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Práce ve skupinách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Vedení záznamů, fotodokumentace, nákresy, prezentace výsledků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Matematika - geometrické </a:t>
            </a:r>
            <a:r>
              <a:rPr lang="cs-CZ" altLang="cs-CZ" sz="3200" dirty="0">
                <a:latin typeface="Calibri" charset="0"/>
              </a:rPr>
              <a:t>tvary (1., 2</a:t>
            </a:r>
            <a:r>
              <a:rPr lang="cs-CZ" altLang="cs-CZ" sz="3200" dirty="0" smtClean="0">
                <a:latin typeface="Calibri" charset="0"/>
              </a:rPr>
              <a:t>.)</a:t>
            </a:r>
            <a:endParaRPr lang="cs-CZ" altLang="cs-CZ" sz="3200" dirty="0">
              <a:latin typeface="Calibri" charset="0"/>
            </a:endParaRP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Český </a:t>
            </a:r>
            <a:r>
              <a:rPr lang="cs-CZ" altLang="cs-CZ" sz="3200" dirty="0" smtClean="0">
                <a:latin typeface="Calibri" charset="0"/>
              </a:rPr>
              <a:t>jazyk - vyvozování </a:t>
            </a:r>
            <a:r>
              <a:rPr lang="cs-CZ" altLang="cs-CZ" sz="3200" dirty="0">
                <a:latin typeface="Calibri" charset="0"/>
              </a:rPr>
              <a:t>písmen (1.), abeceda (2</a:t>
            </a:r>
            <a:r>
              <a:rPr lang="cs-CZ" altLang="cs-CZ" sz="3200" dirty="0" smtClean="0">
                <a:latin typeface="Calibri" charset="0"/>
              </a:rPr>
              <a:t>.), tvrdé </a:t>
            </a:r>
            <a:r>
              <a:rPr lang="cs-CZ" altLang="cs-CZ" sz="3200" dirty="0">
                <a:latin typeface="Calibri" charset="0"/>
              </a:rPr>
              <a:t>a měkké souhlásky (2</a:t>
            </a:r>
            <a:r>
              <a:rPr lang="cs-CZ" altLang="cs-CZ" sz="3200" dirty="0" smtClean="0">
                <a:latin typeface="Calibri" charset="0"/>
              </a:rPr>
              <a:t>.), vyjmenovaná </a:t>
            </a:r>
            <a:r>
              <a:rPr lang="cs-CZ" altLang="cs-CZ" sz="3200" dirty="0">
                <a:latin typeface="Calibri" charset="0"/>
              </a:rPr>
              <a:t>slova (3</a:t>
            </a:r>
            <a:r>
              <a:rPr lang="cs-CZ" altLang="cs-CZ" sz="3200" dirty="0" smtClean="0">
                <a:latin typeface="Calibri" charset="0"/>
              </a:rPr>
              <a:t>.), popis </a:t>
            </a:r>
            <a:r>
              <a:rPr lang="cs-CZ" altLang="cs-CZ" sz="3200" dirty="0">
                <a:latin typeface="Calibri" charset="0"/>
              </a:rPr>
              <a:t>pracovního postupu (1. – 5</a:t>
            </a:r>
            <a:r>
              <a:rPr lang="cs-CZ" altLang="cs-CZ" sz="3200" dirty="0" smtClean="0">
                <a:latin typeface="Calibri" charset="0"/>
              </a:rPr>
              <a:t>.), popis </a:t>
            </a:r>
            <a:r>
              <a:rPr lang="cs-CZ" altLang="cs-CZ" sz="3200" dirty="0">
                <a:latin typeface="Calibri" charset="0"/>
              </a:rPr>
              <a:t>osoby / zvířete / věci (1. – 5</a:t>
            </a:r>
            <a:r>
              <a:rPr lang="cs-CZ" altLang="cs-CZ" sz="3200" dirty="0" smtClean="0">
                <a:latin typeface="Calibri" charset="0"/>
              </a:rPr>
              <a:t>.), vzory </a:t>
            </a:r>
            <a:r>
              <a:rPr lang="cs-CZ" altLang="cs-CZ" sz="3200" dirty="0">
                <a:latin typeface="Calibri" charset="0"/>
              </a:rPr>
              <a:t>podstatných jmen (4. – 5</a:t>
            </a:r>
            <a:r>
              <a:rPr lang="cs-CZ" altLang="cs-CZ" sz="3200" dirty="0" smtClean="0">
                <a:latin typeface="Calibri" charset="0"/>
              </a:rPr>
              <a:t>.), reklama </a:t>
            </a:r>
            <a:r>
              <a:rPr lang="cs-CZ" altLang="cs-CZ" sz="3200" dirty="0">
                <a:latin typeface="Calibri" charset="0"/>
              </a:rPr>
              <a:t>(5</a:t>
            </a:r>
            <a:r>
              <a:rPr lang="cs-CZ" altLang="cs-CZ" sz="3200" dirty="0" smtClean="0">
                <a:latin typeface="Calibri" charset="0"/>
              </a:rPr>
              <a:t>.).</a:t>
            </a:r>
            <a:endParaRPr lang="cs-CZ" altLang="cs-CZ" sz="3200" dirty="0"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Prvouka, přírodověda, vlastivěda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Ochrana přírody (1.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Roční období, proměny přírody (1.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Naše obec / město (3.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Třídění organismů (3.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Umělecké slohy (4. – 5.)</a:t>
            </a:r>
          </a:p>
          <a:p>
            <a:pPr marL="109537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náměty pro výuku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11560" y="1340768"/>
            <a:ext cx="8064896" cy="5688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Aplikace pro chytré telefony a tablety na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 Dumy.cz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  <a:hlinkClick r:id="rId2"/>
              </a:rPr>
              <a:t>http://dumy.cz/nahled-stranky/2075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b="1" dirty="0" err="1">
                <a:solidFill>
                  <a:srgbClr val="000000"/>
                </a:solidFill>
                <a:latin typeface="Calibri" charset="0"/>
              </a:rPr>
              <a:t>BlueStacks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– program, který umožňuje spouštění aplikací Android pod OS Windows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stáhnout na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  <a:hlinkClick r:id="rId3"/>
              </a:rPr>
              <a:t>www.bluestacks.com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nebo jiných webech (stahuj.cz, slunecnice.cz,...)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Android vs. Windows </a:t>
            </a:r>
            <a:r>
              <a:rPr lang="cs-CZ" altLang="cs-CZ" sz="3200" dirty="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srovnání, problémy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POZOR! Omezená vnitřní paměť tabletu!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Matematika - </a:t>
            </a:r>
            <a:r>
              <a:rPr lang="cs-CZ" altLang="cs-CZ" sz="2400" b="1" dirty="0" err="1" smtClean="0">
                <a:solidFill>
                  <a:srgbClr val="000000"/>
                </a:solidFill>
                <a:latin typeface="Calibri" charset="0"/>
              </a:rPr>
              <a:t>sCool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Math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+ x (- :) v případě chyby příklad navíc, na konci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vyhodnocení.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Český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jazyk - 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Pravopis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(</a:t>
            </a:r>
            <a:r>
              <a:rPr lang="cs-CZ" altLang="cs-CZ" sz="2400" dirty="0" err="1">
                <a:solidFill>
                  <a:srgbClr val="000000"/>
                </a:solidFill>
                <a:latin typeface="Calibri" charset="0"/>
              </a:rPr>
              <a:t>BlueStacks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) – vyjmenovaná slova, s/z, ú/ů, ě/je, i/y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koncovky.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Prvouka,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přírodověda - 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Interaktivní 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prvouka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– Příroda (poznávání organismů), Čas (hodiny, roční období, části dne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Hudební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výchova - </a:t>
            </a:r>
            <a:r>
              <a:rPr lang="cs-CZ" altLang="cs-CZ" sz="2400" b="1" dirty="0" err="1" smtClean="0">
                <a:solidFill>
                  <a:srgbClr val="000000"/>
                </a:solidFill>
                <a:latin typeface="Calibri" charset="0"/>
              </a:rPr>
              <a:t>Kids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Musical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Jigsaw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Puzzles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– puzzle hudebních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nástrojů.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Výukové aplikace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Prostor pro dotazy, hodnocení školení. Připomínky, návrhy na zlepšení.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Změnil se Váš pohled na tablety ve výuce? Jakým směrem?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Kterou oblast máte pocit, že vůbec nevyužijete?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Co Vás naopak zaujalo? Co pro Vás bylo přínosem?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301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buNone/>
            </a:pPr>
            <a:r>
              <a:rPr lang="pl-PL" sz="4400" dirty="0"/>
              <a:t>Děkuji za </a:t>
            </a:r>
            <a:r>
              <a:rPr lang="pl-PL" sz="4400" dirty="0" smtClean="0"/>
              <a:t>pozornost.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35463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Jakou třídu učíte a kolik dětí?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Máte nějaké zkušenosti s tabletem při výuce?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už jste na tabletu vyzkoušeli?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Vás zaujalo?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vám přinesla předcházející školení?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očekáváte od dnešního školení?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Úvodní reflexe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17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Zamýšlel se někdo z vás, jaká pravidla nastaví pro práci s tabletem?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5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Ukládání a rozdávání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Aktualizace před výukou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Bezpečnost práce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Dobíjení tabletu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Pravidla pro práci s tabletem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Rady pro práci s tabletem naleznete na  </a:t>
            </a:r>
            <a:r>
              <a:rPr lang="cs-CZ" altLang="cs-CZ" sz="3200" dirty="0">
                <a:solidFill>
                  <a:srgbClr val="CCCCFF"/>
                </a:solidFill>
                <a:latin typeface="Calibri" charset="0"/>
                <a:hlinkClick r:id="rId2"/>
              </a:rPr>
              <a:t>www.vzdelavanistablety.cz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po přihlášení v sekci vzdělávání v záložkách: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práce s interaktivní tabulí (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Activ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i Smart)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Práce s MS Office (Word, Excel, PowerPoint)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Tablety ve výuce (2O rad a tipů k tabletu, Tvorba testů v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Clasroom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management)</a:t>
            </a:r>
          </a:p>
          <a:p>
            <a:pPr marL="109537" indent="0">
              <a:buNone/>
            </a:pP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Rady a inspirace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208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u="sng" dirty="0" smtClean="0">
                <a:latin typeface="Calibri" charset="0"/>
              </a:rPr>
              <a:t>Výhody</a:t>
            </a:r>
            <a:r>
              <a:rPr lang="cs-CZ" altLang="cs-CZ" sz="3200" u="sng" dirty="0">
                <a:latin typeface="Calibri" charset="0"/>
              </a:rPr>
              <a:t>: </a:t>
            </a:r>
          </a:p>
          <a:p>
            <a:pPr marL="342900" indent="-223838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>
                <a:latin typeface="Calibri" charset="0"/>
              </a:rPr>
              <a:t>velikost, mobilita, dotyková obrazovka, oblíbenost u dětí, OS Windows – známé </a:t>
            </a:r>
            <a:r>
              <a:rPr lang="cs-CZ" altLang="cs-CZ" sz="3200" dirty="0" smtClean="0">
                <a:latin typeface="Calibri" charset="0"/>
              </a:rPr>
              <a:t>prostředí.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u="sng" dirty="0">
                <a:latin typeface="Calibri" charset="0"/>
              </a:rPr>
              <a:t>Nevýhody:</a:t>
            </a:r>
          </a:p>
          <a:p>
            <a:pPr marL="342900" indent="-223838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>
                <a:latin typeface="Calibri" charset="0"/>
              </a:rPr>
              <a:t>menší kapacita, další novinka, kterou se musíme učit, OS Windows – méně aplikací, děti spíše znají </a:t>
            </a:r>
            <a:r>
              <a:rPr lang="cs-CZ" altLang="cs-CZ" sz="3200" dirty="0" smtClean="0">
                <a:latin typeface="Calibri" charset="0"/>
              </a:rPr>
              <a:t>Android.</a:t>
            </a:r>
            <a:endParaRPr lang="cs-CZ" altLang="cs-CZ" sz="3200" dirty="0"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 zjištění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339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</a:pP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Základní informace o tabletu, co tablet umí – jeho hardware, software, technické parametry, soubory ke stažení a kontakty pro další informace naleznete na </a:t>
            </a:r>
            <a:r>
              <a:rPr lang="cs-CZ" altLang="cs-CZ" sz="3200" dirty="0" smtClean="0">
                <a:solidFill>
                  <a:srgbClr val="CCCCFF"/>
                </a:solidFill>
                <a:latin typeface="Calibri" charset="0"/>
                <a:hlinkClick r:id="rId2"/>
              </a:rPr>
              <a:t>www.do3dy.cz</a:t>
            </a:r>
            <a:endParaRPr lang="cs-CZ" altLang="cs-CZ" sz="3200" dirty="0">
              <a:solidFill>
                <a:srgbClr val="CCCCFF"/>
              </a:solidFill>
              <a:latin typeface="Calibri" charset="0"/>
              <a:hlinkClick r:id="rId2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tablet umí?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25211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Pravidelné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aktualizace jsou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důležité, ale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jak aktualizovat?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Start/nastavení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počítače/aktualizace.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Aktualizace se spouští i při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restartu.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Ostatní nastavení – ovládací panely (známé prostředí z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Windows).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Aktualizace </a:t>
            </a:r>
            <a: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možnosti nastavení tabletu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1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116214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Activ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Inspire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Clasroom</a:t>
            </a:r>
            <a:r>
              <a:rPr lang="cs-CZ" altLang="cs-CZ" sz="3200" dirty="0">
                <a:latin typeface="Calibri" charset="0"/>
              </a:rPr>
              <a:t> management klient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Media </a:t>
            </a:r>
            <a:r>
              <a:rPr lang="cs-CZ" altLang="cs-CZ" sz="3200" dirty="0" err="1">
                <a:latin typeface="Calibri" charset="0"/>
              </a:rPr>
              <a:t>camera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Lab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camera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Activ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Rage</a:t>
            </a:r>
            <a:r>
              <a:rPr lang="cs-CZ" altLang="cs-CZ" sz="3200" dirty="0">
                <a:latin typeface="Calibri" charset="0"/>
              </a:rPr>
              <a:t> studio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SPARKvue</a:t>
            </a:r>
            <a:endParaRPr lang="cs-CZ" altLang="cs-CZ" sz="3200" dirty="0">
              <a:latin typeface="Calibri" charset="0"/>
            </a:endParaRPr>
          </a:p>
          <a:p>
            <a:pPr marL="342900" indent="-223838" algn="r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 err="1">
                <a:latin typeface="Calibri" charset="0"/>
              </a:rPr>
              <a:t>Nenaisntalován</a:t>
            </a:r>
            <a:r>
              <a:rPr lang="cs-CZ" altLang="cs-CZ" sz="3200" dirty="0">
                <a:latin typeface="Calibri" charset="0"/>
              </a:rPr>
              <a:t> MS </a:t>
            </a:r>
            <a:r>
              <a:rPr lang="cs-CZ" altLang="cs-CZ" sz="3200" dirty="0" smtClean="0">
                <a:latin typeface="Calibri" charset="0"/>
              </a:rPr>
              <a:t>Office!</a:t>
            </a:r>
            <a:endParaRPr lang="cs-CZ" altLang="cs-CZ" sz="3200" dirty="0"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Nainstalovaný software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581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734</TotalTime>
  <Words>908</Words>
  <Application>Microsoft Office PowerPoint</Application>
  <PresentationFormat>Předvádění na obrazovce (4:3)</PresentationFormat>
  <Paragraphs>147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EDUKA - Brno - Prezentace</vt:lpstr>
      <vt:lpstr>Pedagog a tablety ve výuce  reg. č. CZ.1.07/1.3.00/51.0006 Mgr. Pavlína Částková, PhD.,  Mgr. Provázková Stolinská, PhD.</vt:lpstr>
      <vt:lpstr>Obsah prezentace</vt:lpstr>
      <vt:lpstr>Úvodní reflexe</vt:lpstr>
      <vt:lpstr>Pravidla pro práci s tabletem</vt:lpstr>
      <vt:lpstr>Rady a inspirace</vt:lpstr>
      <vt:lpstr>Shrnutí zjištění</vt:lpstr>
      <vt:lpstr>Co tablet umí?</vt:lpstr>
      <vt:lpstr>Aktualizace  a možnosti nastavení tabletu</vt:lpstr>
      <vt:lpstr>Nainstalovaný software </vt:lpstr>
      <vt:lpstr>Media camera</vt:lpstr>
      <vt:lpstr>Lab camera</vt:lpstr>
      <vt:lpstr>Art Rage studio</vt:lpstr>
      <vt:lpstr>SPARKvue</vt:lpstr>
      <vt:lpstr>Experimenty</vt:lpstr>
      <vt:lpstr>Aplikace v tabletu</vt:lpstr>
      <vt:lpstr>Windows store</vt:lpstr>
      <vt:lpstr>Fotoaparát</vt:lpstr>
      <vt:lpstr>Fotoaparát ve výuce</vt:lpstr>
      <vt:lpstr>Fotoaparát ve výuce</vt:lpstr>
      <vt:lpstr>Fotoaparát ve výuce</vt:lpstr>
      <vt:lpstr>Fotoaparát ve výuce</vt:lpstr>
      <vt:lpstr>Fotoaparát ve výuce</vt:lpstr>
      <vt:lpstr>Další náměty pro výuku</vt:lpstr>
      <vt:lpstr>Výukové aplikace</vt:lpstr>
      <vt:lpstr>Závěr</vt:lpstr>
      <vt:lpstr>Prezentace aplikace PowerPoint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109</cp:revision>
  <dcterms:created xsi:type="dcterms:W3CDTF">2014-10-13T07:40:30Z</dcterms:created>
  <dcterms:modified xsi:type="dcterms:W3CDTF">2016-01-08T15:42:53Z</dcterms:modified>
</cp:coreProperties>
</file>