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8" r:id="rId2"/>
    <p:sldId id="261" r:id="rId3"/>
    <p:sldId id="262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84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39E75-CB45-49B1-ABCD-D5495EF488AD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E890D-FD5F-4DB0-9A9A-B60CE08D2B53}" type="slidenum">
              <a:rPr lang="de-AT" smtClean="0"/>
              <a:pPr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7626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1905000" cy="542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 userDrawn="1"/>
        </p:nvGraphicFramePr>
        <p:xfrm>
          <a:off x="683568" y="548680"/>
          <a:ext cx="93610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SMC Logo</a:t>
                      </a:r>
                      <a:endParaRPr lang="de-AT" dirty="0"/>
                    </a:p>
                  </a:txBody>
                  <a:tcPr/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Festivals – Saint Nicholas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Other activities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Different 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subjects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See also project EPLC (German </a:t>
            </a:r>
            <a:r>
              <a:rPr lang="en-US" sz="48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 French)</a:t>
            </a:r>
            <a:endParaRPr lang="en-US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European Centre for Modern Languages and European Commission cooperation on Innovative Methodologies and Assessment In Language Learning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de-AT" dirty="0"/>
              <a:t>Festivals – Saint Nicholas</a:t>
            </a:r>
            <a:br>
              <a:rPr lang="de-AT" dirty="0"/>
            </a:br>
            <a:r>
              <a:rPr lang="de-AT" dirty="0" err="1"/>
              <a:t>Suggestions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Recipes</a:t>
            </a:r>
            <a:r>
              <a:rPr lang="fr-BE" dirty="0" smtClean="0"/>
              <a:t> – cooking – maths</a:t>
            </a:r>
          </a:p>
          <a:p>
            <a:r>
              <a:rPr lang="fr-BE" dirty="0" smtClean="0"/>
              <a:t>Drama – </a:t>
            </a:r>
            <a:r>
              <a:rPr lang="fr-BE" dirty="0" err="1" smtClean="0"/>
              <a:t>performing</a:t>
            </a:r>
            <a:r>
              <a:rPr lang="fr-BE" dirty="0" smtClean="0"/>
              <a:t> </a:t>
            </a:r>
          </a:p>
          <a:p>
            <a:r>
              <a:rPr lang="fr-BE" dirty="0" err="1" smtClean="0"/>
              <a:t>Writing</a:t>
            </a:r>
            <a:r>
              <a:rPr lang="fr-BE" dirty="0" smtClean="0"/>
              <a:t> a </a:t>
            </a:r>
            <a:r>
              <a:rPr lang="fr-BE" dirty="0" err="1" smtClean="0"/>
              <a:t>letter</a:t>
            </a:r>
            <a:endParaRPr lang="fr-BE" dirty="0" smtClean="0"/>
          </a:p>
          <a:p>
            <a:r>
              <a:rPr lang="fr-BE" dirty="0" smtClean="0"/>
              <a:t>Cultural background (</a:t>
            </a:r>
            <a:r>
              <a:rPr lang="fr-BE" dirty="0" err="1" smtClean="0"/>
              <a:t>different</a:t>
            </a:r>
            <a:r>
              <a:rPr lang="fr-BE" dirty="0" smtClean="0"/>
              <a:t> countries – </a:t>
            </a:r>
            <a:r>
              <a:rPr lang="fr-BE" dirty="0" err="1" smtClean="0"/>
              <a:t>different</a:t>
            </a:r>
            <a:r>
              <a:rPr lang="fr-BE" dirty="0" smtClean="0"/>
              <a:t> customs)</a:t>
            </a:r>
          </a:p>
          <a:p>
            <a:r>
              <a:rPr lang="fr-BE" dirty="0" err="1" smtClean="0"/>
              <a:t>When</a:t>
            </a:r>
            <a:r>
              <a:rPr lang="fr-BE" dirty="0" smtClean="0"/>
              <a:t> do </a:t>
            </a:r>
            <a:r>
              <a:rPr lang="fr-BE" dirty="0" err="1" smtClean="0"/>
              <a:t>children</a:t>
            </a:r>
            <a:r>
              <a:rPr lang="fr-BE" dirty="0" smtClean="0"/>
              <a:t> </a:t>
            </a:r>
            <a:r>
              <a:rPr lang="fr-BE" dirty="0" err="1" smtClean="0"/>
              <a:t>receive</a:t>
            </a:r>
            <a:r>
              <a:rPr lang="fr-BE" dirty="0" smtClean="0"/>
              <a:t> </a:t>
            </a:r>
            <a:r>
              <a:rPr lang="fr-BE" dirty="0" err="1" smtClean="0"/>
              <a:t>presents</a:t>
            </a:r>
            <a:r>
              <a:rPr lang="fr-BE" dirty="0" smtClean="0"/>
              <a:t> in </a:t>
            </a:r>
            <a:r>
              <a:rPr lang="fr-BE" dirty="0" err="1" smtClean="0"/>
              <a:t>different</a:t>
            </a:r>
            <a:r>
              <a:rPr lang="fr-BE" dirty="0" smtClean="0"/>
              <a:t> traditions / cultures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73907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de-AT" dirty="0"/>
              <a:t>Festivals – Saint Nicholas</a:t>
            </a:r>
            <a:br>
              <a:rPr lang="de-AT" dirty="0"/>
            </a:br>
            <a:r>
              <a:rPr lang="de-AT" dirty="0" err="1"/>
              <a:t>Suggestions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Discussing</a:t>
            </a:r>
            <a:r>
              <a:rPr lang="fr-BE" dirty="0" smtClean="0"/>
              <a:t> about the </a:t>
            </a:r>
            <a:r>
              <a:rPr lang="fr-BE" dirty="0" err="1" smtClean="0"/>
              <a:t>evolution</a:t>
            </a:r>
            <a:r>
              <a:rPr lang="fr-BE" dirty="0" smtClean="0"/>
              <a:t> of customs in time</a:t>
            </a:r>
          </a:p>
          <a:p>
            <a:pPr lvl="2"/>
            <a:r>
              <a:rPr lang="fr-BE" dirty="0" err="1" smtClean="0"/>
              <a:t>Punishing</a:t>
            </a:r>
            <a:r>
              <a:rPr lang="fr-BE" dirty="0" smtClean="0"/>
              <a:t> </a:t>
            </a:r>
            <a:r>
              <a:rPr lang="fr-BE" dirty="0" err="1" smtClean="0"/>
              <a:t>bad</a:t>
            </a:r>
            <a:r>
              <a:rPr lang="fr-BE" dirty="0" smtClean="0"/>
              <a:t> </a:t>
            </a:r>
            <a:r>
              <a:rPr lang="fr-BE" dirty="0" err="1" smtClean="0"/>
              <a:t>children</a:t>
            </a:r>
            <a:endParaRPr lang="fr-BE" dirty="0" smtClean="0"/>
          </a:p>
          <a:p>
            <a:pPr lvl="2"/>
            <a:r>
              <a:rPr lang="fr-BE" dirty="0" err="1" smtClean="0"/>
              <a:t>Saying</a:t>
            </a:r>
            <a:r>
              <a:rPr lang="fr-BE" dirty="0" smtClean="0"/>
              <a:t> </a:t>
            </a:r>
            <a:r>
              <a:rPr lang="fr-BE" dirty="0" err="1" smtClean="0"/>
              <a:t>openly</a:t>
            </a:r>
            <a:r>
              <a:rPr lang="fr-BE" dirty="0" smtClean="0"/>
              <a:t> </a:t>
            </a:r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 smtClean="0"/>
              <a:t>children</a:t>
            </a:r>
            <a:r>
              <a:rPr lang="fr-BE" dirty="0" smtClean="0"/>
              <a:t> </a:t>
            </a:r>
            <a:r>
              <a:rPr lang="fr-BE" dirty="0" err="1" smtClean="0"/>
              <a:t>did</a:t>
            </a:r>
            <a:r>
              <a:rPr lang="fr-BE" dirty="0" smtClean="0"/>
              <a:t> </a:t>
            </a:r>
            <a:r>
              <a:rPr lang="fr-BE" dirty="0" err="1" smtClean="0"/>
              <a:t>wrong</a:t>
            </a:r>
            <a:endParaRPr lang="fr-BE" dirty="0" smtClean="0"/>
          </a:p>
          <a:p>
            <a:pPr lvl="2"/>
            <a:r>
              <a:rPr lang="fr-BE" dirty="0" smtClean="0"/>
              <a:t>NL – </a:t>
            </a:r>
            <a:r>
              <a:rPr lang="fr-BE" dirty="0" err="1" smtClean="0"/>
              <a:t>Zwarte</a:t>
            </a:r>
            <a:r>
              <a:rPr lang="fr-BE" dirty="0" smtClean="0"/>
              <a:t> Piet (</a:t>
            </a:r>
            <a:r>
              <a:rPr lang="fr-BE" dirty="0" err="1" smtClean="0"/>
              <a:t>Bogeyman</a:t>
            </a:r>
            <a:r>
              <a:rPr lang="fr-BE" dirty="0" smtClean="0"/>
              <a:t>) </a:t>
            </a:r>
            <a:r>
              <a:rPr lang="fr-BE" dirty="0" err="1" smtClean="0"/>
              <a:t>being</a:t>
            </a:r>
            <a:r>
              <a:rPr lang="fr-BE" smtClean="0"/>
              <a:t> black</a:t>
            </a:r>
            <a:endParaRPr lang="fr-BE" dirty="0" smtClean="0"/>
          </a:p>
          <a:p>
            <a:r>
              <a:rPr lang="fr-BE" dirty="0" smtClean="0"/>
              <a:t>Importance of traditions in </a:t>
            </a:r>
            <a:r>
              <a:rPr lang="fr-BE" dirty="0" err="1" smtClean="0"/>
              <a:t>their</a:t>
            </a:r>
            <a:r>
              <a:rPr lang="fr-BE" dirty="0" smtClean="0"/>
              <a:t> </a:t>
            </a:r>
            <a:r>
              <a:rPr lang="fr-BE" dirty="0" err="1" smtClean="0"/>
              <a:t>own</a:t>
            </a:r>
            <a:r>
              <a:rPr lang="fr-BE" dirty="0" smtClean="0"/>
              <a:t> cultures (</a:t>
            </a:r>
            <a:r>
              <a:rPr lang="fr-BE" dirty="0" err="1" smtClean="0"/>
              <a:t>which</a:t>
            </a:r>
            <a:r>
              <a:rPr lang="fr-BE" dirty="0" smtClean="0"/>
              <a:t> </a:t>
            </a:r>
            <a:r>
              <a:rPr lang="fr-BE" dirty="0" err="1" smtClean="0"/>
              <a:t>ones</a:t>
            </a:r>
            <a:r>
              <a:rPr lang="fr-BE" dirty="0" smtClean="0"/>
              <a:t> </a:t>
            </a:r>
            <a:r>
              <a:rPr lang="fr-BE" dirty="0" err="1" smtClean="0"/>
              <a:t>would</a:t>
            </a:r>
            <a:r>
              <a:rPr lang="fr-BE" dirty="0" smtClean="0"/>
              <a:t> </a:t>
            </a:r>
            <a:r>
              <a:rPr lang="fr-BE" dirty="0" err="1" smtClean="0"/>
              <a:t>they</a:t>
            </a:r>
            <a:r>
              <a:rPr lang="fr-BE" dirty="0" smtClean="0"/>
              <a:t> </a:t>
            </a:r>
            <a:r>
              <a:rPr lang="fr-BE" dirty="0" err="1" smtClean="0"/>
              <a:t>take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them</a:t>
            </a:r>
            <a:r>
              <a:rPr lang="fr-BE" dirty="0" smtClean="0"/>
              <a:t> </a:t>
            </a:r>
            <a:r>
              <a:rPr lang="fr-BE" dirty="0" err="1" smtClean="0"/>
              <a:t>should</a:t>
            </a:r>
            <a:r>
              <a:rPr lang="fr-BE" dirty="0" smtClean="0"/>
              <a:t> </a:t>
            </a:r>
            <a:r>
              <a:rPr lang="fr-BE" dirty="0" err="1" smtClean="0"/>
              <a:t>they</a:t>
            </a:r>
            <a:r>
              <a:rPr lang="fr-BE" dirty="0" smtClean="0"/>
              <a:t> live </a:t>
            </a:r>
            <a:r>
              <a:rPr lang="fr-BE" dirty="0" err="1" smtClean="0"/>
              <a:t>abroad</a:t>
            </a:r>
            <a:r>
              <a:rPr lang="fr-BE" dirty="0" smtClean="0"/>
              <a:t>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81803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119</Words>
  <Application>Microsoft Office PowerPoint</Application>
  <PresentationFormat>Affichage à l'écran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Office Theme</vt:lpstr>
      <vt:lpstr>Festivals – Saint Nicholas</vt:lpstr>
      <vt:lpstr>Festivals – Saint Nicholas Suggestions</vt:lpstr>
      <vt:lpstr>Festivals – Saint Nicholas Suggestions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ICT IN SUPPORT OF LANGUAGE TEACHING AND LEARNING</dc:title>
  <dc:creator>niamh</dc:creator>
  <cp:lastModifiedBy>Chantal</cp:lastModifiedBy>
  <cp:revision>7</cp:revision>
  <dcterms:created xsi:type="dcterms:W3CDTF">2014-10-29T11:38:19Z</dcterms:created>
  <dcterms:modified xsi:type="dcterms:W3CDTF">2016-04-15T09:14:10Z</dcterms:modified>
</cp:coreProperties>
</file>