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4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8250250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199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5143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3575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6600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3499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9051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" sz="1300">
                <a:solidFill>
                  <a:schemeClr val="dk1"/>
                </a:solidFill>
              </a:rPr>
              <a:t>‹#›</a:t>
            </a:fld>
            <a:endParaRPr lang="cs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www.google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www.google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umdog.com/" TargetMode="External"/><Relationship Id="rId13" Type="http://schemas.openxmlformats.org/officeDocument/2006/relationships/hyperlink" Target="http://omalovanky.odnas.eu/omalovanky-online/" TargetMode="External"/><Relationship Id="rId18" Type="http://schemas.openxmlformats.org/officeDocument/2006/relationships/hyperlink" Target="http://www.webnode.cz/?utm_source=copy&amp;utm_medium=paste&amp;utm_campaign=copypaste&amp;utm_content=http://www.panucitel.cz/zajimave-stranky-pro-deti/" TargetMode="External"/><Relationship Id="rId3" Type="http://schemas.openxmlformats.org/officeDocument/2006/relationships/hyperlink" Target="www.i-school.cz" TargetMode="External"/><Relationship Id="rId7" Type="http://schemas.openxmlformats.org/officeDocument/2006/relationships/hyperlink" Target="http://www.skodahrou.cz/" TargetMode="External"/><Relationship Id="rId12" Type="http://schemas.openxmlformats.org/officeDocument/2006/relationships/hyperlink" Target="http://www.rozhlas.cz/spektrum/portal/" TargetMode="External"/><Relationship Id="rId17" Type="http://schemas.openxmlformats.org/officeDocument/2006/relationships/hyperlink" Target="http://www.panucitel.cz/zajimave-stranky-pro-deti/?utm_source=copy&amp;utm_medium=paste&amp;utm_campaign=copypaste&amp;utm_content=http://www.panucitel.cz/zajimave-stranky-pro-deti/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http://www.kamaradske-hry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viceni.testy.sweb.cz/CJ.htm" TargetMode="External"/><Relationship Id="rId11" Type="http://schemas.openxmlformats.org/officeDocument/2006/relationships/hyperlink" Target="http://www.alik.idnes.cz/" TargetMode="External"/><Relationship Id="rId5" Type="http://schemas.openxmlformats.org/officeDocument/2006/relationships/hyperlink" Target="http://www.onlinecviceni.cz/exc/list_sel_topics.php" TargetMode="External"/><Relationship Id="rId15" Type="http://schemas.openxmlformats.org/officeDocument/2006/relationships/hyperlink" Target="http://www.mimik.cz/home" TargetMode="External"/><Relationship Id="rId10" Type="http://schemas.openxmlformats.org/officeDocument/2006/relationships/hyperlink" Target="http://www.pigy.cz/" TargetMode="External"/><Relationship Id="rId4" Type="http://schemas.openxmlformats.org/officeDocument/2006/relationships/hyperlink" Target="http://www.chmelkova.cz/cestina/vyjmenovana_slova/vs_prehled.htm" TargetMode="External"/><Relationship Id="rId9" Type="http://schemas.openxmlformats.org/officeDocument/2006/relationships/hyperlink" Target="http://www.pripravy.estranky.cz/clanky/prvni-trida/" TargetMode="External"/><Relationship Id="rId14" Type="http://schemas.openxmlformats.org/officeDocument/2006/relationships/hyperlink" Target="http://www.smejo.inf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ctrTitle"/>
          </p:nvPr>
        </p:nvSpPr>
        <p:spPr>
          <a:xfrm>
            <a:off x="703730" y="1669093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dirty="0"/>
              <a:t>ICT pro 1. stupeň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subTitle" idx="1"/>
          </p:nvPr>
        </p:nvSpPr>
        <p:spPr>
          <a:xfrm>
            <a:off x="4670775" y="4088475"/>
            <a:ext cx="42180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2400"/>
              <a:t>Vytvořil: Tomáš Kováč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125" y="183193"/>
            <a:ext cx="6083300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Práce s vyhledávačem Google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800"/>
              <a:t>Jak vyhledat přesné informace.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 u="sng">
                <a:solidFill>
                  <a:schemeClr val="hlink"/>
                </a:solidFill>
                <a:hlinkClick r:id="rId3"/>
              </a:rPr>
              <a:t>www.google.com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vyhledat dané heslo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ikona nastavení (ozubené kolečko, vpravo nahoře)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rozšířené vyhledávání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úprava kritérií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 b="1"/>
              <a:t>práva k užití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 b="1"/>
              <a:t>typ souboru - pdf, flash, ppt, …</a:t>
            </a:r>
          </a:p>
          <a:p>
            <a:pPr lvl="0">
              <a:spcBef>
                <a:spcPts val="0"/>
              </a:spcBef>
              <a:buNone/>
            </a:pPr>
            <a:endParaRPr sz="180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Přesné vyhledání obrázů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800" u="sng">
                <a:solidFill>
                  <a:schemeClr val="hlink"/>
                </a:solidFill>
                <a:hlinkClick r:id="rId3"/>
              </a:rPr>
              <a:t>www.google.com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obrázky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zadat heslo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nahoře možnost vyhledávací nástroje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velikost - doporučuji kvůli kvality největší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barva - možnost různých barevných variant nebo průhledné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typ - různé typy - fotografie, obličej, …</a:t>
            </a:r>
          </a:p>
          <a:p>
            <a:pPr marL="457200" lvl="0" indent="-342900">
              <a:spcBef>
                <a:spcPts val="0"/>
              </a:spcBef>
              <a:buSzPct val="100000"/>
              <a:buChar char="-"/>
            </a:pPr>
            <a:r>
              <a:rPr lang="cs" sz="1800"/>
              <a:t>Práva k užití - možnost úprav a veřejného publikování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Padlet.com - on-line nástěnka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800"/>
              <a:t>Tvorba on-line nástěnky pro učitele i pro děti. Učitel nasdílí link na vytvořenou nástěnku, kterou pojmenuje, může vložit obrázek, text s otázkou a nasdílet studentům.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 b="1"/>
              <a:t>Po přihlášení: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Create new padlet - vytvoření nové nástěnky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Dvojitým poklepáním přidáme “lístek” - možnost vložit odkaz, soubor, obrázek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Možnost sdílet jako PDF, … a také vložit kód na své webové stránky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Ozubené kolečko (Nastavení) - úprava vzhledu nástěnky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nastavení hesla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upozornění - notification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adresa nástěnky - pro sdílení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smazání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Thinglink.com - interakce v obrázku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800"/>
              <a:t>Tvorba interaktivních obrázků - možnost vložit odkaz na webové stránky, odkaz na video, text, sdílet studentům.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Po přihlášení: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Vložíme uložený obrázek ze souboru - Choose image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Po kliknutí do obrázku vložíme interakci: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webovou stránku, popřípadě odkaz na youtube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-"/>
            </a:pPr>
            <a:r>
              <a:rPr lang="cs" sz="1800"/>
              <a:t>text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Je možno změnit ikonu, velikost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1800"/>
              <a:t>Ikona sdílení - vpravo (share)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387300" y="1063375"/>
            <a:ext cx="8229600" cy="4013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800" u="sng">
                <a:solidFill>
                  <a:schemeClr val="hlink"/>
                </a:solidFill>
                <a:hlinkClick r:id="rId3"/>
              </a:rPr>
              <a:t>www.i-school.cz</a:t>
            </a:r>
            <a:r>
              <a:rPr lang="cs" sz="1800"/>
              <a:t> - práce s tablety iPad na ZŠ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4"/>
              </a:rPr>
              <a:t>PŘEHLED VYJMENOVANÝCH SLOV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5"/>
              </a:rPr>
              <a:t>Cvičení ČJ a Ma pro 1. až 5. třídu</a:t>
            </a: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6"/>
              </a:rPr>
              <a:t>Cvičení ČJ</a:t>
            </a:r>
            <a:r>
              <a:rPr lang="cs" sz="1600">
                <a:solidFill>
                  <a:srgbClr val="000000"/>
                </a:solidFill>
                <a:highlight>
                  <a:srgbClr val="FFFFFF"/>
                </a:highlight>
              </a:rPr>
              <a:t> - procvičování učiva ČJ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7"/>
              </a:rPr>
              <a:t>Skodahrou </a:t>
            </a:r>
            <a:r>
              <a:rPr lang="cs" sz="1600">
                <a:solidFill>
                  <a:srgbClr val="000000"/>
                </a:solidFill>
                <a:highlight>
                  <a:srgbClr val="FFFFFF"/>
                </a:highlight>
              </a:rPr>
              <a:t>- Bezpečnost na cestách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8"/>
              </a:rPr>
              <a:t>Sumdog</a:t>
            </a:r>
            <a:r>
              <a:rPr lang="cs" sz="1600">
                <a:solidFill>
                  <a:srgbClr val="000000"/>
                </a:solidFill>
                <a:highlight>
                  <a:srgbClr val="FFFFFF"/>
                </a:highlight>
              </a:rPr>
              <a:t> - Matematika hrou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9"/>
              </a:rPr>
              <a:t>Aplikace pro děti na procvičování (nejen) matematiky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10"/>
              </a:rPr>
              <a:t>Pohádkové rádio - Pigy.cz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11"/>
              </a:rPr>
              <a:t>Alík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12"/>
              </a:rPr>
              <a:t>Český rozhlas dětem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13"/>
              </a:rPr>
              <a:t>On-line omalovánky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14"/>
              </a:rPr>
              <a:t>Smejo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15"/>
              </a:rPr>
              <a:t>Zábava pro nejmenší MIMÍK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 u="sng">
                <a:solidFill>
                  <a:srgbClr val="000000"/>
                </a:solidFill>
                <a:highlight>
                  <a:srgbClr val="FFFFFF"/>
                </a:highlight>
                <a:hlinkClick r:id="rId16"/>
              </a:rPr>
              <a:t>Kamarádské hry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endParaRPr sz="1600" u="sng">
              <a:solidFill>
                <a:srgbClr val="FE8A3D"/>
              </a:solidFill>
              <a:highlight>
                <a:srgbClr val="FFFFFF"/>
              </a:highlight>
              <a:hlinkClick r:id="rId16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endParaRPr sz="1600" u="sng">
              <a:solidFill>
                <a:srgbClr val="FE8A3D"/>
              </a:solidFill>
              <a:highlight>
                <a:srgbClr val="FFFFFF"/>
              </a:highlight>
              <a:hlinkClick r:id="rId16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cs" sz="1600">
                <a:highlight>
                  <a:srgbClr val="FFFFFF"/>
                </a:highlight>
              </a:rPr>
              <a:t>Více zde: </a:t>
            </a:r>
            <a:r>
              <a:rPr lang="cs" sz="1600" u="sng">
                <a:solidFill>
                  <a:srgbClr val="FE8A3D"/>
                </a:solidFill>
                <a:highlight>
                  <a:srgbClr val="FFFFFF"/>
                </a:highlight>
                <a:hlinkClick r:id="rId17"/>
              </a:rPr>
              <a:t>http://www.panucitel.cz/zajimave-stranky-pro-deti/</a:t>
            </a:r>
          </a:p>
          <a:p>
            <a:pPr lvl="0">
              <a:spcBef>
                <a:spcPts val="0"/>
              </a:spcBef>
              <a:buNone/>
            </a:pPr>
            <a:r>
              <a:rPr lang="cs" sz="1600">
                <a:highlight>
                  <a:srgbClr val="FFFFFF"/>
                </a:highlight>
              </a:rPr>
              <a:t>Vytvořte si vlastní stránky zdarma: </a:t>
            </a:r>
            <a:r>
              <a:rPr lang="cs" sz="1600" u="sng">
                <a:solidFill>
                  <a:srgbClr val="FE8A3D"/>
                </a:solidFill>
                <a:highlight>
                  <a:srgbClr val="FFFFFF"/>
                </a:highlight>
                <a:hlinkClick r:id="rId18"/>
              </a:rPr>
              <a:t>http://www.webnode.cz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Zajímavé stránky pro učitele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Předvádění na obrazovce (16:9)</PresentationFormat>
  <Paragraphs>58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Arial</vt:lpstr>
      <vt:lpstr>simple-light</vt:lpstr>
      <vt:lpstr>ICT pro 1. stupeň</vt:lpstr>
      <vt:lpstr>Práce s vyhledávačem Google</vt:lpstr>
      <vt:lpstr>Přesné vyhledání obrázů</vt:lpstr>
      <vt:lpstr>Padlet.com - on-line nástěnka</vt:lpstr>
      <vt:lpstr>Thinglink.com - interakce v obrázku</vt:lpstr>
      <vt:lpstr>Zajímavé stránky pro učitele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ICT pro 1. stupeň</dc:title>
  <cp:lastModifiedBy>Katka Ostřížková</cp:lastModifiedBy>
  <cp:revision>1</cp:revision>
  <dcterms:modified xsi:type="dcterms:W3CDTF">2016-01-13T08:06:57Z</dcterms:modified>
</cp:coreProperties>
</file>