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6" r:id="rId2"/>
    <p:sldId id="256" r:id="rId3"/>
    <p:sldId id="266" r:id="rId4"/>
    <p:sldId id="277" r:id="rId5"/>
    <p:sldId id="283" r:id="rId6"/>
    <p:sldId id="260" r:id="rId7"/>
    <p:sldId id="257" r:id="rId8"/>
    <p:sldId id="270" r:id="rId9"/>
    <p:sldId id="269" r:id="rId10"/>
    <p:sldId id="268" r:id="rId11"/>
    <p:sldId id="271" r:id="rId12"/>
    <p:sldId id="272" r:id="rId13"/>
    <p:sldId id="276" r:id="rId14"/>
    <p:sldId id="259" r:id="rId15"/>
    <p:sldId id="258" r:id="rId16"/>
    <p:sldId id="267" r:id="rId17"/>
    <p:sldId id="293" r:id="rId18"/>
    <p:sldId id="294" r:id="rId19"/>
    <p:sldId id="295" r:id="rId20"/>
    <p:sldId id="296" r:id="rId21"/>
    <p:sldId id="297" r:id="rId22"/>
    <p:sldId id="299" r:id="rId23"/>
    <p:sldId id="300" r:id="rId24"/>
    <p:sldId id="301" r:id="rId25"/>
    <p:sldId id="302" r:id="rId26"/>
    <p:sldId id="280" r:id="rId27"/>
    <p:sldId id="303" r:id="rId28"/>
    <p:sldId id="278" r:id="rId29"/>
    <p:sldId id="279" r:id="rId30"/>
    <p:sldId id="304" r:id="rId31"/>
    <p:sldId id="305" r:id="rId32"/>
    <p:sldId id="273" r:id="rId33"/>
    <p:sldId id="292" r:id="rId34"/>
    <p:sldId id="298" r:id="rId35"/>
    <p:sldId id="284" r:id="rId36"/>
    <p:sldId id="285" r:id="rId37"/>
    <p:sldId id="286" r:id="rId38"/>
    <p:sldId id="287" r:id="rId39"/>
    <p:sldId id="290" r:id="rId40"/>
    <p:sldId id="288" r:id="rId41"/>
    <p:sldId id="274" r:id="rId4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1" d="100"/>
          <a:sy n="51" d="100"/>
        </p:scale>
        <p:origin x="-1434" y="-5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512AD1-D240-4247-BA30-A25358B0B648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EAA4813-6592-4264-A4D8-8FA3B8CF17A3}">
      <dgm:prSet phldrT="[Text]"/>
      <dgm:spPr/>
      <dgm:t>
        <a:bodyPr/>
        <a:lstStyle/>
        <a:p>
          <a:r>
            <a:rPr lang="cs-CZ" dirty="0" smtClean="0"/>
            <a:t>Daný projekt</a:t>
          </a:r>
          <a:endParaRPr lang="cs-CZ" dirty="0"/>
        </a:p>
      </dgm:t>
    </dgm:pt>
    <dgm:pt modelId="{36E04E7A-9ECE-432A-84CF-7BCD483473E5}" type="parTrans" cxnId="{F641CB5A-4C73-41CD-B06F-87217B1E7A27}">
      <dgm:prSet/>
      <dgm:spPr/>
      <dgm:t>
        <a:bodyPr/>
        <a:lstStyle/>
        <a:p>
          <a:endParaRPr lang="cs-CZ"/>
        </a:p>
      </dgm:t>
    </dgm:pt>
    <dgm:pt modelId="{90EED44C-7C6B-4968-B8BD-B2B9580AA433}" type="sibTrans" cxnId="{F641CB5A-4C73-41CD-B06F-87217B1E7A27}">
      <dgm:prSet/>
      <dgm:spPr/>
      <dgm:t>
        <a:bodyPr/>
        <a:lstStyle/>
        <a:p>
          <a:endParaRPr lang="cs-CZ"/>
        </a:p>
      </dgm:t>
    </dgm:pt>
    <dgm:pt modelId="{CB4798A8-ABD9-4B4B-A1BB-130B4EE976DF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cs-CZ" dirty="0" smtClean="0"/>
            <a:t>ŠVP</a:t>
          </a:r>
          <a:endParaRPr lang="cs-CZ" dirty="0"/>
        </a:p>
      </dgm:t>
    </dgm:pt>
    <dgm:pt modelId="{702537B8-03E0-4C92-9B11-846BA029EF4C}" type="parTrans" cxnId="{4B9970A2-9161-40D4-AF2D-94F0B1EE6A19}">
      <dgm:prSet/>
      <dgm:spPr/>
      <dgm:t>
        <a:bodyPr/>
        <a:lstStyle/>
        <a:p>
          <a:endParaRPr lang="cs-CZ"/>
        </a:p>
      </dgm:t>
    </dgm:pt>
    <dgm:pt modelId="{69177D2C-AA2F-44FD-84D2-1F71A0DE6459}" type="sibTrans" cxnId="{4B9970A2-9161-40D4-AF2D-94F0B1EE6A19}">
      <dgm:prSet/>
      <dgm:spPr/>
      <dgm:t>
        <a:bodyPr/>
        <a:lstStyle/>
        <a:p>
          <a:endParaRPr lang="cs-CZ"/>
        </a:p>
      </dgm:t>
    </dgm:pt>
    <dgm:pt modelId="{94EF56BC-B681-4643-A4E3-E3C1C8441EB3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cs-CZ" dirty="0" smtClean="0"/>
            <a:t>Klíčové kompetence</a:t>
          </a:r>
          <a:endParaRPr lang="cs-CZ" dirty="0"/>
        </a:p>
      </dgm:t>
    </dgm:pt>
    <dgm:pt modelId="{6D85A382-85CB-43E9-922A-AA7FEA007491}" type="parTrans" cxnId="{034A067B-B9A2-44AA-98A2-1183C2E21A17}">
      <dgm:prSet/>
      <dgm:spPr/>
      <dgm:t>
        <a:bodyPr/>
        <a:lstStyle/>
        <a:p>
          <a:endParaRPr lang="cs-CZ"/>
        </a:p>
      </dgm:t>
    </dgm:pt>
    <dgm:pt modelId="{3630894F-BBB4-44D5-98E8-C8D1D7ABEFEB}" type="sibTrans" cxnId="{034A067B-B9A2-44AA-98A2-1183C2E21A17}">
      <dgm:prSet/>
      <dgm:spPr/>
      <dgm:t>
        <a:bodyPr/>
        <a:lstStyle/>
        <a:p>
          <a:endParaRPr lang="cs-CZ"/>
        </a:p>
      </dgm:t>
    </dgm:pt>
    <dgm:pt modelId="{494C472D-B8B2-4AD2-9CFC-3B0FE077DC95}">
      <dgm:prSet phldrT="[Text]"/>
      <dgm:spPr>
        <a:solidFill>
          <a:srgbClr val="FF0000"/>
        </a:solidFill>
      </dgm:spPr>
      <dgm:t>
        <a:bodyPr/>
        <a:lstStyle/>
        <a:p>
          <a:r>
            <a:rPr lang="cs-CZ" dirty="0" smtClean="0"/>
            <a:t>Cíle projektu</a:t>
          </a:r>
          <a:endParaRPr lang="cs-CZ" dirty="0"/>
        </a:p>
      </dgm:t>
    </dgm:pt>
    <dgm:pt modelId="{2A0C6CD5-9622-44D9-98C4-CF0A0C1CBEAF}" type="parTrans" cxnId="{C02B3139-8B18-4DC5-94BE-26CF14C8D8AE}">
      <dgm:prSet/>
      <dgm:spPr/>
      <dgm:t>
        <a:bodyPr/>
        <a:lstStyle/>
        <a:p>
          <a:endParaRPr lang="cs-CZ"/>
        </a:p>
      </dgm:t>
    </dgm:pt>
    <dgm:pt modelId="{867CDB68-F3EF-428A-8869-F754C1BC5A91}" type="sibTrans" cxnId="{C02B3139-8B18-4DC5-94BE-26CF14C8D8AE}">
      <dgm:prSet/>
      <dgm:spPr/>
      <dgm:t>
        <a:bodyPr/>
        <a:lstStyle/>
        <a:p>
          <a:endParaRPr lang="cs-CZ"/>
        </a:p>
      </dgm:t>
    </dgm:pt>
    <dgm:pt modelId="{D613CF87-A8DA-4C0E-8A09-70EC698B9CCE}" type="pres">
      <dgm:prSet presAssocID="{F5512AD1-D240-4247-BA30-A25358B0B648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cs-CZ"/>
        </a:p>
      </dgm:t>
    </dgm:pt>
    <dgm:pt modelId="{3421560D-32F2-47E8-9C14-888A98734970}" type="pres">
      <dgm:prSet presAssocID="{9EAA4813-6592-4264-A4D8-8FA3B8CF17A3}" presName="singleCycle" presStyleCnt="0"/>
      <dgm:spPr/>
    </dgm:pt>
    <dgm:pt modelId="{7B10DF51-4FCD-45A5-89AA-A5C6680A9065}" type="pres">
      <dgm:prSet presAssocID="{9EAA4813-6592-4264-A4D8-8FA3B8CF17A3}" presName="singleCenter" presStyleLbl="node1" presStyleIdx="0" presStyleCnt="4" custScaleX="61268" custScaleY="71725">
        <dgm:presLayoutVars>
          <dgm:chMax val="7"/>
          <dgm:chPref val="7"/>
        </dgm:presLayoutVars>
      </dgm:prSet>
      <dgm:spPr/>
      <dgm:t>
        <a:bodyPr/>
        <a:lstStyle/>
        <a:p>
          <a:endParaRPr lang="cs-CZ"/>
        </a:p>
      </dgm:t>
    </dgm:pt>
    <dgm:pt modelId="{1818EE1E-FF89-4EEA-93F2-F96F896ABCD6}" type="pres">
      <dgm:prSet presAssocID="{702537B8-03E0-4C92-9B11-846BA029EF4C}" presName="Name56" presStyleLbl="parChTrans1D2" presStyleIdx="0" presStyleCnt="3"/>
      <dgm:spPr/>
      <dgm:t>
        <a:bodyPr/>
        <a:lstStyle/>
        <a:p>
          <a:endParaRPr lang="cs-CZ"/>
        </a:p>
      </dgm:t>
    </dgm:pt>
    <dgm:pt modelId="{0F2623B6-5527-46BC-82AF-7D5FA19538FC}" type="pres">
      <dgm:prSet presAssocID="{CB4798A8-ABD9-4B4B-A1BB-130B4EE976DF}" presName="text0" presStyleLbl="node1" presStyleIdx="1" presStyleCnt="4" custRadScaleRad="79905" custRadScaleInc="-184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03AC93F-451C-4DF9-B572-4FB677F05B40}" type="pres">
      <dgm:prSet presAssocID="{6D85A382-85CB-43E9-922A-AA7FEA007491}" presName="Name56" presStyleLbl="parChTrans1D2" presStyleIdx="1" presStyleCnt="3"/>
      <dgm:spPr/>
      <dgm:t>
        <a:bodyPr/>
        <a:lstStyle/>
        <a:p>
          <a:endParaRPr lang="cs-CZ"/>
        </a:p>
      </dgm:t>
    </dgm:pt>
    <dgm:pt modelId="{CFFBCF17-B5D3-4B93-BE9C-E4201573D047}" type="pres">
      <dgm:prSet presAssocID="{94EF56BC-B681-4643-A4E3-E3C1C8441EB3}" presName="text0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D244666-0186-4B57-8E8D-EDAF3722F695}" type="pres">
      <dgm:prSet presAssocID="{2A0C6CD5-9622-44D9-98C4-CF0A0C1CBEAF}" presName="Name56" presStyleLbl="parChTrans1D2" presStyleIdx="2" presStyleCnt="3"/>
      <dgm:spPr/>
      <dgm:t>
        <a:bodyPr/>
        <a:lstStyle/>
        <a:p>
          <a:endParaRPr lang="cs-CZ"/>
        </a:p>
      </dgm:t>
    </dgm:pt>
    <dgm:pt modelId="{FEB8798F-7D29-4629-9E90-351CA1250F56}" type="pres">
      <dgm:prSet presAssocID="{494C472D-B8B2-4AD2-9CFC-3B0FE077DC95}" presName="text0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C02B3139-8B18-4DC5-94BE-26CF14C8D8AE}" srcId="{9EAA4813-6592-4264-A4D8-8FA3B8CF17A3}" destId="{494C472D-B8B2-4AD2-9CFC-3B0FE077DC95}" srcOrd="2" destOrd="0" parTransId="{2A0C6CD5-9622-44D9-98C4-CF0A0C1CBEAF}" sibTransId="{867CDB68-F3EF-428A-8869-F754C1BC5A91}"/>
    <dgm:cxn modelId="{9032E285-9414-4295-B8A1-3533F7EB56EA}" type="presOf" srcId="{94EF56BC-B681-4643-A4E3-E3C1C8441EB3}" destId="{CFFBCF17-B5D3-4B93-BE9C-E4201573D047}" srcOrd="0" destOrd="0" presId="urn:microsoft.com/office/officeart/2008/layout/RadialCluster"/>
    <dgm:cxn modelId="{034A067B-B9A2-44AA-98A2-1183C2E21A17}" srcId="{9EAA4813-6592-4264-A4D8-8FA3B8CF17A3}" destId="{94EF56BC-B681-4643-A4E3-E3C1C8441EB3}" srcOrd="1" destOrd="0" parTransId="{6D85A382-85CB-43E9-922A-AA7FEA007491}" sibTransId="{3630894F-BBB4-44D5-98E8-C8D1D7ABEFEB}"/>
    <dgm:cxn modelId="{484A4A64-4E2C-4A04-B023-CCC382DC03E4}" type="presOf" srcId="{2A0C6CD5-9622-44D9-98C4-CF0A0C1CBEAF}" destId="{BD244666-0186-4B57-8E8D-EDAF3722F695}" srcOrd="0" destOrd="0" presId="urn:microsoft.com/office/officeart/2008/layout/RadialCluster"/>
    <dgm:cxn modelId="{0F314D90-5085-49B2-B6F3-157AF189E8A6}" type="presOf" srcId="{702537B8-03E0-4C92-9B11-846BA029EF4C}" destId="{1818EE1E-FF89-4EEA-93F2-F96F896ABCD6}" srcOrd="0" destOrd="0" presId="urn:microsoft.com/office/officeart/2008/layout/RadialCluster"/>
    <dgm:cxn modelId="{A93DF342-50AE-4FB2-85D3-995196A666B8}" type="presOf" srcId="{494C472D-B8B2-4AD2-9CFC-3B0FE077DC95}" destId="{FEB8798F-7D29-4629-9E90-351CA1250F56}" srcOrd="0" destOrd="0" presId="urn:microsoft.com/office/officeart/2008/layout/RadialCluster"/>
    <dgm:cxn modelId="{C7CA33B0-C722-41D7-86AA-7E9B90FE5294}" type="presOf" srcId="{F5512AD1-D240-4247-BA30-A25358B0B648}" destId="{D613CF87-A8DA-4C0E-8A09-70EC698B9CCE}" srcOrd="0" destOrd="0" presId="urn:microsoft.com/office/officeart/2008/layout/RadialCluster"/>
    <dgm:cxn modelId="{8DEB7D9E-EF0B-481D-8913-CBBD6FCDA6B3}" type="presOf" srcId="{9EAA4813-6592-4264-A4D8-8FA3B8CF17A3}" destId="{7B10DF51-4FCD-45A5-89AA-A5C6680A9065}" srcOrd="0" destOrd="0" presId="urn:microsoft.com/office/officeart/2008/layout/RadialCluster"/>
    <dgm:cxn modelId="{F641CB5A-4C73-41CD-B06F-87217B1E7A27}" srcId="{F5512AD1-D240-4247-BA30-A25358B0B648}" destId="{9EAA4813-6592-4264-A4D8-8FA3B8CF17A3}" srcOrd="0" destOrd="0" parTransId="{36E04E7A-9ECE-432A-84CF-7BCD483473E5}" sibTransId="{90EED44C-7C6B-4968-B8BD-B2B9580AA433}"/>
    <dgm:cxn modelId="{FDD02D51-7B5E-4BF2-9B0F-7986C661FAE6}" type="presOf" srcId="{6D85A382-85CB-43E9-922A-AA7FEA007491}" destId="{A03AC93F-451C-4DF9-B572-4FB677F05B40}" srcOrd="0" destOrd="0" presId="urn:microsoft.com/office/officeart/2008/layout/RadialCluster"/>
    <dgm:cxn modelId="{4B9970A2-9161-40D4-AF2D-94F0B1EE6A19}" srcId="{9EAA4813-6592-4264-A4D8-8FA3B8CF17A3}" destId="{CB4798A8-ABD9-4B4B-A1BB-130B4EE976DF}" srcOrd="0" destOrd="0" parTransId="{702537B8-03E0-4C92-9B11-846BA029EF4C}" sibTransId="{69177D2C-AA2F-44FD-84D2-1F71A0DE6459}"/>
    <dgm:cxn modelId="{E2A685E6-5AC1-4C2B-8DF8-81CEB844A84D}" type="presOf" srcId="{CB4798A8-ABD9-4B4B-A1BB-130B4EE976DF}" destId="{0F2623B6-5527-46BC-82AF-7D5FA19538FC}" srcOrd="0" destOrd="0" presId="urn:microsoft.com/office/officeart/2008/layout/RadialCluster"/>
    <dgm:cxn modelId="{8B637A46-3F73-4E96-85A9-7986B6D9ED60}" type="presParOf" srcId="{D613CF87-A8DA-4C0E-8A09-70EC698B9CCE}" destId="{3421560D-32F2-47E8-9C14-888A98734970}" srcOrd="0" destOrd="0" presId="urn:microsoft.com/office/officeart/2008/layout/RadialCluster"/>
    <dgm:cxn modelId="{EF0BA8C8-D16F-4B19-8E9F-CEB51D8BC57D}" type="presParOf" srcId="{3421560D-32F2-47E8-9C14-888A98734970}" destId="{7B10DF51-4FCD-45A5-89AA-A5C6680A9065}" srcOrd="0" destOrd="0" presId="urn:microsoft.com/office/officeart/2008/layout/RadialCluster"/>
    <dgm:cxn modelId="{59F767BA-D0A7-4D2D-A067-863BC36B9863}" type="presParOf" srcId="{3421560D-32F2-47E8-9C14-888A98734970}" destId="{1818EE1E-FF89-4EEA-93F2-F96F896ABCD6}" srcOrd="1" destOrd="0" presId="urn:microsoft.com/office/officeart/2008/layout/RadialCluster"/>
    <dgm:cxn modelId="{CB5B5D34-F363-4F5E-B3AD-CCF128E58648}" type="presParOf" srcId="{3421560D-32F2-47E8-9C14-888A98734970}" destId="{0F2623B6-5527-46BC-82AF-7D5FA19538FC}" srcOrd="2" destOrd="0" presId="urn:microsoft.com/office/officeart/2008/layout/RadialCluster"/>
    <dgm:cxn modelId="{D4D907E0-AD4B-4364-BBDF-B57CED1A2E24}" type="presParOf" srcId="{3421560D-32F2-47E8-9C14-888A98734970}" destId="{A03AC93F-451C-4DF9-B572-4FB677F05B40}" srcOrd="3" destOrd="0" presId="urn:microsoft.com/office/officeart/2008/layout/RadialCluster"/>
    <dgm:cxn modelId="{FB8FAFDC-FEAF-404B-A216-5325138FBE28}" type="presParOf" srcId="{3421560D-32F2-47E8-9C14-888A98734970}" destId="{CFFBCF17-B5D3-4B93-BE9C-E4201573D047}" srcOrd="4" destOrd="0" presId="urn:microsoft.com/office/officeart/2008/layout/RadialCluster"/>
    <dgm:cxn modelId="{02BFD526-E1E1-4E61-A836-A1B93EBD49E3}" type="presParOf" srcId="{3421560D-32F2-47E8-9C14-888A98734970}" destId="{BD244666-0186-4B57-8E8D-EDAF3722F695}" srcOrd="5" destOrd="0" presId="urn:microsoft.com/office/officeart/2008/layout/RadialCluster"/>
    <dgm:cxn modelId="{FAE3B377-DC67-4212-AFC0-443DCAE7E930}" type="presParOf" srcId="{3421560D-32F2-47E8-9C14-888A98734970}" destId="{FEB8798F-7D29-4629-9E90-351CA1250F56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2A67AA-C83C-4691-A2FE-C3DEFEBF93E0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2CF9C477-80C7-45BD-974F-EE82CD2189E7}">
      <dgm:prSet phldrT="[Text]"/>
      <dgm:spPr/>
      <dgm:t>
        <a:bodyPr/>
        <a:lstStyle/>
        <a:p>
          <a:r>
            <a:rPr lang="cs-CZ" dirty="0" smtClean="0"/>
            <a:t>Najdi</a:t>
          </a:r>
          <a:endParaRPr lang="cs-CZ" dirty="0"/>
        </a:p>
      </dgm:t>
    </dgm:pt>
    <dgm:pt modelId="{2AD7482E-4621-437C-AE6E-9A9E9A633CF9}" type="parTrans" cxnId="{30579CCF-170B-4A17-99BA-9113AA25A672}">
      <dgm:prSet/>
      <dgm:spPr/>
      <dgm:t>
        <a:bodyPr/>
        <a:lstStyle/>
        <a:p>
          <a:endParaRPr lang="cs-CZ"/>
        </a:p>
      </dgm:t>
    </dgm:pt>
    <dgm:pt modelId="{E30FED83-AC85-4B0D-91DA-116B4361ED07}" type="sibTrans" cxnId="{30579CCF-170B-4A17-99BA-9113AA25A672}">
      <dgm:prSet/>
      <dgm:spPr/>
      <dgm:t>
        <a:bodyPr/>
        <a:lstStyle/>
        <a:p>
          <a:endParaRPr lang="cs-CZ"/>
        </a:p>
      </dgm:t>
    </dgm:pt>
    <dgm:pt modelId="{21B57C19-E0F1-41BF-AD01-1D8E708CBBDD}">
      <dgm:prSet phldrT="[Text]"/>
      <dgm:spPr/>
      <dgm:t>
        <a:bodyPr/>
        <a:lstStyle/>
        <a:p>
          <a:r>
            <a:rPr lang="cs-CZ" dirty="0" smtClean="0"/>
            <a:t>Zpracuj</a:t>
          </a:r>
          <a:endParaRPr lang="cs-CZ" dirty="0"/>
        </a:p>
      </dgm:t>
    </dgm:pt>
    <dgm:pt modelId="{13B86AC3-F031-4873-AA07-FF4157305CCE}" type="parTrans" cxnId="{6F536EF9-92A5-45E8-8DA6-E32897C7D651}">
      <dgm:prSet/>
      <dgm:spPr/>
      <dgm:t>
        <a:bodyPr/>
        <a:lstStyle/>
        <a:p>
          <a:endParaRPr lang="cs-CZ"/>
        </a:p>
      </dgm:t>
    </dgm:pt>
    <dgm:pt modelId="{61839B80-AA92-4C02-A07A-129720BD1C02}" type="sibTrans" cxnId="{6F536EF9-92A5-45E8-8DA6-E32897C7D651}">
      <dgm:prSet/>
      <dgm:spPr/>
      <dgm:t>
        <a:bodyPr/>
        <a:lstStyle/>
        <a:p>
          <a:endParaRPr lang="cs-CZ"/>
        </a:p>
      </dgm:t>
    </dgm:pt>
    <dgm:pt modelId="{943C2BAC-8C5B-468B-AD79-72574CA57F94}">
      <dgm:prSet phldrT="[Text]"/>
      <dgm:spPr/>
      <dgm:t>
        <a:bodyPr/>
        <a:lstStyle/>
        <a:p>
          <a:r>
            <a:rPr lang="cs-CZ" dirty="0" smtClean="0"/>
            <a:t>Prezentuj</a:t>
          </a:r>
          <a:endParaRPr lang="cs-CZ" dirty="0"/>
        </a:p>
      </dgm:t>
    </dgm:pt>
    <dgm:pt modelId="{F0B62EBD-ACB1-4B04-8220-F899D0F0D06A}" type="parTrans" cxnId="{A064A64F-6FEB-448B-9FC8-9C5476C5C2AD}">
      <dgm:prSet/>
      <dgm:spPr/>
      <dgm:t>
        <a:bodyPr/>
        <a:lstStyle/>
        <a:p>
          <a:endParaRPr lang="cs-CZ"/>
        </a:p>
      </dgm:t>
    </dgm:pt>
    <dgm:pt modelId="{A11ED542-BE02-48D5-987C-A56FE1B968D5}" type="sibTrans" cxnId="{A064A64F-6FEB-448B-9FC8-9C5476C5C2AD}">
      <dgm:prSet/>
      <dgm:spPr/>
      <dgm:t>
        <a:bodyPr/>
        <a:lstStyle/>
        <a:p>
          <a:endParaRPr lang="cs-CZ"/>
        </a:p>
      </dgm:t>
    </dgm:pt>
    <dgm:pt modelId="{2149E6E4-D17B-4204-BB1F-A19E45052EAE}" type="pres">
      <dgm:prSet presAssocID="{FD2A67AA-C83C-4691-A2FE-C3DEFEBF93E0}" presName="arrowDiagram" presStyleCnt="0">
        <dgm:presLayoutVars>
          <dgm:chMax val="5"/>
          <dgm:dir/>
          <dgm:resizeHandles val="exact"/>
        </dgm:presLayoutVars>
      </dgm:prSet>
      <dgm:spPr/>
    </dgm:pt>
    <dgm:pt modelId="{5D786C87-F5B9-4C87-945B-503ADF04533B}" type="pres">
      <dgm:prSet presAssocID="{FD2A67AA-C83C-4691-A2FE-C3DEFEBF93E0}" presName="arrow" presStyleLbl="bgShp" presStyleIdx="0" presStyleCnt="1"/>
      <dgm:spPr>
        <a:solidFill>
          <a:srgbClr val="FFC000"/>
        </a:solidFill>
        <a:ln>
          <a:solidFill>
            <a:schemeClr val="accent1">
              <a:lumMod val="75000"/>
            </a:schemeClr>
          </a:solidFill>
        </a:ln>
      </dgm:spPr>
    </dgm:pt>
    <dgm:pt modelId="{F9081ABA-D83D-40B5-8278-7F542CD20086}" type="pres">
      <dgm:prSet presAssocID="{FD2A67AA-C83C-4691-A2FE-C3DEFEBF93E0}" presName="arrowDiagram3" presStyleCnt="0"/>
      <dgm:spPr/>
    </dgm:pt>
    <dgm:pt modelId="{13EC03DB-95EF-4FA7-B1C6-56F1A0511DFE}" type="pres">
      <dgm:prSet presAssocID="{2CF9C477-80C7-45BD-974F-EE82CD2189E7}" presName="bullet3a" presStyleLbl="node1" presStyleIdx="0" presStyleCnt="3"/>
      <dgm:spPr/>
    </dgm:pt>
    <dgm:pt modelId="{E222DA1C-D2AE-4F34-B33D-74CF022FD653}" type="pres">
      <dgm:prSet presAssocID="{2CF9C477-80C7-45BD-974F-EE82CD2189E7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8ACEB3D-A9B6-46E3-ADDA-E8FCB7910A0F}" type="pres">
      <dgm:prSet presAssocID="{21B57C19-E0F1-41BF-AD01-1D8E708CBBDD}" presName="bullet3b" presStyleLbl="node1" presStyleIdx="1" presStyleCnt="3"/>
      <dgm:spPr/>
    </dgm:pt>
    <dgm:pt modelId="{2A75B5E5-6048-4158-AFCF-B14D509334C6}" type="pres">
      <dgm:prSet presAssocID="{21B57C19-E0F1-41BF-AD01-1D8E708CBBDD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D678F3D-863C-492A-A5FB-F09A6DDDE798}" type="pres">
      <dgm:prSet presAssocID="{943C2BAC-8C5B-468B-AD79-72574CA57F94}" presName="bullet3c" presStyleLbl="node1" presStyleIdx="2" presStyleCnt="3"/>
      <dgm:spPr/>
    </dgm:pt>
    <dgm:pt modelId="{F1FBBE00-2B29-4099-9E69-4E8D7E162EDA}" type="pres">
      <dgm:prSet presAssocID="{943C2BAC-8C5B-468B-AD79-72574CA57F94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855387D5-527E-48A7-A388-01781F1EA9AF}" type="presOf" srcId="{943C2BAC-8C5B-468B-AD79-72574CA57F94}" destId="{F1FBBE00-2B29-4099-9E69-4E8D7E162EDA}" srcOrd="0" destOrd="0" presId="urn:microsoft.com/office/officeart/2005/8/layout/arrow2"/>
    <dgm:cxn modelId="{30579CCF-170B-4A17-99BA-9113AA25A672}" srcId="{FD2A67AA-C83C-4691-A2FE-C3DEFEBF93E0}" destId="{2CF9C477-80C7-45BD-974F-EE82CD2189E7}" srcOrd="0" destOrd="0" parTransId="{2AD7482E-4621-437C-AE6E-9A9E9A633CF9}" sibTransId="{E30FED83-AC85-4B0D-91DA-116B4361ED07}"/>
    <dgm:cxn modelId="{B7D73C5E-FAAA-4293-A28B-E4EBF4789B4F}" type="presOf" srcId="{FD2A67AA-C83C-4691-A2FE-C3DEFEBF93E0}" destId="{2149E6E4-D17B-4204-BB1F-A19E45052EAE}" srcOrd="0" destOrd="0" presId="urn:microsoft.com/office/officeart/2005/8/layout/arrow2"/>
    <dgm:cxn modelId="{63B4A8D0-7E87-40B1-94C3-ECCCD2BF3EED}" type="presOf" srcId="{2CF9C477-80C7-45BD-974F-EE82CD2189E7}" destId="{E222DA1C-D2AE-4F34-B33D-74CF022FD653}" srcOrd="0" destOrd="0" presId="urn:microsoft.com/office/officeart/2005/8/layout/arrow2"/>
    <dgm:cxn modelId="{A064A64F-6FEB-448B-9FC8-9C5476C5C2AD}" srcId="{FD2A67AA-C83C-4691-A2FE-C3DEFEBF93E0}" destId="{943C2BAC-8C5B-468B-AD79-72574CA57F94}" srcOrd="2" destOrd="0" parTransId="{F0B62EBD-ACB1-4B04-8220-F899D0F0D06A}" sibTransId="{A11ED542-BE02-48D5-987C-A56FE1B968D5}"/>
    <dgm:cxn modelId="{6F536EF9-92A5-45E8-8DA6-E32897C7D651}" srcId="{FD2A67AA-C83C-4691-A2FE-C3DEFEBF93E0}" destId="{21B57C19-E0F1-41BF-AD01-1D8E708CBBDD}" srcOrd="1" destOrd="0" parTransId="{13B86AC3-F031-4873-AA07-FF4157305CCE}" sibTransId="{61839B80-AA92-4C02-A07A-129720BD1C02}"/>
    <dgm:cxn modelId="{D6EABA48-46E8-469D-B72B-BE7E891619AA}" type="presOf" srcId="{21B57C19-E0F1-41BF-AD01-1D8E708CBBDD}" destId="{2A75B5E5-6048-4158-AFCF-B14D509334C6}" srcOrd="0" destOrd="0" presId="urn:microsoft.com/office/officeart/2005/8/layout/arrow2"/>
    <dgm:cxn modelId="{E4F1CB71-9F1B-4794-9C54-D5589F576A50}" type="presParOf" srcId="{2149E6E4-D17B-4204-BB1F-A19E45052EAE}" destId="{5D786C87-F5B9-4C87-945B-503ADF04533B}" srcOrd="0" destOrd="0" presId="urn:microsoft.com/office/officeart/2005/8/layout/arrow2"/>
    <dgm:cxn modelId="{EBAB8F02-16F9-47C6-8AAF-9E9379180306}" type="presParOf" srcId="{2149E6E4-D17B-4204-BB1F-A19E45052EAE}" destId="{F9081ABA-D83D-40B5-8278-7F542CD20086}" srcOrd="1" destOrd="0" presId="urn:microsoft.com/office/officeart/2005/8/layout/arrow2"/>
    <dgm:cxn modelId="{F74283B4-1C20-4285-995D-5139994EF278}" type="presParOf" srcId="{F9081ABA-D83D-40B5-8278-7F542CD20086}" destId="{13EC03DB-95EF-4FA7-B1C6-56F1A0511DFE}" srcOrd="0" destOrd="0" presId="urn:microsoft.com/office/officeart/2005/8/layout/arrow2"/>
    <dgm:cxn modelId="{2AD1EEB8-D909-4F4A-B6D7-88A5C1001F6F}" type="presParOf" srcId="{F9081ABA-D83D-40B5-8278-7F542CD20086}" destId="{E222DA1C-D2AE-4F34-B33D-74CF022FD653}" srcOrd="1" destOrd="0" presId="urn:microsoft.com/office/officeart/2005/8/layout/arrow2"/>
    <dgm:cxn modelId="{EFEC3932-13DE-49B3-B7D9-C54469985C23}" type="presParOf" srcId="{F9081ABA-D83D-40B5-8278-7F542CD20086}" destId="{28ACEB3D-A9B6-46E3-ADDA-E8FCB7910A0F}" srcOrd="2" destOrd="0" presId="urn:microsoft.com/office/officeart/2005/8/layout/arrow2"/>
    <dgm:cxn modelId="{5FB096EF-46D0-4904-9058-FADF262F10F9}" type="presParOf" srcId="{F9081ABA-D83D-40B5-8278-7F542CD20086}" destId="{2A75B5E5-6048-4158-AFCF-B14D509334C6}" srcOrd="3" destOrd="0" presId="urn:microsoft.com/office/officeart/2005/8/layout/arrow2"/>
    <dgm:cxn modelId="{C07FCF01-FDE6-4CBD-A900-D9E4499B0CA1}" type="presParOf" srcId="{F9081ABA-D83D-40B5-8278-7F542CD20086}" destId="{0D678F3D-863C-492A-A5FB-F09A6DDDE798}" srcOrd="4" destOrd="0" presId="urn:microsoft.com/office/officeart/2005/8/layout/arrow2"/>
    <dgm:cxn modelId="{4D7B424E-9E54-486B-BB8D-A4DF57C680A5}" type="presParOf" srcId="{F9081ABA-D83D-40B5-8278-7F542CD20086}" destId="{F1FBBE00-2B29-4099-9E69-4E8D7E162EDA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9267708-CF09-4C52-B1E9-FCCBBBEC36FF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B531E55E-4FBE-4E78-9F60-31E5598C97B2}">
      <dgm:prSet phldrT="[Text]"/>
      <dgm:spPr/>
      <dgm:t>
        <a:bodyPr/>
        <a:lstStyle/>
        <a:p>
          <a:r>
            <a:rPr lang="cs-CZ" dirty="0" smtClean="0">
              <a:solidFill>
                <a:srgbClr val="FF0000"/>
              </a:solidFill>
            </a:rPr>
            <a:t>Najdi</a:t>
          </a:r>
          <a:endParaRPr lang="cs-CZ" dirty="0">
            <a:solidFill>
              <a:srgbClr val="FF0000"/>
            </a:solidFill>
          </a:endParaRPr>
        </a:p>
      </dgm:t>
    </dgm:pt>
    <dgm:pt modelId="{1CE35CF0-B99A-4F65-816D-4140E8A2F503}" type="parTrans" cxnId="{196C8EB1-9ECC-4783-84A4-4E0199263344}">
      <dgm:prSet/>
      <dgm:spPr/>
      <dgm:t>
        <a:bodyPr/>
        <a:lstStyle/>
        <a:p>
          <a:endParaRPr lang="cs-CZ"/>
        </a:p>
      </dgm:t>
    </dgm:pt>
    <dgm:pt modelId="{93DC51D7-8B3F-4F09-A62E-B93F80FDAF5B}" type="sibTrans" cxnId="{196C8EB1-9ECC-4783-84A4-4E0199263344}">
      <dgm:prSet/>
      <dgm:spPr/>
      <dgm:t>
        <a:bodyPr/>
        <a:lstStyle/>
        <a:p>
          <a:endParaRPr lang="cs-CZ"/>
        </a:p>
      </dgm:t>
    </dgm:pt>
    <dgm:pt modelId="{E33260FE-E51D-4EEF-A0DB-D275AB6DB8C6}">
      <dgm:prSet phldrT="[Text]"/>
      <dgm:spPr/>
      <dgm:t>
        <a:bodyPr/>
        <a:lstStyle/>
        <a:p>
          <a:r>
            <a:rPr lang="cs-CZ" dirty="0" smtClean="0"/>
            <a:t>Vyhledání informačních zdrojů</a:t>
          </a:r>
          <a:endParaRPr lang="cs-CZ" dirty="0"/>
        </a:p>
      </dgm:t>
    </dgm:pt>
    <dgm:pt modelId="{2AB1CEFD-AC11-4AA5-9A6F-733F53D5E324}" type="parTrans" cxnId="{CA12C372-D70F-4E86-A043-1F5EBF790D3A}">
      <dgm:prSet/>
      <dgm:spPr/>
      <dgm:t>
        <a:bodyPr/>
        <a:lstStyle/>
        <a:p>
          <a:endParaRPr lang="cs-CZ"/>
        </a:p>
      </dgm:t>
    </dgm:pt>
    <dgm:pt modelId="{5C35F5D4-0A33-4267-B946-D518F31C8BA6}" type="sibTrans" cxnId="{CA12C372-D70F-4E86-A043-1F5EBF790D3A}">
      <dgm:prSet/>
      <dgm:spPr/>
      <dgm:t>
        <a:bodyPr/>
        <a:lstStyle/>
        <a:p>
          <a:endParaRPr lang="cs-CZ"/>
        </a:p>
      </dgm:t>
    </dgm:pt>
    <dgm:pt modelId="{EE085273-734C-4551-B95B-05C1554D3591}">
      <dgm:prSet phldrT="[Text]"/>
      <dgm:spPr/>
      <dgm:t>
        <a:bodyPr/>
        <a:lstStyle/>
        <a:p>
          <a:r>
            <a:rPr lang="cs-CZ" dirty="0" smtClean="0"/>
            <a:t>Vyhledání informací</a:t>
          </a:r>
          <a:endParaRPr lang="cs-CZ" dirty="0"/>
        </a:p>
      </dgm:t>
    </dgm:pt>
    <dgm:pt modelId="{F3D2E7FC-5232-4EFB-8251-090ADDE961C6}" type="parTrans" cxnId="{E145C301-7A37-492E-8071-2D1E7418ED1D}">
      <dgm:prSet/>
      <dgm:spPr/>
      <dgm:t>
        <a:bodyPr/>
        <a:lstStyle/>
        <a:p>
          <a:endParaRPr lang="cs-CZ"/>
        </a:p>
      </dgm:t>
    </dgm:pt>
    <dgm:pt modelId="{6EF7458E-B434-4B8C-AB2E-311D1EF77E9F}" type="sibTrans" cxnId="{E145C301-7A37-492E-8071-2D1E7418ED1D}">
      <dgm:prSet/>
      <dgm:spPr/>
      <dgm:t>
        <a:bodyPr/>
        <a:lstStyle/>
        <a:p>
          <a:endParaRPr lang="cs-CZ"/>
        </a:p>
      </dgm:t>
    </dgm:pt>
    <dgm:pt modelId="{118FF093-576C-485E-AF5C-B327B1BF854F}">
      <dgm:prSet phldrT="[Text]"/>
      <dgm:spPr/>
      <dgm:t>
        <a:bodyPr/>
        <a:lstStyle/>
        <a:p>
          <a:r>
            <a:rPr lang="cs-CZ" dirty="0" smtClean="0"/>
            <a:t>Zajištění informačních zdrojů</a:t>
          </a:r>
          <a:endParaRPr lang="cs-CZ" dirty="0"/>
        </a:p>
      </dgm:t>
    </dgm:pt>
    <dgm:pt modelId="{22387EFB-F11E-4E5E-96EA-867F25A7FDAD}" type="parTrans" cxnId="{FD53F487-070D-4EEC-BFF7-4EF6B82307F2}">
      <dgm:prSet/>
      <dgm:spPr/>
      <dgm:t>
        <a:bodyPr/>
        <a:lstStyle/>
        <a:p>
          <a:endParaRPr lang="cs-CZ"/>
        </a:p>
      </dgm:t>
    </dgm:pt>
    <dgm:pt modelId="{2F755D0E-0334-4B6F-B2E7-E64547EA119E}" type="sibTrans" cxnId="{FD53F487-070D-4EEC-BFF7-4EF6B82307F2}">
      <dgm:prSet/>
      <dgm:spPr/>
      <dgm:t>
        <a:bodyPr/>
        <a:lstStyle/>
        <a:p>
          <a:endParaRPr lang="cs-CZ"/>
        </a:p>
      </dgm:t>
    </dgm:pt>
    <dgm:pt modelId="{BBB14C51-162C-402F-B36E-919EF3F97DBE}" type="pres">
      <dgm:prSet presAssocID="{19267708-CF09-4C52-B1E9-FCCBBBEC36FF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cs-CZ"/>
        </a:p>
      </dgm:t>
    </dgm:pt>
    <dgm:pt modelId="{43587F43-5A32-444B-B156-1928DB46B789}" type="pres">
      <dgm:prSet presAssocID="{B531E55E-4FBE-4E78-9F60-31E5598C97B2}" presName="thickLine" presStyleLbl="alignNode1" presStyleIdx="0" presStyleCnt="1"/>
      <dgm:spPr/>
    </dgm:pt>
    <dgm:pt modelId="{B6E84A8C-8169-4B9C-B5E9-17C14EDD2441}" type="pres">
      <dgm:prSet presAssocID="{B531E55E-4FBE-4E78-9F60-31E5598C97B2}" presName="horz1" presStyleCnt="0"/>
      <dgm:spPr/>
    </dgm:pt>
    <dgm:pt modelId="{702EAD23-E229-4ABB-BCBE-A79E18D0AE2E}" type="pres">
      <dgm:prSet presAssocID="{B531E55E-4FBE-4E78-9F60-31E5598C97B2}" presName="tx1" presStyleLbl="revTx" presStyleIdx="0" presStyleCnt="4"/>
      <dgm:spPr/>
      <dgm:t>
        <a:bodyPr/>
        <a:lstStyle/>
        <a:p>
          <a:endParaRPr lang="cs-CZ"/>
        </a:p>
      </dgm:t>
    </dgm:pt>
    <dgm:pt modelId="{6130EF42-427B-4B36-9C38-DBDA0FC04EC1}" type="pres">
      <dgm:prSet presAssocID="{B531E55E-4FBE-4E78-9F60-31E5598C97B2}" presName="vert1" presStyleCnt="0"/>
      <dgm:spPr/>
    </dgm:pt>
    <dgm:pt modelId="{2A43A60F-AB3A-4668-B00F-DDF07C61CB97}" type="pres">
      <dgm:prSet presAssocID="{E33260FE-E51D-4EEF-A0DB-D275AB6DB8C6}" presName="vertSpace2a" presStyleCnt="0"/>
      <dgm:spPr/>
    </dgm:pt>
    <dgm:pt modelId="{38F71791-23FD-4826-830F-5BFEF0164EF9}" type="pres">
      <dgm:prSet presAssocID="{E33260FE-E51D-4EEF-A0DB-D275AB6DB8C6}" presName="horz2" presStyleCnt="0"/>
      <dgm:spPr/>
    </dgm:pt>
    <dgm:pt modelId="{94A2C4E5-4EF2-49F3-9CEE-8CCC778A421F}" type="pres">
      <dgm:prSet presAssocID="{E33260FE-E51D-4EEF-A0DB-D275AB6DB8C6}" presName="horzSpace2" presStyleCnt="0"/>
      <dgm:spPr/>
    </dgm:pt>
    <dgm:pt modelId="{89296A4F-DF6D-432D-A5D9-4A14FC91801C}" type="pres">
      <dgm:prSet presAssocID="{E33260FE-E51D-4EEF-A0DB-D275AB6DB8C6}" presName="tx2" presStyleLbl="revTx" presStyleIdx="1" presStyleCnt="4"/>
      <dgm:spPr/>
      <dgm:t>
        <a:bodyPr/>
        <a:lstStyle/>
        <a:p>
          <a:endParaRPr lang="cs-CZ"/>
        </a:p>
      </dgm:t>
    </dgm:pt>
    <dgm:pt modelId="{1C55C55F-5FEE-4823-8479-DE3BD5671A8A}" type="pres">
      <dgm:prSet presAssocID="{E33260FE-E51D-4EEF-A0DB-D275AB6DB8C6}" presName="vert2" presStyleCnt="0"/>
      <dgm:spPr/>
    </dgm:pt>
    <dgm:pt modelId="{63B52228-277D-46A2-8CE5-A8AD1C1EEDD9}" type="pres">
      <dgm:prSet presAssocID="{E33260FE-E51D-4EEF-A0DB-D275AB6DB8C6}" presName="thinLine2b" presStyleLbl="callout" presStyleIdx="0" presStyleCnt="3"/>
      <dgm:spPr/>
    </dgm:pt>
    <dgm:pt modelId="{9902595E-A491-4C2E-93C9-0CF7C8F3016C}" type="pres">
      <dgm:prSet presAssocID="{E33260FE-E51D-4EEF-A0DB-D275AB6DB8C6}" presName="vertSpace2b" presStyleCnt="0"/>
      <dgm:spPr/>
    </dgm:pt>
    <dgm:pt modelId="{3FD40471-C12A-406C-B02B-D7DFD2F5D882}" type="pres">
      <dgm:prSet presAssocID="{EE085273-734C-4551-B95B-05C1554D3591}" presName="horz2" presStyleCnt="0"/>
      <dgm:spPr/>
    </dgm:pt>
    <dgm:pt modelId="{1367DB5D-7945-44C3-B762-0E8C36A9A141}" type="pres">
      <dgm:prSet presAssocID="{EE085273-734C-4551-B95B-05C1554D3591}" presName="horzSpace2" presStyleCnt="0"/>
      <dgm:spPr/>
    </dgm:pt>
    <dgm:pt modelId="{8963D0B2-1516-4B01-8A20-2683C72897AD}" type="pres">
      <dgm:prSet presAssocID="{EE085273-734C-4551-B95B-05C1554D3591}" presName="tx2" presStyleLbl="revTx" presStyleIdx="2" presStyleCnt="4"/>
      <dgm:spPr/>
      <dgm:t>
        <a:bodyPr/>
        <a:lstStyle/>
        <a:p>
          <a:endParaRPr lang="cs-CZ"/>
        </a:p>
      </dgm:t>
    </dgm:pt>
    <dgm:pt modelId="{47182944-9E0A-44DC-9F77-4746BBCD07E2}" type="pres">
      <dgm:prSet presAssocID="{EE085273-734C-4551-B95B-05C1554D3591}" presName="vert2" presStyleCnt="0"/>
      <dgm:spPr/>
    </dgm:pt>
    <dgm:pt modelId="{D2F37B86-8CE8-420D-8C82-938A76DA838C}" type="pres">
      <dgm:prSet presAssocID="{EE085273-734C-4551-B95B-05C1554D3591}" presName="thinLine2b" presStyleLbl="callout" presStyleIdx="1" presStyleCnt="3"/>
      <dgm:spPr/>
    </dgm:pt>
    <dgm:pt modelId="{17350878-B9AF-417C-922B-2F6B6D4CE388}" type="pres">
      <dgm:prSet presAssocID="{EE085273-734C-4551-B95B-05C1554D3591}" presName="vertSpace2b" presStyleCnt="0"/>
      <dgm:spPr/>
    </dgm:pt>
    <dgm:pt modelId="{9C9AC687-C5A2-481B-9631-89B937E10C1B}" type="pres">
      <dgm:prSet presAssocID="{118FF093-576C-485E-AF5C-B327B1BF854F}" presName="horz2" presStyleCnt="0"/>
      <dgm:spPr/>
    </dgm:pt>
    <dgm:pt modelId="{B0507B2D-F089-432C-9FF6-4BE67DF10FCA}" type="pres">
      <dgm:prSet presAssocID="{118FF093-576C-485E-AF5C-B327B1BF854F}" presName="horzSpace2" presStyleCnt="0"/>
      <dgm:spPr/>
    </dgm:pt>
    <dgm:pt modelId="{2164945B-DF9D-448F-A0FD-DBDC2D73A666}" type="pres">
      <dgm:prSet presAssocID="{118FF093-576C-485E-AF5C-B327B1BF854F}" presName="tx2" presStyleLbl="revTx" presStyleIdx="3" presStyleCnt="4"/>
      <dgm:spPr/>
      <dgm:t>
        <a:bodyPr/>
        <a:lstStyle/>
        <a:p>
          <a:endParaRPr lang="cs-CZ"/>
        </a:p>
      </dgm:t>
    </dgm:pt>
    <dgm:pt modelId="{0B3204ED-AE89-4C8D-9B38-FC0BA4FAC9B2}" type="pres">
      <dgm:prSet presAssocID="{118FF093-576C-485E-AF5C-B327B1BF854F}" presName="vert2" presStyleCnt="0"/>
      <dgm:spPr/>
    </dgm:pt>
    <dgm:pt modelId="{59D7F8AB-FB20-443D-8D3D-AD028E976969}" type="pres">
      <dgm:prSet presAssocID="{118FF093-576C-485E-AF5C-B327B1BF854F}" presName="thinLine2b" presStyleLbl="callout" presStyleIdx="2" presStyleCnt="3"/>
      <dgm:spPr/>
    </dgm:pt>
    <dgm:pt modelId="{C6E6E4FF-3D65-447B-939E-D5D19DFF3A7B}" type="pres">
      <dgm:prSet presAssocID="{118FF093-576C-485E-AF5C-B327B1BF854F}" presName="vertSpace2b" presStyleCnt="0"/>
      <dgm:spPr/>
    </dgm:pt>
  </dgm:ptLst>
  <dgm:cxnLst>
    <dgm:cxn modelId="{5C36C43A-9C00-46B1-99BC-4C193CA3F7D8}" type="presOf" srcId="{EE085273-734C-4551-B95B-05C1554D3591}" destId="{8963D0B2-1516-4B01-8A20-2683C72897AD}" srcOrd="0" destOrd="0" presId="urn:microsoft.com/office/officeart/2008/layout/LinedList"/>
    <dgm:cxn modelId="{739FB5B8-42CD-43DB-B165-E7CEF16CA09A}" type="presOf" srcId="{118FF093-576C-485E-AF5C-B327B1BF854F}" destId="{2164945B-DF9D-448F-A0FD-DBDC2D73A666}" srcOrd="0" destOrd="0" presId="urn:microsoft.com/office/officeart/2008/layout/LinedList"/>
    <dgm:cxn modelId="{40EE952A-CD95-4935-A4D0-56AC6AD99414}" type="presOf" srcId="{E33260FE-E51D-4EEF-A0DB-D275AB6DB8C6}" destId="{89296A4F-DF6D-432D-A5D9-4A14FC91801C}" srcOrd="0" destOrd="0" presId="urn:microsoft.com/office/officeart/2008/layout/LinedList"/>
    <dgm:cxn modelId="{500442AC-DACC-444B-8BEB-279EACCB3657}" type="presOf" srcId="{19267708-CF09-4C52-B1E9-FCCBBBEC36FF}" destId="{BBB14C51-162C-402F-B36E-919EF3F97DBE}" srcOrd="0" destOrd="0" presId="urn:microsoft.com/office/officeart/2008/layout/LinedList"/>
    <dgm:cxn modelId="{FD53F487-070D-4EEC-BFF7-4EF6B82307F2}" srcId="{B531E55E-4FBE-4E78-9F60-31E5598C97B2}" destId="{118FF093-576C-485E-AF5C-B327B1BF854F}" srcOrd="2" destOrd="0" parTransId="{22387EFB-F11E-4E5E-96EA-867F25A7FDAD}" sibTransId="{2F755D0E-0334-4B6F-B2E7-E64547EA119E}"/>
    <dgm:cxn modelId="{E145C301-7A37-492E-8071-2D1E7418ED1D}" srcId="{B531E55E-4FBE-4E78-9F60-31E5598C97B2}" destId="{EE085273-734C-4551-B95B-05C1554D3591}" srcOrd="1" destOrd="0" parTransId="{F3D2E7FC-5232-4EFB-8251-090ADDE961C6}" sibTransId="{6EF7458E-B434-4B8C-AB2E-311D1EF77E9F}"/>
    <dgm:cxn modelId="{1144E504-9334-46A3-8763-3FCD9321BB45}" type="presOf" srcId="{B531E55E-4FBE-4E78-9F60-31E5598C97B2}" destId="{702EAD23-E229-4ABB-BCBE-A79E18D0AE2E}" srcOrd="0" destOrd="0" presId="urn:microsoft.com/office/officeart/2008/layout/LinedList"/>
    <dgm:cxn modelId="{CA12C372-D70F-4E86-A043-1F5EBF790D3A}" srcId="{B531E55E-4FBE-4E78-9F60-31E5598C97B2}" destId="{E33260FE-E51D-4EEF-A0DB-D275AB6DB8C6}" srcOrd="0" destOrd="0" parTransId="{2AB1CEFD-AC11-4AA5-9A6F-733F53D5E324}" sibTransId="{5C35F5D4-0A33-4267-B946-D518F31C8BA6}"/>
    <dgm:cxn modelId="{196C8EB1-9ECC-4783-84A4-4E0199263344}" srcId="{19267708-CF09-4C52-B1E9-FCCBBBEC36FF}" destId="{B531E55E-4FBE-4E78-9F60-31E5598C97B2}" srcOrd="0" destOrd="0" parTransId="{1CE35CF0-B99A-4F65-816D-4140E8A2F503}" sibTransId="{93DC51D7-8B3F-4F09-A62E-B93F80FDAF5B}"/>
    <dgm:cxn modelId="{DF8D0D84-FEC4-496F-9CFD-83C3EB455B33}" type="presParOf" srcId="{BBB14C51-162C-402F-B36E-919EF3F97DBE}" destId="{43587F43-5A32-444B-B156-1928DB46B789}" srcOrd="0" destOrd="0" presId="urn:microsoft.com/office/officeart/2008/layout/LinedList"/>
    <dgm:cxn modelId="{FC249B77-D93F-41EA-ACAE-AF2F0C38F214}" type="presParOf" srcId="{BBB14C51-162C-402F-B36E-919EF3F97DBE}" destId="{B6E84A8C-8169-4B9C-B5E9-17C14EDD2441}" srcOrd="1" destOrd="0" presId="urn:microsoft.com/office/officeart/2008/layout/LinedList"/>
    <dgm:cxn modelId="{988C976C-ACB4-4EDA-B416-A27EA92BC3C6}" type="presParOf" srcId="{B6E84A8C-8169-4B9C-B5E9-17C14EDD2441}" destId="{702EAD23-E229-4ABB-BCBE-A79E18D0AE2E}" srcOrd="0" destOrd="0" presId="urn:microsoft.com/office/officeart/2008/layout/LinedList"/>
    <dgm:cxn modelId="{450CFC6A-9886-4453-9561-037C7F0AC02B}" type="presParOf" srcId="{B6E84A8C-8169-4B9C-B5E9-17C14EDD2441}" destId="{6130EF42-427B-4B36-9C38-DBDA0FC04EC1}" srcOrd="1" destOrd="0" presId="urn:microsoft.com/office/officeart/2008/layout/LinedList"/>
    <dgm:cxn modelId="{4A09D9A9-6312-43DF-9D1A-7A35E1480482}" type="presParOf" srcId="{6130EF42-427B-4B36-9C38-DBDA0FC04EC1}" destId="{2A43A60F-AB3A-4668-B00F-DDF07C61CB97}" srcOrd="0" destOrd="0" presId="urn:microsoft.com/office/officeart/2008/layout/LinedList"/>
    <dgm:cxn modelId="{31DFC6EC-E9EE-4AD2-A553-BB7C8C1A9679}" type="presParOf" srcId="{6130EF42-427B-4B36-9C38-DBDA0FC04EC1}" destId="{38F71791-23FD-4826-830F-5BFEF0164EF9}" srcOrd="1" destOrd="0" presId="urn:microsoft.com/office/officeart/2008/layout/LinedList"/>
    <dgm:cxn modelId="{6212CF0A-8002-4343-A037-0ADA7A0E7CB6}" type="presParOf" srcId="{38F71791-23FD-4826-830F-5BFEF0164EF9}" destId="{94A2C4E5-4EF2-49F3-9CEE-8CCC778A421F}" srcOrd="0" destOrd="0" presId="urn:microsoft.com/office/officeart/2008/layout/LinedList"/>
    <dgm:cxn modelId="{788ADDC7-AE88-43DD-8775-A6412D7718FD}" type="presParOf" srcId="{38F71791-23FD-4826-830F-5BFEF0164EF9}" destId="{89296A4F-DF6D-432D-A5D9-4A14FC91801C}" srcOrd="1" destOrd="0" presId="urn:microsoft.com/office/officeart/2008/layout/LinedList"/>
    <dgm:cxn modelId="{3D892E2A-28F9-401E-A0BD-78C662BAEB96}" type="presParOf" srcId="{38F71791-23FD-4826-830F-5BFEF0164EF9}" destId="{1C55C55F-5FEE-4823-8479-DE3BD5671A8A}" srcOrd="2" destOrd="0" presId="urn:microsoft.com/office/officeart/2008/layout/LinedList"/>
    <dgm:cxn modelId="{DE25C208-E3BD-4664-A7E8-1BF12C6F12B4}" type="presParOf" srcId="{6130EF42-427B-4B36-9C38-DBDA0FC04EC1}" destId="{63B52228-277D-46A2-8CE5-A8AD1C1EEDD9}" srcOrd="2" destOrd="0" presId="urn:microsoft.com/office/officeart/2008/layout/LinedList"/>
    <dgm:cxn modelId="{7E4995C2-B26E-4F70-A3B8-4919BC8EA6A5}" type="presParOf" srcId="{6130EF42-427B-4B36-9C38-DBDA0FC04EC1}" destId="{9902595E-A491-4C2E-93C9-0CF7C8F3016C}" srcOrd="3" destOrd="0" presId="urn:microsoft.com/office/officeart/2008/layout/LinedList"/>
    <dgm:cxn modelId="{8E3177F7-1DF4-4985-9F1E-64A42545ADD2}" type="presParOf" srcId="{6130EF42-427B-4B36-9C38-DBDA0FC04EC1}" destId="{3FD40471-C12A-406C-B02B-D7DFD2F5D882}" srcOrd="4" destOrd="0" presId="urn:microsoft.com/office/officeart/2008/layout/LinedList"/>
    <dgm:cxn modelId="{9B4000E3-7B83-460B-961B-35ECE8BE4C6B}" type="presParOf" srcId="{3FD40471-C12A-406C-B02B-D7DFD2F5D882}" destId="{1367DB5D-7945-44C3-B762-0E8C36A9A141}" srcOrd="0" destOrd="0" presId="urn:microsoft.com/office/officeart/2008/layout/LinedList"/>
    <dgm:cxn modelId="{E423E7D0-D608-4C37-8EDC-8ECC886B3F46}" type="presParOf" srcId="{3FD40471-C12A-406C-B02B-D7DFD2F5D882}" destId="{8963D0B2-1516-4B01-8A20-2683C72897AD}" srcOrd="1" destOrd="0" presId="urn:microsoft.com/office/officeart/2008/layout/LinedList"/>
    <dgm:cxn modelId="{2D3C6FD7-68EB-481D-83EF-ADDE12FF18E8}" type="presParOf" srcId="{3FD40471-C12A-406C-B02B-D7DFD2F5D882}" destId="{47182944-9E0A-44DC-9F77-4746BBCD07E2}" srcOrd="2" destOrd="0" presId="urn:microsoft.com/office/officeart/2008/layout/LinedList"/>
    <dgm:cxn modelId="{52DBE457-0096-43E2-893E-470076087F7A}" type="presParOf" srcId="{6130EF42-427B-4B36-9C38-DBDA0FC04EC1}" destId="{D2F37B86-8CE8-420D-8C82-938A76DA838C}" srcOrd="5" destOrd="0" presId="urn:microsoft.com/office/officeart/2008/layout/LinedList"/>
    <dgm:cxn modelId="{1CB8CFD4-3CE4-40BD-B69D-F783B51A8451}" type="presParOf" srcId="{6130EF42-427B-4B36-9C38-DBDA0FC04EC1}" destId="{17350878-B9AF-417C-922B-2F6B6D4CE388}" srcOrd="6" destOrd="0" presId="urn:microsoft.com/office/officeart/2008/layout/LinedList"/>
    <dgm:cxn modelId="{D9DCCC69-C664-4CB7-9C6C-12964A52B3DB}" type="presParOf" srcId="{6130EF42-427B-4B36-9C38-DBDA0FC04EC1}" destId="{9C9AC687-C5A2-481B-9631-89B937E10C1B}" srcOrd="7" destOrd="0" presId="urn:microsoft.com/office/officeart/2008/layout/LinedList"/>
    <dgm:cxn modelId="{4506646F-6668-4425-AD89-2156588E8C72}" type="presParOf" srcId="{9C9AC687-C5A2-481B-9631-89B937E10C1B}" destId="{B0507B2D-F089-432C-9FF6-4BE67DF10FCA}" srcOrd="0" destOrd="0" presId="urn:microsoft.com/office/officeart/2008/layout/LinedList"/>
    <dgm:cxn modelId="{E554B2F9-4C67-4694-AFB1-6944CAD6D807}" type="presParOf" srcId="{9C9AC687-C5A2-481B-9631-89B937E10C1B}" destId="{2164945B-DF9D-448F-A0FD-DBDC2D73A666}" srcOrd="1" destOrd="0" presId="urn:microsoft.com/office/officeart/2008/layout/LinedList"/>
    <dgm:cxn modelId="{9DB601C6-FA21-4A5A-8B7A-3A14A2F4A2D4}" type="presParOf" srcId="{9C9AC687-C5A2-481B-9631-89B937E10C1B}" destId="{0B3204ED-AE89-4C8D-9B38-FC0BA4FAC9B2}" srcOrd="2" destOrd="0" presId="urn:microsoft.com/office/officeart/2008/layout/LinedList"/>
    <dgm:cxn modelId="{D6D421AE-724D-4521-88FE-502A43DE8246}" type="presParOf" srcId="{6130EF42-427B-4B36-9C38-DBDA0FC04EC1}" destId="{59D7F8AB-FB20-443D-8D3D-AD028E976969}" srcOrd="8" destOrd="0" presId="urn:microsoft.com/office/officeart/2008/layout/LinedList"/>
    <dgm:cxn modelId="{F40A7538-DFA4-43E5-816F-19D5D9E23226}" type="presParOf" srcId="{6130EF42-427B-4B36-9C38-DBDA0FC04EC1}" destId="{C6E6E4FF-3D65-447B-939E-D5D19DFF3A7B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2066B2-56A9-46DA-8E70-088ED5F4500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838A5FE9-40E4-4182-B3C3-467824544DD0}">
      <dgm:prSet phldrT="[Text]" custT="1"/>
      <dgm:spPr/>
      <dgm:t>
        <a:bodyPr/>
        <a:lstStyle/>
        <a:p>
          <a:r>
            <a:rPr lang="cs-CZ" sz="3600" dirty="0" smtClean="0">
              <a:solidFill>
                <a:srgbClr val="FF0000"/>
              </a:solidFill>
            </a:rPr>
            <a:t>Zpracuj</a:t>
          </a:r>
          <a:endParaRPr lang="cs-CZ" sz="3600" dirty="0">
            <a:solidFill>
              <a:srgbClr val="FF0000"/>
            </a:solidFill>
          </a:endParaRPr>
        </a:p>
      </dgm:t>
    </dgm:pt>
    <dgm:pt modelId="{0CE61BAD-C1EE-470C-9CFE-D5EADFB179D2}" type="parTrans" cxnId="{FBCD8DEB-A79A-4AFA-B0A7-223124B3F108}">
      <dgm:prSet/>
      <dgm:spPr/>
      <dgm:t>
        <a:bodyPr/>
        <a:lstStyle/>
        <a:p>
          <a:endParaRPr lang="cs-CZ"/>
        </a:p>
      </dgm:t>
    </dgm:pt>
    <dgm:pt modelId="{85A223F2-30E4-43F0-99FB-5A5675B0D80E}" type="sibTrans" cxnId="{FBCD8DEB-A79A-4AFA-B0A7-223124B3F108}">
      <dgm:prSet/>
      <dgm:spPr/>
      <dgm:t>
        <a:bodyPr/>
        <a:lstStyle/>
        <a:p>
          <a:endParaRPr lang="cs-CZ"/>
        </a:p>
      </dgm:t>
    </dgm:pt>
    <dgm:pt modelId="{2973D7F5-DDD0-44C3-9B2C-1500A731D081}">
      <dgm:prSet phldrT="[Text]"/>
      <dgm:spPr/>
      <dgm:t>
        <a:bodyPr/>
        <a:lstStyle/>
        <a:p>
          <a:r>
            <a:rPr lang="cs-CZ" dirty="0" smtClean="0"/>
            <a:t>Ověření a porovnání zdrojů</a:t>
          </a:r>
          <a:endParaRPr lang="cs-CZ" dirty="0"/>
        </a:p>
      </dgm:t>
    </dgm:pt>
    <dgm:pt modelId="{77C46E12-4ACA-4E01-9215-09612ACCE777}" type="parTrans" cxnId="{879974EC-7518-414A-9FF3-46C87EFAC020}">
      <dgm:prSet/>
      <dgm:spPr/>
      <dgm:t>
        <a:bodyPr/>
        <a:lstStyle/>
        <a:p>
          <a:endParaRPr lang="cs-CZ"/>
        </a:p>
      </dgm:t>
    </dgm:pt>
    <dgm:pt modelId="{81CDD3F6-67AB-4CAA-B5F5-6D93D9687E7E}" type="sibTrans" cxnId="{879974EC-7518-414A-9FF3-46C87EFAC020}">
      <dgm:prSet/>
      <dgm:spPr/>
      <dgm:t>
        <a:bodyPr/>
        <a:lstStyle/>
        <a:p>
          <a:endParaRPr lang="cs-CZ"/>
        </a:p>
      </dgm:t>
    </dgm:pt>
    <dgm:pt modelId="{5722F814-C4A9-468B-AE18-3FE81633C8CB}">
      <dgm:prSet phldrT="[Text]"/>
      <dgm:spPr/>
      <dgm:t>
        <a:bodyPr/>
        <a:lstStyle/>
        <a:p>
          <a:r>
            <a:rPr lang="cs-CZ" dirty="0" smtClean="0"/>
            <a:t>Kvantitativní zpracování</a:t>
          </a:r>
          <a:endParaRPr lang="cs-CZ" dirty="0"/>
        </a:p>
      </dgm:t>
    </dgm:pt>
    <dgm:pt modelId="{5FA63552-42DE-4F51-BBB9-EC484C2644DD}" type="parTrans" cxnId="{9F851EDA-683E-41C7-85CB-ED6094755F58}">
      <dgm:prSet/>
      <dgm:spPr/>
      <dgm:t>
        <a:bodyPr/>
        <a:lstStyle/>
        <a:p>
          <a:endParaRPr lang="cs-CZ"/>
        </a:p>
      </dgm:t>
    </dgm:pt>
    <dgm:pt modelId="{49F82A40-A0BC-49FE-85D2-FF6FA703E561}" type="sibTrans" cxnId="{9F851EDA-683E-41C7-85CB-ED6094755F58}">
      <dgm:prSet/>
      <dgm:spPr/>
      <dgm:t>
        <a:bodyPr/>
        <a:lstStyle/>
        <a:p>
          <a:endParaRPr lang="cs-CZ"/>
        </a:p>
      </dgm:t>
    </dgm:pt>
    <dgm:pt modelId="{44EE59CE-5A09-4427-9B17-D648E39C71A7}">
      <dgm:prSet phldrT="[Text]"/>
      <dgm:spPr/>
      <dgm:t>
        <a:bodyPr/>
        <a:lstStyle/>
        <a:p>
          <a:r>
            <a:rPr lang="cs-CZ" dirty="0" smtClean="0"/>
            <a:t>Kvalitativní zpracování </a:t>
          </a:r>
          <a:endParaRPr lang="cs-CZ" dirty="0"/>
        </a:p>
      </dgm:t>
    </dgm:pt>
    <dgm:pt modelId="{00D28BCE-D26B-456D-A521-63BB0B09865B}" type="parTrans" cxnId="{00E95DDD-AF58-4421-9749-1CA285256C47}">
      <dgm:prSet/>
      <dgm:spPr/>
      <dgm:t>
        <a:bodyPr/>
        <a:lstStyle/>
        <a:p>
          <a:endParaRPr lang="cs-CZ"/>
        </a:p>
      </dgm:t>
    </dgm:pt>
    <dgm:pt modelId="{D81F1FAC-4031-43D3-9782-61BAC692AA75}" type="sibTrans" cxnId="{00E95DDD-AF58-4421-9749-1CA285256C47}">
      <dgm:prSet/>
      <dgm:spPr/>
      <dgm:t>
        <a:bodyPr/>
        <a:lstStyle/>
        <a:p>
          <a:endParaRPr lang="cs-CZ"/>
        </a:p>
      </dgm:t>
    </dgm:pt>
    <dgm:pt modelId="{24213850-731D-420A-9EC3-C1224E4F55A8}" type="pres">
      <dgm:prSet presAssocID="{8B2066B2-56A9-46DA-8E70-088ED5F45005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cs-CZ"/>
        </a:p>
      </dgm:t>
    </dgm:pt>
    <dgm:pt modelId="{D8329D37-004B-4D45-BEB8-B4C8B5CFC0BB}" type="pres">
      <dgm:prSet presAssocID="{838A5FE9-40E4-4182-B3C3-467824544DD0}" presName="thickLine" presStyleLbl="alignNode1" presStyleIdx="0" presStyleCnt="1"/>
      <dgm:spPr/>
    </dgm:pt>
    <dgm:pt modelId="{052631D0-B0A0-4175-918D-B8DBD4D09C84}" type="pres">
      <dgm:prSet presAssocID="{838A5FE9-40E4-4182-B3C3-467824544DD0}" presName="horz1" presStyleCnt="0"/>
      <dgm:spPr/>
    </dgm:pt>
    <dgm:pt modelId="{B0E09747-98F2-4C26-B600-D1EEBDABFE27}" type="pres">
      <dgm:prSet presAssocID="{838A5FE9-40E4-4182-B3C3-467824544DD0}" presName="tx1" presStyleLbl="revTx" presStyleIdx="0" presStyleCnt="4" custScaleX="163856"/>
      <dgm:spPr/>
      <dgm:t>
        <a:bodyPr/>
        <a:lstStyle/>
        <a:p>
          <a:endParaRPr lang="cs-CZ"/>
        </a:p>
      </dgm:t>
    </dgm:pt>
    <dgm:pt modelId="{65E0F072-69BA-4058-B18C-A806E16DE008}" type="pres">
      <dgm:prSet presAssocID="{838A5FE9-40E4-4182-B3C3-467824544DD0}" presName="vert1" presStyleCnt="0"/>
      <dgm:spPr/>
    </dgm:pt>
    <dgm:pt modelId="{AB330791-13AD-4E11-873E-BF87F5CB46A1}" type="pres">
      <dgm:prSet presAssocID="{2973D7F5-DDD0-44C3-9B2C-1500A731D081}" presName="vertSpace2a" presStyleCnt="0"/>
      <dgm:spPr/>
    </dgm:pt>
    <dgm:pt modelId="{324F3028-8C1C-4666-8247-F0CE911CA3E6}" type="pres">
      <dgm:prSet presAssocID="{2973D7F5-DDD0-44C3-9B2C-1500A731D081}" presName="horz2" presStyleCnt="0"/>
      <dgm:spPr/>
    </dgm:pt>
    <dgm:pt modelId="{6E948156-7499-4E00-9B7F-505DC8D66963}" type="pres">
      <dgm:prSet presAssocID="{2973D7F5-DDD0-44C3-9B2C-1500A731D081}" presName="horzSpace2" presStyleCnt="0"/>
      <dgm:spPr/>
    </dgm:pt>
    <dgm:pt modelId="{8ACC00E4-D968-4288-B140-192A09C981F5}" type="pres">
      <dgm:prSet presAssocID="{2973D7F5-DDD0-44C3-9B2C-1500A731D081}" presName="tx2" presStyleLbl="revTx" presStyleIdx="1" presStyleCnt="4"/>
      <dgm:spPr/>
      <dgm:t>
        <a:bodyPr/>
        <a:lstStyle/>
        <a:p>
          <a:endParaRPr lang="cs-CZ"/>
        </a:p>
      </dgm:t>
    </dgm:pt>
    <dgm:pt modelId="{0A889DF7-648B-4FA8-9202-7450DF7B860A}" type="pres">
      <dgm:prSet presAssocID="{2973D7F5-DDD0-44C3-9B2C-1500A731D081}" presName="vert2" presStyleCnt="0"/>
      <dgm:spPr/>
    </dgm:pt>
    <dgm:pt modelId="{181BFD9F-243F-4FDE-B4CD-D88D9D2C8FDA}" type="pres">
      <dgm:prSet presAssocID="{2973D7F5-DDD0-44C3-9B2C-1500A731D081}" presName="thinLine2b" presStyleLbl="callout" presStyleIdx="0" presStyleCnt="3"/>
      <dgm:spPr/>
    </dgm:pt>
    <dgm:pt modelId="{0289B42D-F740-4F37-A4BE-DBF732E84B19}" type="pres">
      <dgm:prSet presAssocID="{2973D7F5-DDD0-44C3-9B2C-1500A731D081}" presName="vertSpace2b" presStyleCnt="0"/>
      <dgm:spPr/>
    </dgm:pt>
    <dgm:pt modelId="{A15B3DFB-357A-45C4-BACA-CE7376456EA6}" type="pres">
      <dgm:prSet presAssocID="{5722F814-C4A9-468B-AE18-3FE81633C8CB}" presName="horz2" presStyleCnt="0"/>
      <dgm:spPr/>
    </dgm:pt>
    <dgm:pt modelId="{1E558DD9-EF6D-44D4-983A-E401634FE216}" type="pres">
      <dgm:prSet presAssocID="{5722F814-C4A9-468B-AE18-3FE81633C8CB}" presName="horzSpace2" presStyleCnt="0"/>
      <dgm:spPr/>
    </dgm:pt>
    <dgm:pt modelId="{20838321-7F13-46C2-9BD6-F7C87DB195D2}" type="pres">
      <dgm:prSet presAssocID="{5722F814-C4A9-468B-AE18-3FE81633C8CB}" presName="tx2" presStyleLbl="revTx" presStyleIdx="2" presStyleCnt="4"/>
      <dgm:spPr/>
      <dgm:t>
        <a:bodyPr/>
        <a:lstStyle/>
        <a:p>
          <a:endParaRPr lang="cs-CZ"/>
        </a:p>
      </dgm:t>
    </dgm:pt>
    <dgm:pt modelId="{C22A4442-5489-43F0-831A-239F23F83B8A}" type="pres">
      <dgm:prSet presAssocID="{5722F814-C4A9-468B-AE18-3FE81633C8CB}" presName="vert2" presStyleCnt="0"/>
      <dgm:spPr/>
    </dgm:pt>
    <dgm:pt modelId="{623B900C-6982-488F-AC77-782559E46C2A}" type="pres">
      <dgm:prSet presAssocID="{5722F814-C4A9-468B-AE18-3FE81633C8CB}" presName="thinLine2b" presStyleLbl="callout" presStyleIdx="1" presStyleCnt="3"/>
      <dgm:spPr/>
    </dgm:pt>
    <dgm:pt modelId="{7B0832C4-FECE-4D0A-9B1A-095A13A325ED}" type="pres">
      <dgm:prSet presAssocID="{5722F814-C4A9-468B-AE18-3FE81633C8CB}" presName="vertSpace2b" presStyleCnt="0"/>
      <dgm:spPr/>
    </dgm:pt>
    <dgm:pt modelId="{EE9E1864-1B67-4E94-BE0A-163A4A537424}" type="pres">
      <dgm:prSet presAssocID="{44EE59CE-5A09-4427-9B17-D648E39C71A7}" presName="horz2" presStyleCnt="0"/>
      <dgm:spPr/>
    </dgm:pt>
    <dgm:pt modelId="{DF0D230A-2135-4F80-9A51-EAC57E184D1F}" type="pres">
      <dgm:prSet presAssocID="{44EE59CE-5A09-4427-9B17-D648E39C71A7}" presName="horzSpace2" presStyleCnt="0"/>
      <dgm:spPr/>
    </dgm:pt>
    <dgm:pt modelId="{77ED2B94-9C4A-428B-8107-B4CA878F0326}" type="pres">
      <dgm:prSet presAssocID="{44EE59CE-5A09-4427-9B17-D648E39C71A7}" presName="tx2" presStyleLbl="revTx" presStyleIdx="3" presStyleCnt="4"/>
      <dgm:spPr/>
      <dgm:t>
        <a:bodyPr/>
        <a:lstStyle/>
        <a:p>
          <a:endParaRPr lang="cs-CZ"/>
        </a:p>
      </dgm:t>
    </dgm:pt>
    <dgm:pt modelId="{BE626842-EE60-454E-81C2-A3BA6033034B}" type="pres">
      <dgm:prSet presAssocID="{44EE59CE-5A09-4427-9B17-D648E39C71A7}" presName="vert2" presStyleCnt="0"/>
      <dgm:spPr/>
    </dgm:pt>
    <dgm:pt modelId="{A39B0BCE-FB19-44EA-8CC3-EB8350BC2F33}" type="pres">
      <dgm:prSet presAssocID="{44EE59CE-5A09-4427-9B17-D648E39C71A7}" presName="thinLine2b" presStyleLbl="callout" presStyleIdx="2" presStyleCnt="3"/>
      <dgm:spPr/>
    </dgm:pt>
    <dgm:pt modelId="{16A117A2-72AF-40E0-AFEE-11492B7D3AC2}" type="pres">
      <dgm:prSet presAssocID="{44EE59CE-5A09-4427-9B17-D648E39C71A7}" presName="vertSpace2b" presStyleCnt="0"/>
      <dgm:spPr/>
    </dgm:pt>
  </dgm:ptLst>
  <dgm:cxnLst>
    <dgm:cxn modelId="{D9185561-7339-4019-AC74-E54C629D7272}" type="presOf" srcId="{838A5FE9-40E4-4182-B3C3-467824544DD0}" destId="{B0E09747-98F2-4C26-B600-D1EEBDABFE27}" srcOrd="0" destOrd="0" presId="urn:microsoft.com/office/officeart/2008/layout/LinedList"/>
    <dgm:cxn modelId="{879974EC-7518-414A-9FF3-46C87EFAC020}" srcId="{838A5FE9-40E4-4182-B3C3-467824544DD0}" destId="{2973D7F5-DDD0-44C3-9B2C-1500A731D081}" srcOrd="0" destOrd="0" parTransId="{77C46E12-4ACA-4E01-9215-09612ACCE777}" sibTransId="{81CDD3F6-67AB-4CAA-B5F5-6D93D9687E7E}"/>
    <dgm:cxn modelId="{FBCD8DEB-A79A-4AFA-B0A7-223124B3F108}" srcId="{8B2066B2-56A9-46DA-8E70-088ED5F45005}" destId="{838A5FE9-40E4-4182-B3C3-467824544DD0}" srcOrd="0" destOrd="0" parTransId="{0CE61BAD-C1EE-470C-9CFE-D5EADFB179D2}" sibTransId="{85A223F2-30E4-43F0-99FB-5A5675B0D80E}"/>
    <dgm:cxn modelId="{CD398B47-1784-486C-AE98-02D90A02F2D1}" type="presOf" srcId="{5722F814-C4A9-468B-AE18-3FE81633C8CB}" destId="{20838321-7F13-46C2-9BD6-F7C87DB195D2}" srcOrd="0" destOrd="0" presId="urn:microsoft.com/office/officeart/2008/layout/LinedList"/>
    <dgm:cxn modelId="{9F851EDA-683E-41C7-85CB-ED6094755F58}" srcId="{838A5FE9-40E4-4182-B3C3-467824544DD0}" destId="{5722F814-C4A9-468B-AE18-3FE81633C8CB}" srcOrd="1" destOrd="0" parTransId="{5FA63552-42DE-4F51-BBB9-EC484C2644DD}" sibTransId="{49F82A40-A0BC-49FE-85D2-FF6FA703E561}"/>
    <dgm:cxn modelId="{00E95DDD-AF58-4421-9749-1CA285256C47}" srcId="{838A5FE9-40E4-4182-B3C3-467824544DD0}" destId="{44EE59CE-5A09-4427-9B17-D648E39C71A7}" srcOrd="2" destOrd="0" parTransId="{00D28BCE-D26B-456D-A521-63BB0B09865B}" sibTransId="{D81F1FAC-4031-43D3-9782-61BAC692AA75}"/>
    <dgm:cxn modelId="{DF2E33B0-FAF1-4496-A5DD-3584F49A03C4}" type="presOf" srcId="{2973D7F5-DDD0-44C3-9B2C-1500A731D081}" destId="{8ACC00E4-D968-4288-B140-192A09C981F5}" srcOrd="0" destOrd="0" presId="urn:microsoft.com/office/officeart/2008/layout/LinedList"/>
    <dgm:cxn modelId="{549D9A24-ECD3-434A-9957-A4DBC0433B85}" type="presOf" srcId="{44EE59CE-5A09-4427-9B17-D648E39C71A7}" destId="{77ED2B94-9C4A-428B-8107-B4CA878F0326}" srcOrd="0" destOrd="0" presId="urn:microsoft.com/office/officeart/2008/layout/LinedList"/>
    <dgm:cxn modelId="{007A189F-BFC8-4865-AF06-EC6DF45CCFD0}" type="presOf" srcId="{8B2066B2-56A9-46DA-8E70-088ED5F45005}" destId="{24213850-731D-420A-9EC3-C1224E4F55A8}" srcOrd="0" destOrd="0" presId="urn:microsoft.com/office/officeart/2008/layout/LinedList"/>
    <dgm:cxn modelId="{EB3F6B1D-4370-46DF-B30F-CB6006E71C37}" type="presParOf" srcId="{24213850-731D-420A-9EC3-C1224E4F55A8}" destId="{D8329D37-004B-4D45-BEB8-B4C8B5CFC0BB}" srcOrd="0" destOrd="0" presId="urn:microsoft.com/office/officeart/2008/layout/LinedList"/>
    <dgm:cxn modelId="{9386D983-8C6B-4AF8-BC77-5085D86183F4}" type="presParOf" srcId="{24213850-731D-420A-9EC3-C1224E4F55A8}" destId="{052631D0-B0A0-4175-918D-B8DBD4D09C84}" srcOrd="1" destOrd="0" presId="urn:microsoft.com/office/officeart/2008/layout/LinedList"/>
    <dgm:cxn modelId="{BFBB1733-D8A5-4CB6-8659-2BD27AFC77C7}" type="presParOf" srcId="{052631D0-B0A0-4175-918D-B8DBD4D09C84}" destId="{B0E09747-98F2-4C26-B600-D1EEBDABFE27}" srcOrd="0" destOrd="0" presId="urn:microsoft.com/office/officeart/2008/layout/LinedList"/>
    <dgm:cxn modelId="{9BABFAFC-4F19-482A-AEC7-909852D95386}" type="presParOf" srcId="{052631D0-B0A0-4175-918D-B8DBD4D09C84}" destId="{65E0F072-69BA-4058-B18C-A806E16DE008}" srcOrd="1" destOrd="0" presId="urn:microsoft.com/office/officeart/2008/layout/LinedList"/>
    <dgm:cxn modelId="{7AC5811F-255E-4430-9F38-9EFF719F04AB}" type="presParOf" srcId="{65E0F072-69BA-4058-B18C-A806E16DE008}" destId="{AB330791-13AD-4E11-873E-BF87F5CB46A1}" srcOrd="0" destOrd="0" presId="urn:microsoft.com/office/officeart/2008/layout/LinedList"/>
    <dgm:cxn modelId="{F52F8ACB-BC06-480E-AA24-4A19BD468AF7}" type="presParOf" srcId="{65E0F072-69BA-4058-B18C-A806E16DE008}" destId="{324F3028-8C1C-4666-8247-F0CE911CA3E6}" srcOrd="1" destOrd="0" presId="urn:microsoft.com/office/officeart/2008/layout/LinedList"/>
    <dgm:cxn modelId="{1C408218-2F15-43A8-93C0-D9C5CEE5197A}" type="presParOf" srcId="{324F3028-8C1C-4666-8247-F0CE911CA3E6}" destId="{6E948156-7499-4E00-9B7F-505DC8D66963}" srcOrd="0" destOrd="0" presId="urn:microsoft.com/office/officeart/2008/layout/LinedList"/>
    <dgm:cxn modelId="{7F3B2CE5-D07E-4037-BB78-C700D589A523}" type="presParOf" srcId="{324F3028-8C1C-4666-8247-F0CE911CA3E6}" destId="{8ACC00E4-D968-4288-B140-192A09C981F5}" srcOrd="1" destOrd="0" presId="urn:microsoft.com/office/officeart/2008/layout/LinedList"/>
    <dgm:cxn modelId="{CF715AE1-C9F2-46A4-8A9B-50661BB4E6C9}" type="presParOf" srcId="{324F3028-8C1C-4666-8247-F0CE911CA3E6}" destId="{0A889DF7-648B-4FA8-9202-7450DF7B860A}" srcOrd="2" destOrd="0" presId="urn:microsoft.com/office/officeart/2008/layout/LinedList"/>
    <dgm:cxn modelId="{0EA8EE15-108F-4D7F-9D9F-06318C3A93FD}" type="presParOf" srcId="{65E0F072-69BA-4058-B18C-A806E16DE008}" destId="{181BFD9F-243F-4FDE-B4CD-D88D9D2C8FDA}" srcOrd="2" destOrd="0" presId="urn:microsoft.com/office/officeart/2008/layout/LinedList"/>
    <dgm:cxn modelId="{62CCAA41-D77D-4942-88B9-9E306E4E367D}" type="presParOf" srcId="{65E0F072-69BA-4058-B18C-A806E16DE008}" destId="{0289B42D-F740-4F37-A4BE-DBF732E84B19}" srcOrd="3" destOrd="0" presId="urn:microsoft.com/office/officeart/2008/layout/LinedList"/>
    <dgm:cxn modelId="{4F465AAB-DEA6-4EF6-98AA-5E3601E6B118}" type="presParOf" srcId="{65E0F072-69BA-4058-B18C-A806E16DE008}" destId="{A15B3DFB-357A-45C4-BACA-CE7376456EA6}" srcOrd="4" destOrd="0" presId="urn:microsoft.com/office/officeart/2008/layout/LinedList"/>
    <dgm:cxn modelId="{6AD5CB05-FAC2-4E0A-A0D6-5C00B60105F2}" type="presParOf" srcId="{A15B3DFB-357A-45C4-BACA-CE7376456EA6}" destId="{1E558DD9-EF6D-44D4-983A-E401634FE216}" srcOrd="0" destOrd="0" presId="urn:microsoft.com/office/officeart/2008/layout/LinedList"/>
    <dgm:cxn modelId="{9184D781-8221-4096-8821-AC77011FABF4}" type="presParOf" srcId="{A15B3DFB-357A-45C4-BACA-CE7376456EA6}" destId="{20838321-7F13-46C2-9BD6-F7C87DB195D2}" srcOrd="1" destOrd="0" presId="urn:microsoft.com/office/officeart/2008/layout/LinedList"/>
    <dgm:cxn modelId="{67044B11-85BE-4E3D-A606-0DCD2A8B00BF}" type="presParOf" srcId="{A15B3DFB-357A-45C4-BACA-CE7376456EA6}" destId="{C22A4442-5489-43F0-831A-239F23F83B8A}" srcOrd="2" destOrd="0" presId="urn:microsoft.com/office/officeart/2008/layout/LinedList"/>
    <dgm:cxn modelId="{96692073-656B-4F82-A053-539F285D86F2}" type="presParOf" srcId="{65E0F072-69BA-4058-B18C-A806E16DE008}" destId="{623B900C-6982-488F-AC77-782559E46C2A}" srcOrd="5" destOrd="0" presId="urn:microsoft.com/office/officeart/2008/layout/LinedList"/>
    <dgm:cxn modelId="{4C1040A3-953D-41D2-BC5A-8B15277BDA6F}" type="presParOf" srcId="{65E0F072-69BA-4058-B18C-A806E16DE008}" destId="{7B0832C4-FECE-4D0A-9B1A-095A13A325ED}" srcOrd="6" destOrd="0" presId="urn:microsoft.com/office/officeart/2008/layout/LinedList"/>
    <dgm:cxn modelId="{CBD08E17-3406-46EC-9E01-EC7F233FFDF3}" type="presParOf" srcId="{65E0F072-69BA-4058-B18C-A806E16DE008}" destId="{EE9E1864-1B67-4E94-BE0A-163A4A537424}" srcOrd="7" destOrd="0" presId="urn:microsoft.com/office/officeart/2008/layout/LinedList"/>
    <dgm:cxn modelId="{FEA9FDC5-6136-4683-82E4-ABBE6D2916EA}" type="presParOf" srcId="{EE9E1864-1B67-4E94-BE0A-163A4A537424}" destId="{DF0D230A-2135-4F80-9A51-EAC57E184D1F}" srcOrd="0" destOrd="0" presId="urn:microsoft.com/office/officeart/2008/layout/LinedList"/>
    <dgm:cxn modelId="{C6B58732-0D05-4AC1-9ECE-4867EF2931B5}" type="presParOf" srcId="{EE9E1864-1B67-4E94-BE0A-163A4A537424}" destId="{77ED2B94-9C4A-428B-8107-B4CA878F0326}" srcOrd="1" destOrd="0" presId="urn:microsoft.com/office/officeart/2008/layout/LinedList"/>
    <dgm:cxn modelId="{364FEBE9-59A4-428D-BCDA-568EDA3C9651}" type="presParOf" srcId="{EE9E1864-1B67-4E94-BE0A-163A4A537424}" destId="{BE626842-EE60-454E-81C2-A3BA6033034B}" srcOrd="2" destOrd="0" presId="urn:microsoft.com/office/officeart/2008/layout/LinedList"/>
    <dgm:cxn modelId="{45A59505-28D9-4B57-8A33-E8DF4C3A0929}" type="presParOf" srcId="{65E0F072-69BA-4058-B18C-A806E16DE008}" destId="{A39B0BCE-FB19-44EA-8CC3-EB8350BC2F33}" srcOrd="8" destOrd="0" presId="urn:microsoft.com/office/officeart/2008/layout/LinedList"/>
    <dgm:cxn modelId="{C9146276-0989-4CD0-A36A-49532E046ADB}" type="presParOf" srcId="{65E0F072-69BA-4058-B18C-A806E16DE008}" destId="{16A117A2-72AF-40E0-AFEE-11492B7D3AC2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2E9249B-3A28-4C96-B023-221498C5F82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94CA02D-2FC7-4B8D-95C5-F9848A7AC3C8}">
      <dgm:prSet phldrT="[Text]"/>
      <dgm:spPr/>
      <dgm:t>
        <a:bodyPr/>
        <a:lstStyle/>
        <a:p>
          <a:r>
            <a:rPr lang="cs-CZ" dirty="0" smtClean="0">
              <a:solidFill>
                <a:srgbClr val="FF0000"/>
              </a:solidFill>
            </a:rPr>
            <a:t>Prezentuj</a:t>
          </a:r>
          <a:endParaRPr lang="cs-CZ" dirty="0">
            <a:solidFill>
              <a:srgbClr val="FF0000"/>
            </a:solidFill>
          </a:endParaRPr>
        </a:p>
      </dgm:t>
    </dgm:pt>
    <dgm:pt modelId="{F3CDEF74-5BDE-4A05-B51C-4825A04E9CAE}" type="parTrans" cxnId="{9BB452FB-6840-454B-839C-3DA6B50E6756}">
      <dgm:prSet/>
      <dgm:spPr/>
      <dgm:t>
        <a:bodyPr/>
        <a:lstStyle/>
        <a:p>
          <a:endParaRPr lang="cs-CZ"/>
        </a:p>
      </dgm:t>
    </dgm:pt>
    <dgm:pt modelId="{7F142C5B-8AA8-4C8C-8152-968C569F8015}" type="sibTrans" cxnId="{9BB452FB-6840-454B-839C-3DA6B50E6756}">
      <dgm:prSet/>
      <dgm:spPr/>
      <dgm:t>
        <a:bodyPr/>
        <a:lstStyle/>
        <a:p>
          <a:endParaRPr lang="cs-CZ"/>
        </a:p>
      </dgm:t>
    </dgm:pt>
    <dgm:pt modelId="{D33D1024-3AF8-4760-A700-F1849FCBF5F6}">
      <dgm:prSet phldrT="[Text]"/>
      <dgm:spPr/>
      <dgm:t>
        <a:bodyPr/>
        <a:lstStyle/>
        <a:p>
          <a:r>
            <a:rPr lang="cs-CZ" dirty="0" smtClean="0"/>
            <a:t>Výběr materiálů a informací</a:t>
          </a:r>
          <a:endParaRPr lang="cs-CZ" dirty="0"/>
        </a:p>
      </dgm:t>
    </dgm:pt>
    <dgm:pt modelId="{8E924BBC-1944-4221-890F-E2FD8008EC48}" type="parTrans" cxnId="{30195442-D5B7-4A49-A1DD-4F1F30E99E15}">
      <dgm:prSet/>
      <dgm:spPr/>
      <dgm:t>
        <a:bodyPr/>
        <a:lstStyle/>
        <a:p>
          <a:endParaRPr lang="cs-CZ"/>
        </a:p>
      </dgm:t>
    </dgm:pt>
    <dgm:pt modelId="{34E8914F-823E-483F-A4C3-A8EEA2EEF7C6}" type="sibTrans" cxnId="{30195442-D5B7-4A49-A1DD-4F1F30E99E15}">
      <dgm:prSet/>
      <dgm:spPr/>
      <dgm:t>
        <a:bodyPr/>
        <a:lstStyle/>
        <a:p>
          <a:endParaRPr lang="cs-CZ"/>
        </a:p>
      </dgm:t>
    </dgm:pt>
    <dgm:pt modelId="{961C16B7-5611-466B-89B5-898C53BB680D}">
      <dgm:prSet phldrT="[Text]"/>
      <dgm:spPr/>
      <dgm:t>
        <a:bodyPr/>
        <a:lstStyle/>
        <a:p>
          <a:r>
            <a:rPr lang="cs-CZ" dirty="0" smtClean="0"/>
            <a:t>Zpracování v digitální podobě</a:t>
          </a:r>
          <a:endParaRPr lang="cs-CZ" dirty="0"/>
        </a:p>
      </dgm:t>
    </dgm:pt>
    <dgm:pt modelId="{B68CB54E-FEAA-4A8C-9AE0-C1F1614FE92B}" type="parTrans" cxnId="{F36A140F-D218-4A47-9CD2-025894987D84}">
      <dgm:prSet/>
      <dgm:spPr/>
      <dgm:t>
        <a:bodyPr/>
        <a:lstStyle/>
        <a:p>
          <a:endParaRPr lang="cs-CZ"/>
        </a:p>
      </dgm:t>
    </dgm:pt>
    <dgm:pt modelId="{6408F73A-B904-4FF5-A4A5-25899E21E0B5}" type="sibTrans" cxnId="{F36A140F-D218-4A47-9CD2-025894987D84}">
      <dgm:prSet/>
      <dgm:spPr/>
      <dgm:t>
        <a:bodyPr/>
        <a:lstStyle/>
        <a:p>
          <a:endParaRPr lang="cs-CZ"/>
        </a:p>
      </dgm:t>
    </dgm:pt>
    <dgm:pt modelId="{B29F9B0C-4038-4898-A258-7D98214E38B5}">
      <dgm:prSet phldrT="[Text]"/>
      <dgm:spPr/>
      <dgm:t>
        <a:bodyPr/>
        <a:lstStyle/>
        <a:p>
          <a:r>
            <a:rPr lang="cs-CZ" dirty="0" smtClean="0"/>
            <a:t>Samotná prezentace </a:t>
          </a:r>
          <a:r>
            <a:rPr lang="cs-CZ" dirty="0" err="1" smtClean="0"/>
            <a:t>vč.sdílení</a:t>
          </a:r>
          <a:endParaRPr lang="cs-CZ" dirty="0"/>
        </a:p>
      </dgm:t>
    </dgm:pt>
    <dgm:pt modelId="{3E5FF7EE-82C2-4DF4-8D66-9AFE2DED55CA}" type="parTrans" cxnId="{FC2CD38F-F21E-4BA4-9407-6850A93F3071}">
      <dgm:prSet/>
      <dgm:spPr/>
      <dgm:t>
        <a:bodyPr/>
        <a:lstStyle/>
        <a:p>
          <a:endParaRPr lang="cs-CZ"/>
        </a:p>
      </dgm:t>
    </dgm:pt>
    <dgm:pt modelId="{EFEC0C53-5326-485C-80B9-6D89786C0B8E}" type="sibTrans" cxnId="{FC2CD38F-F21E-4BA4-9407-6850A93F3071}">
      <dgm:prSet/>
      <dgm:spPr/>
      <dgm:t>
        <a:bodyPr/>
        <a:lstStyle/>
        <a:p>
          <a:endParaRPr lang="cs-CZ"/>
        </a:p>
      </dgm:t>
    </dgm:pt>
    <dgm:pt modelId="{92924458-55E2-490B-88EC-0620B55CAF21}" type="pres">
      <dgm:prSet presAssocID="{E2E9249B-3A28-4C96-B023-221498C5F826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cs-CZ"/>
        </a:p>
      </dgm:t>
    </dgm:pt>
    <dgm:pt modelId="{DFD00FC1-ACCA-4FB1-BE5C-377183442314}" type="pres">
      <dgm:prSet presAssocID="{C94CA02D-2FC7-4B8D-95C5-F9848A7AC3C8}" presName="thickLine" presStyleLbl="alignNode1" presStyleIdx="0" presStyleCnt="1"/>
      <dgm:spPr/>
    </dgm:pt>
    <dgm:pt modelId="{4C5D4588-B91A-4A9A-B588-5B49AE5B2384}" type="pres">
      <dgm:prSet presAssocID="{C94CA02D-2FC7-4B8D-95C5-F9848A7AC3C8}" presName="horz1" presStyleCnt="0"/>
      <dgm:spPr/>
    </dgm:pt>
    <dgm:pt modelId="{BE442AED-7DA8-47FA-855A-D7E936A914B8}" type="pres">
      <dgm:prSet presAssocID="{C94CA02D-2FC7-4B8D-95C5-F9848A7AC3C8}" presName="tx1" presStyleLbl="revTx" presStyleIdx="0" presStyleCnt="4" custScaleX="158621"/>
      <dgm:spPr/>
      <dgm:t>
        <a:bodyPr/>
        <a:lstStyle/>
        <a:p>
          <a:endParaRPr lang="cs-CZ"/>
        </a:p>
      </dgm:t>
    </dgm:pt>
    <dgm:pt modelId="{A8CED166-71A1-4E17-BB92-26D0F1870615}" type="pres">
      <dgm:prSet presAssocID="{C94CA02D-2FC7-4B8D-95C5-F9848A7AC3C8}" presName="vert1" presStyleCnt="0"/>
      <dgm:spPr/>
    </dgm:pt>
    <dgm:pt modelId="{AF59175E-6C8E-4F80-BAE7-BE1C22E5B610}" type="pres">
      <dgm:prSet presAssocID="{D33D1024-3AF8-4760-A700-F1849FCBF5F6}" presName="vertSpace2a" presStyleCnt="0"/>
      <dgm:spPr/>
    </dgm:pt>
    <dgm:pt modelId="{96CC2C9E-1BA4-45D3-967A-C9CC72502B41}" type="pres">
      <dgm:prSet presAssocID="{D33D1024-3AF8-4760-A700-F1849FCBF5F6}" presName="horz2" presStyleCnt="0"/>
      <dgm:spPr/>
    </dgm:pt>
    <dgm:pt modelId="{D8D6C21E-6C41-4123-8F38-E51919DEE49A}" type="pres">
      <dgm:prSet presAssocID="{D33D1024-3AF8-4760-A700-F1849FCBF5F6}" presName="horzSpace2" presStyleCnt="0"/>
      <dgm:spPr/>
    </dgm:pt>
    <dgm:pt modelId="{9CCC83E7-350E-4D85-9F58-FC45C5BBA1C6}" type="pres">
      <dgm:prSet presAssocID="{D33D1024-3AF8-4760-A700-F1849FCBF5F6}" presName="tx2" presStyleLbl="revTx" presStyleIdx="1" presStyleCnt="4"/>
      <dgm:spPr/>
      <dgm:t>
        <a:bodyPr/>
        <a:lstStyle/>
        <a:p>
          <a:endParaRPr lang="cs-CZ"/>
        </a:p>
      </dgm:t>
    </dgm:pt>
    <dgm:pt modelId="{43DD796C-87F6-4422-B7D0-5B85E945C771}" type="pres">
      <dgm:prSet presAssocID="{D33D1024-3AF8-4760-A700-F1849FCBF5F6}" presName="vert2" presStyleCnt="0"/>
      <dgm:spPr/>
    </dgm:pt>
    <dgm:pt modelId="{077B7E11-C5E4-4229-BD0B-C4BEA6353244}" type="pres">
      <dgm:prSet presAssocID="{D33D1024-3AF8-4760-A700-F1849FCBF5F6}" presName="thinLine2b" presStyleLbl="callout" presStyleIdx="0" presStyleCnt="3"/>
      <dgm:spPr/>
    </dgm:pt>
    <dgm:pt modelId="{E38EA6B0-DD96-41BA-92BA-0FC02FE965FF}" type="pres">
      <dgm:prSet presAssocID="{D33D1024-3AF8-4760-A700-F1849FCBF5F6}" presName="vertSpace2b" presStyleCnt="0"/>
      <dgm:spPr/>
    </dgm:pt>
    <dgm:pt modelId="{B91AAE6A-4775-49BD-9A4B-F2FA2C3A1441}" type="pres">
      <dgm:prSet presAssocID="{961C16B7-5611-466B-89B5-898C53BB680D}" presName="horz2" presStyleCnt="0"/>
      <dgm:spPr/>
    </dgm:pt>
    <dgm:pt modelId="{74171808-268A-40FB-8421-E1AFA43C3757}" type="pres">
      <dgm:prSet presAssocID="{961C16B7-5611-466B-89B5-898C53BB680D}" presName="horzSpace2" presStyleCnt="0"/>
      <dgm:spPr/>
    </dgm:pt>
    <dgm:pt modelId="{324797F6-7759-4DBE-8507-5D256868BF3B}" type="pres">
      <dgm:prSet presAssocID="{961C16B7-5611-466B-89B5-898C53BB680D}" presName="tx2" presStyleLbl="revTx" presStyleIdx="2" presStyleCnt="4"/>
      <dgm:spPr/>
      <dgm:t>
        <a:bodyPr/>
        <a:lstStyle/>
        <a:p>
          <a:endParaRPr lang="cs-CZ"/>
        </a:p>
      </dgm:t>
    </dgm:pt>
    <dgm:pt modelId="{B0DAF0B0-B01B-46B0-8FE8-8FA3BF72BFEF}" type="pres">
      <dgm:prSet presAssocID="{961C16B7-5611-466B-89B5-898C53BB680D}" presName="vert2" presStyleCnt="0"/>
      <dgm:spPr/>
    </dgm:pt>
    <dgm:pt modelId="{AED924F7-CB1F-4F56-9B73-62712AF1EF28}" type="pres">
      <dgm:prSet presAssocID="{961C16B7-5611-466B-89B5-898C53BB680D}" presName="thinLine2b" presStyleLbl="callout" presStyleIdx="1" presStyleCnt="3"/>
      <dgm:spPr/>
    </dgm:pt>
    <dgm:pt modelId="{80D126E0-E2C6-461B-B1DB-CBEA5C9C5E43}" type="pres">
      <dgm:prSet presAssocID="{961C16B7-5611-466B-89B5-898C53BB680D}" presName="vertSpace2b" presStyleCnt="0"/>
      <dgm:spPr/>
    </dgm:pt>
    <dgm:pt modelId="{1CE6FB45-632D-4AFB-99A9-E5046347B6AB}" type="pres">
      <dgm:prSet presAssocID="{B29F9B0C-4038-4898-A258-7D98214E38B5}" presName="horz2" presStyleCnt="0"/>
      <dgm:spPr/>
    </dgm:pt>
    <dgm:pt modelId="{E7FABFF1-2ACF-4AC2-9F85-9D5CCE07C1D4}" type="pres">
      <dgm:prSet presAssocID="{B29F9B0C-4038-4898-A258-7D98214E38B5}" presName="horzSpace2" presStyleCnt="0"/>
      <dgm:spPr/>
    </dgm:pt>
    <dgm:pt modelId="{A3841E32-3AE4-4149-BC0B-F3405197546C}" type="pres">
      <dgm:prSet presAssocID="{B29F9B0C-4038-4898-A258-7D98214E38B5}" presName="tx2" presStyleLbl="revTx" presStyleIdx="3" presStyleCnt="4"/>
      <dgm:spPr/>
      <dgm:t>
        <a:bodyPr/>
        <a:lstStyle/>
        <a:p>
          <a:endParaRPr lang="cs-CZ"/>
        </a:p>
      </dgm:t>
    </dgm:pt>
    <dgm:pt modelId="{37B35C25-21D1-4A06-8E38-8F01EA008B32}" type="pres">
      <dgm:prSet presAssocID="{B29F9B0C-4038-4898-A258-7D98214E38B5}" presName="vert2" presStyleCnt="0"/>
      <dgm:spPr/>
    </dgm:pt>
    <dgm:pt modelId="{E618E30A-7A88-4D19-A7F6-0B365AE3AA52}" type="pres">
      <dgm:prSet presAssocID="{B29F9B0C-4038-4898-A258-7D98214E38B5}" presName="thinLine2b" presStyleLbl="callout" presStyleIdx="2" presStyleCnt="3"/>
      <dgm:spPr/>
    </dgm:pt>
    <dgm:pt modelId="{9D3A659A-5297-4C2D-9A63-B1C68E90BC5C}" type="pres">
      <dgm:prSet presAssocID="{B29F9B0C-4038-4898-A258-7D98214E38B5}" presName="vertSpace2b" presStyleCnt="0"/>
      <dgm:spPr/>
    </dgm:pt>
  </dgm:ptLst>
  <dgm:cxnLst>
    <dgm:cxn modelId="{30195442-D5B7-4A49-A1DD-4F1F30E99E15}" srcId="{C94CA02D-2FC7-4B8D-95C5-F9848A7AC3C8}" destId="{D33D1024-3AF8-4760-A700-F1849FCBF5F6}" srcOrd="0" destOrd="0" parTransId="{8E924BBC-1944-4221-890F-E2FD8008EC48}" sibTransId="{34E8914F-823E-483F-A4C3-A8EEA2EEF7C6}"/>
    <dgm:cxn modelId="{BDAE478F-1CA2-4B3F-B302-6DC224572144}" type="presOf" srcId="{D33D1024-3AF8-4760-A700-F1849FCBF5F6}" destId="{9CCC83E7-350E-4D85-9F58-FC45C5BBA1C6}" srcOrd="0" destOrd="0" presId="urn:microsoft.com/office/officeart/2008/layout/LinedList"/>
    <dgm:cxn modelId="{F36A140F-D218-4A47-9CD2-025894987D84}" srcId="{C94CA02D-2FC7-4B8D-95C5-F9848A7AC3C8}" destId="{961C16B7-5611-466B-89B5-898C53BB680D}" srcOrd="1" destOrd="0" parTransId="{B68CB54E-FEAA-4A8C-9AE0-C1F1614FE92B}" sibTransId="{6408F73A-B904-4FF5-A4A5-25899E21E0B5}"/>
    <dgm:cxn modelId="{6D2DF06A-8ADD-4360-8FC2-FA8293A9D15A}" type="presOf" srcId="{B29F9B0C-4038-4898-A258-7D98214E38B5}" destId="{A3841E32-3AE4-4149-BC0B-F3405197546C}" srcOrd="0" destOrd="0" presId="urn:microsoft.com/office/officeart/2008/layout/LinedList"/>
    <dgm:cxn modelId="{9E47183D-8EC7-4BA4-B088-7E6C8A5A5679}" type="presOf" srcId="{C94CA02D-2FC7-4B8D-95C5-F9848A7AC3C8}" destId="{BE442AED-7DA8-47FA-855A-D7E936A914B8}" srcOrd="0" destOrd="0" presId="urn:microsoft.com/office/officeart/2008/layout/LinedList"/>
    <dgm:cxn modelId="{F904DAA0-5E3E-44DF-863D-927AA6CA0E15}" type="presOf" srcId="{E2E9249B-3A28-4C96-B023-221498C5F826}" destId="{92924458-55E2-490B-88EC-0620B55CAF21}" srcOrd="0" destOrd="0" presId="urn:microsoft.com/office/officeart/2008/layout/LinedList"/>
    <dgm:cxn modelId="{FC2CD38F-F21E-4BA4-9407-6850A93F3071}" srcId="{C94CA02D-2FC7-4B8D-95C5-F9848A7AC3C8}" destId="{B29F9B0C-4038-4898-A258-7D98214E38B5}" srcOrd="2" destOrd="0" parTransId="{3E5FF7EE-82C2-4DF4-8D66-9AFE2DED55CA}" sibTransId="{EFEC0C53-5326-485C-80B9-6D89786C0B8E}"/>
    <dgm:cxn modelId="{B1EBCA36-2696-41AA-A3D8-AFB4A2D0BD8B}" type="presOf" srcId="{961C16B7-5611-466B-89B5-898C53BB680D}" destId="{324797F6-7759-4DBE-8507-5D256868BF3B}" srcOrd="0" destOrd="0" presId="urn:microsoft.com/office/officeart/2008/layout/LinedList"/>
    <dgm:cxn modelId="{9BB452FB-6840-454B-839C-3DA6B50E6756}" srcId="{E2E9249B-3A28-4C96-B023-221498C5F826}" destId="{C94CA02D-2FC7-4B8D-95C5-F9848A7AC3C8}" srcOrd="0" destOrd="0" parTransId="{F3CDEF74-5BDE-4A05-B51C-4825A04E9CAE}" sibTransId="{7F142C5B-8AA8-4C8C-8152-968C569F8015}"/>
    <dgm:cxn modelId="{05E8EC7E-AAC4-45A0-A56C-67C1DD69553E}" type="presParOf" srcId="{92924458-55E2-490B-88EC-0620B55CAF21}" destId="{DFD00FC1-ACCA-4FB1-BE5C-377183442314}" srcOrd="0" destOrd="0" presId="urn:microsoft.com/office/officeart/2008/layout/LinedList"/>
    <dgm:cxn modelId="{F0C5D5D0-B947-44E7-AC48-B99C35A7E981}" type="presParOf" srcId="{92924458-55E2-490B-88EC-0620B55CAF21}" destId="{4C5D4588-B91A-4A9A-B588-5B49AE5B2384}" srcOrd="1" destOrd="0" presId="urn:microsoft.com/office/officeart/2008/layout/LinedList"/>
    <dgm:cxn modelId="{4FB5A4FD-1FE7-4589-9CA2-52A471372CD1}" type="presParOf" srcId="{4C5D4588-B91A-4A9A-B588-5B49AE5B2384}" destId="{BE442AED-7DA8-47FA-855A-D7E936A914B8}" srcOrd="0" destOrd="0" presId="urn:microsoft.com/office/officeart/2008/layout/LinedList"/>
    <dgm:cxn modelId="{7818B3A7-3435-4437-97D4-7120C35316DB}" type="presParOf" srcId="{4C5D4588-B91A-4A9A-B588-5B49AE5B2384}" destId="{A8CED166-71A1-4E17-BB92-26D0F1870615}" srcOrd="1" destOrd="0" presId="urn:microsoft.com/office/officeart/2008/layout/LinedList"/>
    <dgm:cxn modelId="{13B49771-607E-4D07-9A3C-17F8D5DBA5F2}" type="presParOf" srcId="{A8CED166-71A1-4E17-BB92-26D0F1870615}" destId="{AF59175E-6C8E-4F80-BAE7-BE1C22E5B610}" srcOrd="0" destOrd="0" presId="urn:microsoft.com/office/officeart/2008/layout/LinedList"/>
    <dgm:cxn modelId="{4CA5FB4B-C683-4A49-8827-2BB40CAD4872}" type="presParOf" srcId="{A8CED166-71A1-4E17-BB92-26D0F1870615}" destId="{96CC2C9E-1BA4-45D3-967A-C9CC72502B41}" srcOrd="1" destOrd="0" presId="urn:microsoft.com/office/officeart/2008/layout/LinedList"/>
    <dgm:cxn modelId="{5F9ADB5E-3354-4D65-9A74-79A3B2D68D72}" type="presParOf" srcId="{96CC2C9E-1BA4-45D3-967A-C9CC72502B41}" destId="{D8D6C21E-6C41-4123-8F38-E51919DEE49A}" srcOrd="0" destOrd="0" presId="urn:microsoft.com/office/officeart/2008/layout/LinedList"/>
    <dgm:cxn modelId="{34873EF6-416F-42AF-A303-F84AA8371454}" type="presParOf" srcId="{96CC2C9E-1BA4-45D3-967A-C9CC72502B41}" destId="{9CCC83E7-350E-4D85-9F58-FC45C5BBA1C6}" srcOrd="1" destOrd="0" presId="urn:microsoft.com/office/officeart/2008/layout/LinedList"/>
    <dgm:cxn modelId="{87863CE5-911D-4481-B659-C2244D0C4ABD}" type="presParOf" srcId="{96CC2C9E-1BA4-45D3-967A-C9CC72502B41}" destId="{43DD796C-87F6-4422-B7D0-5B85E945C771}" srcOrd="2" destOrd="0" presId="urn:microsoft.com/office/officeart/2008/layout/LinedList"/>
    <dgm:cxn modelId="{9B06367C-4FB1-4253-9A40-EB3D86F1E329}" type="presParOf" srcId="{A8CED166-71A1-4E17-BB92-26D0F1870615}" destId="{077B7E11-C5E4-4229-BD0B-C4BEA6353244}" srcOrd="2" destOrd="0" presId="urn:microsoft.com/office/officeart/2008/layout/LinedList"/>
    <dgm:cxn modelId="{1021FDA3-5192-4F49-A13B-175EA3145200}" type="presParOf" srcId="{A8CED166-71A1-4E17-BB92-26D0F1870615}" destId="{E38EA6B0-DD96-41BA-92BA-0FC02FE965FF}" srcOrd="3" destOrd="0" presId="urn:microsoft.com/office/officeart/2008/layout/LinedList"/>
    <dgm:cxn modelId="{6077F012-AE74-4E56-94C6-5EFC5F95273F}" type="presParOf" srcId="{A8CED166-71A1-4E17-BB92-26D0F1870615}" destId="{B91AAE6A-4775-49BD-9A4B-F2FA2C3A1441}" srcOrd="4" destOrd="0" presId="urn:microsoft.com/office/officeart/2008/layout/LinedList"/>
    <dgm:cxn modelId="{BB60E4BF-52CA-45B8-8344-C3F46912205B}" type="presParOf" srcId="{B91AAE6A-4775-49BD-9A4B-F2FA2C3A1441}" destId="{74171808-268A-40FB-8421-E1AFA43C3757}" srcOrd="0" destOrd="0" presId="urn:microsoft.com/office/officeart/2008/layout/LinedList"/>
    <dgm:cxn modelId="{D7880D6A-969E-4AE1-889D-D2F901352C15}" type="presParOf" srcId="{B91AAE6A-4775-49BD-9A4B-F2FA2C3A1441}" destId="{324797F6-7759-4DBE-8507-5D256868BF3B}" srcOrd="1" destOrd="0" presId="urn:microsoft.com/office/officeart/2008/layout/LinedList"/>
    <dgm:cxn modelId="{7F6E1AA9-55F6-40FA-9C2C-7000191C19FB}" type="presParOf" srcId="{B91AAE6A-4775-49BD-9A4B-F2FA2C3A1441}" destId="{B0DAF0B0-B01B-46B0-8FE8-8FA3BF72BFEF}" srcOrd="2" destOrd="0" presId="urn:microsoft.com/office/officeart/2008/layout/LinedList"/>
    <dgm:cxn modelId="{FB4CE1CE-C155-4927-B1F0-0E72953939DE}" type="presParOf" srcId="{A8CED166-71A1-4E17-BB92-26D0F1870615}" destId="{AED924F7-CB1F-4F56-9B73-62712AF1EF28}" srcOrd="5" destOrd="0" presId="urn:microsoft.com/office/officeart/2008/layout/LinedList"/>
    <dgm:cxn modelId="{B596EC64-59F0-459C-BCF4-52BEB228F175}" type="presParOf" srcId="{A8CED166-71A1-4E17-BB92-26D0F1870615}" destId="{80D126E0-E2C6-461B-B1DB-CBEA5C9C5E43}" srcOrd="6" destOrd="0" presId="urn:microsoft.com/office/officeart/2008/layout/LinedList"/>
    <dgm:cxn modelId="{28F4F346-9B91-49FD-AB6B-F61E92F1F726}" type="presParOf" srcId="{A8CED166-71A1-4E17-BB92-26D0F1870615}" destId="{1CE6FB45-632D-4AFB-99A9-E5046347B6AB}" srcOrd="7" destOrd="0" presId="urn:microsoft.com/office/officeart/2008/layout/LinedList"/>
    <dgm:cxn modelId="{36360AE0-FD26-4DF1-A45D-C49F22572D1A}" type="presParOf" srcId="{1CE6FB45-632D-4AFB-99A9-E5046347B6AB}" destId="{E7FABFF1-2ACF-4AC2-9F85-9D5CCE07C1D4}" srcOrd="0" destOrd="0" presId="urn:microsoft.com/office/officeart/2008/layout/LinedList"/>
    <dgm:cxn modelId="{096EEBD6-780C-411A-9731-6B2E6D6026EE}" type="presParOf" srcId="{1CE6FB45-632D-4AFB-99A9-E5046347B6AB}" destId="{A3841E32-3AE4-4149-BC0B-F3405197546C}" srcOrd="1" destOrd="0" presId="urn:microsoft.com/office/officeart/2008/layout/LinedList"/>
    <dgm:cxn modelId="{A5CEC73E-A185-4B8D-B999-6FEED2823490}" type="presParOf" srcId="{1CE6FB45-632D-4AFB-99A9-E5046347B6AB}" destId="{37B35C25-21D1-4A06-8E38-8F01EA008B32}" srcOrd="2" destOrd="0" presId="urn:microsoft.com/office/officeart/2008/layout/LinedList"/>
    <dgm:cxn modelId="{7D538F7D-DD8A-4214-A0AA-8367C84E7985}" type="presParOf" srcId="{A8CED166-71A1-4E17-BB92-26D0F1870615}" destId="{E618E30A-7A88-4D19-A7F6-0B365AE3AA52}" srcOrd="8" destOrd="0" presId="urn:microsoft.com/office/officeart/2008/layout/LinedList"/>
    <dgm:cxn modelId="{F9E6FA3A-FCBE-4CFA-97C7-44C06E8F7F17}" type="presParOf" srcId="{A8CED166-71A1-4E17-BB92-26D0F1870615}" destId="{9D3A659A-5297-4C2D-9A63-B1C68E90BC5C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54BDAAF-2C8F-4218-8522-82E5310A99B5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5EECCE9B-6CCB-47FA-8B3E-6D3567829D32}">
      <dgm:prSet phldrT="[Text]"/>
      <dgm:spPr/>
      <dgm:t>
        <a:bodyPr/>
        <a:lstStyle/>
        <a:p>
          <a:r>
            <a:rPr lang="cs-CZ" dirty="0" smtClean="0"/>
            <a:t>Dovednosti učitele</a:t>
          </a:r>
          <a:endParaRPr lang="cs-CZ" dirty="0"/>
        </a:p>
      </dgm:t>
    </dgm:pt>
    <dgm:pt modelId="{B8B3F305-3002-4BFB-AAB2-D8D5822886D4}" type="parTrans" cxnId="{DB8BC216-0303-46CC-9EBC-27BB619460F2}">
      <dgm:prSet/>
      <dgm:spPr/>
      <dgm:t>
        <a:bodyPr/>
        <a:lstStyle/>
        <a:p>
          <a:endParaRPr lang="cs-CZ"/>
        </a:p>
      </dgm:t>
    </dgm:pt>
    <dgm:pt modelId="{96AE4296-1B88-4B2B-B7FA-279509FD75A3}" type="sibTrans" cxnId="{DB8BC216-0303-46CC-9EBC-27BB619460F2}">
      <dgm:prSet/>
      <dgm:spPr/>
      <dgm:t>
        <a:bodyPr/>
        <a:lstStyle/>
        <a:p>
          <a:endParaRPr lang="cs-CZ"/>
        </a:p>
      </dgm:t>
    </dgm:pt>
    <dgm:pt modelId="{8C3E45B3-9B62-423F-850B-8C46F5CE38A2}">
      <dgm:prSet phldrT="[Text]"/>
      <dgm:spPr/>
      <dgm:t>
        <a:bodyPr/>
        <a:lstStyle/>
        <a:p>
          <a:r>
            <a:rPr lang="cs-CZ" dirty="0" smtClean="0"/>
            <a:t>Výukový obsah</a:t>
          </a:r>
          <a:endParaRPr lang="cs-CZ" dirty="0"/>
        </a:p>
      </dgm:t>
    </dgm:pt>
    <dgm:pt modelId="{9BEB3626-1FE1-4978-B384-A8EAD12D81D9}" type="parTrans" cxnId="{CE3924C9-78F0-4614-9DA2-131E2BE8FB29}">
      <dgm:prSet/>
      <dgm:spPr/>
      <dgm:t>
        <a:bodyPr/>
        <a:lstStyle/>
        <a:p>
          <a:endParaRPr lang="cs-CZ"/>
        </a:p>
      </dgm:t>
    </dgm:pt>
    <dgm:pt modelId="{38B36028-D9EA-4924-8A6D-1A54A26B210D}" type="sibTrans" cxnId="{CE3924C9-78F0-4614-9DA2-131E2BE8FB29}">
      <dgm:prSet/>
      <dgm:spPr/>
      <dgm:t>
        <a:bodyPr/>
        <a:lstStyle/>
        <a:p>
          <a:endParaRPr lang="cs-CZ"/>
        </a:p>
      </dgm:t>
    </dgm:pt>
    <dgm:pt modelId="{476346E5-F4EF-4D9A-A1C1-501E0B52F6C8}">
      <dgm:prSet phldrT="[Text]"/>
      <dgm:spPr/>
      <dgm:t>
        <a:bodyPr/>
        <a:lstStyle/>
        <a:p>
          <a:r>
            <a:rPr lang="cs-CZ" dirty="0" smtClean="0"/>
            <a:t>Fungující technika</a:t>
          </a:r>
          <a:endParaRPr lang="cs-CZ" dirty="0"/>
        </a:p>
      </dgm:t>
    </dgm:pt>
    <dgm:pt modelId="{8137F9C3-965C-45C8-B7E3-1C97CCDE70B6}" type="parTrans" cxnId="{C038F800-7116-47F8-B901-000726ADD30E}">
      <dgm:prSet/>
      <dgm:spPr/>
      <dgm:t>
        <a:bodyPr/>
        <a:lstStyle/>
        <a:p>
          <a:endParaRPr lang="cs-CZ"/>
        </a:p>
      </dgm:t>
    </dgm:pt>
    <dgm:pt modelId="{325CFD70-2A39-4642-9806-87F4A445387F}" type="sibTrans" cxnId="{C038F800-7116-47F8-B901-000726ADD30E}">
      <dgm:prSet/>
      <dgm:spPr/>
      <dgm:t>
        <a:bodyPr/>
        <a:lstStyle/>
        <a:p>
          <a:endParaRPr lang="cs-CZ"/>
        </a:p>
      </dgm:t>
    </dgm:pt>
    <dgm:pt modelId="{321571A9-3EB5-4DAB-B989-2F74264D7D3D}" type="pres">
      <dgm:prSet presAssocID="{154BDAAF-2C8F-4218-8522-82E5310A99B5}" presName="compositeShape" presStyleCnt="0">
        <dgm:presLayoutVars>
          <dgm:chMax val="7"/>
          <dgm:dir/>
          <dgm:resizeHandles val="exact"/>
        </dgm:presLayoutVars>
      </dgm:prSet>
      <dgm:spPr/>
    </dgm:pt>
    <dgm:pt modelId="{42839834-BE47-4CF1-94A4-4322FB00F7FB}" type="pres">
      <dgm:prSet presAssocID="{154BDAAF-2C8F-4218-8522-82E5310A99B5}" presName="wedge1" presStyleLbl="node1" presStyleIdx="0" presStyleCnt="3"/>
      <dgm:spPr/>
      <dgm:t>
        <a:bodyPr/>
        <a:lstStyle/>
        <a:p>
          <a:endParaRPr lang="cs-CZ"/>
        </a:p>
      </dgm:t>
    </dgm:pt>
    <dgm:pt modelId="{DE2482C6-EAF1-4084-8E52-C1E8AD91EBB4}" type="pres">
      <dgm:prSet presAssocID="{154BDAAF-2C8F-4218-8522-82E5310A99B5}" presName="dummy1a" presStyleCnt="0"/>
      <dgm:spPr/>
    </dgm:pt>
    <dgm:pt modelId="{7E64A226-7903-4F10-8525-30D9BFD08A23}" type="pres">
      <dgm:prSet presAssocID="{154BDAAF-2C8F-4218-8522-82E5310A99B5}" presName="dummy1b" presStyleCnt="0"/>
      <dgm:spPr/>
    </dgm:pt>
    <dgm:pt modelId="{A7356D55-4A23-4E34-A9D9-CFE8112A2B0B}" type="pres">
      <dgm:prSet presAssocID="{154BDAAF-2C8F-4218-8522-82E5310A99B5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24A9EF4-9B63-46BA-9460-5238EDBA4F71}" type="pres">
      <dgm:prSet presAssocID="{154BDAAF-2C8F-4218-8522-82E5310A99B5}" presName="wedge2" presStyleLbl="node1" presStyleIdx="1" presStyleCnt="3"/>
      <dgm:spPr/>
      <dgm:t>
        <a:bodyPr/>
        <a:lstStyle/>
        <a:p>
          <a:endParaRPr lang="cs-CZ"/>
        </a:p>
      </dgm:t>
    </dgm:pt>
    <dgm:pt modelId="{561FF18A-4C8A-4C25-8B29-9D318881C091}" type="pres">
      <dgm:prSet presAssocID="{154BDAAF-2C8F-4218-8522-82E5310A99B5}" presName="dummy2a" presStyleCnt="0"/>
      <dgm:spPr/>
    </dgm:pt>
    <dgm:pt modelId="{79E64380-7109-4985-AD3D-FFA7B4089B09}" type="pres">
      <dgm:prSet presAssocID="{154BDAAF-2C8F-4218-8522-82E5310A99B5}" presName="dummy2b" presStyleCnt="0"/>
      <dgm:spPr/>
    </dgm:pt>
    <dgm:pt modelId="{061E5FD5-2E1C-4BBE-B907-0CAA741D615F}" type="pres">
      <dgm:prSet presAssocID="{154BDAAF-2C8F-4218-8522-82E5310A99B5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26E4D15-AD45-4603-9A59-67E681B73B31}" type="pres">
      <dgm:prSet presAssocID="{154BDAAF-2C8F-4218-8522-82E5310A99B5}" presName="wedge3" presStyleLbl="node1" presStyleIdx="2" presStyleCnt="3"/>
      <dgm:spPr/>
      <dgm:t>
        <a:bodyPr/>
        <a:lstStyle/>
        <a:p>
          <a:endParaRPr lang="cs-CZ"/>
        </a:p>
      </dgm:t>
    </dgm:pt>
    <dgm:pt modelId="{5EF0367A-E8FC-4B9B-AE94-2CE9D8C37B6E}" type="pres">
      <dgm:prSet presAssocID="{154BDAAF-2C8F-4218-8522-82E5310A99B5}" presName="dummy3a" presStyleCnt="0"/>
      <dgm:spPr/>
    </dgm:pt>
    <dgm:pt modelId="{B0D4A2F1-E075-4CDB-B75E-369DC385D8AE}" type="pres">
      <dgm:prSet presAssocID="{154BDAAF-2C8F-4218-8522-82E5310A99B5}" presName="dummy3b" presStyleCnt="0"/>
      <dgm:spPr/>
    </dgm:pt>
    <dgm:pt modelId="{9560063F-1756-4AD0-804E-3E72E12BC1BA}" type="pres">
      <dgm:prSet presAssocID="{154BDAAF-2C8F-4218-8522-82E5310A99B5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93C4F9E-94D5-4178-A288-8E0B1D1EE856}" type="pres">
      <dgm:prSet presAssocID="{96AE4296-1B88-4B2B-B7FA-279509FD75A3}" presName="arrowWedge1" presStyleLbl="fgSibTrans2D1" presStyleIdx="0" presStyleCnt="3"/>
      <dgm:spPr/>
    </dgm:pt>
    <dgm:pt modelId="{EC67294B-16FD-4CF8-A8F9-67FE6EA8A298}" type="pres">
      <dgm:prSet presAssocID="{38B36028-D9EA-4924-8A6D-1A54A26B210D}" presName="arrowWedge2" presStyleLbl="fgSibTrans2D1" presStyleIdx="1" presStyleCnt="3"/>
      <dgm:spPr/>
    </dgm:pt>
    <dgm:pt modelId="{7DC0539F-6949-4ADB-A00F-3160052B277F}" type="pres">
      <dgm:prSet presAssocID="{325CFD70-2A39-4642-9806-87F4A445387F}" presName="arrowWedge3" presStyleLbl="fgSibTrans2D1" presStyleIdx="2" presStyleCnt="3"/>
      <dgm:spPr/>
    </dgm:pt>
  </dgm:ptLst>
  <dgm:cxnLst>
    <dgm:cxn modelId="{467A7561-1404-4922-943D-BB47B2CD09C6}" type="presOf" srcId="{476346E5-F4EF-4D9A-A1C1-501E0B52F6C8}" destId="{B26E4D15-AD45-4603-9A59-67E681B73B31}" srcOrd="0" destOrd="0" presId="urn:microsoft.com/office/officeart/2005/8/layout/cycle8"/>
    <dgm:cxn modelId="{C4D82001-5FC3-4AE3-BDE5-05D90EBE0A61}" type="presOf" srcId="{476346E5-F4EF-4D9A-A1C1-501E0B52F6C8}" destId="{9560063F-1756-4AD0-804E-3E72E12BC1BA}" srcOrd="1" destOrd="0" presId="urn:microsoft.com/office/officeart/2005/8/layout/cycle8"/>
    <dgm:cxn modelId="{A51FB572-B425-467A-A0F6-61CC4A30DC83}" type="presOf" srcId="{8C3E45B3-9B62-423F-850B-8C46F5CE38A2}" destId="{F24A9EF4-9B63-46BA-9460-5238EDBA4F71}" srcOrd="0" destOrd="0" presId="urn:microsoft.com/office/officeart/2005/8/layout/cycle8"/>
    <dgm:cxn modelId="{138E9A7D-1EEE-4574-8E4B-68CDDC2E1177}" type="presOf" srcId="{8C3E45B3-9B62-423F-850B-8C46F5CE38A2}" destId="{061E5FD5-2E1C-4BBE-B907-0CAA741D615F}" srcOrd="1" destOrd="0" presId="urn:microsoft.com/office/officeart/2005/8/layout/cycle8"/>
    <dgm:cxn modelId="{DB8BC216-0303-46CC-9EBC-27BB619460F2}" srcId="{154BDAAF-2C8F-4218-8522-82E5310A99B5}" destId="{5EECCE9B-6CCB-47FA-8B3E-6D3567829D32}" srcOrd="0" destOrd="0" parTransId="{B8B3F305-3002-4BFB-AAB2-D8D5822886D4}" sibTransId="{96AE4296-1B88-4B2B-B7FA-279509FD75A3}"/>
    <dgm:cxn modelId="{A7E4F52C-DD42-4042-8031-E40634952094}" type="presOf" srcId="{5EECCE9B-6CCB-47FA-8B3E-6D3567829D32}" destId="{A7356D55-4A23-4E34-A9D9-CFE8112A2B0B}" srcOrd="1" destOrd="0" presId="urn:microsoft.com/office/officeart/2005/8/layout/cycle8"/>
    <dgm:cxn modelId="{321ABC92-4BEF-4E7A-8DB9-3D2F2AE1B245}" type="presOf" srcId="{154BDAAF-2C8F-4218-8522-82E5310A99B5}" destId="{321571A9-3EB5-4DAB-B989-2F74264D7D3D}" srcOrd="0" destOrd="0" presId="urn:microsoft.com/office/officeart/2005/8/layout/cycle8"/>
    <dgm:cxn modelId="{32C0BC02-62D0-4E37-97B4-76440A603DDE}" type="presOf" srcId="{5EECCE9B-6CCB-47FA-8B3E-6D3567829D32}" destId="{42839834-BE47-4CF1-94A4-4322FB00F7FB}" srcOrd="0" destOrd="0" presId="urn:microsoft.com/office/officeart/2005/8/layout/cycle8"/>
    <dgm:cxn modelId="{C038F800-7116-47F8-B901-000726ADD30E}" srcId="{154BDAAF-2C8F-4218-8522-82E5310A99B5}" destId="{476346E5-F4EF-4D9A-A1C1-501E0B52F6C8}" srcOrd="2" destOrd="0" parTransId="{8137F9C3-965C-45C8-B7E3-1C97CCDE70B6}" sibTransId="{325CFD70-2A39-4642-9806-87F4A445387F}"/>
    <dgm:cxn modelId="{CE3924C9-78F0-4614-9DA2-131E2BE8FB29}" srcId="{154BDAAF-2C8F-4218-8522-82E5310A99B5}" destId="{8C3E45B3-9B62-423F-850B-8C46F5CE38A2}" srcOrd="1" destOrd="0" parTransId="{9BEB3626-1FE1-4978-B384-A8EAD12D81D9}" sibTransId="{38B36028-D9EA-4924-8A6D-1A54A26B210D}"/>
    <dgm:cxn modelId="{D4B506D3-97CB-4B1F-9E42-C60430A7B05D}" type="presParOf" srcId="{321571A9-3EB5-4DAB-B989-2F74264D7D3D}" destId="{42839834-BE47-4CF1-94A4-4322FB00F7FB}" srcOrd="0" destOrd="0" presId="urn:microsoft.com/office/officeart/2005/8/layout/cycle8"/>
    <dgm:cxn modelId="{D84BE0E2-74C2-44E8-BD54-A765FFC1D41F}" type="presParOf" srcId="{321571A9-3EB5-4DAB-B989-2F74264D7D3D}" destId="{DE2482C6-EAF1-4084-8E52-C1E8AD91EBB4}" srcOrd="1" destOrd="0" presId="urn:microsoft.com/office/officeart/2005/8/layout/cycle8"/>
    <dgm:cxn modelId="{3F9A0699-701D-4EFA-AED9-8B8399637CE8}" type="presParOf" srcId="{321571A9-3EB5-4DAB-B989-2F74264D7D3D}" destId="{7E64A226-7903-4F10-8525-30D9BFD08A23}" srcOrd="2" destOrd="0" presId="urn:microsoft.com/office/officeart/2005/8/layout/cycle8"/>
    <dgm:cxn modelId="{BF487B32-04ED-4AC7-B1DC-BF3116658CF9}" type="presParOf" srcId="{321571A9-3EB5-4DAB-B989-2F74264D7D3D}" destId="{A7356D55-4A23-4E34-A9D9-CFE8112A2B0B}" srcOrd="3" destOrd="0" presId="urn:microsoft.com/office/officeart/2005/8/layout/cycle8"/>
    <dgm:cxn modelId="{CBB6E366-AB30-42E7-AFF5-5DDA3B27B801}" type="presParOf" srcId="{321571A9-3EB5-4DAB-B989-2F74264D7D3D}" destId="{F24A9EF4-9B63-46BA-9460-5238EDBA4F71}" srcOrd="4" destOrd="0" presId="urn:microsoft.com/office/officeart/2005/8/layout/cycle8"/>
    <dgm:cxn modelId="{FDD93A02-6431-4C4E-A8DA-F00B80958819}" type="presParOf" srcId="{321571A9-3EB5-4DAB-B989-2F74264D7D3D}" destId="{561FF18A-4C8A-4C25-8B29-9D318881C091}" srcOrd="5" destOrd="0" presId="urn:microsoft.com/office/officeart/2005/8/layout/cycle8"/>
    <dgm:cxn modelId="{EFD3DA1C-F369-44FC-84F2-2E8E9FFE2CB4}" type="presParOf" srcId="{321571A9-3EB5-4DAB-B989-2F74264D7D3D}" destId="{79E64380-7109-4985-AD3D-FFA7B4089B09}" srcOrd="6" destOrd="0" presId="urn:microsoft.com/office/officeart/2005/8/layout/cycle8"/>
    <dgm:cxn modelId="{42D82851-C23E-44AB-A6CD-BA2D1E910E32}" type="presParOf" srcId="{321571A9-3EB5-4DAB-B989-2F74264D7D3D}" destId="{061E5FD5-2E1C-4BBE-B907-0CAA741D615F}" srcOrd="7" destOrd="0" presId="urn:microsoft.com/office/officeart/2005/8/layout/cycle8"/>
    <dgm:cxn modelId="{18302D75-20AB-46B6-8FFD-2A4EB754505A}" type="presParOf" srcId="{321571A9-3EB5-4DAB-B989-2F74264D7D3D}" destId="{B26E4D15-AD45-4603-9A59-67E681B73B31}" srcOrd="8" destOrd="0" presId="urn:microsoft.com/office/officeart/2005/8/layout/cycle8"/>
    <dgm:cxn modelId="{1318DA31-C963-45E2-B53C-E1DCE068DE4A}" type="presParOf" srcId="{321571A9-3EB5-4DAB-B989-2F74264D7D3D}" destId="{5EF0367A-E8FC-4B9B-AE94-2CE9D8C37B6E}" srcOrd="9" destOrd="0" presId="urn:microsoft.com/office/officeart/2005/8/layout/cycle8"/>
    <dgm:cxn modelId="{8BA05320-6638-4B8F-BB3D-11E2DDC54A29}" type="presParOf" srcId="{321571A9-3EB5-4DAB-B989-2F74264D7D3D}" destId="{B0D4A2F1-E075-4CDB-B75E-369DC385D8AE}" srcOrd="10" destOrd="0" presId="urn:microsoft.com/office/officeart/2005/8/layout/cycle8"/>
    <dgm:cxn modelId="{5F0960A7-0B0A-4394-ACF9-1AA85C331534}" type="presParOf" srcId="{321571A9-3EB5-4DAB-B989-2F74264D7D3D}" destId="{9560063F-1756-4AD0-804E-3E72E12BC1BA}" srcOrd="11" destOrd="0" presId="urn:microsoft.com/office/officeart/2005/8/layout/cycle8"/>
    <dgm:cxn modelId="{F5A878AB-4C17-4A1F-93B0-C1DE48DF38AD}" type="presParOf" srcId="{321571A9-3EB5-4DAB-B989-2F74264D7D3D}" destId="{993C4F9E-94D5-4178-A288-8E0B1D1EE856}" srcOrd="12" destOrd="0" presId="urn:microsoft.com/office/officeart/2005/8/layout/cycle8"/>
    <dgm:cxn modelId="{82FEFFA3-D287-4853-8E60-CC3D7D76B2AE}" type="presParOf" srcId="{321571A9-3EB5-4DAB-B989-2F74264D7D3D}" destId="{EC67294B-16FD-4CF8-A8F9-67FE6EA8A298}" srcOrd="13" destOrd="0" presId="urn:microsoft.com/office/officeart/2005/8/layout/cycle8"/>
    <dgm:cxn modelId="{F7C59901-919F-4934-B521-B94B22619523}" type="presParOf" srcId="{321571A9-3EB5-4DAB-B989-2F74264D7D3D}" destId="{7DC0539F-6949-4ADB-A00F-3160052B277F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10DF51-4FCD-45A5-89AA-A5C6680A9065}">
      <dsp:nvSpPr>
        <dsp:cNvPr id="0" name=""/>
        <dsp:cNvSpPr/>
      </dsp:nvSpPr>
      <dsp:spPr>
        <a:xfrm>
          <a:off x="3566013" y="2750769"/>
          <a:ext cx="995972" cy="11659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 smtClean="0"/>
            <a:t>Daný projekt</a:t>
          </a:r>
          <a:endParaRPr lang="cs-CZ" sz="2100" kern="1200" dirty="0"/>
        </a:p>
      </dsp:txBody>
      <dsp:txXfrm>
        <a:off x="3614632" y="2799388"/>
        <a:ext cx="898734" cy="1068723"/>
      </dsp:txXfrm>
    </dsp:sp>
    <dsp:sp modelId="{1818EE1E-FF89-4EEA-93F2-F96F896ABCD6}">
      <dsp:nvSpPr>
        <dsp:cNvPr id="0" name=""/>
        <dsp:cNvSpPr/>
      </dsp:nvSpPr>
      <dsp:spPr>
        <a:xfrm rot="16133436">
          <a:off x="3610311" y="2316854"/>
          <a:ext cx="86799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67992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2623B6-5527-46BC-82AF-7D5FA19538FC}">
      <dsp:nvSpPr>
        <dsp:cNvPr id="0" name=""/>
        <dsp:cNvSpPr/>
      </dsp:nvSpPr>
      <dsp:spPr>
        <a:xfrm>
          <a:off x="3480783" y="793787"/>
          <a:ext cx="1089152" cy="1089152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600" kern="1200" dirty="0" smtClean="0"/>
            <a:t>ŠVP</a:t>
          </a:r>
          <a:endParaRPr lang="cs-CZ" sz="3600" kern="1200" dirty="0"/>
        </a:p>
      </dsp:txBody>
      <dsp:txXfrm>
        <a:off x="3533951" y="846955"/>
        <a:ext cx="982816" cy="982816"/>
      </dsp:txXfrm>
    </dsp:sp>
    <dsp:sp modelId="{A03AC93F-451C-4DF9-B572-4FB677F05B40}">
      <dsp:nvSpPr>
        <dsp:cNvPr id="0" name=""/>
        <dsp:cNvSpPr/>
      </dsp:nvSpPr>
      <dsp:spPr>
        <a:xfrm rot="1800000">
          <a:off x="4475316" y="3944717"/>
          <a:ext cx="129381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93819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FBCF17-B5D3-4B93-BE9C-E4201573D047}">
      <dsp:nvSpPr>
        <dsp:cNvPr id="0" name=""/>
        <dsp:cNvSpPr/>
      </dsp:nvSpPr>
      <dsp:spPr>
        <a:xfrm>
          <a:off x="5682466" y="4038007"/>
          <a:ext cx="1089152" cy="1089152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smtClean="0"/>
            <a:t>Klíčové kompetence</a:t>
          </a:r>
          <a:endParaRPr lang="cs-CZ" sz="1400" kern="1200" dirty="0"/>
        </a:p>
      </dsp:txBody>
      <dsp:txXfrm>
        <a:off x="5735634" y="4091175"/>
        <a:ext cx="982816" cy="982816"/>
      </dsp:txXfrm>
    </dsp:sp>
    <dsp:sp modelId="{BD244666-0186-4B57-8E8D-EDAF3722F695}">
      <dsp:nvSpPr>
        <dsp:cNvPr id="0" name=""/>
        <dsp:cNvSpPr/>
      </dsp:nvSpPr>
      <dsp:spPr>
        <a:xfrm rot="9000000">
          <a:off x="2358863" y="3944717"/>
          <a:ext cx="129381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93819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B8798F-7D29-4629-9E90-351CA1250F56}">
      <dsp:nvSpPr>
        <dsp:cNvPr id="0" name=""/>
        <dsp:cNvSpPr/>
      </dsp:nvSpPr>
      <dsp:spPr>
        <a:xfrm>
          <a:off x="1356381" y="4038007"/>
          <a:ext cx="1089152" cy="1089152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Cíle projektu</a:t>
          </a:r>
          <a:endParaRPr lang="cs-CZ" sz="2000" kern="1200" dirty="0"/>
        </a:p>
      </dsp:txBody>
      <dsp:txXfrm>
        <a:off x="1409549" y="4091175"/>
        <a:ext cx="982816" cy="9828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45E0-DD33-4A7A-A03F-87C658199461}" type="datetimeFigureOut">
              <a:rPr lang="cs-CZ" smtClean="0"/>
              <a:t>14. 1. 2016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3A6F-485E-45AA-8C44-3BC0B85947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706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45E0-DD33-4A7A-A03F-87C658199461}" type="datetimeFigureOut">
              <a:rPr lang="cs-CZ" smtClean="0"/>
              <a:t>14. 1. 2016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3A6F-485E-45AA-8C44-3BC0B85947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9532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45E0-DD33-4A7A-A03F-87C658199461}" type="datetimeFigureOut">
              <a:rPr lang="cs-CZ" smtClean="0"/>
              <a:t>14. 1. 2016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3A6F-485E-45AA-8C44-3BC0B85947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616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45E0-DD33-4A7A-A03F-87C658199461}" type="datetimeFigureOut">
              <a:rPr lang="cs-CZ" smtClean="0"/>
              <a:t>14. 1. 2016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3A6F-485E-45AA-8C44-3BC0B85947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9814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45E0-DD33-4A7A-A03F-87C658199461}" type="datetimeFigureOut">
              <a:rPr lang="cs-CZ" smtClean="0"/>
              <a:t>14. 1. 2016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3A6F-485E-45AA-8C44-3BC0B85947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6827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45E0-DD33-4A7A-A03F-87C658199461}" type="datetimeFigureOut">
              <a:rPr lang="cs-CZ" smtClean="0"/>
              <a:t>14. 1. 2016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3A6F-485E-45AA-8C44-3BC0B85947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0021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45E0-DD33-4A7A-A03F-87C658199461}" type="datetimeFigureOut">
              <a:rPr lang="cs-CZ" smtClean="0"/>
              <a:t>14. 1. 2016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3A6F-485E-45AA-8C44-3BC0B85947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0035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45E0-DD33-4A7A-A03F-87C658199461}" type="datetimeFigureOut">
              <a:rPr lang="cs-CZ" smtClean="0"/>
              <a:t>14. 1. 2016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3A6F-485E-45AA-8C44-3BC0B85947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5893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45E0-DD33-4A7A-A03F-87C658199461}" type="datetimeFigureOut">
              <a:rPr lang="cs-CZ" smtClean="0"/>
              <a:t>14. 1. 2016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3A6F-485E-45AA-8C44-3BC0B85947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706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45E0-DD33-4A7A-A03F-87C658199461}" type="datetimeFigureOut">
              <a:rPr lang="cs-CZ" smtClean="0"/>
              <a:t>14. 1. 2016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3A6F-485E-45AA-8C44-3BC0B85947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8500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45E0-DD33-4A7A-A03F-87C658199461}" type="datetimeFigureOut">
              <a:rPr lang="cs-CZ" smtClean="0"/>
              <a:t>14. 1. 2016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3A6F-485E-45AA-8C44-3BC0B85947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9545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BD45E0-DD33-4A7A-A03F-87C658199461}" type="datetimeFigureOut">
              <a:rPr lang="cs-CZ" smtClean="0"/>
              <a:t>14. 1. 2016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D3A6F-485E-45AA-8C44-3BC0B85947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8648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text 2"/>
          <p:cNvSpPr txBox="1">
            <a:spLocks/>
          </p:cNvSpPr>
          <p:nvPr/>
        </p:nvSpPr>
        <p:spPr>
          <a:xfrm>
            <a:off x="1794276" y="2252585"/>
            <a:ext cx="6677919" cy="3830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 algn="ctr"/>
            <a:r>
              <a:rPr lang="cs-CZ" dirty="0" smtClean="0"/>
              <a:t>Název projektu: ICT nás baví</a:t>
            </a:r>
          </a:p>
          <a:p>
            <a:pPr algn="ctr"/>
            <a:r>
              <a:rPr lang="cs-CZ" dirty="0" smtClean="0"/>
              <a:t>Registrační číslo: CZ.1.07/1.3.00/51.0015</a:t>
            </a:r>
          </a:p>
          <a:p>
            <a:endParaRPr lang="cs-CZ" sz="2000" dirty="0" smtClean="0"/>
          </a:p>
          <a:p>
            <a:r>
              <a:rPr lang="cs-CZ" sz="2000" dirty="0" smtClean="0"/>
              <a:t>Jméno a příjmení lektora: Mgr. Miloslav Hubatka</a:t>
            </a:r>
          </a:p>
          <a:p>
            <a:r>
              <a:rPr lang="cs-CZ" sz="2000" dirty="0" smtClean="0"/>
              <a:t>Název modulu: Projektová výuka vedená s ICT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97" y="329746"/>
            <a:ext cx="8799428" cy="192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63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05276" y="91113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Projektová výuka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1529" y="1416676"/>
            <a:ext cx="11783095" cy="5306096"/>
          </a:xfrm>
        </p:spPr>
        <p:txBody>
          <a:bodyPr>
            <a:normAutofit fontScale="40000" lnSpcReduction="20000"/>
          </a:bodyPr>
          <a:lstStyle/>
          <a:p>
            <a:r>
              <a:rPr lang="cs-CZ" sz="6000" dirty="0"/>
              <a:t>Je cílená, promyšlená a organizovaná</a:t>
            </a:r>
          </a:p>
          <a:p>
            <a:r>
              <a:rPr lang="cs-CZ" sz="6000" dirty="0"/>
              <a:t>Je intelektuální (teoretická) i ryze praktická</a:t>
            </a:r>
          </a:p>
          <a:p>
            <a:r>
              <a:rPr lang="cs-CZ" sz="6000" dirty="0"/>
              <a:t>Vyhovuje potřebám a zájmům žáků, ale též pedagogickému rozhodnutí učitele</a:t>
            </a:r>
          </a:p>
          <a:p>
            <a:r>
              <a:rPr lang="cs-CZ" sz="6000" dirty="0"/>
              <a:t>Je koncentrována kolem základní ideje, základního tématu</a:t>
            </a:r>
          </a:p>
          <a:p>
            <a:r>
              <a:rPr lang="cs-CZ" sz="6000" dirty="0"/>
              <a:t>Komplexně ovlivňuje žákovu osobnost</a:t>
            </a:r>
          </a:p>
          <a:p>
            <a:r>
              <a:rPr lang="cs-CZ" sz="6000" dirty="0"/>
              <a:t>Vyžaduje od žáka převzetí odpovědnosti za vlastní učení</a:t>
            </a:r>
          </a:p>
          <a:p>
            <a:r>
              <a:rPr lang="cs-CZ" sz="6000" dirty="0"/>
              <a:t>Je především „záležitostí“ dětí, pedagog vystupuje především v roli konzultanta, partnera</a:t>
            </a:r>
          </a:p>
          <a:p>
            <a:r>
              <a:rPr lang="cs-CZ" sz="6000" dirty="0"/>
              <a:t>Nabízí celistvé poznání, zkoumá problém z různých úhlů pohledu</a:t>
            </a:r>
          </a:p>
          <a:p>
            <a:r>
              <a:rPr lang="cs-CZ" sz="6000" dirty="0"/>
              <a:t>Má praktické zaměření a směřuje k upotřebení v životě</a:t>
            </a:r>
          </a:p>
          <a:p>
            <a:r>
              <a:rPr lang="cs-CZ" sz="6000" dirty="0"/>
              <a:t>Výsledný produkt projektu posiluje smysl učení, důležité je i zaznamenávání průběhu – procesu učení</a:t>
            </a:r>
          </a:p>
          <a:p>
            <a:r>
              <a:rPr lang="cs-CZ" sz="6000" dirty="0"/>
              <a:t>Je založen na týmové spolupráci dětí</a:t>
            </a:r>
          </a:p>
          <a:p>
            <a:r>
              <a:rPr lang="cs-CZ" sz="6000" dirty="0"/>
              <a:t>Propojuje život školy se životem obce, širší společnosti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2902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Pozitiva projektového vyučování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 smtClean="0"/>
              <a:t> </a:t>
            </a:r>
            <a:r>
              <a:rPr lang="it-IT" dirty="0"/>
              <a:t>zvyšuje motivaci, iniciativu a odpovědnost žáků,</a:t>
            </a:r>
          </a:p>
          <a:p>
            <a:r>
              <a:rPr lang="cs-CZ" dirty="0"/>
              <a:t> </a:t>
            </a:r>
            <a:r>
              <a:rPr lang="cs-CZ" dirty="0" smtClean="0"/>
              <a:t>poskytuje </a:t>
            </a:r>
            <a:r>
              <a:rPr lang="cs-CZ" dirty="0"/>
              <a:t>řadu příležitostí k praktickému řešení úkolů a problémů ze života,</a:t>
            </a:r>
          </a:p>
          <a:p>
            <a:r>
              <a:rPr lang="cs-CZ" dirty="0" smtClean="0"/>
              <a:t> </a:t>
            </a:r>
            <a:r>
              <a:rPr lang="cs-CZ" dirty="0"/>
              <a:t>posiluje u žáků ochotu spolupracovat a radit se s jinými,</a:t>
            </a:r>
          </a:p>
          <a:p>
            <a:r>
              <a:rPr lang="cs-CZ" dirty="0" smtClean="0"/>
              <a:t> </a:t>
            </a:r>
            <a:r>
              <a:rPr lang="cs-CZ" dirty="0"/>
              <a:t>přináší korektiv k tradiční výuce, neboť ji obohacuje a doplňuje o přímou </a:t>
            </a:r>
            <a:r>
              <a:rPr lang="cs-CZ" dirty="0" smtClean="0"/>
              <a:t>zkušenost žáků</a:t>
            </a:r>
            <a:r>
              <a:rPr lang="cs-CZ" dirty="0"/>
              <a:t>,</a:t>
            </a:r>
          </a:p>
          <a:p>
            <a:r>
              <a:rPr lang="cs-CZ" dirty="0" smtClean="0"/>
              <a:t> </a:t>
            </a:r>
            <a:r>
              <a:rPr lang="cs-CZ" dirty="0"/>
              <a:t>rozvíjí u žáků vytrvalost, pohotovost, tolerantnost, sebekritičnost i sebedůvěru,</a:t>
            </a:r>
          </a:p>
          <a:p>
            <a:r>
              <a:rPr lang="cs-CZ" dirty="0" smtClean="0"/>
              <a:t> </a:t>
            </a:r>
            <a:r>
              <a:rPr lang="cs-CZ" dirty="0"/>
              <a:t>dává příležitost k tvořivým činnostem</a:t>
            </a:r>
          </a:p>
          <a:p>
            <a:r>
              <a:rPr lang="pl-PL" dirty="0"/>
              <a:t>p</a:t>
            </a:r>
            <a:r>
              <a:rPr lang="pl-PL" dirty="0" smtClean="0"/>
              <a:t>rojektové </a:t>
            </a:r>
            <a:r>
              <a:rPr lang="pl-PL" dirty="0"/>
              <a:t>vyučování je založeno na realizaci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2639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Projekty a cíle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Vždy je třeba stanovit cíl projektu – korespondence s ŠVP/ PT…</a:t>
            </a:r>
          </a:p>
          <a:p>
            <a:r>
              <a:rPr lang="cs-CZ" dirty="0" smtClean="0"/>
              <a:t>Stanovit dílčí cíle</a:t>
            </a:r>
          </a:p>
          <a:p>
            <a:r>
              <a:rPr lang="cs-CZ" dirty="0" smtClean="0"/>
              <a:t>Cíle musí být  SMARTER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5590419" y="3203357"/>
            <a:ext cx="534374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S – Specifikovaný</a:t>
            </a:r>
          </a:p>
          <a:p>
            <a:r>
              <a:rPr lang="cs-CZ" sz="2800" b="1" dirty="0" smtClean="0">
                <a:solidFill>
                  <a:srgbClr val="FF0000"/>
                </a:solidFill>
              </a:rPr>
              <a:t>M - Měřitelný</a:t>
            </a:r>
          </a:p>
          <a:p>
            <a:r>
              <a:rPr lang="cs-CZ" sz="2800" b="1" dirty="0" smtClean="0">
                <a:solidFill>
                  <a:srgbClr val="FF0000"/>
                </a:solidFill>
              </a:rPr>
              <a:t>A - Akceptovatelný</a:t>
            </a:r>
          </a:p>
          <a:p>
            <a:r>
              <a:rPr lang="cs-CZ" sz="2800" b="1" dirty="0" smtClean="0">
                <a:solidFill>
                  <a:srgbClr val="FF0000"/>
                </a:solidFill>
              </a:rPr>
              <a:t>R – Reálný (splnitelný)</a:t>
            </a:r>
          </a:p>
          <a:p>
            <a:r>
              <a:rPr lang="cs-CZ" sz="2800" b="1" dirty="0" smtClean="0">
                <a:solidFill>
                  <a:srgbClr val="FF0000"/>
                </a:solidFill>
              </a:rPr>
              <a:t>T - Termínovaný</a:t>
            </a:r>
          </a:p>
          <a:p>
            <a:r>
              <a:rPr lang="cs-CZ" sz="2800" b="1" dirty="0" smtClean="0">
                <a:solidFill>
                  <a:srgbClr val="FF0000"/>
                </a:solidFill>
              </a:rPr>
              <a:t>E – Emotivní (vzrušující)</a:t>
            </a:r>
          </a:p>
          <a:p>
            <a:r>
              <a:rPr lang="cs-CZ" sz="2800" b="1" dirty="0" smtClean="0">
                <a:solidFill>
                  <a:srgbClr val="FF0000"/>
                </a:solidFill>
              </a:rPr>
              <a:t>R – Registrovaný (zapsaný)</a:t>
            </a:r>
            <a:endParaRPr lang="cs-CZ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814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6" name="Picture 22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1" y="4445001"/>
            <a:ext cx="1636713" cy="72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5" name="Picture 21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4" y="4040189"/>
            <a:ext cx="1844675" cy="65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4" name="Picture 20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89" y="2938464"/>
            <a:ext cx="3589337" cy="217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3" name="Picture 19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471739"/>
            <a:ext cx="2341563" cy="52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2" name="Picture 18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073276"/>
            <a:ext cx="2273300" cy="77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1" name="Picture 17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439" y="2051051"/>
            <a:ext cx="3489325" cy="200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6" y="4360864"/>
            <a:ext cx="1408113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4178300"/>
            <a:ext cx="1676400" cy="4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4" y="3833813"/>
            <a:ext cx="2027237" cy="77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589" y="3465514"/>
            <a:ext cx="2143125" cy="113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364" y="2938464"/>
            <a:ext cx="3481387" cy="209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1" y="2601913"/>
            <a:ext cx="1223963" cy="88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2578101"/>
            <a:ext cx="1392238" cy="62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2471739"/>
            <a:ext cx="1277938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026" y="2211389"/>
            <a:ext cx="1438275" cy="60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925" y="1928813"/>
            <a:ext cx="13081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989" y="1630363"/>
            <a:ext cx="1362075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364" y="2027239"/>
            <a:ext cx="3641725" cy="202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664" y="2732089"/>
            <a:ext cx="2058987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86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854" y="2063693"/>
            <a:ext cx="4371774" cy="3583421"/>
          </a:xfrm>
        </p:spPr>
      </p:pic>
      <p:sp>
        <p:nvSpPr>
          <p:cNvPr id="5" name="TextovéPole 4"/>
          <p:cNvSpPr txBox="1"/>
          <p:nvPr/>
        </p:nvSpPr>
        <p:spPr>
          <a:xfrm>
            <a:off x="2479183" y="371293"/>
            <a:ext cx="6819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Bloomova</a:t>
            </a:r>
            <a:r>
              <a:rPr lang="cs-CZ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taxonomie</a:t>
            </a:r>
            <a:endParaRPr lang="cs-CZ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886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53" y="349624"/>
            <a:ext cx="10058400" cy="650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4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471" y="112734"/>
            <a:ext cx="6645498" cy="6307241"/>
          </a:xfrm>
        </p:spPr>
      </p:pic>
    </p:spTree>
    <p:extLst>
      <p:ext uri="{BB962C8B-B14F-4D97-AF65-F5344CB8AC3E}">
        <p14:creationId xmlns:p14="http://schemas.microsoft.com/office/powerpoint/2010/main" val="4009943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74765" y="624817"/>
            <a:ext cx="8733656" cy="936104"/>
          </a:xfrm>
        </p:spPr>
        <p:txBody>
          <a:bodyPr/>
          <a:lstStyle/>
          <a:p>
            <a:r>
              <a:rPr lang="cs-CZ" sz="3200" dirty="0"/>
              <a:t>Strategie digitálního vzdělávání do roku 2020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109" y="1560921"/>
            <a:ext cx="8605989" cy="5191349"/>
          </a:xfrm>
        </p:spPr>
      </p:pic>
    </p:spTree>
    <p:extLst>
      <p:ext uri="{BB962C8B-B14F-4D97-AF65-F5344CB8AC3E}">
        <p14:creationId xmlns:p14="http://schemas.microsoft.com/office/powerpoint/2010/main" val="1362078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31504" y="1196752"/>
            <a:ext cx="8229600" cy="1143000"/>
          </a:xfrm>
        </p:spPr>
        <p:txBody>
          <a:bodyPr/>
          <a:lstStyle/>
          <a:p>
            <a:r>
              <a:rPr lang="cs-CZ" dirty="0" smtClean="0"/>
              <a:t>Algoritmus práce s daty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/>
          </p:nvPr>
        </p:nvGraphicFramePr>
        <p:xfrm>
          <a:off x="1528697" y="1916833"/>
          <a:ext cx="8959791" cy="4784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3267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/>
          </p:nvPr>
        </p:nvGraphicFramePr>
        <p:xfrm>
          <a:off x="2207568" y="1556792"/>
          <a:ext cx="8136904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60469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sz="9600" dirty="0" smtClean="0">
                <a:latin typeface="AR CHRISTY" panose="02000000000000000000" pitchFamily="2" charset="0"/>
              </a:rPr>
              <a:t>Projektové</a:t>
            </a:r>
            <a:r>
              <a:rPr lang="cs-CZ" sz="7200" dirty="0" smtClean="0">
                <a:latin typeface="AR CHRISTY" panose="02000000000000000000" pitchFamily="2" charset="0"/>
              </a:rPr>
              <a:t> vyučování</a:t>
            </a:r>
            <a:endParaRPr lang="cs-CZ" sz="7200" dirty="0">
              <a:latin typeface="AR CHRISTY" panose="02000000000000000000" pitchFamily="2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4800" b="1" i="1" dirty="0" smtClean="0">
                <a:latin typeface="Monotype Corsiva" panose="03010101010201010101" pitchFamily="66" charset="0"/>
              </a:rPr>
              <a:t>Mgr. Miloslav Hubatka</a:t>
            </a:r>
            <a:endParaRPr lang="cs-CZ" sz="4800" b="1" i="1" dirty="0">
              <a:latin typeface="Monotype Corsiva" panose="03010101010201010101" pitchFamily="66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411" y="5705314"/>
            <a:ext cx="4258269" cy="11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46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/>
          </p:nvPr>
        </p:nvGraphicFramePr>
        <p:xfrm>
          <a:off x="2063552" y="1628800"/>
          <a:ext cx="736848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51126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/>
          </p:nvPr>
        </p:nvGraphicFramePr>
        <p:xfrm>
          <a:off x="1991544" y="1700808"/>
          <a:ext cx="835292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7141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18704" y="552809"/>
            <a:ext cx="9144000" cy="994122"/>
          </a:xfrm>
        </p:spPr>
        <p:txBody>
          <a:bodyPr/>
          <a:lstStyle/>
          <a:p>
            <a:r>
              <a:rPr lang="cs-CZ" dirty="0" smtClean="0"/>
              <a:t>Složky úspěšné výuky s IT nástroji</a:t>
            </a:r>
            <a:endParaRPr lang="cs-CZ" dirty="0"/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3287688" y="1916832"/>
          <a:ext cx="6624736" cy="4496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62857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2105964" y="371241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/>
              <a:t>Vývojové fáze implementace ICT do výuky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238" y="1365413"/>
            <a:ext cx="5904963" cy="5004794"/>
          </a:xfrm>
        </p:spPr>
      </p:pic>
    </p:spTree>
    <p:extLst>
      <p:ext uri="{BB962C8B-B14F-4D97-AF65-F5344CB8AC3E}">
        <p14:creationId xmlns:p14="http://schemas.microsoft.com/office/powerpoint/2010/main" val="9179578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Popis vývojových fází - 1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1" y="2387573"/>
            <a:ext cx="2010758" cy="2536183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470043" y="2296465"/>
            <a:ext cx="582447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u="sng" dirty="0"/>
              <a:t>Prezentační a interaktivní technika ve vyučovací hodině</a:t>
            </a:r>
          </a:p>
          <a:p>
            <a:endParaRPr lang="cs-CZ" sz="1500" b="1" u="sng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500" dirty="0"/>
              <a:t>První využití interaktivní moderní techniky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500" dirty="0"/>
              <a:t>Převládá prezentace, ale postupné zavádění interaktivity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500" dirty="0"/>
              <a:t>První zapojení digitálního vzdělávacího obsahu ve výuce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500" dirty="0"/>
              <a:t>První zkušenosti s výukou pomocí moderních technologií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500" dirty="0"/>
              <a:t>První zapojení žáka – samostatná práce s ICT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500" dirty="0"/>
              <a:t>Stále převládá frontální výuka + první zkušenosti s prací se skupinami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500" dirty="0"/>
              <a:t>Vyšší individualizace výuky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500" dirty="0"/>
              <a:t>Tvorba prvního výukového obsahu</a:t>
            </a:r>
          </a:p>
        </p:txBody>
      </p:sp>
    </p:spTree>
    <p:extLst>
      <p:ext uri="{BB962C8B-B14F-4D97-AF65-F5344CB8AC3E}">
        <p14:creationId xmlns:p14="http://schemas.microsoft.com/office/powerpoint/2010/main" val="39228440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Popis vývojových fází - 2</a:t>
            </a:r>
            <a:endParaRPr lang="cs-CZ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996" y="2212200"/>
            <a:ext cx="2493068" cy="316521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943341" y="2393057"/>
            <a:ext cx="5418786" cy="2839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u="sng" dirty="0"/>
              <a:t>Kromě interaktivních tabulí se zapojují další zařízeni a periferie – Hlasovací systémy, </a:t>
            </a:r>
            <a:r>
              <a:rPr lang="cs-CZ" sz="1500" b="1" u="sng" dirty="0" err="1"/>
              <a:t>vizualizéry</a:t>
            </a:r>
            <a:r>
              <a:rPr lang="cs-CZ" sz="1500" b="1" u="sng" dirty="0"/>
              <a:t>, digitální mikroskopy aj. </a:t>
            </a:r>
          </a:p>
          <a:p>
            <a:endParaRPr lang="cs-CZ" sz="1500" b="1" u="sng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500" dirty="0"/>
              <a:t>Zapojení dalších periferií podle obsahu a charakteru hodiny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500" dirty="0"/>
              <a:t>Větší individualizace ve výuce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500" dirty="0"/>
              <a:t>Větší zapojení projektového vyučování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500" dirty="0"/>
              <a:t>Větší míra samostatné práce žáka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500" dirty="0"/>
              <a:t>Získání dalších možností pro výuku – další digitální obsah a zdroje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500" dirty="0"/>
              <a:t>Přidání prvních </a:t>
            </a:r>
            <a:r>
              <a:rPr lang="cs-CZ" sz="1500" dirty="0" err="1"/>
              <a:t>tabletů</a:t>
            </a:r>
            <a:r>
              <a:rPr lang="cs-CZ" sz="1500" dirty="0"/>
              <a:t>, notebooků pro práci žáků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500" dirty="0"/>
              <a:t>Více se bourá frontální výuka – větší důraz na práci se skupinou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500" dirty="0"/>
              <a:t>Učitel zvládá pokročilejší technologie i jejich aplikace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cs-CZ" sz="1350" dirty="0"/>
          </a:p>
        </p:txBody>
      </p:sp>
    </p:spTree>
    <p:extLst>
      <p:ext uri="{BB962C8B-B14F-4D97-AF65-F5344CB8AC3E}">
        <p14:creationId xmlns:p14="http://schemas.microsoft.com/office/powerpoint/2010/main" val="34871668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08" y="381000"/>
            <a:ext cx="916838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033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Popis vývojových fází - 3</a:t>
            </a:r>
            <a:endParaRPr lang="cs-CZ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5551867" y="2312271"/>
            <a:ext cx="482957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u="sng" dirty="0"/>
              <a:t>Digitální hnízda – zapojení skupiny </a:t>
            </a:r>
            <a:r>
              <a:rPr lang="cs-CZ" sz="1500" b="1" u="sng" dirty="0" err="1"/>
              <a:t>tabletů</a:t>
            </a:r>
            <a:r>
              <a:rPr lang="cs-CZ" sz="1500" b="1" u="sng" dirty="0"/>
              <a:t>, notebooků do výuky</a:t>
            </a:r>
          </a:p>
          <a:p>
            <a:endParaRPr lang="cs-CZ" sz="1500" b="1" u="sng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500" dirty="0"/>
              <a:t>Plný přechod od frontální výuky ke skupinovému a projektovému vyučování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500" dirty="0"/>
              <a:t>Velmi důležitá vývojová fáze!!!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500" dirty="0"/>
              <a:t>Stálá přítomnost skupiny (hnízda) </a:t>
            </a:r>
            <a:r>
              <a:rPr lang="cs-CZ" sz="1500" dirty="0" err="1"/>
              <a:t>tabletů</a:t>
            </a:r>
            <a:r>
              <a:rPr lang="cs-CZ" sz="1500" dirty="0"/>
              <a:t> či </a:t>
            </a:r>
            <a:r>
              <a:rPr lang="cs-CZ" sz="1500" dirty="0" err="1"/>
              <a:t>neotebooků</a:t>
            </a:r>
            <a:r>
              <a:rPr lang="cs-CZ" sz="1500" dirty="0"/>
              <a:t> ve třídě pro využití ve výuce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500" dirty="0"/>
              <a:t>Vyšší důraz na skupinové a kooperativní učení žáků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500" dirty="0"/>
              <a:t>Vyšší diferenciace dle dispozic žáka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500" dirty="0"/>
              <a:t>Efektivní zapojení technologií a digitálního obsahu ve vzdělávacím procesu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500" dirty="0"/>
              <a:t>Učitel i žáci získávají důležité návyky pro vyšší stupně implementace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11613"/>
            <a:ext cx="4095482" cy="285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730063" y="5460643"/>
            <a:ext cx="86513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u="sng" dirty="0">
                <a:solidFill>
                  <a:srgbClr val="FF0000"/>
                </a:solidFill>
              </a:rPr>
              <a:t>Důležitý mezník – </a:t>
            </a:r>
          </a:p>
          <a:p>
            <a:r>
              <a:rPr lang="cs-CZ" sz="2800" b="1" u="sng" dirty="0">
                <a:solidFill>
                  <a:srgbClr val="FF0000"/>
                </a:solidFill>
              </a:rPr>
              <a:t>přechodová forma na vyšší úroveň využití ICT ve výuce</a:t>
            </a:r>
          </a:p>
        </p:txBody>
      </p:sp>
    </p:spTree>
    <p:extLst>
      <p:ext uri="{BB962C8B-B14F-4D97-AF65-F5344CB8AC3E}">
        <p14:creationId xmlns:p14="http://schemas.microsoft.com/office/powerpoint/2010/main" val="22066247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08" y="381000"/>
            <a:ext cx="916838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374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66734" y="1343692"/>
            <a:ext cx="6265421" cy="43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093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Tvoříme dobré projekty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0139405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Popis vývojových fází - 4</a:t>
            </a:r>
            <a:endParaRPr lang="cs-CZ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660" y="2218084"/>
            <a:ext cx="2524814" cy="303891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164170" y="2021497"/>
            <a:ext cx="56948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u="sng" dirty="0"/>
              <a:t>Model Mobilní učebna –   učebna, kterou využívá celá škola</a:t>
            </a:r>
          </a:p>
          <a:p>
            <a:r>
              <a:rPr lang="cs-CZ" sz="1500" dirty="0"/>
              <a:t>Každý žák má své zařízení, ale ne každou hodinu a v každém předmětu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717156" y="2998636"/>
            <a:ext cx="5667509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500" dirty="0"/>
              <a:t>Předstupeň na model 1:1 a  na vzdělání pro 21.století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500" dirty="0"/>
              <a:t>Model 1:1, ale ne každou hodinu – volba je na učiteli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500" dirty="0"/>
              <a:t>Technologicky i lidsky náročnější model – vyžaduje zvládnutí nižších fází vývoje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500" dirty="0"/>
              <a:t>Plná samostatnost žáka + zodpovědný přístup k výuce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500" dirty="0"/>
              <a:t>Nutná spolupráce mezi učiteli, koordinace mobilní učebny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500" dirty="0"/>
              <a:t>Finančně méně náročné na školu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500" dirty="0"/>
              <a:t>Nebezpečí, že bude využívat jen pár učitelů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500" dirty="0"/>
              <a:t>Vysoká míra diferenciace ve výuce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500" dirty="0"/>
              <a:t>Náročnost na výukový obsah – co nejvíce do všech předmětů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500" dirty="0"/>
              <a:t>Nebezpečí sklouznout zpět k frontální výuce</a:t>
            </a:r>
          </a:p>
        </p:txBody>
      </p:sp>
    </p:spTree>
    <p:extLst>
      <p:ext uri="{BB962C8B-B14F-4D97-AF65-F5344CB8AC3E}">
        <p14:creationId xmlns:p14="http://schemas.microsoft.com/office/powerpoint/2010/main" val="26546447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01134" y="116930"/>
            <a:ext cx="7886700" cy="1188413"/>
          </a:xfrm>
        </p:spPr>
        <p:txBody>
          <a:bodyPr/>
          <a:lstStyle/>
          <a:p>
            <a:pPr algn="ctr"/>
            <a:r>
              <a:rPr lang="cs-CZ" b="1" dirty="0" smtClean="0"/>
              <a:t>Popis vývojových fází - 5</a:t>
            </a:r>
            <a:endParaRPr lang="cs-CZ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87326"/>
            <a:ext cx="3454274" cy="2302849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5131452" y="1305343"/>
            <a:ext cx="525321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dirty="0"/>
              <a:t>Plný přechod na vzdělání pro 21.století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dirty="0"/>
              <a:t>Model 1:1 – každý žák má své zařízení (svoje x školní?)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dirty="0"/>
              <a:t>Technologicky i lidsky nejnáročnější model – vyžaduje zvládnutí nižších fází vývoje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dirty="0"/>
              <a:t>Plná samostatnost žáka + zodpovědný přístup k výuce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dirty="0"/>
              <a:t>Nutná spolupráce mezi učiteli a jejich koordinace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dirty="0"/>
              <a:t>Finančně dost náročné na školu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dirty="0"/>
              <a:t>Nutná robustní infrastruktura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dirty="0"/>
              <a:t>Nebezpečí, že nebude ve výuce plně využito (současný častý jev)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dirty="0"/>
              <a:t>Vysoká míra diferenciace ve výuce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dirty="0"/>
              <a:t>Náročnost na výukový obsah – co nejvíce do všech předmětů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dirty="0"/>
              <a:t>Nebezpečí technických obtíží – nefunkčnost systému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dirty="0"/>
              <a:t>Nutnost plné podpory a zapojení rodiny</a:t>
            </a:r>
          </a:p>
        </p:txBody>
      </p:sp>
    </p:spTree>
    <p:extLst>
      <p:ext uri="{BB962C8B-B14F-4D97-AF65-F5344CB8AC3E}">
        <p14:creationId xmlns:p14="http://schemas.microsoft.com/office/powerpoint/2010/main" val="8570210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6380"/>
          </a:xfrm>
        </p:spPr>
        <p:txBody>
          <a:bodyPr/>
          <a:lstStyle/>
          <a:p>
            <a:pPr algn="ctr"/>
            <a:r>
              <a:rPr lang="cs-CZ" dirty="0" smtClean="0"/>
              <a:t>Myšlenkové mapy v projektech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Jako plán</a:t>
            </a:r>
          </a:p>
          <a:p>
            <a:r>
              <a:rPr lang="cs-CZ" dirty="0" smtClean="0"/>
              <a:t>Jako realizace</a:t>
            </a:r>
          </a:p>
          <a:p>
            <a:r>
              <a:rPr lang="cs-CZ" dirty="0" smtClean="0"/>
              <a:t>Jako výstup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103" y="1163928"/>
            <a:ext cx="7373155" cy="552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929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385" y="0"/>
            <a:ext cx="9503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1807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30180" y="549892"/>
            <a:ext cx="8229600" cy="1143000"/>
          </a:xfrm>
        </p:spPr>
        <p:txBody>
          <a:bodyPr/>
          <a:lstStyle/>
          <a:p>
            <a:r>
              <a:rPr lang="cs-CZ" dirty="0" smtClean="0"/>
              <a:t>Kooperativní učení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888658" y="2136983"/>
            <a:ext cx="110886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600" dirty="0"/>
              <a:t>Spolupráce mezi jednotlivci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600" dirty="0"/>
              <a:t>Spolupráce mezi skupinami žáků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600" dirty="0"/>
              <a:t>Sdílení dat, podílení se na tvorbě úkolů a </a:t>
            </a:r>
            <a:r>
              <a:rPr lang="cs-CZ" sz="3600" dirty="0" err="1" smtClean="0"/>
              <a:t>digi</a:t>
            </a:r>
            <a:r>
              <a:rPr lang="cs-CZ" sz="3600" dirty="0" smtClean="0"/>
              <a:t>. </a:t>
            </a:r>
            <a:r>
              <a:rPr lang="cs-CZ" sz="3600" dirty="0"/>
              <a:t>materiálů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600" dirty="0"/>
              <a:t>Kooperace při řešení problémů a úkolů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600" dirty="0"/>
              <a:t>Participační modely na výuce</a:t>
            </a:r>
          </a:p>
        </p:txBody>
      </p:sp>
    </p:spTree>
    <p:extLst>
      <p:ext uri="{BB962C8B-B14F-4D97-AF65-F5344CB8AC3E}">
        <p14:creationId xmlns:p14="http://schemas.microsoft.com/office/powerpoint/2010/main" val="5403509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Sdílení a synergie v realizaci projektu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794" y="1825625"/>
            <a:ext cx="6544412" cy="4351338"/>
          </a:xfrm>
        </p:spPr>
      </p:pic>
    </p:spTree>
    <p:extLst>
      <p:ext uri="{BB962C8B-B14F-4D97-AF65-F5344CB8AC3E}">
        <p14:creationId xmlns:p14="http://schemas.microsoft.com/office/powerpoint/2010/main" val="40047377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Další využitelnost výstupů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388" y="2042954"/>
            <a:ext cx="4459224" cy="3916680"/>
          </a:xfrm>
        </p:spPr>
      </p:pic>
    </p:spTree>
    <p:extLst>
      <p:ext uri="{BB962C8B-B14F-4D97-AF65-F5344CB8AC3E}">
        <p14:creationId xmlns:p14="http://schemas.microsoft.com/office/powerpoint/2010/main" val="23394106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Příklady z praxe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097" y="1825625"/>
            <a:ext cx="6559806" cy="4351338"/>
          </a:xfrm>
        </p:spPr>
      </p:pic>
    </p:spTree>
    <p:extLst>
      <p:ext uri="{BB962C8B-B14F-4D97-AF65-F5344CB8AC3E}">
        <p14:creationId xmlns:p14="http://schemas.microsoft.com/office/powerpoint/2010/main" val="15786722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Scoreboard</a:t>
            </a:r>
            <a:r>
              <a:rPr lang="cs-CZ" dirty="0" smtClean="0"/>
              <a:t> a hodnocení projektů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2291" y="2304345"/>
            <a:ext cx="4909258" cy="3681944"/>
          </a:xfrm>
        </p:spPr>
      </p:pic>
      <p:pic>
        <p:nvPicPr>
          <p:cNvPr id="7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934" y="2018809"/>
            <a:ext cx="5699504" cy="378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746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Pravidla projektu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94" y="1928656"/>
            <a:ext cx="5801783" cy="4351338"/>
          </a:xfrm>
        </p:spPr>
      </p:pic>
    </p:spTree>
    <p:extLst>
      <p:ext uri="{BB962C8B-B14F-4D97-AF65-F5344CB8AC3E}">
        <p14:creationId xmlns:p14="http://schemas.microsoft.com/office/powerpoint/2010/main" val="3161666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7" name="Picture 23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64" y="3981450"/>
            <a:ext cx="2446337" cy="118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6" name="Picture 22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013" y="3981450"/>
            <a:ext cx="1651000" cy="90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5" name="Picture 21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6" y="3967164"/>
            <a:ext cx="1698625" cy="61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4" name="Picture 20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89" y="3906838"/>
            <a:ext cx="160972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3" name="Picture 19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089" y="2765425"/>
            <a:ext cx="2846387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2" name="Picture 18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189" y="3729038"/>
            <a:ext cx="1284287" cy="84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1" name="Picture 17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188" y="3668713"/>
            <a:ext cx="1528762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3240088"/>
            <a:ext cx="1970088" cy="66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901" y="2751138"/>
            <a:ext cx="3078163" cy="152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220913"/>
            <a:ext cx="1725613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2220913"/>
            <a:ext cx="1562100" cy="145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25" y="2220913"/>
            <a:ext cx="1277938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1" y="2214563"/>
            <a:ext cx="1243013" cy="77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889" y="2166938"/>
            <a:ext cx="16033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4" y="1671639"/>
            <a:ext cx="170497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1" y="1847851"/>
            <a:ext cx="3641725" cy="188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339" y="2670175"/>
            <a:ext cx="159702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713" y="2220913"/>
            <a:ext cx="175895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901" y="2351089"/>
            <a:ext cx="2887663" cy="138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0" y="2792413"/>
            <a:ext cx="1284288" cy="94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70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Zážitky z projektu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6192" y="2121951"/>
            <a:ext cx="5081459" cy="381109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469" y="1831926"/>
            <a:ext cx="6910975" cy="459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754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Facilitace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r>
              <a:rPr lang="pl-PL" dirty="0"/>
              <a:t>Jak by se to změnilo, kdybyste to udělal jinak?</a:t>
            </a:r>
          </a:p>
          <a:p>
            <a:r>
              <a:rPr lang="pl-PL" dirty="0" smtClean="0"/>
              <a:t> </a:t>
            </a:r>
            <a:r>
              <a:rPr lang="pl-PL" dirty="0"/>
              <a:t>Co je dobré a co se nepovedlo?</a:t>
            </a:r>
          </a:p>
          <a:p>
            <a:r>
              <a:rPr lang="cs-CZ" dirty="0" smtClean="0"/>
              <a:t> </a:t>
            </a:r>
            <a:r>
              <a:rPr lang="cs-CZ" dirty="0"/>
              <a:t>Co byste příště udělali jinak?</a:t>
            </a:r>
          </a:p>
          <a:p>
            <a:r>
              <a:rPr lang="cs-CZ" dirty="0" smtClean="0"/>
              <a:t> </a:t>
            </a:r>
            <a:r>
              <a:rPr lang="cs-CZ" dirty="0"/>
              <a:t>Jaký je Váš pohled na tato tři potenciální řešení?</a:t>
            </a:r>
          </a:p>
          <a:p>
            <a:r>
              <a:rPr lang="cs-CZ" dirty="0" smtClean="0"/>
              <a:t> </a:t>
            </a:r>
            <a:r>
              <a:rPr lang="cs-CZ" dirty="0"/>
              <a:t>Co by se mohlo udělat, abychom předešli těmto chybám?</a:t>
            </a:r>
          </a:p>
          <a:p>
            <a:r>
              <a:rPr lang="cs-CZ" dirty="0" smtClean="0"/>
              <a:t> </a:t>
            </a:r>
            <a:r>
              <a:rPr lang="cs-CZ" dirty="0"/>
              <a:t>V čem je problém?</a:t>
            </a:r>
          </a:p>
          <a:p>
            <a:r>
              <a:rPr lang="cs-CZ" dirty="0" smtClean="0"/>
              <a:t> </a:t>
            </a:r>
            <a:r>
              <a:rPr lang="cs-CZ" dirty="0"/>
              <a:t>Můžete mi o tom říci něco bližšího?</a:t>
            </a:r>
          </a:p>
        </p:txBody>
      </p:sp>
    </p:spTree>
    <p:extLst>
      <p:ext uri="{BB962C8B-B14F-4D97-AF65-F5344CB8AC3E}">
        <p14:creationId xmlns:p14="http://schemas.microsoft.com/office/powerpoint/2010/main" val="3440761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76837" y="223457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Projekt v systému</a:t>
            </a:r>
            <a:endParaRPr lang="cs-CZ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780177828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53055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836" y="1293455"/>
            <a:ext cx="4643438" cy="376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152" y="1237893"/>
            <a:ext cx="4716462" cy="382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253033" y="5231552"/>
            <a:ext cx="7828810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200" b="1" dirty="0"/>
              <a:t>Zásada:</a:t>
            </a:r>
            <a:r>
              <a:rPr lang="cs-CZ" altLang="cs-CZ" sz="3200" dirty="0"/>
              <a:t> Musíte mít jasnou vizi a konkrétní cíl. </a:t>
            </a:r>
          </a:p>
          <a:p>
            <a:r>
              <a:rPr lang="cs-CZ" altLang="cs-CZ" sz="3200" dirty="0"/>
              <a:t>Fakt, že to </a:t>
            </a:r>
            <a:r>
              <a:rPr lang="cs-CZ" altLang="cs-CZ" sz="3200" dirty="0" err="1"/>
              <a:t>dělaj</a:t>
            </a:r>
            <a:r>
              <a:rPr lang="en-US" altLang="cs-CZ" sz="3200" dirty="0"/>
              <a:t>í </a:t>
            </a:r>
            <a:r>
              <a:rPr lang="en-US" altLang="cs-CZ" sz="3200" dirty="0" err="1"/>
              <a:t>jiní</a:t>
            </a:r>
            <a:r>
              <a:rPr lang="cs-CZ" altLang="cs-CZ" sz="3200" dirty="0"/>
              <a:t>,</a:t>
            </a:r>
            <a:r>
              <a:rPr lang="en-US" altLang="cs-CZ" sz="3200" dirty="0"/>
              <a:t> </a:t>
            </a:r>
            <a:r>
              <a:rPr lang="en-US" altLang="cs-CZ" sz="3200" dirty="0" err="1"/>
              <a:t>nebo</a:t>
            </a:r>
            <a:r>
              <a:rPr lang="en-US" altLang="cs-CZ" sz="3200" dirty="0"/>
              <a:t> </a:t>
            </a:r>
            <a:r>
              <a:rPr lang="en-US" altLang="cs-CZ" sz="3200" dirty="0" err="1"/>
              <a:t>že</a:t>
            </a:r>
            <a:r>
              <a:rPr lang="en-US" altLang="cs-CZ" sz="3200" dirty="0"/>
              <a:t> </a:t>
            </a:r>
            <a:r>
              <a:rPr lang="en-US" altLang="cs-CZ" sz="3200" dirty="0" err="1"/>
              <a:t>musíte</a:t>
            </a:r>
            <a:r>
              <a:rPr lang="cs-CZ" altLang="cs-CZ" sz="3200" dirty="0"/>
              <a:t>,</a:t>
            </a:r>
            <a:r>
              <a:rPr lang="en-US" altLang="cs-CZ" sz="3200" dirty="0"/>
              <a:t> </a:t>
            </a:r>
            <a:r>
              <a:rPr lang="en-US" altLang="cs-CZ" sz="3200" dirty="0" err="1"/>
              <a:t>nestačí</a:t>
            </a:r>
            <a:r>
              <a:rPr lang="en-US" altLang="cs-CZ" sz="3200" dirty="0"/>
              <a:t>.</a:t>
            </a:r>
            <a:r>
              <a:rPr lang="en-US" altLang="cs-CZ" dirty="0"/>
              <a:t> </a:t>
            </a:r>
          </a:p>
          <a:p>
            <a:endParaRPr lang="cs-CZ" alt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21973"/>
            <a:ext cx="10515600" cy="1368716"/>
          </a:xfrm>
        </p:spPr>
        <p:txBody>
          <a:bodyPr/>
          <a:lstStyle/>
          <a:p>
            <a:pPr algn="ctr"/>
            <a:r>
              <a:rPr lang="cs-CZ" b="1" dirty="0" smtClean="0"/>
              <a:t>Soulad cíle a reálných možností školy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260208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Kvalitativní vývojové fáze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dirty="0" smtClean="0"/>
              <a:t>Projekt pro projekt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Projekt s přidanou hodnotou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Projekt se všemi atributy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82" y="1721733"/>
            <a:ext cx="6078828" cy="455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67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Klíčové kompetence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· Kompetence k učení,</a:t>
            </a:r>
          </a:p>
          <a:p>
            <a:r>
              <a:rPr lang="cs-CZ" dirty="0"/>
              <a:t>· Kompetence k řešení problémů,</a:t>
            </a:r>
          </a:p>
          <a:p>
            <a:r>
              <a:rPr lang="cs-CZ" dirty="0"/>
              <a:t>· Kompetence komunikativní,</a:t>
            </a:r>
          </a:p>
          <a:p>
            <a:r>
              <a:rPr lang="cs-CZ" dirty="0"/>
              <a:t>· Kompetence sociální a personální,</a:t>
            </a:r>
          </a:p>
          <a:p>
            <a:r>
              <a:rPr lang="cs-CZ" dirty="0"/>
              <a:t>· Kompetence občanské,</a:t>
            </a:r>
          </a:p>
          <a:p>
            <a:r>
              <a:rPr lang="cs-CZ" dirty="0"/>
              <a:t>· Kompetence pracovní</a:t>
            </a:r>
          </a:p>
        </p:txBody>
      </p:sp>
      <p:pic>
        <p:nvPicPr>
          <p:cNvPr id="4" name="Zástupný symbol pro obsah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689" y="1555169"/>
            <a:ext cx="5951311" cy="395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72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Znaky projektového vyučování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/>
            </a:r>
            <a:br>
              <a:rPr lang="cs-CZ" dirty="0"/>
            </a:br>
            <a:r>
              <a:rPr lang="cs-CZ" sz="4000" dirty="0"/>
              <a:t>• Zaměření na výsledný produkt</a:t>
            </a:r>
            <a:br>
              <a:rPr lang="cs-CZ" sz="4000" dirty="0"/>
            </a:br>
            <a:r>
              <a:rPr lang="cs-CZ" sz="4000" dirty="0"/>
              <a:t>• Žáci mohou ovlivňovat podobu projektu</a:t>
            </a:r>
            <a:br>
              <a:rPr lang="cs-CZ" sz="4000" dirty="0"/>
            </a:br>
            <a:r>
              <a:rPr lang="cs-CZ" sz="4000" dirty="0"/>
              <a:t>• Aktivní zapojení všech žáků podle jejich schopností</a:t>
            </a:r>
            <a:br>
              <a:rPr lang="cs-CZ" sz="4000" dirty="0"/>
            </a:br>
            <a:r>
              <a:rPr lang="cs-CZ" sz="4000" dirty="0"/>
              <a:t>• Kooperace a individualizace</a:t>
            </a:r>
            <a:br>
              <a:rPr lang="cs-CZ" sz="4000" dirty="0"/>
            </a:br>
            <a:r>
              <a:rPr lang="cs-CZ" sz="4000" dirty="0"/>
              <a:t>• Závěrečná reflexe</a:t>
            </a:r>
          </a:p>
        </p:txBody>
      </p:sp>
    </p:spTree>
    <p:extLst>
      <p:ext uri="{BB962C8B-B14F-4D97-AF65-F5344CB8AC3E}">
        <p14:creationId xmlns:p14="http://schemas.microsoft.com/office/powerpoint/2010/main" val="277503808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1004</Words>
  <Application>Microsoft Office PowerPoint</Application>
  <PresentationFormat>Vlastní</PresentationFormat>
  <Paragraphs>171</Paragraphs>
  <Slides>41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2" baseType="lpstr">
      <vt:lpstr>Motiv Office</vt:lpstr>
      <vt:lpstr>Prezentace aplikace PowerPoint</vt:lpstr>
      <vt:lpstr>Projektové vyučování</vt:lpstr>
      <vt:lpstr>Tvoříme dobré projekty</vt:lpstr>
      <vt:lpstr>Prezentace aplikace PowerPoint</vt:lpstr>
      <vt:lpstr>Projekt v systému</vt:lpstr>
      <vt:lpstr>Soulad cíle a reálných možností školy</vt:lpstr>
      <vt:lpstr>Kvalitativní vývojové fáze</vt:lpstr>
      <vt:lpstr>Klíčové kompetence</vt:lpstr>
      <vt:lpstr>Znaky projektového vyučování</vt:lpstr>
      <vt:lpstr>Projektová výuka</vt:lpstr>
      <vt:lpstr>Pozitiva projektového vyučování</vt:lpstr>
      <vt:lpstr>Projekty a cíle</vt:lpstr>
      <vt:lpstr>Prezentace aplikace PowerPoint</vt:lpstr>
      <vt:lpstr>Prezentace aplikace PowerPoint</vt:lpstr>
      <vt:lpstr>Prezentace aplikace PowerPoint</vt:lpstr>
      <vt:lpstr>Prezentace aplikace PowerPoint</vt:lpstr>
      <vt:lpstr>Strategie digitálního vzdělávání do roku 2020</vt:lpstr>
      <vt:lpstr>Algoritmus práce s daty</vt:lpstr>
      <vt:lpstr>Prezentace aplikace PowerPoint</vt:lpstr>
      <vt:lpstr>Prezentace aplikace PowerPoint</vt:lpstr>
      <vt:lpstr>Prezentace aplikace PowerPoint</vt:lpstr>
      <vt:lpstr>Složky úspěšné výuky s IT nástroji</vt:lpstr>
      <vt:lpstr>Vývojové fáze implementace ICT do výuky</vt:lpstr>
      <vt:lpstr>Popis vývojových fází - 1</vt:lpstr>
      <vt:lpstr>Popis vývojových fází - 2</vt:lpstr>
      <vt:lpstr>Prezentace aplikace PowerPoint</vt:lpstr>
      <vt:lpstr>Popis vývojových fází - 3</vt:lpstr>
      <vt:lpstr>Prezentace aplikace PowerPoint</vt:lpstr>
      <vt:lpstr>Prezentace aplikace PowerPoint</vt:lpstr>
      <vt:lpstr>Popis vývojových fází - 4</vt:lpstr>
      <vt:lpstr>Popis vývojových fází - 5</vt:lpstr>
      <vt:lpstr>Myšlenkové mapy v projektech</vt:lpstr>
      <vt:lpstr>Prezentace aplikace PowerPoint</vt:lpstr>
      <vt:lpstr>Kooperativní učení</vt:lpstr>
      <vt:lpstr>Sdílení a synergie v realizaci projektu</vt:lpstr>
      <vt:lpstr>Další využitelnost výstupů</vt:lpstr>
      <vt:lpstr>Příklady z praxe</vt:lpstr>
      <vt:lpstr>Scoreboard a hodnocení projektů</vt:lpstr>
      <vt:lpstr>Pravidla projektu</vt:lpstr>
      <vt:lpstr>Zážitky z projektu</vt:lpstr>
      <vt:lpstr>Facilitace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Projektové vyučování</dc:title>
  <dc:creator>Miloslav Hubatka</dc:creator>
  <cp:lastModifiedBy>Ivo</cp:lastModifiedBy>
  <cp:revision>41</cp:revision>
  <dcterms:created xsi:type="dcterms:W3CDTF">2014-10-25T11:35:46Z</dcterms:created>
  <dcterms:modified xsi:type="dcterms:W3CDTF">2016-01-14T13:23:59Z</dcterms:modified>
</cp:coreProperties>
</file>