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0"/>
  </p:notesMasterIdLst>
  <p:sldIdLst>
    <p:sldId id="256" r:id="rId2"/>
    <p:sldId id="257" r:id="rId3"/>
    <p:sldId id="273" r:id="rId4"/>
    <p:sldId id="275" r:id="rId5"/>
    <p:sldId id="276" r:id="rId6"/>
    <p:sldId id="277" r:id="rId7"/>
    <p:sldId id="278" r:id="rId8"/>
    <p:sldId id="280" r:id="rId9"/>
    <p:sldId id="281" r:id="rId10"/>
    <p:sldId id="279" r:id="rId11"/>
    <p:sldId id="288" r:id="rId12"/>
    <p:sldId id="282" r:id="rId13"/>
    <p:sldId id="283" r:id="rId14"/>
    <p:sldId id="284" r:id="rId15"/>
    <p:sldId id="289" r:id="rId16"/>
    <p:sldId id="287" r:id="rId17"/>
    <p:sldId id="286" r:id="rId18"/>
    <p:sldId id="272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16420-AF20-4084-C7C3-09DB559D0ABD}" v="82" dt="2020-05-25T07:04:55.262"/>
    <p1510:client id="{340DC5D8-10C4-2416-5735-42C9B1C85779}" v="675" dt="2020-05-14T13:59:32.213"/>
    <p1510:client id="{460671E0-DDA4-520A-FD7C-4CC565040AAF}" v="20" dt="2020-05-27T07:57:53.163"/>
    <p1510:client id="{54BA11CA-921F-A336-9969-C1D9EE3CD054}" v="196" dt="2020-05-14T07:47:55.205"/>
    <p1510:client id="{961D5A4E-269D-A567-F29B-D27BF228AAB1}" v="5" dt="2020-05-19T06:19:11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dl Václav" userId="S::vaclav.bendl@npicr.cz::45456ba6-8f61-4ecc-9e82-6848c66c8e14" providerId="AD" clId="Web-{54BA11CA-921F-A336-9969-C1D9EE3CD054}"/>
    <pc:docChg chg="addSld modSld sldOrd">
      <pc:chgData name="Bendl Václav" userId="S::vaclav.bendl@npicr.cz::45456ba6-8f61-4ecc-9e82-6848c66c8e14" providerId="AD" clId="Web-{54BA11CA-921F-A336-9969-C1D9EE3CD054}" dt="2020-05-14T07:47:55.205" v="185" actId="20577"/>
      <pc:docMkLst>
        <pc:docMk/>
      </pc:docMkLst>
      <pc:sldChg chg="modSp">
        <pc:chgData name="Bendl Václav" userId="S::vaclav.bendl@npicr.cz::45456ba6-8f61-4ecc-9e82-6848c66c8e14" providerId="AD" clId="Web-{54BA11CA-921F-A336-9969-C1D9EE3CD054}" dt="2020-05-14T06:41:42.313" v="46" actId="20577"/>
        <pc:sldMkLst>
          <pc:docMk/>
          <pc:sldMk cId="0" sldId="257"/>
        </pc:sldMkLst>
        <pc:spChg chg="mod">
          <ac:chgData name="Bendl Václav" userId="S::vaclav.bendl@npicr.cz::45456ba6-8f61-4ecc-9e82-6848c66c8e14" providerId="AD" clId="Web-{54BA11CA-921F-A336-9969-C1D9EE3CD054}" dt="2020-05-14T06:41:05.439" v="13" actId="20577"/>
          <ac:spMkLst>
            <pc:docMk/>
            <pc:sldMk cId="0" sldId="257"/>
            <ac:spMk id="246" creationId="{00000000-0000-0000-0000-000000000000}"/>
          </ac:spMkLst>
        </pc:spChg>
        <pc:spChg chg="mod">
          <ac:chgData name="Bendl Václav" userId="S::vaclav.bendl@npicr.cz::45456ba6-8f61-4ecc-9e82-6848c66c8e14" providerId="AD" clId="Web-{54BA11CA-921F-A336-9969-C1D9EE3CD054}" dt="2020-05-14T06:41:42.313" v="46" actId="20577"/>
          <ac:spMkLst>
            <pc:docMk/>
            <pc:sldMk cId="0" sldId="257"/>
            <ac:spMk id="253" creationId="{00000000-0000-0000-0000-000000000000}"/>
          </ac:spMkLst>
        </pc:spChg>
      </pc:sldChg>
      <pc:sldChg chg="ord">
        <pc:chgData name="Bendl Václav" userId="S::vaclav.bendl@npicr.cz::45456ba6-8f61-4ecc-9e82-6848c66c8e14" providerId="AD" clId="Web-{54BA11CA-921F-A336-9969-C1D9EE3CD054}" dt="2020-05-14T06:42:21.875" v="48"/>
        <pc:sldMkLst>
          <pc:docMk/>
          <pc:sldMk cId="0" sldId="272"/>
        </pc:sldMkLst>
      </pc:sldChg>
      <pc:sldChg chg="addSp delSp modSp new">
        <pc:chgData name="Bendl Václav" userId="S::vaclav.bendl@npicr.cz::45456ba6-8f61-4ecc-9e82-6848c66c8e14" providerId="AD" clId="Web-{54BA11CA-921F-A336-9969-C1D9EE3CD054}" dt="2020-05-14T06:48:06.853" v="80" actId="14100"/>
        <pc:sldMkLst>
          <pc:docMk/>
          <pc:sldMk cId="1923468939" sldId="273"/>
        </pc:sldMkLst>
        <pc:spChg chg="mod">
          <ac:chgData name="Bendl Václav" userId="S::vaclav.bendl@npicr.cz::45456ba6-8f61-4ecc-9e82-6848c66c8e14" providerId="AD" clId="Web-{54BA11CA-921F-A336-9969-C1D9EE3CD054}" dt="2020-05-14T06:48:06.853" v="80" actId="14100"/>
          <ac:spMkLst>
            <pc:docMk/>
            <pc:sldMk cId="1923468939" sldId="273"/>
            <ac:spMk id="2" creationId="{F4C5DB00-62C0-473A-8CCB-A6ABAE6D77EF}"/>
          </ac:spMkLst>
        </pc:spChg>
        <pc:spChg chg="add del mod">
          <ac:chgData name="Bendl Václav" userId="S::vaclav.bendl@npicr.cz::45456ba6-8f61-4ecc-9e82-6848c66c8e14" providerId="AD" clId="Web-{54BA11CA-921F-A336-9969-C1D9EE3CD054}" dt="2020-05-14T06:44:36.294" v="68"/>
          <ac:spMkLst>
            <pc:docMk/>
            <pc:sldMk cId="1923468939" sldId="273"/>
            <ac:spMk id="3" creationId="{959F1FBA-3D66-4A71-82B7-1193F8EBCB99}"/>
          </ac:spMkLst>
        </pc:spChg>
        <pc:picChg chg="add mod">
          <ac:chgData name="Bendl Václav" userId="S::vaclav.bendl@npicr.cz::45456ba6-8f61-4ecc-9e82-6848c66c8e14" providerId="AD" clId="Web-{54BA11CA-921F-A336-9969-C1D9EE3CD054}" dt="2020-05-14T06:47:01.245" v="74" actId="14100"/>
          <ac:picMkLst>
            <pc:docMk/>
            <pc:sldMk cId="1923468939" sldId="273"/>
            <ac:picMk id="4" creationId="{ED743DC7-1A1C-4BAD-A701-08C1B2804608}"/>
          </ac:picMkLst>
        </pc:picChg>
      </pc:sldChg>
      <pc:sldChg chg="addSp delSp modSp add replId">
        <pc:chgData name="Bendl Václav" userId="S::vaclav.bendl@npicr.cz::45456ba6-8f61-4ecc-9e82-6848c66c8e14" providerId="AD" clId="Web-{54BA11CA-921F-A336-9969-C1D9EE3CD054}" dt="2020-05-14T06:51:31.678" v="84"/>
        <pc:sldMkLst>
          <pc:docMk/>
          <pc:sldMk cId="4288057167" sldId="274"/>
        </pc:sldMkLst>
        <pc:spChg chg="del">
          <ac:chgData name="Bendl Václav" userId="S::vaclav.bendl@npicr.cz::45456ba6-8f61-4ecc-9e82-6848c66c8e14" providerId="AD" clId="Web-{54BA11CA-921F-A336-9969-C1D9EE3CD054}" dt="2020-05-14T06:51:31.678" v="84"/>
          <ac:spMkLst>
            <pc:docMk/>
            <pc:sldMk cId="4288057167" sldId="274"/>
            <ac:spMk id="2" creationId="{F4C5DB00-62C0-473A-8CCB-A6ABAE6D77EF}"/>
          </ac:spMkLst>
        </pc:spChg>
        <pc:picChg chg="add mod">
          <ac:chgData name="Bendl Václav" userId="S::vaclav.bendl@npicr.cz::45456ba6-8f61-4ecc-9e82-6848c66c8e14" providerId="AD" clId="Web-{54BA11CA-921F-A336-9969-C1D9EE3CD054}" dt="2020-05-14T06:51:04.991" v="83" actId="14100"/>
          <ac:picMkLst>
            <pc:docMk/>
            <pc:sldMk cId="4288057167" sldId="274"/>
            <ac:picMk id="3" creationId="{2E51DE39-B3E6-4C07-815D-97916A37A614}"/>
          </ac:picMkLst>
        </pc:picChg>
      </pc:sldChg>
      <pc:sldChg chg="addSp delSp modSp add replId">
        <pc:chgData name="Bendl Václav" userId="S::vaclav.bendl@npicr.cz::45456ba6-8f61-4ecc-9e82-6848c66c8e14" providerId="AD" clId="Web-{54BA11CA-921F-A336-9969-C1D9EE3CD054}" dt="2020-05-14T07:03:16.307" v="95" actId="14100"/>
        <pc:sldMkLst>
          <pc:docMk/>
          <pc:sldMk cId="1081861849" sldId="275"/>
        </pc:sldMkLst>
        <pc:spChg chg="del">
          <ac:chgData name="Bendl Václav" userId="S::vaclav.bendl@npicr.cz::45456ba6-8f61-4ecc-9e82-6848c66c8e14" providerId="AD" clId="Web-{54BA11CA-921F-A336-9969-C1D9EE3CD054}" dt="2020-05-14T07:01:09.746" v="86"/>
          <ac:spMkLst>
            <pc:docMk/>
            <pc:sldMk cId="1081861849" sldId="275"/>
            <ac:spMk id="2" creationId="{F4C5DB00-62C0-473A-8CCB-A6ABAE6D77EF}"/>
          </ac:spMkLst>
        </pc:spChg>
        <pc:picChg chg="add mod">
          <ac:chgData name="Bendl Václav" userId="S::vaclav.bendl@npicr.cz::45456ba6-8f61-4ecc-9e82-6848c66c8e14" providerId="AD" clId="Web-{54BA11CA-921F-A336-9969-C1D9EE3CD054}" dt="2020-05-14T07:03:16.307" v="95" actId="14100"/>
          <ac:picMkLst>
            <pc:docMk/>
            <pc:sldMk cId="1081861849" sldId="275"/>
            <ac:picMk id="3" creationId="{2FF22CBE-444E-42DD-8CEF-51CAFF6BB1B2}"/>
          </ac:picMkLst>
        </pc:picChg>
      </pc:sldChg>
      <pc:sldChg chg="addSp delSp modSp add replId">
        <pc:chgData name="Bendl Václav" userId="S::vaclav.bendl@npicr.cz::45456ba6-8f61-4ecc-9e82-6848c66c8e14" providerId="AD" clId="Web-{54BA11CA-921F-A336-9969-C1D9EE3CD054}" dt="2020-05-14T07:03:28.431" v="99" actId="14100"/>
        <pc:sldMkLst>
          <pc:docMk/>
          <pc:sldMk cId="3332522583" sldId="276"/>
        </pc:sldMkLst>
        <pc:spChg chg="del">
          <ac:chgData name="Bendl Václav" userId="S::vaclav.bendl@npicr.cz::45456ba6-8f61-4ecc-9e82-6848c66c8e14" providerId="AD" clId="Web-{54BA11CA-921F-A336-9969-C1D9EE3CD054}" dt="2020-05-14T07:02:56.401" v="93"/>
          <ac:spMkLst>
            <pc:docMk/>
            <pc:sldMk cId="3332522583" sldId="276"/>
            <ac:spMk id="2" creationId="{F4C5DB00-62C0-473A-8CCB-A6ABAE6D77EF}"/>
          </ac:spMkLst>
        </pc:spChg>
        <pc:picChg chg="add del mod">
          <ac:chgData name="Bendl Václav" userId="S::vaclav.bendl@npicr.cz::45456ba6-8f61-4ecc-9e82-6848c66c8e14" providerId="AD" clId="Web-{54BA11CA-921F-A336-9969-C1D9EE3CD054}" dt="2020-05-14T07:03:04.557" v="94"/>
          <ac:picMkLst>
            <pc:docMk/>
            <pc:sldMk cId="3332522583" sldId="276"/>
            <ac:picMk id="3" creationId="{D00EBE00-619A-4090-8E34-A8888CCCA212}"/>
          </ac:picMkLst>
        </pc:picChg>
        <pc:picChg chg="add mod">
          <ac:chgData name="Bendl Václav" userId="S::vaclav.bendl@npicr.cz::45456ba6-8f61-4ecc-9e82-6848c66c8e14" providerId="AD" clId="Web-{54BA11CA-921F-A336-9969-C1D9EE3CD054}" dt="2020-05-14T07:03:28.431" v="99" actId="14100"/>
          <ac:picMkLst>
            <pc:docMk/>
            <pc:sldMk cId="3332522583" sldId="276"/>
            <ac:picMk id="5" creationId="{B231C176-CC39-475D-961F-41E457EFF5DB}"/>
          </ac:picMkLst>
        </pc:picChg>
      </pc:sldChg>
      <pc:sldChg chg="addSp delSp modSp add replId">
        <pc:chgData name="Bendl Václav" userId="S::vaclav.bendl@npicr.cz::45456ba6-8f61-4ecc-9e82-6848c66c8e14" providerId="AD" clId="Web-{54BA11CA-921F-A336-9969-C1D9EE3CD054}" dt="2020-05-14T07:38:36.992" v="104"/>
        <pc:sldMkLst>
          <pc:docMk/>
          <pc:sldMk cId="2253737158" sldId="277"/>
        </pc:sldMkLst>
        <pc:spChg chg="del">
          <ac:chgData name="Bendl Václav" userId="S::vaclav.bendl@npicr.cz::45456ba6-8f61-4ecc-9e82-6848c66c8e14" providerId="AD" clId="Web-{54BA11CA-921F-A336-9969-C1D9EE3CD054}" dt="2020-05-14T07:38:36.992" v="104"/>
          <ac:spMkLst>
            <pc:docMk/>
            <pc:sldMk cId="2253737158" sldId="277"/>
            <ac:spMk id="2" creationId="{F4C5DB00-62C0-473A-8CCB-A6ABAE6D77EF}"/>
          </ac:spMkLst>
        </pc:spChg>
        <pc:picChg chg="add mod">
          <ac:chgData name="Bendl Václav" userId="S::vaclav.bendl@npicr.cz::45456ba6-8f61-4ecc-9e82-6848c66c8e14" providerId="AD" clId="Web-{54BA11CA-921F-A336-9969-C1D9EE3CD054}" dt="2020-05-14T07:38:34.008" v="103" actId="14100"/>
          <ac:picMkLst>
            <pc:docMk/>
            <pc:sldMk cId="2253737158" sldId="277"/>
            <ac:picMk id="3" creationId="{ED8544DB-D4B0-4589-86A4-7B3CB08CB58D}"/>
          </ac:picMkLst>
        </pc:picChg>
      </pc:sldChg>
      <pc:sldChg chg="modSp new">
        <pc:chgData name="Bendl Václav" userId="S::vaclav.bendl@npicr.cz::45456ba6-8f61-4ecc-9e82-6848c66c8e14" providerId="AD" clId="Web-{54BA11CA-921F-A336-9969-C1D9EE3CD054}" dt="2020-05-14T07:43:34.708" v="137" actId="20577"/>
        <pc:sldMkLst>
          <pc:docMk/>
          <pc:sldMk cId="3107066425" sldId="278"/>
        </pc:sldMkLst>
        <pc:spChg chg="mod">
          <ac:chgData name="Bendl Václav" userId="S::vaclav.bendl@npicr.cz::45456ba6-8f61-4ecc-9e82-6848c66c8e14" providerId="AD" clId="Web-{54BA11CA-921F-A336-9969-C1D9EE3CD054}" dt="2020-05-14T07:43:34.708" v="137" actId="20577"/>
          <ac:spMkLst>
            <pc:docMk/>
            <pc:sldMk cId="3107066425" sldId="278"/>
            <ac:spMk id="2" creationId="{9533DAF9-1DE3-4116-9107-61E8ED5BBFD2}"/>
          </ac:spMkLst>
        </pc:spChg>
      </pc:sldChg>
      <pc:sldChg chg="addSp modSp add ord replId">
        <pc:chgData name="Bendl Václav" userId="S::vaclav.bendl@npicr.cz::45456ba6-8f61-4ecc-9e82-6848c66c8e14" providerId="AD" clId="Web-{54BA11CA-921F-A336-9969-C1D9EE3CD054}" dt="2020-05-14T07:47:55.205" v="185" actId="20577"/>
        <pc:sldMkLst>
          <pc:docMk/>
          <pc:sldMk cId="1442822416" sldId="279"/>
        </pc:sldMkLst>
        <pc:spChg chg="mod">
          <ac:chgData name="Bendl Václav" userId="S::vaclav.bendl@npicr.cz::45456ba6-8f61-4ecc-9e82-6848c66c8e14" providerId="AD" clId="Web-{54BA11CA-921F-A336-9969-C1D9EE3CD054}" dt="2020-05-14T07:47:55.205" v="185" actId="20577"/>
          <ac:spMkLst>
            <pc:docMk/>
            <pc:sldMk cId="1442822416" sldId="279"/>
            <ac:spMk id="2" creationId="{9533DAF9-1DE3-4116-9107-61E8ED5BBFD2}"/>
          </ac:spMkLst>
        </pc:spChg>
        <pc:picChg chg="add mod">
          <ac:chgData name="Bendl Václav" userId="S::vaclav.bendl@npicr.cz::45456ba6-8f61-4ecc-9e82-6848c66c8e14" providerId="AD" clId="Web-{54BA11CA-921F-A336-9969-C1D9EE3CD054}" dt="2020-05-14T07:41:54.022" v="127" actId="14100"/>
          <ac:picMkLst>
            <pc:docMk/>
            <pc:sldMk cId="1442822416" sldId="279"/>
            <ac:picMk id="3" creationId="{97230E05-F166-411D-9C5F-2310ACAA7561}"/>
          </ac:picMkLst>
        </pc:picChg>
      </pc:sldChg>
      <pc:sldChg chg="addSp delSp modSp add replId">
        <pc:chgData name="Bendl Václav" userId="S::vaclav.bendl@npicr.cz::45456ba6-8f61-4ecc-9e82-6848c66c8e14" providerId="AD" clId="Web-{54BA11CA-921F-A336-9969-C1D9EE3CD054}" dt="2020-05-14T07:44:26.739" v="153" actId="20577"/>
        <pc:sldMkLst>
          <pc:docMk/>
          <pc:sldMk cId="3556003132" sldId="280"/>
        </pc:sldMkLst>
        <pc:spChg chg="add del mod">
          <ac:chgData name="Bendl Václav" userId="S::vaclav.bendl@npicr.cz::45456ba6-8f61-4ecc-9e82-6848c66c8e14" providerId="AD" clId="Web-{54BA11CA-921F-A336-9969-C1D9EE3CD054}" dt="2020-05-14T07:44:26.739" v="153" actId="20577"/>
          <ac:spMkLst>
            <pc:docMk/>
            <pc:sldMk cId="3556003132" sldId="280"/>
            <ac:spMk id="2" creationId="{9533DAF9-1DE3-4116-9107-61E8ED5BBFD2}"/>
          </ac:spMkLst>
        </pc:spChg>
        <pc:picChg chg="add mod">
          <ac:chgData name="Bendl Václav" userId="S::vaclav.bendl@npicr.cz::45456ba6-8f61-4ecc-9e82-6848c66c8e14" providerId="AD" clId="Web-{54BA11CA-921F-A336-9969-C1D9EE3CD054}" dt="2020-05-14T07:44:17.082" v="145" actId="1076"/>
          <ac:picMkLst>
            <pc:docMk/>
            <pc:sldMk cId="3556003132" sldId="280"/>
            <ac:picMk id="3" creationId="{6CB0E6FF-F039-436D-B84B-2D9872A86C42}"/>
          </ac:picMkLst>
        </pc:picChg>
      </pc:sldChg>
      <pc:sldChg chg="addSp delSp modSp add ord replId">
        <pc:chgData name="Bendl Václav" userId="S::vaclav.bendl@npicr.cz::45456ba6-8f61-4ecc-9e82-6848c66c8e14" providerId="AD" clId="Web-{54BA11CA-921F-A336-9969-C1D9EE3CD054}" dt="2020-05-14T07:47:21.033" v="168" actId="20577"/>
        <pc:sldMkLst>
          <pc:docMk/>
          <pc:sldMk cId="665743785" sldId="281"/>
        </pc:sldMkLst>
        <pc:spChg chg="mod">
          <ac:chgData name="Bendl Václav" userId="S::vaclav.bendl@npicr.cz::45456ba6-8f61-4ecc-9e82-6848c66c8e14" providerId="AD" clId="Web-{54BA11CA-921F-A336-9969-C1D9EE3CD054}" dt="2020-05-14T07:47:21.033" v="168" actId="20577"/>
          <ac:spMkLst>
            <pc:docMk/>
            <pc:sldMk cId="665743785" sldId="281"/>
            <ac:spMk id="2" creationId="{9533DAF9-1DE3-4116-9107-61E8ED5BBFD2}"/>
          </ac:spMkLst>
        </pc:spChg>
        <pc:picChg chg="add del mod">
          <ac:chgData name="Bendl Václav" userId="S::vaclav.bendl@npicr.cz::45456ba6-8f61-4ecc-9e82-6848c66c8e14" providerId="AD" clId="Web-{54BA11CA-921F-A336-9969-C1D9EE3CD054}" dt="2020-05-14T07:46:33.534" v="163"/>
          <ac:picMkLst>
            <pc:docMk/>
            <pc:sldMk cId="665743785" sldId="281"/>
            <ac:picMk id="3" creationId="{3EC14BE9-245D-4EDD-8D52-B30EF2D21181}"/>
          </ac:picMkLst>
        </pc:picChg>
        <pc:picChg chg="add mod">
          <ac:chgData name="Bendl Václav" userId="S::vaclav.bendl@npicr.cz::45456ba6-8f61-4ecc-9e82-6848c66c8e14" providerId="AD" clId="Web-{54BA11CA-921F-A336-9969-C1D9EE3CD054}" dt="2020-05-14T07:47:15.596" v="166" actId="14100"/>
          <ac:picMkLst>
            <pc:docMk/>
            <pc:sldMk cId="665743785" sldId="281"/>
            <ac:picMk id="5" creationId="{5EC89FC8-74EB-460E-909D-AA3EA69DFE2E}"/>
          </ac:picMkLst>
        </pc:picChg>
      </pc:sldChg>
      <pc:sldChg chg="add replId">
        <pc:chgData name="Bendl Václav" userId="S::vaclav.bendl@npicr.cz::45456ba6-8f61-4ecc-9e82-6848c66c8e14" providerId="AD" clId="Web-{54BA11CA-921F-A336-9969-C1D9EE3CD054}" dt="2020-05-14T07:39:59.898" v="109"/>
        <pc:sldMkLst>
          <pc:docMk/>
          <pc:sldMk cId="3634919549" sldId="282"/>
        </pc:sldMkLst>
      </pc:sldChg>
      <pc:sldChg chg="add replId">
        <pc:chgData name="Bendl Václav" userId="S::vaclav.bendl@npicr.cz::45456ba6-8f61-4ecc-9e82-6848c66c8e14" providerId="AD" clId="Web-{54BA11CA-921F-A336-9969-C1D9EE3CD054}" dt="2020-05-14T07:40:01.288" v="110"/>
        <pc:sldMkLst>
          <pc:docMk/>
          <pc:sldMk cId="2200349198" sldId="283"/>
        </pc:sldMkLst>
      </pc:sldChg>
      <pc:sldChg chg="add replId">
        <pc:chgData name="Bendl Václav" userId="S::vaclav.bendl@npicr.cz::45456ba6-8f61-4ecc-9e82-6848c66c8e14" providerId="AD" clId="Web-{54BA11CA-921F-A336-9969-C1D9EE3CD054}" dt="2020-05-14T07:40:01.320" v="111"/>
        <pc:sldMkLst>
          <pc:docMk/>
          <pc:sldMk cId="2055602441" sldId="284"/>
        </pc:sldMkLst>
      </pc:sldChg>
      <pc:sldChg chg="add replId">
        <pc:chgData name="Bendl Václav" userId="S::vaclav.bendl@npicr.cz::45456ba6-8f61-4ecc-9e82-6848c66c8e14" providerId="AD" clId="Web-{54BA11CA-921F-A336-9969-C1D9EE3CD054}" dt="2020-05-14T07:40:01.913" v="112"/>
        <pc:sldMkLst>
          <pc:docMk/>
          <pc:sldMk cId="1688022796" sldId="285"/>
        </pc:sldMkLst>
      </pc:sldChg>
    </pc:docChg>
  </pc:docChgLst>
  <pc:docChgLst>
    <pc:chgData name="Bendl Václav" userId="S::vaclav.bendl@npicr.cz::45456ba6-8f61-4ecc-9e82-6848c66c8e14" providerId="AD" clId="Web-{961D5A4E-269D-A567-F29B-D27BF228AAB1}"/>
    <pc:docChg chg="modSld">
      <pc:chgData name="Bendl Václav" userId="S::vaclav.bendl@npicr.cz::45456ba6-8f61-4ecc-9e82-6848c66c8e14" providerId="AD" clId="Web-{961D5A4E-269D-A567-F29B-D27BF228AAB1}" dt="2020-05-19T06:19:07.896" v="3" actId="20577"/>
      <pc:docMkLst>
        <pc:docMk/>
      </pc:docMkLst>
      <pc:sldChg chg="modSp">
        <pc:chgData name="Bendl Václav" userId="S::vaclav.bendl@npicr.cz::45456ba6-8f61-4ecc-9e82-6848c66c8e14" providerId="AD" clId="Web-{961D5A4E-269D-A567-F29B-D27BF228AAB1}" dt="2020-05-19T06:19:07.896" v="3" actId="20577"/>
        <pc:sldMkLst>
          <pc:docMk/>
          <pc:sldMk cId="0" sldId="257"/>
        </pc:sldMkLst>
        <pc:spChg chg="mod">
          <ac:chgData name="Bendl Václav" userId="S::vaclav.bendl@npicr.cz::45456ba6-8f61-4ecc-9e82-6848c66c8e14" providerId="AD" clId="Web-{961D5A4E-269D-A567-F29B-D27BF228AAB1}" dt="2020-05-19T06:19:07.896" v="3" actId="20577"/>
          <ac:spMkLst>
            <pc:docMk/>
            <pc:sldMk cId="0" sldId="257"/>
            <ac:spMk id="253" creationId="{00000000-0000-0000-0000-000000000000}"/>
          </ac:spMkLst>
        </pc:spChg>
      </pc:sldChg>
    </pc:docChg>
  </pc:docChgLst>
  <pc:docChgLst>
    <pc:chgData name="Bendl Václav" userId="S::vaclav.bendl@npicr.cz::45456ba6-8f61-4ecc-9e82-6848c66c8e14" providerId="AD" clId="Web-{340DC5D8-10C4-2416-5735-42C9B1C85779}"/>
    <pc:docChg chg="addSld modSld sldOrd">
      <pc:chgData name="Bendl Václav" userId="S::vaclav.bendl@npicr.cz::45456ba6-8f61-4ecc-9e82-6848c66c8e14" providerId="AD" clId="Web-{340DC5D8-10C4-2416-5735-42C9B1C85779}" dt="2020-05-14T13:59:32.213" v="667"/>
      <pc:docMkLst>
        <pc:docMk/>
      </pc:docMkLst>
      <pc:sldChg chg="addSp modSp">
        <pc:chgData name="Bendl Václav" userId="S::vaclav.bendl@npicr.cz::45456ba6-8f61-4ecc-9e82-6848c66c8e14" providerId="AD" clId="Web-{340DC5D8-10C4-2416-5735-42C9B1C85779}" dt="2020-05-14T08:53:20.413" v="253" actId="20577"/>
        <pc:sldMkLst>
          <pc:docMk/>
          <pc:sldMk cId="3634919549" sldId="282"/>
        </pc:sldMkLst>
        <pc:spChg chg="mod">
          <ac:chgData name="Bendl Václav" userId="S::vaclav.bendl@npicr.cz::45456ba6-8f61-4ecc-9e82-6848c66c8e14" providerId="AD" clId="Web-{340DC5D8-10C4-2416-5735-42C9B1C85779}" dt="2020-05-14T08:33:50.299" v="1" actId="20577"/>
          <ac:spMkLst>
            <pc:docMk/>
            <pc:sldMk cId="3634919549" sldId="282"/>
            <ac:spMk id="2" creationId="{9533DAF9-1DE3-4116-9107-61E8ED5BBFD2}"/>
          </ac:spMkLst>
        </pc:spChg>
        <pc:spChg chg="add mod">
          <ac:chgData name="Bendl Václav" userId="S::vaclav.bendl@npicr.cz::45456ba6-8f61-4ecc-9e82-6848c66c8e14" providerId="AD" clId="Web-{340DC5D8-10C4-2416-5735-42C9B1C85779}" dt="2020-05-14T08:53:20.413" v="253" actId="20577"/>
          <ac:spMkLst>
            <pc:docMk/>
            <pc:sldMk cId="3634919549" sldId="282"/>
            <ac:spMk id="3" creationId="{7D678438-4D15-4F7D-B37A-2C907196603A}"/>
          </ac:spMkLst>
        </pc:spChg>
      </pc:sldChg>
      <pc:sldChg chg="addSp modSp">
        <pc:chgData name="Bendl Václav" userId="S::vaclav.bendl@npicr.cz::45456ba6-8f61-4ecc-9e82-6848c66c8e14" providerId="AD" clId="Web-{340DC5D8-10C4-2416-5735-42C9B1C85779}" dt="2020-05-14T08:56:00.746" v="359" actId="14100"/>
        <pc:sldMkLst>
          <pc:docMk/>
          <pc:sldMk cId="2200349198" sldId="283"/>
        </pc:sldMkLst>
        <pc:spChg chg="mod">
          <ac:chgData name="Bendl Václav" userId="S::vaclav.bendl@npicr.cz::45456ba6-8f61-4ecc-9e82-6848c66c8e14" providerId="AD" clId="Web-{340DC5D8-10C4-2416-5735-42C9B1C85779}" dt="2020-05-14T08:54:07.461" v="260" actId="20577"/>
          <ac:spMkLst>
            <pc:docMk/>
            <pc:sldMk cId="2200349198" sldId="283"/>
            <ac:spMk id="2" creationId="{9533DAF9-1DE3-4116-9107-61E8ED5BBFD2}"/>
          </ac:spMkLst>
        </pc:spChg>
        <pc:spChg chg="add mod">
          <ac:chgData name="Bendl Václav" userId="S::vaclav.bendl@npicr.cz::45456ba6-8f61-4ecc-9e82-6848c66c8e14" providerId="AD" clId="Web-{340DC5D8-10C4-2416-5735-42C9B1C85779}" dt="2020-05-14T08:56:00.746" v="359" actId="14100"/>
          <ac:spMkLst>
            <pc:docMk/>
            <pc:sldMk cId="2200349198" sldId="283"/>
            <ac:spMk id="3" creationId="{69058A93-7AE2-4021-BF89-7D9DACB1771E}"/>
          </ac:spMkLst>
        </pc:spChg>
      </pc:sldChg>
      <pc:sldChg chg="addSp delSp modSp">
        <pc:chgData name="Bendl Václav" userId="S::vaclav.bendl@npicr.cz::45456ba6-8f61-4ecc-9e82-6848c66c8e14" providerId="AD" clId="Web-{340DC5D8-10C4-2416-5735-42C9B1C85779}" dt="2020-05-14T08:58:13.656" v="363"/>
        <pc:sldMkLst>
          <pc:docMk/>
          <pc:sldMk cId="2055602441" sldId="284"/>
        </pc:sldMkLst>
        <pc:spChg chg="del">
          <ac:chgData name="Bendl Václav" userId="S::vaclav.bendl@npicr.cz::45456ba6-8f61-4ecc-9e82-6848c66c8e14" providerId="AD" clId="Web-{340DC5D8-10C4-2416-5735-42C9B1C85779}" dt="2020-05-14T08:58:13.656" v="363"/>
          <ac:spMkLst>
            <pc:docMk/>
            <pc:sldMk cId="2055602441" sldId="284"/>
            <ac:spMk id="2" creationId="{9533DAF9-1DE3-4116-9107-61E8ED5BBFD2}"/>
          </ac:spMkLst>
        </pc:spChg>
        <pc:picChg chg="add mod">
          <ac:chgData name="Bendl Václav" userId="S::vaclav.bendl@npicr.cz::45456ba6-8f61-4ecc-9e82-6848c66c8e14" providerId="AD" clId="Web-{340DC5D8-10C4-2416-5735-42C9B1C85779}" dt="2020-05-14T08:58:10.125" v="362" actId="14100"/>
          <ac:picMkLst>
            <pc:docMk/>
            <pc:sldMk cId="2055602441" sldId="284"/>
            <ac:picMk id="3" creationId="{FF8F19C9-DD58-4E90-A0E8-FCE0B716DFC2}"/>
          </ac:picMkLst>
        </pc:picChg>
      </pc:sldChg>
      <pc:sldChg chg="modSp">
        <pc:chgData name="Bendl Václav" userId="S::vaclav.bendl@npicr.cz::45456ba6-8f61-4ecc-9e82-6848c66c8e14" providerId="AD" clId="Web-{340DC5D8-10C4-2416-5735-42C9B1C85779}" dt="2020-05-14T09:09:52.787" v="366" actId="1076"/>
        <pc:sldMkLst>
          <pc:docMk/>
          <pc:sldMk cId="1688022796" sldId="285"/>
        </pc:sldMkLst>
        <pc:spChg chg="mod">
          <ac:chgData name="Bendl Václav" userId="S::vaclav.bendl@npicr.cz::45456ba6-8f61-4ecc-9e82-6848c66c8e14" providerId="AD" clId="Web-{340DC5D8-10C4-2416-5735-42C9B1C85779}" dt="2020-05-14T09:09:52.787" v="366" actId="1076"/>
          <ac:spMkLst>
            <pc:docMk/>
            <pc:sldMk cId="1688022796" sldId="285"/>
            <ac:spMk id="2" creationId="{9533DAF9-1DE3-4116-9107-61E8ED5BBFD2}"/>
          </ac:spMkLst>
        </pc:spChg>
      </pc:sldChg>
      <pc:sldChg chg="addSp delSp modSp new">
        <pc:chgData name="Bendl Václav" userId="S::vaclav.bendl@npicr.cz::45456ba6-8f61-4ecc-9e82-6848c66c8e14" providerId="AD" clId="Web-{340DC5D8-10C4-2416-5735-42C9B1C85779}" dt="2020-05-14T09:57:55.943" v="368"/>
        <pc:sldMkLst>
          <pc:docMk/>
          <pc:sldMk cId="1603689678" sldId="286"/>
        </pc:sldMkLst>
        <pc:spChg chg="del">
          <ac:chgData name="Bendl Václav" userId="S::vaclav.bendl@npicr.cz::45456ba6-8f61-4ecc-9e82-6848c66c8e14" providerId="AD" clId="Web-{340DC5D8-10C4-2416-5735-42C9B1C85779}" dt="2020-05-14T09:57:55.943" v="368"/>
          <ac:spMkLst>
            <pc:docMk/>
            <pc:sldMk cId="1603689678" sldId="286"/>
            <ac:spMk id="2" creationId="{9E417FFF-32F0-4743-9186-D4B92EEFEA4D}"/>
          </ac:spMkLst>
        </pc:spChg>
        <pc:picChg chg="add mod ord modCrop">
          <ac:chgData name="Bendl Václav" userId="S::vaclav.bendl@npicr.cz::45456ba6-8f61-4ecc-9e82-6848c66c8e14" providerId="AD" clId="Web-{340DC5D8-10C4-2416-5735-42C9B1C85779}" dt="2020-05-14T09:57:55.943" v="368"/>
          <ac:picMkLst>
            <pc:docMk/>
            <pc:sldMk cId="1603689678" sldId="286"/>
            <ac:picMk id="3" creationId="{D6816641-DCA2-4DAC-A340-CB55383AC730}"/>
          </ac:picMkLst>
        </pc:picChg>
      </pc:sldChg>
      <pc:sldChg chg="addSp modSp new ord">
        <pc:chgData name="Bendl Václav" userId="S::vaclav.bendl@npicr.cz::45456ba6-8f61-4ecc-9e82-6848c66c8e14" providerId="AD" clId="Web-{340DC5D8-10C4-2416-5735-42C9B1C85779}" dt="2020-05-14T13:59:32.213" v="667"/>
        <pc:sldMkLst>
          <pc:docMk/>
          <pc:sldMk cId="3960354461" sldId="287"/>
        </pc:sldMkLst>
        <pc:graphicFrameChg chg="add mod modGraphic">
          <ac:chgData name="Bendl Václav" userId="S::vaclav.bendl@npicr.cz::45456ba6-8f61-4ecc-9e82-6848c66c8e14" providerId="AD" clId="Web-{340DC5D8-10C4-2416-5735-42C9B1C85779}" dt="2020-05-14T13:59:32.213" v="667"/>
          <ac:graphicFrameMkLst>
            <pc:docMk/>
            <pc:sldMk cId="3960354461" sldId="287"/>
            <ac:graphicFrameMk id="3" creationId="{DA0C2C18-5D56-4C90-8C4A-0C7992BD29B4}"/>
          </ac:graphicFrameMkLst>
        </pc:graphicFrameChg>
      </pc:sldChg>
    </pc:docChg>
  </pc:docChgLst>
  <pc:docChgLst>
    <pc:chgData name="Bendl Václav" userId="S::vaclav.bendl@npicr.cz::45456ba6-8f61-4ecc-9e82-6848c66c8e14" providerId="AD" clId="Web-{1C716420-AF20-4084-C7C3-09DB559D0ABD}"/>
    <pc:docChg chg="addSld delSld modSld sldOrd">
      <pc:chgData name="Bendl Václav" userId="S::vaclav.bendl@npicr.cz::45456ba6-8f61-4ecc-9e82-6848c66c8e14" providerId="AD" clId="Web-{1C716420-AF20-4084-C7C3-09DB559D0ABD}" dt="2020-05-25T07:04:55.262" v="72"/>
      <pc:docMkLst>
        <pc:docMk/>
      </pc:docMkLst>
      <pc:sldChg chg="del">
        <pc:chgData name="Bendl Václav" userId="S::vaclav.bendl@npicr.cz::45456ba6-8f61-4ecc-9e82-6848c66c8e14" providerId="AD" clId="Web-{1C716420-AF20-4084-C7C3-09DB559D0ABD}" dt="2020-05-25T06:33:30.949" v="0"/>
        <pc:sldMkLst>
          <pc:docMk/>
          <pc:sldMk cId="4288057167" sldId="274"/>
        </pc:sldMkLst>
      </pc:sldChg>
      <pc:sldChg chg="addSp delSp modSp del">
        <pc:chgData name="Bendl Václav" userId="S::vaclav.bendl@npicr.cz::45456ba6-8f61-4ecc-9e82-6848c66c8e14" providerId="AD" clId="Web-{1C716420-AF20-4084-C7C3-09DB559D0ABD}" dt="2020-05-25T06:56:42.798" v="26"/>
        <pc:sldMkLst>
          <pc:docMk/>
          <pc:sldMk cId="1688022796" sldId="285"/>
        </pc:sldMkLst>
        <pc:spChg chg="del mod">
          <ac:chgData name="Bendl Václav" userId="S::vaclav.bendl@npicr.cz::45456ba6-8f61-4ecc-9e82-6848c66c8e14" providerId="AD" clId="Web-{1C716420-AF20-4084-C7C3-09DB559D0ABD}" dt="2020-05-25T06:56:32.673" v="24"/>
          <ac:spMkLst>
            <pc:docMk/>
            <pc:sldMk cId="1688022796" sldId="285"/>
            <ac:spMk id="2" creationId="{9533DAF9-1DE3-4116-9107-61E8ED5BBFD2}"/>
          </ac:spMkLst>
        </pc:spChg>
        <pc:graphicFrameChg chg="add mod">
          <ac:chgData name="Bendl Václav" userId="S::vaclav.bendl@npicr.cz::45456ba6-8f61-4ecc-9e82-6848c66c8e14" providerId="AD" clId="Web-{1C716420-AF20-4084-C7C3-09DB559D0ABD}" dt="2020-05-25T06:56:34.110" v="25"/>
          <ac:graphicFrameMkLst>
            <pc:docMk/>
            <pc:sldMk cId="1688022796" sldId="285"/>
            <ac:graphicFrameMk id="4" creationId="{0A7D3E10-4715-4461-84E3-64F60B0BC4AB}"/>
          </ac:graphicFrameMkLst>
        </pc:graphicFrameChg>
      </pc:sldChg>
      <pc:sldChg chg="addSp delSp modSp new ord">
        <pc:chgData name="Bendl Václav" userId="S::vaclav.bendl@npicr.cz::45456ba6-8f61-4ecc-9e82-6848c66c8e14" providerId="AD" clId="Web-{1C716420-AF20-4084-C7C3-09DB559D0ABD}" dt="2020-05-25T06:42:49.273" v="22" actId="1076"/>
        <pc:sldMkLst>
          <pc:docMk/>
          <pc:sldMk cId="661788051" sldId="288"/>
        </pc:sldMkLst>
        <pc:spChg chg="del">
          <ac:chgData name="Bendl Václav" userId="S::vaclav.bendl@npicr.cz::45456ba6-8f61-4ecc-9e82-6848c66c8e14" providerId="AD" clId="Web-{1C716420-AF20-4084-C7C3-09DB559D0ABD}" dt="2020-05-25T06:38:05.072" v="3"/>
          <ac:spMkLst>
            <pc:docMk/>
            <pc:sldMk cId="661788051" sldId="288"/>
            <ac:spMk id="2" creationId="{636532E7-60CC-467B-BC73-608BE1240FFD}"/>
          </ac:spMkLst>
        </pc:spChg>
        <pc:picChg chg="add mod ord modCrop">
          <ac:chgData name="Bendl Václav" userId="S::vaclav.bendl@npicr.cz::45456ba6-8f61-4ecc-9e82-6848c66c8e14" providerId="AD" clId="Web-{1C716420-AF20-4084-C7C3-09DB559D0ABD}" dt="2020-05-25T06:38:21.697" v="7" actId="1076"/>
          <ac:picMkLst>
            <pc:docMk/>
            <pc:sldMk cId="661788051" sldId="288"/>
            <ac:picMk id="3" creationId="{F219CAB9-DC3A-451E-8FBB-F6083D6FF054}"/>
          </ac:picMkLst>
        </pc:picChg>
        <pc:picChg chg="add mod">
          <ac:chgData name="Bendl Václav" userId="S::vaclav.bendl@npicr.cz::45456ba6-8f61-4ecc-9e82-6848c66c8e14" providerId="AD" clId="Web-{1C716420-AF20-4084-C7C3-09DB559D0ABD}" dt="2020-05-25T06:42:31.445" v="18" actId="1076"/>
          <ac:picMkLst>
            <pc:docMk/>
            <pc:sldMk cId="661788051" sldId="288"/>
            <ac:picMk id="4" creationId="{7C5C51DB-94E8-4F05-A326-73F51D541FC1}"/>
          </ac:picMkLst>
        </pc:picChg>
        <pc:picChg chg="add del mod">
          <ac:chgData name="Bendl Václav" userId="S::vaclav.bendl@npicr.cz::45456ba6-8f61-4ecc-9e82-6848c66c8e14" providerId="AD" clId="Web-{1C716420-AF20-4084-C7C3-09DB559D0ABD}" dt="2020-05-25T06:40:26.180" v="14"/>
          <ac:picMkLst>
            <pc:docMk/>
            <pc:sldMk cId="661788051" sldId="288"/>
            <ac:picMk id="5" creationId="{10FE0CDC-FF92-465C-B776-19E3B55DA2AC}"/>
          </ac:picMkLst>
        </pc:picChg>
        <pc:picChg chg="add mod">
          <ac:chgData name="Bendl Václav" userId="S::vaclav.bendl@npicr.cz::45456ba6-8f61-4ecc-9e82-6848c66c8e14" providerId="AD" clId="Web-{1C716420-AF20-4084-C7C3-09DB559D0ABD}" dt="2020-05-25T06:42:41.133" v="21" actId="1076"/>
          <ac:picMkLst>
            <pc:docMk/>
            <pc:sldMk cId="661788051" sldId="288"/>
            <ac:picMk id="6" creationId="{03F762E1-55CC-40E9-A731-46CE87838C27}"/>
          </ac:picMkLst>
        </pc:picChg>
        <pc:picChg chg="add mod">
          <ac:chgData name="Bendl Václav" userId="S::vaclav.bendl@npicr.cz::45456ba6-8f61-4ecc-9e82-6848c66c8e14" providerId="AD" clId="Web-{1C716420-AF20-4084-C7C3-09DB559D0ABD}" dt="2020-05-25T06:42:49.273" v="22" actId="1076"/>
          <ac:picMkLst>
            <pc:docMk/>
            <pc:sldMk cId="661788051" sldId="288"/>
            <ac:picMk id="7" creationId="{630245C0-5210-4D2A-BBDC-B24C5089EC30}"/>
          </ac:picMkLst>
        </pc:picChg>
      </pc:sldChg>
      <pc:sldChg chg="delSp modSp add ord replId">
        <pc:chgData name="Bendl Václav" userId="S::vaclav.bendl@npicr.cz::45456ba6-8f61-4ecc-9e82-6848c66c8e14" providerId="AD" clId="Web-{1C716420-AF20-4084-C7C3-09DB559D0ABD}" dt="2020-05-25T07:04:55.262" v="72"/>
        <pc:sldMkLst>
          <pc:docMk/>
          <pc:sldMk cId="867267814" sldId="289"/>
        </pc:sldMkLst>
        <pc:spChg chg="del mod">
          <ac:chgData name="Bendl Václav" userId="S::vaclav.bendl@npicr.cz::45456ba6-8f61-4ecc-9e82-6848c66c8e14" providerId="AD" clId="Web-{1C716420-AF20-4084-C7C3-09DB559D0ABD}" dt="2020-05-25T07:04:36.513" v="64"/>
          <ac:spMkLst>
            <pc:docMk/>
            <pc:sldMk cId="867267814" sldId="289"/>
            <ac:spMk id="2" creationId="{F5B46040-0058-447A-82C2-FECE1EE71BF2}"/>
          </ac:spMkLst>
        </pc:spChg>
        <pc:graphicFrameChg chg="mod modGraphic">
          <ac:chgData name="Bendl Václav" userId="S::vaclav.bendl@npicr.cz::45456ba6-8f61-4ecc-9e82-6848c66c8e14" providerId="AD" clId="Web-{1C716420-AF20-4084-C7C3-09DB559D0ABD}" dt="2020-05-25T07:04:55.262" v="72"/>
          <ac:graphicFrameMkLst>
            <pc:docMk/>
            <pc:sldMk cId="867267814" sldId="289"/>
            <ac:graphicFrameMk id="3" creationId="{DA0C2C18-5D56-4C90-8C4A-0C7992BD29B4}"/>
          </ac:graphicFrameMkLst>
        </pc:graphicFrameChg>
      </pc:sldChg>
    </pc:docChg>
  </pc:docChgLst>
  <pc:docChgLst>
    <pc:chgData name="Bendl Václav" userId="S::vaclav.bendl@npicr.cz::45456ba6-8f61-4ecc-9e82-6848c66c8e14" providerId="AD" clId="Web-{460671E0-DDA4-520A-FD7C-4CC565040AAF}"/>
    <pc:docChg chg="modSld">
      <pc:chgData name="Bendl Václav" userId="S::vaclav.bendl@npicr.cz::45456ba6-8f61-4ecc-9e82-6848c66c8e14" providerId="AD" clId="Web-{460671E0-DDA4-520A-FD7C-4CC565040AAF}" dt="2020-05-27T07:57:53.163" v="18"/>
      <pc:docMkLst>
        <pc:docMk/>
      </pc:docMkLst>
      <pc:sldChg chg="addSp modSp">
        <pc:chgData name="Bendl Václav" userId="S::vaclav.bendl@npicr.cz::45456ba6-8f61-4ecc-9e82-6848c66c8e14" providerId="AD" clId="Web-{460671E0-DDA4-520A-FD7C-4CC565040AAF}" dt="2020-05-27T07:36:02.817" v="13" actId="20577"/>
        <pc:sldMkLst>
          <pc:docMk/>
          <pc:sldMk cId="1923468939" sldId="273"/>
        </pc:sldMkLst>
        <pc:spChg chg="add mod">
          <ac:chgData name="Bendl Václav" userId="S::vaclav.bendl@npicr.cz::45456ba6-8f61-4ecc-9e82-6848c66c8e14" providerId="AD" clId="Web-{460671E0-DDA4-520A-FD7C-4CC565040AAF}" dt="2020-05-27T07:36:02.817" v="13" actId="20577"/>
          <ac:spMkLst>
            <pc:docMk/>
            <pc:sldMk cId="1923468939" sldId="273"/>
            <ac:spMk id="3" creationId="{EC28CECB-0FF4-40C2-AE05-6BD2573FF9C7}"/>
          </ac:spMkLst>
        </pc:spChg>
      </pc:sldChg>
      <pc:sldChg chg="modSp">
        <pc:chgData name="Bendl Václav" userId="S::vaclav.bendl@npicr.cz::45456ba6-8f61-4ecc-9e82-6848c66c8e14" providerId="AD" clId="Web-{460671E0-DDA4-520A-FD7C-4CC565040AAF}" dt="2020-05-27T07:57:53.163" v="18"/>
        <pc:sldMkLst>
          <pc:docMk/>
          <pc:sldMk cId="867267814" sldId="289"/>
        </pc:sldMkLst>
        <pc:graphicFrameChg chg="mod modGraphic">
          <ac:chgData name="Bendl Václav" userId="S::vaclav.bendl@npicr.cz::45456ba6-8f61-4ecc-9e82-6848c66c8e14" providerId="AD" clId="Web-{460671E0-DDA4-520A-FD7C-4CC565040AAF}" dt="2020-05-27T07:57:53.163" v="18"/>
          <ac:graphicFrameMkLst>
            <pc:docMk/>
            <pc:sldMk cId="867267814" sldId="289"/>
            <ac:graphicFrameMk id="3" creationId="{DA0C2C18-5D56-4C90-8C4A-0C7992BD29B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5002a535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45002a53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DNA">
  <p:cSld name="PRAZDN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EK">
  <p:cSld name="OBRAZ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mdisk.pedf.cuni.cz/Math/PL.ht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6"/>
          <p:cNvGrpSpPr/>
          <p:nvPr/>
        </p:nvGrpSpPr>
        <p:grpSpPr>
          <a:xfrm>
            <a:off x="1649496" y="2667000"/>
            <a:ext cx="9058236" cy="1211813"/>
            <a:chOff x="4205" y="3032"/>
            <a:chExt cx="3132" cy="419"/>
          </a:xfrm>
        </p:grpSpPr>
        <p:sp>
          <p:nvSpPr>
            <p:cNvPr id="9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3DAF9-1DE3-4116-9107-61E8ED5B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stojí za Singapurskou matematikou?</a:t>
            </a:r>
          </a:p>
        </p:txBody>
      </p:sp>
      <p:pic>
        <p:nvPicPr>
          <p:cNvPr id="3" name="Obrázek 3" descr="Obsah obrázku text, kreslení&#10;&#10;Popis vygenerovaný s velmi vysokou mírou spolehlivosti">
            <a:extLst>
              <a:ext uri="{FF2B5EF4-FFF2-40B4-BE49-F238E27FC236}">
                <a16:creationId xmlns:a16="http://schemas.microsoft.com/office/drawing/2014/main" id="{97230E05-F166-411D-9C5F-2310ACAA7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06" y="2657475"/>
            <a:ext cx="6366294" cy="35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22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3">
            <a:extLst>
              <a:ext uri="{FF2B5EF4-FFF2-40B4-BE49-F238E27FC236}">
                <a16:creationId xmlns:a16="http://schemas.microsoft.com/office/drawing/2014/main" id="{F219CAB9-DC3A-451E-8FBB-F6083D6FF05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t="21875" b="21875"/>
          <a:stretch/>
        </p:blipFill>
        <p:spPr>
          <a:xfrm>
            <a:off x="121233" y="194387"/>
            <a:ext cx="7386734" cy="4836368"/>
          </a:xfrm>
        </p:spPr>
      </p:pic>
      <p:pic>
        <p:nvPicPr>
          <p:cNvPr id="4" name="Obrázek 4" descr="Obsah obrázku exteriér, budova, město, voda&#10;&#10;Popis vygenerovaný s velmi vysokou mírou spolehlivosti">
            <a:extLst>
              <a:ext uri="{FF2B5EF4-FFF2-40B4-BE49-F238E27FC236}">
                <a16:creationId xmlns:a16="http://schemas.microsoft.com/office/drawing/2014/main" id="{7C5C51DB-94E8-4F05-A326-73F51D541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99" y="4025965"/>
            <a:ext cx="3823995" cy="2149539"/>
          </a:xfrm>
          <a:prstGeom prst="rect">
            <a:avLst/>
          </a:prstGeom>
        </p:spPr>
      </p:pic>
      <p:pic>
        <p:nvPicPr>
          <p:cNvPr id="6" name="Obrázek 6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03F762E1-55CC-40E9-A731-46CE87838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788" y="3049499"/>
            <a:ext cx="2743200" cy="2936147"/>
          </a:xfrm>
          <a:prstGeom prst="rect">
            <a:avLst/>
          </a:prstGeom>
        </p:spPr>
      </p:pic>
      <p:pic>
        <p:nvPicPr>
          <p:cNvPr id="7" name="Obrázek 7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630245C0-5210-4D2A-BBDC-B24C5089E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5818" y="174172"/>
            <a:ext cx="1998036" cy="598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8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3DAF9-1DE3-4116-9107-61E8ED5B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Singapurská matematická filozofie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D678438-4D15-4F7D-B37A-2C907196603A}"/>
              </a:ext>
            </a:extLst>
          </p:cNvPr>
          <p:cNvSpPr txBox="1"/>
          <p:nvPr/>
        </p:nvSpPr>
        <p:spPr>
          <a:xfrm>
            <a:off x="1618891" y="2165230"/>
            <a:ext cx="8767312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har char="•"/>
            </a:pPr>
            <a:r>
              <a:rPr lang="cs-CZ" sz="2400" dirty="0"/>
              <a:t>věnovat velkou část času osvojení </a:t>
            </a:r>
            <a:r>
              <a:rPr lang="cs-CZ" sz="2400" b="1" dirty="0"/>
              <a:t>nejzákladnějších dovedností</a:t>
            </a:r>
          </a:p>
          <a:p>
            <a:pPr marL="342900" indent="-342900">
              <a:buChar char="•"/>
            </a:pPr>
            <a:r>
              <a:rPr lang="cs-CZ" sz="2400" dirty="0"/>
              <a:t>základem matematického vzdělávání singapurských škol je </a:t>
            </a:r>
            <a:r>
              <a:rPr lang="cs-CZ" sz="2400" b="1" dirty="0"/>
              <a:t>řešení úloh</a:t>
            </a:r>
          </a:p>
          <a:p>
            <a:pPr marL="342900" indent="-342900">
              <a:buChar char="•"/>
            </a:pPr>
            <a:r>
              <a:rPr lang="cs-CZ" sz="2400" b="1" dirty="0"/>
              <a:t>silná metodická podpora </a:t>
            </a:r>
            <a:r>
              <a:rPr lang="cs-CZ" sz="2400" dirty="0"/>
              <a:t>– jedna řada učebnic</a:t>
            </a:r>
          </a:p>
          <a:p>
            <a:pPr marL="342900" indent="-342900">
              <a:buChar char="•"/>
            </a:pPr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4919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3DAF9-1DE3-4116-9107-61E8ED5B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Překlad učebnice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9058A93-7AE2-4021-BF89-7D9DACB1771E}"/>
              </a:ext>
            </a:extLst>
          </p:cNvPr>
          <p:cNvSpPr txBox="1"/>
          <p:nvPr/>
        </p:nvSpPr>
        <p:spPr>
          <a:xfrm>
            <a:off x="1288211" y="1820174"/>
            <a:ext cx="799093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2400" dirty="0">
                <a:hlinkClick r:id="rId2"/>
              </a:rPr>
              <a:t>http://mdisk.pedf.cuni.cz/Math/PL.htm</a:t>
            </a:r>
            <a:endParaRPr lang="cs-CZ" sz="2400"/>
          </a:p>
          <a:p>
            <a:endParaRPr lang="cs-CZ" sz="2400" dirty="0"/>
          </a:p>
          <a:p>
            <a:r>
              <a:rPr lang="cs-CZ" sz="2400" dirty="0"/>
              <a:t>Přeložil doc. Antonín Jančařík z Pedagogické fakulty UK</a:t>
            </a:r>
          </a:p>
        </p:txBody>
      </p:sp>
    </p:spTree>
    <p:extLst>
      <p:ext uri="{BB962C8B-B14F-4D97-AF65-F5344CB8AC3E}">
        <p14:creationId xmlns:p14="http://schemas.microsoft.com/office/powerpoint/2010/main" val="2200349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3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FF8F19C9-DD58-4E90-A0E8-FCE0B716D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853" y="690229"/>
            <a:ext cx="8292860" cy="632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0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DA0C2C18-5D56-4C90-8C4A-0C7992BD2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753331"/>
              </p:ext>
            </p:extLst>
          </p:nvPr>
        </p:nvGraphicFramePr>
        <p:xfrm>
          <a:off x="546339" y="1135811"/>
          <a:ext cx="10597449" cy="32918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91241">
                  <a:extLst>
                    <a:ext uri="{9D8B030D-6E8A-4147-A177-3AD203B41FA5}">
                      <a16:colId xmlns:a16="http://schemas.microsoft.com/office/drawing/2014/main" val="3203789421"/>
                    </a:ext>
                  </a:extLst>
                </a:gridCol>
                <a:gridCol w="1125776">
                  <a:extLst>
                    <a:ext uri="{9D8B030D-6E8A-4147-A177-3AD203B41FA5}">
                      <a16:colId xmlns:a16="http://schemas.microsoft.com/office/drawing/2014/main" val="2661797734"/>
                    </a:ext>
                  </a:extLst>
                </a:gridCol>
                <a:gridCol w="1125776">
                  <a:extLst>
                    <a:ext uri="{9D8B030D-6E8A-4147-A177-3AD203B41FA5}">
                      <a16:colId xmlns:a16="http://schemas.microsoft.com/office/drawing/2014/main" val="44284585"/>
                    </a:ext>
                  </a:extLst>
                </a:gridCol>
                <a:gridCol w="1125776">
                  <a:extLst>
                    <a:ext uri="{9D8B030D-6E8A-4147-A177-3AD203B41FA5}">
                      <a16:colId xmlns:a16="http://schemas.microsoft.com/office/drawing/2014/main" val="2997410063"/>
                    </a:ext>
                  </a:extLst>
                </a:gridCol>
                <a:gridCol w="1125776">
                  <a:extLst>
                    <a:ext uri="{9D8B030D-6E8A-4147-A177-3AD203B41FA5}">
                      <a16:colId xmlns:a16="http://schemas.microsoft.com/office/drawing/2014/main" val="4094341430"/>
                    </a:ext>
                  </a:extLst>
                </a:gridCol>
                <a:gridCol w="1125776">
                  <a:extLst>
                    <a:ext uri="{9D8B030D-6E8A-4147-A177-3AD203B41FA5}">
                      <a16:colId xmlns:a16="http://schemas.microsoft.com/office/drawing/2014/main" val="1585430684"/>
                    </a:ext>
                  </a:extLst>
                </a:gridCol>
                <a:gridCol w="1125776">
                  <a:extLst>
                    <a:ext uri="{9D8B030D-6E8A-4147-A177-3AD203B41FA5}">
                      <a16:colId xmlns:a16="http://schemas.microsoft.com/office/drawing/2014/main" val="1885156375"/>
                    </a:ext>
                  </a:extLst>
                </a:gridCol>
                <a:gridCol w="1125776">
                  <a:extLst>
                    <a:ext uri="{9D8B030D-6E8A-4147-A177-3AD203B41FA5}">
                      <a16:colId xmlns:a16="http://schemas.microsoft.com/office/drawing/2014/main" val="2491133720"/>
                    </a:ext>
                  </a:extLst>
                </a:gridCol>
                <a:gridCol w="1125776">
                  <a:extLst>
                    <a:ext uri="{9D8B030D-6E8A-4147-A177-3AD203B41FA5}">
                      <a16:colId xmlns:a16="http://schemas.microsoft.com/office/drawing/2014/main" val="15607151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cs-CZ" sz="2400" dirty="0"/>
                        <a:t>Počet dětí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632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cs-CZ" sz="2400" dirty="0"/>
                        <a:t>Balíčků bonbónů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342292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cs-CZ" sz="2400" dirty="0"/>
                        <a:t>Bonbónů v balíčku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24942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cs-CZ" sz="2400" dirty="0"/>
                        <a:t>Bonbónů na dítě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5375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2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F5B46040-0058-447A-82C2-FECE1EE71BF2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DA0C2C18-5D56-4C90-8C4A-0C7992BD2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198692"/>
              </p:ext>
            </p:extLst>
          </p:nvPr>
        </p:nvGraphicFramePr>
        <p:xfrm>
          <a:off x="546339" y="1135811"/>
          <a:ext cx="10597449" cy="399013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91241">
                  <a:extLst>
                    <a:ext uri="{9D8B030D-6E8A-4147-A177-3AD203B41FA5}">
                      <a16:colId xmlns:a16="http://schemas.microsoft.com/office/drawing/2014/main" val="3203789421"/>
                    </a:ext>
                  </a:extLst>
                </a:gridCol>
                <a:gridCol w="1125776">
                  <a:extLst>
                    <a:ext uri="{9D8B030D-6E8A-4147-A177-3AD203B41FA5}">
                      <a16:colId xmlns:a16="http://schemas.microsoft.com/office/drawing/2014/main" val="2661797734"/>
                    </a:ext>
                  </a:extLst>
                </a:gridCol>
                <a:gridCol w="1125776">
                  <a:extLst>
                    <a:ext uri="{9D8B030D-6E8A-4147-A177-3AD203B41FA5}">
                      <a16:colId xmlns:a16="http://schemas.microsoft.com/office/drawing/2014/main" val="44284585"/>
                    </a:ext>
                  </a:extLst>
                </a:gridCol>
                <a:gridCol w="1125776">
                  <a:extLst>
                    <a:ext uri="{9D8B030D-6E8A-4147-A177-3AD203B41FA5}">
                      <a16:colId xmlns:a16="http://schemas.microsoft.com/office/drawing/2014/main" val="2997410063"/>
                    </a:ext>
                  </a:extLst>
                </a:gridCol>
                <a:gridCol w="1125776">
                  <a:extLst>
                    <a:ext uri="{9D8B030D-6E8A-4147-A177-3AD203B41FA5}">
                      <a16:colId xmlns:a16="http://schemas.microsoft.com/office/drawing/2014/main" val="4094341430"/>
                    </a:ext>
                  </a:extLst>
                </a:gridCol>
                <a:gridCol w="1125776">
                  <a:extLst>
                    <a:ext uri="{9D8B030D-6E8A-4147-A177-3AD203B41FA5}">
                      <a16:colId xmlns:a16="http://schemas.microsoft.com/office/drawing/2014/main" val="1585430684"/>
                    </a:ext>
                  </a:extLst>
                </a:gridCol>
                <a:gridCol w="1125776">
                  <a:extLst>
                    <a:ext uri="{9D8B030D-6E8A-4147-A177-3AD203B41FA5}">
                      <a16:colId xmlns:a16="http://schemas.microsoft.com/office/drawing/2014/main" val="1885156375"/>
                    </a:ext>
                  </a:extLst>
                </a:gridCol>
                <a:gridCol w="1125776">
                  <a:extLst>
                    <a:ext uri="{9D8B030D-6E8A-4147-A177-3AD203B41FA5}">
                      <a16:colId xmlns:a16="http://schemas.microsoft.com/office/drawing/2014/main" val="2491133720"/>
                    </a:ext>
                  </a:extLst>
                </a:gridCol>
                <a:gridCol w="1125776">
                  <a:extLst>
                    <a:ext uri="{9D8B030D-6E8A-4147-A177-3AD203B41FA5}">
                      <a16:colId xmlns:a16="http://schemas.microsoft.com/office/drawing/2014/main" val="156071514"/>
                    </a:ext>
                  </a:extLst>
                </a:gridCol>
              </a:tblGrid>
              <a:tr h="611210">
                <a:tc>
                  <a:txBody>
                    <a:bodyPr/>
                    <a:lstStyle/>
                    <a:p>
                      <a:r>
                        <a:rPr lang="cs-CZ" sz="2400"/>
                        <a:t>Počet dětí 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5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5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32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32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2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2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80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80</a:t>
                      </a:r>
                      <a:endParaRPr lang="cs-CZ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632010"/>
                  </a:ext>
                </a:extLst>
              </a:tr>
              <a:tr h="1055725">
                <a:tc>
                  <a:txBody>
                    <a:bodyPr/>
                    <a:lstStyle/>
                    <a:p>
                      <a:r>
                        <a:rPr lang="cs-CZ" sz="2400" dirty="0"/>
                        <a:t>Balíčků </a:t>
                      </a:r>
                      <a:r>
                        <a:rPr lang="cs-CZ" sz="2400"/>
                        <a:t>bonbónů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2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80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2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80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5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32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5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32</a:t>
                      </a:r>
                      <a:endParaRPr lang="cs-CZ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3422927"/>
                  </a:ext>
                </a:extLst>
              </a:tr>
              <a:tr h="1055725">
                <a:tc>
                  <a:txBody>
                    <a:bodyPr/>
                    <a:lstStyle/>
                    <a:p>
                      <a:r>
                        <a:rPr lang="cs-CZ" sz="2400"/>
                        <a:t>Bonbónů </a:t>
                      </a:r>
                      <a:r>
                        <a:rPr lang="cs-CZ" sz="2400" dirty="0"/>
                        <a:t>v balíčku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80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2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80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2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32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5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32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5</a:t>
                      </a:r>
                      <a:endParaRPr lang="cs-CZ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2494208"/>
                  </a:ext>
                </a:extLst>
              </a:tr>
              <a:tr h="1055725">
                <a:tc>
                  <a:txBody>
                    <a:bodyPr/>
                    <a:lstStyle/>
                    <a:p>
                      <a:r>
                        <a:rPr lang="cs-CZ" sz="2400"/>
                        <a:t>Bonbónů </a:t>
                      </a:r>
                      <a:r>
                        <a:rPr lang="cs-CZ" sz="2400" dirty="0"/>
                        <a:t>na dítě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32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32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5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5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80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80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2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2</a:t>
                      </a:r>
                      <a:endParaRPr lang="cs-CZ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5375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35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3" descr="Obsah obrázku text, tabule, okno, fotka&#10;&#10;Popis vygenerovaný s velmi vysokou mírou spolehlivosti">
            <a:extLst>
              <a:ext uri="{FF2B5EF4-FFF2-40B4-BE49-F238E27FC236}">
                <a16:creationId xmlns:a16="http://schemas.microsoft.com/office/drawing/2014/main" id="{D6816641-DCA2-4DAC-A340-CB55383AC73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t="12500" b="12500"/>
          <a:stretch/>
        </p:blipFill>
        <p:spPr>
          <a:xfrm>
            <a:off x="152082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0368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2"/>
          <p:cNvSpPr/>
          <p:nvPr/>
        </p:nvSpPr>
        <p:spPr>
          <a:xfrm>
            <a:off x="1645348" y="5340707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96;p16"/>
          <p:cNvGrpSpPr/>
          <p:nvPr/>
        </p:nvGrpSpPr>
        <p:grpSpPr>
          <a:xfrm>
            <a:off x="1649496" y="2667000"/>
            <a:ext cx="9058236" cy="1211813"/>
            <a:chOff x="4205" y="3032"/>
            <a:chExt cx="3132" cy="419"/>
          </a:xfrm>
        </p:grpSpPr>
        <p:sp>
          <p:nvSpPr>
            <p:cNvPr id="14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5915891" y="18143"/>
            <a:ext cx="6276110" cy="6839857"/>
            <a:chOff x="-654094" y="0"/>
            <a:chExt cx="7054896" cy="10287000"/>
          </a:xfrm>
        </p:grpSpPr>
        <p:sp>
          <p:nvSpPr>
            <p:cNvPr id="244" name="Google Shape;244;p17"/>
            <p:cNvSpPr/>
            <p:nvPr/>
          </p:nvSpPr>
          <p:spPr>
            <a:xfrm>
              <a:off x="-654094" y="0"/>
              <a:ext cx="7054896" cy="10287000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17"/>
            <p:cNvGrpSpPr/>
            <p:nvPr/>
          </p:nvGrpSpPr>
          <p:grpSpPr>
            <a:xfrm>
              <a:off x="807244" y="649418"/>
              <a:ext cx="4731789" cy="2385517"/>
              <a:chOff x="6750844" y="3074840"/>
              <a:chExt cx="4731789" cy="2385517"/>
            </a:xfrm>
          </p:grpSpPr>
          <p:sp>
            <p:nvSpPr>
              <p:cNvPr id="246" name="Google Shape;246;p17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cs-CZ" sz="4400" b="1" dirty="0">
                    <a:solidFill>
                      <a:schemeClr val="lt1"/>
                    </a:solidFill>
                  </a:rPr>
                  <a:t>Společenství praxe</a:t>
                </a:r>
                <a:endParaRPr lang="cs-CZ" sz="4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</a:endParaRPr>
              </a:p>
            </p:txBody>
          </p:sp>
          <p:grpSp>
            <p:nvGrpSpPr>
              <p:cNvPr id="247" name="Google Shape;247;p1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48" name="Google Shape;248;p17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49" name="Google Shape;249;p17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0" name="Google Shape;250;p17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51" name="Google Shape;251;p17"/>
                <p:cNvCxnSpPr/>
                <p:nvPr/>
              </p:nvCxnSpPr>
              <p:spPr>
                <a:xfrm rot="10800000">
                  <a:off x="6684850" y="4607954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52" name="Google Shape;252;p17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53" name="Google Shape;253;p17"/>
            <p:cNvSpPr txBox="1"/>
            <p:nvPr/>
          </p:nvSpPr>
          <p:spPr>
            <a:xfrm>
              <a:off x="807244" y="3753314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cs-CZ" sz="3200" dirty="0">
                  <a:solidFill>
                    <a:schemeClr val="lt1"/>
                  </a:solidFill>
                </a:rPr>
                <a:t>Václav Bendl</a:t>
              </a:r>
              <a:endParaRPr lang="cs-CZ" dirty="0"/>
            </a:p>
            <a:p>
              <a:pPr algn="ctr"/>
              <a:endParaRPr lang="cs-CZ" sz="3200" dirty="0">
                <a:solidFill>
                  <a:schemeClr val="lt1"/>
                </a:solidFill>
              </a:endParaRPr>
            </a:p>
            <a:p>
              <a:pPr algn="ctr"/>
              <a:r>
                <a:rPr lang="cs-CZ" sz="3200" dirty="0">
                  <a:solidFill>
                    <a:schemeClr val="lt1"/>
                  </a:solidFill>
                </a:rPr>
                <a:t>Matematika a rozvoj čtenářské gramotnosti</a:t>
              </a:r>
              <a:endParaRPr lang="cs-CZ" sz="3200" dirty="0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  <a:p>
              <a:pPr algn="r"/>
              <a:endParaRPr lang="cs-CZ" sz="3200" dirty="0">
                <a:solidFill>
                  <a:schemeClr val="lt1"/>
                </a:solidFill>
              </a:endParaRPr>
            </a:p>
          </p:txBody>
        </p:sp>
      </p:grp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2572" y="18143"/>
            <a:ext cx="6070260" cy="683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5DB00-62C0-473A-8CCB-A6ABAE6D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13" y="925842"/>
            <a:ext cx="5181600" cy="1886279"/>
          </a:xfrm>
        </p:spPr>
        <p:txBody>
          <a:bodyPr/>
          <a:lstStyle/>
          <a:p>
            <a:r>
              <a:rPr lang="cs-CZ" dirty="0"/>
              <a:t>Matematika a čtenářská gramotnost</a:t>
            </a:r>
          </a:p>
        </p:txBody>
      </p:sp>
      <p:pic>
        <p:nvPicPr>
          <p:cNvPr id="4" name="Obrázek 4" descr="Obsah obrázku text&#10;&#10;Popis vygenerovaný s velmi vysokou mírou spolehlivosti">
            <a:extLst>
              <a:ext uri="{FF2B5EF4-FFF2-40B4-BE49-F238E27FC236}">
                <a16:creationId xmlns:a16="http://schemas.microsoft.com/office/drawing/2014/main" id="{ED743DC7-1A1C-4BAD-A701-08C1B2804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419" y="359923"/>
            <a:ext cx="5834331" cy="639694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C28CECB-0FF4-40C2-AE05-6BD2573FF9C7}"/>
              </a:ext>
            </a:extLst>
          </p:cNvPr>
          <p:cNvSpPr txBox="1"/>
          <p:nvPr/>
        </p:nvSpPr>
        <p:spPr>
          <a:xfrm>
            <a:off x="261258" y="4257869"/>
            <a:ext cx="439160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Slovní</a:t>
            </a:r>
            <a:r>
              <a:rPr lang="en-US" dirty="0"/>
              <a:t> </a:t>
            </a:r>
            <a:r>
              <a:rPr lang="en-US" dirty="0" err="1"/>
              <a:t>úlohu</a:t>
            </a:r>
            <a:r>
              <a:rPr lang="en-US" dirty="0"/>
              <a:t> </a:t>
            </a:r>
            <a:r>
              <a:rPr lang="en-US" dirty="0" err="1"/>
              <a:t>lze</a:t>
            </a:r>
            <a:r>
              <a:rPr lang="en-US" dirty="0"/>
              <a:t> </a:t>
            </a:r>
            <a:r>
              <a:rPr lang="en-US" dirty="0" err="1"/>
              <a:t>chápat</a:t>
            </a:r>
            <a:r>
              <a:rPr lang="en-US" dirty="0"/>
              <a:t> </a:t>
            </a:r>
            <a:r>
              <a:rPr lang="en-US" dirty="0" err="1"/>
              <a:t>jako</a:t>
            </a:r>
            <a:r>
              <a:rPr lang="en-US" dirty="0"/>
              <a:t> </a:t>
            </a:r>
            <a:r>
              <a:rPr lang="en-US" dirty="0" err="1"/>
              <a:t>úlohu</a:t>
            </a:r>
            <a:r>
              <a:rPr lang="en-US" dirty="0"/>
              <a:t> z </a:t>
            </a:r>
            <a:r>
              <a:rPr lang="en-US" dirty="0" err="1"/>
              <a:t>praxe</a:t>
            </a:r>
            <a:r>
              <a:rPr lang="en-US" dirty="0"/>
              <a:t> </a:t>
            </a:r>
            <a:r>
              <a:rPr lang="en-US" dirty="0" err="1"/>
              <a:t>obsahující</a:t>
            </a:r>
            <a:r>
              <a:rPr lang="en-US" dirty="0"/>
              <a:t> </a:t>
            </a:r>
            <a:r>
              <a:rPr lang="en-US" dirty="0" err="1"/>
              <a:t>problém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 </a:t>
            </a:r>
            <a:r>
              <a:rPr lang="en-US" dirty="0" err="1"/>
              <a:t>lze</a:t>
            </a:r>
            <a:r>
              <a:rPr lang="en-US" dirty="0"/>
              <a:t> </a:t>
            </a:r>
            <a:r>
              <a:rPr lang="en-US" dirty="0" err="1"/>
              <a:t>řešit</a:t>
            </a:r>
            <a:r>
              <a:rPr lang="en-US" dirty="0"/>
              <a:t> </a:t>
            </a:r>
            <a:r>
              <a:rPr lang="en-US" dirty="0" err="1"/>
              <a:t>matematickými</a:t>
            </a:r>
            <a:r>
              <a:rPr lang="en-US" dirty="0"/>
              <a:t> </a:t>
            </a:r>
            <a:r>
              <a:rPr lang="en-US" dirty="0" err="1"/>
              <a:t>prostředky</a:t>
            </a:r>
            <a:r>
              <a:rPr lang="en-US" dirty="0"/>
              <a:t>. </a:t>
            </a:r>
            <a:endParaRPr lang="cs-CZ" dirty="0"/>
          </a:p>
          <a:p>
            <a:r>
              <a:rPr lang="en-US" dirty="0"/>
              <a:t>(</a:t>
            </a:r>
            <a:r>
              <a:rPr lang="en-US" dirty="0" err="1"/>
              <a:t>Coufalová</a:t>
            </a:r>
            <a:r>
              <a:rPr lang="en-US" dirty="0"/>
              <a:t>, 1993)  </a:t>
            </a:r>
          </a:p>
        </p:txBody>
      </p:sp>
    </p:spTree>
    <p:extLst>
      <p:ext uri="{BB962C8B-B14F-4D97-AF65-F5344CB8AC3E}">
        <p14:creationId xmlns:p14="http://schemas.microsoft.com/office/powerpoint/2010/main" val="192346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3">
            <a:extLst>
              <a:ext uri="{FF2B5EF4-FFF2-40B4-BE49-F238E27FC236}">
                <a16:creationId xmlns:a16="http://schemas.microsoft.com/office/drawing/2014/main" id="{2FF22CBE-444E-42DD-8CEF-51CAFF6BB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948" y="315602"/>
            <a:ext cx="6625086" cy="546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6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B231C176-CC39-475D-961F-41E457EFF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93" y="215867"/>
            <a:ext cx="4540370" cy="61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2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3" descr="Obsah obrázku snímek obrazovky, skříňka&#10;&#10;Popis vygenerovaný s velmi vysokou mírou spolehlivosti">
            <a:extLst>
              <a:ext uri="{FF2B5EF4-FFF2-40B4-BE49-F238E27FC236}">
                <a16:creationId xmlns:a16="http://schemas.microsoft.com/office/drawing/2014/main" id="{ED8544DB-D4B0-4589-86A4-7B3CB08CB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16" y="290882"/>
            <a:ext cx="9457425" cy="601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3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3DAF9-1DE3-4116-9107-61E8ED5B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 to dělají jinde? Kde se inspirovat?</a:t>
            </a:r>
          </a:p>
        </p:txBody>
      </p:sp>
    </p:spTree>
    <p:extLst>
      <p:ext uri="{BB962C8B-B14F-4D97-AF65-F5344CB8AC3E}">
        <p14:creationId xmlns:p14="http://schemas.microsoft.com/office/powerpoint/2010/main" val="310706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3DAF9-1DE3-4116-9107-61E8ED5B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Výsledky PISA 2015</a:t>
            </a:r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6CB0E6FF-F039-436D-B84B-2D9872A86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74" y="2248834"/>
            <a:ext cx="6941388" cy="366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0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3DAF9-1DE3-4116-9107-61E8ED5B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Výsledky PISA 2018</a:t>
            </a:r>
          </a:p>
        </p:txBody>
      </p:sp>
      <p:pic>
        <p:nvPicPr>
          <p:cNvPr id="5" name="Obrázek 5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5EC89FC8-74EB-460E-909D-AA3EA69DF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10" y="1851616"/>
            <a:ext cx="9342406" cy="42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37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</Words>
  <Application>Microsoft Office PowerPoint</Application>
  <PresentationFormat>Širokoúhlá obrazovka</PresentationFormat>
  <Paragraphs>3</Paragraphs>
  <Slides>18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Office</vt:lpstr>
      <vt:lpstr>Prezentace aplikace PowerPoint</vt:lpstr>
      <vt:lpstr>Prezentace aplikace PowerPoint</vt:lpstr>
      <vt:lpstr>Matematika a čtenářská gramotnost</vt:lpstr>
      <vt:lpstr>Prezentace aplikace PowerPoint</vt:lpstr>
      <vt:lpstr>Prezentace aplikace PowerPoint</vt:lpstr>
      <vt:lpstr>Prezentace aplikace PowerPoint</vt:lpstr>
      <vt:lpstr>Jak to dělají jinde? Kde se inspirovat?</vt:lpstr>
      <vt:lpstr>Výsledky PISA 2015</vt:lpstr>
      <vt:lpstr>Výsledky PISA 2018</vt:lpstr>
      <vt:lpstr>Co stojí za Singapurskou matematikou?</vt:lpstr>
      <vt:lpstr>Prezentace aplikace PowerPoint</vt:lpstr>
      <vt:lpstr>Singapurská matematická filozofie</vt:lpstr>
      <vt:lpstr>Překlad učebnice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Šedá Simona</dc:creator>
  <cp:lastModifiedBy>Adéla Zehringerová</cp:lastModifiedBy>
  <cp:revision>288</cp:revision>
  <dcterms:modified xsi:type="dcterms:W3CDTF">2020-05-27T07:57:59Z</dcterms:modified>
</cp:coreProperties>
</file>