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  <p:sldMasterId id="2147483987" r:id="rId2"/>
    <p:sldMasterId id="2147483999" r:id="rId3"/>
  </p:sldMasterIdLst>
  <p:notesMasterIdLst>
    <p:notesMasterId r:id="rId26"/>
  </p:notesMasterIdLst>
  <p:handoutMasterIdLst>
    <p:handoutMasterId r:id="rId27"/>
  </p:handoutMasterIdLst>
  <p:sldIdLst>
    <p:sldId id="823" r:id="rId4"/>
    <p:sldId id="824" r:id="rId5"/>
    <p:sldId id="825" r:id="rId6"/>
    <p:sldId id="826" r:id="rId7"/>
    <p:sldId id="808" r:id="rId8"/>
    <p:sldId id="809" r:id="rId9"/>
    <p:sldId id="810" r:id="rId10"/>
    <p:sldId id="811" r:id="rId11"/>
    <p:sldId id="812" r:id="rId12"/>
    <p:sldId id="813" r:id="rId13"/>
    <p:sldId id="814" r:id="rId14"/>
    <p:sldId id="815" r:id="rId15"/>
    <p:sldId id="764" r:id="rId16"/>
    <p:sldId id="791" r:id="rId17"/>
    <p:sldId id="802" r:id="rId18"/>
    <p:sldId id="816" r:id="rId19"/>
    <p:sldId id="817" r:id="rId20"/>
    <p:sldId id="818" r:id="rId21"/>
    <p:sldId id="819" r:id="rId22"/>
    <p:sldId id="822" r:id="rId23"/>
    <p:sldId id="749" r:id="rId24"/>
    <p:sldId id="827" r:id="rId25"/>
  </p:sldIdLst>
  <p:sldSz cx="9144000" cy="6858000" type="screen4x3"/>
  <p:notesSz cx="10018713" cy="68897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2760" userDrawn="1">
          <p15:clr>
            <a:srgbClr val="A4A3A4"/>
          </p15:clr>
        </p15:guide>
        <p15:guide id="3" pos="5640" userDrawn="1">
          <p15:clr>
            <a:srgbClr val="A4A3A4"/>
          </p15:clr>
        </p15:guide>
        <p15:guide id="4" pos="3000" userDrawn="1">
          <p15:clr>
            <a:srgbClr val="A4A3A4"/>
          </p15:clr>
        </p15:guide>
        <p15:guide id="5" pos="2808" userDrawn="1">
          <p15:clr>
            <a:srgbClr val="A4A3A4"/>
          </p15:clr>
        </p15:guide>
        <p15:guide id="6" pos="2952" userDrawn="1">
          <p15:clr>
            <a:srgbClr val="A4A3A4"/>
          </p15:clr>
        </p15:guide>
        <p15:guide id="7" pos="2040" userDrawn="1">
          <p15:clr>
            <a:srgbClr val="A4A3A4"/>
          </p15:clr>
        </p15:guide>
        <p15:guide id="8" pos="1992" userDrawn="1">
          <p15:clr>
            <a:srgbClr val="A4A3A4"/>
          </p15:clr>
        </p15:guide>
        <p15:guide id="9" pos="1872" userDrawn="1">
          <p15:clr>
            <a:srgbClr val="A4A3A4"/>
          </p15:clr>
        </p15:guide>
        <p15:guide id="10" pos="3720" userDrawn="1">
          <p15:clr>
            <a:srgbClr val="A4A3A4"/>
          </p15:clr>
        </p15:guide>
        <p15:guide id="11" pos="3792" userDrawn="1">
          <p15:clr>
            <a:srgbClr val="A4A3A4"/>
          </p15:clr>
        </p15:guide>
        <p15:guide id="12" pos="3888" userDrawn="1">
          <p15:clr>
            <a:srgbClr val="A4A3A4"/>
          </p15:clr>
        </p15:guide>
        <p15:guide id="13" pos="3936" userDrawn="1">
          <p15:clr>
            <a:srgbClr val="A4A3A4"/>
          </p15:clr>
        </p15:guide>
        <p15:guide id="14" pos="1824" userDrawn="1">
          <p15:clr>
            <a:srgbClr val="A4A3A4"/>
          </p15:clr>
        </p15:guide>
        <p15:guide id="15" pos="168" userDrawn="1">
          <p15:clr>
            <a:srgbClr val="A4A3A4"/>
          </p15:clr>
        </p15:guide>
        <p15:guide id="16" pos="120" userDrawn="1">
          <p15:clr>
            <a:srgbClr val="A4A3A4"/>
          </p15:clr>
        </p15:guide>
        <p15:guide id="17" pos="5592" userDrawn="1">
          <p15:clr>
            <a:srgbClr val="A4A3A4"/>
          </p15:clr>
        </p15:guide>
        <p15:guide id="18" orient="horz" pos="168" userDrawn="1">
          <p15:clr>
            <a:srgbClr val="A4A3A4"/>
          </p15:clr>
        </p15:guide>
        <p15:guide id="19" orient="horz" pos="4080" userDrawn="1">
          <p15:clr>
            <a:srgbClr val="A4A3A4"/>
          </p15:clr>
        </p15:guide>
        <p15:guide id="20" orient="horz" pos="4032" userDrawn="1">
          <p15:clr>
            <a:srgbClr val="A4A3A4"/>
          </p15:clr>
        </p15:guide>
        <p15:guide id="21" orient="horz" pos="720" userDrawn="1">
          <p15:clr>
            <a:srgbClr val="A4A3A4"/>
          </p15:clr>
        </p15:guide>
        <p15:guide id="22" orient="horz" pos="1800" userDrawn="1">
          <p15:clr>
            <a:srgbClr val="A4A3A4"/>
          </p15:clr>
        </p15:guide>
        <p15:guide id="23" orient="horz" pos="2880" userDrawn="1">
          <p15:clr>
            <a:srgbClr val="A4A3A4"/>
          </p15:clr>
        </p15:guide>
        <p15:guide id="24" orient="horz" pos="3768" userDrawn="1">
          <p15:clr>
            <a:srgbClr val="A4A3A4"/>
          </p15:clr>
        </p15:guide>
        <p15:guide id="25" orient="horz" pos="552" userDrawn="1">
          <p15:clr>
            <a:srgbClr val="A4A3A4"/>
          </p15:clr>
        </p15:guide>
        <p15:guide id="26" orient="horz" pos="7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3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DCDB"/>
    <a:srgbClr val="E4E4E4"/>
    <a:srgbClr val="DCDCDC"/>
    <a:srgbClr val="D3D3D3"/>
    <a:srgbClr val="C7C7C7"/>
    <a:srgbClr val="2860A4"/>
    <a:srgbClr val="EA0000"/>
    <a:srgbClr val="FFFF99"/>
    <a:srgbClr val="C8B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485AD-6BDB-4170-ACA0-7771E7F1681A}" v="243" dt="2019-10-12T17:02:23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9916" autoAdjust="0"/>
  </p:normalViewPr>
  <p:slideViewPr>
    <p:cSldViewPr snapToGrid="0">
      <p:cViewPr varScale="1">
        <p:scale>
          <a:sx n="66" d="100"/>
          <a:sy n="66" d="100"/>
        </p:scale>
        <p:origin x="1548" y="60"/>
      </p:cViewPr>
      <p:guideLst>
        <p:guide orient="horz" pos="120"/>
        <p:guide pos="2760"/>
        <p:guide pos="5640"/>
        <p:guide pos="3000"/>
        <p:guide pos="2808"/>
        <p:guide pos="2952"/>
        <p:guide pos="2040"/>
        <p:guide pos="1992"/>
        <p:guide pos="1872"/>
        <p:guide pos="3720"/>
        <p:guide pos="3792"/>
        <p:guide pos="3888"/>
        <p:guide pos="3936"/>
        <p:guide pos="1824"/>
        <p:guide pos="168"/>
        <p:guide pos="120"/>
        <p:guide pos="5592"/>
        <p:guide orient="horz" pos="168"/>
        <p:guide orient="horz" pos="4080"/>
        <p:guide orient="horz" pos="4032"/>
        <p:guide orient="horz" pos="720"/>
        <p:guide orient="horz" pos="1800"/>
        <p:guide orient="horz" pos="2880"/>
        <p:guide orient="horz" pos="3768"/>
        <p:guide orient="horz" pos="552"/>
        <p:guide orient="horz" pos="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-1752" y="-546"/>
      </p:cViewPr>
      <p:guideLst>
        <p:guide orient="horz" pos="2170"/>
        <p:guide pos="315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rej Javora" userId="a9daf9e0f508f7b3" providerId="LiveId" clId="{24316512-D52E-4173-A51C-068F29CD5980}"/>
    <pc:docChg chg="undo custSel delSld modSld modMainMaster">
      <pc:chgData name="Ondrej Javora" userId="a9daf9e0f508f7b3" providerId="LiveId" clId="{24316512-D52E-4173-A51C-068F29CD5980}" dt="2019-10-12T17:02:34.717" v="558" actId="2696"/>
      <pc:docMkLst>
        <pc:docMk/>
      </pc:docMkLst>
      <pc:sldChg chg="addSp delSp modSp delAnim modAnim">
        <pc:chgData name="Ondrej Javora" userId="a9daf9e0f508f7b3" providerId="LiveId" clId="{24316512-D52E-4173-A51C-068F29CD5980}" dt="2019-10-12T17:02:05.973" v="556"/>
        <pc:sldMkLst>
          <pc:docMk/>
          <pc:sldMk cId="615005053" sldId="708"/>
        </pc:sldMkLst>
        <pc:spChg chg="mod">
          <ac:chgData name="Ondrej Javora" userId="a9daf9e0f508f7b3" providerId="LiveId" clId="{24316512-D52E-4173-A51C-068F29CD5980}" dt="2019-10-12T16:25:37.553" v="98" actId="207"/>
          <ac:spMkLst>
            <pc:docMk/>
            <pc:sldMk cId="615005053" sldId="708"/>
            <ac:spMk id="6" creationId="{C94CB4E7-8D8B-4DD1-BE9C-D21A04060EF5}"/>
          </ac:spMkLst>
        </pc:spChg>
        <pc:spChg chg="del">
          <ac:chgData name="Ondrej Javora" userId="a9daf9e0f508f7b3" providerId="LiveId" clId="{24316512-D52E-4173-A51C-068F29CD5980}" dt="2019-10-12T16:22:31.935" v="63" actId="478"/>
          <ac:spMkLst>
            <pc:docMk/>
            <pc:sldMk cId="615005053" sldId="708"/>
            <ac:spMk id="7" creationId="{00000000-0000-0000-0000-000000000000}"/>
          </ac:spMkLst>
        </pc:spChg>
        <pc:spChg chg="mod">
          <ac:chgData name="Ondrej Javora" userId="a9daf9e0f508f7b3" providerId="LiveId" clId="{24316512-D52E-4173-A51C-068F29CD5980}" dt="2019-10-12T16:25:49.979" v="100" actId="167"/>
          <ac:spMkLst>
            <pc:docMk/>
            <pc:sldMk cId="615005053" sldId="708"/>
            <ac:spMk id="39" creationId="{A68D24FD-A942-4326-A446-B114312F682E}"/>
          </ac:spMkLst>
        </pc:spChg>
        <pc:spChg chg="del">
          <ac:chgData name="Ondrej Javora" userId="a9daf9e0f508f7b3" providerId="LiveId" clId="{24316512-D52E-4173-A51C-068F29CD5980}" dt="2019-10-12T16:22:49.085" v="73" actId="478"/>
          <ac:spMkLst>
            <pc:docMk/>
            <pc:sldMk cId="615005053" sldId="708"/>
            <ac:spMk id="40" creationId="{00000000-0000-0000-0000-000000000000}"/>
          </ac:spMkLst>
        </pc:spChg>
        <pc:spChg chg="mod">
          <ac:chgData name="Ondrej Javora" userId="a9daf9e0f508f7b3" providerId="LiveId" clId="{24316512-D52E-4173-A51C-068F29CD5980}" dt="2019-10-12T16:25:23.364" v="94" actId="207"/>
          <ac:spMkLst>
            <pc:docMk/>
            <pc:sldMk cId="615005053" sldId="708"/>
            <ac:spMk id="41" creationId="{EC354509-046A-484C-A352-E2F41AB0666B}"/>
          </ac:spMkLst>
        </pc:spChg>
        <pc:spChg chg="mod">
          <ac:chgData name="Ondrej Javora" userId="a9daf9e0f508f7b3" providerId="LiveId" clId="{24316512-D52E-4173-A51C-068F29CD5980}" dt="2019-10-12T16:25:40.601" v="99" actId="14100"/>
          <ac:spMkLst>
            <pc:docMk/>
            <pc:sldMk cId="615005053" sldId="708"/>
            <ac:spMk id="68" creationId="{4A33A74D-9D52-4B4E-86C2-2DD2A1EFF2EE}"/>
          </ac:spMkLst>
        </pc:spChg>
        <pc:spChg chg="add mod">
          <ac:chgData name="Ondrej Javora" userId="a9daf9e0f508f7b3" providerId="LiveId" clId="{24316512-D52E-4173-A51C-068F29CD5980}" dt="2019-10-12T16:25:49.979" v="100" actId="167"/>
          <ac:spMkLst>
            <pc:docMk/>
            <pc:sldMk cId="615005053" sldId="708"/>
            <ac:spMk id="71" creationId="{D3006684-CE95-4801-AD36-BF9FE3BE3048}"/>
          </ac:spMkLst>
        </pc:spChg>
        <pc:spChg chg="add">
          <ac:chgData name="Ondrej Javora" userId="a9daf9e0f508f7b3" providerId="LiveId" clId="{24316512-D52E-4173-A51C-068F29CD5980}" dt="2019-10-12T17:02:05.973" v="556"/>
          <ac:spMkLst>
            <pc:docMk/>
            <pc:sldMk cId="615005053" sldId="708"/>
            <ac:spMk id="78" creationId="{06941131-E511-48E1-9ABC-F0EAC8CDEF91}"/>
          </ac:spMkLst>
        </pc:spChg>
        <pc:picChg chg="del">
          <ac:chgData name="Ondrej Javora" userId="a9daf9e0f508f7b3" providerId="LiveId" clId="{24316512-D52E-4173-A51C-068F29CD5980}" dt="2019-10-12T16:22:31.935" v="63" actId="478"/>
          <ac:picMkLst>
            <pc:docMk/>
            <pc:sldMk cId="615005053" sldId="708"/>
            <ac:picMk id="3" creationId="{00000000-0000-0000-0000-000000000000}"/>
          </ac:picMkLst>
        </pc:picChg>
        <pc:picChg chg="del">
          <ac:chgData name="Ondrej Javora" userId="a9daf9e0f508f7b3" providerId="LiveId" clId="{24316512-D52E-4173-A51C-068F29CD5980}" dt="2019-10-12T16:22:31.935" v="63" actId="478"/>
          <ac:picMkLst>
            <pc:docMk/>
            <pc:sldMk cId="615005053" sldId="708"/>
            <ac:picMk id="8" creationId="{00000000-0000-0000-0000-000000000000}"/>
          </ac:picMkLst>
        </pc:picChg>
        <pc:picChg chg="del">
          <ac:chgData name="Ondrej Javora" userId="a9daf9e0f508f7b3" providerId="LiveId" clId="{24316512-D52E-4173-A51C-068F29CD5980}" dt="2019-10-12T16:22:31.935" v="63" actId="478"/>
          <ac:picMkLst>
            <pc:docMk/>
            <pc:sldMk cId="615005053" sldId="708"/>
            <ac:picMk id="14" creationId="{00000000-0000-0000-0000-000000000000}"/>
          </ac:picMkLst>
        </pc:picChg>
        <pc:picChg chg="del">
          <ac:chgData name="Ondrej Javora" userId="a9daf9e0f508f7b3" providerId="LiveId" clId="{24316512-D52E-4173-A51C-068F29CD5980}" dt="2019-10-12T16:22:46.571" v="71" actId="478"/>
          <ac:picMkLst>
            <pc:docMk/>
            <pc:sldMk cId="615005053" sldId="708"/>
            <ac:picMk id="29" creationId="{00000000-0000-0000-0000-000000000000}"/>
          </ac:picMkLst>
        </pc:picChg>
        <pc:picChg chg="del">
          <ac:chgData name="Ondrej Javora" userId="a9daf9e0f508f7b3" providerId="LiveId" clId="{24316512-D52E-4173-A51C-068F29CD5980}" dt="2019-10-12T16:22:46.694" v="72" actId="478"/>
          <ac:picMkLst>
            <pc:docMk/>
            <pc:sldMk cId="615005053" sldId="708"/>
            <ac:picMk id="32" creationId="{00000000-0000-0000-0000-000000000000}"/>
          </ac:picMkLst>
        </pc:picChg>
        <pc:picChg chg="del">
          <ac:chgData name="Ondrej Javora" userId="a9daf9e0f508f7b3" providerId="LiveId" clId="{24316512-D52E-4173-A51C-068F29CD5980}" dt="2019-10-12T16:22:44.537" v="70" actId="478"/>
          <ac:picMkLst>
            <pc:docMk/>
            <pc:sldMk cId="615005053" sldId="708"/>
            <ac:picMk id="33" creationId="{00000000-0000-0000-0000-000000000000}"/>
          </ac:picMkLst>
        </pc:picChg>
        <pc:picChg chg="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37" creationId="{2E977F13-4ADB-4D6C-A6C7-89A845AD82A4}"/>
          </ac:picMkLst>
        </pc:picChg>
        <pc:picChg chg="add 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72" creationId="{66A055B6-AA48-45CE-BC4E-CC51EBD64AF5}"/>
          </ac:picMkLst>
        </pc:picChg>
        <pc:picChg chg="add 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73" creationId="{C332705F-9FB2-4127-807F-6A5B85D6BDC5}"/>
          </ac:picMkLst>
        </pc:picChg>
        <pc:picChg chg="add 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74" creationId="{E07B4E59-5B51-4EED-8D81-87FF0D2EBE0A}"/>
          </ac:picMkLst>
        </pc:picChg>
        <pc:picChg chg="add 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75" creationId="{57C3EE78-3E6A-4FF5-88D0-8C9DDBBC48B3}"/>
          </ac:picMkLst>
        </pc:picChg>
        <pc:picChg chg="add 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76" creationId="{7C214E11-3E10-4323-BF60-A1805FF238FC}"/>
          </ac:picMkLst>
        </pc:picChg>
        <pc:picChg chg="add mod">
          <ac:chgData name="Ondrej Javora" userId="a9daf9e0f508f7b3" providerId="LiveId" clId="{24316512-D52E-4173-A51C-068F29CD5980}" dt="2019-10-12T16:25:49.979" v="100" actId="167"/>
          <ac:picMkLst>
            <pc:docMk/>
            <pc:sldMk cId="615005053" sldId="708"/>
            <ac:picMk id="77" creationId="{12E9361D-4F9E-410B-943C-56A7F0EEE0EA}"/>
          </ac:picMkLst>
        </pc:picChg>
        <pc:picChg chg="del">
          <ac:chgData name="Ondrej Javora" userId="a9daf9e0f508f7b3" providerId="LiveId" clId="{24316512-D52E-4173-A51C-068F29CD5980}" dt="2019-10-12T16:22:31.935" v="63" actId="478"/>
          <ac:picMkLst>
            <pc:docMk/>
            <pc:sldMk cId="615005053" sldId="708"/>
            <ac:picMk id="9218" creationId="{00000000-0000-0000-0000-000000000000}"/>
          </ac:picMkLst>
        </pc:picChg>
      </pc:sldChg>
      <pc:sldChg chg="del">
        <pc:chgData name="Ondrej Javora" userId="a9daf9e0f508f7b3" providerId="LiveId" clId="{24316512-D52E-4173-A51C-068F29CD5980}" dt="2019-10-12T17:02:34.717" v="558" actId="2696"/>
        <pc:sldMkLst>
          <pc:docMk/>
          <pc:sldMk cId="2375219796" sldId="740"/>
        </pc:sldMkLst>
      </pc:sldChg>
      <pc:sldChg chg="modSp">
        <pc:chgData name="Ondrej Javora" userId="a9daf9e0f508f7b3" providerId="LiveId" clId="{24316512-D52E-4173-A51C-068F29CD5980}" dt="2019-10-12T16:28:03.713" v="106" actId="20577"/>
        <pc:sldMkLst>
          <pc:docMk/>
          <pc:sldMk cId="3975315743" sldId="745"/>
        </pc:sldMkLst>
        <pc:spChg chg="mod">
          <ac:chgData name="Ondrej Javora" userId="a9daf9e0f508f7b3" providerId="LiveId" clId="{24316512-D52E-4173-A51C-068F29CD5980}" dt="2019-10-12T16:28:03.713" v="106" actId="20577"/>
          <ac:spMkLst>
            <pc:docMk/>
            <pc:sldMk cId="3975315743" sldId="745"/>
            <ac:spMk id="47" creationId="{865B3C4C-7585-433C-9D63-12ED12955EF4}"/>
          </ac:spMkLst>
        </pc:spChg>
      </pc:sldChg>
      <pc:sldChg chg="addSp delSp modSp modAnim">
        <pc:chgData name="Ondrej Javora" userId="a9daf9e0f508f7b3" providerId="LiveId" clId="{24316512-D52E-4173-A51C-068F29CD5980}" dt="2019-10-12T16:33:24.724" v="239" actId="207"/>
        <pc:sldMkLst>
          <pc:docMk/>
          <pc:sldMk cId="3604529297" sldId="747"/>
        </pc:sldMkLst>
        <pc:spChg chg="mod">
          <ac:chgData name="Ondrej Javora" userId="a9daf9e0f508f7b3" providerId="LiveId" clId="{24316512-D52E-4173-A51C-068F29CD5980}" dt="2019-10-12T16:31:54.635" v="214" actId="14100"/>
          <ac:spMkLst>
            <pc:docMk/>
            <pc:sldMk cId="3604529297" sldId="747"/>
            <ac:spMk id="13" creationId="{1DBA8076-C344-4CEA-8B1C-2B9871B3B938}"/>
          </ac:spMkLst>
        </pc:spChg>
        <pc:spChg chg="mod">
          <ac:chgData name="Ondrej Javora" userId="a9daf9e0f508f7b3" providerId="LiveId" clId="{24316512-D52E-4173-A51C-068F29CD5980}" dt="2019-10-12T16:33:24.724" v="239" actId="207"/>
          <ac:spMkLst>
            <pc:docMk/>
            <pc:sldMk cId="3604529297" sldId="747"/>
            <ac:spMk id="24" creationId="{12AA3C78-D977-4B56-8E75-8AD2146FD061}"/>
          </ac:spMkLst>
        </pc:spChg>
        <pc:spChg chg="mod">
          <ac:chgData name="Ondrej Javora" userId="a9daf9e0f508f7b3" providerId="LiveId" clId="{24316512-D52E-4173-A51C-068F29CD5980}" dt="2019-10-12T16:31:50.798" v="213" actId="167"/>
          <ac:spMkLst>
            <pc:docMk/>
            <pc:sldMk cId="3604529297" sldId="747"/>
            <ac:spMk id="73" creationId="{8C590FB1-B07D-4C83-8F59-88F7AF08DDAC}"/>
          </ac:spMkLst>
        </pc:spChg>
        <pc:picChg chg="del">
          <ac:chgData name="Ondrej Javora" userId="a9daf9e0f508f7b3" providerId="LiveId" clId="{24316512-D52E-4173-A51C-068F29CD5980}" dt="2019-10-12T16:31:31.553" v="211" actId="478"/>
          <ac:picMkLst>
            <pc:docMk/>
            <pc:sldMk cId="3604529297" sldId="747"/>
            <ac:picMk id="11" creationId="{4FAE25FF-CB0D-4784-9DC1-8C35A4F8A8BC}"/>
          </ac:picMkLst>
        </pc:picChg>
        <pc:picChg chg="del">
          <ac:chgData name="Ondrej Javora" userId="a9daf9e0f508f7b3" providerId="LiveId" clId="{24316512-D52E-4173-A51C-068F29CD5980}" dt="2019-10-12T16:31:29.926" v="210" actId="478"/>
          <ac:picMkLst>
            <pc:docMk/>
            <pc:sldMk cId="3604529297" sldId="747"/>
            <ac:picMk id="12" creationId="{756779E5-625B-4A8A-96AB-9E9C0AC219FF}"/>
          </ac:picMkLst>
        </pc:picChg>
        <pc:picChg chg="add mod">
          <ac:chgData name="Ondrej Javora" userId="a9daf9e0f508f7b3" providerId="LiveId" clId="{24316512-D52E-4173-A51C-068F29CD5980}" dt="2019-10-12T16:31:50.798" v="213" actId="167"/>
          <ac:picMkLst>
            <pc:docMk/>
            <pc:sldMk cId="3604529297" sldId="747"/>
            <ac:picMk id="17" creationId="{916F234F-5C0D-4777-862D-0AACA434FB9B}"/>
          </ac:picMkLst>
        </pc:picChg>
        <pc:picChg chg="add mod">
          <ac:chgData name="Ondrej Javora" userId="a9daf9e0f508f7b3" providerId="LiveId" clId="{24316512-D52E-4173-A51C-068F29CD5980}" dt="2019-10-12T16:31:50.798" v="213" actId="167"/>
          <ac:picMkLst>
            <pc:docMk/>
            <pc:sldMk cId="3604529297" sldId="747"/>
            <ac:picMk id="18" creationId="{F1046593-CBF7-4E79-AF42-D56EABBDCBBC}"/>
          </ac:picMkLst>
        </pc:picChg>
        <pc:picChg chg="mod">
          <ac:chgData name="Ondrej Javora" userId="a9daf9e0f508f7b3" providerId="LiveId" clId="{24316512-D52E-4173-A51C-068F29CD5980}" dt="2019-10-12T16:31:50.798" v="213" actId="167"/>
          <ac:picMkLst>
            <pc:docMk/>
            <pc:sldMk cId="3604529297" sldId="747"/>
            <ac:picMk id="72" creationId="{0B88C5AF-C86A-4162-8C06-D36CD52918C1}"/>
          </ac:picMkLst>
        </pc:picChg>
      </pc:sldChg>
      <pc:sldChg chg="modSp">
        <pc:chgData name="Ondrej Javora" userId="a9daf9e0f508f7b3" providerId="LiveId" clId="{24316512-D52E-4173-A51C-068F29CD5980}" dt="2019-10-12T16:33:05.919" v="238" actId="207"/>
        <pc:sldMkLst>
          <pc:docMk/>
          <pc:sldMk cId="1855190895" sldId="748"/>
        </pc:sldMkLst>
        <pc:spChg chg="mod">
          <ac:chgData name="Ondrej Javora" userId="a9daf9e0f508f7b3" providerId="LiveId" clId="{24316512-D52E-4173-A51C-068F29CD5980}" dt="2019-10-12T16:33:05.919" v="238" actId="207"/>
          <ac:spMkLst>
            <pc:docMk/>
            <pc:sldMk cId="1855190895" sldId="748"/>
            <ac:spMk id="24" creationId="{12AA3C78-D977-4B56-8E75-8AD2146FD061}"/>
          </ac:spMkLst>
        </pc:spChg>
        <pc:picChg chg="mod">
          <ac:chgData name="Ondrej Javora" userId="a9daf9e0f508f7b3" providerId="LiveId" clId="{24316512-D52E-4173-A51C-068F29CD5980}" dt="2019-10-12T16:31:08.546" v="189" actId="14100"/>
          <ac:picMkLst>
            <pc:docMk/>
            <pc:sldMk cId="1855190895" sldId="748"/>
            <ac:picMk id="11" creationId="{4FAE25FF-CB0D-4784-9DC1-8C35A4F8A8BC}"/>
          </ac:picMkLst>
        </pc:picChg>
        <pc:picChg chg="mod">
          <ac:chgData name="Ondrej Javora" userId="a9daf9e0f508f7b3" providerId="LiveId" clId="{24316512-D52E-4173-A51C-068F29CD5980}" dt="2019-10-12T16:31:14.246" v="208" actId="1037"/>
          <ac:picMkLst>
            <pc:docMk/>
            <pc:sldMk cId="1855190895" sldId="748"/>
            <ac:picMk id="12" creationId="{756779E5-625B-4A8A-96AB-9E9C0AC219FF}"/>
          </ac:picMkLst>
        </pc:picChg>
      </pc:sldChg>
      <pc:sldChg chg="modSp">
        <pc:chgData name="Ondrej Javora" userId="a9daf9e0f508f7b3" providerId="LiveId" clId="{24316512-D52E-4173-A51C-068F29CD5980}" dt="2019-10-12T16:55:58.543" v="518" actId="20577"/>
        <pc:sldMkLst>
          <pc:docMk/>
          <pc:sldMk cId="2926081807" sldId="751"/>
        </pc:sldMkLst>
        <pc:spChg chg="mod">
          <ac:chgData name="Ondrej Javora" userId="a9daf9e0f508f7b3" providerId="LiveId" clId="{24316512-D52E-4173-A51C-068F29CD5980}" dt="2019-10-12T16:55:58.543" v="518" actId="20577"/>
          <ac:spMkLst>
            <pc:docMk/>
            <pc:sldMk cId="2926081807" sldId="751"/>
            <ac:spMk id="8" creationId="{4FB317E6-24A2-46C1-BA93-786FCDA69435}"/>
          </ac:spMkLst>
        </pc:spChg>
      </pc:sldChg>
      <pc:sldChg chg="addSp modSp modAnim">
        <pc:chgData name="Ondrej Javora" userId="a9daf9e0f508f7b3" providerId="LiveId" clId="{24316512-D52E-4173-A51C-068F29CD5980}" dt="2019-10-12T16:56:56.509" v="522" actId="20577"/>
        <pc:sldMkLst>
          <pc:docMk/>
          <pc:sldMk cId="2782937126" sldId="752"/>
        </pc:sldMkLst>
        <pc:spChg chg="mod">
          <ac:chgData name="Ondrej Javora" userId="a9daf9e0f508f7b3" providerId="LiveId" clId="{24316512-D52E-4173-A51C-068F29CD5980}" dt="2019-10-12T16:56:56.509" v="522" actId="20577"/>
          <ac:spMkLst>
            <pc:docMk/>
            <pc:sldMk cId="2782937126" sldId="752"/>
            <ac:spMk id="8" creationId="{4FB317E6-24A2-46C1-BA93-786FCDA69435}"/>
          </ac:spMkLst>
        </pc:spChg>
        <pc:spChg chg="add mod">
          <ac:chgData name="Ondrej Javora" userId="a9daf9e0f508f7b3" providerId="LiveId" clId="{24316512-D52E-4173-A51C-068F29CD5980}" dt="2019-10-12T16:36:22.920" v="276" actId="403"/>
          <ac:spMkLst>
            <pc:docMk/>
            <pc:sldMk cId="2782937126" sldId="752"/>
            <ac:spMk id="21" creationId="{56798E36-883C-42B7-B6F9-292489A4869D}"/>
          </ac:spMkLst>
        </pc:spChg>
        <pc:spChg chg="add mod">
          <ac:chgData name="Ondrej Javora" userId="a9daf9e0f508f7b3" providerId="LiveId" clId="{24316512-D52E-4173-A51C-068F29CD5980}" dt="2019-10-12T16:37:02.216" v="314" actId="1036"/>
          <ac:spMkLst>
            <pc:docMk/>
            <pc:sldMk cId="2782937126" sldId="752"/>
            <ac:spMk id="22" creationId="{C133F000-7FD6-4027-8CCA-51CA6AACB3E3}"/>
          </ac:spMkLst>
        </pc:spChg>
        <pc:spChg chg="add mod">
          <ac:chgData name="Ondrej Javora" userId="a9daf9e0f508f7b3" providerId="LiveId" clId="{24316512-D52E-4173-A51C-068F29CD5980}" dt="2019-10-12T16:36:59.646" v="313" actId="1035"/>
          <ac:spMkLst>
            <pc:docMk/>
            <pc:sldMk cId="2782937126" sldId="752"/>
            <ac:spMk id="23" creationId="{8A75DF40-FCF9-4DF3-8BCF-4F66E029FE18}"/>
          </ac:spMkLst>
        </pc:spChg>
        <pc:spChg chg="mod">
          <ac:chgData name="Ondrej Javora" userId="a9daf9e0f508f7b3" providerId="LiveId" clId="{24316512-D52E-4173-A51C-068F29CD5980}" dt="2019-10-12T16:35:51.250" v="243" actId="1076"/>
          <ac:spMkLst>
            <pc:docMk/>
            <pc:sldMk cId="2782937126" sldId="752"/>
            <ac:spMk id="73" creationId="{8C590FB1-B07D-4C83-8F59-88F7AF08DDAC}"/>
          </ac:spMkLst>
        </pc:spChg>
        <pc:picChg chg="mod">
          <ac:chgData name="Ondrej Javora" userId="a9daf9e0f508f7b3" providerId="LiveId" clId="{24316512-D52E-4173-A51C-068F29CD5980}" dt="2019-10-12T16:36:37.073" v="285" actId="1076"/>
          <ac:picMkLst>
            <pc:docMk/>
            <pc:sldMk cId="2782937126" sldId="752"/>
            <ac:picMk id="18" creationId="{436144D1-735E-4210-9C8B-B9086A8B34BF}"/>
          </ac:picMkLst>
        </pc:picChg>
      </pc:sldChg>
      <pc:sldChg chg="modSp">
        <pc:chgData name="Ondrej Javora" userId="a9daf9e0f508f7b3" providerId="LiveId" clId="{24316512-D52E-4173-A51C-068F29CD5980}" dt="2019-10-12T16:34:55.405" v="240" actId="122"/>
        <pc:sldMkLst>
          <pc:docMk/>
          <pc:sldMk cId="2895140180" sldId="754"/>
        </pc:sldMkLst>
        <pc:spChg chg="mod">
          <ac:chgData name="Ondrej Javora" userId="a9daf9e0f508f7b3" providerId="LiveId" clId="{24316512-D52E-4173-A51C-068F29CD5980}" dt="2019-10-12T16:34:55.405" v="240" actId="122"/>
          <ac:spMkLst>
            <pc:docMk/>
            <pc:sldMk cId="2895140180" sldId="754"/>
            <ac:spMk id="8" creationId="{4FB317E6-24A2-46C1-BA93-786FCDA69435}"/>
          </ac:spMkLst>
        </pc:spChg>
      </pc:sldChg>
      <pc:sldChg chg="addSp modSp modAnim">
        <pc:chgData name="Ondrej Javora" userId="a9daf9e0f508f7b3" providerId="LiveId" clId="{24316512-D52E-4173-A51C-068F29CD5980}" dt="2019-10-12T16:57:31.065" v="523" actId="113"/>
        <pc:sldMkLst>
          <pc:docMk/>
          <pc:sldMk cId="4031004964" sldId="755"/>
        </pc:sldMkLst>
        <pc:spChg chg="mod">
          <ac:chgData name="Ondrej Javora" userId="a9daf9e0f508f7b3" providerId="LiveId" clId="{24316512-D52E-4173-A51C-068F29CD5980}" dt="2019-10-12T16:41:20.383" v="358" actId="108"/>
          <ac:spMkLst>
            <pc:docMk/>
            <pc:sldMk cId="4031004964" sldId="755"/>
            <ac:spMk id="8" creationId="{4FB317E6-24A2-46C1-BA93-786FCDA69435}"/>
          </ac:spMkLst>
        </pc:spChg>
        <pc:spChg chg="add mod">
          <ac:chgData name="Ondrej Javora" userId="a9daf9e0f508f7b3" providerId="LiveId" clId="{24316512-D52E-4173-A51C-068F29CD5980}" dt="2019-10-12T16:38:38.310" v="331" actId="571"/>
          <ac:spMkLst>
            <pc:docMk/>
            <pc:sldMk cId="4031004964" sldId="755"/>
            <ac:spMk id="16" creationId="{752CD154-148D-41D2-928B-5466C3BD8CF8}"/>
          </ac:spMkLst>
        </pc:spChg>
        <pc:spChg chg="mod">
          <ac:chgData name="Ondrej Javora" userId="a9daf9e0f508f7b3" providerId="LiveId" clId="{24316512-D52E-4173-A51C-068F29CD5980}" dt="2019-10-12T16:57:31.065" v="523" actId="113"/>
          <ac:spMkLst>
            <pc:docMk/>
            <pc:sldMk cId="4031004964" sldId="755"/>
            <ac:spMk id="24" creationId="{12AA3C78-D977-4B56-8E75-8AD2146FD061}"/>
          </ac:spMkLst>
        </pc:spChg>
        <pc:spChg chg="mod">
          <ac:chgData name="Ondrej Javora" userId="a9daf9e0f508f7b3" providerId="LiveId" clId="{24316512-D52E-4173-A51C-068F29CD5980}" dt="2019-10-12T16:40:49.098" v="354" actId="1076"/>
          <ac:spMkLst>
            <pc:docMk/>
            <pc:sldMk cId="4031004964" sldId="755"/>
            <ac:spMk id="73" creationId="{8C590FB1-B07D-4C83-8F59-88F7AF08DDAC}"/>
          </ac:spMkLst>
        </pc:spChg>
      </pc:sldChg>
      <pc:sldChg chg="modSp">
        <pc:chgData name="Ondrej Javora" userId="a9daf9e0f508f7b3" providerId="LiveId" clId="{24316512-D52E-4173-A51C-068F29CD5980}" dt="2019-10-12T16:42:55.087" v="371" actId="20577"/>
        <pc:sldMkLst>
          <pc:docMk/>
          <pc:sldMk cId="1760705551" sldId="756"/>
        </pc:sldMkLst>
        <pc:spChg chg="mod">
          <ac:chgData name="Ondrej Javora" userId="a9daf9e0f508f7b3" providerId="LiveId" clId="{24316512-D52E-4173-A51C-068F29CD5980}" dt="2019-10-12T16:42:55.087" v="371" actId="20577"/>
          <ac:spMkLst>
            <pc:docMk/>
            <pc:sldMk cId="1760705551" sldId="756"/>
            <ac:spMk id="11" creationId="{491024AB-1F2D-4AFF-A527-444FB7B5FA27}"/>
          </ac:spMkLst>
        </pc:spChg>
        <pc:spChg chg="mod">
          <ac:chgData name="Ondrej Javora" userId="a9daf9e0f508f7b3" providerId="LiveId" clId="{24316512-D52E-4173-A51C-068F29CD5980}" dt="2019-10-12T16:42:29.494" v="366" actId="790"/>
          <ac:spMkLst>
            <pc:docMk/>
            <pc:sldMk cId="1760705551" sldId="756"/>
            <ac:spMk id="24" creationId="{12AA3C78-D977-4B56-8E75-8AD2146FD061}"/>
          </ac:spMkLst>
        </pc:spChg>
      </pc:sldChg>
      <pc:sldChg chg="modSp">
        <pc:chgData name="Ondrej Javora" userId="a9daf9e0f508f7b3" providerId="LiveId" clId="{24316512-D52E-4173-A51C-068F29CD5980}" dt="2019-10-12T16:59:25.132" v="532" actId="20577"/>
        <pc:sldMkLst>
          <pc:docMk/>
          <pc:sldMk cId="2774649867" sldId="757"/>
        </pc:sldMkLst>
        <pc:spChg chg="mod">
          <ac:chgData name="Ondrej Javora" userId="a9daf9e0f508f7b3" providerId="LiveId" clId="{24316512-D52E-4173-A51C-068F29CD5980}" dt="2019-10-12T16:43:39.571" v="411" actId="20577"/>
          <ac:spMkLst>
            <pc:docMk/>
            <pc:sldMk cId="2774649867" sldId="757"/>
            <ac:spMk id="11" creationId="{285CA46A-BDEF-44F3-8B03-AF0EEFC7D0BA}"/>
          </ac:spMkLst>
        </pc:spChg>
        <pc:spChg chg="mod">
          <ac:chgData name="Ondrej Javora" userId="a9daf9e0f508f7b3" providerId="LiveId" clId="{24316512-D52E-4173-A51C-068F29CD5980}" dt="2019-10-12T16:59:25.132" v="532" actId="20577"/>
          <ac:spMkLst>
            <pc:docMk/>
            <pc:sldMk cId="2774649867" sldId="757"/>
            <ac:spMk id="20" creationId="{5EAAA597-5587-4950-AE1D-9415B9CBDC99}"/>
          </ac:spMkLst>
        </pc:spChg>
        <pc:spChg chg="mod">
          <ac:chgData name="Ondrej Javora" userId="a9daf9e0f508f7b3" providerId="LiveId" clId="{24316512-D52E-4173-A51C-068F29CD5980}" dt="2019-10-12T16:58:27.701" v="524" actId="113"/>
          <ac:spMkLst>
            <pc:docMk/>
            <pc:sldMk cId="2774649867" sldId="757"/>
            <ac:spMk id="24" creationId="{12AA3C78-D977-4B56-8E75-8AD2146FD061}"/>
          </ac:spMkLst>
        </pc:spChg>
      </pc:sldChg>
      <pc:sldChg chg="modSp">
        <pc:chgData name="Ondrej Javora" userId="a9daf9e0f508f7b3" providerId="LiveId" clId="{24316512-D52E-4173-A51C-068F29CD5980}" dt="2019-10-12T16:59:37.286" v="540" actId="20577"/>
        <pc:sldMkLst>
          <pc:docMk/>
          <pc:sldMk cId="814887889" sldId="758"/>
        </pc:sldMkLst>
        <pc:spChg chg="mod">
          <ac:chgData name="Ondrej Javora" userId="a9daf9e0f508f7b3" providerId="LiveId" clId="{24316512-D52E-4173-A51C-068F29CD5980}" dt="2019-10-12T16:59:37.286" v="540" actId="20577"/>
          <ac:spMkLst>
            <pc:docMk/>
            <pc:sldMk cId="814887889" sldId="758"/>
            <ac:spMk id="20" creationId="{5EAAA597-5587-4950-AE1D-9415B9CBDC99}"/>
          </ac:spMkLst>
        </pc:spChg>
      </pc:sldChg>
      <pc:sldChg chg="modSp">
        <pc:chgData name="Ondrej Javora" userId="a9daf9e0f508f7b3" providerId="LiveId" clId="{24316512-D52E-4173-A51C-068F29CD5980}" dt="2019-10-12T16:48:53.301" v="495"/>
        <pc:sldMkLst>
          <pc:docMk/>
          <pc:sldMk cId="2338151598" sldId="759"/>
        </pc:sldMkLst>
        <pc:spChg chg="mod">
          <ac:chgData name="Ondrej Javora" userId="a9daf9e0f508f7b3" providerId="LiveId" clId="{24316512-D52E-4173-A51C-068F29CD5980}" dt="2019-10-12T16:46:42.235" v="431" actId="12"/>
          <ac:spMkLst>
            <pc:docMk/>
            <pc:sldMk cId="2338151598" sldId="759"/>
            <ac:spMk id="8" creationId="{4FB317E6-24A2-46C1-BA93-786FCDA69435}"/>
          </ac:spMkLst>
        </pc:spChg>
        <pc:picChg chg="mod">
          <ac:chgData name="Ondrej Javora" userId="a9daf9e0f508f7b3" providerId="LiveId" clId="{24316512-D52E-4173-A51C-068F29CD5980}" dt="2019-10-12T16:48:53.301" v="495"/>
          <ac:picMkLst>
            <pc:docMk/>
            <pc:sldMk cId="2338151598" sldId="759"/>
            <ac:picMk id="7" creationId="{A4B1DE8A-4BBB-4B35-A11B-398661F8883C}"/>
          </ac:picMkLst>
        </pc:picChg>
      </pc:sldChg>
      <pc:sldChg chg="modSp">
        <pc:chgData name="Ondrej Javora" userId="a9daf9e0f508f7b3" providerId="LiveId" clId="{24316512-D52E-4173-A51C-068F29CD5980}" dt="2019-10-12T16:47:25.694" v="443" actId="12"/>
        <pc:sldMkLst>
          <pc:docMk/>
          <pc:sldMk cId="2965862009" sldId="760"/>
        </pc:sldMkLst>
        <pc:spChg chg="mod">
          <ac:chgData name="Ondrej Javora" userId="a9daf9e0f508f7b3" providerId="LiveId" clId="{24316512-D52E-4173-A51C-068F29CD5980}" dt="2019-10-12T16:47:25.694" v="443" actId="12"/>
          <ac:spMkLst>
            <pc:docMk/>
            <pc:sldMk cId="2965862009" sldId="760"/>
            <ac:spMk id="8" creationId="{4FB317E6-24A2-46C1-BA93-786FCDA69435}"/>
          </ac:spMkLst>
        </pc:spChg>
      </pc:sldChg>
      <pc:sldChg chg="modSp">
        <pc:chgData name="Ondrej Javora" userId="a9daf9e0f508f7b3" providerId="LiveId" clId="{24316512-D52E-4173-A51C-068F29CD5980}" dt="2019-10-12T16:52:02.322" v="504" actId="255"/>
        <pc:sldMkLst>
          <pc:docMk/>
          <pc:sldMk cId="47395568" sldId="761"/>
        </pc:sldMkLst>
        <pc:spChg chg="mod">
          <ac:chgData name="Ondrej Javora" userId="a9daf9e0f508f7b3" providerId="LiveId" clId="{24316512-D52E-4173-A51C-068F29CD5980}" dt="2019-10-12T16:52:02.322" v="504" actId="255"/>
          <ac:spMkLst>
            <pc:docMk/>
            <pc:sldMk cId="47395568" sldId="761"/>
            <ac:spMk id="11" creationId="{491024AB-1F2D-4AFF-A527-444FB7B5FA27}"/>
          </ac:spMkLst>
        </pc:spChg>
      </pc:sldChg>
      <pc:sldChg chg="addSp delSp modSp">
        <pc:chgData name="Ondrej Javora" userId="a9daf9e0f508f7b3" providerId="LiveId" clId="{24316512-D52E-4173-A51C-068F29CD5980}" dt="2019-10-12T17:02:23.149" v="557"/>
        <pc:sldMkLst>
          <pc:docMk/>
          <pc:sldMk cId="2248108708" sldId="762"/>
        </pc:sldMkLst>
        <pc:spChg chg="mod">
          <ac:chgData name="Ondrej Javora" userId="a9daf9e0f508f7b3" providerId="LiveId" clId="{24316512-D52E-4173-A51C-068F29CD5980}" dt="2019-10-12T16:21:37.477" v="59" actId="1076"/>
          <ac:spMkLst>
            <pc:docMk/>
            <pc:sldMk cId="2248108708" sldId="762"/>
            <ac:spMk id="7" creationId="{00000000-0000-0000-0000-000000000000}"/>
          </ac:spMkLst>
        </pc:spChg>
        <pc:spChg chg="add">
          <ac:chgData name="Ondrej Javora" userId="a9daf9e0f508f7b3" providerId="LiveId" clId="{24316512-D52E-4173-A51C-068F29CD5980}" dt="2019-10-12T17:02:23.149" v="557"/>
          <ac:spMkLst>
            <pc:docMk/>
            <pc:sldMk cId="2248108708" sldId="762"/>
            <ac:spMk id="36" creationId="{6E1BCD9D-D15B-4BB6-AF89-F12F6E39EB52}"/>
          </ac:spMkLst>
        </pc:spChg>
        <pc:spChg chg="del">
          <ac:chgData name="Ondrej Javora" userId="a9daf9e0f508f7b3" providerId="LiveId" clId="{24316512-D52E-4173-A51C-068F29CD5980}" dt="2019-10-12T16:17:33.614" v="0" actId="478"/>
          <ac:spMkLst>
            <pc:docMk/>
            <pc:sldMk cId="2248108708" sldId="762"/>
            <ac:spMk id="40" creationId="{00000000-0000-0000-0000-000000000000}"/>
          </ac:spMkLst>
        </pc:spChg>
        <pc:picChg chg="del">
          <ac:chgData name="Ondrej Javora" userId="a9daf9e0f508f7b3" providerId="LiveId" clId="{24316512-D52E-4173-A51C-068F29CD5980}" dt="2019-10-12T16:20:50.597" v="48" actId="478"/>
          <ac:picMkLst>
            <pc:docMk/>
            <pc:sldMk cId="2248108708" sldId="762"/>
            <ac:picMk id="3" creationId="{00000000-0000-0000-0000-000000000000}"/>
          </ac:picMkLst>
        </pc:picChg>
        <pc:picChg chg="mod">
          <ac:chgData name="Ondrej Javora" userId="a9daf9e0f508f7b3" providerId="LiveId" clId="{24316512-D52E-4173-A51C-068F29CD5980}" dt="2019-10-12T16:21:39.786" v="60" actId="1076"/>
          <ac:picMkLst>
            <pc:docMk/>
            <pc:sldMk cId="2248108708" sldId="762"/>
            <ac:picMk id="14" creationId="{00000000-0000-0000-0000-000000000000}"/>
          </ac:picMkLst>
        </pc:picChg>
        <pc:picChg chg="del">
          <ac:chgData name="Ondrej Javora" userId="a9daf9e0f508f7b3" providerId="LiveId" clId="{24316512-D52E-4173-A51C-068F29CD5980}" dt="2019-10-12T16:18:37.582" v="24" actId="478"/>
          <ac:picMkLst>
            <pc:docMk/>
            <pc:sldMk cId="2248108708" sldId="762"/>
            <ac:picMk id="29" creationId="{00000000-0000-0000-0000-000000000000}"/>
          </ac:picMkLst>
        </pc:picChg>
        <pc:picChg chg="mod">
          <ac:chgData name="Ondrej Javora" userId="a9daf9e0f508f7b3" providerId="LiveId" clId="{24316512-D52E-4173-A51C-068F29CD5980}" dt="2019-10-12T16:19:18.355" v="44" actId="1035"/>
          <ac:picMkLst>
            <pc:docMk/>
            <pc:sldMk cId="2248108708" sldId="762"/>
            <ac:picMk id="32" creationId="{00000000-0000-0000-0000-000000000000}"/>
          </ac:picMkLst>
        </pc:picChg>
        <pc:picChg chg="mod">
          <ac:chgData name="Ondrej Javora" userId="a9daf9e0f508f7b3" providerId="LiveId" clId="{24316512-D52E-4173-A51C-068F29CD5980}" dt="2019-10-12T16:19:20.302" v="46" actId="1035"/>
          <ac:picMkLst>
            <pc:docMk/>
            <pc:sldMk cId="2248108708" sldId="762"/>
            <ac:picMk id="33" creationId="{00000000-0000-0000-0000-000000000000}"/>
          </ac:picMkLst>
        </pc:picChg>
        <pc:picChg chg="add mod modCrop">
          <ac:chgData name="Ondrej Javora" userId="a9daf9e0f508f7b3" providerId="LiveId" clId="{24316512-D52E-4173-A51C-068F29CD5980}" dt="2019-10-12T16:21:45.027" v="61" actId="14100"/>
          <ac:picMkLst>
            <pc:docMk/>
            <pc:sldMk cId="2248108708" sldId="762"/>
            <ac:picMk id="35" creationId="{F1325BAB-F9C5-4C23-B0F1-30CE5E89814F}"/>
          </ac:picMkLst>
        </pc:picChg>
        <pc:picChg chg="mod">
          <ac:chgData name="Ondrej Javora" userId="a9daf9e0f508f7b3" providerId="LiveId" clId="{24316512-D52E-4173-A51C-068F29CD5980}" dt="2019-10-12T16:21:10.870" v="56" actId="1076"/>
          <ac:picMkLst>
            <pc:docMk/>
            <pc:sldMk cId="2248108708" sldId="762"/>
            <ac:picMk id="9218" creationId="{00000000-0000-0000-0000-000000000000}"/>
          </ac:picMkLst>
        </pc:picChg>
      </pc:sldChg>
      <pc:sldMasterChg chg="modSp">
        <pc:chgData name="Ondrej Javora" userId="a9daf9e0f508f7b3" providerId="LiveId" clId="{24316512-D52E-4173-A51C-068F29CD5980}" dt="2019-10-12T17:01:40.380" v="555" actId="1035"/>
        <pc:sldMasterMkLst>
          <pc:docMk/>
          <pc:sldMasterMk cId="4242326878" sldId="2147483984"/>
        </pc:sldMasterMkLst>
        <pc:spChg chg="mod">
          <ac:chgData name="Ondrej Javora" userId="a9daf9e0f508f7b3" providerId="LiveId" clId="{24316512-D52E-4173-A51C-068F29CD5980}" dt="2019-10-12T17:01:40.380" v="555" actId="1035"/>
          <ac:spMkLst>
            <pc:docMk/>
            <pc:sldMasterMk cId="4242326878" sldId="2147483984"/>
            <ac:spMk id="6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r">
              <a:defRPr sz="1300"/>
            </a:lvl1pPr>
          </a:lstStyle>
          <a:p>
            <a:fld id="{F72918F9-4718-40AF-83FD-406ABE4DE01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544067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4953" y="6544067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r">
              <a:defRPr sz="1300"/>
            </a:lvl1pPr>
          </a:lstStyle>
          <a:p>
            <a:fld id="{4D163250-A81D-4DA3-B4AD-36B4FD38D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4953" y="0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r">
              <a:defRPr sz="1300"/>
            </a:lvl1pPr>
          </a:lstStyle>
          <a:p>
            <a:fld id="{B62C3F2B-2B0B-4039-89D2-EF83254FA0BA}" type="datetimeFigureOut">
              <a:rPr lang="cs-CZ" smtClean="0"/>
              <a:pPr/>
              <a:t>20.05.2021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84538" y="515938"/>
            <a:ext cx="3449637" cy="2586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0" tIns="48305" rIns="96610" bIns="4830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872" y="3272631"/>
            <a:ext cx="8014970" cy="3100388"/>
          </a:xfrm>
          <a:prstGeom prst="rect">
            <a:avLst/>
          </a:prstGeom>
        </p:spPr>
        <p:txBody>
          <a:bodyPr vert="horz" lIns="96610" tIns="48305" rIns="96610" bIns="4830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544067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4953" y="6544067"/>
            <a:ext cx="4341442" cy="344488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r">
              <a:defRPr sz="1300"/>
            </a:lvl1pPr>
          </a:lstStyle>
          <a:p>
            <a:fld id="{6117AD0F-6C75-446E-A102-AB29640829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93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969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6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38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570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23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6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AD0F-6C75-446E-A102-AB296408296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464B-E8BD-48C3-BEFB-D33C4E8B115F}" type="datetime1">
              <a:rPr lang="cs-CZ" smtClean="0"/>
              <a:pPr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31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06CC-D855-4097-B205-46F809CA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0FE2-5158-4087-A0BF-8D57FFA7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525C-7B68-4776-BCBF-B3736C42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245E-BA06-4BE7-B036-A7EE5C1C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1F562-9408-415D-BED3-CDF1570B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F48E-F14A-4C35-93CC-D87332C5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F736-51DC-4D9F-8CF5-F522FA16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6CC84-9E53-4FE3-AC78-B33D48698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39022-8F88-4DE3-B74E-882D583DC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54D80-B480-4835-A597-D7BAE1A4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236FD-0260-476A-97FE-4D354D29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12542-FEF1-497A-9B56-C5D18A27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4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9C70-E0DC-4851-B200-FE7FB726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36489-0F98-454E-806C-679EE0B90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3A27-EC90-4591-ADF7-E932D0AB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F4DF3-46A5-4E09-BD87-505D312D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53CA-6394-42C6-B37B-D85D492F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0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4A844-30CC-480A-8558-419E53F0A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B6743-3D59-4959-A56D-CA87469A6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BCAD0-F505-4E61-81E0-D8B14E17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0DDC1-86F6-4A7D-B657-682CC0E3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C11CF-E45B-4501-AE1A-98A3FAA7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1" y="4392463"/>
            <a:ext cx="4491542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73479" y="4392464"/>
            <a:ext cx="2878766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704010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763191" y="590550"/>
            <a:ext cx="3340894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763191" y="5957889"/>
            <a:ext cx="615554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384698" y="5955220"/>
            <a:ext cx="408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cs-CZ" sz="1200" kern="1000" spc="-53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200" kern="1000" spc="-53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200" kern="1000" spc="-53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200" kern="1000" spc="-53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5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894010" y="1652534"/>
            <a:ext cx="162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70279" y="4212772"/>
            <a:ext cx="2949178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450"/>
              </a:spcBef>
              <a:buNone/>
              <a:defRPr sz="9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5698516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5698515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143000" y="4109884"/>
            <a:ext cx="4483752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143001" y="450507"/>
            <a:ext cx="4491542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22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4037117"/>
            <a:ext cx="1732684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143000" y="3471059"/>
            <a:ext cx="1732684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76996" y="1091045"/>
            <a:ext cx="6167005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143001" y="1"/>
            <a:ext cx="2208068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0500" b="0" spc="-2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35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687840" y="3236977"/>
            <a:ext cx="4093533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5528" y="4178893"/>
            <a:ext cx="3785181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5005528" y="3612836"/>
            <a:ext cx="378518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911995" y="3766268"/>
            <a:ext cx="302043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7839" y="0"/>
            <a:ext cx="4093533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439345" y="-1"/>
            <a:ext cx="351364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35320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687840" y="1"/>
            <a:ext cx="4093533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911995" y="3766268"/>
            <a:ext cx="302043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5528" y="4178893"/>
            <a:ext cx="3785181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5005528" y="3612836"/>
            <a:ext cx="378518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78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562667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70279" y="2075806"/>
            <a:ext cx="302042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5778069" y="1491344"/>
            <a:ext cx="3012640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5770279" y="450507"/>
            <a:ext cx="302043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60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117-6E1B-4D17-96D3-4D598CC59E1B}" type="datetime1">
              <a:rPr lang="cs-CZ" smtClean="0"/>
              <a:pPr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5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770279" y="0"/>
            <a:ext cx="337372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1" y="2075806"/>
            <a:ext cx="4491542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150790" y="1491344"/>
            <a:ext cx="4483752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143001" y="450507"/>
            <a:ext cx="4491542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568905" y="-1"/>
            <a:ext cx="351364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98194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436370" y="548219"/>
            <a:ext cx="3240086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2947419"/>
            <a:ext cx="4070639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143000" y="1780476"/>
            <a:ext cx="4070639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920269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89742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1"/>
            <a:ext cx="2961409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153640" y="2947419"/>
            <a:ext cx="4070639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3153640" y="1780476"/>
            <a:ext cx="4070639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8216322" y="1267691"/>
            <a:ext cx="920269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7416511" y="-1"/>
            <a:ext cx="172007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08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4270663" y="1"/>
            <a:ext cx="4873337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4715989"/>
            <a:ext cx="1537855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714875" y="1250866"/>
            <a:ext cx="3912177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714875" y="3754087"/>
            <a:ext cx="3912177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143001" y="1919019"/>
            <a:ext cx="3034148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2928938" y="4715989"/>
            <a:ext cx="1537855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122219" y="4113811"/>
            <a:ext cx="1558636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2928938" y="4113810"/>
            <a:ext cx="1537855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6349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5696817" y="1"/>
            <a:ext cx="3439774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200582" y="2373509"/>
            <a:ext cx="1969293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3047066" y="2373509"/>
            <a:ext cx="1969293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893549" y="2373509"/>
            <a:ext cx="1969293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93549" y="1213598"/>
            <a:ext cx="4070639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54098" y="2373509"/>
            <a:ext cx="1296334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6024129" y="1198586"/>
            <a:ext cx="2626303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565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920269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5351" y="3887119"/>
            <a:ext cx="1579625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2549131" y="3887119"/>
            <a:ext cx="1579625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745351" y="1510209"/>
            <a:ext cx="1579625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2549131" y="1510209"/>
            <a:ext cx="1579625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7393301" y="4892636"/>
            <a:ext cx="1269938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7393301" y="4290457"/>
            <a:ext cx="1269938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5978860" y="4892636"/>
            <a:ext cx="1269938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5978860" y="4290457"/>
            <a:ext cx="1269938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4564419" y="4892636"/>
            <a:ext cx="1269938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4564419" y="4290457"/>
            <a:ext cx="1269938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4564418" y="2533536"/>
            <a:ext cx="4098821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4564419" y="1333562"/>
            <a:ext cx="4098821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74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2947419"/>
            <a:ext cx="7533456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143000" y="1780476"/>
            <a:ext cx="7533456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920269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0593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1" y="2075806"/>
            <a:ext cx="7533455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150790" y="1491344"/>
            <a:ext cx="7525666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143001" y="450507"/>
            <a:ext cx="7533455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568905" y="-1"/>
            <a:ext cx="351364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78449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1" y="2075806"/>
            <a:ext cx="369223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150790" y="1491344"/>
            <a:ext cx="7525666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143001" y="450507"/>
            <a:ext cx="7533455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4984219" y="2075806"/>
            <a:ext cx="369223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568905" y="-1"/>
            <a:ext cx="351364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98747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150790" y="1491344"/>
            <a:ext cx="7525666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143001" y="450507"/>
            <a:ext cx="7533455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6255328" y="2057400"/>
            <a:ext cx="2421128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150790" y="2057400"/>
            <a:ext cx="2421128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703059" y="2057400"/>
            <a:ext cx="2421128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568905" y="-1"/>
            <a:ext cx="351364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7550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A991-869C-4266-92E4-42FF5DA39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A3F67-066C-493B-9E3D-1711ACBC3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32EE-06A7-4CB8-9FD9-CB42E89B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6A76-064B-4E0F-8944-3C669304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42F1-A8D1-4811-BB33-3659E84C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3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70279" y="4212772"/>
            <a:ext cx="2949178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450"/>
              </a:spcBef>
              <a:buNone/>
              <a:defRPr sz="9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5698516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143001" y="4083468"/>
            <a:ext cx="4491542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2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4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6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2381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6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5387-7AFF-4C14-AE3C-D158EDC4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59CB-8F96-4F8A-8015-CC82E89F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552F4-AEE2-4831-BAC1-30AB412C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259E-547A-45D0-A464-9630B068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A478-6434-4656-964C-7F5CD303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8E67-6CAF-4374-8D0A-BD01D887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61FBA-D745-45EC-81E9-D0BCB7DD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55C7-E9D9-4DAD-ABF8-99876506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0BE3C-DAD0-459F-A8C4-787E1E63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6087-C04B-4073-837D-CD7E870C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F1A3-B2B9-417E-98C0-59DC87CE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33E7-2310-4EE9-8DD6-86678DC61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BCB59-322C-4830-BF6A-955B4F9D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8EFAD-DCC2-4FDA-9F3C-F4D4B346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9BEA-35F8-485F-B13C-BDA011AC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265BE-B241-49AA-B795-B5B30CF7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D7BC-1925-40B7-ADE0-09C6B5C7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D74DC-2F68-4AE7-981B-3F4F5C26C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6C285-71CB-423A-B4BB-FBCBB18F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659CD-2CB9-4240-958E-A2CD0742A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0A30-9024-4CB5-B880-4CF1EB7C0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B6A28-3478-4AD3-94EC-3123A9DC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4D2BC-EC81-4908-85FA-F74F0B3B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413D7-C929-43D4-A964-4921C80D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DF6-619B-4E04-8337-4E16FA02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7E714-C76F-415A-A602-12491989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8AEBC-17F7-4959-920C-2DD3104D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E232C-CF1E-4D16-B402-4A84E11A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87A4C-F58E-42A0-9A9F-57DEFC29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5B322-20DE-4379-81C8-091A6A49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988F9-0EF5-43D3-AFE9-CBA256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C8DD-8F80-4764-8A30-175363687631}" type="datetime1">
              <a:rPr lang="cs-CZ" smtClean="0"/>
              <a:pPr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57200" y="6473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3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D691A0-E8D3-47A5-8710-0D263AA4E1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48C85-F365-498C-91BD-C94FFD5C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14430-838A-4BED-8537-094CA4E07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C8CC7-592D-4D0F-B995-A1C0D1DEB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528" y="6356350"/>
            <a:ext cx="2362522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511F-6464-458B-A882-91C5622214B1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BF211-EA7B-46BE-BED0-6CDFA008B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E39C-95BE-44FD-BF5B-B32D956B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77DC-2952-4B7A-942E-6E635CF18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9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  <p:sldLayoutId id="2147484018" r:id="rId19"/>
    <p:sldLayoutId id="2147484019" r:id="rId20"/>
  </p:sldLayoutIdLst>
  <p:txStyles>
    <p:titleStyle>
      <a:lvl1pPr algn="l" defTabSz="685800" rtl="0" eaLnBrk="1" latinLnBrk="0" hangingPunct="1">
        <a:lnSpc>
          <a:spcPct val="7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145800" rtl="0" eaLnBrk="1" latinLnBrk="0" hangingPunct="1">
        <a:lnSpc>
          <a:spcPct val="90000"/>
        </a:lnSpc>
        <a:spcBef>
          <a:spcPts val="750"/>
        </a:spcBef>
        <a:buSzPct val="110000"/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145800" rtl="0" eaLnBrk="1" latinLnBrk="0" hangingPunct="1">
        <a:lnSpc>
          <a:spcPct val="90000"/>
        </a:lnSpc>
        <a:spcBef>
          <a:spcPts val="375"/>
        </a:spcBef>
        <a:buSzPct val="110000"/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+mn-lt"/>
          <a:ea typeface="+mn-ea"/>
          <a:cs typeface="+mn-cs"/>
        </a:defRPr>
      </a:lvl2pPr>
      <a:lvl3pPr marL="337500" indent="-171450" algn="l" defTabSz="145800" rtl="0" eaLnBrk="1" latinLnBrk="0" hangingPunct="1">
        <a:lnSpc>
          <a:spcPct val="90000"/>
        </a:lnSpc>
        <a:spcBef>
          <a:spcPts val="375"/>
        </a:spcBef>
        <a:buSzPct val="110000"/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71450" algn="l" defTabSz="145800" rtl="0" eaLnBrk="1" latinLnBrk="0" hangingPunct="1">
        <a:lnSpc>
          <a:spcPct val="90000"/>
        </a:lnSpc>
        <a:spcBef>
          <a:spcPts val="375"/>
        </a:spcBef>
        <a:buSzPct val="110000"/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171450" algn="l" defTabSz="145800" rtl="0" eaLnBrk="1" latinLnBrk="0" hangingPunct="1">
        <a:lnSpc>
          <a:spcPct val="90000"/>
        </a:lnSpc>
        <a:spcBef>
          <a:spcPts val="375"/>
        </a:spcBef>
        <a:buSzPct val="110000"/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</a:t>
            </a:r>
            <a:r>
              <a:rPr lang="cs-CZ" dirty="0" smtClean="0">
                <a:solidFill>
                  <a:srgbClr val="00B0F0"/>
                </a:solidFill>
              </a:rPr>
              <a:t>oblasti Informatika a ICT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Cyril Brom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69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Principy počítačů, internetu a e-bezpečnosti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3000"/>
            <a:ext cx="8763000" cy="346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Prekoncepce</a:t>
            </a:r>
          </a:p>
        </p:txBody>
      </p:sp>
    </p:spTree>
    <p:extLst>
      <p:ext uri="{BB962C8B-B14F-4D97-AF65-F5344CB8AC3E}">
        <p14:creationId xmlns:p14="http://schemas.microsoft.com/office/powerpoint/2010/main" val="7883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Principy </a:t>
            </a:r>
            <a:r>
              <a:rPr lang="cs-CZ" sz="3600" b="1" dirty="0" smtClean="0"/>
              <a:t>počítačů</a:t>
            </a:r>
            <a:endParaRPr lang="cs-CZ" sz="3600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2999"/>
            <a:ext cx="8763000" cy="50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Data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velikost dat, mazání dat, trvalá úložiště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Účty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hesla, osobní data/prostor, šifrovaná data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Vypínání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zapínání, uspání</a:t>
            </a:r>
          </a:p>
          <a:p>
            <a:pPr marL="400050" lvl="1" indent="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cs-CZ" sz="2400" dirty="0" smtClean="0"/>
          </a:p>
          <a:p>
            <a:pPr marL="1887538" lvl="1" indent="-93663" defTabSz="973138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Bezpečnost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průřezová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44" y="1046620"/>
            <a:ext cx="1198956" cy="18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42" y="3147898"/>
            <a:ext cx="1232558" cy="178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5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Principy </a:t>
            </a:r>
            <a:r>
              <a:rPr lang="cs-CZ" sz="3600" b="1" dirty="0" smtClean="0"/>
              <a:t>internetu</a:t>
            </a:r>
            <a:endParaRPr lang="cs-CZ" sz="3600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2999"/>
            <a:ext cx="8763000" cy="521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cs-CZ" sz="2800" dirty="0" smtClean="0"/>
              <a:t> není ani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mobil</a:t>
            </a:r>
            <a:r>
              <a:rPr lang="cs-CZ" sz="2800" dirty="0" smtClean="0"/>
              <a:t>, ani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wifi</a:t>
            </a:r>
            <a:r>
              <a:rPr lang="cs-CZ" sz="2800" dirty="0" smtClean="0"/>
              <a:t>, ani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web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server, webový server, uživatelský počítač, </a:t>
            </a:r>
            <a:r>
              <a:rPr lang="cs-CZ" sz="2400" dirty="0" err="1" smtClean="0"/>
              <a:t>router</a:t>
            </a:r>
            <a:endParaRPr lang="cs-CZ" sz="2400" dirty="0" smtClean="0"/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IP adresa, webová adresa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err="1" smtClean="0"/>
              <a:t>wifi</a:t>
            </a:r>
            <a:r>
              <a:rPr lang="cs-CZ" sz="2400" dirty="0" smtClean="0"/>
              <a:t> signál, data operátorů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Data na internetu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err="1" smtClean="0"/>
              <a:t>upload</a:t>
            </a:r>
            <a:r>
              <a:rPr lang="cs-CZ" sz="2400" dirty="0" smtClean="0"/>
              <a:t>, </a:t>
            </a:r>
            <a:r>
              <a:rPr lang="cs-CZ" sz="2400" dirty="0" err="1" smtClean="0"/>
              <a:t>download</a:t>
            </a:r>
            <a:r>
              <a:rPr lang="cs-CZ" sz="2400" dirty="0" smtClean="0"/>
              <a:t>, </a:t>
            </a:r>
            <a:r>
              <a:rPr lang="cs-CZ" sz="2400" dirty="0" err="1" smtClean="0"/>
              <a:t>stream</a:t>
            </a:r>
            <a:endParaRPr lang="cs-CZ" sz="2400" dirty="0" smtClean="0"/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metafora „stěhování dinosaura“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trvalost dat, digitální stopa, přizpůsobování obsahu webu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Viry, antiviry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Chyby v programech 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aktualizace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40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Principy internetu</a:t>
            </a:r>
            <a:r>
              <a:rPr lang="en-US" sz="3600" b="1" dirty="0" smtClean="0"/>
              <a:t>: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Datová Lhota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3000"/>
            <a:ext cx="8763000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Animovaný seriál </a:t>
            </a:r>
            <a:r>
              <a:rPr lang="en-US" sz="2800" dirty="0" smtClean="0"/>
              <a:t>(10 e</a:t>
            </a:r>
            <a:r>
              <a:rPr lang="cs-CZ" sz="2800" dirty="0" err="1" smtClean="0"/>
              <a:t>pizod</a:t>
            </a:r>
            <a:r>
              <a:rPr lang="en-US" sz="2800" dirty="0" smtClean="0"/>
              <a:t>, 5 min) 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err="1" smtClean="0"/>
              <a:t>Talkshow</a:t>
            </a:r>
            <a:r>
              <a:rPr lang="en-US" sz="2800" dirty="0" smtClean="0"/>
              <a:t> </a:t>
            </a:r>
            <a:r>
              <a:rPr lang="cs-CZ" sz="2800" dirty="0" smtClean="0"/>
              <a:t>„za scénou“ </a:t>
            </a:r>
            <a:r>
              <a:rPr lang="en-US" sz="2800" dirty="0" smtClean="0"/>
              <a:t>(7 epi</a:t>
            </a:r>
            <a:r>
              <a:rPr lang="cs-CZ" sz="2800" dirty="0"/>
              <a:t>z</a:t>
            </a:r>
            <a:r>
              <a:rPr lang="en-US" sz="2800" dirty="0" smtClean="0"/>
              <a:t>od, 5-8 min)</a:t>
            </a:r>
            <a:endParaRPr lang="cs-CZ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Modelové hodiny 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Výuková počítačová hra</a:t>
            </a:r>
            <a:endParaRPr lang="en-US" sz="2800" dirty="0"/>
          </a:p>
          <a:p>
            <a:pPr marL="349250" indent="-349250">
              <a:buNone/>
            </a:pPr>
            <a:endParaRPr lang="en-US" sz="18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438D7DD-5D6E-4D81-A7B4-4E58DC79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" y="3664426"/>
            <a:ext cx="2609056" cy="18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78C23B0C-E752-4F8B-9F1A-79612E2B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39" y="3664426"/>
            <a:ext cx="2649161" cy="18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36144D1-735E-4210-9C8B-B9086A8B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64426"/>
            <a:ext cx="2609056" cy="18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3">
            <a:extLst>
              <a:ext uri="{FF2B5EF4-FFF2-40B4-BE49-F238E27FC236}">
                <a16:creationId xmlns:a16="http://schemas.microsoft.com/office/drawing/2014/main" id="{5EAAA597-5587-4950-AE1D-9415B9CBDC99}"/>
              </a:ext>
            </a:extLst>
          </p:cNvPr>
          <p:cNvSpPr txBox="1"/>
          <p:nvPr/>
        </p:nvSpPr>
        <p:spPr>
          <a:xfrm>
            <a:off x="4295274" y="6487566"/>
            <a:ext cx="458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2020 © Czech Television, CZ.NIC, Charles University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ovéPole 9">
            <a:extLst>
              <a:ext uri="{FF2B5EF4-FFF2-40B4-BE49-F238E27FC236}">
                <a16:creationId xmlns:a16="http://schemas.microsoft.com/office/drawing/2014/main" id="{56798E36-883C-42B7-B6F9-292489A4869D}"/>
              </a:ext>
            </a:extLst>
          </p:cNvPr>
          <p:cNvSpPr txBox="1"/>
          <p:nvPr/>
        </p:nvSpPr>
        <p:spPr>
          <a:xfrm>
            <a:off x="6335907" y="4009037"/>
            <a:ext cx="76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smtClean="0">
                <a:solidFill>
                  <a:srgbClr val="FFFF99"/>
                </a:solidFill>
              </a:rPr>
              <a:t>SÍŤOVÁ </a:t>
            </a:r>
          </a:p>
          <a:p>
            <a:pPr algn="ctr"/>
            <a:r>
              <a:rPr lang="cs-CZ" sz="800" b="1" dirty="0" smtClean="0">
                <a:solidFill>
                  <a:srgbClr val="FFFF99"/>
                </a:solidFill>
              </a:rPr>
              <a:t>KARTA</a:t>
            </a:r>
            <a:endParaRPr lang="en-US" sz="800" b="1" dirty="0">
              <a:solidFill>
                <a:srgbClr val="FFFF99"/>
              </a:solidFill>
            </a:endParaRPr>
          </a:p>
        </p:txBody>
      </p:sp>
      <p:sp>
        <p:nvSpPr>
          <p:cNvPr id="22" name="TextovéPole 9">
            <a:extLst>
              <a:ext uri="{FF2B5EF4-FFF2-40B4-BE49-F238E27FC236}">
                <a16:creationId xmlns:a16="http://schemas.microsoft.com/office/drawing/2014/main" id="{C133F000-7FD6-4027-8CCA-51CA6AACB3E3}"/>
              </a:ext>
            </a:extLst>
          </p:cNvPr>
          <p:cNvSpPr txBox="1"/>
          <p:nvPr/>
        </p:nvSpPr>
        <p:spPr>
          <a:xfrm>
            <a:off x="8181792" y="4486588"/>
            <a:ext cx="761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99"/>
                </a:solidFill>
              </a:rPr>
              <a:t>ROUTER</a:t>
            </a:r>
          </a:p>
        </p:txBody>
      </p:sp>
      <p:sp>
        <p:nvSpPr>
          <p:cNvPr id="23" name="TextovéPole 9">
            <a:extLst>
              <a:ext uri="{FF2B5EF4-FFF2-40B4-BE49-F238E27FC236}">
                <a16:creationId xmlns:a16="http://schemas.microsoft.com/office/drawing/2014/main" id="{8A75DF40-FCF9-4DF3-8BCF-4F66E029FE18}"/>
              </a:ext>
            </a:extLst>
          </p:cNvPr>
          <p:cNvSpPr txBox="1"/>
          <p:nvPr/>
        </p:nvSpPr>
        <p:spPr>
          <a:xfrm>
            <a:off x="7248764" y="4545916"/>
            <a:ext cx="761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smtClean="0">
                <a:solidFill>
                  <a:srgbClr val="FFFF99"/>
                </a:solidFill>
              </a:rPr>
              <a:t>ŘADIČ</a:t>
            </a:r>
            <a:endParaRPr lang="en-US" sz="800" b="1" dirty="0">
              <a:solidFill>
                <a:srgbClr val="FFFF99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8137" y="2291086"/>
            <a:ext cx="2941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decko.cz/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datovalhota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41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Datová Lhota: Modelové hodiny</a:t>
            </a:r>
            <a:endParaRPr lang="cs-CZ" sz="3600" b="1" dirty="0"/>
          </a:p>
        </p:txBody>
      </p:sp>
      <p:sp>
        <p:nvSpPr>
          <p:cNvPr id="47" name="Zástupný symbol pro obsah 2">
            <a:extLst>
              <a:ext uri="{FF2B5EF4-FFF2-40B4-BE49-F238E27FC236}">
                <a16:creationId xmlns:a16="http://schemas.microsoft.com/office/drawing/2014/main" id="{865B3C4C-7585-433C-9D63-12ED1295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62050"/>
            <a:ext cx="8839200" cy="1526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Co je to počítačový program</a:t>
            </a:r>
          </a:p>
          <a:p>
            <a:pPr marL="0" indent="0" algn="ctr">
              <a:buNone/>
            </a:pPr>
            <a:endParaRPr lang="cs-CZ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Já a počítačový svět</a:t>
            </a:r>
          </a:p>
          <a:p>
            <a:pPr marL="0" indent="0" algn="ctr">
              <a:buNone/>
            </a:pPr>
            <a:endParaRPr lang="cs-CZ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65B3C4C-7585-433C-9D63-12ED12955EF4}"/>
              </a:ext>
            </a:extLst>
          </p:cNvPr>
          <p:cNvSpPr txBox="1">
            <a:spLocks/>
          </p:cNvSpPr>
          <p:nvPr/>
        </p:nvSpPr>
        <p:spPr>
          <a:xfrm>
            <a:off x="1973950" y="4025860"/>
            <a:ext cx="4943475" cy="80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Internet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65B3C4C-7585-433C-9D63-12ED12955EF4}"/>
              </a:ext>
            </a:extLst>
          </p:cNvPr>
          <p:cNvSpPr txBox="1">
            <a:spLocks/>
          </p:cNvSpPr>
          <p:nvPr/>
        </p:nvSpPr>
        <p:spPr>
          <a:xfrm>
            <a:off x="423088" y="3006920"/>
            <a:ext cx="8839200" cy="152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Počítačové viry                                  Kam se schovají data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4445687" y="1665026"/>
            <a:ext cx="0" cy="4230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043451" y="2583839"/>
            <a:ext cx="1063317" cy="4230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776718" y="2583839"/>
            <a:ext cx="1050876" cy="4230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46900" y="2595075"/>
            <a:ext cx="0" cy="144443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Datová Lhota: Ukázka aktivity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8009" y="330916"/>
            <a:ext cx="5226033" cy="68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Datová Lhota: Ukázka </a:t>
            </a:r>
            <a:r>
              <a:rPr lang="cs-CZ" sz="3600" b="1" dirty="0" smtClean="0"/>
              <a:t>aktivity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00" y="1141938"/>
            <a:ext cx="6229350" cy="49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25" y="4022132"/>
            <a:ext cx="460820" cy="6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4014357" y="3465004"/>
            <a:ext cx="665655" cy="1090392"/>
          </a:xfrm>
          <a:prstGeom prst="straightConnector1">
            <a:avLst/>
          </a:prstGeom>
          <a:ln w="8890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Datová Lhota: Ukázka </a:t>
            </a:r>
            <a:r>
              <a:rPr lang="cs-CZ" sz="3600" b="1" dirty="0" smtClean="0"/>
              <a:t>aktivity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00" y="1141938"/>
            <a:ext cx="6229350" cy="49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 rot="1226737">
            <a:off x="4076907" y="3693101"/>
            <a:ext cx="332509" cy="317418"/>
            <a:chOff x="3408218" y="3122840"/>
            <a:chExt cx="332509" cy="317418"/>
          </a:xfrm>
        </p:grpSpPr>
        <p:cxnSp>
          <p:nvCxnSpPr>
            <p:cNvPr id="3" name="Přímá spojnice 2"/>
            <p:cNvCxnSpPr/>
            <p:nvPr/>
          </p:nvCxnSpPr>
          <p:spPr>
            <a:xfrm>
              <a:off x="3408218" y="3122840"/>
              <a:ext cx="332509" cy="3174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3408218" y="3134097"/>
              <a:ext cx="332509" cy="29490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25" y="4022132"/>
            <a:ext cx="460820" cy="6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765866" y="3170712"/>
            <a:ext cx="3307370" cy="1816924"/>
          </a:xfrm>
          <a:custGeom>
            <a:avLst/>
            <a:gdLst>
              <a:gd name="connsiteX0" fmla="*/ 3307370 w 3307370"/>
              <a:gd name="connsiteY0" fmla="*/ 0 h 1816924"/>
              <a:gd name="connsiteX1" fmla="*/ 1205438 w 3307370"/>
              <a:gd name="connsiteY1" fmla="*/ 249382 h 1816924"/>
              <a:gd name="connsiteX2" fmla="*/ 53531 w 3307370"/>
              <a:gd name="connsiteY2" fmla="*/ 878774 h 1816924"/>
              <a:gd name="connsiteX3" fmla="*/ 314789 w 3307370"/>
              <a:gd name="connsiteY3" fmla="*/ 1306285 h 1816924"/>
              <a:gd name="connsiteX4" fmla="*/ 1407318 w 3307370"/>
              <a:gd name="connsiteY4" fmla="*/ 1710046 h 1816924"/>
              <a:gd name="connsiteX5" fmla="*/ 2452347 w 3307370"/>
              <a:gd name="connsiteY5" fmla="*/ 1816924 h 18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370" h="1816924">
                <a:moveTo>
                  <a:pt x="3307370" y="0"/>
                </a:moveTo>
                <a:cubicBezTo>
                  <a:pt x="2527557" y="51460"/>
                  <a:pt x="1747744" y="102920"/>
                  <a:pt x="1205438" y="249382"/>
                </a:cubicBezTo>
                <a:cubicBezTo>
                  <a:pt x="663132" y="395844"/>
                  <a:pt x="201972" y="702624"/>
                  <a:pt x="53531" y="878774"/>
                </a:cubicBezTo>
                <a:cubicBezTo>
                  <a:pt x="-94910" y="1054924"/>
                  <a:pt x="89158" y="1167740"/>
                  <a:pt x="314789" y="1306285"/>
                </a:cubicBezTo>
                <a:cubicBezTo>
                  <a:pt x="540420" y="1444830"/>
                  <a:pt x="1051058" y="1624940"/>
                  <a:pt x="1407318" y="1710046"/>
                </a:cubicBezTo>
                <a:cubicBezTo>
                  <a:pt x="1763578" y="1795152"/>
                  <a:pt x="2254425" y="1799111"/>
                  <a:pt x="2452347" y="1816924"/>
                </a:cubicBezTo>
              </a:path>
            </a:pathLst>
          </a:custGeom>
          <a:ln w="88900">
            <a:solidFill>
              <a:srgbClr val="FFFFFF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olný tvar 4"/>
          <p:cNvSpPr/>
          <p:nvPr/>
        </p:nvSpPr>
        <p:spPr>
          <a:xfrm>
            <a:off x="664592" y="3574473"/>
            <a:ext cx="926701" cy="1128156"/>
          </a:xfrm>
          <a:custGeom>
            <a:avLst/>
            <a:gdLst>
              <a:gd name="connsiteX0" fmla="*/ 926701 w 926701"/>
              <a:gd name="connsiteY0" fmla="*/ 0 h 1128156"/>
              <a:gd name="connsiteX1" fmla="*/ 249808 w 926701"/>
              <a:gd name="connsiteY1" fmla="*/ 296883 h 1128156"/>
              <a:gd name="connsiteX2" fmla="*/ 426 w 926701"/>
              <a:gd name="connsiteY2" fmla="*/ 534389 h 1128156"/>
              <a:gd name="connsiteX3" fmla="*/ 297309 w 926701"/>
              <a:gd name="connsiteY3" fmla="*/ 819397 h 1128156"/>
              <a:gd name="connsiteX4" fmla="*/ 914826 w 926701"/>
              <a:gd name="connsiteY4" fmla="*/ 1128156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701" h="1128156">
                <a:moveTo>
                  <a:pt x="926701" y="0"/>
                </a:moveTo>
                <a:cubicBezTo>
                  <a:pt x="665444" y="103909"/>
                  <a:pt x="404187" y="207818"/>
                  <a:pt x="249808" y="296883"/>
                </a:cubicBezTo>
                <a:cubicBezTo>
                  <a:pt x="95429" y="385948"/>
                  <a:pt x="-7491" y="447303"/>
                  <a:pt x="426" y="534389"/>
                </a:cubicBezTo>
                <a:cubicBezTo>
                  <a:pt x="8343" y="621475"/>
                  <a:pt x="144909" y="720436"/>
                  <a:pt x="297309" y="819397"/>
                </a:cubicBezTo>
                <a:cubicBezTo>
                  <a:pt x="449709" y="918358"/>
                  <a:pt x="914826" y="1128156"/>
                  <a:pt x="914826" y="1128156"/>
                </a:cubicBezTo>
              </a:path>
            </a:pathLst>
          </a:custGeom>
          <a:noFill/>
          <a:ln w="889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Principy </a:t>
            </a:r>
            <a:r>
              <a:rPr lang="cs-CZ" sz="3600" b="1" dirty="0" smtClean="0"/>
              <a:t>ovládání webových aplikací</a:t>
            </a:r>
            <a:endParaRPr lang="cs-CZ" sz="3600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2999"/>
            <a:ext cx="8763000" cy="50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Lokální vs. webová aplikace</a:t>
            </a:r>
          </a:p>
          <a:p>
            <a:pPr marL="349250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Hledání na internetu</a:t>
            </a:r>
          </a:p>
          <a:p>
            <a:pPr marL="349250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Sociální sítě prakticky</a:t>
            </a:r>
          </a:p>
          <a:p>
            <a:pPr marL="349250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„Velké“ věci z internetu</a:t>
            </a:r>
          </a:p>
          <a:p>
            <a:pPr marL="749300" lvl="1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instalace, aktualizace, </a:t>
            </a:r>
            <a:r>
              <a:rPr lang="cs-CZ" sz="2400" dirty="0" err="1" smtClean="0"/>
              <a:t>download</a:t>
            </a:r>
            <a:r>
              <a:rPr lang="cs-CZ" sz="2400" dirty="0" smtClean="0"/>
              <a:t>, </a:t>
            </a:r>
            <a:r>
              <a:rPr lang="cs-CZ" sz="2400" dirty="0" err="1" smtClean="0"/>
              <a:t>upload</a:t>
            </a:r>
            <a:endParaRPr lang="cs-CZ" sz="2800" dirty="0" smtClean="0"/>
          </a:p>
          <a:p>
            <a:pPr marL="349250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Práce na </a:t>
            </a:r>
            <a:r>
              <a:rPr lang="cs-CZ" sz="2800" dirty="0" err="1" smtClean="0"/>
              <a:t>cloudu</a:t>
            </a:r>
            <a:endParaRPr lang="cs-CZ" sz="2800" dirty="0" smtClean="0"/>
          </a:p>
          <a:p>
            <a:pPr marL="749300" lvl="1" indent="-349250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projekt</a:t>
            </a:r>
          </a:p>
          <a:p>
            <a:pPr marL="400050" lvl="1" indent="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cs-CZ" sz="24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44" y="1046620"/>
            <a:ext cx="1198956" cy="18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42" y="3147898"/>
            <a:ext cx="1232558" cy="178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Očekávané výstupy</a:t>
            </a:r>
            <a:endParaRPr lang="cs-CZ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76388"/>
            <a:ext cx="90106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82" y="3072609"/>
            <a:ext cx="1731169" cy="6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94365" y="3112135"/>
            <a:ext cx="3698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Celá prezentace je dostupná pod licencí CC BY-SA 4.0 Mezinárodní.</a:t>
            </a:r>
          </a:p>
        </p:txBody>
      </p:sp>
    </p:spTree>
    <p:extLst>
      <p:ext uri="{BB962C8B-B14F-4D97-AF65-F5344CB8AC3E}">
        <p14:creationId xmlns:p14="http://schemas.microsoft.com/office/powerpoint/2010/main" val="40647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Očekávané výstupy</a:t>
            </a:r>
            <a:endParaRPr lang="cs-CZ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7" y="937019"/>
            <a:ext cx="7659584" cy="550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7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22872-0145-49C9-A430-FCB1866EE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062C67-D2A6-4B9D-BAB3-DAD9914254AF}"/>
              </a:ext>
            </a:extLst>
          </p:cNvPr>
          <p:cNvSpPr/>
          <p:nvPr/>
        </p:nvSpPr>
        <p:spPr>
          <a:xfrm>
            <a:off x="2021994" y="722240"/>
            <a:ext cx="5213222" cy="52132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90500" y="190500"/>
            <a:ext cx="8763000" cy="62865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Otázky?</a:t>
            </a:r>
            <a:b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1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decko.cz/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</a:rPr>
              <a:t>datovalhota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home.pf.jcu.cz/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jop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imysleni.cz/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svp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internetembezpecne.cz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0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47" y="3524846"/>
            <a:ext cx="2500313" cy="15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315614" y="3324546"/>
            <a:ext cx="5258024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315614" y="4095750"/>
            <a:ext cx="5258024" cy="17017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5800" rtl="0" eaLnBrk="1" fontAlgn="auto" latinLnBrk="0" hangingPunct="1">
              <a:lnSpc>
                <a:spcPct val="50000"/>
              </a:lnSpc>
              <a:spcBef>
                <a:spcPts val="45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Cyril Brom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7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234011" y="4390296"/>
            <a:ext cx="6796800" cy="46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26" y="1884798"/>
            <a:ext cx="3094264" cy="19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4305301" y="870858"/>
            <a:ext cx="4838700" cy="5129893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45713" tIns="22856" rIns="45713" bIns="22856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Tx/>
                  <a:buNone/>
                  <a:tabLst/>
                  <a:defRPr/>
                </a:pPr>
                <a:r>
                  <a:rPr kumimoji="0" lang="cs-CZ" sz="33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kumimoji="0" sz="3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6" y="868258"/>
            <a:ext cx="4285995" cy="5113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2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22872-0145-49C9-A430-FCB1866EE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3605F57-3CCF-436A-AE8C-1E3178A3F0CB}"/>
              </a:ext>
            </a:extLst>
          </p:cNvPr>
          <p:cNvSpPr/>
          <p:nvPr/>
        </p:nvSpPr>
        <p:spPr>
          <a:xfrm>
            <a:off x="1111372" y="-127883"/>
            <a:ext cx="6921256" cy="6921254"/>
          </a:xfrm>
          <a:prstGeom prst="ellipse">
            <a:avLst/>
          </a:prstGeom>
          <a:solidFill>
            <a:schemeClr val="accent5">
              <a:alpha val="62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062C67-D2A6-4B9D-BAB3-DAD9914254AF}"/>
              </a:ext>
            </a:extLst>
          </p:cNvPr>
          <p:cNvSpPr/>
          <p:nvPr/>
        </p:nvSpPr>
        <p:spPr>
          <a:xfrm>
            <a:off x="1406435" y="163284"/>
            <a:ext cx="6331131" cy="633113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446028" y="3405"/>
            <a:ext cx="6326373" cy="49480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effectLst/>
              </a:rPr>
              <a:t/>
            </a:r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/>
            </a:r>
            <a:br>
              <a:rPr lang="en-US" sz="3200" b="1" dirty="0">
                <a:effectLst/>
              </a:rPr>
            </a:br>
            <a:r>
              <a:rPr lang="en-US" sz="4000" b="1" dirty="0" smtClean="0">
                <a:effectLst/>
              </a:rPr>
              <a:t>Digit</a:t>
            </a:r>
            <a:r>
              <a:rPr lang="cs-CZ" sz="4000" b="1" dirty="0" err="1" smtClean="0"/>
              <a:t>ální</a:t>
            </a:r>
            <a:r>
              <a:rPr lang="cs-CZ" sz="4000" b="1" dirty="0" smtClean="0"/>
              <a:t> technologie</a:t>
            </a:r>
            <a:r>
              <a:rPr lang="cs-CZ" sz="4000" dirty="0" smtClean="0">
                <a:effectLst/>
              </a:rPr>
              <a:t/>
            </a:r>
            <a:br>
              <a:rPr lang="cs-CZ" sz="4000" dirty="0" smtClean="0">
                <a:effectLst/>
              </a:rPr>
            </a:br>
            <a:r>
              <a:rPr lang="cs-CZ" sz="2200" dirty="0" smtClean="0">
                <a:latin typeface="+mn-lt"/>
                <a:ea typeface="+mn-ea"/>
                <a:cs typeface="+mn-cs"/>
              </a:rPr>
              <a:t>Jak fungují počítače a internet:</a:t>
            </a:r>
            <a:br>
              <a:rPr lang="cs-CZ" sz="2200" dirty="0" smtClean="0">
                <a:latin typeface="+mn-lt"/>
                <a:ea typeface="+mn-ea"/>
                <a:cs typeface="+mn-cs"/>
              </a:rPr>
            </a:br>
            <a:r>
              <a:rPr lang="cs-CZ" sz="2200" dirty="0" smtClean="0">
                <a:latin typeface="+mn-lt"/>
                <a:ea typeface="+mn-ea"/>
                <a:cs typeface="+mn-cs"/>
              </a:rPr>
              <a:t>zejména (ale nejen) pro 1. stupeň 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05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05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2200" dirty="0" smtClean="0"/>
              <a:t>Cyril Brom </a:t>
            </a:r>
            <a:br>
              <a:rPr lang="cs-CZ" sz="2200" dirty="0" smtClean="0"/>
            </a:br>
            <a:r>
              <a:rPr lang="cs-CZ" sz="2200" dirty="0" smtClean="0"/>
              <a:t>Matematicko-fyzikální fakulta UK</a:t>
            </a:r>
            <a:br>
              <a:rPr lang="cs-CZ" sz="2200" dirty="0" smtClean="0"/>
            </a:br>
            <a:r>
              <a:rPr lang="en-US" sz="700" dirty="0"/>
              <a:t/>
            </a:r>
            <a:br>
              <a:rPr lang="en-US" sz="700" dirty="0"/>
            </a:br>
            <a:endParaRPr lang="cs-CZ" sz="1400" dirty="0"/>
          </a:p>
        </p:txBody>
      </p:sp>
      <p:pic>
        <p:nvPicPr>
          <p:cNvPr id="6" name="Picture 41" descr="C:\Users\cyril\Documents\clanky\ECGBL2016\UK-5162-version1-uk593version1graficka_podoba_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0" y="4265798"/>
            <a:ext cx="1235970" cy="123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Očekávané výstupy</a:t>
            </a:r>
            <a:endParaRPr lang="cs-CZ" sz="3600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3000"/>
            <a:ext cx="8763000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800" dirty="0" smtClean="0"/>
              <a:t>Přiměřeně svému věku:</a:t>
            </a:r>
            <a:endParaRPr lang="en-US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chápe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principy fungování </a:t>
            </a:r>
            <a:r>
              <a:rPr lang="cs-CZ" sz="2800" dirty="0" smtClean="0"/>
              <a:t>počítačů, chytrých mobilů a internetu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chápe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principy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ovládání </a:t>
            </a:r>
            <a:r>
              <a:rPr lang="cs-CZ" sz="2800" dirty="0"/>
              <a:t>počítačů, chytrých </a:t>
            </a:r>
            <a:r>
              <a:rPr lang="cs-CZ" sz="2800" dirty="0" smtClean="0"/>
              <a:t>mobilů a umí tyto principy bezpečně používat</a:t>
            </a:r>
            <a:endParaRPr lang="en-US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24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7" name="Zástupný symbol pro obsah 2">
            <a:extLst>
              <a:ext uri="{FF2B5EF4-FFF2-40B4-BE49-F238E27FC236}">
                <a16:creationId xmlns:a16="http://schemas.microsoft.com/office/drawing/2014/main" id="{865B3C4C-7585-433C-9D63-12ED1295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64" y="1177970"/>
            <a:ext cx="7803418" cy="49734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2400" dirty="0" smtClean="0"/>
              <a:t>Procedurální dovednosti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Principy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ovládání lokálních aplikací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Principy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ovládání webových </a:t>
            </a:r>
            <a:r>
              <a:rPr lang="cs-CZ" sz="2400" dirty="0" smtClean="0"/>
              <a:t>aplikací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Principy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fungování počítačů, internetu a e-bezpečnosti</a:t>
            </a:r>
          </a:p>
          <a:p>
            <a:pPr marL="0" indent="0" algn="ctr">
              <a:spcBef>
                <a:spcPts val="1200"/>
              </a:spcBef>
              <a:buNone/>
            </a:pPr>
            <a:endParaRPr lang="cs-CZ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Průřezová témata</a:t>
            </a:r>
          </a:p>
          <a:p>
            <a:pPr marL="0" indent="0" algn="ctr">
              <a:spcBef>
                <a:spcPts val="1200"/>
              </a:spcBef>
              <a:buNone/>
            </a:pPr>
            <a:endParaRPr lang="cs-CZ" sz="2400" dirty="0" smtClean="0"/>
          </a:p>
          <a:p>
            <a:pPr marL="0" indent="0" algn="ctr">
              <a:buNone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Očekávané výstupy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989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202375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Procedurální dovednosti</a:t>
            </a:r>
            <a:endParaRPr lang="cs-CZ" sz="3600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3000"/>
            <a:ext cx="8763000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Ovládání klávesnice, myši a dotykového displeje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Hra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Jednoduché ovládání počítače</a:t>
            </a:r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home.pf.jcu.cz/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jop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9" y="3333750"/>
            <a:ext cx="4667003" cy="27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88C5AF-C86A-4162-8C06-D36CD5291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C590FB1-B07D-4C83-8F59-88F7AF08DDAC}"/>
              </a:ext>
            </a:extLst>
          </p:cNvPr>
          <p:cNvSpPr/>
          <p:nvPr/>
        </p:nvSpPr>
        <p:spPr>
          <a:xfrm>
            <a:off x="0" y="19050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12AA3C78-D977-4B56-8E75-8AD2146FD061}"/>
              </a:ext>
            </a:extLst>
          </p:cNvPr>
          <p:cNvSpPr txBox="1">
            <a:spLocks/>
          </p:cNvSpPr>
          <p:nvPr/>
        </p:nvSpPr>
        <p:spPr>
          <a:xfrm>
            <a:off x="190500" y="1905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Principy ovládání lokálních aplikací</a:t>
            </a:r>
            <a:endParaRPr lang="cs-CZ" sz="3600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1143000"/>
            <a:ext cx="8763000" cy="346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Najít v zařízení aplikaci a spustit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Soubory, adresáře, ukládání, nahrávání, formáty souborů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Schránka, „</a:t>
            </a:r>
            <a:r>
              <a:rPr lang="cs-CZ" sz="2800" dirty="0" err="1" smtClean="0"/>
              <a:t>undo</a:t>
            </a:r>
            <a:r>
              <a:rPr lang="cs-CZ" sz="2800" dirty="0" smtClean="0"/>
              <a:t>“</a:t>
            </a: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 smtClean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29" y="3147899"/>
            <a:ext cx="1989323" cy="30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43" y="3147899"/>
            <a:ext cx="2087580" cy="30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FB317E6-24A2-46C1-BA93-786FCDA69435}"/>
              </a:ext>
            </a:extLst>
          </p:cNvPr>
          <p:cNvSpPr txBox="1">
            <a:spLocks/>
          </p:cNvSpPr>
          <p:nvPr/>
        </p:nvSpPr>
        <p:spPr>
          <a:xfrm>
            <a:off x="190499" y="3147900"/>
            <a:ext cx="4381500" cy="346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800" dirty="0" smtClean="0"/>
              <a:t>Principy na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příkladech</a:t>
            </a:r>
            <a:r>
              <a:rPr lang="cs-CZ" sz="2800" dirty="0" smtClean="0"/>
              <a:t>, nikoli referenční příručka!</a:t>
            </a:r>
            <a:endParaRPr lang="cs-CZ" sz="2800" dirty="0"/>
          </a:p>
          <a:p>
            <a:pPr marL="749300" lvl="1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/>
              <a:t>psaní textů, malování, tvorba prezentací…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cs-CZ" sz="2800" dirty="0"/>
          </a:p>
          <a:p>
            <a:pPr marL="349250" indent="-349250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82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13345</TotalTime>
  <Words>468</Words>
  <Application>Microsoft Office PowerPoint</Application>
  <PresentationFormat>Předvádění na obrazovce (4:3)</PresentationFormat>
  <Paragraphs>128</Paragraphs>
  <Slides>22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systému Office</vt:lpstr>
      <vt:lpstr>Custom Design</vt:lpstr>
      <vt:lpstr>Motiv Office</vt:lpstr>
      <vt:lpstr>Společenství praxe vzdělávací oblasti Informatika a ICT</vt:lpstr>
      <vt:lpstr>Prezentace aplikace PowerPoint</vt:lpstr>
      <vt:lpstr>Prezentace aplikace PowerPoint</vt:lpstr>
      <vt:lpstr>Prezentace aplikace PowerPoint</vt:lpstr>
      <vt:lpstr>  Digitální technologie Jak fungují počítače a internet: zejména (ale nejen) pro 1. stupeň   Cyril Brom  Matematicko-fyzikální fakulta UK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Otázky?   decko.cz/datovalhota home.pf.jcu.cz/jop/ imysleni.cz/svp internetembezpecne.cz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Cultural Background in the Personalization Principle: Experiments with Czech Learners</dc:title>
  <dc:creator>cyril</dc:creator>
  <cp:lastModifiedBy>Adéla Zehringerová</cp:lastModifiedBy>
  <cp:revision>1693</cp:revision>
  <cp:lastPrinted>2019-08-28T21:51:02Z</cp:lastPrinted>
  <dcterms:created xsi:type="dcterms:W3CDTF">2016-07-10T15:52:01Z</dcterms:created>
  <dcterms:modified xsi:type="dcterms:W3CDTF">2021-05-20T14:06:01Z</dcterms:modified>
</cp:coreProperties>
</file>