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6960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454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180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164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28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556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008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681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702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31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629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7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126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590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196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431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28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63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24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362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1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342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392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4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300">
                <a:solidFill>
                  <a:schemeClr val="dk1"/>
                </a:solidFill>
              </a:rPr>
              <a:t>‹#›</a:t>
            </a:fld>
            <a:endParaRPr lang="cs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crative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rpod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0" y="1458750"/>
            <a:ext cx="90341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2700"/>
              <a:t>Využití moderních technologií ve výuce v oblasti Jazyk a jazyková komunikace - ESF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Vytvořil: Tomáš Kováč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56" y="0"/>
            <a:ext cx="6083300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5016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3000"/>
              <a:t>Multiple Choice Question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487" y="1300950"/>
            <a:ext cx="7655024" cy="380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True/false questions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250" y="1063375"/>
            <a:ext cx="6911134" cy="389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Short answere questions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575" y="1201075"/>
            <a:ext cx="6782650" cy="379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Testování studentů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1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Studenti si spustí webovou službu</a:t>
            </a:r>
            <a:r>
              <a:rPr lang="cs" sz="1800">
                <a:hlinkClick r:id="rId3"/>
              </a:rPr>
              <a:t> </a:t>
            </a:r>
            <a:r>
              <a:rPr lang="cs" sz="1800" u="sng">
                <a:solidFill>
                  <a:schemeClr val="hlink"/>
                </a:solidFill>
                <a:hlinkClick r:id="rId3"/>
              </a:rPr>
              <a:t>socrative.com</a:t>
            </a:r>
            <a:r>
              <a:rPr lang="cs" sz="1800"/>
              <a:t> a přihlásí se jako studenti. Do pole “Enter your teacher’s room below” zadají číslo vašeho Roomu (místnosti) a čekají, než spustíte test.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Učitel spustí test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187" y="1280975"/>
            <a:ext cx="7241624" cy="36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Výsledky (reporty)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130250"/>
            <a:ext cx="3757500" cy="363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E - MAIL</a:t>
            </a:r>
            <a:r>
              <a:rPr lang="cs" sz="1100"/>
              <a:t> - poslat výsledky na mail, který jste navolily do systému socrative (popřípadě na google účet, když dáte možnost přihlásit se přes Google).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Download </a:t>
            </a:r>
            <a:r>
              <a:rPr lang="cs" sz="1100"/>
              <a:t>- stáhnout do počítače.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Google Drive</a:t>
            </a:r>
            <a:r>
              <a:rPr lang="cs" sz="1100"/>
              <a:t> - Uloží výsledky na Drive - není to funkční - mělo by to vytvožit složku na Google Drive a tam výsledky uložit.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View Chart</a:t>
            </a:r>
            <a:r>
              <a:rPr lang="cs" sz="1100"/>
              <a:t> - zobrazí aktuální výsledky.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 b="1"/>
              <a:t>View later</a:t>
            </a:r>
            <a:r>
              <a:rPr lang="cs" sz="1100"/>
              <a:t> - uloží na server Socretive. Později se lze k těmto reportům vrátit v možnosti Manage Quizzes - Reports.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800" y="1201075"/>
            <a:ext cx="431482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87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/>
              <a:t>Podíváme se na to, jak kreativně lze využít webovou aplikaci Nearpod. Uživatelé mohou využívat on-line nástroj k tvorbě prezentací s inetraktivnímy prvky. Hlasování, kreslení, kvízy.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Nearpod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Po přihlášení ...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50" y="1191075"/>
            <a:ext cx="8560374" cy="372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Create - tvorba lekcí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2400" b="1"/>
              <a:t>Add Content</a:t>
            </a:r>
            <a:r>
              <a:rPr lang="cs" sz="2400"/>
              <a:t> - vložit obsah - obrázek, text, zvuk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2400" b="1"/>
              <a:t>Add Web content</a:t>
            </a:r>
            <a:r>
              <a:rPr lang="cs" sz="2400"/>
              <a:t> - vložit odkaz na webovou stránku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2400" b="1"/>
              <a:t>Add Activity </a:t>
            </a:r>
            <a:r>
              <a:rPr lang="cs" sz="2400"/>
              <a:t>- vložit aktivní prvek - aktivitu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Add Content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100" b="1"/>
              <a:t>Slide</a:t>
            </a:r>
            <a:r>
              <a:rPr lang="cs" sz="1100"/>
              <a:t> - možnost vložit obrázek, zvuk, text (poslední dobou správně nezobrazuje české znaky)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100" b="1"/>
              <a:t>Video</a:t>
            </a:r>
            <a:r>
              <a:rPr lang="cs" sz="1100"/>
              <a:t> - vložení videa - odkaz na youtube, vlastní video, nahrané na google disku či jiném úložišti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100" b="1"/>
              <a:t>Audio</a:t>
            </a:r>
            <a:r>
              <a:rPr lang="cs" sz="1100"/>
              <a:t> - zvuk z počítače či z úložiště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100" b="1"/>
              <a:t>Slideshow</a:t>
            </a:r>
            <a:r>
              <a:rPr lang="cs" sz="1100"/>
              <a:t> - vytvoří prezentaci z obrázků, popřípadě můžete vložit PDF, které přetvoří do prezentace, či vložíte přímo prezentaci 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100" b="1"/>
              <a:t>PDF viewer</a:t>
            </a:r>
            <a:r>
              <a:rPr lang="cs" sz="1100"/>
              <a:t> - nahraje soubory PDF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t="60146"/>
          <a:stretch/>
        </p:blipFill>
        <p:spPr>
          <a:xfrm>
            <a:off x="581850" y="3086100"/>
            <a:ext cx="7671124" cy="145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35875" y="113148"/>
            <a:ext cx="7772400" cy="88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Model SAMR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0" y="998750"/>
            <a:ext cx="8458200" cy="414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Jde o to, jakým způsobem můžeme promyšleně zařadit ICT do výuky.</a:t>
            </a:r>
          </a:p>
          <a:p>
            <a:pPr lvl="0" algn="just" rtl="0"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 1. fázi</a:t>
            </a:r>
            <a:r>
              <a:rPr lang="c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(S) ICT pouze nahrazuje standardní metody učení (knihu, papír a tužku, ...). Nejsou v tom žádné další cíle. Místo psaní do sešitu píší třeba do tabletu, notebooku. Místo čtení klasické knihy čtu digitální knihu, ...</a:t>
            </a:r>
          </a:p>
          <a:p>
            <a:pPr lvl="0" algn="just" rtl="0"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 2. fázi</a:t>
            </a:r>
            <a:r>
              <a:rPr lang="c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(A) se již využívá možností, které dané zařízení umožňuje a nabízí.  Do digitální knihy je možno přidat video, odkazy, interaktivní test apod.</a:t>
            </a:r>
          </a:p>
          <a:p>
            <a:pPr lvl="0" algn="just" rtl="0"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c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 fáze</a:t>
            </a:r>
            <a:r>
              <a:rPr lang="c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(M) už se zaměřuje na jiné cíle výuky, které můžeme právě díky ICT technologiím naplňovat. Žáci si vytváří vlastní učební materiály, protože si informace umí sami vyhledat a zpracovat apod.</a:t>
            </a:r>
          </a:p>
          <a:p>
            <a:pPr lvl="0" algn="just" rtl="0"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c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 4. fázi</a:t>
            </a:r>
            <a:r>
              <a:rPr lang="c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(R) již naplno využíváme možnosti ICT, díky kterým se můžeme zaměřit na úplně nové cíle. Nejen, že si děti vytváří své učební materiály, ale mohou si je sdílet, přistupovat k nim kdykoli a odkudkoli - 24/7.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Add Activity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82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100" b="1"/>
              <a:t>Open ended question - </a:t>
            </a:r>
            <a:r>
              <a:rPr lang="cs" sz="1100"/>
              <a:t>napíšete otevřenou otázku - můžete k tomu vložit také obrázek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100" b="1"/>
              <a:t>Poll</a:t>
            </a:r>
            <a:r>
              <a:rPr lang="cs" sz="1100"/>
              <a:t> - hlasování - klasické hlasování - výsledek uvidíte v procentech - nejde tady o správnou odpověď - opět možnost vložit také obrázek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100" b="1"/>
              <a:t>Quiz</a:t>
            </a:r>
            <a:r>
              <a:rPr lang="cs" sz="1100"/>
              <a:t> - kvíz - zadáte otázku a odpovědi - </a:t>
            </a:r>
            <a:r>
              <a:rPr lang="cs" sz="1100" b="1"/>
              <a:t>nezapomeňte označit správnou odpověď - </a:t>
            </a:r>
            <a:r>
              <a:rPr lang="cs" sz="1100"/>
              <a:t>opět možost vložit obrázek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100" b="1"/>
              <a:t>Draw it - </a:t>
            </a:r>
            <a:r>
              <a:rPr lang="cs" sz="1100"/>
              <a:t>Dáte možnost studentům (vložíte otázku) nakreslit na bílou plochu nějaký obrázek, popřípadě dáte do pozadí jiný obrázek, studenti budou muset označovat, dokreslovat, spojovat, …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100" b="1"/>
              <a:t>Fill in the blanks - </a:t>
            </a:r>
            <a:r>
              <a:rPr lang="cs" sz="1100"/>
              <a:t>Učitel napíšte text, označí slova, která se mají vynechat a studenti doplňují daná slova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t="57664"/>
          <a:stretch/>
        </p:blipFill>
        <p:spPr>
          <a:xfrm>
            <a:off x="641775" y="2976300"/>
            <a:ext cx="7551650" cy="15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Sdílení studentům - My library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t="58368"/>
          <a:stretch/>
        </p:blipFill>
        <p:spPr>
          <a:xfrm>
            <a:off x="891475" y="1008725"/>
            <a:ext cx="6476425" cy="25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2706575" y="3715325"/>
            <a:ext cx="3000000" cy="131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 Po kliknutí na danou možnost se vygeneruje pětimístný kód, který se studentům nadiktuje, nebo pošle přes konkrétní službu.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Přihlášení studenta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/>
              <a:t> Student si otevře webovou službu</a:t>
            </a:r>
            <a:r>
              <a:rPr lang="cs" sz="1800">
                <a:hlinkClick r:id="rId3"/>
              </a:rPr>
              <a:t> </a:t>
            </a:r>
            <a:r>
              <a:rPr lang="cs" sz="1800" u="sng">
                <a:solidFill>
                  <a:schemeClr val="hlink"/>
                </a:solidFill>
                <a:hlinkClick r:id="rId3"/>
              </a:rPr>
              <a:t>www.nearpod.com</a:t>
            </a:r>
            <a:r>
              <a:rPr lang="cs" sz="1800"/>
              <a:t> nebo si ji spustí na svém chytrém zařízení a do pole JOIN SESSION zadá pětimístný kód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 Po úspěšném přihlíšení se objeví přihlačovací  obrazovka. Do pole NAME/NICKNAME se zadá jméno a příjmení (doporučuji bez diakritiky). Pokud má student také ID, zadá jej.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Od této chvíle může student pracovat. </a:t>
            </a:r>
            <a:r>
              <a:rPr lang="cs" sz="1800" b="1"/>
              <a:t>Je důležité, aby jednotlivé úkoly a aktivitvy vždy odeslal učiteli (SEND).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Reporty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07199" cy="269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400"/>
              <a:t>V případě, že učitel zvolil možnost </a:t>
            </a:r>
            <a:r>
              <a:rPr lang="cs" sz="1400" b="1"/>
              <a:t>Live Session, </a:t>
            </a:r>
            <a:r>
              <a:rPr lang="cs" sz="1400"/>
              <a:t>vidí okamžitě výsledky daných žáků (na svém zařízení, odkud celou lekci řídí) přihlášených k lekci a může je také okamžitě sdílet mezi ostatní studenty (po každé aktivitě).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400"/>
              <a:t>Všechny reporty může učitel vidět v sekci Reports (na úvodní obrazovce).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700" y="1350875"/>
            <a:ext cx="431482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5800" y="160597"/>
            <a:ext cx="7772400" cy="784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Tvorba e-knihy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685800" y="1048674"/>
            <a:ext cx="7772400" cy="369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sz="1800" b="1">
                <a:solidFill>
                  <a:srgbClr val="000000"/>
                </a:solidFill>
              </a:rPr>
              <a:t>Proč tvořit e-knihy?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zajímavé pro děti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možnost sdílet s ostatními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možnost vkládat videa, zvuk, animace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cs" sz="1800">
                <a:solidFill>
                  <a:srgbClr val="000000"/>
                </a:solidFill>
              </a:rPr>
              <a:t>Kniha se může tvořit v jakémkoli textovém editoru (word, openoffice, dokumenty Google, …) nebo také v prezentačních nástrojích. Výhoda prezentačních nástrojů je jasné oddělení stránek.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685800" y="34006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BYOD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685800" y="159677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Přines si své zařízení do školy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1243275" y="2606850"/>
            <a:ext cx="6406800" cy="17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800"/>
              <a:t>Následující aplikace jsou multiplatforní, pracující pouze v prohlížeči internetu. Stačí mít připojení k internetu, jakýkoli chytrý telefon, tablet, PC, notebook.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4800"/>
              <a:t>Socrative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Jedná se o webovou službu (zdarma), která umožňuje jednoduše vytvořit testy do českého jazyka pro studenty. Učitel po registraci dostane přidělenou ROOM (místnost - číslo), ve které si může tvořit zdarma testy. Učitel spustí ve třídě (přes web nebo chytré zařízení) test, žáci za pomoci chytrých technologií se přihlásí jako studenti do místnosti a vyplňují test. Učitel okamžitě (on-line) vidí výsledky.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Přihlášení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09850" y="1200150"/>
            <a:ext cx="8978699" cy="58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Do aplikace se přihlásíte z jakéhokoli zařízení na webové adrese www.socrative.com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	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sz="1100"/>
              <a:t>		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075" y="1708700"/>
            <a:ext cx="4591600" cy="343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91425"/>
            <a:ext cx="8229600" cy="143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Po úspěšném přihlášení se dostanete do hlavního menu. Můžete spustit vytvořený kvíz (Start a Quiz), spustit jednoduchou hru z vytvořeného testu (Space Race), vytvořit rychlé hlasovací zažízení (Quick Question) a nebo upravovat testy a prohlížet výsledky (Manage Quizzes)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825" y="1627825"/>
            <a:ext cx="5347675" cy="33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57600" y="171450"/>
            <a:ext cx="8811000" cy="124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Vytvoření nového kvízu</a:t>
            </a:r>
          </a:p>
          <a:p>
            <a:pPr lvl="0">
              <a:spcBef>
                <a:spcPts val="0"/>
              </a:spcBef>
              <a:buNone/>
            </a:pPr>
            <a:r>
              <a:rPr lang="cs" sz="1800"/>
              <a:t>Kliknutí na ikonu Manage kvíz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400" y="1418250"/>
            <a:ext cx="6851275" cy="35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261325"/>
            <a:ext cx="8229600" cy="76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Klikeme na Create Quiz a vytváříme první kvíz. Můžeme využít tři možnosti otázek: MULTIPLE CHOICE, TRUE/FALSE, SHORT ANSWER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175" y="1107656"/>
            <a:ext cx="6176661" cy="378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1050</Words>
  <Application>Microsoft Office PowerPoint</Application>
  <PresentationFormat>Předvádění na obrazovce (16:9)</PresentationFormat>
  <Paragraphs>81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Verdana</vt:lpstr>
      <vt:lpstr>simple-light</vt:lpstr>
      <vt:lpstr>Využití moderních technologií ve výuce v oblasti Jazyk a jazyková komunikace - ESF</vt:lpstr>
      <vt:lpstr>Model SAMR</vt:lpstr>
      <vt:lpstr>Tvorba e-knihy</vt:lpstr>
      <vt:lpstr>BYOD</vt:lpstr>
      <vt:lpstr>Socrative</vt:lpstr>
      <vt:lpstr>Přihlášení</vt:lpstr>
      <vt:lpstr>Prezentace aplikace PowerPoint</vt:lpstr>
      <vt:lpstr>Prezentace aplikace PowerPoint</vt:lpstr>
      <vt:lpstr>Prezentace aplikace PowerPoint</vt:lpstr>
      <vt:lpstr>Multiple Choice Question</vt:lpstr>
      <vt:lpstr>True/false questions</vt:lpstr>
      <vt:lpstr>Short answere questions</vt:lpstr>
      <vt:lpstr>Testování studentů</vt:lpstr>
      <vt:lpstr>Učitel spustí test</vt:lpstr>
      <vt:lpstr>Výsledky (reporty)</vt:lpstr>
      <vt:lpstr>Nearpod</vt:lpstr>
      <vt:lpstr>Po přihlášení ...</vt:lpstr>
      <vt:lpstr>Create - tvorba lekcí</vt:lpstr>
      <vt:lpstr>Add Content</vt:lpstr>
      <vt:lpstr>Add Activity</vt:lpstr>
      <vt:lpstr>Sdílení studentům - My library</vt:lpstr>
      <vt:lpstr>Přihlášení studenta</vt:lpstr>
      <vt:lpstr>Reporty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moderních technologií ve výuce v oblasti Jazyk a jazyková komunikace - ESF</dc:title>
  <cp:lastModifiedBy>Katka Ostřížková</cp:lastModifiedBy>
  <cp:revision>1</cp:revision>
  <dcterms:modified xsi:type="dcterms:W3CDTF">2016-01-13T08:09:20Z</dcterms:modified>
</cp:coreProperties>
</file>