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59" r:id="rId5"/>
    <p:sldId id="260" r:id="rId6"/>
    <p:sldId id="258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4660"/>
  </p:normalViewPr>
  <p:slideViewPr>
    <p:cSldViewPr>
      <p:cViewPr>
        <p:scale>
          <a:sx n="118" d="100"/>
          <a:sy n="118" d="100"/>
        </p:scale>
        <p:origin x="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F256A7-A7E5-41F8-BCB8-0FD04040C844}" type="datetimeFigureOut">
              <a:rPr lang="cs-CZ" smtClean="0"/>
              <a:t>8.1.2016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23D2C02-E47F-4E12-BC89-250C626CC9A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3645024"/>
            <a:ext cx="8134378" cy="130012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OD – Tablety: ukázková hodina s QR kódy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3312368" cy="576064"/>
          </a:xfrm>
        </p:spPr>
        <p:txBody>
          <a:bodyPr>
            <a:normAutofit fontScale="925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CZ.1.07/1.3.00/51.0006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901530" y="5157192"/>
            <a:ext cx="7772400" cy="770384"/>
          </a:xfrm>
          <a:prstGeom prst="rect">
            <a:avLst/>
          </a:prstGeom>
        </p:spPr>
        <p:txBody>
          <a:bodyPr vert="horz" lIns="182880" tIns="0">
            <a:normAutofit lnSpcReduction="10000"/>
          </a:bodyPr>
          <a:lstStyle>
            <a:lvl1pPr marL="36576" indent="0" algn="r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chemeClr val="bg2">
                    <a:shade val="2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None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None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2000">
              <a:spcAft>
                <a:spcPts val="1200"/>
              </a:spcAft>
            </a:pPr>
            <a:r>
              <a:rPr lang="cs-CZ" dirty="0" smtClean="0"/>
              <a:t>Mgr. Jiří Škarohlíd</a:t>
            </a:r>
          </a:p>
          <a:p>
            <a:pPr marL="72000">
              <a:spcAft>
                <a:spcPts val="1200"/>
              </a:spcAft>
            </a:pPr>
            <a:r>
              <a:rPr lang="cs-CZ" dirty="0" smtClean="0"/>
              <a:t>Školení oborových didaktik: výchovy a dějepis</a:t>
            </a:r>
            <a:endParaRPr lang="cs-CZ" dirty="0"/>
          </a:p>
        </p:txBody>
      </p:sp>
      <p:pic>
        <p:nvPicPr>
          <p:cNvPr id="1026" name="Picture 2" descr="http://skola-rozsochatec.cz/images/logolin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61" y="548680"/>
            <a:ext cx="7342878" cy="150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0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692696"/>
            <a:ext cx="818388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u="sng" dirty="0" smtClean="0"/>
              <a:t>Autor:</a:t>
            </a:r>
            <a:r>
              <a:rPr lang="cs-CZ" sz="2400" dirty="0" smtClean="0"/>
              <a:t>			Mgr. </a:t>
            </a:r>
            <a:r>
              <a:rPr lang="cs-CZ" sz="2400" dirty="0" smtClean="0"/>
              <a:t>Jiří Škarohlíd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b="1" u="sng" dirty="0" smtClean="0"/>
              <a:t>Čas. dotace:</a:t>
            </a:r>
            <a:r>
              <a:rPr lang="cs-CZ" sz="2400" dirty="0" smtClean="0"/>
              <a:t>		45 min</a:t>
            </a:r>
          </a:p>
          <a:p>
            <a:pPr marL="0" indent="0">
              <a:buNone/>
            </a:pPr>
            <a:r>
              <a:rPr lang="cs-CZ" sz="2400" b="1" u="sng" dirty="0" smtClean="0"/>
              <a:t>Téma:</a:t>
            </a:r>
            <a:r>
              <a:rPr lang="cs-CZ" sz="2400" dirty="0" smtClean="0"/>
              <a:t>			Temperament člověka </a:t>
            </a:r>
            <a:r>
              <a:rPr lang="cs-CZ" sz="2400" b="1" u="sng" dirty="0" smtClean="0"/>
              <a:t>Vzdělávací obor:</a:t>
            </a:r>
            <a:r>
              <a:rPr lang="cs-CZ" sz="2400" dirty="0" smtClean="0"/>
              <a:t>	OV, VKZ</a:t>
            </a:r>
          </a:p>
          <a:p>
            <a:pPr marL="0" indent="0">
              <a:buNone/>
            </a:pPr>
            <a:r>
              <a:rPr lang="cs-CZ" sz="2400" b="1" u="sng" dirty="0" smtClean="0"/>
              <a:t>Ročník:</a:t>
            </a:r>
            <a:r>
              <a:rPr lang="cs-CZ" sz="2400" dirty="0" smtClean="0"/>
              <a:t>			7., 8.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u="sng" dirty="0" smtClean="0"/>
              <a:t>Anotace:</a:t>
            </a:r>
          </a:p>
          <a:p>
            <a:pPr marL="0" indent="0" algn="just">
              <a:buNone/>
            </a:pPr>
            <a:r>
              <a:rPr lang="cs-CZ" sz="2400" dirty="0"/>
              <a:t>Seznámení žáků se základní </a:t>
            </a:r>
            <a:r>
              <a:rPr lang="cs-CZ" sz="2400" dirty="0" smtClean="0"/>
              <a:t>typologií lidského temperamentu. V hodině se budeme zabývat rozdělením podle Hippokrata a také podle Carla Gustava Junga. </a:t>
            </a:r>
            <a:r>
              <a:rPr lang="cs-CZ" sz="2400" dirty="0"/>
              <a:t>Součástí jsou také opakovací otázky probrané </a:t>
            </a:r>
            <a:r>
              <a:rPr lang="cs-CZ" sz="2400" dirty="0" smtClean="0"/>
              <a:t>látky s využitím QR kódů.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159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b="1" u="sng" dirty="0" smtClean="0"/>
              <a:t>TEMPERAMENT ČLOVĚKA - ÚVOD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Temperament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Lze popsat jako souhrn </a:t>
            </a:r>
            <a:r>
              <a:rPr lang="cs-CZ" dirty="0"/>
              <a:t>charakteristických nebo vrozených rysů osobnosti, které se trvale projevují způsobem reagování, jednání a prožívání.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Temperament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dirty="0"/>
              <a:t>J</a:t>
            </a:r>
            <a:r>
              <a:rPr lang="cs-CZ" dirty="0" smtClean="0"/>
              <a:t>e </a:t>
            </a:r>
            <a:r>
              <a:rPr lang="cs-CZ" dirty="0"/>
              <a:t>spjat se vzrušivostí – tj. mírou odpovědi určitého člověka na různé podněty - a zahrnuje i tendenci měnit nálady.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Typ </a:t>
            </a:r>
            <a:r>
              <a:rPr lang="cs-CZ" b="1" dirty="0" smtClean="0">
                <a:solidFill>
                  <a:srgbClr val="FF0000"/>
                </a:solidFill>
              </a:rPr>
              <a:t>temperamentu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yjadřuje </a:t>
            </a:r>
            <a:r>
              <a:rPr lang="cs-CZ" dirty="0"/>
              <a:t>starou představu, že každou osobu lze charakterizovat jako určitou směs čtyř základních tělesných šťáv čili humorů.</a:t>
            </a:r>
          </a:p>
        </p:txBody>
      </p:sp>
    </p:spTree>
    <p:extLst>
      <p:ext uri="{BB962C8B-B14F-4D97-AF65-F5344CB8AC3E}">
        <p14:creationId xmlns:p14="http://schemas.microsoft.com/office/powerpoint/2010/main" val="215726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877272"/>
            <a:ext cx="8183880" cy="648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Hippokratova typologie temperamentu.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lide.uhk.cz/fim/ucitel/strnave1/img/eysenckkru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096" y="475210"/>
            <a:ext cx="5345809" cy="5381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9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523" t="41708" r="26141" b="11867"/>
          <a:stretch/>
        </p:blipFill>
        <p:spPr>
          <a:xfrm>
            <a:off x="771578" y="548680"/>
            <a:ext cx="7600844" cy="4896544"/>
          </a:xfrm>
          <a:prstGeom prst="rect">
            <a:avLst/>
          </a:prstGeom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502920" y="5877272"/>
            <a:ext cx="8183880" cy="64807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None/>
            </a:pPr>
            <a:r>
              <a:rPr lang="cs-CZ" b="1" dirty="0">
                <a:solidFill>
                  <a:srgbClr val="00B050"/>
                </a:solidFill>
              </a:rPr>
              <a:t>Typologie Carla Gustava </a:t>
            </a:r>
            <a:r>
              <a:rPr lang="cs-CZ" b="1" dirty="0" smtClean="0">
                <a:solidFill>
                  <a:srgbClr val="00B050"/>
                </a:solidFill>
              </a:rPr>
              <a:t>Junga.</a:t>
            </a:r>
            <a:endParaRPr lang="cs-C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4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 txBox="1">
            <a:spLocks/>
          </p:cNvSpPr>
          <p:nvPr/>
        </p:nvSpPr>
        <p:spPr>
          <a:xfrm>
            <a:off x="502920" y="5877272"/>
            <a:ext cx="8183880" cy="64807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None/>
            </a:pPr>
            <a:r>
              <a:rPr lang="cs-CZ" b="1" dirty="0">
                <a:solidFill>
                  <a:srgbClr val="00B050"/>
                </a:solidFill>
              </a:rPr>
              <a:t>Typologie Carla Gustava </a:t>
            </a:r>
            <a:r>
              <a:rPr lang="cs-CZ" b="1" dirty="0" smtClean="0">
                <a:solidFill>
                  <a:srgbClr val="00B050"/>
                </a:solidFill>
              </a:rPr>
              <a:t>Junga.</a:t>
            </a:r>
            <a:endParaRPr lang="cs-CZ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http://images.slideplayer.cz/10/2858496/slides/slide_2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46" y="548680"/>
            <a:ext cx="7082108" cy="531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36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66400"/>
          </a:xfrm>
        </p:spPr>
        <p:txBody>
          <a:bodyPr/>
          <a:lstStyle/>
          <a:p>
            <a:pPr marL="0" indent="0" algn="ctr">
              <a:buNone/>
            </a:pPr>
            <a:r>
              <a:rPr lang="cs-CZ" b="1" u="sng" dirty="0" smtClean="0"/>
              <a:t>Kontrolní otázky s využitím QR kódů:</a:t>
            </a:r>
            <a:endParaRPr lang="cs-CZ" b="1" u="sng" dirty="0"/>
          </a:p>
        </p:txBody>
      </p:sp>
      <p:grpSp>
        <p:nvGrpSpPr>
          <p:cNvPr id="6" name="Skupina 5"/>
          <p:cNvGrpSpPr/>
          <p:nvPr/>
        </p:nvGrpSpPr>
        <p:grpSpPr>
          <a:xfrm>
            <a:off x="939209" y="2123887"/>
            <a:ext cx="7265583" cy="3017111"/>
            <a:chOff x="971600" y="2123887"/>
            <a:chExt cx="7265583" cy="3017111"/>
          </a:xfrm>
        </p:grpSpPr>
        <p:pic>
          <p:nvPicPr>
            <p:cNvPr id="4" name="Obrázek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2126906"/>
              <a:ext cx="3014092" cy="3014092"/>
            </a:xfrm>
            <a:prstGeom prst="rect">
              <a:avLst/>
            </a:prstGeom>
          </p:spPr>
        </p:pic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2123887"/>
              <a:ext cx="3017111" cy="30171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765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678</TotalTime>
  <Words>114</Words>
  <Application>Microsoft Office PowerPoint</Application>
  <PresentationFormat>Předvádění na obrazovce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Aspekt</vt:lpstr>
      <vt:lpstr>OD – Tablety: ukázková hodina s QR kódy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SHARP - Vzdělávání pedagogů pomocí tabletů</dc:title>
  <dc:creator>Pabjan Marek</dc:creator>
  <cp:lastModifiedBy>blazkova</cp:lastModifiedBy>
  <cp:revision>49</cp:revision>
  <dcterms:created xsi:type="dcterms:W3CDTF">2015-04-11T08:45:20Z</dcterms:created>
  <dcterms:modified xsi:type="dcterms:W3CDTF">2016-01-08T15:37:59Z</dcterms:modified>
</cp:coreProperties>
</file>