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370" r:id="rId2"/>
    <p:sldId id="257" r:id="rId3"/>
    <p:sldId id="358" r:id="rId4"/>
    <p:sldId id="382" r:id="rId5"/>
    <p:sldId id="381" r:id="rId6"/>
    <p:sldId id="383" r:id="rId7"/>
    <p:sldId id="286" r:id="rId8"/>
    <p:sldId id="384" r:id="rId9"/>
    <p:sldId id="357" r:id="rId10"/>
    <p:sldId id="364" r:id="rId11"/>
    <p:sldId id="259" r:id="rId12"/>
    <p:sldId id="369" r:id="rId13"/>
    <p:sldId id="366" r:id="rId14"/>
    <p:sldId id="368" r:id="rId15"/>
    <p:sldId id="365" r:id="rId16"/>
    <p:sldId id="386" r:id="rId17"/>
    <p:sldId id="362" r:id="rId18"/>
    <p:sldId id="361" r:id="rId19"/>
    <p:sldId id="377" r:id="rId20"/>
    <p:sldId id="378" r:id="rId21"/>
    <p:sldId id="342" r:id="rId22"/>
    <p:sldId id="344" r:id="rId23"/>
    <p:sldId id="346" r:id="rId24"/>
    <p:sldId id="343" r:id="rId25"/>
    <p:sldId id="379" r:id="rId26"/>
    <p:sldId id="380" r:id="rId27"/>
    <p:sldId id="347" r:id="rId28"/>
    <p:sldId id="348" r:id="rId29"/>
    <p:sldId id="385" r:id="rId30"/>
    <p:sldId id="262" r:id="rId31"/>
    <p:sldId id="279" r:id="rId32"/>
    <p:sldId id="280" r:id="rId33"/>
    <p:sldId id="281" r:id="rId34"/>
    <p:sldId id="283" r:id="rId35"/>
    <p:sldId id="284" r:id="rId36"/>
    <p:sldId id="285" r:id="rId37"/>
    <p:sldId id="282" r:id="rId38"/>
    <p:sldId id="266" r:id="rId39"/>
    <p:sldId id="271" r:id="rId40"/>
    <p:sldId id="268" r:id="rId41"/>
    <p:sldId id="269" r:id="rId42"/>
    <p:sldId id="270" r:id="rId43"/>
    <p:sldId id="363" r:id="rId44"/>
    <p:sldId id="303" r:id="rId45"/>
    <p:sldId id="323" r:id="rId46"/>
    <p:sldId id="327" r:id="rId47"/>
    <p:sldId id="335" r:id="rId48"/>
    <p:sldId id="336" r:id="rId49"/>
    <p:sldId id="337" r:id="rId50"/>
    <p:sldId id="295" r:id="rId51"/>
    <p:sldId id="316" r:id="rId52"/>
    <p:sldId id="309" r:id="rId53"/>
    <p:sldId id="310" r:id="rId54"/>
    <p:sldId id="311" r:id="rId55"/>
    <p:sldId id="319" r:id="rId56"/>
    <p:sldId id="322" r:id="rId57"/>
    <p:sldId id="320" r:id="rId58"/>
    <p:sldId id="371" r:id="rId5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2" autoAdjust="0"/>
    <p:restoredTop sz="94660"/>
  </p:normalViewPr>
  <p:slideViewPr>
    <p:cSldViewPr snapToGrid="0">
      <p:cViewPr varScale="1">
        <p:scale>
          <a:sx n="69" d="100"/>
          <a:sy n="69" d="100"/>
        </p:scale>
        <p:origin x="74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3T07:08:53.31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346 374,'-1'0,"0"0,1 0,-1 0,1 0,0 0,-1 0,1 0,-1 1,0-1,1 0,-1 1,1-1,0 1,0-1,-1 0,1 0,-1 1,1-1,0 1,-1 0,1-1,0 1,0-1,0 0,0 1,0 0,-1 0,-2 19,2-16,-4 45,2-1,4 54,16 98,-8-104,12 526,-25-538,-27 160,-53 76,49-217,-16 51,11 2,-22 162,38-176,-6 168,21 141,18-78,-1 6,-9-213,8 264,-7-422,29 597,0-47,-10-141,-17 5,-3 280,2-619,18 134,12-33,5 27,-29-166,7 46,3 101,-17-169,1 0,1 0,1 0,8 29,2-5,0-8,-3 1,7 57,-14 90,-5-128,1 583,1-604,-15 223,-18-1,9-57,24-200,0 5,-1-1,1 1,0 0,2 12,-1-18,0 1,-1-2,0 2,1-2,1 1,-1 0,-1 0,2 0,-1-1,0 1,1 0,-1 0,1-1,-1 0,1 1,-1-1,1 0,0 1,0-2,-1 1,3 1,4 1,-1-1,1 0,-1 0,1 0,-1-2,10 1,49-2,-45 0,744-9,-560 10,2878 0,-2673 16,-162-4,-63-5,336 18,80 57,-4 47,133 22,5-35,242-9,-653-83,339 21,-540-39,424 29,592 78,-676-65,1235 38,-250-86,-677-4,-555 4,-29 0,197 1,614-6,-374-26,-485 12,-114 15,33-11,-50 12,-1 0,0 0,1-1,-1 0,0 0,0-1,9-7,-13 9,0 0,0-1,0 1,-1 0,1-1,0 0,-1 0,0 0,0-1,0 1,-1 0,1 0,-2-1,1 1,1-6,-1-1,-1 1,-1-2,0 1,0-1,-3-10,-9-28,-2 1,-23-53,-14-38,34 73,3-2,-9-97,6-140,16 254,-9-173,-6-37,-8-31,22 252,-70-904,60-9,44 500,15 1,43-753,-90 132,-7 897,-3 41,-6 11,12 95,-3 1,-10-30,-103-302,71 177,40 140,3-1,-3-56,9-182,3 151,-11-551,6 634,-10-350,4 272,-10 1,15 105,-2-11,-15-47,-18-28,23 67,1-4,-38-91,-26-41,10 47,43 84,-24-57,-17-112,44 129,-56-164,73 227,-2 1,0 0,-22-37,27 53,0 2,0-2,0 1,-1 0,0 0,0 1,0-1,0 1,-5-3,6 4,0 1,0-1,0 2,-1-1,1 0,0 0,0 0,-1 1,1 0,0 0,0 0,-1 0,1 0,-6 2,-4 0,-13 8,-5 0,-10 0,0-2,-74 4,-88-7,166-5,-32 0,-479-3,282-9,-32-1,-337 12,357 2,-238 10,10 3,1-13,267-2,-995 1,1031 0,-60-7,-60-8,-45-9,109 4,-379-25,-2 10,302 25,-487 1,6 12,276 0,382-2,-235-2,-257 3,129 26,147-5,-179-11,-3-13,147-1,287 1,-172 4,22 29,162-14,-427 37,329-29,60-6,-163-3,211-14,46 0,0 4,1 2,-69 20,101-23,-87 21,83-21,-1-3,-31 2,-286-5,148-1,190 1,8 0,12 0,46 0,-28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3T06:55:30.371"/>
    </inkml:context>
    <inkml:brush xml:id="br0">
      <inkml:brushProperty name="width" value="0.4" units="cm"/>
      <inkml:brushProperty name="height" value="0.8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0,'1164'1164,"-1147"-1147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3T06:55:34.338"/>
    </inkml:context>
    <inkml:brush xml:id="br0">
      <inkml:brushProperty name="width" value="0.4" units="cm"/>
      <inkml:brushProperty name="height" value="0.8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0 1413,'0'-279,"1"258,0 0,2 0,1 0,8-29,-3 10,6-51,-10 54,10-148,-14-3,-1 155,1-3,2-1,12-61,-14 95,0 0,0-1,-1 1,2 0,-1-1,0 1,1 1,3-7,-4 9,1-2,-2 1,1 0,1 0,-1 0,0 0,1 1,-2-1,2 0,0 0,-1 1,0 0,0-1,1 1,0-1,-1 1,1 0,-1 0,1 0,-1 0,1 0,1 0,4 2,-1 0,1-1,0 3,-1-2,1 1,-1 0,0 1,7 5,7 4,1-1,0 1,-1 2,32 27,-46-36,-1 0,1 1,0-1,-1 1,-1 0,1 0,-1 1,0-1,0 0,-1 2,-1-1,0-1,1 2,1 12,-4 16,-3 50,0-23,2 357,1-227,0-149,11 231,46 85,-52-340,1 0,1-1,2 0,17 32,-23-44,0-4,-2-1,0-1,1 0,-2 1,2-1,-1 0,0 1,-1-1,1 1,-1-1,1 1,-1 3,0-6,0 1,0-1,0 0,0 0,0 0,0 0,0 0,-1 0,1 0,0 1,0-1,0 0,0 0,-1 0,1 1,0-1,0 0,0 0,0 0,0 0,0 1,0-1,-1 0,1 0,0 0,0 0,-1 0,1 0,0 0,-1 0,1 0,0 0,0 0,-1 0,1 0,0 0,0 0,-10-3,9 2,-15-6,1 0,-25-16,32 17,0 0,0 0,0-1,1 0,0-1,-6-7,-27-52,20 31,14 28,-6-12,0-1,1 0,-14-39,18 32,1 0,1-1,-1-49,7-89,2 64,-2-768,-2 438,1 388,0 33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3T06:55:35.933"/>
    </inkml:context>
    <inkml:brush xml:id="br0">
      <inkml:brushProperty name="width" value="0.4" units="cm"/>
      <inkml:brushProperty name="height" value="0.8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110 1,'-55'81,"49"-70,1-1,0 1,0-1,1 0,1 2,0-1,0 0,0 13,0-5,-4 25,0 60,8 45,0-67,-1 212,0-311,0 6,0 1,0-1,3-15,2 6,2 1,16-38,-1 5,-6 8,-2 0,-2 0,-2-2,-2-1,-2 2,0-67,-7 80,3-66,0 86,-1-1,1 2,1-1,0 0,7-19,-6 25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3T06:55:36.597"/>
    </inkml:context>
    <inkml:brush xml:id="br0">
      <inkml:brushProperty name="width" value="0.4" units="cm"/>
      <inkml:brushProperty name="height" value="0.8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249 1,'10'102,"-7"-69,-5-19,1-9,-2 5,-1-1,0 0,0 0,-1-1,0 1,-1-1,-7 9,-13 22,14-16,1 0,1 1,2 1,-7 26,5-18,-2-2,-23 47,19-46,2 0,-12 39,20-46,2 1,0-1,-1 32,6 77,0-67,0-31,-1-4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3T06:55:41.219"/>
    </inkml:context>
    <inkml:brush xml:id="br0">
      <inkml:brushProperty name="width" value="0.4" units="cm"/>
      <inkml:brushProperty name="height" value="0.8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576 1055,'8'0,"0"0,0 0,0 1,0 0,-1 1,1-1,0 2,-1 0,1-1,-1 1,10 7,4 2,59 33,-55-33,-4-3,1 2,0 1,24 18,2 12,6 5,-45-40,1 0,0-1,22 11,-2-7,45 11,7 2,137 44,-207-63,-1 1,0 0,-1 0,1 1,-1 0,1 1,-1 0,16 17,7 9,26 26,-49-50,0-2,1 1,-1-1,18 9,5-1,41 21,123 69,-162-88,42 28,-52-28,-15-11,1-1,-1 1,1-1,0-2,0 1,23 4,-15-4,-1 1,0 1,1 0,30 17,-17-9,-1-1,0-1,2-2,0-1,0-2,0-1,1-1,34-1,26-5,-55-1,76 7,-72 0,1 4,60 17,84 45,-15-7,-153-57,-3-1,1 1,27 13,-45-20,0 1,1-1,0 0,0 0,-1 1,1 0,-1-1,1 1,0-1,-1 0,1 1,-1 1,0-2,0 0,0 1,0-1,0 0,0 0,0 0,0 0,0 0,0 0,0 0,0 0,0 0,-1 0,1 0,0 0,0 1,0-1,0 0,-1 0,1 0,0 0,0 0,0 0,-1 0,1 0,0 0,0 0,-1 0,1 0,0 0,0 0,0 0,0 0,-24-3,-70-19,-62-10,-73 24,7 1,-55-25,198 25,35 4,-63-13,98 13,1 0,-1 0,1 0,0-1,-9-5,-36-27,13 7,18 17,0 0,-2 1,0 1,-46-14,32 12,-55-28,59 23,-42-20,-99-67,115 65,-69-45,122 78,-123-84,-53-25,173 108,-10-7,1-2,0 0,-18-20,-14-14,-59-51,49 54,19 15,-29-17,-6-6,-3-22,36 32,-169-165,5-10,154 148,46 60,1-1,0-1,-10-27,10 21,3-2,-1 1,2 0,-1-32,7-87,-1 117,-1-5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3T06:55:44.552"/>
    </inkml:context>
    <inkml:brush xml:id="br0">
      <inkml:brushProperty name="width" value="0.4" units="cm"/>
      <inkml:brushProperty name="height" value="0.8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6 7,'881'880,"-1767"-1766,1637 1637,-1154-1154,387 387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3T06:55:45.713"/>
    </inkml:context>
    <inkml:brush xml:id="br0">
      <inkml:brushProperty name="width" value="0.4" units="cm"/>
      <inkml:brushProperty name="height" value="0.8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29 29,'-29'-29,"794"794,-1218-1218,411 411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3T06:55:48.987"/>
    </inkml:context>
    <inkml:brush xml:id="br0">
      <inkml:brushProperty name="width" value="0.4" units="cm"/>
      <inkml:brushProperty name="height" value="0.8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1,'2'0,"1"0,-1 0,0 0,0 0,0 0,1 1,-1-1,-1 1,2-1,-1 1,0 0,0 0,0-1,0 1,0 1,0-1,-1 0,1 1,0-1,0 1,-1-1,0 1,1-1,-1 2,0-2,0 1,0 0,2 4,5 13,-1 2,-1-1,7 43,5 17,2-23,33 68,9 24,-35-69,8 25,-23-72,21 37,-25-54,2 0,0 0,23 25,-24-32,1 0,0 0,1-1,-1 0,1 0,15 7,-22-13,0 0,0-1,0 1,0-1,1 1,7 0,-11-2,1 0,-1 0,0 0,0 0,0 0,1-1,-1 1,0 0,0 0,0 0,0-1,0 0,1 0,-2 1,1 0,1-1,-2 0,1 0,0 0,0 1,-1-2,1 1,0 1,0-1,0-1,-1 1,0 1,1-2,0 0,2-6,-1 1,1-2,-2 2,1-1,0-15,-3-44,1 48,-3-33,1 10,6-77,-3 106,2 1,0 0,1 0,0 0,0 1,8-15,3 0,26-34,-29 44,1 2,1 0,1 1,24-18,18-17,-54 47,-1-2,0 1,1 0,-2-2,1 2,0 0,0-1,-1 0,1 0,-2 0,2 0,-1 0,0 1,-1-1,1-4,-1 3,0 0,0 0,-1 0,1 0,0 0,-2 1,1-1,0 0,0 1,-1-1,0 1,-2-4,0 1,0 0,1 0,-1 1,-1 0,0 0,0 0,-1 1,1 0,-10-7,7 6,-1 1,0 0,0 1,0-1,0 2,-11-3,-12 2,2 0,-1 2,-42 4,39-1,7-2,8 1,-37 4,53-5,0 1,0 1,1-2,-1 1,0 1,0-1,0 1,1-1,-1 1,0 0,1 0,-4 4,3-2,0-1,0 1,0 0,1 0,0 0,0 0,-3 9,2 1,0 0,1 0,0 0,1 25,4 182,-1-34,-3-79,3 113,-2-216,0 0,1 0,-1 0,1 0,1-1,-1 2,2 4,-2-9,0 0,-1 0,1 0,0 0,-1 0,1 0,0 0,0 0,-1 0,2 0,-1-1,0 1,-1 0,2 0,-1-1,0 0,0 1,0 0,0-1,1 1,-1-1,0 0,0 1,0-1,1 0,-1 0,0 0,0 0,1 0,-1-1,0 1,3-1,-4 1,1 0,-1-1,0 1,1 0,0-1,-1 1,1 0,0 0,-1 0,0-1,1 1,-1-1,1 1,-1-1,1 1,-1 0,0-1,0 1,0-1,1 0,-1 1,0-1,1 0,0-16,-1 15,-6-76,2 34,-25-290,27 309,2-1,1 1,1 0,1-1,1 2,8-31,-9 44,1 1,0 0,1 0,0 1,1-1,9-13,3 1,25-24,-24 26,34-41,-2 1,-39 49,-1 0,25-18,21-8,-32 20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3T06:55:50.630"/>
    </inkml:context>
    <inkml:brush xml:id="br0">
      <inkml:brushProperty name="width" value="0.4" units="cm"/>
      <inkml:brushProperty name="height" value="0.8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40 40,'-40'-40,"465"465,-434-433,-4-6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3T06:55:52.152"/>
    </inkml:context>
    <inkml:brush xml:id="br0">
      <inkml:brushProperty name="width" value="0.4" units="cm"/>
      <inkml:brushProperty name="height" value="0.8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1,'1267'1267,"-1442"-1442,138 139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3T07:08:49.03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346 374,'-1'0,"0"0,1 0,-1 0,1 0,0 0,-1 0,1 0,-1 1,0-1,1 0,-1 1,1-1,0 1,0-1,-1 0,1 0,-1 1,1-1,0 1,-1 0,1-1,0 1,0-1,0 0,0 1,0 0,-1 0,-2 19,2-16,-4 45,2-1,4 54,16 98,-8-104,12 526,-25-538,-27 160,-53 76,49-217,-16 51,11 2,-22 162,38-176,-6 168,21 141,18-78,-1 6,-9-213,8 264,-7-422,29 597,0-47,-10-141,-17 5,-3 280,2-619,18 134,12-33,5 27,-29-166,7 46,3 101,-17-169,1 0,1 0,1 0,8 29,2-5,0-8,-3 1,7 57,-14 90,-5-128,1 583,1-604,-15 223,-18-1,9-57,24-200,0 5,-1-1,1 1,0 0,2 12,-1-18,0 1,-1-2,0 2,1-2,1 1,-1 0,-1 0,2 0,-1-1,0 1,1 0,-1 0,1-1,-1 0,1 1,-1-1,1 0,0 1,0-2,-1 1,3 1,4 1,-1-1,1 0,-1 0,1 0,-1-2,10 1,49-2,-45 0,744-9,-560 10,2878 0,-2673 16,-162-4,-63-5,336 18,80 57,-4 47,133 22,5-35,242-9,-653-83,339 21,-540-39,424 29,592 78,-676-65,1235 38,-250-86,-677-4,-555 4,-29 0,197 1,614-6,-374-26,-485 12,-114 15,33-11,-50 12,-1 0,0 0,1-1,-1 0,0 0,0-1,9-7,-13 9,0 0,0-1,0 1,-1 0,1-1,0 0,-1 0,0 0,0-1,0 1,-1 0,1 0,-2-1,1 1,1-6,-1-1,-1 1,-1-2,0 1,0-1,-3-10,-9-28,-2 1,-23-53,-14-38,34 73,3-2,-9-97,6-140,16 254,-9-173,-6-37,-8-31,22 252,-70-904,60-9,44 500,15 1,43-753,-90 132,-7 897,-3 41,-6 11,12 95,-3 1,-10-30,-103-302,71 177,40 140,3-1,-3-56,9-182,3 151,-11-551,6 634,-10-350,4 272,-10 1,15 105,-2-11,-15-47,-18-28,23 67,1-4,-38-91,-26-41,10 47,43 84,-24-57,-17-112,44 129,-56-164,73 227,-2 1,0 0,-22-37,27 53,0 2,0-2,0 1,-1 0,0 0,0 1,0-1,0 1,-5-3,6 4,0 1,0-1,0 2,-1-1,1 0,0 0,0 0,-1 1,1 0,0 0,0 0,-1 0,1 0,-6 2,-4 0,-13 8,-5 0,-10 0,0-2,-74 4,-88-7,166-5,-32 0,-479-3,282-9,-32-1,-337 12,357 2,-238 10,10 3,1-13,267-2,-995 1,1031 0,-60-7,-60-8,-45-9,109 4,-379-25,-2 10,302 25,-487 1,6 12,276 0,382-2,-235-2,-257 3,129 26,147-5,-179-11,-3-13,147-1,287 1,-172 4,22 29,162-14,-427 37,329-29,60-6,-163-3,211-14,46 0,0 4,1 2,-69 20,101-23,-87 21,83-21,-1-3,-31 2,-286-5,148-1,190 1,8 0,12 0,46 0,-28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3T06:55:53.581"/>
    </inkml:context>
    <inkml:brush xml:id="br0">
      <inkml:brushProperty name="width" value="0.4" units="cm"/>
      <inkml:brushProperty name="height" value="0.8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414 1965,'-1'-9,"0"0,0 1,-2-1,1 1,0-1,-5-8,-2-8,-1-5,-1 0,-3 1,0 1,-27-40,27 44,0 0,-19-48,12 22,-2 1,-35-54,-1-1,52 89,0-1,1 0,1-1,-7-33,-7-85,0-153,19-118,1 170,-1 195,0 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3T06:55:56.062"/>
    </inkml:context>
    <inkml:brush xml:id="br0">
      <inkml:brushProperty name="width" value="0.4" units="cm"/>
      <inkml:brushProperty name="height" value="0.8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1961 1962,'-1947'-1947,"1933"1932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3T07:08:37.4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346 374,'-1'0,"0"0,1 0,-1 0,1 0,0 0,-1 0,1 0,-1 1,0-1,1 0,-1 1,1-1,0 1,0-1,-1 0,1 0,-1 1,1-1,0 1,-1 0,1-1,0 1,0-1,0 0,0 1,0 0,-1 0,-2 19,2-16,-4 45,2-1,4 54,16 98,-8-104,12 526,-25-538,-27 160,-53 76,49-217,-16 51,11 2,-22 162,38-176,-6 168,21 141,18-78,-1 6,-9-213,8 264,-7-422,29 597,0-47,-10-141,-17 5,-3 280,2-619,18 134,12-33,5 27,-29-166,7 46,3 101,-17-169,1 0,1 0,1 0,8 29,2-5,0-8,-3 1,7 57,-14 90,-5-128,1 583,1-604,-15 223,-18-1,9-57,24-200,0 5,-1-1,1 1,0 0,2 12,-1-18,0 1,-1-2,0 2,1-2,1 1,-1 0,-1 0,2 0,-1-1,0 1,1 0,-1 0,1-1,-1 0,1 1,-1-1,1 0,0 1,0-2,-1 1,3 1,4 1,-1-1,1 0,-1 0,1 0,-1-2,10 1,49-2,-45 0,744-9,-560 10,2878 0,-2673 16,-162-4,-63-5,336 18,80 57,-4 47,133 22,5-35,242-9,-653-83,339 21,-540-39,424 29,592 78,-676-65,1235 38,-250-86,-677-4,-555 4,-29 0,197 1,614-6,-374-26,-485 12,-114 15,33-11,-50 12,-1 0,0 0,1-1,-1 0,0 0,0-1,9-7,-13 9,0 0,0-1,0 1,-1 0,1-1,0 0,-1 0,0 0,0-1,0 1,-1 0,1 0,-2-1,1 1,1-6,-1-1,-1 1,-1-2,0 1,0-1,-3-10,-9-28,-2 1,-23-53,-14-38,34 73,3-2,-9-97,6-140,16 254,-9-173,-6-37,-8-31,22 252,-70-904,60-9,44 500,15 1,43-753,-90 132,-7 897,-3 41,-6 11,12 95,-3 1,-10-30,-103-302,71 177,40 140,3-1,-3-56,9-182,3 151,-11-551,6 634,-10-350,4 272,-10 1,15 105,-2-11,-15-47,-18-28,23 67,1-4,-38-91,-26-41,10 47,43 84,-24-57,-17-112,44 129,-56-164,73 227,-2 1,0 0,-22-37,27 53,0 2,0-2,0 1,-1 0,0 0,0 1,0-1,0 1,-5-3,6 4,0 1,0-1,0 2,-1-1,1 0,0 0,0 0,-1 1,1 0,0 0,0 0,-1 0,1 0,-6 2,-4 0,-13 8,-5 0,-10 0,0-2,-74 4,-88-7,166-5,-32 0,-479-3,282-9,-32-1,-337 12,357 2,-238 10,10 3,1-13,267-2,-995 1,1031 0,-60-7,-60-8,-45-9,109 4,-379-25,-2 10,302 25,-487 1,6 12,276 0,382-2,-235-2,-257 3,129 26,147-5,-179-11,-3-13,147-1,287 1,-172 4,22 29,162-14,-427 37,329-29,60-6,-163-3,211-14,46 0,0 4,1 2,-69 20,101-23,-87 21,83-21,-1-3,-31 2,-286-5,148-1,190 1,8 0,12 0,46 0,-28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3T06:55:22.001"/>
    </inkml:context>
    <inkml:brush xml:id="br0">
      <inkml:brushProperty name="width" value="0.4" units="cm"/>
      <inkml:brushProperty name="height" value="0.8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24 23,'-23'-23,"666"666,-639-639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3T06:55:22.783"/>
    </inkml:context>
    <inkml:brush xml:id="br0">
      <inkml:brushProperty name="width" value="0.4" units="cm"/>
      <inkml:brushProperty name="height" value="0.8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3T06:55:24.916"/>
    </inkml:context>
    <inkml:brush xml:id="br0">
      <inkml:brushProperty name="width" value="0.4" units="cm"/>
      <inkml:brushProperty name="height" value="0.8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1,'1'2,"7"5,4 6,5 3,3 4,2 2,0 0,-5-5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3T06:55:27.938"/>
    </inkml:context>
    <inkml:brush xml:id="br0">
      <inkml:brushProperty name="width" value="0.4" units="cm"/>
      <inkml:brushProperty name="height" value="0.8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1667 1667,'276'276,"-2201"-2201,1908 1908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3T06:55:30.371"/>
    </inkml:context>
    <inkml:brush xml:id="br0">
      <inkml:brushProperty name="width" value="0.4" units="cm"/>
      <inkml:brushProperty name="height" value="0.8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0,'1065'1065,"-1050"-1050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3T06:55:34.338"/>
    </inkml:context>
    <inkml:brush xml:id="br0">
      <inkml:brushProperty name="width" value="0.4" units="cm"/>
      <inkml:brushProperty name="height" value="0.8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0 1293,'0'-255,"1"236,0 0,2-1,0 1,8-27,-2 10,4-48,-8 51,9-137,-14-2,0 142,1-3,2-1,11-56,-13 87,0 1,-1-2,1 1,0 0,0 0,1 1,-1 0,4-6,-4 7,0 0,0 0,-1-1,2 2,-1-1,0 0,0 1,0-1,1 0,-1 0,0 1,0 0,1-1,-1 1,0-1,1 1,-1 0,1 0,-1 0,0 0,1 0,1 0,3 2,0 0,0-1,1 2,-2-1,1 1,0 0,-1 1,7 4,6 3,2 1,-1 0,0 1,28 26,-42-34,0 1,1 0,-1-1,-1 2,0-1,1 1,-2 0,1-1,-1 1,0 1,-1-1,0 0,1 1,0 11,-2 15,-4 46,0-21,2 326,1-208,0-136,10 212,42 78,-47-312,1 0,0-1,2 0,15 30,-19-41,-2-3,0-2,-2 0,2 1,-2-1,2 0,-1 0,-1 0,1 0,0 1,-1-1,0 1,0 2,0-5,0 1,0-1,0 0,0 0,0 0,0 0,0 0,0 0,0 0,0 1,0-1,0 0,0 0,-1 0,1 1,0-1,0 0,0 0,-1 0,1 0,0 0,0 0,0 0,0 0,0 0,0 0,-1 0,1 0,0 0,-1 0,1 0,0 0,0 0,-1 0,1 0,0 0,0 0,-9-2,8 1,-13-5,-1-1,-21-14,28 16,1-1,0 1,0-2,1 1,-1-1,-5-8,-25-46,19 29,13 24,-7-10,2-1,0 0,-13-36,16 29,1 0,2 0,-2-46,8-80,1 58,-3-704,0 403,0 353,0 31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3T06:55:35.933"/>
    </inkml:context>
    <inkml:brush xml:id="br0">
      <inkml:brushProperty name="width" value="0.4" units="cm"/>
      <inkml:brushProperty name="height" value="0.8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101 1,'-51'75,"46"-66,0 0,1 1,0-1,0 1,0 1,2-1,-1 0,1 12,-1-5,-4 23,1 55,7 41,-1-61,1 195,-2-287,1 7,0 1,0-1,3-13,2 4,2 1,14-33,-1 3,-5 8,-2 0,-3-1,-1-1,-1 0,-3 1,1-62,-7 74,3-60,-1 77,0 1,1 0,1 1,0-1,6-17,-6 22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3T07:08:47.47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346 374,'-1'0,"0"0,1 0,-1 0,1 0,0 0,-1 0,1 0,-1 1,0-1,1 0,-1 1,1-1,0 1,0-1,-1 0,1 0,-1 1,1-1,0 1,-1 0,1-1,0 1,0-1,0 0,0 1,0 0,-1 0,-2 19,2-16,-4 45,2-1,4 54,16 98,-8-104,12 526,-25-538,-27 160,-53 76,49-217,-16 51,11 2,-22 162,38-176,-6 168,21 141,18-78,-1 6,-9-213,8 264,-7-422,29 597,0-47,-10-141,-17 5,-3 280,2-619,18 134,12-33,5 27,-29-166,7 46,3 101,-17-169,1 0,1 0,1 0,8 29,2-5,0-8,-3 1,7 57,-14 90,-5-128,1 583,1-604,-15 223,-18-1,9-57,24-200,0 5,-1-1,1 1,0 0,2 12,-1-18,0 1,-1-2,0 2,1-2,1 1,-1 0,-1 0,2 0,-1-1,0 1,1 0,-1 0,1-1,-1 0,1 1,-1-1,1 0,0 1,0-2,-1 1,3 1,4 1,-1-1,1 0,-1 0,1 0,-1-2,10 1,49-2,-45 0,744-9,-560 10,2878 0,-2673 16,-162-4,-63-5,336 18,80 57,-4 47,133 22,5-35,242-9,-653-83,339 21,-540-39,424 29,592 78,-676-65,1235 38,-250-86,-677-4,-555 4,-29 0,197 1,614-6,-374-26,-485 12,-114 15,33-11,-50 12,-1 0,0 0,1-1,-1 0,0 0,0-1,9-7,-13 9,0 0,0-1,0 1,-1 0,1-1,0 0,-1 0,0 0,0-1,0 1,-1 0,1 0,-2-1,1 1,1-6,-1-1,-1 1,-1-2,0 1,0-1,-3-10,-9-28,-2 1,-23-53,-14-38,34 73,3-2,-9-97,6-140,16 254,-9-173,-6-37,-8-31,22 252,-70-904,60-9,44 500,15 1,43-753,-90 132,-7 897,-3 41,-6 11,12 95,-3 1,-10-30,-103-302,71 177,40 140,3-1,-3-56,9-182,3 151,-11-551,6 634,-10-350,4 272,-10 1,15 105,-2-11,-15-47,-18-28,23 67,1-4,-38-91,-26-41,10 47,43 84,-24-57,-17-112,44 129,-56-164,73 227,-2 1,0 0,-22-37,27 53,0 2,0-2,0 1,-1 0,0 0,0 1,0-1,0 1,-5-3,6 4,0 1,0-1,0 2,-1-1,1 0,0 0,0 0,-1 1,1 0,0 0,0 0,-1 0,1 0,-6 2,-4 0,-13 8,-5 0,-10 0,0-2,-74 4,-88-7,166-5,-32 0,-479-3,282-9,-32-1,-337 12,357 2,-238 10,10 3,1-13,267-2,-995 1,1031 0,-60-7,-60-8,-45-9,109 4,-379-25,-2 10,302 25,-487 1,6 12,276 0,382-2,-235-2,-257 3,129 26,147-5,-179-11,-3-13,147-1,287 1,-172 4,22 29,162-14,-427 37,329-29,60-6,-163-3,211-14,46 0,0 4,1 2,-69 20,101-23,-87 21,83-21,-1-3,-31 2,-286-5,148-1,190 1,8 0,12 0,46 0,-28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3T06:55:36.597"/>
    </inkml:context>
    <inkml:brush xml:id="br0">
      <inkml:brushProperty name="width" value="0.4" units="cm"/>
      <inkml:brushProperty name="height" value="0.8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228 1,'10'93,"-8"-62,-4-19,1-7,-2 4,-1-1,1 1,-1-1,-1 0,1-1,-1 0,-7 9,-12 20,13-15,1 0,1 1,1 1,-5 24,4-17,-2-2,-22 44,19-43,1 0,-10 36,17-42,2 1,0-1,0 29,5 71,0-62,0-29,-1-2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3T06:55:41.219"/>
    </inkml:context>
    <inkml:brush xml:id="br0">
      <inkml:brushProperty name="width" value="0.4" units="cm"/>
      <inkml:brushProperty name="height" value="0.8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527 966,'7'0,"0"0,1 0,-1 0,1 2,-1-1,0 0,0 2,-1-1,1 1,0-1,8 7,5 2,53 30,-51-30,-2-2,0 1,0 0,23 18,1 11,5 4,-41-37,1 0,1 0,19 9,-2-5,42 9,6 2,125 41,-189-59,-1 1,0 1,0 0,0 0,-1 1,0 0,0 1,16 14,4 10,26 23,-46-47,0 0,1 1,0-2,15 8,5 0,38 19,112 63,-148-80,38 25,-46-26,-15-9,1-1,-1 0,1-1,0 0,0-1,21 4,-14-3,0 1,0 0,0 1,28 15,-16-8,-1-1,1-2,1 0,0-2,0-1,1-2,-1-1,33 0,23-5,-51-1,70 7,-65-1,0 4,55 16,78 41,-15-6,-139-53,-4-1,1 2,25 11,-40-18,-1 1,0-1,1 1,0-1,0 0,-1 1,0-1,1 1,0-1,-1 1,0-1,1 2,-1-2,0 0,0 0,0 0,0 0,0 0,0 0,-1 0,1 1,0-1,0 0,0 0,0 0,0 0,0 0,0 0,0 1,0-1,0 0,-1 0,1 0,0 0,0 0,0 0,-1 0,1 0,0 0,0 0,0 0,0 0,0 0,0 0,0 0,-1 0,-20-3,-65-17,-58-10,-65 23,5 1,-48-23,179 22,33 4,-58-12,90 13,0-1,0 1,0-1,1-1,-8-4,-34-25,12 7,18 14,-2 1,0 1,-1 1,-43-12,31 9,-51-25,53 22,-37-19,-91-61,105 60,-63-43,111 73,-111-77,-50-23,159 98,-10-6,2-1,0-1,-17-18,-13-12,-53-48,44 50,17 14,-26-17,-5-3,-4-22,34 30,-155-151,6-10,139 137,42 53,2 0,-1 0,-8-26,9 20,2-2,-1 1,3-1,-2-28,7-80,-2 107,1-5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3T06:55:44.552"/>
    </inkml:context>
    <inkml:brush xml:id="br0">
      <inkml:brushProperty name="width" value="0.4" units="cm"/>
      <inkml:brushProperty name="height" value="0.8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6 7,'806'805,"-1617"-1616,1498 1498,-1055-1055,353 353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3T06:55:45.713"/>
    </inkml:context>
    <inkml:brush xml:id="br0">
      <inkml:brushProperty name="width" value="0.4" units="cm"/>
      <inkml:brushProperty name="height" value="0.8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26 26,'-26'-26,"726"726,-1114-1114,375 375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3T06:55:48.987"/>
    </inkml:context>
    <inkml:brush xml:id="br0">
      <inkml:brushProperty name="width" value="0.4" units="cm"/>
      <inkml:brushProperty name="height" value="0.8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1,'2'0,"0"0,0 0,0 0,0 0,0 0,0 1,0-1,0 0,0 1,0 0,0 0,0-1,0 1,-1 0,1 0,0 1,-1-2,1 2,0-1,-1 0,0 1,0-1,1 1,-1 0,0-1,0 1,0 0,1 3,6 13,-2 1,0-1,6 40,4 15,2-21,31 63,8 20,-33-61,8 22,-21-66,19 34,-22-49,1 0,0-1,21 24,-21-30,-1 1,2-1,0-1,-1 0,1 1,14 5,-21-11,1 0,0-1,0 0,-1 1,2-1,6 1,-10-2,0 0,0 0,0 0,1 0,-2 0,2 0,-2 0,2 0,-1-1,0 1,0-1,-1 1,2-1,-1 1,-1-1,2 0,-2 1,1-1,0 0,0 1,-1-2,1 1,0 1,-1-1,1 0,0 0,-1 0,1 0,-1-1,3-5,-1 0,0-1,0 1,-1 0,1-13,-2-42,-1 45,-1-32,0 11,5-71,-1 98,0 0,1 0,0 0,1 0,0 0,7-12,2-1,25-31,-27 41,1 1,1 0,0 1,23-16,16-16,-49 42,-1 0,0 0,0 0,-1-1,2 1,-2 0,0-1,1 1,-1-1,0 0,0 0,0 0,0 1,0 0,-1-5,0 4,0-1,0 0,0 1,0-1,-1 1,-1 0,2-1,-2 1,2 0,-2-1,0 2,-2-5,1 2,-1-1,1 1,-1 0,0 1,-1-1,1 0,-1 1,0 1,-9-7,6 5,1 2,-2-1,1 1,0 0,-1 1,-9-2,-11 0,2 2,-2 1,-37 3,34 0,7-2,8 1,-34 4,48-5,1 1,-1 0,1 0,-1 0,0 0,1 0,-1 1,1-1,-1 1,1-1,0 1,-4 4,3-2,0-2,1 2,-1-1,1 2,1-2,-1 1,-3 7,3 2,-1 0,1 0,0 0,1 23,4 165,-1-29,-3-73,2 103,-1-197,0-1,1 1,0-1,0 0,0 1,0 0,2 4,-2-9,0 2,-1-1,0-1,1 2,0-2,0 1,-1 1,1-2,0 1,0 0,0-1,0 1,-1 0,2 0,-2-1,2 0,-2 1,2 0,-1-1,0 0,0 0,0 0,0 1,0-1,1 0,-2 0,2 0,-1 0,0 0,0-1,0 1,3 0,-4 0,0 0,1-1,-1 1,1 0,-1-1,0 1,1 0,0 0,-1 0,1-1,-1 1,0-1,1 1,-1-1,1 1,-1 0,0-1,0 1,0-1,1 1,-1 0,0-1,1-1,0-13,-1 13,-5-69,1 30,-23-264,26 282,1 0,0-1,2 1,1 0,0 0,9-26,-10 39,2 0,-1 1,2 0,0 0,0 0,9-11,2-1,23-21,-21 24,30-38,-1 2,-36 43,0 1,21-16,21-8,-31 18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3T06:55:50.630"/>
    </inkml:context>
    <inkml:brush xml:id="br0">
      <inkml:brushProperty name="width" value="0.4" units="cm"/>
      <inkml:brushProperty name="height" value="0.8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37 37,'-37'-37,"426"426,-397-397,-4-4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3T06:55:52.152"/>
    </inkml:context>
    <inkml:brush xml:id="br0">
      <inkml:brushProperty name="width" value="0.4" units="cm"/>
      <inkml:brushProperty name="height" value="0.8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1,'1159'1159,"-1319"-1319,126 127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3T06:55:53.581"/>
    </inkml:context>
    <inkml:brush xml:id="br0">
      <inkml:brushProperty name="width" value="0.4" units="cm"/>
      <inkml:brushProperty name="height" value="0.8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379 1799,'-1'-8,"0"0,0 0,-1 0,0 0,0 0,-5-7,-1-8,-1-5,-1 1,-3 0,0 2,-24-37,24 40,0 0,-17-44,11 21,-3-1,-30-48,-2-1,47 81,1 0,0-1,1-1,-5-29,-7-79,-1-140,18-108,1 156,-1 178,0 2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3T06:55:56.062"/>
    </inkml:context>
    <inkml:brush xml:id="br0">
      <inkml:brushProperty name="width" value="0.4" units="cm"/>
      <inkml:brushProperty name="height" value="0.8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1795 1795,'-1782'-1782,"1769"1769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3T07:02:57.68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0,'1'0,"10"0,5 0,1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3T07:08:45.84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346 374,'-1'0,"0"0,1 0,-1 0,1 0,0 0,-1 0,1 0,-1 1,0-1,1 0,-1 1,1-1,0 1,0-1,-1 0,1 0,-1 1,1-1,0 1,-1 0,1-1,0 1,0-1,0 0,0 1,0 0,-1 0,-2 19,2-16,-4 45,2-1,4 54,16 98,-8-104,12 526,-25-538,-27 160,-53 76,49-217,-16 51,11 2,-22 162,38-176,-6 168,21 141,18-78,-1 6,-9-213,8 264,-7-422,29 597,0-47,-10-141,-17 5,-3 280,2-619,18 134,12-33,5 27,-29-166,7 46,3 101,-17-169,1 0,1 0,1 0,8 29,2-5,0-8,-3 1,7 57,-14 90,-5-128,1 583,1-604,-15 223,-18-1,9-57,24-200,0 5,-1-1,1 1,0 0,2 12,-1-18,0 1,-1-2,0 2,1-2,1 1,-1 0,-1 0,2 0,-1-1,0 1,1 0,-1 0,1-1,-1 0,1 1,-1-1,1 0,0 1,0-2,-1 1,3 1,4 1,-1-1,1 0,-1 0,1 0,-1-2,10 1,49-2,-45 0,744-9,-560 10,2878 0,-2673 16,-162-4,-63-5,336 18,80 57,-4 47,133 22,5-35,242-9,-653-83,339 21,-540-39,424 29,592 78,-676-65,1235 38,-250-86,-677-4,-555 4,-29 0,197 1,614-6,-374-26,-485 12,-114 15,33-11,-50 12,-1 0,0 0,1-1,-1 0,0 0,0-1,9-7,-13 9,0 0,0-1,0 1,-1 0,1-1,0 0,-1 0,0 0,0-1,0 1,-1 0,1 0,-2-1,1 1,1-6,-1-1,-1 1,-1-2,0 1,0-1,-3-10,-9-28,-2 1,-23-53,-14-38,34 73,3-2,-9-97,6-140,16 254,-9-173,-6-37,-8-31,22 252,-70-904,60-9,44 500,15 1,43-753,-90 132,-7 897,-3 41,-6 11,12 95,-3 1,-10-30,-103-302,71 177,40 140,3-1,-3-56,9-182,3 151,-11-551,6 634,-10-350,4 272,-10 1,15 105,-2-11,-15-47,-18-28,23 67,1-4,-38-91,-26-41,10 47,43 84,-24-57,-17-112,44 129,-56-164,73 227,-2 1,0 0,-22-37,27 53,0 2,0-2,0 1,-1 0,0 0,0 1,0-1,0 1,-5-3,6 4,0 1,0-1,0 2,-1-1,1 0,0 0,0 0,-1 1,1 0,0 0,0 0,-1 0,1 0,-6 2,-4 0,-13 8,-5 0,-10 0,0-2,-74 4,-88-7,166-5,-32 0,-479-3,282-9,-32-1,-337 12,357 2,-238 10,10 3,1-13,267-2,-995 1,1031 0,-60-7,-60-8,-45-9,109 4,-379-25,-2 10,302 25,-487 1,6 12,276 0,382-2,-235-2,-257 3,129 26,147-5,-179-11,-3-13,147-1,287 1,-172 4,22 29,162-14,-427 37,329-29,60-6,-163-3,211-14,46 0,0 4,1 2,-69 20,101-23,-87 21,83-21,-1-3,-31 2,-286-5,148-1,190 1,8 0,12 0,46 0,-28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3T07:10:43.72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1,'45'-1,"52"3,-91-2,-1 1,1 0,0 0,-1 0,0 1,1 0,-1 0,8 4,-10-4,0-1,-1 1,1 1,-1-1,0 1,1-1,-1 1,1-1,-1 1,-1 0,1 0,0 0,-1 0,1 0,0 6,1 3,0 0,-2 1,1-1,-1 15,-4 53,1-30,0-24,2 62,0-73,2 0,0 0,8 29,-1-21,0 0,19 32,32 43,-45-73,46 77,43 63,58 52,-9-12,-125-169,1-1,2-1,1-2,1-1,47 33,-59-49,-1 1,0 0,-2 1,1 2,19 26,-15-16,0-1,30 27,-25-26,-2 1,32 47,-53-71,148 242,-77-100,-44-82,-23-49,1-1,0 0,14 16,40 38,-1-1,-12-2,-36-46,-6-10,2 0,-1-1,1 0,20 14,-18-15,-1 0,0 1,17 20,-17-14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3T07:10:52.17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6652 8604,'22'2,"0"0,41 10,-48-9,6 2,0 1,0 2,-1 0,0 0,36 23,-44-22,1 0,-1 1,17 16,27 40,-7-10,42 37,-12-12,3-2,122 86,5 1,-29-23,7-11,-165-118,145 99,-129-84,14 13,-32-25,1 0,30 18,75 35,25 16,-123-69,-2 3,0 0,32 33,0 10,10 10,-43-48,23 24,83 65,-104-94,1 2,-3 0,39 43,-54-53,24 28,47 45,-78-82,117 98,101 81,-73-70,-142-109,7 7,-2-2,2 1,-1-2,1 0,17 7,-26-13,1 0,-1 1,1-2,0 0,-1 0,1 0,-1 0,0 0,1-1,0 0,-1 0,0 0,1 0,6-4,5-3,0 0,19-15,-24 17,15-11,5-5,67-31,-34 21,8-4,84-28,-139 56,2 2,0 0,0 1,30-3,79-1,-123 9,528-3,-310 5,-41-1,451 3,-547-2,241 10,-51 18,-69-6,1-11,-164-12,-1 3,61 11,137 31,-101-19,-99-16,57 23,15 22,-2 10,97 49,-108-74,193 51,116-2,-319-72,420 81,-187-51,3-29,-186-24,-137 5,0 0,1-1,-2 1,2-1,-1 1,0-1,-1-1,1 2,0-2,0 1,0-1,0 0,0 1,-1-1,1 0,-1 0,0-1,0 1,0 0,0-1,0 1,0-1,-1 1,1-1,0 1,-2-1,3-4,3-12,6-27,-8 26,9-25,-11 40,5-10,-2-2,0 0,-1 0,4-20,-5-122,-4 108,-16-271,14 278,-1 2,-3 0,-1 0,-2 1,-17-46,-15-38,-13-43,-10-40,-186-786,127 259,25-3,83 610,-92-794,52 428,-27-61,52 404,6 30,0-18,13 2,12 104,-3-1,-1 1,-15-59,-3 13,-15-63,31 110,0 0,0-50,7-115,1 68,-3-350,2-180,24 52,-2 38,-23 524,3-260,1 223,27-136,4 69,5-24,-19 56,12-223,-16 87,-8 140,-1-6,-8 132,0-6,0 1,0 0,-2 11,-1-11,1 0,-1 1,1-2,-2 0,0 1,0-1,0 1,-1-1,0 0,0-1,-1 0,1 1,-2-1,1-1,0 0,-9 6,-2-2,0 0,0 0,-1-2,1 0,-1-1,-23 4,-136 20,-5-12,-152-5,-2-15,151 0,-1839 1,1099 1,-2044 0,-4897 0,7663-4,149 0,-91-18,114 14,-11-1,39 8,1 1,-2 0,1 0,0 0,0 0,0 1,0 0,0-1,0 1,1 0,-1 0,0 1,0-2,0 2,1 0,-4 1,-1 3,-1 0,1 1,-9 11,-28 38,31-38,0 0,-30 28,21-27,-1-1,0-1,-2-1,0-1,-32 14,-31 18,67-35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3T06:55:22.001"/>
    </inkml:context>
    <inkml:brush xml:id="br0">
      <inkml:brushProperty name="width" value="0.4" units="cm"/>
      <inkml:brushProperty name="height" value="0.8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24 23,'-23'-23,"666"666,-639-639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3T06:55:22.783"/>
    </inkml:context>
    <inkml:brush xml:id="br0">
      <inkml:brushProperty name="width" value="0.4" units="cm"/>
      <inkml:brushProperty name="height" value="0.8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3T06:55:24.916"/>
    </inkml:context>
    <inkml:brush xml:id="br0">
      <inkml:brushProperty name="width" value="0.4" units="cm"/>
      <inkml:brushProperty name="height" value="0.8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1,'1'2,"7"5,4 6,5 3,3 4,2 2,0 0,-5-5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3T06:55:27.938"/>
    </inkml:context>
    <inkml:brush xml:id="br0">
      <inkml:brushProperty name="width" value="0.4" units="cm"/>
      <inkml:brushProperty name="height" value="0.8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1667 1667,'276'276,"-2201"-2201,1908 1908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3T06:55:30.371"/>
    </inkml:context>
    <inkml:brush xml:id="br0">
      <inkml:brushProperty name="width" value="0.4" units="cm"/>
      <inkml:brushProperty name="height" value="0.8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0,'1065'1065,"-1050"-1050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3T06:55:34.338"/>
    </inkml:context>
    <inkml:brush xml:id="br0">
      <inkml:brushProperty name="width" value="0.4" units="cm"/>
      <inkml:brushProperty name="height" value="0.8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0 1293,'0'-255,"1"236,0 0,2-1,0 1,8-27,-2 10,4-48,-8 51,9-137,-14-2,0 142,1-3,2-1,11-56,-13 87,0 1,-1-2,1 1,0 0,0 0,1 1,-1 0,4-6,-4 7,0 0,0 0,-1-1,2 2,-1-1,0 0,0 1,0-1,1 0,-1 0,0 1,0 0,1-1,-1 1,0-1,1 1,-1 0,1 0,-1 0,0 0,1 0,1 0,3 2,0 0,0-1,1 2,-2-1,1 1,0 0,-1 1,7 4,6 3,2 1,-1 0,0 1,28 26,-42-34,0 1,1 0,-1-1,-1 2,0-1,1 1,-2 0,1-1,-1 1,0 1,-1-1,0 0,1 1,0 11,-2 15,-4 46,0-21,2 326,1-208,0-136,10 212,42 78,-47-312,1 0,0-1,2 0,15 30,-19-41,-2-3,0-2,-2 0,2 1,-2-1,2 0,-1 0,-1 0,1 0,0 1,-1-1,0 1,0 2,0-5,0 1,0-1,0 0,0 0,0 0,0 0,0 0,0 0,0 0,0 1,0-1,0 0,0 0,-1 0,1 1,0-1,0 0,0 0,-1 0,1 0,0 0,0 0,0 0,0 0,0 0,0 0,-1 0,1 0,0 0,-1 0,1 0,0 0,0 0,-1 0,1 0,0 0,0 0,-9-2,8 1,-13-5,-1-1,-21-14,28 16,1-1,0 1,0-2,1 1,-1-1,-5-8,-25-46,19 29,13 24,-7-10,2-1,0 0,-13-36,16 29,1 0,2 0,-2-46,8-80,1 58,-3-704,0 403,0 353,0 31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3T06:55:35.933"/>
    </inkml:context>
    <inkml:brush xml:id="br0">
      <inkml:brushProperty name="width" value="0.4" units="cm"/>
      <inkml:brushProperty name="height" value="0.8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101 1,'-51'75,"46"-66,0 0,1 1,0-1,0 1,0 1,2-1,-1 0,1 12,-1-5,-4 23,1 55,7 41,-1-61,1 195,-2-287,1 7,0 1,0-1,3-13,2 4,2 1,14-33,-1 3,-5 8,-2 0,-3-1,-1-1,-1 0,-3 1,1-62,-7 74,3-60,-1 77,0 1,1 0,1 1,0-1,6-17,-6 22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3T06:55:36.597"/>
    </inkml:context>
    <inkml:brush xml:id="br0">
      <inkml:brushProperty name="width" value="0.4" units="cm"/>
      <inkml:brushProperty name="height" value="0.8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228 1,'10'93,"-8"-62,-4-19,1-7,-2 4,-1-1,1 1,-1-1,-1 0,1-1,-1 0,-7 9,-12 20,13-15,1 0,1 1,1 1,-5 24,4-17,-2-2,-22 44,19-43,1 0,-10 36,17-42,2 1,0-1,0 29,5 71,0-62,0-29,-1-2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3T07:08:24.38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346 374,'-1'0,"0"0,1 0,-1 0,1 0,0 0,-1 0,1 0,-1 1,0-1,1 0,-1 1,1-1,0 1,0-1,-1 0,1 0,-1 1,1-1,0 1,-1 0,1-1,0 1,0-1,0 0,0 1,0 0,-1 0,-2 19,2-16,-4 45,2-1,4 54,16 98,-8-104,12 526,-25-538,-27 160,-53 76,49-217,-16 51,11 2,-22 162,38-176,-6 168,21 141,18-78,-1 6,-9-213,8 264,-7-422,29 597,0-47,-10-141,-17 5,-3 280,2-619,18 134,12-33,5 27,-29-166,7 46,3 101,-17-169,1 0,1 0,1 0,8 29,2-5,0-8,-3 1,7 57,-14 90,-5-128,1 583,1-604,-15 223,-18-1,9-57,24-200,0 5,-1-1,1 1,0 0,2 12,-1-18,0 1,-1-2,0 2,1-2,1 1,-1 0,-1 0,2 0,-1-1,0 1,1 0,-1 0,1-1,-1 0,1 1,-1-1,1 0,0 1,0-2,-1 1,3 1,4 1,-1-1,1 0,-1 0,1 0,-1-2,10 1,49-2,-45 0,744-9,-560 10,2878 0,-2673 16,-162-4,-63-5,336 18,80 57,-4 47,133 22,5-35,242-9,-653-83,339 21,-540-39,424 29,592 78,-676-65,1235 38,-250-86,-677-4,-555 4,-29 0,197 1,614-6,-374-26,-485 12,-114 15,33-11,-50 12,-1 0,0 0,1-1,-1 0,0 0,0-1,9-7,-13 9,0 0,0-1,0 1,-1 0,1-1,0 0,-1 0,0 0,0-1,0 1,-1 0,1 0,-2-1,1 1,1-6,-1-1,-1 1,-1-2,0 1,0-1,-3-10,-9-28,-2 1,-23-53,-14-38,34 73,3-2,-9-97,6-140,16 254,-9-173,-6-37,-8-31,22 252,-70-904,60-9,44 500,15 1,43-753,-90 132,-7 897,-3 41,-6 11,12 95,-3 1,-10-30,-103-302,71 177,40 140,3-1,-3-56,9-182,3 151,-11-551,6 634,-10-350,4 272,-10 1,15 105,-2-11,-15-47,-18-28,23 67,1-4,-38-91,-26-41,10 47,43 84,-24-57,-17-112,44 129,-56-164,73 227,-2 1,0 0,-22-37,27 53,0 2,0-2,0 1,-1 0,0 0,0 1,0-1,0 1,-5-3,6 4,0 1,0-1,0 2,-1-1,1 0,0 0,0 0,-1 1,1 0,0 0,0 0,-1 0,1 0,-6 2,-4 0,-13 8,-5 0,-10 0,0-2,-74 4,-88-7,166-5,-32 0,-479-3,282-9,-32-1,-337 12,357 2,-238 10,10 3,1-13,267-2,-995 1,1031 0,-60-7,-60-8,-45-9,109 4,-379-25,-2 10,302 25,-487 1,6 12,276 0,382-2,-235-2,-257 3,129 26,147-5,-179-11,-3-13,147-1,287 1,-172 4,22 29,162-14,-427 37,329-29,60-6,-163-3,211-14,46 0,0 4,1 2,-69 20,101-23,-87 21,83-21,-1-3,-31 2,-286-5,148-1,190 1,8 0,12 0,46 0,-28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3T06:55:41.219"/>
    </inkml:context>
    <inkml:brush xml:id="br0">
      <inkml:brushProperty name="width" value="0.4" units="cm"/>
      <inkml:brushProperty name="height" value="0.8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527 966,'7'0,"0"0,1 0,-1 0,1 2,-1-1,0 0,0 2,-1-1,1 1,0-1,8 7,5 2,53 30,-51-30,-2-2,0 1,0 0,23 18,1 11,5 4,-41-37,1 0,1 0,19 9,-2-5,42 9,6 2,125 41,-189-59,-1 1,0 1,0 0,0 0,-1 1,0 0,0 1,16 14,4 10,26 23,-46-47,0 0,1 1,0-2,15 8,5 0,38 19,112 63,-148-80,38 25,-46-26,-15-9,1-1,-1 0,1-1,0 0,0-1,21 4,-14-3,0 1,0 0,0 1,28 15,-16-8,-1-1,1-2,1 0,0-2,0-1,1-2,-1-1,33 0,23-5,-51-1,70 7,-65-1,0 4,55 16,78 41,-15-6,-139-53,-4-1,1 2,25 11,-40-18,-1 1,0-1,1 1,0-1,0 0,-1 1,0-1,1 1,0-1,-1 1,0-1,1 2,-1-2,0 0,0 0,0 0,0 0,0 0,0 0,-1 0,1 1,0-1,0 0,0 0,0 0,0 0,0 0,0 0,0 1,0-1,0 0,-1 0,1 0,0 0,0 0,0 0,-1 0,1 0,0 0,0 0,0 0,0 0,0 0,0 0,0 0,-1 0,-20-3,-65-17,-58-10,-65 23,5 1,-48-23,179 22,33 4,-58-12,90 13,0-1,0 1,0-1,1-1,-8-4,-34-25,12 7,18 14,-2 1,0 1,-1 1,-43-12,31 9,-51-25,53 22,-37-19,-91-61,105 60,-63-43,111 73,-111-77,-50-23,159 98,-10-6,2-1,0-1,-17-18,-13-12,-53-48,44 50,17 14,-26-17,-5-3,-4-22,34 30,-155-151,6-10,139 137,42 53,2 0,-1 0,-8-26,9 20,2-2,-1 1,3-1,-2-28,7-80,-2 107,1-5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3T06:55:44.552"/>
    </inkml:context>
    <inkml:brush xml:id="br0">
      <inkml:brushProperty name="width" value="0.4" units="cm"/>
      <inkml:brushProperty name="height" value="0.8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6 7,'806'805,"-1617"-1616,1498 1498,-1055-1055,353 353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3T06:55:45.713"/>
    </inkml:context>
    <inkml:brush xml:id="br0">
      <inkml:brushProperty name="width" value="0.4" units="cm"/>
      <inkml:brushProperty name="height" value="0.8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26 26,'-26'-26,"726"726,-1114-1114,375 375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3T06:55:48.987"/>
    </inkml:context>
    <inkml:brush xml:id="br0">
      <inkml:brushProperty name="width" value="0.4" units="cm"/>
      <inkml:brushProperty name="height" value="0.8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1,'2'0,"0"0,0 0,0 0,0 0,0 0,0 1,0-1,0 0,0 1,0 0,0 0,0-1,0 1,-1 0,1 0,0 1,-1-2,1 2,0-1,-1 0,0 1,0-1,1 1,-1 0,0-1,0 1,0 0,1 3,6 13,-2 1,0-1,6 40,4 15,2-21,31 63,8 20,-33-61,8 22,-21-66,19 34,-22-49,1 0,0-1,21 24,-21-30,-1 1,2-1,0-1,-1 0,1 1,14 5,-21-11,1 0,0-1,0 0,-1 1,2-1,6 1,-10-2,0 0,0 0,0 0,1 0,-2 0,2 0,-2 0,2 0,-1-1,0 1,0-1,-1 1,2-1,-1 1,-1-1,2 0,-2 1,1-1,0 0,0 1,-1-2,1 1,0 1,-1-1,1 0,0 0,-1 0,1 0,-1-1,3-5,-1 0,0-1,0 1,-1 0,1-13,-2-42,-1 45,-1-32,0 11,5-71,-1 98,0 0,1 0,0 0,1 0,0 0,7-12,2-1,25-31,-27 41,1 1,1 0,0 1,23-16,16-16,-49 42,-1 0,0 0,0 0,-1-1,2 1,-2 0,0-1,1 1,-1-1,0 0,0 0,0 0,0 1,0 0,-1-5,0 4,0-1,0 0,0 1,0-1,-1 1,-1 0,2-1,-2 1,2 0,-2-1,0 2,-2-5,1 2,-1-1,1 1,-1 0,0 1,-1-1,1 0,-1 1,0 1,-9-7,6 5,1 2,-2-1,1 1,0 0,-1 1,-9-2,-11 0,2 2,-2 1,-37 3,34 0,7-2,8 1,-34 4,48-5,1 1,-1 0,1 0,-1 0,0 0,1 0,-1 1,1-1,-1 1,1-1,0 1,-4 4,3-2,0-2,1 2,-1-1,1 2,1-2,-1 1,-3 7,3 2,-1 0,1 0,0 0,1 23,4 165,-1-29,-3-73,2 103,-1-197,0-1,1 1,0-1,0 0,0 1,0 0,2 4,-2-9,0 2,-1-1,0-1,1 2,0-2,0 1,-1 1,1-2,0 1,0 0,0-1,0 1,-1 0,2 0,-2-1,2 0,-2 1,2 0,-1-1,0 0,0 0,0 0,0 1,0-1,1 0,-2 0,2 0,-1 0,0 0,0-1,0 1,3 0,-4 0,0 0,1-1,-1 1,1 0,-1-1,0 1,1 0,0 0,-1 0,1-1,-1 1,0-1,1 1,-1-1,1 1,-1 0,0-1,0 1,0-1,1 1,-1 0,0-1,1-1,0-13,-1 13,-5-69,1 30,-23-264,26 282,1 0,0-1,2 1,1 0,0 0,9-26,-10 39,2 0,-1 1,2 0,0 0,0 0,9-11,2-1,23-21,-21 24,30-38,-1 2,-36 43,0 1,21-16,21-8,-31 18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3T06:55:50.630"/>
    </inkml:context>
    <inkml:brush xml:id="br0">
      <inkml:brushProperty name="width" value="0.4" units="cm"/>
      <inkml:brushProperty name="height" value="0.8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37 37,'-37'-37,"426"426,-397-397,-4-4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3T06:55:52.152"/>
    </inkml:context>
    <inkml:brush xml:id="br0">
      <inkml:brushProperty name="width" value="0.4" units="cm"/>
      <inkml:brushProperty name="height" value="0.8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1,'1159'1159,"-1319"-1319,126 127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3T06:55:53.581"/>
    </inkml:context>
    <inkml:brush xml:id="br0">
      <inkml:brushProperty name="width" value="0.4" units="cm"/>
      <inkml:brushProperty name="height" value="0.8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379 1799,'-1'-8,"0"0,0 0,-1 0,0 0,0 0,-5-7,-1-8,-1-5,-1 1,-3 0,0 2,-24-37,24 40,0 0,-17-44,11 21,-3-1,-30-48,-2-1,47 81,1 0,0-1,1-1,-5-29,-7-79,-1-140,18-108,1 156,-1 178,0 2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3T06:55:56.062"/>
    </inkml:context>
    <inkml:brush xml:id="br0">
      <inkml:brushProperty name="width" value="0.4" units="cm"/>
      <inkml:brushProperty name="height" value="0.8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1795 1795,'-1782'-1782,"1769"1769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3T06:56:48.741"/>
    </inkml:context>
    <inkml:brush xml:id="br0">
      <inkml:brushProperty name="width" value="0.4" units="cm"/>
      <inkml:brushProperty name="height" value="0.8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1,'988'988,"-970"-970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3T06:56:51.673"/>
    </inkml:context>
    <inkml:brush xml:id="br0">
      <inkml:brushProperty name="width" value="0.4" units="cm"/>
      <inkml:brushProperty name="height" value="0.8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28 28,'-28'-28,"1287"1287,-1239-1239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3T06:55:22.001"/>
    </inkml:context>
    <inkml:brush xml:id="br0">
      <inkml:brushProperty name="width" value="0.4" units="cm"/>
      <inkml:brushProperty name="height" value="0.8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26 25,'-25'-25,"728"728,-699-699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3T06:57:04.477"/>
    </inkml:context>
    <inkml:brush xml:id="br0">
      <inkml:brushProperty name="width" value="0.4" units="cm"/>
      <inkml:brushProperty name="height" value="0.8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64 505,'0'-2,"0"0,1 0,-1 0,1 0,-1-1,1 1,0 1,-1-1,2 0,-1 0,0 0,0 0,0 1,1-2,-1 2,1 0,0-1,2-1,-1 0,2 0,-2 0,1 1,1 0,0 0,-1 0,6-1,-5 1,-1 1,1 0,0 0,0 1,-1 0,1 0,0 0,0 0,-1 1,8 1,-9-1,1 0,-1 1,1-1,0 1,-2 0,2 0,-1 0,0 0,0 0,0 1,0 0,-1 0,1 0,2 2,1 5,-1 0,0 0,0 0,-1 0,6 20,9 59,-16-72,28 157,-26-151,14 37,-13-43,-1 0,0 0,-1 0,2 24,-5 117,-2-81,1 0,-7 243,6-296,-5 49,4-64,1 0,-2 1,1-1,-2 0,-5 13,-26 37,9-17,17-26,-35 66,37-66,1 0,1 0,-7 27,-5 29,9-38,-6 36,-1 105,11-128,-6 36,0 7,-3 38,8-99,-2-1,-12 36,-1-9,-20 95,35-123,2-17,3-22,12-255,19 93,-26 152,2-7,15-40,16-24,21-28,-3 7,-46 91,-1-1,-1-1,5-25,15-148,-27 189,0 1,1 0,-1-1,1 2,1-1,-1 0,2 0,7-14,3-4,1-1,-3-1,-1 0,0-1,-3 0,11-57,-4-110,-16-2,0 72,1 117,-1 0,0 0,0 0,-1-1,0 2,-5-14,1 8,-1 0,0 1,-10-15,-24-40,36 59,1-1,0 1,1-1,0 0,-4-17,-5-77,0-148,12 203,1-51,-1 97,0 0,1 0,-1 0,0 0,3-5,-3 6,1 2,0-2,-1 1,0 1,1-1,0 0,-1 0,1 0,1 0,-2 1,1-1,0 0,-1 1,2 0,-1-1,0 0,0 1,2-1,6-1,1 0,0 1,0 0,0 1,1 0,9 1,-1 1,-10-2,0 1,0 0,-1 0,1 1,0 1,-1-1,1 1,-1 0,0 1,0 0,0 0,-1 1,0 0,8 7,19 21,-21-19,23 19,45 22,15 10,-74-46,1 1,-2 1,-1 1,35 48,-48-58,0 0,-1 1,-1 0,0 0,0 0,5 27,-5-1,2 45,-7 124,-2-107,2 859,0-496,0-454,0-1,0 1,-2-1,1 0,-1 0,-1 1,0-1,0-1,0 2,-10 14,-73 113,23-39,2-12,18-30,38-49,0 1,1 0,0 0,1 1,-5 15,-7 48,11-50,-26 193,26-153,3-61,1 1,0 0,0 0,0 0,1-1,-1 4,0-4,0-1,1 1,-1-1,0 0,0 0,1 0,-1 0,0 1,0-1,0 0,1 1,-1-1,0 0,1 0,-1 0,1 0,-1 0,0 0,0 0,0 0,1 0,-1 1,1-1,-1 0,0 0,0 0,1 0,-1 0,1-1,-1 1,1 0,-1 0,0 0,0 0,0 0,1 0,-1 0,1 0,-1 0,0-1,0 1,0-1,7-2,0-2,-1 1,0-1,6-5,5-5,23-17,45-34,-79 63,-1-1,0 0,0 0,0-1,-1 0,0 1,0-1,0-1,-1 1,1-1,-1 1,4-10,48-94,19-34,-72 141,5-15,1 0,-1 0,-2-1,0 0,-1 0,-1-1,0 1,0-30,-3-22,-3 0,-21-116,-12-9,23 141,-23-64,-10-34,37 102,2-1,2-1,2-55,5-646,-2 746,0 0,0 1,0-1,-1 1,0 0,-1-1,1 1,-1 0,-1 0,1-1,0 2,-6-9,-7-8,1-1,2-1,0 0,-11-37,11 23,-5-45,5 24,8 39,3 8,-2 1,-7-19,10 30,0-1,0 0,0 1,-1-1,1 1,0 0,-1-1,1 1,0-1,0 1,-1 0,1 0,-1-1,1 1,-1-1,1 1,0 0,-1 0,1 0,0 0,0 0,-1 0,1 0,0 0,0 0,0 0,0 0,0 0,-1 0,1 0,0 1,0-1,-1 0,1 0,0 0,0 0,0 0,0 1,0-1,-1 0,0 1,0 0,1 0,-2 1,2-1,-1 0,0 1,0 1,-3 9,1 1,0 0,1-1,0 16,0 54,2-62,1 42,-2 43,0-90,-1 0,-2-1,-7 25,-2 6,9-25,-21 94,20-83,-1 55,6-74,0-1,-1 0,0 1,-1-1,0 0,-5 14,-22 46,14-37,2 3,-12 48,4 39,15-84,-1 54,7 39,1-70,-1 265,-11-188,-1-25,11 30,2-133,-1-7,0-1,0 1,-1 0,0-1,1 1,-1-1,0 1,-1 0,1-1,-1 0,0 0,0 1,0-1,-1 0,-3 4,-19 23,8-11,1 1,0 1,-13 26,26-40,-3 3,1-1,-3 12,8-22,-1 1,1 0,0-1,0 1,0 0,-1-1,1 0,0 1,0 0,0 0,0-1,0 1,1 0,-1-1,0 1,1 1,-1-2,0 0,0 0,0 1,0-1,1 0,-1 0,0 0,1 1,-1-1,0 0,0 0,0 0,1 0,-1 0,0 0,1 0,-1 0,1 0,-1 0,0 0,0 0,0 0,1 0,-1 0,1 0,2-1,-1 0,0 0,0 0,1 0,-1-1,0 1,3-3,0-1,1 1,-1-2,-1 1,0 0,0-1,1 0,-2 0,1 0,3-9,1-7,8-35,3-9,38-77,-49 120,-2-1,-1-1,0 1,0-24,-3 24,1 0,1 0,1 1,9-24,6 1,-12 30,-2 0,0-1,8-31,-13 39,10-38,-10 42,1-1,1 1,-1 0,1 0,-1 0,6-7,5-3,-9 11,0 0,-1 0,0-1,1 1,-1-1,3-7,-3 2,0 1,0-1,-1 0,1-16,-1-43,-2 57,-1-208,0 51,1 144,2 1,0-1,9-34,-9 53,-1 1,1-1,0 1,1 0,0 0,0 0,0 0,0 0,5-5,0 2,0 0,1 1,17-12,12-9,4-3,-35 28,-1-1,1 0,-1 2,1-1,9-2,-6 3,21-5,-1-2,46-19,72-44,-144 70,1-1,-2 1,1-1,0 0,0 0,-1 0,1 0,-2-1,7-6,-2-2,12-25,-14 27,-3 7,3-6,-2 1,1-1,3-12,-6 18,-1 0,0 1,0-1,1 1,-1-1,0 1,-1-1,1 0,0 1,0-1,-1 0,0 1,0-1,0 1,0-1,-2-3,-3-3,0 1,-1 1,0-1,-13-11,-37-23,23 16,13 10,-56-41,57 44,1 1,-25-11,40 22,0 0,0-1,0 1,0-1,-1 2,-4-2,8 2,1 0,-1 0,0 0,1 0,-1 0,0 0,1 0,-1 0,0 1,0-1,1 0,-1 1,0-1,1 0,-1 0,0 1,1 0,-1-1,1 0,-1 1,0-1,1 1,0 0,-1-1,1 1,-1 0,1-1,-1 1,1 0,0 0,0-1,0 1,0 0,-1-1,1 1,0 0,0-1,0 1,0 0,0 1,1 3,-1 0,0 0,1 0,1-1,1 9,12 25,-9-25,36 99,-35-88,-1 0,5 45,-1 17,4 43,-13 58,-2-107,1-65,1-1,1 1,6 27,19 40,-5-15,-15-48,0 1,1-1,1-1,14 22,-4-7,84 177,-78-158,21 59,-39-93,-1 0,-2 1,1 0,0 22,-5-39,1 1,-1 1,1-1,-1 0,0 1,-1-1,1 0,-1 1,1-1,-2 4,2-7,0 0,0 1,0-1,0 0,-1 0,1 1,0-1,0 0,-1 0,1 0,0 0,0 0,-1 0,1 0,0 0,0 0,0 0,0 0,0 0,-1 0,1 1,0-1,-1 0,1 0,0 0,0 0,0-1,0 1,-1 0,1 0,0 0,0 0,-1 0,1 0,0 0,-1 0,1 0,0 0,0 0,0 0,0 0,0-1,-1 1,-6-9,4 2,0 1,0 0,1-2,1 2,-3-15,-1-35,5 56,-2-140,3 79,-7-69,-9 24,-4-40,11-3,8 123,-4-71,4 94,-11-67,9 62,0 0,-1 1,1 0,-2-1,0 1,-7-12,4 9,1 0,0-1,1 0,-5-12,-11-47,-6-14,-12-24,18 49,-47-97,45 118,-9-19,28 48,0 0,1 0,0 0,-3-17,3 6,-2 0,0 1,-12-33,-15-31,-9-21,32 86,0 0,-2 0,-19-25,-44-47,6 18,48 53,10 8,0 0,1-1,1 0,-11-18,8 9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3T06:57:11.771"/>
    </inkml:context>
    <inkml:brush xml:id="br0">
      <inkml:brushProperty name="width" value="0.4" units="cm"/>
      <inkml:brushProperty name="height" value="0.8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616 0,'1'0,"0"0,0 0,0 1,0-1,0 0,-1 0,1 0,1 0,-2 1,1-1,0 1,-1 0,1-1,0 0,0 1,-1 0,1-1,0 2,26 21,-2 2,42 52,37 66,-99-136,4 5,-1 1,0-1,-2 1,0 1,0-1,0 1,-2 0,5 26,-7-25,0 1,2-1,0 0,0 0,9 19,-4-16,31 72,-21-44,-9-22,-1 0,-1 0,6 31,-9-16,-2 0,-4 61,0-62,1-30,-1-1,0 1,0 0,-1 0,0 0,-1-1,1 1,-2-1,-5 10,4-7,-2-1,0 0,0 0,0-1,-17 16,16-18,-19 17,0 0,-25 32,25-21,-13 15,-50 57,82-94,4-6,1-1,-2 0,-8 9,13-14,0 1,-1-1,1 0,0 1,0-1,0 0,0 1,-1-1,1 0,-1 0,1 0,-1 0,1 0,0 0,0 0,0 0,-1 0,1 0,-1 0,1 0,0 0,0 0,-1 0,0 0,1 0,-1 0,1-1,0 1,0-1,0 1,0-1,-1 1,1 0,0-1,0 1,-1-1,1 1,0 0,0-1,0 1,0-1,0 0,-1-21,0 0,3-27,0 7,0-39,4-95,-1 115,4-72,-9 1,-13 39,3 27,5 14,2-75,4 124,0-15,-1 17,0 1,0-1,1 0,-1 0,0 1,1-1,-1 0,0 1,0-1,1 0,-1 1,1-1,0 1,-1-1,0 0,1 1,0-1,-1 1,1-1,-1 1,0 0,1 0,-1 0,1 0,-1 0,0 0,0 0,0 0,1 0,-1 0,1 0,-1 0,0 0,0 0,0 0,1 0,-1 1,0-1,1 0,-1 0,1 0,-1 1,0-1,0 0,0 0,0 0,1 0,-1 0,0 1,0-1,1 0,-1 1,5 11,-2-3,-1 0,0 0,-2 0,2 0,-2 1,-1 17,-2 0,-7 30,10-55,-6 23,-8 25,11-42,0-1,0 1,-1-1,0 0,0 1,-1-1,-8 8,0-2,0-1,-28 19,-34 16,58-36,7-5,0 0,1 0,-1 1,2 1,-1-1,1 2,1-1,0 1,-1 0,2 0,-6 11,3-1,5-11,1-1,-1 0,0 0,0 0,-10 9,9-10,-1 0,1-1,0 1,1 0,0 1,0 0,0-1,1 1,-1 1,-2 9,4-8,-2 15,3-21,1 0,0 0,0 1,0-1,0 0,1 1,1 5,-2-8,0-1,1 1,-1 0,0-1,0 2,1-1,0-1,-1 1,1 0,-1-1,1 1,0 0,-1-1,1 1,0-1,0 1,-1-1,1 1,0-1,-1 0,3 1,-2-1,0 1,0-1,1 0,-1 0,0 0,1 0,-1-1,1 1,-2 0,2-1,-1 1,3-2,1-1,0 1,0-1,0 0,-1-1,0 0,5-4,10-12,-1-1,16-27,30-52,-55 84,4-7,-1 0,-1-1,-1 0,12-48,-6 14,11-54,-21 83,3-56,-9 73,0 2,-1-2,-1 2,0-2,-1 2,1-1,-10-19,-3-2,-20-33,27 51,5 9,0 1,0 0,-1 0,1-1,-1 2,1-1,-2 1,1-1,-6-3,9 6,-1 1,1-1,-1 0,1 1,0-1,-1 0,1 1,-1-1,1 1,-1 0,1 0,0 0,-1 0,0 0,1 0,-1 0,1 0,-1 0,1 0,0 1,-1-1,1 1,-1 0,1-1,-1 1,1 0,0-1,-1 1,2 0,-2 0,1 0,0 0,0 1,0-2,0 2,-1 1,-2 4,1 0,0-1,1 1,0 1,0-1,0 0,0 8,-2 7,0-5,-31 162,31-149,-1-1,-11 36,13-56,0 0,-1 1,0-2,-1 1,0-1,0 1,-1-1,0-1,0 1,-14 12,8-10,-43 33,48-38,-1-1,0 0,0 0,0-1,0 0,-9 3,-18-1,23-4,0 1,-17 5,26-5,-1-1,1 0,1 0,-2 1,1 0,0-1,1 1,-1 1,1-1,-1 0,1 0,-1 1,-2 4,3-4,0 1,1 0,-1 0,1 0,0 0,-1 0,1 0,1 0,-1 1,1-1,0 0,1 6,-1-3,0 0,2-1,-1 0,1 1,0-1,0 1,4 7,-3-9,1 0,-1 0,0-1,1 1,0-1,0 0,0 0,1 0,-1-1,9 6,-10-7,2 0,-2 0,1 0,1-1,-1 0,0 1,0-2,1 1,0 0,-1 0,1-1,-1 0,9-1,-11 0,1 1,-1-1,1 0,-1 0,1 1,-1-2,0 1,1-1,-1 1,0 0,0-1,0 0,0 1,0-2,-1 1,1 1,-1-1,1 0,-1-1,1 1,0-3,1-2,-1-1,1 1,-1-1,0 1,1-15,-1-30,-4-64,-1-27,13 18,-5 93,15-57,-20 85,1 1,0-1,1 1,-1 0,1 0,-1-1,1 2,0-1,3-4,-5 6,1 1,-1 0,0-1,1 1,-1 0,0 0,0 0,0 0,0 0,1 0,-1 0,1 0,-1 0,0 0,1 0,-1 0,0 0,0 0,1 0,-1 0,0 0,1 0,-1 0,0 0,0 0,0 0,1 0,-1 0,1 0,-1 0,0 0,1 0,-1 1,0-1,0 0,0 1,0-1,0 0,1 0,-1 0,0 0,0 1,1-1,-1 0,0 1,0-1,0 1,0-1,0 0,0 1,5 16,-5-5,1 0,-1-1,0 2,-1-1,-1 0,0-1,0 1,-1 0,0-1,-2 0,1 0,-8 14,4-12,0 1,-2-1,1 0,-1 0,-1-1,0-1,-1 0,-21 16,26-23,0 0,0 1,0-2,0 1,-1-1,-10 3,-7-1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3T07:02:57.68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0,'1'0,"10"0,5 0,1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3T07:10:43.72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1,'45'-1,"52"3,-91-2,-1 1,1 0,0 0,-1 0,0 1,1 0,-1 0,8 4,-10-4,0-1,-1 1,1 1,-1-1,0 1,1-1,-1 1,1-1,-1 1,-1 0,1 0,0 0,-1 0,1 0,0 6,1 3,0 0,-2 1,1-1,-1 15,-4 53,1-30,0-24,2 62,0-73,2 0,0 0,8 29,-1-21,0 0,19 32,32 43,-45-73,46 77,43 63,58 52,-9-12,-125-169,1-1,2-1,1-2,1-1,47 33,-59-49,-1 1,0 0,-2 1,1 2,19 26,-15-16,0-1,30 27,-25-26,-2 1,32 47,-53-71,148 242,-77-100,-44-82,-23-49,1-1,0 0,14 16,40 38,-1-1,-12-2,-36-46,-6-10,2 0,-1-1,1 0,20 14,-18-15,-1 0,0 1,17 20,-17-14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3T07:10:52.17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6652 8604,'22'2,"0"0,41 10,-48-9,6 2,0 1,0 2,-1 0,0 0,36 23,-44-22,1 0,-1 1,17 16,27 40,-7-10,42 37,-12-12,3-2,122 86,5 1,-29-23,7-11,-165-118,145 99,-129-84,14 13,-32-25,1 0,30 18,75 35,25 16,-123-69,-2 3,0 0,32 33,0 10,10 10,-43-48,23 24,83 65,-104-94,1 2,-3 0,39 43,-54-53,24 28,47 45,-78-82,117 98,101 81,-73-70,-142-109,7 7,-2-2,2 1,-1-2,1 0,17 7,-26-13,1 0,-1 1,1-2,0 0,-1 0,1 0,-1 0,0 0,1-1,0 0,-1 0,0 0,1 0,6-4,5-3,0 0,19-15,-24 17,15-11,5-5,67-31,-34 21,8-4,84-28,-139 56,2 2,0 0,0 1,30-3,79-1,-123 9,528-3,-310 5,-41-1,451 3,-547-2,241 10,-51 18,-69-6,1-11,-164-12,-1 3,61 11,137 31,-101-19,-99-16,57 23,15 22,-2 10,97 49,-108-74,193 51,116-2,-319-72,420 81,-187-51,3-29,-186-24,-137 5,0 0,1-1,-2 1,2-1,-1 1,0-1,-1-1,1 2,0-2,0 1,0-1,0 0,0 1,-1-1,1 0,-1 0,0-1,0 1,0 0,0-1,0 1,0-1,-1 1,1-1,0 1,-2-1,3-4,3-12,6-27,-8 26,9-25,-11 40,5-10,-2-2,0 0,-1 0,4-20,-5-122,-4 108,-16-271,14 278,-1 2,-3 0,-1 0,-2 1,-17-46,-15-38,-13-43,-10-40,-186-786,127 259,25-3,83 610,-92-794,52 428,-27-61,52 404,6 30,0-18,13 2,12 104,-3-1,-1 1,-15-59,-3 13,-15-63,31 110,0 0,0-50,7-115,1 68,-3-350,2-180,24 52,-2 38,-23 524,3-260,1 223,27-136,4 69,5-24,-19 56,12-223,-16 87,-8 140,-1-6,-8 132,0-6,0 1,0 0,-2 11,-1-11,1 0,-1 1,1-2,-2 0,0 1,0-1,0 1,-1-1,0 0,0-1,-1 0,1 1,-2-1,1-1,0 0,-9 6,-2-2,0 0,0 0,-1-2,1 0,-1-1,-23 4,-136 20,-5-12,-152-5,-2-15,151 0,-1839 1,1099 1,-2044 0,-4897 0,7663-4,149 0,-91-18,114 14,-11-1,39 8,1 1,-2 0,1 0,0 0,0 0,0 1,0 0,0-1,0 1,1 0,-1 0,0 1,0-2,0 2,1 0,-4 1,-1 3,-1 0,1 1,-9 11,-28 38,31-38,0 0,-30 28,21-27,-1-1,0-1,-2-1,0-1,-32 14,-31 18,67-35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3T07:22:53.449"/>
    </inkml:context>
    <inkml:brush xml:id="br0">
      <inkml:brushProperty name="width" value="0.4" units="cm"/>
      <inkml:brushProperty name="height" value="0.8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0 311,'33'1,"-6"0,-1-2,0-1,40-6,-46 4,-6 1,-1 0,0-1,0-1,14-6,61-42,-63 36,0 2,55-26,-33 26,-30 10,33-14,35-23,-66 33,-15 7,0 1,1-2,-1 1,-1 0,2-1,-2 0,1 1,0-1,-1 0,0-1,0 1,4-5,2-9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3T07:22:56.568"/>
    </inkml:context>
    <inkml:brush xml:id="br0">
      <inkml:brushProperty name="width" value="0.4" units="cm"/>
      <inkml:brushProperty name="height" value="0.8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1 480,'0'-4,"0"-1,0 1,1 0,1-8,-1 10,-1 2,0-2,1 1,0-1,-1 1,1 0,0 0,0 0,0 0,0 0,0 0,0 0,0 0,0 0,0 0,1 0,-2 1,4-2,3 0,0 0,0 0,0 0,0 1,11-1,38 2,-39 0,-7 0,33 1,66-8,-95 6,-1-2,0 0,0-1,0 0,-1-1,1-1,-1 1,0-2,12-8,50-39,-62 44,0 0,-1-1,-1 0,18-24,-16 20,-1 2,27-26,18-3,-9 8,9-9,-52 40,0 1,-1-1,5-5,-7 8,-1-1,0 1,0 0,0 0,0 0,1 0,-1-1,0 1,0-1,0 1,0-1,1 1,-1 0,0 0,0 0,0-1,0 1,0-1,0 1,0 0,0 0,0-1,0 1,0-1,-1 1,1-1,0 1,0 0,0 0,-1 0,1-1,0 1,0 0,0-1,0 1,0 0,-1 0,1 0,0 0,-1-1,1 1,0 0,-3-2,2 2,-1-1,0 0,0 1,-3-2,-9 0,1 1,1 0,-2 0,1 2,0 0,-22 4,17-2,1 1,-1 2,2 0,-24 12,18-6,2 2,-35 27,54-40,-8 7,0 2,-16 19,18-20,0 0,-1 0,0-1,-16 13,-114 77,129-91,0 2,1-1,-1 0,1 1,0 1,-6 11,-15 18,27-37,-41 46,35-39,-1-1,0 1,-12 7,21-16,-1 0,0 1,1-1,0 1,-1-1,0 0,0 0,1 0,0 1,-1-1,0 0,1 0,-1 0,0 1,0-1,1 0,-2 0,2-1,0 1,0 0,0 0,0-1,0 1,-1 0,1 0,0 0,0 0,0-1,0 1,0 0,-1-1,1 1,0 0,0 0,0 0,0-1,0 1,0 0,0-1,0 1,0 0,0-1,1 1,-1 0,0 0,1-4,1 0,-1 0,1 0,3-5,1 0,0 2,0-1,1 0,0 1,0 0,17-11,55-31,-54 34,25-15,96-51,-125 69,26-17,12-8,-38 24,27-20,-28 18,34-19,21 2,-49 22,30-17,-36 16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3T07:23:00.748"/>
    </inkml:context>
    <inkml:brush xml:id="br0">
      <inkml:brushProperty name="width" value="0.4" units="cm"/>
      <inkml:brushProperty name="height" value="0.8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0 813,'276'0,"-270"0,0 0,-1 0,0 0,1-1,0-1,-1 2,0-2,0 0,1 1,-1-1,0-1,0 1,0-1,0 0,5-5,0-2,-1 0,0-1,-1-1,0 0,8-17,19-26,-25 42,0 1,15-15,-19 23,-1 0,1-1,-1 1,2 0,-2 1,2 0,-1 0,7-2,7 0,27-4,-33 7,0 0,0-1,0-1,0-1,14-5,-16 3,0-1,-1-1,0 1,18-21,-18 18,2 0,25-18,9-7,-30 23,20-12,-15 12,36-28,-50 36,-2-1,0 0,-1-1,1 1,-1-1,0 0,0 0,-1-1,4-7,-4 5,5-16,-9 23,1 0,-1-1,1 2,-1-1,1 0,-1-1,-1 1,1 1,0-1,-2-4,2 6,0 0,-1 1,1-1,-1 0,1 0,0 0,-1 0,0 1,0-1,1 0,-1 0,0 1,1 0,-1-1,0 0,1 1,-2 0,1-1,1 1,-1-1,0 1,0-1,0 1,0 0,0 0,0 0,-1 0,0 0,-1 0,1 0,0 0,0 0,0 1,-1 0,1 0,0-1,-1 1,-2 2,-1 0,0 2,1-1,0 0,0 0,-7 11,-22 31,-10 35,0-2,-45 36,19-27,28-31,-23 32,60-81,0 0,-1-1,1 0,-2-1,1 1,-1-1,0 0,-1-1,-14 9,-153 78,163-86,0-1,0 0,-16 3,26-8,1 1,-1-1,1 0,0 1,-1-1,1 0,-1 0,0 0,1-1,-1 1,1 0,0-1,-1 1,1 0,-1-1,1 0,-1 1,1-1,-2-1,2 0,-1 1,1-1,-1 0,1 1,0-1,0 0,0 0,0 0,0 0,0 0,1 0,-1-4,-2-8,2 0,0-1,0 1,1 0,1 0,0 0,4-16,-2 21,1-1,-1 0,1 1,0 0,1 0,8-13,-2 5,-8 12,52-86,-37 66,31-36,-22 33,38-30,35-20,-63 50,16-10,86-47,-108 67,-1-1,-1-2,-1 0,47-49,-84 85,2-7,-2 0,1-1,-14 9,-4 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3T07:23:03.481"/>
    </inkml:context>
    <inkml:brush xml:id="br0">
      <inkml:brushProperty name="width" value="0.4" units="cm"/>
      <inkml:brushProperty name="height" value="0.8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3703 0,'1'1,"-1"-1,1 0,0 0,-1 0,0 0,1 0,-1 0,1 1,-1-1,0 0,1 1,-1-1,1 1,-1-1,1 0,-1 0,0 1,0 0,0-1,1 0,-1 0,0 1,0 0,1 0,3 13,-3-13,0 11,1-1,-1 0,0 1,-1-1,0 1,-4 18,-1-5,-14 45,-31 54,-3 13,44-107,-19 54,22-67,-1-1,-19 31,-18 15,-14 22,-45 100,91-159,-3 0,-20 25,-39 41,59-74,-3 3,-2-1,-1-1,-26 19,9-8,-218 164,164-119,19-15,67-54,0-1,-1 1,0-2,0 1,-9 2,-37 8,47-13,-11 4,1 1,1 0,-27 15,-4 1,-23 4,-7 3,-36 32,30-14,72-43,1 1,-1-2,0 0,-18 4,-42 1,49-7,1 2,0-1,-23 8,9 2,-40 18,65-26,0 2,1 0,0 0,-11 11,9-7,1-3,-13 9,12-10,-1 0,0-1,-1-1,1 1,-1-2,0 0,0 0,-16 0,-13 0,-48-4,53 1,-417-3,441 3,-6 1,-1 1,1 1,0 0,-25 9,-18 4,24-10,-60 1,-36-8,57-1,62 2,-18 0,-37 4,28 2,-80 6,100-10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3T07:23:06.653"/>
    </inkml:context>
    <inkml:brush xml:id="br0">
      <inkml:brushProperty name="width" value="0.4" units="cm"/>
      <inkml:brushProperty name="height" value="0.8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2478 190,'-9'15,"0"-1,2 2,0 0,1-1,-5 21,-13 82,17-79,-5 37,-9 40,14-79,3-15,-12 38,-12 12,-13 38,33-84,1 0,-5 35,-5 39,16-92,-1 1,-1-1,1-1,-1 1,0-1,-1 0,0 1,0-1,0-1,-11 13,-98 107,111-125,-10 13,12-14,0 0,0 0,0 0,0 0,0 0,0 0,0 0,0 0,0 0,0 0,0 1,0-1,0 0,0 0,0 0,0 0,0 0,0 0,0 0,0 1,0-1,0 0,0 0,0 0,0 0,0 0,0 0,0 0,0 0,0 0,0 0,0 0,0 0,0 0,0 0,0 0,0 0,0 1,0-1,0 0,0 0,0 0,0 0,0 0,0 0,0 0,0 0,0 0,0 0,1 0,-1 0,0 1,11-5,72-43,-51 28,140-77,-67 33,-89 51,0 0,-1 0,-1-2,16-18,-10 8,29-50,-40 58,0-1,-1 0,-1-1,6-25,0-20,4-12,-14 63,1-1,1 1,11-22,2-2,0 0,-2-2,11-43,30-75,-3 6,-40 103,-6 21,0 0,16-32,-23 55,0 1,1-1,0 0,4-4,-6 7,0 0,0-1,0 1,0 0,0 0,0 0,0-1,0 1,0 0,0 0,0 0,0 0,0 0,0 0,1 0,-1 0,0 0,0 0,0 0,1 0,-1 0,0 0,0 0,0 0,0 0,0 0,0-1,0 1,1 0,-1 1,0-1,0 0,0 0,1 0,-1 0,0 0,0 0,0 0,1 0,-1 0,0 0,0 0,0 0,0 0,0 0,0 0,0 0,0 0,0 0,0 1,0-1,1 0,-1 0,0 0,0 1,1 3,-1 0,0 1,0-1,0 0,0 0,-1 1,0 2,-2 5,-4 52,-3 27,5-71,0 0,-1 0,-12 26,-7 17,22-51,-1 0,2 0,-2 18,3 2,0-17,-3 29,2-39,1 0,0 0,0 0,-2-1,1 1,0-1,0 0,-1 1,-5 7,0-5,0 1,-10 8,9-9,1 0,-9 9,4-1,0-1,-1-1,-1 0,-24 16,-133 92,151-104,1 0,0 2,-28 35,29-32,0 0,-42 33,43-42,-1 2,0 0,1 0,-25 29,9-3,7-6,-51 47,37-43,10-9,-45 33,66-55,-86 63,69-48,-35 36,44-40,-12 15,-2-1,-46 36,1-2,-6 4,30-33,-82 56,51-41,64-41,0-1,-1 0,0-2,-25 8,-91 20,113-30,-45 9,-110 31,136-34,-165 59,197-68,0 2,1 0,0 0,-12 10,-35 33,24-19,-39 28,58-48,-1 0,0-1,-20 9,0-4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3T06:55:22.783"/>
    </inkml:context>
    <inkml:brush xml:id="br0">
      <inkml:brushProperty name="width" value="0.4" units="cm"/>
      <inkml:brushProperty name="height" value="0.8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3T07:23:08.614"/>
    </inkml:context>
    <inkml:brush xml:id="br0">
      <inkml:brushProperty name="width" value="0.4" units="cm"/>
      <inkml:brushProperty name="height" value="0.8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0 688,'0'1,"0"-1,1 1,-1 0,0-1,0 0,0 1,0 0,1 0,-1-1,0 1,1-1,0 1,-1-1,0 1,0-1,1 1,0 0,-1-1,0 0,1 0,0 1,0-1,-1 1,2-1,17 5,45 2,-15-3,204 15,-208-19,1 2,81-10,-101 2,2-1,-1-1,33-15,-44 16,0-1,-1 0,24-19,-18 11,33-35,-46 42,0 0,-1 0,0-2,-1 1,5-13,23-57,-12 25,-10 28,29-63,-32 75,0 0,1 0,16-20,39-46,-23 27,-37 49,9-11,-13 15,0 0,0 0,0 0,1 0,-1 0,0 1,0-1,1 1,-1-1,0 0,0 1,2 0,-2-1,-1 1,0 0,1 0,-1 1,1-1,-1 0,0 0,0 0,1 0,-1 0,1 0,-1 0,1 0,-1 0,0 1,0-1,1 0,-1 1,0-1,1 0,-1 1,0-1,0 0,0 0,1 0,-1 1,0-1,0 1,1-1,-1 0,0 0,0 1,0 0,0 0,1 1,-1 0,0 0,0 0,0 0,0 3,-2 3,1 0,-1 0,-1-1,0 1,0-1,0 0,-8 12,2-1,-38 65,-4-3,-99 122,123-170,-56 52,62-66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3T07:23:10.417"/>
    </inkml:context>
    <inkml:brush xml:id="br0">
      <inkml:brushProperty name="width" value="0.4" units="cm"/>
      <inkml:brushProperty name="height" value="0.8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2359 1,'0'10,"0"18,-5 36,-9 74,12-115,0 0,-2 0,0 0,-1-1,-1 1,-2-1,-13 29,-2-7,-2-2,-2-1,-2-2,-34 37,48-58,-210 234,-11-12,183-191,-260 248,237-218,38-37,-77 63,103-96,-3 1,1-2,0 0,-1-1,-1-1,2 0,-30 6,32-8,1 0,-1 0,2 1,-1 0,0 2,1-1,-16 13,-4 7,-27 29,47-45,-30 31,-68 53,-18 8,109-90,-1 0,-32 15,-42 13,81-36,-65 24,42-16,1 0,-36 21,37-14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3T06:55:24.916"/>
    </inkml:context>
    <inkml:brush xml:id="br0">
      <inkml:brushProperty name="width" value="0.4" units="cm"/>
      <inkml:brushProperty name="height" value="0.8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1,'2'2,"6"6,5 6,5 4,4 3,2 4,0-2,-5-4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3T06:55:27.938"/>
    </inkml:context>
    <inkml:brush xml:id="br0">
      <inkml:brushProperty name="width" value="0.4" units="cm"/>
      <inkml:brushProperty name="height" value="0.8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1822 1822,'302'302,"-2406"-2406,2085 2085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7AA892-1A35-485E-AEF5-261F554A3B63}" type="datetimeFigureOut">
              <a:rPr lang="cs-CZ" smtClean="0"/>
              <a:t>01.12.2020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B65531-EAFC-4FE3-94EC-924F7EFAAE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158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B65531-EAFC-4FE3-94EC-924F7EFAAE7E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2099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B65531-EAFC-4FE3-94EC-924F7EFAAE7E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53218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45002a5353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g45002a535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53EDFA-E650-41AB-ABF1-8134F15738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DDD8814-4FFB-498E-994D-53C556BAB1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5835904-B9AC-4E0E-A82B-3ABBB38FF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9D219-FD56-4E5C-9676-AC3AF9A001DA}" type="datetimeFigureOut">
              <a:rPr lang="cs-CZ" smtClean="0"/>
              <a:t>01.12.2020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0FE89D1-A63A-409F-97CC-379E5E6B0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ACA485D-5627-47AB-8CD9-DF5A91ED3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516D4-114B-4E35-ACA2-7D4F5E0E6C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772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C8E84B-5588-4589-9E73-574B0E784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D8AF5C7-86CF-41E0-BE0B-7352982F5E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305BA06-0596-4659-B77F-2A6EB6B45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9D219-FD56-4E5C-9676-AC3AF9A001DA}" type="datetimeFigureOut">
              <a:rPr lang="cs-CZ" smtClean="0"/>
              <a:t>01.12.2020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9AB3557-895D-473D-81D1-49B7F39FA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8CDD051-6BC1-4A30-BC6C-7133B8E1C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516D4-114B-4E35-ACA2-7D4F5E0E6C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3931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895F24B-A6BE-46C2-B278-253F1DB108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F2CED89-DD58-41EF-9D4A-820643E45F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A27B9DF-A043-4223-8175-97F9B2CDD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9D219-FD56-4E5C-9676-AC3AF9A001DA}" type="datetimeFigureOut">
              <a:rPr lang="cs-CZ" smtClean="0"/>
              <a:t>01.12.2020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2FF2CBC-0BF6-4933-B49B-90A6E690E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A79EECC-526E-40C8-9D45-D28460DD0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516D4-114B-4E35-ACA2-7D4F5E0E6C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4481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ZDNA">
  <p:cSld name="PRAZDNA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616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BRAZEK">
  <p:cSld name="OBRAZE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>
            <a:spLocks noGrp="1"/>
          </p:cNvSpPr>
          <p:nvPr>
            <p:ph type="pic" idx="2"/>
          </p:nvPr>
        </p:nvSpPr>
        <p:spPr>
          <a:xfrm>
            <a:off x="-3175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426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F5FF3B-85AE-4468-9F5B-FCA970593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AA97BD-D3B7-4059-8DCD-B49290BAE4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060A4CE-D587-4F7D-AF5E-7A8AF5AB4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9D219-FD56-4E5C-9676-AC3AF9A001DA}" type="datetimeFigureOut">
              <a:rPr lang="cs-CZ" smtClean="0"/>
              <a:t>01.12.2020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D97F68A-8784-4A4C-9C15-22AA9DD8A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2DE3D28-A81F-4B5E-91D0-32084FAC8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516D4-114B-4E35-ACA2-7D4F5E0E6C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863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F8F02D-70C4-4CBD-BC67-E6E5856F6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8BA60BC-E10A-4939-B48F-5D89E013F4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C809311-80D2-432F-9DE8-33A83F9C3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9D219-FD56-4E5C-9676-AC3AF9A001DA}" type="datetimeFigureOut">
              <a:rPr lang="cs-CZ" smtClean="0"/>
              <a:t>01.12.2020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CD96B1E-DAE5-4B12-8258-D8920E40A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90D6AA0-2EEF-4FB5-A209-58A73E45E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516D4-114B-4E35-ACA2-7D4F5E0E6C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028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85390B-6CCE-48F3-9D88-524757D17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68D81C-57C5-4B36-99F3-FE935653BF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5FED2F6-F7FB-462E-B70B-FD877F686A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61F8B58-0901-4974-8B79-E390E0C53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9D219-FD56-4E5C-9676-AC3AF9A001DA}" type="datetimeFigureOut">
              <a:rPr lang="cs-CZ" smtClean="0"/>
              <a:t>01.12.2020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90635E8-38EE-4B53-8D48-4D3555AEB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6EC43D7-E631-435B-BE81-69F0250BA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516D4-114B-4E35-ACA2-7D4F5E0E6C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3668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1DBFFE-5CE2-468C-A517-5162CAB33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539E8E3-3333-4030-A333-80B63DE700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0D91967-4F6E-4E77-AB34-B68D0F26CE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8094DC3-9457-49E7-8C39-66A2D065AD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7442E99-81DA-493E-BB8F-63A6C25C19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2712C5B3-3222-49A1-8658-921A3E1D1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9D219-FD56-4E5C-9676-AC3AF9A001DA}" type="datetimeFigureOut">
              <a:rPr lang="cs-CZ" smtClean="0"/>
              <a:t>01.12.2020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E9574AD8-25F6-4AE9-BFEB-1595A4FE2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2D4091C-F74D-4DE5-B26E-E113915D3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516D4-114B-4E35-ACA2-7D4F5E0E6C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7934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356187-244D-40EE-8340-4FF05BC5F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4BA4FDE-A828-4108-833F-8CB04C6A1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9D219-FD56-4E5C-9676-AC3AF9A001DA}" type="datetimeFigureOut">
              <a:rPr lang="cs-CZ" smtClean="0"/>
              <a:t>01.12.2020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40A6DB5-EF0D-4C41-80E1-B46C89B63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02DCFE6-A453-4DDD-8280-9445D6C53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516D4-114B-4E35-ACA2-7D4F5E0E6C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9733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FE16100-2F91-48A0-9D00-DD7FD515B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9D219-FD56-4E5C-9676-AC3AF9A001DA}" type="datetimeFigureOut">
              <a:rPr lang="cs-CZ" smtClean="0"/>
              <a:t>01.12.2020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282E095-B890-442B-9A6A-DEEA7685B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D388A76-08CE-4556-A274-18267A5CB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516D4-114B-4E35-ACA2-7D4F5E0E6C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0111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75F84B-3E77-46D7-AAE0-8FF800A6E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15A13E-A5A8-4649-A906-19F1FDB67F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FBA7D72-42B3-4B0E-A4BB-C0743F74C0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0396BD8-181E-4C25-A97E-95FBA5F10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9D219-FD56-4E5C-9676-AC3AF9A001DA}" type="datetimeFigureOut">
              <a:rPr lang="cs-CZ" smtClean="0"/>
              <a:t>01.12.2020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D6BAFF0-E319-40B5-9E55-840A03CD2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623E158-6D80-4B80-9CFA-CEDBE1AA0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516D4-114B-4E35-ACA2-7D4F5E0E6C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4858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4873B9-C52D-4D37-ACAB-F46300B59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8BED464-5361-4F52-8203-81B54EA8ED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53E5034-9C1E-4924-BD50-5AEA7305BC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8923CD3-8F36-47A2-94C8-D52590CBD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9D219-FD56-4E5C-9676-AC3AF9A001DA}" type="datetimeFigureOut">
              <a:rPr lang="cs-CZ" smtClean="0"/>
              <a:t>01.12.2020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F51252E-680C-4DCD-B493-F41641E01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50376D1-53E7-49DE-A00E-64D8C676B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516D4-114B-4E35-ACA2-7D4F5E0E6C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6603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2C83BEB-DCAA-444F-AB0F-1C7C2C5BA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C9FCE00-D4A6-4C41-A293-DD2A24C757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09A39B7-5F69-4CC9-AB16-CBF9DB1C67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9D219-FD56-4E5C-9676-AC3AF9A001DA}" type="datetimeFigureOut">
              <a:rPr lang="cs-CZ" smtClean="0"/>
              <a:t>01.12.2020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DDB121C-354B-435A-AA1B-D53451919D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122E1F7-A07E-4E4B-806D-C129D0E02B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516D4-114B-4E35-ACA2-7D4F5E0E6C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9799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4.svg"/><Relationship Id="rId4" Type="http://schemas.openxmlformats.org/officeDocument/2006/relationships/image" Target="../media/image11.png"/><Relationship Id="rId9" Type="http://schemas.openxmlformats.org/officeDocument/2006/relationships/image" Target="../media/image18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sv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svg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22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24.svg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22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24.svg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11" Type="http://schemas.openxmlformats.org/officeDocument/2006/relationships/image" Target="../media/image37.svg"/><Relationship Id="rId5" Type="http://schemas.openxmlformats.org/officeDocument/2006/relationships/image" Target="../media/image22.png"/><Relationship Id="rId10" Type="http://schemas.openxmlformats.org/officeDocument/2006/relationships/image" Target="../media/image25.png"/><Relationship Id="rId4" Type="http://schemas.openxmlformats.org/officeDocument/2006/relationships/image" Target="../media/image21.png"/><Relationship Id="rId9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41.svg"/><Relationship Id="rId7" Type="http://schemas.openxmlformats.org/officeDocument/2006/relationships/image" Target="../media/image43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4.svg"/><Relationship Id="rId4" Type="http://schemas.openxmlformats.org/officeDocument/2006/relationships/image" Target="../media/image17.png"/><Relationship Id="rId9" Type="http://schemas.openxmlformats.org/officeDocument/2006/relationships/image" Target="../media/image45.sv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41.svg"/><Relationship Id="rId7" Type="http://schemas.openxmlformats.org/officeDocument/2006/relationships/image" Target="../media/image43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24.svg"/><Relationship Id="rId5" Type="http://schemas.openxmlformats.org/officeDocument/2006/relationships/image" Target="../media/image22.svg"/><Relationship Id="rId10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45.sv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41.svg"/><Relationship Id="rId7" Type="http://schemas.openxmlformats.org/officeDocument/2006/relationships/image" Target="../media/image43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2.svg"/><Relationship Id="rId4" Type="http://schemas.openxmlformats.org/officeDocument/2006/relationships/image" Target="../media/image16.png"/><Relationship Id="rId9" Type="http://schemas.openxmlformats.org/officeDocument/2006/relationships/image" Target="../media/image45.sv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57.svg"/><Relationship Id="rId18" Type="http://schemas.openxmlformats.org/officeDocument/2006/relationships/image" Target="../media/image38.png"/><Relationship Id="rId3" Type="http://schemas.openxmlformats.org/officeDocument/2006/relationships/image" Target="../media/image47.svg"/><Relationship Id="rId7" Type="http://schemas.openxmlformats.org/officeDocument/2006/relationships/image" Target="../media/image51.svg"/><Relationship Id="rId12" Type="http://schemas.openxmlformats.org/officeDocument/2006/relationships/image" Target="../media/image35.png"/><Relationship Id="rId17" Type="http://schemas.openxmlformats.org/officeDocument/2006/relationships/image" Target="../media/image61.svg"/><Relationship Id="rId2" Type="http://schemas.openxmlformats.org/officeDocument/2006/relationships/image" Target="../media/image30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55.svg"/><Relationship Id="rId5" Type="http://schemas.openxmlformats.org/officeDocument/2006/relationships/image" Target="../media/image49.svg"/><Relationship Id="rId15" Type="http://schemas.openxmlformats.org/officeDocument/2006/relationships/image" Target="../media/image59.svg"/><Relationship Id="rId10" Type="http://schemas.openxmlformats.org/officeDocument/2006/relationships/image" Target="../media/image34.png"/><Relationship Id="rId19" Type="http://schemas.openxmlformats.org/officeDocument/2006/relationships/image" Target="../media/image63.svg"/><Relationship Id="rId4" Type="http://schemas.openxmlformats.org/officeDocument/2006/relationships/image" Target="../media/image31.png"/><Relationship Id="rId9" Type="http://schemas.openxmlformats.org/officeDocument/2006/relationships/image" Target="../media/image53.svg"/><Relationship Id="rId14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59.svg"/><Relationship Id="rId18" Type="http://schemas.openxmlformats.org/officeDocument/2006/relationships/image" Target="../media/image38.png"/><Relationship Id="rId3" Type="http://schemas.openxmlformats.org/officeDocument/2006/relationships/image" Target="../media/image47.svg"/><Relationship Id="rId7" Type="http://schemas.openxmlformats.org/officeDocument/2006/relationships/image" Target="../media/image61.svg"/><Relationship Id="rId12" Type="http://schemas.openxmlformats.org/officeDocument/2006/relationships/image" Target="../media/image36.png"/><Relationship Id="rId17" Type="http://schemas.openxmlformats.org/officeDocument/2006/relationships/image" Target="../media/image57.svg"/><Relationship Id="rId2" Type="http://schemas.openxmlformats.org/officeDocument/2006/relationships/image" Target="../media/image30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55.svg"/><Relationship Id="rId5" Type="http://schemas.openxmlformats.org/officeDocument/2006/relationships/image" Target="../media/image49.svg"/><Relationship Id="rId15" Type="http://schemas.openxmlformats.org/officeDocument/2006/relationships/image" Target="../media/image51.svg"/><Relationship Id="rId10" Type="http://schemas.openxmlformats.org/officeDocument/2006/relationships/image" Target="../media/image34.png"/><Relationship Id="rId19" Type="http://schemas.openxmlformats.org/officeDocument/2006/relationships/image" Target="../media/image63.svg"/><Relationship Id="rId4" Type="http://schemas.openxmlformats.org/officeDocument/2006/relationships/image" Target="../media/image31.png"/><Relationship Id="rId9" Type="http://schemas.openxmlformats.org/officeDocument/2006/relationships/image" Target="../media/image53.svg"/><Relationship Id="rId14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59.svg"/><Relationship Id="rId18" Type="http://schemas.openxmlformats.org/officeDocument/2006/relationships/image" Target="../media/image38.png"/><Relationship Id="rId3" Type="http://schemas.openxmlformats.org/officeDocument/2006/relationships/image" Target="../media/image47.svg"/><Relationship Id="rId7" Type="http://schemas.openxmlformats.org/officeDocument/2006/relationships/image" Target="../media/image61.svg"/><Relationship Id="rId12" Type="http://schemas.openxmlformats.org/officeDocument/2006/relationships/image" Target="../media/image36.png"/><Relationship Id="rId17" Type="http://schemas.openxmlformats.org/officeDocument/2006/relationships/image" Target="../media/image57.svg"/><Relationship Id="rId2" Type="http://schemas.openxmlformats.org/officeDocument/2006/relationships/image" Target="../media/image30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55.svg"/><Relationship Id="rId5" Type="http://schemas.openxmlformats.org/officeDocument/2006/relationships/image" Target="../media/image49.svg"/><Relationship Id="rId15" Type="http://schemas.openxmlformats.org/officeDocument/2006/relationships/image" Target="../media/image51.svg"/><Relationship Id="rId10" Type="http://schemas.openxmlformats.org/officeDocument/2006/relationships/image" Target="../media/image34.png"/><Relationship Id="rId19" Type="http://schemas.openxmlformats.org/officeDocument/2006/relationships/image" Target="../media/image63.svg"/><Relationship Id="rId4" Type="http://schemas.openxmlformats.org/officeDocument/2006/relationships/image" Target="../media/image31.png"/><Relationship Id="rId9" Type="http://schemas.openxmlformats.org/officeDocument/2006/relationships/image" Target="../media/image53.svg"/><Relationship Id="rId14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55.svg"/><Relationship Id="rId18" Type="http://schemas.openxmlformats.org/officeDocument/2006/relationships/image" Target="../media/image35.png"/><Relationship Id="rId3" Type="http://schemas.openxmlformats.org/officeDocument/2006/relationships/image" Target="../media/image47.svg"/><Relationship Id="rId7" Type="http://schemas.openxmlformats.org/officeDocument/2006/relationships/image" Target="../media/image61.svg"/><Relationship Id="rId12" Type="http://schemas.openxmlformats.org/officeDocument/2006/relationships/image" Target="../media/image34.png"/><Relationship Id="rId17" Type="http://schemas.openxmlformats.org/officeDocument/2006/relationships/image" Target="../media/image51.svg"/><Relationship Id="rId2" Type="http://schemas.openxmlformats.org/officeDocument/2006/relationships/image" Target="../media/image30.pn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63.svg"/><Relationship Id="rId5" Type="http://schemas.openxmlformats.org/officeDocument/2006/relationships/image" Target="../media/image49.svg"/><Relationship Id="rId15" Type="http://schemas.openxmlformats.org/officeDocument/2006/relationships/image" Target="../media/image59.svg"/><Relationship Id="rId10" Type="http://schemas.openxmlformats.org/officeDocument/2006/relationships/image" Target="../media/image38.png"/><Relationship Id="rId19" Type="http://schemas.openxmlformats.org/officeDocument/2006/relationships/image" Target="../media/image57.svg"/><Relationship Id="rId4" Type="http://schemas.openxmlformats.org/officeDocument/2006/relationships/image" Target="../media/image31.png"/><Relationship Id="rId9" Type="http://schemas.openxmlformats.org/officeDocument/2006/relationships/image" Target="../media/image53.svg"/><Relationship Id="rId14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3.svg"/><Relationship Id="rId18" Type="http://schemas.openxmlformats.org/officeDocument/2006/relationships/image" Target="../media/image47.png"/><Relationship Id="rId26" Type="http://schemas.openxmlformats.org/officeDocument/2006/relationships/image" Target="../media/image51.png"/><Relationship Id="rId39" Type="http://schemas.openxmlformats.org/officeDocument/2006/relationships/image" Target="../media/image93.svg"/><Relationship Id="rId21" Type="http://schemas.openxmlformats.org/officeDocument/2006/relationships/image" Target="../media/image59.svg"/><Relationship Id="rId34" Type="http://schemas.openxmlformats.org/officeDocument/2006/relationships/image" Target="../media/image55.png"/><Relationship Id="rId42" Type="http://schemas.openxmlformats.org/officeDocument/2006/relationships/image" Target="../media/image59.png"/><Relationship Id="rId47" Type="http://schemas.openxmlformats.org/officeDocument/2006/relationships/image" Target="../media/image99.svg"/><Relationship Id="rId50" Type="http://schemas.openxmlformats.org/officeDocument/2006/relationships/image" Target="../media/image63.png"/><Relationship Id="rId55" Type="http://schemas.openxmlformats.org/officeDocument/2006/relationships/image" Target="../media/image103.svg"/><Relationship Id="rId63" Type="http://schemas.openxmlformats.org/officeDocument/2006/relationships/image" Target="../media/image109.svg"/><Relationship Id="rId7" Type="http://schemas.openxmlformats.org/officeDocument/2006/relationships/image" Target="../media/image47.svg"/><Relationship Id="rId2" Type="http://schemas.openxmlformats.org/officeDocument/2006/relationships/image" Target="../media/image39.png"/><Relationship Id="rId16" Type="http://schemas.openxmlformats.org/officeDocument/2006/relationships/image" Target="../media/image46.png"/><Relationship Id="rId29" Type="http://schemas.openxmlformats.org/officeDocument/2006/relationships/image" Target="../media/image8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71.svg"/><Relationship Id="rId24" Type="http://schemas.openxmlformats.org/officeDocument/2006/relationships/image" Target="../media/image50.png"/><Relationship Id="rId32" Type="http://schemas.openxmlformats.org/officeDocument/2006/relationships/image" Target="../media/image54.png"/><Relationship Id="rId37" Type="http://schemas.openxmlformats.org/officeDocument/2006/relationships/image" Target="../media/image91.svg"/><Relationship Id="rId40" Type="http://schemas.openxmlformats.org/officeDocument/2006/relationships/image" Target="../media/image58.png"/><Relationship Id="rId45" Type="http://schemas.openxmlformats.org/officeDocument/2006/relationships/image" Target="../media/image97.svg"/><Relationship Id="rId53" Type="http://schemas.openxmlformats.org/officeDocument/2006/relationships/image" Target="../media/image101.svg"/><Relationship Id="rId58" Type="http://schemas.openxmlformats.org/officeDocument/2006/relationships/image" Target="../media/image67.png"/><Relationship Id="rId66" Type="http://schemas.openxmlformats.org/officeDocument/2006/relationships/image" Target="../media/image71.png"/><Relationship Id="rId5" Type="http://schemas.openxmlformats.org/officeDocument/2006/relationships/image" Target="../media/image67.svg"/><Relationship Id="rId15" Type="http://schemas.openxmlformats.org/officeDocument/2006/relationships/image" Target="../media/image75.svg"/><Relationship Id="rId23" Type="http://schemas.openxmlformats.org/officeDocument/2006/relationships/image" Target="../media/image81.svg"/><Relationship Id="rId28" Type="http://schemas.openxmlformats.org/officeDocument/2006/relationships/image" Target="../media/image52.png"/><Relationship Id="rId36" Type="http://schemas.openxmlformats.org/officeDocument/2006/relationships/image" Target="../media/image56.png"/><Relationship Id="rId49" Type="http://schemas.openxmlformats.org/officeDocument/2006/relationships/image" Target="../media/image63.svg"/><Relationship Id="rId57" Type="http://schemas.openxmlformats.org/officeDocument/2006/relationships/image" Target="../media/image51.svg"/><Relationship Id="rId61" Type="http://schemas.openxmlformats.org/officeDocument/2006/relationships/image" Target="../media/image107.svg"/><Relationship Id="rId10" Type="http://schemas.openxmlformats.org/officeDocument/2006/relationships/image" Target="../media/image43.png"/><Relationship Id="rId19" Type="http://schemas.openxmlformats.org/officeDocument/2006/relationships/image" Target="../media/image79.svg"/><Relationship Id="rId31" Type="http://schemas.openxmlformats.org/officeDocument/2006/relationships/image" Target="../media/image43.svg"/><Relationship Id="rId44" Type="http://schemas.openxmlformats.org/officeDocument/2006/relationships/image" Target="../media/image60.png"/><Relationship Id="rId52" Type="http://schemas.openxmlformats.org/officeDocument/2006/relationships/image" Target="../media/image64.png"/><Relationship Id="rId60" Type="http://schemas.openxmlformats.org/officeDocument/2006/relationships/image" Target="../media/image68.png"/><Relationship Id="rId65" Type="http://schemas.openxmlformats.org/officeDocument/2006/relationships/image" Target="../media/image111.svg"/><Relationship Id="rId4" Type="http://schemas.openxmlformats.org/officeDocument/2006/relationships/image" Target="../media/image40.png"/><Relationship Id="rId9" Type="http://schemas.openxmlformats.org/officeDocument/2006/relationships/image" Target="../media/image69.svg"/><Relationship Id="rId14" Type="http://schemas.openxmlformats.org/officeDocument/2006/relationships/image" Target="../media/image45.png"/><Relationship Id="rId22" Type="http://schemas.openxmlformats.org/officeDocument/2006/relationships/image" Target="../media/image49.png"/><Relationship Id="rId27" Type="http://schemas.openxmlformats.org/officeDocument/2006/relationships/image" Target="../media/image85.svg"/><Relationship Id="rId30" Type="http://schemas.openxmlformats.org/officeDocument/2006/relationships/image" Target="../media/image53.png"/><Relationship Id="rId35" Type="http://schemas.openxmlformats.org/officeDocument/2006/relationships/image" Target="../media/image89.svg"/><Relationship Id="rId43" Type="http://schemas.openxmlformats.org/officeDocument/2006/relationships/image" Target="../media/image95.svg"/><Relationship Id="rId48" Type="http://schemas.openxmlformats.org/officeDocument/2006/relationships/image" Target="../media/image62.png"/><Relationship Id="rId56" Type="http://schemas.openxmlformats.org/officeDocument/2006/relationships/image" Target="../media/image66.png"/><Relationship Id="rId64" Type="http://schemas.openxmlformats.org/officeDocument/2006/relationships/image" Target="../media/image70.png"/><Relationship Id="rId8" Type="http://schemas.openxmlformats.org/officeDocument/2006/relationships/image" Target="../media/image42.png"/><Relationship Id="rId51" Type="http://schemas.openxmlformats.org/officeDocument/2006/relationships/image" Target="../media/image49.svg"/><Relationship Id="rId3" Type="http://schemas.openxmlformats.org/officeDocument/2006/relationships/image" Target="../media/image65.svg"/><Relationship Id="rId12" Type="http://schemas.openxmlformats.org/officeDocument/2006/relationships/image" Target="../media/image44.png"/><Relationship Id="rId17" Type="http://schemas.openxmlformats.org/officeDocument/2006/relationships/image" Target="../media/image77.svg"/><Relationship Id="rId25" Type="http://schemas.openxmlformats.org/officeDocument/2006/relationships/image" Target="../media/image83.svg"/><Relationship Id="rId33" Type="http://schemas.openxmlformats.org/officeDocument/2006/relationships/image" Target="../media/image53.svg"/><Relationship Id="rId38" Type="http://schemas.openxmlformats.org/officeDocument/2006/relationships/image" Target="../media/image57.png"/><Relationship Id="rId46" Type="http://schemas.openxmlformats.org/officeDocument/2006/relationships/image" Target="../media/image61.png"/><Relationship Id="rId59" Type="http://schemas.openxmlformats.org/officeDocument/2006/relationships/image" Target="../media/image105.svg"/><Relationship Id="rId67" Type="http://schemas.openxmlformats.org/officeDocument/2006/relationships/image" Target="../media/image113.svg"/><Relationship Id="rId20" Type="http://schemas.openxmlformats.org/officeDocument/2006/relationships/image" Target="../media/image48.png"/><Relationship Id="rId41" Type="http://schemas.openxmlformats.org/officeDocument/2006/relationships/image" Target="../media/image61.svg"/><Relationship Id="rId54" Type="http://schemas.openxmlformats.org/officeDocument/2006/relationships/image" Target="../media/image65.png"/><Relationship Id="rId62" Type="http://schemas.openxmlformats.org/officeDocument/2006/relationships/image" Target="../media/image69.png"/></Relationships>
</file>

<file path=ppt/slides/_rels/slide3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3.svg"/><Relationship Id="rId18" Type="http://schemas.openxmlformats.org/officeDocument/2006/relationships/image" Target="../media/image47.png"/><Relationship Id="rId26" Type="http://schemas.openxmlformats.org/officeDocument/2006/relationships/image" Target="../media/image51.png"/><Relationship Id="rId39" Type="http://schemas.openxmlformats.org/officeDocument/2006/relationships/image" Target="../media/image93.svg"/><Relationship Id="rId21" Type="http://schemas.openxmlformats.org/officeDocument/2006/relationships/image" Target="../media/image59.svg"/><Relationship Id="rId34" Type="http://schemas.openxmlformats.org/officeDocument/2006/relationships/image" Target="../media/image55.png"/><Relationship Id="rId42" Type="http://schemas.openxmlformats.org/officeDocument/2006/relationships/image" Target="../media/image59.png"/><Relationship Id="rId47" Type="http://schemas.openxmlformats.org/officeDocument/2006/relationships/image" Target="../media/image99.svg"/><Relationship Id="rId50" Type="http://schemas.openxmlformats.org/officeDocument/2006/relationships/image" Target="../media/image63.png"/><Relationship Id="rId55" Type="http://schemas.openxmlformats.org/officeDocument/2006/relationships/image" Target="../media/image103.svg"/><Relationship Id="rId63" Type="http://schemas.openxmlformats.org/officeDocument/2006/relationships/image" Target="../media/image109.svg"/><Relationship Id="rId7" Type="http://schemas.openxmlformats.org/officeDocument/2006/relationships/image" Target="../media/image47.svg"/><Relationship Id="rId2" Type="http://schemas.openxmlformats.org/officeDocument/2006/relationships/image" Target="../media/image39.png"/><Relationship Id="rId16" Type="http://schemas.openxmlformats.org/officeDocument/2006/relationships/image" Target="../media/image46.png"/><Relationship Id="rId29" Type="http://schemas.openxmlformats.org/officeDocument/2006/relationships/image" Target="../media/image8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71.svg"/><Relationship Id="rId24" Type="http://schemas.openxmlformats.org/officeDocument/2006/relationships/image" Target="../media/image50.png"/><Relationship Id="rId32" Type="http://schemas.openxmlformats.org/officeDocument/2006/relationships/image" Target="../media/image72.png"/><Relationship Id="rId37" Type="http://schemas.openxmlformats.org/officeDocument/2006/relationships/image" Target="../media/image91.svg"/><Relationship Id="rId40" Type="http://schemas.openxmlformats.org/officeDocument/2006/relationships/image" Target="../media/image58.png"/><Relationship Id="rId45" Type="http://schemas.openxmlformats.org/officeDocument/2006/relationships/image" Target="../media/image97.svg"/><Relationship Id="rId53" Type="http://schemas.openxmlformats.org/officeDocument/2006/relationships/image" Target="../media/image101.svg"/><Relationship Id="rId58" Type="http://schemas.openxmlformats.org/officeDocument/2006/relationships/image" Target="../media/image67.png"/><Relationship Id="rId66" Type="http://schemas.openxmlformats.org/officeDocument/2006/relationships/image" Target="../media/image71.png"/><Relationship Id="rId5" Type="http://schemas.openxmlformats.org/officeDocument/2006/relationships/image" Target="../media/image67.svg"/><Relationship Id="rId15" Type="http://schemas.openxmlformats.org/officeDocument/2006/relationships/image" Target="../media/image75.svg"/><Relationship Id="rId23" Type="http://schemas.openxmlformats.org/officeDocument/2006/relationships/image" Target="../media/image81.svg"/><Relationship Id="rId28" Type="http://schemas.openxmlformats.org/officeDocument/2006/relationships/image" Target="../media/image52.png"/><Relationship Id="rId36" Type="http://schemas.openxmlformats.org/officeDocument/2006/relationships/image" Target="../media/image56.png"/><Relationship Id="rId49" Type="http://schemas.openxmlformats.org/officeDocument/2006/relationships/image" Target="../media/image63.svg"/><Relationship Id="rId57" Type="http://schemas.openxmlformats.org/officeDocument/2006/relationships/image" Target="../media/image51.svg"/><Relationship Id="rId61" Type="http://schemas.openxmlformats.org/officeDocument/2006/relationships/image" Target="../media/image107.svg"/><Relationship Id="rId10" Type="http://schemas.openxmlformats.org/officeDocument/2006/relationships/image" Target="../media/image43.png"/><Relationship Id="rId19" Type="http://schemas.openxmlformats.org/officeDocument/2006/relationships/image" Target="../media/image79.svg"/><Relationship Id="rId31" Type="http://schemas.openxmlformats.org/officeDocument/2006/relationships/image" Target="../media/image43.svg"/><Relationship Id="rId44" Type="http://schemas.openxmlformats.org/officeDocument/2006/relationships/image" Target="../media/image60.png"/><Relationship Id="rId52" Type="http://schemas.openxmlformats.org/officeDocument/2006/relationships/image" Target="../media/image64.png"/><Relationship Id="rId60" Type="http://schemas.openxmlformats.org/officeDocument/2006/relationships/image" Target="../media/image68.png"/><Relationship Id="rId65" Type="http://schemas.openxmlformats.org/officeDocument/2006/relationships/image" Target="../media/image111.svg"/><Relationship Id="rId4" Type="http://schemas.openxmlformats.org/officeDocument/2006/relationships/image" Target="../media/image40.png"/><Relationship Id="rId9" Type="http://schemas.openxmlformats.org/officeDocument/2006/relationships/image" Target="../media/image69.svg"/><Relationship Id="rId14" Type="http://schemas.openxmlformats.org/officeDocument/2006/relationships/image" Target="../media/image45.png"/><Relationship Id="rId22" Type="http://schemas.openxmlformats.org/officeDocument/2006/relationships/image" Target="../media/image49.png"/><Relationship Id="rId27" Type="http://schemas.openxmlformats.org/officeDocument/2006/relationships/image" Target="../media/image85.svg"/><Relationship Id="rId30" Type="http://schemas.openxmlformats.org/officeDocument/2006/relationships/image" Target="../media/image53.png"/><Relationship Id="rId35" Type="http://schemas.openxmlformats.org/officeDocument/2006/relationships/image" Target="../media/image89.svg"/><Relationship Id="rId43" Type="http://schemas.openxmlformats.org/officeDocument/2006/relationships/image" Target="../media/image95.svg"/><Relationship Id="rId48" Type="http://schemas.openxmlformats.org/officeDocument/2006/relationships/image" Target="../media/image62.png"/><Relationship Id="rId56" Type="http://schemas.openxmlformats.org/officeDocument/2006/relationships/image" Target="../media/image66.png"/><Relationship Id="rId64" Type="http://schemas.openxmlformats.org/officeDocument/2006/relationships/image" Target="../media/image70.png"/><Relationship Id="rId8" Type="http://schemas.openxmlformats.org/officeDocument/2006/relationships/image" Target="../media/image42.png"/><Relationship Id="rId51" Type="http://schemas.openxmlformats.org/officeDocument/2006/relationships/image" Target="../media/image49.svg"/><Relationship Id="rId3" Type="http://schemas.openxmlformats.org/officeDocument/2006/relationships/image" Target="../media/image65.svg"/><Relationship Id="rId12" Type="http://schemas.openxmlformats.org/officeDocument/2006/relationships/image" Target="../media/image44.png"/><Relationship Id="rId17" Type="http://schemas.openxmlformats.org/officeDocument/2006/relationships/image" Target="../media/image77.svg"/><Relationship Id="rId25" Type="http://schemas.openxmlformats.org/officeDocument/2006/relationships/image" Target="../media/image83.svg"/><Relationship Id="rId33" Type="http://schemas.openxmlformats.org/officeDocument/2006/relationships/image" Target="../media/image115.svg"/><Relationship Id="rId38" Type="http://schemas.openxmlformats.org/officeDocument/2006/relationships/image" Target="../media/image57.png"/><Relationship Id="rId46" Type="http://schemas.openxmlformats.org/officeDocument/2006/relationships/image" Target="../media/image61.png"/><Relationship Id="rId59" Type="http://schemas.openxmlformats.org/officeDocument/2006/relationships/image" Target="../media/image105.svg"/><Relationship Id="rId67" Type="http://schemas.openxmlformats.org/officeDocument/2006/relationships/image" Target="../media/image113.svg"/><Relationship Id="rId20" Type="http://schemas.openxmlformats.org/officeDocument/2006/relationships/image" Target="../media/image48.png"/><Relationship Id="rId41" Type="http://schemas.openxmlformats.org/officeDocument/2006/relationships/image" Target="../media/image61.svg"/><Relationship Id="rId54" Type="http://schemas.openxmlformats.org/officeDocument/2006/relationships/image" Target="../media/image65.png"/><Relationship Id="rId62" Type="http://schemas.openxmlformats.org/officeDocument/2006/relationships/image" Target="../media/image6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3.svg"/><Relationship Id="rId18" Type="http://schemas.openxmlformats.org/officeDocument/2006/relationships/image" Target="../media/image47.png"/><Relationship Id="rId26" Type="http://schemas.openxmlformats.org/officeDocument/2006/relationships/image" Target="../media/image51.png"/><Relationship Id="rId39" Type="http://schemas.openxmlformats.org/officeDocument/2006/relationships/image" Target="../media/image93.svg"/><Relationship Id="rId21" Type="http://schemas.openxmlformats.org/officeDocument/2006/relationships/image" Target="../media/image119.svg"/><Relationship Id="rId34" Type="http://schemas.openxmlformats.org/officeDocument/2006/relationships/image" Target="../media/image75.png"/><Relationship Id="rId42" Type="http://schemas.openxmlformats.org/officeDocument/2006/relationships/image" Target="../media/image59.png"/><Relationship Id="rId47" Type="http://schemas.openxmlformats.org/officeDocument/2006/relationships/image" Target="../media/image99.svg"/><Relationship Id="rId50" Type="http://schemas.openxmlformats.org/officeDocument/2006/relationships/image" Target="../media/image63.png"/><Relationship Id="rId55" Type="http://schemas.openxmlformats.org/officeDocument/2006/relationships/image" Target="../media/image103.svg"/><Relationship Id="rId63" Type="http://schemas.openxmlformats.org/officeDocument/2006/relationships/image" Target="../media/image109.svg"/><Relationship Id="rId7" Type="http://schemas.openxmlformats.org/officeDocument/2006/relationships/image" Target="../media/image47.svg"/><Relationship Id="rId2" Type="http://schemas.openxmlformats.org/officeDocument/2006/relationships/image" Target="../media/image39.png"/><Relationship Id="rId16" Type="http://schemas.openxmlformats.org/officeDocument/2006/relationships/image" Target="../media/image46.png"/><Relationship Id="rId29" Type="http://schemas.openxmlformats.org/officeDocument/2006/relationships/image" Target="../media/image8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117.svg"/><Relationship Id="rId24" Type="http://schemas.openxmlformats.org/officeDocument/2006/relationships/image" Target="../media/image50.png"/><Relationship Id="rId32" Type="http://schemas.openxmlformats.org/officeDocument/2006/relationships/image" Target="../media/image72.png"/><Relationship Id="rId37" Type="http://schemas.openxmlformats.org/officeDocument/2006/relationships/image" Target="../media/image91.svg"/><Relationship Id="rId40" Type="http://schemas.openxmlformats.org/officeDocument/2006/relationships/image" Target="../media/image58.png"/><Relationship Id="rId45" Type="http://schemas.openxmlformats.org/officeDocument/2006/relationships/image" Target="../media/image97.svg"/><Relationship Id="rId53" Type="http://schemas.openxmlformats.org/officeDocument/2006/relationships/image" Target="../media/image101.svg"/><Relationship Id="rId58" Type="http://schemas.openxmlformats.org/officeDocument/2006/relationships/image" Target="../media/image67.png"/><Relationship Id="rId66" Type="http://schemas.openxmlformats.org/officeDocument/2006/relationships/image" Target="../media/image71.png"/><Relationship Id="rId5" Type="http://schemas.openxmlformats.org/officeDocument/2006/relationships/image" Target="../media/image67.svg"/><Relationship Id="rId15" Type="http://schemas.openxmlformats.org/officeDocument/2006/relationships/image" Target="../media/image75.svg"/><Relationship Id="rId23" Type="http://schemas.openxmlformats.org/officeDocument/2006/relationships/image" Target="../media/image81.svg"/><Relationship Id="rId28" Type="http://schemas.openxmlformats.org/officeDocument/2006/relationships/image" Target="../media/image52.png"/><Relationship Id="rId36" Type="http://schemas.openxmlformats.org/officeDocument/2006/relationships/image" Target="../media/image56.png"/><Relationship Id="rId49" Type="http://schemas.openxmlformats.org/officeDocument/2006/relationships/image" Target="../media/image63.svg"/><Relationship Id="rId57" Type="http://schemas.openxmlformats.org/officeDocument/2006/relationships/image" Target="../media/image51.svg"/><Relationship Id="rId61" Type="http://schemas.openxmlformats.org/officeDocument/2006/relationships/image" Target="../media/image107.svg"/><Relationship Id="rId10" Type="http://schemas.openxmlformats.org/officeDocument/2006/relationships/image" Target="../media/image73.png"/><Relationship Id="rId19" Type="http://schemas.openxmlformats.org/officeDocument/2006/relationships/image" Target="../media/image79.svg"/><Relationship Id="rId31" Type="http://schemas.openxmlformats.org/officeDocument/2006/relationships/image" Target="../media/image43.svg"/><Relationship Id="rId44" Type="http://schemas.openxmlformats.org/officeDocument/2006/relationships/image" Target="../media/image60.png"/><Relationship Id="rId52" Type="http://schemas.openxmlformats.org/officeDocument/2006/relationships/image" Target="../media/image64.png"/><Relationship Id="rId60" Type="http://schemas.openxmlformats.org/officeDocument/2006/relationships/image" Target="../media/image68.png"/><Relationship Id="rId65" Type="http://schemas.openxmlformats.org/officeDocument/2006/relationships/image" Target="../media/image111.svg"/><Relationship Id="rId4" Type="http://schemas.openxmlformats.org/officeDocument/2006/relationships/image" Target="../media/image40.png"/><Relationship Id="rId9" Type="http://schemas.openxmlformats.org/officeDocument/2006/relationships/image" Target="../media/image69.svg"/><Relationship Id="rId14" Type="http://schemas.openxmlformats.org/officeDocument/2006/relationships/image" Target="../media/image45.png"/><Relationship Id="rId22" Type="http://schemas.openxmlformats.org/officeDocument/2006/relationships/image" Target="../media/image49.png"/><Relationship Id="rId27" Type="http://schemas.openxmlformats.org/officeDocument/2006/relationships/image" Target="../media/image85.svg"/><Relationship Id="rId30" Type="http://schemas.openxmlformats.org/officeDocument/2006/relationships/image" Target="../media/image53.png"/><Relationship Id="rId35" Type="http://schemas.openxmlformats.org/officeDocument/2006/relationships/image" Target="../media/image121.svg"/><Relationship Id="rId43" Type="http://schemas.openxmlformats.org/officeDocument/2006/relationships/image" Target="../media/image95.svg"/><Relationship Id="rId48" Type="http://schemas.openxmlformats.org/officeDocument/2006/relationships/image" Target="../media/image62.png"/><Relationship Id="rId56" Type="http://schemas.openxmlformats.org/officeDocument/2006/relationships/image" Target="../media/image66.png"/><Relationship Id="rId64" Type="http://schemas.openxmlformats.org/officeDocument/2006/relationships/image" Target="../media/image70.png"/><Relationship Id="rId8" Type="http://schemas.openxmlformats.org/officeDocument/2006/relationships/image" Target="../media/image42.png"/><Relationship Id="rId51" Type="http://schemas.openxmlformats.org/officeDocument/2006/relationships/image" Target="../media/image49.svg"/><Relationship Id="rId3" Type="http://schemas.openxmlformats.org/officeDocument/2006/relationships/image" Target="../media/image65.svg"/><Relationship Id="rId12" Type="http://schemas.openxmlformats.org/officeDocument/2006/relationships/image" Target="../media/image44.png"/><Relationship Id="rId17" Type="http://schemas.openxmlformats.org/officeDocument/2006/relationships/image" Target="../media/image77.svg"/><Relationship Id="rId25" Type="http://schemas.openxmlformats.org/officeDocument/2006/relationships/image" Target="../media/image83.svg"/><Relationship Id="rId33" Type="http://schemas.openxmlformats.org/officeDocument/2006/relationships/image" Target="../media/image115.svg"/><Relationship Id="rId38" Type="http://schemas.openxmlformats.org/officeDocument/2006/relationships/image" Target="../media/image57.png"/><Relationship Id="rId46" Type="http://schemas.openxmlformats.org/officeDocument/2006/relationships/image" Target="../media/image61.png"/><Relationship Id="rId59" Type="http://schemas.openxmlformats.org/officeDocument/2006/relationships/image" Target="../media/image105.svg"/><Relationship Id="rId67" Type="http://schemas.openxmlformats.org/officeDocument/2006/relationships/image" Target="../media/image113.svg"/><Relationship Id="rId20" Type="http://schemas.openxmlformats.org/officeDocument/2006/relationships/image" Target="../media/image74.png"/><Relationship Id="rId41" Type="http://schemas.openxmlformats.org/officeDocument/2006/relationships/image" Target="../media/image61.svg"/><Relationship Id="rId54" Type="http://schemas.openxmlformats.org/officeDocument/2006/relationships/image" Target="../media/image65.png"/><Relationship Id="rId62" Type="http://schemas.openxmlformats.org/officeDocument/2006/relationships/image" Target="../media/image69.png"/></Relationships>
</file>

<file path=ppt/slides/_rels/slide4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3.svg"/><Relationship Id="rId18" Type="http://schemas.openxmlformats.org/officeDocument/2006/relationships/image" Target="../media/image76.png"/><Relationship Id="rId26" Type="http://schemas.openxmlformats.org/officeDocument/2006/relationships/image" Target="../media/image51.png"/><Relationship Id="rId39" Type="http://schemas.openxmlformats.org/officeDocument/2006/relationships/image" Target="../media/image93.svg"/><Relationship Id="rId21" Type="http://schemas.openxmlformats.org/officeDocument/2006/relationships/image" Target="../media/image119.svg"/><Relationship Id="rId34" Type="http://schemas.openxmlformats.org/officeDocument/2006/relationships/image" Target="../media/image75.png"/><Relationship Id="rId42" Type="http://schemas.openxmlformats.org/officeDocument/2006/relationships/image" Target="../media/image59.png"/><Relationship Id="rId47" Type="http://schemas.openxmlformats.org/officeDocument/2006/relationships/image" Target="../media/image99.svg"/><Relationship Id="rId50" Type="http://schemas.openxmlformats.org/officeDocument/2006/relationships/image" Target="../media/image63.png"/><Relationship Id="rId55" Type="http://schemas.openxmlformats.org/officeDocument/2006/relationships/image" Target="../media/image125.svg"/><Relationship Id="rId63" Type="http://schemas.openxmlformats.org/officeDocument/2006/relationships/image" Target="../media/image109.svg"/><Relationship Id="rId7" Type="http://schemas.openxmlformats.org/officeDocument/2006/relationships/image" Target="../media/image47.svg"/><Relationship Id="rId2" Type="http://schemas.openxmlformats.org/officeDocument/2006/relationships/image" Target="../media/image39.png"/><Relationship Id="rId16" Type="http://schemas.openxmlformats.org/officeDocument/2006/relationships/image" Target="../media/image46.png"/><Relationship Id="rId29" Type="http://schemas.openxmlformats.org/officeDocument/2006/relationships/image" Target="../media/image8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117.svg"/><Relationship Id="rId24" Type="http://schemas.openxmlformats.org/officeDocument/2006/relationships/image" Target="../media/image50.png"/><Relationship Id="rId32" Type="http://schemas.openxmlformats.org/officeDocument/2006/relationships/image" Target="../media/image72.png"/><Relationship Id="rId37" Type="http://schemas.openxmlformats.org/officeDocument/2006/relationships/image" Target="../media/image91.svg"/><Relationship Id="rId40" Type="http://schemas.openxmlformats.org/officeDocument/2006/relationships/image" Target="../media/image58.png"/><Relationship Id="rId45" Type="http://schemas.openxmlformats.org/officeDocument/2006/relationships/image" Target="../media/image97.svg"/><Relationship Id="rId53" Type="http://schemas.openxmlformats.org/officeDocument/2006/relationships/image" Target="../media/image101.svg"/><Relationship Id="rId58" Type="http://schemas.openxmlformats.org/officeDocument/2006/relationships/image" Target="../media/image67.png"/><Relationship Id="rId66" Type="http://schemas.openxmlformats.org/officeDocument/2006/relationships/image" Target="../media/image71.png"/><Relationship Id="rId5" Type="http://schemas.openxmlformats.org/officeDocument/2006/relationships/image" Target="../media/image67.svg"/><Relationship Id="rId15" Type="http://schemas.openxmlformats.org/officeDocument/2006/relationships/image" Target="../media/image75.svg"/><Relationship Id="rId23" Type="http://schemas.openxmlformats.org/officeDocument/2006/relationships/image" Target="../media/image81.svg"/><Relationship Id="rId28" Type="http://schemas.openxmlformats.org/officeDocument/2006/relationships/image" Target="../media/image52.png"/><Relationship Id="rId36" Type="http://schemas.openxmlformats.org/officeDocument/2006/relationships/image" Target="../media/image56.png"/><Relationship Id="rId49" Type="http://schemas.openxmlformats.org/officeDocument/2006/relationships/image" Target="../media/image63.svg"/><Relationship Id="rId57" Type="http://schemas.openxmlformats.org/officeDocument/2006/relationships/image" Target="../media/image51.svg"/><Relationship Id="rId61" Type="http://schemas.openxmlformats.org/officeDocument/2006/relationships/image" Target="../media/image107.svg"/><Relationship Id="rId10" Type="http://schemas.openxmlformats.org/officeDocument/2006/relationships/image" Target="../media/image73.png"/><Relationship Id="rId19" Type="http://schemas.openxmlformats.org/officeDocument/2006/relationships/image" Target="../media/image123.svg"/><Relationship Id="rId31" Type="http://schemas.openxmlformats.org/officeDocument/2006/relationships/image" Target="../media/image43.svg"/><Relationship Id="rId44" Type="http://schemas.openxmlformats.org/officeDocument/2006/relationships/image" Target="../media/image60.png"/><Relationship Id="rId52" Type="http://schemas.openxmlformats.org/officeDocument/2006/relationships/image" Target="../media/image64.png"/><Relationship Id="rId60" Type="http://schemas.openxmlformats.org/officeDocument/2006/relationships/image" Target="../media/image68.png"/><Relationship Id="rId65" Type="http://schemas.openxmlformats.org/officeDocument/2006/relationships/image" Target="../media/image111.svg"/><Relationship Id="rId4" Type="http://schemas.openxmlformats.org/officeDocument/2006/relationships/image" Target="../media/image40.png"/><Relationship Id="rId9" Type="http://schemas.openxmlformats.org/officeDocument/2006/relationships/image" Target="../media/image69.svg"/><Relationship Id="rId14" Type="http://schemas.openxmlformats.org/officeDocument/2006/relationships/image" Target="../media/image45.png"/><Relationship Id="rId22" Type="http://schemas.openxmlformats.org/officeDocument/2006/relationships/image" Target="../media/image49.png"/><Relationship Id="rId27" Type="http://schemas.openxmlformats.org/officeDocument/2006/relationships/image" Target="../media/image85.svg"/><Relationship Id="rId30" Type="http://schemas.openxmlformats.org/officeDocument/2006/relationships/image" Target="../media/image53.png"/><Relationship Id="rId35" Type="http://schemas.openxmlformats.org/officeDocument/2006/relationships/image" Target="../media/image121.svg"/><Relationship Id="rId43" Type="http://schemas.openxmlformats.org/officeDocument/2006/relationships/image" Target="../media/image95.svg"/><Relationship Id="rId48" Type="http://schemas.openxmlformats.org/officeDocument/2006/relationships/image" Target="../media/image62.png"/><Relationship Id="rId56" Type="http://schemas.openxmlformats.org/officeDocument/2006/relationships/image" Target="../media/image66.png"/><Relationship Id="rId64" Type="http://schemas.openxmlformats.org/officeDocument/2006/relationships/image" Target="../media/image70.png"/><Relationship Id="rId8" Type="http://schemas.openxmlformats.org/officeDocument/2006/relationships/image" Target="../media/image42.png"/><Relationship Id="rId51" Type="http://schemas.openxmlformats.org/officeDocument/2006/relationships/image" Target="../media/image49.svg"/><Relationship Id="rId3" Type="http://schemas.openxmlformats.org/officeDocument/2006/relationships/image" Target="../media/image65.svg"/><Relationship Id="rId12" Type="http://schemas.openxmlformats.org/officeDocument/2006/relationships/image" Target="../media/image44.png"/><Relationship Id="rId17" Type="http://schemas.openxmlformats.org/officeDocument/2006/relationships/image" Target="../media/image77.svg"/><Relationship Id="rId25" Type="http://schemas.openxmlformats.org/officeDocument/2006/relationships/image" Target="../media/image83.svg"/><Relationship Id="rId33" Type="http://schemas.openxmlformats.org/officeDocument/2006/relationships/image" Target="../media/image115.svg"/><Relationship Id="rId38" Type="http://schemas.openxmlformats.org/officeDocument/2006/relationships/image" Target="../media/image57.png"/><Relationship Id="rId46" Type="http://schemas.openxmlformats.org/officeDocument/2006/relationships/image" Target="../media/image61.png"/><Relationship Id="rId59" Type="http://schemas.openxmlformats.org/officeDocument/2006/relationships/image" Target="../media/image105.svg"/><Relationship Id="rId67" Type="http://schemas.openxmlformats.org/officeDocument/2006/relationships/image" Target="../media/image113.svg"/><Relationship Id="rId20" Type="http://schemas.openxmlformats.org/officeDocument/2006/relationships/image" Target="../media/image74.png"/><Relationship Id="rId41" Type="http://schemas.openxmlformats.org/officeDocument/2006/relationships/image" Target="../media/image61.svg"/><Relationship Id="rId54" Type="http://schemas.openxmlformats.org/officeDocument/2006/relationships/image" Target="../media/image77.png"/><Relationship Id="rId62" Type="http://schemas.openxmlformats.org/officeDocument/2006/relationships/image" Target="../media/image69.png"/></Relationships>
</file>

<file path=ppt/slides/_rels/slide4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3.svg"/><Relationship Id="rId18" Type="http://schemas.openxmlformats.org/officeDocument/2006/relationships/image" Target="../media/image76.png"/><Relationship Id="rId26" Type="http://schemas.openxmlformats.org/officeDocument/2006/relationships/image" Target="../media/image51.png"/><Relationship Id="rId39" Type="http://schemas.openxmlformats.org/officeDocument/2006/relationships/image" Target="../media/image93.svg"/><Relationship Id="rId21" Type="http://schemas.openxmlformats.org/officeDocument/2006/relationships/image" Target="../media/image119.svg"/><Relationship Id="rId34" Type="http://schemas.openxmlformats.org/officeDocument/2006/relationships/image" Target="../media/image75.png"/><Relationship Id="rId42" Type="http://schemas.openxmlformats.org/officeDocument/2006/relationships/image" Target="../media/image59.png"/><Relationship Id="rId47" Type="http://schemas.openxmlformats.org/officeDocument/2006/relationships/image" Target="../media/image99.svg"/><Relationship Id="rId50" Type="http://schemas.openxmlformats.org/officeDocument/2006/relationships/image" Target="../media/image63.png"/><Relationship Id="rId55" Type="http://schemas.openxmlformats.org/officeDocument/2006/relationships/image" Target="../media/image125.svg"/><Relationship Id="rId63" Type="http://schemas.openxmlformats.org/officeDocument/2006/relationships/image" Target="../media/image109.svg"/><Relationship Id="rId7" Type="http://schemas.openxmlformats.org/officeDocument/2006/relationships/image" Target="../media/image47.svg"/><Relationship Id="rId2" Type="http://schemas.openxmlformats.org/officeDocument/2006/relationships/image" Target="../media/image39.png"/><Relationship Id="rId16" Type="http://schemas.openxmlformats.org/officeDocument/2006/relationships/image" Target="../media/image46.png"/><Relationship Id="rId29" Type="http://schemas.openxmlformats.org/officeDocument/2006/relationships/image" Target="../media/image8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117.svg"/><Relationship Id="rId24" Type="http://schemas.openxmlformats.org/officeDocument/2006/relationships/image" Target="../media/image50.png"/><Relationship Id="rId32" Type="http://schemas.openxmlformats.org/officeDocument/2006/relationships/image" Target="../media/image72.png"/><Relationship Id="rId37" Type="http://schemas.openxmlformats.org/officeDocument/2006/relationships/image" Target="../media/image91.svg"/><Relationship Id="rId40" Type="http://schemas.openxmlformats.org/officeDocument/2006/relationships/image" Target="../media/image58.png"/><Relationship Id="rId45" Type="http://schemas.openxmlformats.org/officeDocument/2006/relationships/image" Target="../media/image97.svg"/><Relationship Id="rId53" Type="http://schemas.openxmlformats.org/officeDocument/2006/relationships/image" Target="../media/image101.svg"/><Relationship Id="rId58" Type="http://schemas.openxmlformats.org/officeDocument/2006/relationships/image" Target="../media/image67.png"/><Relationship Id="rId66" Type="http://schemas.openxmlformats.org/officeDocument/2006/relationships/image" Target="../media/image71.png"/><Relationship Id="rId5" Type="http://schemas.openxmlformats.org/officeDocument/2006/relationships/image" Target="../media/image67.svg"/><Relationship Id="rId15" Type="http://schemas.openxmlformats.org/officeDocument/2006/relationships/image" Target="../media/image75.svg"/><Relationship Id="rId23" Type="http://schemas.openxmlformats.org/officeDocument/2006/relationships/image" Target="../media/image81.svg"/><Relationship Id="rId28" Type="http://schemas.openxmlformats.org/officeDocument/2006/relationships/image" Target="../media/image52.png"/><Relationship Id="rId36" Type="http://schemas.openxmlformats.org/officeDocument/2006/relationships/image" Target="../media/image56.png"/><Relationship Id="rId49" Type="http://schemas.openxmlformats.org/officeDocument/2006/relationships/image" Target="../media/image63.svg"/><Relationship Id="rId57" Type="http://schemas.openxmlformats.org/officeDocument/2006/relationships/image" Target="../media/image51.svg"/><Relationship Id="rId61" Type="http://schemas.openxmlformats.org/officeDocument/2006/relationships/image" Target="../media/image107.svg"/><Relationship Id="rId10" Type="http://schemas.openxmlformats.org/officeDocument/2006/relationships/image" Target="../media/image73.png"/><Relationship Id="rId19" Type="http://schemas.openxmlformats.org/officeDocument/2006/relationships/image" Target="../media/image123.svg"/><Relationship Id="rId31" Type="http://schemas.openxmlformats.org/officeDocument/2006/relationships/image" Target="../media/image43.svg"/><Relationship Id="rId44" Type="http://schemas.openxmlformats.org/officeDocument/2006/relationships/image" Target="../media/image60.png"/><Relationship Id="rId52" Type="http://schemas.openxmlformats.org/officeDocument/2006/relationships/image" Target="../media/image64.png"/><Relationship Id="rId60" Type="http://schemas.openxmlformats.org/officeDocument/2006/relationships/image" Target="../media/image68.png"/><Relationship Id="rId65" Type="http://schemas.openxmlformats.org/officeDocument/2006/relationships/image" Target="../media/image111.svg"/><Relationship Id="rId4" Type="http://schemas.openxmlformats.org/officeDocument/2006/relationships/image" Target="../media/image40.png"/><Relationship Id="rId9" Type="http://schemas.openxmlformats.org/officeDocument/2006/relationships/image" Target="../media/image127.svg"/><Relationship Id="rId14" Type="http://schemas.openxmlformats.org/officeDocument/2006/relationships/image" Target="../media/image45.png"/><Relationship Id="rId22" Type="http://schemas.openxmlformats.org/officeDocument/2006/relationships/image" Target="../media/image49.png"/><Relationship Id="rId27" Type="http://schemas.openxmlformats.org/officeDocument/2006/relationships/image" Target="../media/image85.svg"/><Relationship Id="rId30" Type="http://schemas.openxmlformats.org/officeDocument/2006/relationships/image" Target="../media/image53.png"/><Relationship Id="rId35" Type="http://schemas.openxmlformats.org/officeDocument/2006/relationships/image" Target="../media/image121.svg"/><Relationship Id="rId43" Type="http://schemas.openxmlformats.org/officeDocument/2006/relationships/image" Target="../media/image95.svg"/><Relationship Id="rId48" Type="http://schemas.openxmlformats.org/officeDocument/2006/relationships/image" Target="../media/image62.png"/><Relationship Id="rId56" Type="http://schemas.openxmlformats.org/officeDocument/2006/relationships/image" Target="../media/image66.png"/><Relationship Id="rId64" Type="http://schemas.openxmlformats.org/officeDocument/2006/relationships/image" Target="../media/image70.png"/><Relationship Id="rId8" Type="http://schemas.openxmlformats.org/officeDocument/2006/relationships/image" Target="../media/image78.png"/><Relationship Id="rId51" Type="http://schemas.openxmlformats.org/officeDocument/2006/relationships/image" Target="../media/image49.svg"/><Relationship Id="rId3" Type="http://schemas.openxmlformats.org/officeDocument/2006/relationships/image" Target="../media/image65.svg"/><Relationship Id="rId12" Type="http://schemas.openxmlformats.org/officeDocument/2006/relationships/image" Target="../media/image44.png"/><Relationship Id="rId17" Type="http://schemas.openxmlformats.org/officeDocument/2006/relationships/image" Target="../media/image77.svg"/><Relationship Id="rId25" Type="http://schemas.openxmlformats.org/officeDocument/2006/relationships/image" Target="../media/image83.svg"/><Relationship Id="rId33" Type="http://schemas.openxmlformats.org/officeDocument/2006/relationships/image" Target="../media/image115.svg"/><Relationship Id="rId38" Type="http://schemas.openxmlformats.org/officeDocument/2006/relationships/image" Target="../media/image57.png"/><Relationship Id="rId46" Type="http://schemas.openxmlformats.org/officeDocument/2006/relationships/image" Target="../media/image61.png"/><Relationship Id="rId59" Type="http://schemas.openxmlformats.org/officeDocument/2006/relationships/image" Target="../media/image105.svg"/><Relationship Id="rId67" Type="http://schemas.openxmlformats.org/officeDocument/2006/relationships/image" Target="../media/image113.svg"/><Relationship Id="rId20" Type="http://schemas.openxmlformats.org/officeDocument/2006/relationships/image" Target="../media/image74.png"/><Relationship Id="rId41" Type="http://schemas.openxmlformats.org/officeDocument/2006/relationships/image" Target="../media/image61.svg"/><Relationship Id="rId54" Type="http://schemas.openxmlformats.org/officeDocument/2006/relationships/image" Target="../media/image77.png"/><Relationship Id="rId62" Type="http://schemas.openxmlformats.org/officeDocument/2006/relationships/image" Target="../media/image69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customXml" Target="../ink/ink9.xml"/><Relationship Id="rId13" Type="http://schemas.openxmlformats.org/officeDocument/2006/relationships/image" Target="../media/image134.png"/><Relationship Id="rId18" Type="http://schemas.openxmlformats.org/officeDocument/2006/relationships/customXml" Target="../ink/ink14.xml"/><Relationship Id="rId26" Type="http://schemas.openxmlformats.org/officeDocument/2006/relationships/customXml" Target="../ink/ink18.xml"/><Relationship Id="rId3" Type="http://schemas.openxmlformats.org/officeDocument/2006/relationships/image" Target="../media/image129.png"/><Relationship Id="rId21" Type="http://schemas.openxmlformats.org/officeDocument/2006/relationships/image" Target="../media/image138.png"/><Relationship Id="rId34" Type="http://schemas.openxmlformats.org/officeDocument/2006/relationships/customXml" Target="../ink/ink22.xml"/><Relationship Id="rId7" Type="http://schemas.openxmlformats.org/officeDocument/2006/relationships/image" Target="../media/image131.png"/><Relationship Id="rId12" Type="http://schemas.openxmlformats.org/officeDocument/2006/relationships/customXml" Target="../ink/ink11.xml"/><Relationship Id="rId17" Type="http://schemas.openxmlformats.org/officeDocument/2006/relationships/image" Target="../media/image136.png"/><Relationship Id="rId25" Type="http://schemas.openxmlformats.org/officeDocument/2006/relationships/image" Target="../media/image140.png"/><Relationship Id="rId33" Type="http://schemas.openxmlformats.org/officeDocument/2006/relationships/image" Target="../media/image144.png"/><Relationship Id="rId2" Type="http://schemas.openxmlformats.org/officeDocument/2006/relationships/customXml" Target="../ink/ink6.xml"/><Relationship Id="rId16" Type="http://schemas.openxmlformats.org/officeDocument/2006/relationships/customXml" Target="../ink/ink13.xml"/><Relationship Id="rId20" Type="http://schemas.openxmlformats.org/officeDocument/2006/relationships/customXml" Target="../ink/ink15.xml"/><Relationship Id="rId29" Type="http://schemas.openxmlformats.org/officeDocument/2006/relationships/image" Target="../media/image142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8.xml"/><Relationship Id="rId11" Type="http://schemas.openxmlformats.org/officeDocument/2006/relationships/image" Target="../media/image133.png"/><Relationship Id="rId24" Type="http://schemas.openxmlformats.org/officeDocument/2006/relationships/customXml" Target="../ink/ink17.xml"/><Relationship Id="rId32" Type="http://schemas.openxmlformats.org/officeDocument/2006/relationships/customXml" Target="../ink/ink21.xml"/><Relationship Id="rId5" Type="http://schemas.openxmlformats.org/officeDocument/2006/relationships/image" Target="../media/image130.png"/><Relationship Id="rId15" Type="http://schemas.openxmlformats.org/officeDocument/2006/relationships/image" Target="../media/image135.png"/><Relationship Id="rId23" Type="http://schemas.openxmlformats.org/officeDocument/2006/relationships/image" Target="../media/image139.png"/><Relationship Id="rId28" Type="http://schemas.openxmlformats.org/officeDocument/2006/relationships/customXml" Target="../ink/ink19.xml"/><Relationship Id="rId10" Type="http://schemas.openxmlformats.org/officeDocument/2006/relationships/customXml" Target="../ink/ink10.xml"/><Relationship Id="rId19" Type="http://schemas.openxmlformats.org/officeDocument/2006/relationships/image" Target="../media/image137.png"/><Relationship Id="rId31" Type="http://schemas.openxmlformats.org/officeDocument/2006/relationships/image" Target="../media/image143.png"/><Relationship Id="rId4" Type="http://schemas.openxmlformats.org/officeDocument/2006/relationships/customXml" Target="../ink/ink7.xml"/><Relationship Id="rId9" Type="http://schemas.openxmlformats.org/officeDocument/2006/relationships/image" Target="../media/image132.png"/><Relationship Id="rId14" Type="http://schemas.openxmlformats.org/officeDocument/2006/relationships/customXml" Target="../ink/ink12.xml"/><Relationship Id="rId22" Type="http://schemas.openxmlformats.org/officeDocument/2006/relationships/customXml" Target="../ink/ink16.xml"/><Relationship Id="rId27" Type="http://schemas.openxmlformats.org/officeDocument/2006/relationships/image" Target="../media/image141.png"/><Relationship Id="rId30" Type="http://schemas.openxmlformats.org/officeDocument/2006/relationships/customXml" Target="../ink/ink20.xml"/><Relationship Id="rId35" Type="http://schemas.openxmlformats.org/officeDocument/2006/relationships/image" Target="../media/image128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customXml" Target="../ink/ink26.xml"/><Relationship Id="rId13" Type="http://schemas.openxmlformats.org/officeDocument/2006/relationships/image" Target="../media/image149.png"/><Relationship Id="rId18" Type="http://schemas.openxmlformats.org/officeDocument/2006/relationships/customXml" Target="../ink/ink31.xml"/><Relationship Id="rId26" Type="http://schemas.openxmlformats.org/officeDocument/2006/relationships/customXml" Target="../ink/ink35.xml"/><Relationship Id="rId39" Type="http://schemas.openxmlformats.org/officeDocument/2006/relationships/image" Target="../media/image162.png"/><Relationship Id="rId3" Type="http://schemas.openxmlformats.org/officeDocument/2006/relationships/image" Target="../media/image145.png"/><Relationship Id="rId21" Type="http://schemas.openxmlformats.org/officeDocument/2006/relationships/image" Target="../media/image153.png"/><Relationship Id="rId34" Type="http://schemas.openxmlformats.org/officeDocument/2006/relationships/customXml" Target="../ink/ink39.xml"/><Relationship Id="rId7" Type="http://schemas.openxmlformats.org/officeDocument/2006/relationships/image" Target="../media/image146.png"/><Relationship Id="rId12" Type="http://schemas.openxmlformats.org/officeDocument/2006/relationships/customXml" Target="../ink/ink28.xml"/><Relationship Id="rId17" Type="http://schemas.openxmlformats.org/officeDocument/2006/relationships/image" Target="../media/image151.png"/><Relationship Id="rId25" Type="http://schemas.openxmlformats.org/officeDocument/2006/relationships/image" Target="../media/image155.png"/><Relationship Id="rId33" Type="http://schemas.openxmlformats.org/officeDocument/2006/relationships/image" Target="../media/image159.png"/><Relationship Id="rId38" Type="http://schemas.openxmlformats.org/officeDocument/2006/relationships/customXml" Target="../ink/ink41.xml"/><Relationship Id="rId2" Type="http://schemas.openxmlformats.org/officeDocument/2006/relationships/customXml" Target="../ink/ink23.xml"/><Relationship Id="rId16" Type="http://schemas.openxmlformats.org/officeDocument/2006/relationships/customXml" Target="../ink/ink30.xml"/><Relationship Id="rId20" Type="http://schemas.openxmlformats.org/officeDocument/2006/relationships/customXml" Target="../ink/ink32.xml"/><Relationship Id="rId29" Type="http://schemas.openxmlformats.org/officeDocument/2006/relationships/image" Target="../media/image157.png"/><Relationship Id="rId41" Type="http://schemas.openxmlformats.org/officeDocument/2006/relationships/image" Target="../media/image164.sv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5.xml"/><Relationship Id="rId11" Type="http://schemas.openxmlformats.org/officeDocument/2006/relationships/image" Target="../media/image148.png"/><Relationship Id="rId24" Type="http://schemas.openxmlformats.org/officeDocument/2006/relationships/customXml" Target="../ink/ink34.xml"/><Relationship Id="rId32" Type="http://schemas.openxmlformats.org/officeDocument/2006/relationships/customXml" Target="../ink/ink38.xml"/><Relationship Id="rId37" Type="http://schemas.openxmlformats.org/officeDocument/2006/relationships/image" Target="../media/image161.png"/><Relationship Id="rId40" Type="http://schemas.openxmlformats.org/officeDocument/2006/relationships/image" Target="../media/image79.png"/><Relationship Id="rId5" Type="http://schemas.openxmlformats.org/officeDocument/2006/relationships/image" Target="../media/image130.png"/><Relationship Id="rId15" Type="http://schemas.openxmlformats.org/officeDocument/2006/relationships/image" Target="../media/image150.png"/><Relationship Id="rId23" Type="http://schemas.openxmlformats.org/officeDocument/2006/relationships/image" Target="../media/image154.png"/><Relationship Id="rId28" Type="http://schemas.openxmlformats.org/officeDocument/2006/relationships/customXml" Target="../ink/ink36.xml"/><Relationship Id="rId36" Type="http://schemas.openxmlformats.org/officeDocument/2006/relationships/customXml" Target="../ink/ink40.xml"/><Relationship Id="rId10" Type="http://schemas.openxmlformats.org/officeDocument/2006/relationships/customXml" Target="../ink/ink27.xml"/><Relationship Id="rId19" Type="http://schemas.openxmlformats.org/officeDocument/2006/relationships/image" Target="../media/image152.png"/><Relationship Id="rId31" Type="http://schemas.openxmlformats.org/officeDocument/2006/relationships/image" Target="../media/image158.png"/><Relationship Id="rId4" Type="http://schemas.openxmlformats.org/officeDocument/2006/relationships/customXml" Target="../ink/ink24.xml"/><Relationship Id="rId9" Type="http://schemas.openxmlformats.org/officeDocument/2006/relationships/image" Target="../media/image147.png"/><Relationship Id="rId14" Type="http://schemas.openxmlformats.org/officeDocument/2006/relationships/customXml" Target="../ink/ink29.xml"/><Relationship Id="rId22" Type="http://schemas.openxmlformats.org/officeDocument/2006/relationships/customXml" Target="../ink/ink33.xml"/><Relationship Id="rId27" Type="http://schemas.openxmlformats.org/officeDocument/2006/relationships/image" Target="../media/image156.png"/><Relationship Id="rId30" Type="http://schemas.openxmlformats.org/officeDocument/2006/relationships/customXml" Target="../ink/ink37.xml"/><Relationship Id="rId35" Type="http://schemas.openxmlformats.org/officeDocument/2006/relationships/image" Target="../media/image160.png"/></Relationships>
</file>

<file path=ppt/slides/_rels/slide5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10.png"/><Relationship Id="rId18" Type="http://schemas.openxmlformats.org/officeDocument/2006/relationships/customXml" Target="../ink/ink50.xml"/><Relationship Id="rId26" Type="http://schemas.openxmlformats.org/officeDocument/2006/relationships/customXml" Target="../ink/ink54.xml"/><Relationship Id="rId39" Type="http://schemas.openxmlformats.org/officeDocument/2006/relationships/image" Target="../media/image1490.png"/><Relationship Id="rId21" Type="http://schemas.openxmlformats.org/officeDocument/2006/relationships/image" Target="../media/image1350.png"/><Relationship Id="rId34" Type="http://schemas.openxmlformats.org/officeDocument/2006/relationships/customXml" Target="../ink/ink58.xml"/><Relationship Id="rId42" Type="http://schemas.openxmlformats.org/officeDocument/2006/relationships/customXml" Target="../ink/ink62.xml"/><Relationship Id="rId47" Type="http://schemas.openxmlformats.org/officeDocument/2006/relationships/image" Target="../media/image162.png"/><Relationship Id="rId50" Type="http://schemas.openxmlformats.org/officeDocument/2006/relationships/customXml" Target="../ink/ink65.xml"/><Relationship Id="rId55" Type="http://schemas.openxmlformats.org/officeDocument/2006/relationships/image" Target="../media/image167.png"/><Relationship Id="rId63" Type="http://schemas.openxmlformats.org/officeDocument/2006/relationships/image" Target="../media/image171.png"/><Relationship Id="rId7" Type="http://schemas.openxmlformats.org/officeDocument/2006/relationships/image" Target="../media/image1280.png"/><Relationship Id="rId2" Type="http://schemas.openxmlformats.org/officeDocument/2006/relationships/customXml" Target="../ink/ink42.xml"/><Relationship Id="rId16" Type="http://schemas.openxmlformats.org/officeDocument/2006/relationships/customXml" Target="../ink/ink49.xml"/><Relationship Id="rId20" Type="http://schemas.openxmlformats.org/officeDocument/2006/relationships/customXml" Target="../ink/ink51.xml"/><Relationship Id="rId29" Type="http://schemas.openxmlformats.org/officeDocument/2006/relationships/image" Target="../media/image1390.png"/><Relationship Id="rId41" Type="http://schemas.openxmlformats.org/officeDocument/2006/relationships/image" Target="../media/image1500.png"/><Relationship Id="rId54" Type="http://schemas.openxmlformats.org/officeDocument/2006/relationships/customXml" Target="../ink/ink67.xml"/><Relationship Id="rId62" Type="http://schemas.openxmlformats.org/officeDocument/2006/relationships/customXml" Target="../ink/ink7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4.xml"/><Relationship Id="rId11" Type="http://schemas.openxmlformats.org/officeDocument/2006/relationships/image" Target="../media/image1300.png"/><Relationship Id="rId24" Type="http://schemas.openxmlformats.org/officeDocument/2006/relationships/customXml" Target="../ink/ink53.xml"/><Relationship Id="rId32" Type="http://schemas.openxmlformats.org/officeDocument/2006/relationships/customXml" Target="../ink/ink57.xml"/><Relationship Id="rId37" Type="http://schemas.openxmlformats.org/officeDocument/2006/relationships/image" Target="../media/image1480.png"/><Relationship Id="rId40" Type="http://schemas.openxmlformats.org/officeDocument/2006/relationships/customXml" Target="../ink/ink61.xml"/><Relationship Id="rId45" Type="http://schemas.openxmlformats.org/officeDocument/2006/relationships/image" Target="../media/image161.png"/><Relationship Id="rId53" Type="http://schemas.openxmlformats.org/officeDocument/2006/relationships/image" Target="../media/image166.png"/><Relationship Id="rId58" Type="http://schemas.openxmlformats.org/officeDocument/2006/relationships/customXml" Target="../ink/ink69.xml"/><Relationship Id="rId5" Type="http://schemas.openxmlformats.org/officeDocument/2006/relationships/image" Target="../media/image1270.png"/><Relationship Id="rId15" Type="http://schemas.openxmlformats.org/officeDocument/2006/relationships/image" Target="../media/image1320.png"/><Relationship Id="rId23" Type="http://schemas.openxmlformats.org/officeDocument/2006/relationships/image" Target="../media/image1360.png"/><Relationship Id="rId28" Type="http://schemas.openxmlformats.org/officeDocument/2006/relationships/customXml" Target="../ink/ink55.xml"/><Relationship Id="rId36" Type="http://schemas.openxmlformats.org/officeDocument/2006/relationships/customXml" Target="../ink/ink59.xml"/><Relationship Id="rId49" Type="http://schemas.openxmlformats.org/officeDocument/2006/relationships/image" Target="../media/image164.svg"/><Relationship Id="rId57" Type="http://schemas.openxmlformats.org/officeDocument/2006/relationships/image" Target="../media/image168.png"/><Relationship Id="rId61" Type="http://schemas.openxmlformats.org/officeDocument/2006/relationships/image" Target="../media/image170.png"/><Relationship Id="rId10" Type="http://schemas.openxmlformats.org/officeDocument/2006/relationships/customXml" Target="../ink/ink46.xml"/><Relationship Id="rId19" Type="http://schemas.openxmlformats.org/officeDocument/2006/relationships/image" Target="../media/image1340.png"/><Relationship Id="rId31" Type="http://schemas.openxmlformats.org/officeDocument/2006/relationships/image" Target="../media/image1400.png"/><Relationship Id="rId44" Type="http://schemas.openxmlformats.org/officeDocument/2006/relationships/customXml" Target="../ink/ink63.xml"/><Relationship Id="rId52" Type="http://schemas.openxmlformats.org/officeDocument/2006/relationships/customXml" Target="../ink/ink66.xml"/><Relationship Id="rId60" Type="http://schemas.openxmlformats.org/officeDocument/2006/relationships/customXml" Target="../ink/ink70.xml"/><Relationship Id="rId4" Type="http://schemas.openxmlformats.org/officeDocument/2006/relationships/customXml" Target="../ink/ink43.xml"/><Relationship Id="rId9" Type="http://schemas.openxmlformats.org/officeDocument/2006/relationships/image" Target="../media/image1290.png"/><Relationship Id="rId14" Type="http://schemas.openxmlformats.org/officeDocument/2006/relationships/customXml" Target="../ink/ink48.xml"/><Relationship Id="rId22" Type="http://schemas.openxmlformats.org/officeDocument/2006/relationships/customXml" Target="../ink/ink52.xml"/><Relationship Id="rId27" Type="http://schemas.openxmlformats.org/officeDocument/2006/relationships/image" Target="../media/image1380.png"/><Relationship Id="rId30" Type="http://schemas.openxmlformats.org/officeDocument/2006/relationships/customXml" Target="../ink/ink56.xml"/><Relationship Id="rId35" Type="http://schemas.openxmlformats.org/officeDocument/2006/relationships/image" Target="../media/image1470.png"/><Relationship Id="rId43" Type="http://schemas.openxmlformats.org/officeDocument/2006/relationships/image" Target="../media/image160.png"/><Relationship Id="rId48" Type="http://schemas.openxmlformats.org/officeDocument/2006/relationships/image" Target="../media/image79.png"/><Relationship Id="rId56" Type="http://schemas.openxmlformats.org/officeDocument/2006/relationships/customXml" Target="../ink/ink68.xml"/><Relationship Id="rId8" Type="http://schemas.openxmlformats.org/officeDocument/2006/relationships/customXml" Target="../ink/ink45.xml"/><Relationship Id="rId51" Type="http://schemas.openxmlformats.org/officeDocument/2006/relationships/image" Target="../media/image165.png"/><Relationship Id="rId3" Type="http://schemas.openxmlformats.org/officeDocument/2006/relationships/image" Target="../media/image1260.png"/><Relationship Id="rId12" Type="http://schemas.openxmlformats.org/officeDocument/2006/relationships/customXml" Target="../ink/ink47.xml"/><Relationship Id="rId17" Type="http://schemas.openxmlformats.org/officeDocument/2006/relationships/image" Target="../media/image1330.png"/><Relationship Id="rId25" Type="http://schemas.openxmlformats.org/officeDocument/2006/relationships/image" Target="../media/image1370.png"/><Relationship Id="rId33" Type="http://schemas.openxmlformats.org/officeDocument/2006/relationships/image" Target="../media/image1410.png"/><Relationship Id="rId38" Type="http://schemas.openxmlformats.org/officeDocument/2006/relationships/customXml" Target="../ink/ink60.xml"/><Relationship Id="rId46" Type="http://schemas.openxmlformats.org/officeDocument/2006/relationships/customXml" Target="../ink/ink64.xml"/><Relationship Id="rId59" Type="http://schemas.openxmlformats.org/officeDocument/2006/relationships/image" Target="../media/image169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7.sv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16"/>
          <p:cNvGrpSpPr/>
          <p:nvPr/>
        </p:nvGrpSpPr>
        <p:grpSpPr>
          <a:xfrm>
            <a:off x="1649496" y="2667000"/>
            <a:ext cx="9058236" cy="1211813"/>
            <a:chOff x="4205" y="3032"/>
            <a:chExt cx="3132" cy="419"/>
          </a:xfrm>
        </p:grpSpPr>
        <p:sp>
          <p:nvSpPr>
            <p:cNvPr id="97" name="Google Shape;97;p16"/>
            <p:cNvSpPr/>
            <p:nvPr/>
          </p:nvSpPr>
          <p:spPr>
            <a:xfrm>
              <a:off x="4205" y="3032"/>
              <a:ext cx="3110" cy="4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16"/>
            <p:cNvSpPr/>
            <p:nvPr/>
          </p:nvSpPr>
          <p:spPr>
            <a:xfrm>
              <a:off x="6783" y="3049"/>
              <a:ext cx="366" cy="252"/>
            </a:xfrm>
            <a:custGeom>
              <a:avLst/>
              <a:gdLst/>
              <a:ahLst/>
              <a:cxnLst/>
              <a:rect l="l" t="t" r="r" b="b"/>
              <a:pathLst>
                <a:path w="1597" h="1077" extrusionOk="0">
                  <a:moveTo>
                    <a:pt x="1108" y="588"/>
                  </a:moveTo>
                  <a:lnTo>
                    <a:pt x="1108" y="479"/>
                  </a:lnTo>
                  <a:lnTo>
                    <a:pt x="992" y="479"/>
                  </a:lnTo>
                  <a:lnTo>
                    <a:pt x="897" y="603"/>
                  </a:lnTo>
                  <a:cubicBezTo>
                    <a:pt x="857" y="593"/>
                    <a:pt x="822" y="575"/>
                    <a:pt x="795" y="548"/>
                  </a:cubicBezTo>
                  <a:lnTo>
                    <a:pt x="747" y="566"/>
                  </a:lnTo>
                  <a:cubicBezTo>
                    <a:pt x="778" y="595"/>
                    <a:pt x="824" y="615"/>
                    <a:pt x="878" y="626"/>
                  </a:cubicBezTo>
                  <a:lnTo>
                    <a:pt x="695" y="864"/>
                  </a:lnTo>
                  <a:lnTo>
                    <a:pt x="692" y="864"/>
                  </a:lnTo>
                  <a:lnTo>
                    <a:pt x="394" y="484"/>
                  </a:lnTo>
                  <a:lnTo>
                    <a:pt x="732" y="54"/>
                  </a:lnTo>
                  <a:lnTo>
                    <a:pt x="732" y="471"/>
                  </a:lnTo>
                  <a:lnTo>
                    <a:pt x="831" y="471"/>
                  </a:lnTo>
                  <a:lnTo>
                    <a:pt x="831" y="357"/>
                  </a:lnTo>
                  <a:cubicBezTo>
                    <a:pt x="884" y="378"/>
                    <a:pt x="956" y="391"/>
                    <a:pt x="1029" y="408"/>
                  </a:cubicBezTo>
                  <a:cubicBezTo>
                    <a:pt x="1137" y="431"/>
                    <a:pt x="1169" y="472"/>
                    <a:pt x="1169" y="512"/>
                  </a:cubicBezTo>
                  <a:cubicBezTo>
                    <a:pt x="1169" y="542"/>
                    <a:pt x="1147" y="569"/>
                    <a:pt x="1108" y="588"/>
                  </a:cubicBezTo>
                  <a:close/>
                  <a:moveTo>
                    <a:pt x="1146" y="615"/>
                  </a:moveTo>
                  <a:cubicBezTo>
                    <a:pt x="1217" y="592"/>
                    <a:pt x="1270" y="552"/>
                    <a:pt x="1277" y="497"/>
                  </a:cubicBezTo>
                  <a:cubicBezTo>
                    <a:pt x="1277" y="418"/>
                    <a:pt x="1185" y="387"/>
                    <a:pt x="1094" y="368"/>
                  </a:cubicBezTo>
                  <a:cubicBezTo>
                    <a:pt x="963" y="342"/>
                    <a:pt x="870" y="320"/>
                    <a:pt x="855" y="263"/>
                  </a:cubicBezTo>
                  <a:cubicBezTo>
                    <a:pt x="852" y="256"/>
                    <a:pt x="852" y="251"/>
                    <a:pt x="852" y="245"/>
                  </a:cubicBezTo>
                  <a:cubicBezTo>
                    <a:pt x="855" y="184"/>
                    <a:pt x="941" y="146"/>
                    <a:pt x="1020" y="146"/>
                  </a:cubicBezTo>
                  <a:cubicBezTo>
                    <a:pt x="1100" y="146"/>
                    <a:pt x="1151" y="156"/>
                    <a:pt x="1202" y="204"/>
                  </a:cubicBezTo>
                  <a:lnTo>
                    <a:pt x="1246" y="190"/>
                  </a:lnTo>
                  <a:cubicBezTo>
                    <a:pt x="1189" y="139"/>
                    <a:pt x="1112" y="126"/>
                    <a:pt x="1020" y="126"/>
                  </a:cubicBezTo>
                  <a:cubicBezTo>
                    <a:pt x="944" y="126"/>
                    <a:pt x="878" y="139"/>
                    <a:pt x="831" y="162"/>
                  </a:cubicBezTo>
                  <a:lnTo>
                    <a:pt x="831" y="0"/>
                  </a:lnTo>
                  <a:lnTo>
                    <a:pt x="715" y="0"/>
                  </a:lnTo>
                  <a:lnTo>
                    <a:pt x="418" y="385"/>
                  </a:lnTo>
                  <a:lnTo>
                    <a:pt x="416" y="385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471"/>
                  </a:lnTo>
                  <a:lnTo>
                    <a:pt x="55" y="471"/>
                  </a:lnTo>
                  <a:lnTo>
                    <a:pt x="55" y="60"/>
                  </a:lnTo>
                  <a:lnTo>
                    <a:pt x="387" y="479"/>
                  </a:lnTo>
                  <a:lnTo>
                    <a:pt x="285" y="479"/>
                  </a:lnTo>
                  <a:lnTo>
                    <a:pt x="285" y="951"/>
                  </a:lnTo>
                  <a:lnTo>
                    <a:pt x="332" y="951"/>
                  </a:lnTo>
                  <a:lnTo>
                    <a:pt x="332" y="539"/>
                  </a:lnTo>
                  <a:lnTo>
                    <a:pt x="668" y="964"/>
                  </a:lnTo>
                  <a:lnTo>
                    <a:pt x="670" y="964"/>
                  </a:lnTo>
                  <a:lnTo>
                    <a:pt x="1009" y="533"/>
                  </a:lnTo>
                  <a:lnTo>
                    <a:pt x="1009" y="951"/>
                  </a:lnTo>
                  <a:lnTo>
                    <a:pt x="1108" y="951"/>
                  </a:lnTo>
                  <a:lnTo>
                    <a:pt x="1108" y="637"/>
                  </a:lnTo>
                  <a:lnTo>
                    <a:pt x="1284" y="637"/>
                  </a:lnTo>
                  <a:lnTo>
                    <a:pt x="1284" y="1077"/>
                  </a:lnTo>
                  <a:lnTo>
                    <a:pt x="1386" y="1077"/>
                  </a:lnTo>
                  <a:lnTo>
                    <a:pt x="1386" y="637"/>
                  </a:lnTo>
                  <a:lnTo>
                    <a:pt x="1597" y="637"/>
                  </a:lnTo>
                  <a:lnTo>
                    <a:pt x="1597" y="615"/>
                  </a:lnTo>
                  <a:lnTo>
                    <a:pt x="1146" y="615"/>
                  </a:lnTo>
                  <a:close/>
                  <a:moveTo>
                    <a:pt x="1068" y="96"/>
                  </a:moveTo>
                  <a:lnTo>
                    <a:pt x="1229" y="0"/>
                  </a:lnTo>
                  <a:lnTo>
                    <a:pt x="1178" y="0"/>
                  </a:lnTo>
                  <a:lnTo>
                    <a:pt x="1030" y="67"/>
                  </a:lnTo>
                  <a:lnTo>
                    <a:pt x="879" y="0"/>
                  </a:lnTo>
                  <a:lnTo>
                    <a:pt x="831" y="0"/>
                  </a:lnTo>
                  <a:lnTo>
                    <a:pt x="994" y="96"/>
                  </a:lnTo>
                  <a:lnTo>
                    <a:pt x="1068" y="96"/>
                  </a:lnTo>
                  <a:close/>
                </a:path>
              </a:pathLst>
            </a:custGeom>
            <a:solidFill>
              <a:srgbClr val="37939B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16"/>
            <p:cNvSpPr/>
            <p:nvPr/>
          </p:nvSpPr>
          <p:spPr>
            <a:xfrm>
              <a:off x="6588" y="3329"/>
              <a:ext cx="39" cy="35"/>
            </a:xfrm>
            <a:custGeom>
              <a:avLst/>
              <a:gdLst/>
              <a:ahLst/>
              <a:cxnLst/>
              <a:rect l="l" t="t" r="r" b="b"/>
              <a:pathLst>
                <a:path w="172" h="149" extrusionOk="0">
                  <a:moveTo>
                    <a:pt x="0" y="0"/>
                  </a:moveTo>
                  <a:lnTo>
                    <a:pt x="23" y="0"/>
                  </a:lnTo>
                  <a:lnTo>
                    <a:pt x="86" y="135"/>
                  </a:lnTo>
                  <a:lnTo>
                    <a:pt x="150" y="0"/>
                  </a:lnTo>
                  <a:lnTo>
                    <a:pt x="172" y="0"/>
                  </a:lnTo>
                  <a:lnTo>
                    <a:pt x="172" y="149"/>
                  </a:lnTo>
                  <a:lnTo>
                    <a:pt x="157" y="149"/>
                  </a:lnTo>
                  <a:lnTo>
                    <a:pt x="158" y="13"/>
                  </a:lnTo>
                  <a:lnTo>
                    <a:pt x="95" y="149"/>
                  </a:lnTo>
                  <a:lnTo>
                    <a:pt x="78" y="149"/>
                  </a:lnTo>
                  <a:lnTo>
                    <a:pt x="13" y="13"/>
                  </a:lnTo>
                  <a:lnTo>
                    <a:pt x="14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6"/>
            <p:cNvSpPr/>
            <p:nvPr/>
          </p:nvSpPr>
          <p:spPr>
            <a:xfrm>
              <a:off x="6640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16"/>
            <p:cNvSpPr/>
            <p:nvPr/>
          </p:nvSpPr>
          <p:spPr>
            <a:xfrm>
              <a:off x="6657" y="3329"/>
              <a:ext cx="31" cy="35"/>
            </a:xfrm>
            <a:custGeom>
              <a:avLst/>
              <a:gdLst/>
              <a:ahLst/>
              <a:cxnLst/>
              <a:rect l="l" t="t" r="r" b="b"/>
              <a:pathLst>
                <a:path w="138" h="149" extrusionOk="0">
                  <a:moveTo>
                    <a:pt x="0" y="0"/>
                  </a:moveTo>
                  <a:lnTo>
                    <a:pt x="19" y="0"/>
                  </a:lnTo>
                  <a:lnTo>
                    <a:pt x="123" y="134"/>
                  </a:lnTo>
                  <a:lnTo>
                    <a:pt x="123" y="0"/>
                  </a:lnTo>
                  <a:lnTo>
                    <a:pt x="138" y="0"/>
                  </a:lnTo>
                  <a:lnTo>
                    <a:pt x="138" y="149"/>
                  </a:lnTo>
                  <a:lnTo>
                    <a:pt x="118" y="149"/>
                  </a:lnTo>
                  <a:lnTo>
                    <a:pt x="15" y="16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6"/>
            <p:cNvSpPr/>
            <p:nvPr/>
          </p:nvSpPr>
          <p:spPr>
            <a:xfrm>
              <a:off x="6701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6"/>
            <p:cNvSpPr/>
            <p:nvPr/>
          </p:nvSpPr>
          <p:spPr>
            <a:xfrm>
              <a:off x="6716" y="3328"/>
              <a:ext cx="29" cy="37"/>
            </a:xfrm>
            <a:custGeom>
              <a:avLst/>
              <a:gdLst/>
              <a:ahLst/>
              <a:cxnLst/>
              <a:rect l="l" t="t" r="r" b="b"/>
              <a:pathLst>
                <a:path w="125" h="156" extrusionOk="0">
                  <a:moveTo>
                    <a:pt x="16" y="103"/>
                  </a:moveTo>
                  <a:lnTo>
                    <a:pt x="16" y="104"/>
                  </a:lnTo>
                  <a:cubicBezTo>
                    <a:pt x="16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2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6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3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6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6"/>
            <p:cNvSpPr/>
            <p:nvPr/>
          </p:nvSpPr>
          <p:spPr>
            <a:xfrm>
              <a:off x="6752" y="3329"/>
              <a:ext cx="30" cy="35"/>
            </a:xfrm>
            <a:custGeom>
              <a:avLst/>
              <a:gdLst/>
              <a:ahLst/>
              <a:cxnLst/>
              <a:rect l="l" t="t" r="r" b="b"/>
              <a:pathLst>
                <a:path w="130" h="149" extrusionOk="0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6"/>
            <p:cNvSpPr/>
            <p:nvPr/>
          </p:nvSpPr>
          <p:spPr>
            <a:xfrm>
              <a:off x="6791" y="3329"/>
              <a:ext cx="26" cy="35"/>
            </a:xfrm>
            <a:custGeom>
              <a:avLst/>
              <a:gdLst/>
              <a:ahLst/>
              <a:cxnLst/>
              <a:rect l="l" t="t" r="r" b="b"/>
              <a:pathLst>
                <a:path w="115" h="149" extrusionOk="0">
                  <a:moveTo>
                    <a:pt x="0" y="0"/>
                  </a:moveTo>
                  <a:lnTo>
                    <a:pt x="115" y="0"/>
                  </a:lnTo>
                  <a:lnTo>
                    <a:pt x="115" y="14"/>
                  </a:lnTo>
                  <a:lnTo>
                    <a:pt x="15" y="14"/>
                  </a:lnTo>
                  <a:lnTo>
                    <a:pt x="15" y="66"/>
                  </a:lnTo>
                  <a:lnTo>
                    <a:pt x="107" y="66"/>
                  </a:lnTo>
                  <a:lnTo>
                    <a:pt x="107" y="80"/>
                  </a:lnTo>
                  <a:lnTo>
                    <a:pt x="15" y="80"/>
                  </a:lnTo>
                  <a:lnTo>
                    <a:pt x="15" y="135"/>
                  </a:lnTo>
                  <a:lnTo>
                    <a:pt x="115" y="135"/>
                  </a:lnTo>
                  <a:lnTo>
                    <a:pt x="1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6"/>
            <p:cNvSpPr/>
            <p:nvPr/>
          </p:nvSpPr>
          <p:spPr>
            <a:xfrm>
              <a:off x="6828" y="3329"/>
              <a:ext cx="30" cy="35"/>
            </a:xfrm>
            <a:custGeom>
              <a:avLst/>
              <a:gdLst/>
              <a:ahLst/>
              <a:cxnLst/>
              <a:rect l="l" t="t" r="r" b="b"/>
              <a:pathLst>
                <a:path w="129" h="149" extrusionOk="0">
                  <a:moveTo>
                    <a:pt x="15" y="14"/>
                  </a:moveTo>
                  <a:lnTo>
                    <a:pt x="15" y="71"/>
                  </a:lnTo>
                  <a:lnTo>
                    <a:pt x="70" y="71"/>
                  </a:lnTo>
                  <a:cubicBezTo>
                    <a:pt x="97" y="71"/>
                    <a:pt x="110" y="64"/>
                    <a:pt x="110" y="43"/>
                  </a:cubicBezTo>
                  <a:cubicBezTo>
                    <a:pt x="110" y="21"/>
                    <a:pt x="97" y="14"/>
                    <a:pt x="68" y="14"/>
                  </a:cubicBezTo>
                  <a:lnTo>
                    <a:pt x="15" y="14"/>
                  </a:lnTo>
                  <a:close/>
                  <a:moveTo>
                    <a:pt x="0" y="0"/>
                  </a:moveTo>
                  <a:lnTo>
                    <a:pt x="72" y="0"/>
                  </a:lnTo>
                  <a:cubicBezTo>
                    <a:pt x="107" y="0"/>
                    <a:pt x="125" y="14"/>
                    <a:pt x="125" y="40"/>
                  </a:cubicBezTo>
                  <a:cubicBezTo>
                    <a:pt x="125" y="60"/>
                    <a:pt x="117" y="72"/>
                    <a:pt x="99" y="78"/>
                  </a:cubicBezTo>
                  <a:cubicBezTo>
                    <a:pt x="116" y="80"/>
                    <a:pt x="120" y="88"/>
                    <a:pt x="122" y="106"/>
                  </a:cubicBezTo>
                  <a:cubicBezTo>
                    <a:pt x="124" y="126"/>
                    <a:pt x="123" y="141"/>
                    <a:pt x="129" y="149"/>
                  </a:cubicBezTo>
                  <a:lnTo>
                    <a:pt x="112" y="149"/>
                  </a:lnTo>
                  <a:cubicBezTo>
                    <a:pt x="108" y="136"/>
                    <a:pt x="109" y="121"/>
                    <a:pt x="107" y="106"/>
                  </a:cubicBezTo>
                  <a:cubicBezTo>
                    <a:pt x="105" y="90"/>
                    <a:pt x="96" y="85"/>
                    <a:pt x="78" y="85"/>
                  </a:cubicBezTo>
                  <a:lnTo>
                    <a:pt x="15" y="85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6"/>
            <p:cNvSpPr/>
            <p:nvPr/>
          </p:nvSpPr>
          <p:spPr>
            <a:xfrm>
              <a:off x="6867" y="3328"/>
              <a:ext cx="29" cy="37"/>
            </a:xfrm>
            <a:custGeom>
              <a:avLst/>
              <a:gdLst/>
              <a:ahLst/>
              <a:cxnLst/>
              <a:rect l="l" t="t" r="r" b="b"/>
              <a:pathLst>
                <a:path w="125" h="156" extrusionOk="0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6"/>
            <p:cNvSpPr/>
            <p:nvPr/>
          </p:nvSpPr>
          <p:spPr>
            <a:xfrm>
              <a:off x="6903" y="3329"/>
              <a:ext cx="30" cy="35"/>
            </a:xfrm>
            <a:custGeom>
              <a:avLst/>
              <a:gdLst/>
              <a:ahLst/>
              <a:cxnLst/>
              <a:rect l="l" t="t" r="r" b="b"/>
              <a:pathLst>
                <a:path w="130" h="149" extrusionOk="0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6"/>
            <p:cNvSpPr/>
            <p:nvPr/>
          </p:nvSpPr>
          <p:spPr>
            <a:xfrm>
              <a:off x="6938" y="3329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52" h="149" extrusionOk="0">
                  <a:moveTo>
                    <a:pt x="0" y="0"/>
                  </a:moveTo>
                  <a:lnTo>
                    <a:pt x="16" y="0"/>
                  </a:lnTo>
                  <a:lnTo>
                    <a:pt x="76" y="136"/>
                  </a:lnTo>
                  <a:lnTo>
                    <a:pt x="135" y="0"/>
                  </a:lnTo>
                  <a:lnTo>
                    <a:pt x="152" y="0"/>
                  </a:lnTo>
                  <a:lnTo>
                    <a:pt x="85" y="149"/>
                  </a:lnTo>
                  <a:lnTo>
                    <a:pt x="66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6"/>
            <p:cNvSpPr/>
            <p:nvPr/>
          </p:nvSpPr>
          <p:spPr>
            <a:xfrm>
              <a:off x="6979" y="3328"/>
              <a:ext cx="36" cy="37"/>
            </a:xfrm>
            <a:custGeom>
              <a:avLst/>
              <a:gdLst/>
              <a:ahLst/>
              <a:cxnLst/>
              <a:rect l="l" t="t" r="r" b="b"/>
              <a:pathLst>
                <a:path w="156" h="156" extrusionOk="0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9" y="14"/>
                    <a:pt x="15" y="38"/>
                    <a:pt x="15" y="78"/>
                  </a:cubicBezTo>
                  <a:cubicBezTo>
                    <a:pt x="15" y="118"/>
                    <a:pt x="39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6"/>
            <p:cNvSpPr/>
            <p:nvPr/>
          </p:nvSpPr>
          <p:spPr>
            <a:xfrm>
              <a:off x="7045" y="3318"/>
              <a:ext cx="29" cy="47"/>
            </a:xfrm>
            <a:custGeom>
              <a:avLst/>
              <a:gdLst/>
              <a:ahLst/>
              <a:cxnLst/>
              <a:rect l="l" t="t" r="r" b="b"/>
              <a:pathLst>
                <a:path w="125" h="198" extrusionOk="0">
                  <a:moveTo>
                    <a:pt x="83" y="0"/>
                  </a:moveTo>
                  <a:lnTo>
                    <a:pt x="99" y="0"/>
                  </a:lnTo>
                  <a:lnTo>
                    <a:pt x="70" y="30"/>
                  </a:lnTo>
                  <a:lnTo>
                    <a:pt x="53" y="30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62" y="22"/>
                  </a:lnTo>
                  <a:lnTo>
                    <a:pt x="83" y="0"/>
                  </a:lnTo>
                  <a:close/>
                  <a:moveTo>
                    <a:pt x="16" y="145"/>
                  </a:moveTo>
                  <a:lnTo>
                    <a:pt x="16" y="146"/>
                  </a:lnTo>
                  <a:cubicBezTo>
                    <a:pt x="16" y="168"/>
                    <a:pt x="34" y="184"/>
                    <a:pt x="63" y="184"/>
                  </a:cubicBezTo>
                  <a:cubicBezTo>
                    <a:pt x="92" y="184"/>
                    <a:pt x="109" y="171"/>
                    <a:pt x="109" y="153"/>
                  </a:cubicBezTo>
                  <a:cubicBezTo>
                    <a:pt x="109" y="136"/>
                    <a:pt x="97" y="132"/>
                    <a:pt x="72" y="127"/>
                  </a:cubicBezTo>
                  <a:lnTo>
                    <a:pt x="40" y="122"/>
                  </a:lnTo>
                  <a:cubicBezTo>
                    <a:pt x="16" y="118"/>
                    <a:pt x="5" y="105"/>
                    <a:pt x="5" y="85"/>
                  </a:cubicBezTo>
                  <a:cubicBezTo>
                    <a:pt x="5" y="59"/>
                    <a:pt x="26" y="42"/>
                    <a:pt x="61" y="42"/>
                  </a:cubicBezTo>
                  <a:cubicBezTo>
                    <a:pt x="98" y="42"/>
                    <a:pt x="119" y="59"/>
                    <a:pt x="120" y="87"/>
                  </a:cubicBezTo>
                  <a:lnTo>
                    <a:pt x="105" y="87"/>
                  </a:lnTo>
                  <a:cubicBezTo>
                    <a:pt x="103" y="66"/>
                    <a:pt x="89" y="55"/>
                    <a:pt x="62" y="55"/>
                  </a:cubicBezTo>
                  <a:cubicBezTo>
                    <a:pt x="36" y="55"/>
                    <a:pt x="20" y="67"/>
                    <a:pt x="20" y="84"/>
                  </a:cubicBezTo>
                  <a:cubicBezTo>
                    <a:pt x="20" y="99"/>
                    <a:pt x="32" y="105"/>
                    <a:pt x="57" y="109"/>
                  </a:cubicBezTo>
                  <a:lnTo>
                    <a:pt x="85" y="114"/>
                  </a:lnTo>
                  <a:cubicBezTo>
                    <a:pt x="112" y="119"/>
                    <a:pt x="125" y="130"/>
                    <a:pt x="125" y="152"/>
                  </a:cubicBezTo>
                  <a:cubicBezTo>
                    <a:pt x="125" y="181"/>
                    <a:pt x="103" y="198"/>
                    <a:pt x="64" y="198"/>
                  </a:cubicBezTo>
                  <a:cubicBezTo>
                    <a:pt x="24" y="198"/>
                    <a:pt x="0" y="178"/>
                    <a:pt x="0" y="147"/>
                  </a:cubicBezTo>
                  <a:lnTo>
                    <a:pt x="0" y="145"/>
                  </a:lnTo>
                  <a:lnTo>
                    <a:pt x="16" y="1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6"/>
            <p:cNvSpPr/>
            <p:nvPr/>
          </p:nvSpPr>
          <p:spPr>
            <a:xfrm>
              <a:off x="7085" y="3329"/>
              <a:ext cx="29" cy="35"/>
            </a:xfrm>
            <a:custGeom>
              <a:avLst/>
              <a:gdLst/>
              <a:ahLst/>
              <a:cxnLst/>
              <a:rect l="l" t="t" r="r" b="b"/>
              <a:pathLst>
                <a:path w="127" h="149" extrusionOk="0">
                  <a:moveTo>
                    <a:pt x="0" y="0"/>
                  </a:moveTo>
                  <a:lnTo>
                    <a:pt x="15" y="0"/>
                  </a:lnTo>
                  <a:lnTo>
                    <a:pt x="15" y="82"/>
                  </a:lnTo>
                  <a:lnTo>
                    <a:pt x="107" y="0"/>
                  </a:lnTo>
                  <a:lnTo>
                    <a:pt x="127" y="0"/>
                  </a:lnTo>
                  <a:lnTo>
                    <a:pt x="57" y="63"/>
                  </a:lnTo>
                  <a:lnTo>
                    <a:pt x="127" y="149"/>
                  </a:lnTo>
                  <a:lnTo>
                    <a:pt x="108" y="149"/>
                  </a:lnTo>
                  <a:lnTo>
                    <a:pt x="46" y="72"/>
                  </a:lnTo>
                  <a:lnTo>
                    <a:pt x="15" y="100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6"/>
            <p:cNvSpPr/>
            <p:nvPr/>
          </p:nvSpPr>
          <p:spPr>
            <a:xfrm>
              <a:off x="7120" y="3328"/>
              <a:ext cx="36" cy="37"/>
            </a:xfrm>
            <a:custGeom>
              <a:avLst/>
              <a:gdLst/>
              <a:ahLst/>
              <a:cxnLst/>
              <a:rect l="l" t="t" r="r" b="b"/>
              <a:pathLst>
                <a:path w="156" h="156" extrusionOk="0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8" y="14"/>
                    <a:pt x="15" y="38"/>
                    <a:pt x="15" y="78"/>
                  </a:cubicBezTo>
                  <a:cubicBezTo>
                    <a:pt x="15" y="118"/>
                    <a:pt x="38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6"/>
            <p:cNvSpPr/>
            <p:nvPr/>
          </p:nvSpPr>
          <p:spPr>
            <a:xfrm>
              <a:off x="7167" y="3329"/>
              <a:ext cx="25" cy="35"/>
            </a:xfrm>
            <a:custGeom>
              <a:avLst/>
              <a:gdLst/>
              <a:ahLst/>
              <a:cxnLst/>
              <a:rect l="l" t="t" r="r" b="b"/>
              <a:pathLst>
                <a:path w="109" h="149" extrusionOk="0">
                  <a:moveTo>
                    <a:pt x="0" y="0"/>
                  </a:moveTo>
                  <a:lnTo>
                    <a:pt x="15" y="0"/>
                  </a:lnTo>
                  <a:lnTo>
                    <a:pt x="15" y="135"/>
                  </a:lnTo>
                  <a:lnTo>
                    <a:pt x="109" y="135"/>
                  </a:lnTo>
                  <a:lnTo>
                    <a:pt x="10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6"/>
            <p:cNvSpPr/>
            <p:nvPr/>
          </p:nvSpPr>
          <p:spPr>
            <a:xfrm>
              <a:off x="7200" y="3328"/>
              <a:ext cx="29" cy="37"/>
            </a:xfrm>
            <a:custGeom>
              <a:avLst/>
              <a:gdLst/>
              <a:ahLst/>
              <a:cxnLst/>
              <a:rect l="l" t="t" r="r" b="b"/>
              <a:pathLst>
                <a:path w="124" h="156" extrusionOk="0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4" y="88"/>
                    <a:pt x="124" y="110"/>
                  </a:cubicBezTo>
                  <a:cubicBezTo>
                    <a:pt x="124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6"/>
            <p:cNvSpPr/>
            <p:nvPr/>
          </p:nvSpPr>
          <p:spPr>
            <a:xfrm>
              <a:off x="7237" y="3329"/>
              <a:ext cx="29" cy="35"/>
            </a:xfrm>
            <a:custGeom>
              <a:avLst/>
              <a:gdLst/>
              <a:ahLst/>
              <a:cxnLst/>
              <a:rect l="l" t="t" r="r" b="b"/>
              <a:pathLst>
                <a:path w="129" h="149" extrusionOk="0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29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6"/>
            <p:cNvSpPr/>
            <p:nvPr/>
          </p:nvSpPr>
          <p:spPr>
            <a:xfrm>
              <a:off x="7271" y="3329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53" h="149" extrusionOk="0">
                  <a:moveTo>
                    <a:pt x="0" y="0"/>
                  </a:moveTo>
                  <a:lnTo>
                    <a:pt x="17" y="0"/>
                  </a:lnTo>
                  <a:lnTo>
                    <a:pt x="77" y="136"/>
                  </a:lnTo>
                  <a:lnTo>
                    <a:pt x="136" y="0"/>
                  </a:lnTo>
                  <a:lnTo>
                    <a:pt x="153" y="0"/>
                  </a:lnTo>
                  <a:lnTo>
                    <a:pt x="86" y="149"/>
                  </a:lnTo>
                  <a:lnTo>
                    <a:pt x="67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6"/>
            <p:cNvSpPr/>
            <p:nvPr/>
          </p:nvSpPr>
          <p:spPr>
            <a:xfrm>
              <a:off x="7315" y="3318"/>
              <a:ext cx="9" cy="46"/>
            </a:xfrm>
            <a:custGeom>
              <a:avLst/>
              <a:gdLst/>
              <a:ahLst/>
              <a:cxnLst/>
              <a:rect l="l" t="t" r="r" b="b"/>
              <a:pathLst>
                <a:path w="38" h="194" extrusionOk="0">
                  <a:moveTo>
                    <a:pt x="19" y="0"/>
                  </a:moveTo>
                  <a:lnTo>
                    <a:pt x="38" y="0"/>
                  </a:lnTo>
                  <a:lnTo>
                    <a:pt x="14" y="30"/>
                  </a:lnTo>
                  <a:lnTo>
                    <a:pt x="1" y="30"/>
                  </a:lnTo>
                  <a:lnTo>
                    <a:pt x="19" y="0"/>
                  </a:lnTo>
                  <a:close/>
                  <a:moveTo>
                    <a:pt x="0" y="45"/>
                  </a:moveTo>
                  <a:lnTo>
                    <a:pt x="15" y="45"/>
                  </a:lnTo>
                  <a:lnTo>
                    <a:pt x="15" y="194"/>
                  </a:lnTo>
                  <a:lnTo>
                    <a:pt x="0" y="19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6"/>
            <p:cNvSpPr/>
            <p:nvPr/>
          </p:nvSpPr>
          <p:spPr>
            <a:xfrm>
              <a:off x="7334" y="3359"/>
              <a:ext cx="3" cy="12"/>
            </a:xfrm>
            <a:custGeom>
              <a:avLst/>
              <a:gdLst/>
              <a:ahLst/>
              <a:cxnLst/>
              <a:rect l="l" t="t" r="r" b="b"/>
              <a:pathLst>
                <a:path w="17" h="50" extrusionOk="0">
                  <a:moveTo>
                    <a:pt x="0" y="0"/>
                  </a:moveTo>
                  <a:lnTo>
                    <a:pt x="17" y="0"/>
                  </a:lnTo>
                  <a:lnTo>
                    <a:pt x="17" y="27"/>
                  </a:lnTo>
                  <a:cubicBezTo>
                    <a:pt x="16" y="39"/>
                    <a:pt x="12" y="46"/>
                    <a:pt x="0" y="50"/>
                  </a:cubicBezTo>
                  <a:lnTo>
                    <a:pt x="0" y="41"/>
                  </a:lnTo>
                  <a:cubicBezTo>
                    <a:pt x="5" y="38"/>
                    <a:pt x="7" y="34"/>
                    <a:pt x="7" y="27"/>
                  </a:cubicBez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6"/>
            <p:cNvSpPr/>
            <p:nvPr/>
          </p:nvSpPr>
          <p:spPr>
            <a:xfrm>
              <a:off x="6646" y="3383"/>
              <a:ext cx="32" cy="29"/>
            </a:xfrm>
            <a:custGeom>
              <a:avLst/>
              <a:gdLst/>
              <a:ahLst/>
              <a:cxnLst/>
              <a:rect l="l" t="t" r="r" b="b"/>
              <a:pathLst>
                <a:path w="142" h="123" extrusionOk="0">
                  <a:moveTo>
                    <a:pt x="0" y="0"/>
                  </a:moveTo>
                  <a:lnTo>
                    <a:pt x="19" y="0"/>
                  </a:lnTo>
                  <a:lnTo>
                    <a:pt x="71" y="112"/>
                  </a:lnTo>
                  <a:lnTo>
                    <a:pt x="124" y="0"/>
                  </a:lnTo>
                  <a:lnTo>
                    <a:pt x="142" y="0"/>
                  </a:lnTo>
                  <a:lnTo>
                    <a:pt x="142" y="123"/>
                  </a:lnTo>
                  <a:lnTo>
                    <a:pt x="130" y="123"/>
                  </a:lnTo>
                  <a:lnTo>
                    <a:pt x="131" y="10"/>
                  </a:lnTo>
                  <a:lnTo>
                    <a:pt x="78" y="123"/>
                  </a:lnTo>
                  <a:lnTo>
                    <a:pt x="64" y="123"/>
                  </a:lnTo>
                  <a:lnTo>
                    <a:pt x="10" y="10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6"/>
            <p:cNvSpPr/>
            <p:nvPr/>
          </p:nvSpPr>
          <p:spPr>
            <a:xfrm>
              <a:off x="6688" y="3383"/>
              <a:ext cx="21" cy="29"/>
            </a:xfrm>
            <a:custGeom>
              <a:avLst/>
              <a:gdLst/>
              <a:ahLst/>
              <a:cxnLst/>
              <a:rect l="l" t="t" r="r" b="b"/>
              <a:pathLst>
                <a:path w="90" h="123" extrusionOk="0">
                  <a:moveTo>
                    <a:pt x="0" y="0"/>
                  </a:moveTo>
                  <a:lnTo>
                    <a:pt x="13" y="0"/>
                  </a:lnTo>
                  <a:lnTo>
                    <a:pt x="13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6"/>
            <p:cNvSpPr/>
            <p:nvPr/>
          </p:nvSpPr>
          <p:spPr>
            <a:xfrm>
              <a:off x="6713" y="3374"/>
              <a:ext cx="30" cy="38"/>
            </a:xfrm>
            <a:custGeom>
              <a:avLst/>
              <a:gdLst/>
              <a:ahLst/>
              <a:cxnLst/>
              <a:rect l="l" t="t" r="r" b="b"/>
              <a:pathLst>
                <a:path w="128" h="161" extrusionOk="0">
                  <a:moveTo>
                    <a:pt x="74" y="0"/>
                  </a:moveTo>
                  <a:lnTo>
                    <a:pt x="89" y="0"/>
                  </a:lnTo>
                  <a:lnTo>
                    <a:pt x="69" y="25"/>
                  </a:lnTo>
                  <a:lnTo>
                    <a:pt x="59" y="25"/>
                  </a:lnTo>
                  <a:lnTo>
                    <a:pt x="74" y="0"/>
                  </a:lnTo>
                  <a:close/>
                  <a:moveTo>
                    <a:pt x="92" y="111"/>
                  </a:moveTo>
                  <a:lnTo>
                    <a:pt x="64" y="48"/>
                  </a:lnTo>
                  <a:lnTo>
                    <a:pt x="36" y="111"/>
                  </a:lnTo>
                  <a:lnTo>
                    <a:pt x="92" y="111"/>
                  </a:lnTo>
                  <a:close/>
                  <a:moveTo>
                    <a:pt x="57" y="38"/>
                  </a:moveTo>
                  <a:lnTo>
                    <a:pt x="71" y="38"/>
                  </a:lnTo>
                  <a:lnTo>
                    <a:pt x="128" y="161"/>
                  </a:lnTo>
                  <a:lnTo>
                    <a:pt x="115" y="161"/>
                  </a:lnTo>
                  <a:lnTo>
                    <a:pt x="98" y="123"/>
                  </a:lnTo>
                  <a:lnTo>
                    <a:pt x="30" y="123"/>
                  </a:lnTo>
                  <a:lnTo>
                    <a:pt x="13" y="161"/>
                  </a:lnTo>
                  <a:lnTo>
                    <a:pt x="0" y="161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6"/>
            <p:cNvSpPr/>
            <p:nvPr/>
          </p:nvSpPr>
          <p:spPr>
            <a:xfrm>
              <a:off x="6749" y="3383"/>
              <a:ext cx="27" cy="29"/>
            </a:xfrm>
            <a:custGeom>
              <a:avLst/>
              <a:gdLst/>
              <a:ahLst/>
              <a:cxnLst/>
              <a:rect l="l" t="t" r="r" b="b"/>
              <a:pathLst>
                <a:path w="116" h="123" extrusionOk="0">
                  <a:moveTo>
                    <a:pt x="13" y="11"/>
                  </a:moveTo>
                  <a:lnTo>
                    <a:pt x="13" y="111"/>
                  </a:lnTo>
                  <a:lnTo>
                    <a:pt x="45" y="111"/>
                  </a:lnTo>
                  <a:cubicBezTo>
                    <a:pt x="63" y="111"/>
                    <a:pt x="76" y="110"/>
                    <a:pt x="86" y="103"/>
                  </a:cubicBezTo>
                  <a:cubicBezTo>
                    <a:pt x="98" y="95"/>
                    <a:pt x="103" y="82"/>
                    <a:pt x="103" y="60"/>
                  </a:cubicBezTo>
                  <a:cubicBezTo>
                    <a:pt x="103" y="40"/>
                    <a:pt x="98" y="26"/>
                    <a:pt x="86" y="18"/>
                  </a:cubicBezTo>
                  <a:cubicBezTo>
                    <a:pt x="76" y="12"/>
                    <a:pt x="62" y="11"/>
                    <a:pt x="43" y="11"/>
                  </a:cubicBezTo>
                  <a:lnTo>
                    <a:pt x="13" y="11"/>
                  </a:lnTo>
                  <a:close/>
                  <a:moveTo>
                    <a:pt x="96" y="11"/>
                  </a:moveTo>
                  <a:cubicBezTo>
                    <a:pt x="110" y="21"/>
                    <a:pt x="116" y="38"/>
                    <a:pt x="116" y="61"/>
                  </a:cubicBezTo>
                  <a:cubicBezTo>
                    <a:pt x="116" y="85"/>
                    <a:pt x="110" y="101"/>
                    <a:pt x="96" y="112"/>
                  </a:cubicBezTo>
                  <a:cubicBezTo>
                    <a:pt x="83" y="122"/>
                    <a:pt x="67" y="123"/>
                    <a:pt x="45" y="123"/>
                  </a:cubicBezTo>
                  <a:lnTo>
                    <a:pt x="0" y="123"/>
                  </a:lnTo>
                  <a:lnTo>
                    <a:pt x="0" y="0"/>
                  </a:lnTo>
                  <a:lnTo>
                    <a:pt x="45" y="0"/>
                  </a:lnTo>
                  <a:cubicBezTo>
                    <a:pt x="67" y="0"/>
                    <a:pt x="83" y="1"/>
                    <a:pt x="96" y="11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6"/>
            <p:cNvSpPr/>
            <p:nvPr/>
          </p:nvSpPr>
          <p:spPr>
            <a:xfrm>
              <a:off x="6784" y="3383"/>
              <a:ext cx="22" cy="29"/>
            </a:xfrm>
            <a:custGeom>
              <a:avLst/>
              <a:gdLst/>
              <a:ahLst/>
              <a:cxnLst/>
              <a:rect l="l" t="t" r="r" b="b"/>
              <a:pathLst>
                <a:path w="95" h="123" extrusionOk="0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6"/>
            <p:cNvSpPr/>
            <p:nvPr/>
          </p:nvSpPr>
          <p:spPr>
            <a:xfrm>
              <a:off x="6812" y="3374"/>
              <a:ext cx="25" cy="38"/>
            </a:xfrm>
            <a:custGeom>
              <a:avLst/>
              <a:gdLst/>
              <a:ahLst/>
              <a:cxnLst/>
              <a:rect l="l" t="t" r="r" b="b"/>
              <a:pathLst>
                <a:path w="108" h="161" extrusionOk="0">
                  <a:moveTo>
                    <a:pt x="78" y="0"/>
                  </a:moveTo>
                  <a:lnTo>
                    <a:pt x="92" y="0"/>
                  </a:lnTo>
                  <a:lnTo>
                    <a:pt x="68" y="25"/>
                  </a:lnTo>
                  <a:lnTo>
                    <a:pt x="54" y="25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61" y="18"/>
                  </a:lnTo>
                  <a:lnTo>
                    <a:pt x="78" y="0"/>
                  </a:lnTo>
                  <a:close/>
                  <a:moveTo>
                    <a:pt x="0" y="149"/>
                  </a:moveTo>
                  <a:lnTo>
                    <a:pt x="91" y="49"/>
                  </a:lnTo>
                  <a:lnTo>
                    <a:pt x="4" y="49"/>
                  </a:lnTo>
                  <a:lnTo>
                    <a:pt x="4" y="38"/>
                  </a:lnTo>
                  <a:lnTo>
                    <a:pt x="108" y="38"/>
                  </a:lnTo>
                  <a:lnTo>
                    <a:pt x="108" y="49"/>
                  </a:lnTo>
                  <a:lnTo>
                    <a:pt x="15" y="149"/>
                  </a:lnTo>
                  <a:lnTo>
                    <a:pt x="108" y="149"/>
                  </a:lnTo>
                  <a:lnTo>
                    <a:pt x="108" y="161"/>
                  </a:lnTo>
                  <a:lnTo>
                    <a:pt x="0" y="161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6"/>
            <p:cNvSpPr/>
            <p:nvPr/>
          </p:nvSpPr>
          <p:spPr>
            <a:xfrm>
              <a:off x="6845" y="3383"/>
              <a:ext cx="22" cy="29"/>
            </a:xfrm>
            <a:custGeom>
              <a:avLst/>
              <a:gdLst/>
              <a:ahLst/>
              <a:cxnLst/>
              <a:rect l="l" t="t" r="r" b="b"/>
              <a:pathLst>
                <a:path w="95" h="123" extrusionOk="0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6"/>
            <p:cNvSpPr/>
            <p:nvPr/>
          </p:nvSpPr>
          <p:spPr>
            <a:xfrm>
              <a:off x="6888" y="3383"/>
              <a:ext cx="29" cy="29"/>
            </a:xfrm>
            <a:custGeom>
              <a:avLst/>
              <a:gdLst/>
              <a:ahLst/>
              <a:cxnLst/>
              <a:rect l="l" t="t" r="r" b="b"/>
              <a:pathLst>
                <a:path w="127" h="123" extrusionOk="0">
                  <a:moveTo>
                    <a:pt x="92" y="73"/>
                  </a:moveTo>
                  <a:lnTo>
                    <a:pt x="64" y="10"/>
                  </a:lnTo>
                  <a:lnTo>
                    <a:pt x="35" y="73"/>
                  </a:lnTo>
                  <a:lnTo>
                    <a:pt x="92" y="73"/>
                  </a:lnTo>
                  <a:close/>
                  <a:moveTo>
                    <a:pt x="57" y="0"/>
                  </a:moveTo>
                  <a:lnTo>
                    <a:pt x="71" y="0"/>
                  </a:lnTo>
                  <a:lnTo>
                    <a:pt x="127" y="123"/>
                  </a:lnTo>
                  <a:lnTo>
                    <a:pt x="115" y="123"/>
                  </a:lnTo>
                  <a:lnTo>
                    <a:pt x="98" y="85"/>
                  </a:lnTo>
                  <a:lnTo>
                    <a:pt x="30" y="85"/>
                  </a:lnTo>
                  <a:lnTo>
                    <a:pt x="13" y="123"/>
                  </a:lnTo>
                  <a:lnTo>
                    <a:pt x="0" y="12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6"/>
            <p:cNvSpPr/>
            <p:nvPr/>
          </p:nvSpPr>
          <p:spPr>
            <a:xfrm>
              <a:off x="6936" y="3383"/>
              <a:ext cx="25" cy="29"/>
            </a:xfrm>
            <a:custGeom>
              <a:avLst/>
              <a:gdLst/>
              <a:ahLst/>
              <a:cxnLst/>
              <a:rect l="l" t="t" r="r" b="b"/>
              <a:pathLst>
                <a:path w="108" h="123" extrusionOk="0">
                  <a:moveTo>
                    <a:pt x="48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8" y="0"/>
                  </a:lnTo>
                  <a:lnTo>
                    <a:pt x="108" y="11"/>
                  </a:lnTo>
                  <a:lnTo>
                    <a:pt x="60" y="11"/>
                  </a:lnTo>
                  <a:lnTo>
                    <a:pt x="60" y="123"/>
                  </a:lnTo>
                  <a:lnTo>
                    <a:pt x="48" y="123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6"/>
            <p:cNvSpPr/>
            <p:nvPr/>
          </p:nvSpPr>
          <p:spPr>
            <a:xfrm>
              <a:off x="6967" y="3374"/>
              <a:ext cx="22" cy="38"/>
            </a:xfrm>
            <a:custGeom>
              <a:avLst/>
              <a:gdLst/>
              <a:ahLst/>
              <a:cxnLst/>
              <a:rect l="l" t="t" r="r" b="b"/>
              <a:pathLst>
                <a:path w="95" h="161" extrusionOk="0">
                  <a:moveTo>
                    <a:pt x="66" y="0"/>
                  </a:moveTo>
                  <a:lnTo>
                    <a:pt x="80" y="0"/>
                  </a:lnTo>
                  <a:lnTo>
                    <a:pt x="56" y="25"/>
                  </a:lnTo>
                  <a:lnTo>
                    <a:pt x="42" y="25"/>
                  </a:lnTo>
                  <a:lnTo>
                    <a:pt x="18" y="0"/>
                  </a:lnTo>
                  <a:lnTo>
                    <a:pt x="31" y="0"/>
                  </a:lnTo>
                  <a:lnTo>
                    <a:pt x="49" y="18"/>
                  </a:lnTo>
                  <a:lnTo>
                    <a:pt x="66" y="0"/>
                  </a:lnTo>
                  <a:close/>
                  <a:moveTo>
                    <a:pt x="0" y="38"/>
                  </a:moveTo>
                  <a:lnTo>
                    <a:pt x="95" y="38"/>
                  </a:lnTo>
                  <a:lnTo>
                    <a:pt x="95" y="49"/>
                  </a:lnTo>
                  <a:lnTo>
                    <a:pt x="13" y="49"/>
                  </a:lnTo>
                  <a:lnTo>
                    <a:pt x="13" y="92"/>
                  </a:lnTo>
                  <a:lnTo>
                    <a:pt x="89" y="92"/>
                  </a:lnTo>
                  <a:lnTo>
                    <a:pt x="89" y="104"/>
                  </a:lnTo>
                  <a:lnTo>
                    <a:pt x="13" y="104"/>
                  </a:lnTo>
                  <a:lnTo>
                    <a:pt x="13" y="149"/>
                  </a:lnTo>
                  <a:lnTo>
                    <a:pt x="95" y="149"/>
                  </a:lnTo>
                  <a:lnTo>
                    <a:pt x="95" y="161"/>
                  </a:lnTo>
                  <a:lnTo>
                    <a:pt x="0" y="16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6"/>
            <p:cNvSpPr/>
            <p:nvPr/>
          </p:nvSpPr>
          <p:spPr>
            <a:xfrm>
              <a:off x="6998" y="3383"/>
              <a:ext cx="20" cy="29"/>
            </a:xfrm>
            <a:custGeom>
              <a:avLst/>
              <a:gdLst/>
              <a:ahLst/>
              <a:cxnLst/>
              <a:rect l="l" t="t" r="r" b="b"/>
              <a:pathLst>
                <a:path w="90" h="123" extrusionOk="0">
                  <a:moveTo>
                    <a:pt x="0" y="0"/>
                  </a:moveTo>
                  <a:lnTo>
                    <a:pt x="12" y="0"/>
                  </a:lnTo>
                  <a:lnTo>
                    <a:pt x="12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16"/>
            <p:cNvSpPr/>
            <p:nvPr/>
          </p:nvSpPr>
          <p:spPr>
            <a:xfrm>
              <a:off x="7021" y="3382"/>
              <a:ext cx="30" cy="31"/>
            </a:xfrm>
            <a:custGeom>
              <a:avLst/>
              <a:gdLst/>
              <a:ahLst/>
              <a:cxnLst/>
              <a:rect l="l" t="t" r="r" b="b"/>
              <a:pathLst>
                <a:path w="130" h="130" extrusionOk="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16"/>
            <p:cNvSpPr/>
            <p:nvPr/>
          </p:nvSpPr>
          <p:spPr>
            <a:xfrm>
              <a:off x="7056" y="3383"/>
              <a:ext cx="29" cy="29"/>
            </a:xfrm>
            <a:custGeom>
              <a:avLst/>
              <a:gdLst/>
              <a:ahLst/>
              <a:cxnLst/>
              <a:rect l="l" t="t" r="r" b="b"/>
              <a:pathLst>
                <a:path w="126" h="123" extrusionOk="0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2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16"/>
            <p:cNvSpPr/>
            <p:nvPr/>
          </p:nvSpPr>
          <p:spPr>
            <a:xfrm>
              <a:off x="7088" y="3374"/>
              <a:ext cx="27" cy="38"/>
            </a:xfrm>
            <a:custGeom>
              <a:avLst/>
              <a:gdLst/>
              <a:ahLst/>
              <a:cxnLst/>
              <a:rect l="l" t="t" r="r" b="b"/>
              <a:pathLst>
                <a:path w="118" h="161" extrusionOk="0">
                  <a:moveTo>
                    <a:pt x="71" y="0"/>
                  </a:moveTo>
                  <a:lnTo>
                    <a:pt x="86" y="0"/>
                  </a:lnTo>
                  <a:lnTo>
                    <a:pt x="66" y="25"/>
                  </a:lnTo>
                  <a:lnTo>
                    <a:pt x="56" y="25"/>
                  </a:lnTo>
                  <a:lnTo>
                    <a:pt x="71" y="0"/>
                  </a:lnTo>
                  <a:close/>
                  <a:moveTo>
                    <a:pt x="53" y="108"/>
                  </a:moveTo>
                  <a:lnTo>
                    <a:pt x="0" y="38"/>
                  </a:lnTo>
                  <a:lnTo>
                    <a:pt x="15" y="38"/>
                  </a:lnTo>
                  <a:lnTo>
                    <a:pt x="59" y="98"/>
                  </a:lnTo>
                  <a:lnTo>
                    <a:pt x="103" y="38"/>
                  </a:lnTo>
                  <a:lnTo>
                    <a:pt x="118" y="38"/>
                  </a:lnTo>
                  <a:lnTo>
                    <a:pt x="65" y="108"/>
                  </a:lnTo>
                  <a:lnTo>
                    <a:pt x="65" y="161"/>
                  </a:lnTo>
                  <a:lnTo>
                    <a:pt x="53" y="161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16"/>
            <p:cNvSpPr/>
            <p:nvPr/>
          </p:nvSpPr>
          <p:spPr>
            <a:xfrm>
              <a:off x="7121" y="3382"/>
              <a:ext cx="29" cy="31"/>
            </a:xfrm>
            <a:custGeom>
              <a:avLst/>
              <a:gdLst/>
              <a:ahLst/>
              <a:cxnLst/>
              <a:rect l="l" t="t" r="r" b="b"/>
              <a:pathLst>
                <a:path w="124" h="130" extrusionOk="0">
                  <a:moveTo>
                    <a:pt x="64" y="12"/>
                  </a:moveTo>
                  <a:cubicBezTo>
                    <a:pt x="32" y="12"/>
                    <a:pt x="12" y="32"/>
                    <a:pt x="12" y="65"/>
                  </a:cubicBezTo>
                  <a:cubicBezTo>
                    <a:pt x="12" y="98"/>
                    <a:pt x="32" y="118"/>
                    <a:pt x="62" y="118"/>
                  </a:cubicBezTo>
                  <a:cubicBezTo>
                    <a:pt x="87" y="118"/>
                    <a:pt x="106" y="104"/>
                    <a:pt x="111" y="81"/>
                  </a:cubicBezTo>
                  <a:lnTo>
                    <a:pt x="124" y="81"/>
                  </a:lnTo>
                  <a:cubicBezTo>
                    <a:pt x="118" y="111"/>
                    <a:pt x="95" y="130"/>
                    <a:pt x="62" y="130"/>
                  </a:cubicBezTo>
                  <a:cubicBezTo>
                    <a:pt x="25" y="130"/>
                    <a:pt x="0" y="105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97" y="0"/>
                    <a:pt x="118" y="17"/>
                    <a:pt x="122" y="44"/>
                  </a:cubicBezTo>
                  <a:lnTo>
                    <a:pt x="109" y="44"/>
                  </a:lnTo>
                  <a:cubicBezTo>
                    <a:pt x="105" y="24"/>
                    <a:pt x="89" y="12"/>
                    <a:pt x="64" y="12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6"/>
            <p:cNvSpPr/>
            <p:nvPr/>
          </p:nvSpPr>
          <p:spPr>
            <a:xfrm>
              <a:off x="7157" y="3383"/>
              <a:ext cx="24" cy="29"/>
            </a:xfrm>
            <a:custGeom>
              <a:avLst/>
              <a:gdLst/>
              <a:ahLst/>
              <a:cxnLst/>
              <a:rect l="l" t="t" r="r" b="b"/>
              <a:pathLst>
                <a:path w="105" h="123" extrusionOk="0">
                  <a:moveTo>
                    <a:pt x="0" y="0"/>
                  </a:moveTo>
                  <a:lnTo>
                    <a:pt x="12" y="0"/>
                  </a:lnTo>
                  <a:lnTo>
                    <a:pt x="12" y="51"/>
                  </a:lnTo>
                  <a:lnTo>
                    <a:pt x="93" y="5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05" y="123"/>
                  </a:lnTo>
                  <a:lnTo>
                    <a:pt x="93" y="123"/>
                  </a:lnTo>
                  <a:lnTo>
                    <a:pt x="93" y="63"/>
                  </a:lnTo>
                  <a:lnTo>
                    <a:pt x="12" y="63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16"/>
            <p:cNvSpPr/>
            <p:nvPr/>
          </p:nvSpPr>
          <p:spPr>
            <a:xfrm>
              <a:off x="7190" y="3382"/>
              <a:ext cx="30" cy="31"/>
            </a:xfrm>
            <a:custGeom>
              <a:avLst/>
              <a:gdLst/>
              <a:ahLst/>
              <a:cxnLst/>
              <a:rect l="l" t="t" r="r" b="b"/>
              <a:pathLst>
                <a:path w="130" h="130" extrusionOk="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16"/>
            <p:cNvSpPr/>
            <p:nvPr/>
          </p:nvSpPr>
          <p:spPr>
            <a:xfrm>
              <a:off x="7224" y="3383"/>
              <a:ext cx="29" cy="29"/>
            </a:xfrm>
            <a:custGeom>
              <a:avLst/>
              <a:gdLst/>
              <a:ahLst/>
              <a:cxnLst/>
              <a:rect l="l" t="t" r="r" b="b"/>
              <a:pathLst>
                <a:path w="126" h="123" extrusionOk="0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3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16"/>
            <p:cNvSpPr/>
            <p:nvPr/>
          </p:nvSpPr>
          <p:spPr>
            <a:xfrm>
              <a:off x="7257" y="3383"/>
              <a:ext cx="27" cy="29"/>
            </a:xfrm>
            <a:custGeom>
              <a:avLst/>
              <a:gdLst/>
              <a:ahLst/>
              <a:cxnLst/>
              <a:rect l="l" t="t" r="r" b="b"/>
              <a:pathLst>
                <a:path w="118" h="123" extrusionOk="0">
                  <a:moveTo>
                    <a:pt x="53" y="7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59" y="6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65" y="70"/>
                  </a:lnTo>
                  <a:lnTo>
                    <a:pt x="65" y="123"/>
                  </a:lnTo>
                  <a:lnTo>
                    <a:pt x="53" y="123"/>
                  </a:lnTo>
                  <a:lnTo>
                    <a:pt x="53" y="7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16"/>
            <p:cNvSpPr/>
            <p:nvPr/>
          </p:nvSpPr>
          <p:spPr>
            <a:xfrm>
              <a:off x="4205" y="3032"/>
              <a:ext cx="604" cy="419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16"/>
            <p:cNvSpPr/>
            <p:nvPr/>
          </p:nvSpPr>
          <p:spPr>
            <a:xfrm>
              <a:off x="4217" y="3043"/>
              <a:ext cx="580" cy="396"/>
            </a:xfrm>
            <a:prstGeom prst="rect">
              <a:avLst/>
            </a:prstGeom>
            <a:solidFill>
              <a:srgbClr val="044DA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16"/>
            <p:cNvSpPr/>
            <p:nvPr/>
          </p:nvSpPr>
          <p:spPr>
            <a:xfrm>
              <a:off x="4487" y="3091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4" h="166" extrusionOk="0">
                  <a:moveTo>
                    <a:pt x="33" y="166"/>
                  </a:move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3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16"/>
            <p:cNvSpPr/>
            <p:nvPr/>
          </p:nvSpPr>
          <p:spPr>
            <a:xfrm>
              <a:off x="4423" y="3108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34" y="166"/>
                  </a:move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16"/>
            <p:cNvSpPr/>
            <p:nvPr/>
          </p:nvSpPr>
          <p:spPr>
            <a:xfrm>
              <a:off x="4377" y="3156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88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16"/>
            <p:cNvSpPr/>
            <p:nvPr/>
          </p:nvSpPr>
          <p:spPr>
            <a:xfrm>
              <a:off x="4360" y="3221"/>
              <a:ext cx="40" cy="38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88" y="127"/>
                  </a:move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8" y="127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16"/>
            <p:cNvSpPr/>
            <p:nvPr/>
          </p:nvSpPr>
          <p:spPr>
            <a:xfrm>
              <a:off x="4377" y="3285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108" y="64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16"/>
            <p:cNvSpPr/>
            <p:nvPr/>
          </p:nvSpPr>
          <p:spPr>
            <a:xfrm>
              <a:off x="4423" y="3333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108" y="63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5" y="102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16"/>
            <p:cNvSpPr/>
            <p:nvPr/>
          </p:nvSpPr>
          <p:spPr>
            <a:xfrm>
              <a:off x="4487" y="3350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4" h="166" extrusionOk="0">
                  <a:moveTo>
                    <a:pt x="107" y="64"/>
                  </a:move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16"/>
            <p:cNvSpPr/>
            <p:nvPr/>
          </p:nvSpPr>
          <p:spPr>
            <a:xfrm>
              <a:off x="4550" y="3333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108" y="63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16"/>
            <p:cNvSpPr/>
            <p:nvPr/>
          </p:nvSpPr>
          <p:spPr>
            <a:xfrm>
              <a:off x="4596" y="3285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4" h="166" extrusionOk="0">
                  <a:moveTo>
                    <a:pt x="108" y="64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16"/>
            <p:cNvSpPr/>
            <p:nvPr/>
          </p:nvSpPr>
          <p:spPr>
            <a:xfrm>
              <a:off x="4613" y="3220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175" y="64"/>
                  </a:moveTo>
                  <a:lnTo>
                    <a:pt x="108" y="64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16"/>
            <p:cNvSpPr/>
            <p:nvPr/>
          </p:nvSpPr>
          <p:spPr>
            <a:xfrm>
              <a:off x="4596" y="3156"/>
              <a:ext cx="40" cy="38"/>
            </a:xfrm>
            <a:custGeom>
              <a:avLst/>
              <a:gdLst/>
              <a:ahLst/>
              <a:cxnLst/>
              <a:rect l="l" t="t" r="r" b="b"/>
              <a:pathLst>
                <a:path w="174" h="165" extrusionOk="0">
                  <a:moveTo>
                    <a:pt x="34" y="165"/>
                  </a:moveTo>
                  <a:lnTo>
                    <a:pt x="87" y="126"/>
                  </a:lnTo>
                  <a:lnTo>
                    <a:pt x="141" y="165"/>
                  </a:lnTo>
                  <a:lnTo>
                    <a:pt x="120" y="102"/>
                  </a:lnTo>
                  <a:lnTo>
                    <a:pt x="174" y="63"/>
                  </a:lnTo>
                  <a:lnTo>
                    <a:pt x="108" y="63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5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6"/>
            <p:cNvSpPr/>
            <p:nvPr/>
          </p:nvSpPr>
          <p:spPr>
            <a:xfrm>
              <a:off x="4550" y="3108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87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7" y="6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16"/>
            <p:cNvSpPr/>
            <p:nvPr/>
          </p:nvSpPr>
          <p:spPr>
            <a:xfrm>
              <a:off x="4859" y="3103"/>
              <a:ext cx="38" cy="56"/>
            </a:xfrm>
            <a:custGeom>
              <a:avLst/>
              <a:gdLst/>
              <a:ahLst/>
              <a:cxnLst/>
              <a:rect l="l" t="t" r="r" b="b"/>
              <a:pathLst>
                <a:path w="166" h="240" extrusionOk="0">
                  <a:moveTo>
                    <a:pt x="38" y="29"/>
                  </a:moveTo>
                  <a:lnTo>
                    <a:pt x="38" y="96"/>
                  </a:lnTo>
                  <a:lnTo>
                    <a:pt x="130" y="96"/>
                  </a:lnTo>
                  <a:lnTo>
                    <a:pt x="130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16"/>
            <p:cNvSpPr/>
            <p:nvPr/>
          </p:nvSpPr>
          <p:spPr>
            <a:xfrm>
              <a:off x="4901" y="3103"/>
              <a:ext cx="51" cy="57"/>
            </a:xfrm>
            <a:custGeom>
              <a:avLst/>
              <a:gdLst/>
              <a:ahLst/>
              <a:cxnLst/>
              <a:rect l="l" t="t" r="r" b="b"/>
              <a:pathLst>
                <a:path w="223" h="244" extrusionOk="0">
                  <a:moveTo>
                    <a:pt x="123" y="244"/>
                  </a:moveTo>
                  <a:lnTo>
                    <a:pt x="104" y="24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114" y="177"/>
                  </a:lnTo>
                  <a:lnTo>
                    <a:pt x="183" y="0"/>
                  </a:lnTo>
                  <a:lnTo>
                    <a:pt x="223" y="0"/>
                  </a:lnTo>
                  <a:lnTo>
                    <a:pt x="123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16"/>
            <p:cNvSpPr/>
            <p:nvPr/>
          </p:nvSpPr>
          <p:spPr>
            <a:xfrm>
              <a:off x="4960" y="3102"/>
              <a:ext cx="45" cy="57"/>
            </a:xfrm>
            <a:custGeom>
              <a:avLst/>
              <a:gdLst/>
              <a:ahLst/>
              <a:cxnLst/>
              <a:rect l="l" t="t" r="r" b="b"/>
              <a:pathLst>
                <a:path w="196" h="243" extrusionOk="0">
                  <a:moveTo>
                    <a:pt x="152" y="243"/>
                  </a:moveTo>
                  <a:lnTo>
                    <a:pt x="78" y="140"/>
                  </a:lnTo>
                  <a:cubicBezTo>
                    <a:pt x="70" y="140"/>
                    <a:pt x="56" y="140"/>
                    <a:pt x="38" y="138"/>
                  </a:cubicBezTo>
                  <a:lnTo>
                    <a:pt x="38" y="243"/>
                  </a:lnTo>
                  <a:lnTo>
                    <a:pt x="0" y="243"/>
                  </a:lnTo>
                  <a:lnTo>
                    <a:pt x="0" y="3"/>
                  </a:lnTo>
                  <a:cubicBezTo>
                    <a:pt x="1" y="3"/>
                    <a:pt x="11" y="2"/>
                    <a:pt x="30" y="2"/>
                  </a:cubicBezTo>
                  <a:cubicBezTo>
                    <a:pt x="48" y="1"/>
                    <a:pt x="61" y="0"/>
                    <a:pt x="69" y="0"/>
                  </a:cubicBezTo>
                  <a:cubicBezTo>
                    <a:pt x="136" y="0"/>
                    <a:pt x="169" y="23"/>
                    <a:pt x="169" y="69"/>
                  </a:cubicBezTo>
                  <a:cubicBezTo>
                    <a:pt x="169" y="84"/>
                    <a:pt x="164" y="98"/>
                    <a:pt x="153" y="110"/>
                  </a:cubicBezTo>
                  <a:cubicBezTo>
                    <a:pt x="143" y="122"/>
                    <a:pt x="130" y="130"/>
                    <a:pt x="115" y="133"/>
                  </a:cubicBezTo>
                  <a:lnTo>
                    <a:pt x="196" y="243"/>
                  </a:lnTo>
                  <a:lnTo>
                    <a:pt x="152" y="243"/>
                  </a:lnTo>
                  <a:close/>
                  <a:moveTo>
                    <a:pt x="38" y="32"/>
                  </a:moveTo>
                  <a:lnTo>
                    <a:pt x="38" y="111"/>
                  </a:lnTo>
                  <a:cubicBezTo>
                    <a:pt x="47" y="112"/>
                    <a:pt x="56" y="112"/>
                    <a:pt x="65" y="112"/>
                  </a:cubicBezTo>
                  <a:cubicBezTo>
                    <a:pt x="87" y="112"/>
                    <a:pt x="104" y="109"/>
                    <a:pt x="114" y="103"/>
                  </a:cubicBezTo>
                  <a:cubicBezTo>
                    <a:pt x="125" y="96"/>
                    <a:pt x="130" y="85"/>
                    <a:pt x="130" y="69"/>
                  </a:cubicBezTo>
                  <a:cubicBezTo>
                    <a:pt x="130" y="55"/>
                    <a:pt x="124" y="46"/>
                    <a:pt x="113" y="40"/>
                  </a:cubicBezTo>
                  <a:cubicBezTo>
                    <a:pt x="102" y="34"/>
                    <a:pt x="84" y="31"/>
                    <a:pt x="60" y="31"/>
                  </a:cubicBezTo>
                  <a:cubicBezTo>
                    <a:pt x="57" y="31"/>
                    <a:pt x="49" y="31"/>
                    <a:pt x="38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16"/>
            <p:cNvSpPr/>
            <p:nvPr/>
          </p:nvSpPr>
          <p:spPr>
            <a:xfrm>
              <a:off x="5008" y="3102"/>
              <a:ext cx="53" cy="58"/>
            </a:xfrm>
            <a:custGeom>
              <a:avLst/>
              <a:gdLst/>
              <a:ahLst/>
              <a:cxnLst/>
              <a:rect l="l" t="t" r="r" b="b"/>
              <a:pathLst>
                <a:path w="231" h="248" extrusionOk="0">
                  <a:moveTo>
                    <a:pt x="0" y="122"/>
                  </a:moveTo>
                  <a:cubicBezTo>
                    <a:pt x="0" y="87"/>
                    <a:pt x="10" y="58"/>
                    <a:pt x="30" y="35"/>
                  </a:cubicBezTo>
                  <a:cubicBezTo>
                    <a:pt x="50" y="11"/>
                    <a:pt x="77" y="0"/>
                    <a:pt x="112" y="0"/>
                  </a:cubicBezTo>
                  <a:cubicBezTo>
                    <a:pt x="150" y="0"/>
                    <a:pt x="180" y="10"/>
                    <a:pt x="200" y="32"/>
                  </a:cubicBezTo>
                  <a:cubicBezTo>
                    <a:pt x="221" y="53"/>
                    <a:pt x="231" y="84"/>
                    <a:pt x="231" y="122"/>
                  </a:cubicBezTo>
                  <a:cubicBezTo>
                    <a:pt x="231" y="162"/>
                    <a:pt x="221" y="193"/>
                    <a:pt x="200" y="215"/>
                  </a:cubicBezTo>
                  <a:cubicBezTo>
                    <a:pt x="179" y="237"/>
                    <a:pt x="150" y="248"/>
                    <a:pt x="112" y="248"/>
                  </a:cubicBezTo>
                  <a:cubicBezTo>
                    <a:pt x="77" y="248"/>
                    <a:pt x="49" y="237"/>
                    <a:pt x="29" y="213"/>
                  </a:cubicBezTo>
                  <a:cubicBezTo>
                    <a:pt x="10" y="189"/>
                    <a:pt x="0" y="159"/>
                    <a:pt x="0" y="122"/>
                  </a:cubicBezTo>
                  <a:close/>
                  <a:moveTo>
                    <a:pt x="40" y="122"/>
                  </a:moveTo>
                  <a:cubicBezTo>
                    <a:pt x="40" y="150"/>
                    <a:pt x="46" y="173"/>
                    <a:pt x="58" y="191"/>
                  </a:cubicBezTo>
                  <a:cubicBezTo>
                    <a:pt x="71" y="210"/>
                    <a:pt x="89" y="219"/>
                    <a:pt x="112" y="219"/>
                  </a:cubicBezTo>
                  <a:cubicBezTo>
                    <a:pt x="137" y="219"/>
                    <a:pt x="157" y="210"/>
                    <a:pt x="171" y="193"/>
                  </a:cubicBezTo>
                  <a:cubicBezTo>
                    <a:pt x="184" y="177"/>
                    <a:pt x="191" y="153"/>
                    <a:pt x="191" y="122"/>
                  </a:cubicBezTo>
                  <a:cubicBezTo>
                    <a:pt x="191" y="60"/>
                    <a:pt x="165" y="29"/>
                    <a:pt x="112" y="29"/>
                  </a:cubicBezTo>
                  <a:cubicBezTo>
                    <a:pt x="88" y="29"/>
                    <a:pt x="70" y="37"/>
                    <a:pt x="58" y="54"/>
                  </a:cubicBezTo>
                  <a:cubicBezTo>
                    <a:pt x="46" y="71"/>
                    <a:pt x="40" y="93"/>
                    <a:pt x="40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16"/>
            <p:cNvSpPr/>
            <p:nvPr/>
          </p:nvSpPr>
          <p:spPr>
            <a:xfrm>
              <a:off x="5071" y="3103"/>
              <a:ext cx="39" cy="56"/>
            </a:xfrm>
            <a:custGeom>
              <a:avLst/>
              <a:gdLst/>
              <a:ahLst/>
              <a:cxnLst/>
              <a:rect l="l" t="t" r="r" b="b"/>
              <a:pathLst>
                <a:path w="173" h="242" extrusionOk="0">
                  <a:moveTo>
                    <a:pt x="38" y="150"/>
                  </a:moveTo>
                  <a:lnTo>
                    <a:pt x="38" y="242"/>
                  </a:lnTo>
                  <a:lnTo>
                    <a:pt x="0" y="242"/>
                  </a:lnTo>
                  <a:lnTo>
                    <a:pt x="0" y="2"/>
                  </a:lnTo>
                  <a:cubicBezTo>
                    <a:pt x="29" y="1"/>
                    <a:pt x="46" y="0"/>
                    <a:pt x="52" y="0"/>
                  </a:cubicBezTo>
                  <a:cubicBezTo>
                    <a:pt x="133" y="0"/>
                    <a:pt x="173" y="24"/>
                    <a:pt x="173" y="70"/>
                  </a:cubicBezTo>
                  <a:cubicBezTo>
                    <a:pt x="173" y="124"/>
                    <a:pt x="138" y="151"/>
                    <a:pt x="66" y="151"/>
                  </a:cubicBezTo>
                  <a:cubicBezTo>
                    <a:pt x="62" y="151"/>
                    <a:pt x="53" y="151"/>
                    <a:pt x="38" y="150"/>
                  </a:cubicBezTo>
                  <a:close/>
                  <a:moveTo>
                    <a:pt x="38" y="31"/>
                  </a:moveTo>
                  <a:lnTo>
                    <a:pt x="38" y="120"/>
                  </a:lnTo>
                  <a:cubicBezTo>
                    <a:pt x="54" y="121"/>
                    <a:pt x="63" y="122"/>
                    <a:pt x="64" y="122"/>
                  </a:cubicBezTo>
                  <a:cubicBezTo>
                    <a:pt x="111" y="122"/>
                    <a:pt x="134" y="106"/>
                    <a:pt x="134" y="74"/>
                  </a:cubicBezTo>
                  <a:cubicBezTo>
                    <a:pt x="134" y="44"/>
                    <a:pt x="109" y="30"/>
                    <a:pt x="59" y="30"/>
                  </a:cubicBezTo>
                  <a:cubicBezTo>
                    <a:pt x="54" y="30"/>
                    <a:pt x="47" y="30"/>
                    <a:pt x="38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16"/>
            <p:cNvSpPr/>
            <p:nvPr/>
          </p:nvSpPr>
          <p:spPr>
            <a:xfrm>
              <a:off x="5118" y="3102"/>
              <a:ext cx="35" cy="58"/>
            </a:xfrm>
            <a:custGeom>
              <a:avLst/>
              <a:gdLst/>
              <a:ahLst/>
              <a:cxnLst/>
              <a:rect l="l" t="t" r="r" b="b"/>
              <a:pathLst>
                <a:path w="156" h="248" extrusionOk="0">
                  <a:moveTo>
                    <a:pt x="0" y="233"/>
                  </a:moveTo>
                  <a:lnTo>
                    <a:pt x="14" y="203"/>
                  </a:lnTo>
                  <a:cubicBezTo>
                    <a:pt x="21" y="208"/>
                    <a:pt x="30" y="211"/>
                    <a:pt x="41" y="214"/>
                  </a:cubicBezTo>
                  <a:cubicBezTo>
                    <a:pt x="51" y="217"/>
                    <a:pt x="61" y="219"/>
                    <a:pt x="69" y="219"/>
                  </a:cubicBezTo>
                  <a:cubicBezTo>
                    <a:pt x="84" y="219"/>
                    <a:pt x="96" y="215"/>
                    <a:pt x="105" y="208"/>
                  </a:cubicBezTo>
                  <a:cubicBezTo>
                    <a:pt x="114" y="201"/>
                    <a:pt x="118" y="192"/>
                    <a:pt x="118" y="182"/>
                  </a:cubicBezTo>
                  <a:cubicBezTo>
                    <a:pt x="118" y="174"/>
                    <a:pt x="116" y="166"/>
                    <a:pt x="111" y="159"/>
                  </a:cubicBezTo>
                  <a:cubicBezTo>
                    <a:pt x="106" y="152"/>
                    <a:pt x="93" y="145"/>
                    <a:pt x="73" y="136"/>
                  </a:cubicBezTo>
                  <a:lnTo>
                    <a:pt x="51" y="127"/>
                  </a:lnTo>
                  <a:cubicBezTo>
                    <a:pt x="32" y="120"/>
                    <a:pt x="18" y="111"/>
                    <a:pt x="11" y="100"/>
                  </a:cubicBezTo>
                  <a:cubicBezTo>
                    <a:pt x="3" y="90"/>
                    <a:pt x="0" y="77"/>
                    <a:pt x="0" y="62"/>
                  </a:cubicBezTo>
                  <a:cubicBezTo>
                    <a:pt x="0" y="44"/>
                    <a:pt x="7" y="29"/>
                    <a:pt x="22" y="17"/>
                  </a:cubicBezTo>
                  <a:cubicBezTo>
                    <a:pt x="36" y="6"/>
                    <a:pt x="55" y="0"/>
                    <a:pt x="78" y="0"/>
                  </a:cubicBezTo>
                  <a:cubicBezTo>
                    <a:pt x="109" y="0"/>
                    <a:pt x="130" y="4"/>
                    <a:pt x="142" y="13"/>
                  </a:cubicBezTo>
                  <a:lnTo>
                    <a:pt x="131" y="41"/>
                  </a:lnTo>
                  <a:cubicBezTo>
                    <a:pt x="126" y="38"/>
                    <a:pt x="118" y="35"/>
                    <a:pt x="108" y="32"/>
                  </a:cubicBezTo>
                  <a:cubicBezTo>
                    <a:pt x="97" y="29"/>
                    <a:pt x="88" y="28"/>
                    <a:pt x="79" y="28"/>
                  </a:cubicBezTo>
                  <a:cubicBezTo>
                    <a:pt x="66" y="28"/>
                    <a:pt x="56" y="31"/>
                    <a:pt x="49" y="37"/>
                  </a:cubicBezTo>
                  <a:cubicBezTo>
                    <a:pt x="41" y="44"/>
                    <a:pt x="37" y="52"/>
                    <a:pt x="37" y="62"/>
                  </a:cubicBezTo>
                  <a:cubicBezTo>
                    <a:pt x="37" y="68"/>
                    <a:pt x="39" y="73"/>
                    <a:pt x="41" y="78"/>
                  </a:cubicBezTo>
                  <a:cubicBezTo>
                    <a:pt x="44" y="83"/>
                    <a:pt x="48" y="88"/>
                    <a:pt x="53" y="91"/>
                  </a:cubicBezTo>
                  <a:cubicBezTo>
                    <a:pt x="57" y="94"/>
                    <a:pt x="67" y="99"/>
                    <a:pt x="82" y="105"/>
                  </a:cubicBezTo>
                  <a:lnTo>
                    <a:pt x="104" y="115"/>
                  </a:lnTo>
                  <a:cubicBezTo>
                    <a:pt x="123" y="122"/>
                    <a:pt x="137" y="132"/>
                    <a:pt x="144" y="142"/>
                  </a:cubicBezTo>
                  <a:cubicBezTo>
                    <a:pt x="152" y="153"/>
                    <a:pt x="156" y="167"/>
                    <a:pt x="156" y="184"/>
                  </a:cubicBezTo>
                  <a:cubicBezTo>
                    <a:pt x="156" y="202"/>
                    <a:pt x="147" y="217"/>
                    <a:pt x="131" y="230"/>
                  </a:cubicBezTo>
                  <a:cubicBezTo>
                    <a:pt x="114" y="242"/>
                    <a:pt x="91" y="248"/>
                    <a:pt x="63" y="248"/>
                  </a:cubicBezTo>
                  <a:cubicBezTo>
                    <a:pt x="39" y="248"/>
                    <a:pt x="18" y="243"/>
                    <a:pt x="0" y="2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16"/>
            <p:cNvSpPr/>
            <p:nvPr/>
          </p:nvSpPr>
          <p:spPr>
            <a:xfrm>
              <a:off x="5163" y="3103"/>
              <a:ext cx="45" cy="56"/>
            </a:xfrm>
            <a:custGeom>
              <a:avLst/>
              <a:gdLst/>
              <a:ahLst/>
              <a:cxnLst/>
              <a:rect l="l" t="t" r="r" b="b"/>
              <a:pathLst>
                <a:path w="195" h="240" extrusionOk="0">
                  <a:moveTo>
                    <a:pt x="154" y="240"/>
                  </a:moveTo>
                  <a:lnTo>
                    <a:pt x="75" y="130"/>
                  </a:lnTo>
                  <a:lnTo>
                    <a:pt x="38" y="175"/>
                  </a:lnTo>
                  <a:lnTo>
                    <a:pt x="38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31"/>
                  </a:lnTo>
                  <a:lnTo>
                    <a:pt x="141" y="0"/>
                  </a:lnTo>
                  <a:lnTo>
                    <a:pt x="184" y="0"/>
                  </a:lnTo>
                  <a:lnTo>
                    <a:pt x="101" y="104"/>
                  </a:lnTo>
                  <a:lnTo>
                    <a:pt x="195" y="240"/>
                  </a:lnTo>
                  <a:lnTo>
                    <a:pt x="154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16"/>
            <p:cNvSpPr/>
            <p:nvPr/>
          </p:nvSpPr>
          <p:spPr>
            <a:xfrm>
              <a:off x="5208" y="3086"/>
              <a:ext cx="52" cy="73"/>
            </a:xfrm>
            <a:custGeom>
              <a:avLst/>
              <a:gdLst/>
              <a:ahLst/>
              <a:cxnLst/>
              <a:rect l="l" t="t" r="r" b="b"/>
              <a:pathLst>
                <a:path w="228" h="315" extrusionOk="0">
                  <a:moveTo>
                    <a:pt x="185" y="315"/>
                  </a:moveTo>
                  <a:lnTo>
                    <a:pt x="166" y="265"/>
                  </a:lnTo>
                  <a:lnTo>
                    <a:pt x="63" y="265"/>
                  </a:lnTo>
                  <a:lnTo>
                    <a:pt x="43" y="315"/>
                  </a:lnTo>
                  <a:lnTo>
                    <a:pt x="0" y="315"/>
                  </a:lnTo>
                  <a:lnTo>
                    <a:pt x="113" y="72"/>
                  </a:lnTo>
                  <a:lnTo>
                    <a:pt x="123" y="72"/>
                  </a:lnTo>
                  <a:lnTo>
                    <a:pt x="228" y="315"/>
                  </a:lnTo>
                  <a:lnTo>
                    <a:pt x="185" y="315"/>
                  </a:lnTo>
                  <a:close/>
                  <a:moveTo>
                    <a:pt x="116" y="135"/>
                  </a:moveTo>
                  <a:lnTo>
                    <a:pt x="73" y="240"/>
                  </a:lnTo>
                  <a:lnTo>
                    <a:pt x="156" y="240"/>
                  </a:lnTo>
                  <a:lnTo>
                    <a:pt x="116" y="135"/>
                  </a:lnTo>
                  <a:close/>
                  <a:moveTo>
                    <a:pt x="162" y="0"/>
                  </a:moveTo>
                  <a:lnTo>
                    <a:pt x="119" y="55"/>
                  </a:lnTo>
                  <a:lnTo>
                    <a:pt x="93" y="55"/>
                  </a:lnTo>
                  <a:lnTo>
                    <a:pt x="125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16"/>
            <p:cNvSpPr/>
            <p:nvPr/>
          </p:nvSpPr>
          <p:spPr>
            <a:xfrm>
              <a:off x="5294" y="3103"/>
              <a:ext cx="44" cy="57"/>
            </a:xfrm>
            <a:custGeom>
              <a:avLst/>
              <a:gdLst/>
              <a:ahLst/>
              <a:cxnLst/>
              <a:rect l="l" t="t" r="r" b="b"/>
              <a:pathLst>
                <a:path w="194" h="244" extrusionOk="0">
                  <a:moveTo>
                    <a:pt x="0" y="0"/>
                  </a:moveTo>
                  <a:lnTo>
                    <a:pt x="38" y="0"/>
                  </a:lnTo>
                  <a:lnTo>
                    <a:pt x="38" y="164"/>
                  </a:lnTo>
                  <a:cubicBezTo>
                    <a:pt x="38" y="179"/>
                    <a:pt x="43" y="191"/>
                    <a:pt x="54" y="201"/>
                  </a:cubicBezTo>
                  <a:cubicBezTo>
                    <a:pt x="64" y="210"/>
                    <a:pt x="79" y="215"/>
                    <a:pt x="96" y="215"/>
                  </a:cubicBezTo>
                  <a:cubicBezTo>
                    <a:pt x="115" y="215"/>
                    <a:pt x="130" y="210"/>
                    <a:pt x="140" y="201"/>
                  </a:cubicBezTo>
                  <a:cubicBezTo>
                    <a:pt x="151" y="192"/>
                    <a:pt x="156" y="179"/>
                    <a:pt x="156" y="164"/>
                  </a:cubicBezTo>
                  <a:lnTo>
                    <a:pt x="156" y="0"/>
                  </a:lnTo>
                  <a:lnTo>
                    <a:pt x="194" y="0"/>
                  </a:lnTo>
                  <a:lnTo>
                    <a:pt x="194" y="167"/>
                  </a:lnTo>
                  <a:cubicBezTo>
                    <a:pt x="194" y="191"/>
                    <a:pt x="186" y="210"/>
                    <a:pt x="168" y="224"/>
                  </a:cubicBezTo>
                  <a:cubicBezTo>
                    <a:pt x="151" y="238"/>
                    <a:pt x="127" y="244"/>
                    <a:pt x="97" y="244"/>
                  </a:cubicBezTo>
                  <a:cubicBezTo>
                    <a:pt x="66" y="244"/>
                    <a:pt x="42" y="238"/>
                    <a:pt x="25" y="224"/>
                  </a:cubicBezTo>
                  <a:cubicBezTo>
                    <a:pt x="8" y="211"/>
                    <a:pt x="0" y="192"/>
                    <a:pt x="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16"/>
            <p:cNvSpPr/>
            <p:nvPr/>
          </p:nvSpPr>
          <p:spPr>
            <a:xfrm>
              <a:off x="5351" y="3103"/>
              <a:ext cx="44" cy="57"/>
            </a:xfrm>
            <a:custGeom>
              <a:avLst/>
              <a:gdLst/>
              <a:ahLst/>
              <a:cxnLst/>
              <a:rect l="l" t="t" r="r" b="b"/>
              <a:pathLst>
                <a:path w="191" h="244" extrusionOk="0">
                  <a:moveTo>
                    <a:pt x="180" y="244"/>
                  </a:moveTo>
                  <a:lnTo>
                    <a:pt x="36" y="68"/>
                  </a:lnTo>
                  <a:lnTo>
                    <a:pt x="36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5" y="166"/>
                  </a:lnTo>
                  <a:lnTo>
                    <a:pt x="155" y="0"/>
                  </a:lnTo>
                  <a:lnTo>
                    <a:pt x="191" y="0"/>
                  </a:lnTo>
                  <a:lnTo>
                    <a:pt x="191" y="244"/>
                  </a:lnTo>
                  <a:lnTo>
                    <a:pt x="180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16"/>
            <p:cNvSpPr/>
            <p:nvPr/>
          </p:nvSpPr>
          <p:spPr>
            <a:xfrm>
              <a:off x="5410" y="3103"/>
              <a:ext cx="8" cy="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16"/>
            <p:cNvSpPr/>
            <p:nvPr/>
          </p:nvSpPr>
          <p:spPr>
            <a:xfrm>
              <a:off x="5433" y="3103"/>
              <a:ext cx="38" cy="56"/>
            </a:xfrm>
            <a:custGeom>
              <a:avLst/>
              <a:gdLst/>
              <a:ahLst/>
              <a:cxnLst/>
              <a:rect l="l" t="t" r="r" b="b"/>
              <a:pathLst>
                <a:path w="166" h="240" extrusionOk="0">
                  <a:moveTo>
                    <a:pt x="38" y="29"/>
                  </a:moveTo>
                  <a:lnTo>
                    <a:pt x="38" y="96"/>
                  </a:lnTo>
                  <a:lnTo>
                    <a:pt x="129" y="96"/>
                  </a:lnTo>
                  <a:lnTo>
                    <a:pt x="129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16"/>
            <p:cNvSpPr/>
            <p:nvPr/>
          </p:nvSpPr>
          <p:spPr>
            <a:xfrm>
              <a:off x="4859" y="3198"/>
              <a:ext cx="32" cy="56"/>
            </a:xfrm>
            <a:custGeom>
              <a:avLst/>
              <a:gdLst/>
              <a:ahLst/>
              <a:cxnLst/>
              <a:rect l="l" t="t" r="r" b="b"/>
              <a:pathLst>
                <a:path w="143" h="240" extrusionOk="0">
                  <a:moveTo>
                    <a:pt x="33" y="29"/>
                  </a:moveTo>
                  <a:lnTo>
                    <a:pt x="33" y="96"/>
                  </a:lnTo>
                  <a:lnTo>
                    <a:pt x="112" y="96"/>
                  </a:lnTo>
                  <a:lnTo>
                    <a:pt x="112" y="124"/>
                  </a:lnTo>
                  <a:lnTo>
                    <a:pt x="33" y="124"/>
                  </a:lnTo>
                  <a:lnTo>
                    <a:pt x="33" y="211"/>
                  </a:lnTo>
                  <a:lnTo>
                    <a:pt x="142" y="211"/>
                  </a:lnTo>
                  <a:lnTo>
                    <a:pt x="142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29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16"/>
            <p:cNvSpPr/>
            <p:nvPr/>
          </p:nvSpPr>
          <p:spPr>
            <a:xfrm>
              <a:off x="4894" y="3213"/>
              <a:ext cx="36" cy="42"/>
            </a:xfrm>
            <a:custGeom>
              <a:avLst/>
              <a:gdLst/>
              <a:ahLst/>
              <a:cxnLst/>
              <a:rect l="l" t="t" r="r" b="b"/>
              <a:pathLst>
                <a:path w="160" h="180" extrusionOk="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16"/>
            <p:cNvSpPr/>
            <p:nvPr/>
          </p:nvSpPr>
          <p:spPr>
            <a:xfrm>
              <a:off x="4935" y="3212"/>
              <a:ext cx="24" cy="42"/>
            </a:xfrm>
            <a:custGeom>
              <a:avLst/>
              <a:gdLst/>
              <a:ahLst/>
              <a:cxnLst/>
              <a:rect l="l" t="t" r="r" b="b"/>
              <a:pathLst>
                <a:path w="106" h="179" extrusionOk="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16"/>
            <p:cNvSpPr/>
            <p:nvPr/>
          </p:nvSpPr>
          <p:spPr>
            <a:xfrm>
              <a:off x="4961" y="3212"/>
              <a:ext cx="36" cy="43"/>
            </a:xfrm>
            <a:custGeom>
              <a:avLst/>
              <a:gdLst/>
              <a:ahLst/>
              <a:cxnLst/>
              <a:rect l="l" t="t" r="r" b="b"/>
              <a:pathLst>
                <a:path w="159" h="183" extrusionOk="0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6" y="0"/>
                    <a:pt x="80" y="0"/>
                  </a:cubicBezTo>
                  <a:cubicBezTo>
                    <a:pt x="105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3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8" y="157"/>
                    <a:pt x="80" y="157"/>
                  </a:cubicBezTo>
                  <a:cubicBezTo>
                    <a:pt x="94" y="157"/>
                    <a:pt x="106" y="151"/>
                    <a:pt x="114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1" y="26"/>
                    <a:pt x="80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16"/>
            <p:cNvSpPr/>
            <p:nvPr/>
          </p:nvSpPr>
          <p:spPr>
            <a:xfrm>
              <a:off x="5003" y="3212"/>
              <a:ext cx="36" cy="58"/>
            </a:xfrm>
            <a:custGeom>
              <a:avLst/>
              <a:gdLst/>
              <a:ahLst/>
              <a:cxnLst/>
              <a:rect l="l" t="t" r="r" b="b"/>
              <a:pathLst>
                <a:path w="154" h="248" extrusionOk="0">
                  <a:moveTo>
                    <a:pt x="32" y="170"/>
                  </a:moveTo>
                  <a:lnTo>
                    <a:pt x="32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18"/>
                  </a:lnTo>
                  <a:cubicBezTo>
                    <a:pt x="43" y="6"/>
                    <a:pt x="58" y="0"/>
                    <a:pt x="74" y="0"/>
                  </a:cubicBezTo>
                  <a:cubicBezTo>
                    <a:pt x="99" y="0"/>
                    <a:pt x="119" y="8"/>
                    <a:pt x="133" y="24"/>
                  </a:cubicBezTo>
                  <a:cubicBezTo>
                    <a:pt x="147" y="39"/>
                    <a:pt x="154" y="62"/>
                    <a:pt x="154" y="92"/>
                  </a:cubicBezTo>
                  <a:cubicBezTo>
                    <a:pt x="154" y="119"/>
                    <a:pt x="147" y="140"/>
                    <a:pt x="133" y="157"/>
                  </a:cubicBezTo>
                  <a:cubicBezTo>
                    <a:pt x="119" y="174"/>
                    <a:pt x="98" y="183"/>
                    <a:pt x="72" y="183"/>
                  </a:cubicBezTo>
                  <a:cubicBezTo>
                    <a:pt x="64" y="183"/>
                    <a:pt x="56" y="181"/>
                    <a:pt x="48" y="179"/>
                  </a:cubicBezTo>
                  <a:cubicBezTo>
                    <a:pt x="39" y="176"/>
                    <a:pt x="34" y="173"/>
                    <a:pt x="32" y="170"/>
                  </a:cubicBezTo>
                  <a:close/>
                  <a:moveTo>
                    <a:pt x="32" y="42"/>
                  </a:moveTo>
                  <a:lnTo>
                    <a:pt x="32" y="144"/>
                  </a:lnTo>
                  <a:cubicBezTo>
                    <a:pt x="34" y="147"/>
                    <a:pt x="38" y="150"/>
                    <a:pt x="44" y="152"/>
                  </a:cubicBezTo>
                  <a:cubicBezTo>
                    <a:pt x="50" y="155"/>
                    <a:pt x="57" y="156"/>
                    <a:pt x="63" y="156"/>
                  </a:cubicBezTo>
                  <a:cubicBezTo>
                    <a:pt x="101" y="156"/>
                    <a:pt x="121" y="135"/>
                    <a:pt x="121" y="91"/>
                  </a:cubicBezTo>
                  <a:cubicBezTo>
                    <a:pt x="121" y="69"/>
                    <a:pt x="116" y="52"/>
                    <a:pt x="107" y="42"/>
                  </a:cubicBezTo>
                  <a:cubicBezTo>
                    <a:pt x="98" y="32"/>
                    <a:pt x="83" y="27"/>
                    <a:pt x="63" y="27"/>
                  </a:cubicBezTo>
                  <a:cubicBezTo>
                    <a:pt x="58" y="27"/>
                    <a:pt x="53" y="28"/>
                    <a:pt x="47" y="31"/>
                  </a:cubicBezTo>
                  <a:cubicBezTo>
                    <a:pt x="40" y="34"/>
                    <a:pt x="35" y="38"/>
                    <a:pt x="32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16"/>
            <p:cNvSpPr/>
            <p:nvPr/>
          </p:nvSpPr>
          <p:spPr>
            <a:xfrm>
              <a:off x="5042" y="3212"/>
              <a:ext cx="27" cy="43"/>
            </a:xfrm>
            <a:custGeom>
              <a:avLst/>
              <a:gdLst/>
              <a:ahLst/>
              <a:cxnLst/>
              <a:rect l="l" t="t" r="r" b="b"/>
              <a:pathLst>
                <a:path w="115" h="183" extrusionOk="0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6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1" y="32"/>
                  </a:cubicBezTo>
                  <a:cubicBezTo>
                    <a:pt x="36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5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16"/>
            <p:cNvSpPr/>
            <p:nvPr/>
          </p:nvSpPr>
          <p:spPr>
            <a:xfrm>
              <a:off x="5075" y="3196"/>
              <a:ext cx="34" cy="58"/>
            </a:xfrm>
            <a:custGeom>
              <a:avLst/>
              <a:gdLst/>
              <a:ahLst/>
              <a:cxnLst/>
              <a:rect l="l" t="t" r="r" b="b"/>
              <a:pathLst>
                <a:path w="147" h="248" extrusionOk="0">
                  <a:moveTo>
                    <a:pt x="114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9" y="73"/>
                  </a:lnTo>
                  <a:lnTo>
                    <a:pt x="135" y="73"/>
                  </a:lnTo>
                  <a:lnTo>
                    <a:pt x="79" y="139"/>
                  </a:lnTo>
                  <a:lnTo>
                    <a:pt x="147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16"/>
            <p:cNvSpPr/>
            <p:nvPr/>
          </p:nvSpPr>
          <p:spPr>
            <a:xfrm>
              <a:off x="5110" y="3192"/>
              <a:ext cx="37" cy="63"/>
            </a:xfrm>
            <a:custGeom>
              <a:avLst/>
              <a:gdLst/>
              <a:ahLst/>
              <a:cxnLst/>
              <a:rect l="l" t="t" r="r" b="b"/>
              <a:pathLst>
                <a:path w="162" h="269" extrusionOk="0">
                  <a:moveTo>
                    <a:pt x="159" y="181"/>
                  </a:moveTo>
                  <a:lnTo>
                    <a:pt x="33" y="181"/>
                  </a:lnTo>
                  <a:cubicBezTo>
                    <a:pt x="33" y="201"/>
                    <a:pt x="38" y="217"/>
                    <a:pt x="49" y="228"/>
                  </a:cubicBezTo>
                  <a:cubicBezTo>
                    <a:pt x="59" y="238"/>
                    <a:pt x="72" y="242"/>
                    <a:pt x="88" y="242"/>
                  </a:cubicBezTo>
                  <a:cubicBezTo>
                    <a:pt x="106" y="242"/>
                    <a:pt x="121" y="237"/>
                    <a:pt x="133" y="227"/>
                  </a:cubicBezTo>
                  <a:lnTo>
                    <a:pt x="146" y="249"/>
                  </a:lnTo>
                  <a:cubicBezTo>
                    <a:pt x="141" y="254"/>
                    <a:pt x="133" y="258"/>
                    <a:pt x="124" y="262"/>
                  </a:cubicBezTo>
                  <a:cubicBezTo>
                    <a:pt x="111" y="266"/>
                    <a:pt x="97" y="269"/>
                    <a:pt x="82" y="269"/>
                  </a:cubicBezTo>
                  <a:cubicBezTo>
                    <a:pt x="60" y="269"/>
                    <a:pt x="41" y="261"/>
                    <a:pt x="25" y="246"/>
                  </a:cubicBezTo>
                  <a:cubicBezTo>
                    <a:pt x="8" y="230"/>
                    <a:pt x="0" y="207"/>
                    <a:pt x="0" y="180"/>
                  </a:cubicBezTo>
                  <a:cubicBezTo>
                    <a:pt x="0" y="151"/>
                    <a:pt x="9" y="127"/>
                    <a:pt x="26" y="110"/>
                  </a:cubicBezTo>
                  <a:cubicBezTo>
                    <a:pt x="42" y="94"/>
                    <a:pt x="61" y="86"/>
                    <a:pt x="82" y="86"/>
                  </a:cubicBezTo>
                  <a:cubicBezTo>
                    <a:pt x="107" y="86"/>
                    <a:pt x="127" y="93"/>
                    <a:pt x="141" y="108"/>
                  </a:cubicBezTo>
                  <a:cubicBezTo>
                    <a:pt x="155" y="121"/>
                    <a:pt x="162" y="139"/>
                    <a:pt x="162" y="161"/>
                  </a:cubicBezTo>
                  <a:cubicBezTo>
                    <a:pt x="162" y="168"/>
                    <a:pt x="161" y="175"/>
                    <a:pt x="159" y="181"/>
                  </a:cubicBezTo>
                  <a:close/>
                  <a:moveTo>
                    <a:pt x="84" y="113"/>
                  </a:moveTo>
                  <a:cubicBezTo>
                    <a:pt x="70" y="113"/>
                    <a:pt x="58" y="117"/>
                    <a:pt x="49" y="126"/>
                  </a:cubicBezTo>
                  <a:cubicBezTo>
                    <a:pt x="40" y="135"/>
                    <a:pt x="35" y="145"/>
                    <a:pt x="33" y="158"/>
                  </a:cubicBezTo>
                  <a:lnTo>
                    <a:pt x="131" y="158"/>
                  </a:lnTo>
                  <a:cubicBezTo>
                    <a:pt x="131" y="145"/>
                    <a:pt x="127" y="135"/>
                    <a:pt x="119" y="126"/>
                  </a:cubicBezTo>
                  <a:cubicBezTo>
                    <a:pt x="110" y="117"/>
                    <a:pt x="99" y="113"/>
                    <a:pt x="84" y="113"/>
                  </a:cubicBezTo>
                  <a:close/>
                  <a:moveTo>
                    <a:pt x="124" y="0"/>
                  </a:moveTo>
                  <a:lnTo>
                    <a:pt x="87" y="54"/>
                  </a:lnTo>
                  <a:lnTo>
                    <a:pt x="64" y="54"/>
                  </a:lnTo>
                  <a:lnTo>
                    <a:pt x="92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16"/>
            <p:cNvSpPr/>
            <p:nvPr/>
          </p:nvSpPr>
          <p:spPr>
            <a:xfrm>
              <a:off x="5174" y="3212"/>
              <a:ext cx="26" cy="43"/>
            </a:xfrm>
            <a:custGeom>
              <a:avLst/>
              <a:gdLst/>
              <a:ahLst/>
              <a:cxnLst/>
              <a:rect l="l" t="t" r="r" b="b"/>
              <a:pathLst>
                <a:path w="115" h="183" extrusionOk="0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16"/>
            <p:cNvSpPr/>
            <p:nvPr/>
          </p:nvSpPr>
          <p:spPr>
            <a:xfrm>
              <a:off x="5204" y="3202"/>
              <a:ext cx="26" cy="53"/>
            </a:xfrm>
            <a:custGeom>
              <a:avLst/>
              <a:gdLst/>
              <a:ahLst/>
              <a:cxnLst/>
              <a:rect l="l" t="t" r="r" b="b"/>
              <a:pathLst>
                <a:path w="112" h="228" extrusionOk="0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8" y="195"/>
                  </a:cubicBezTo>
                  <a:lnTo>
                    <a:pt x="112" y="223"/>
                  </a:lnTo>
                  <a:cubicBezTo>
                    <a:pt x="100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5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16"/>
            <p:cNvSpPr/>
            <p:nvPr/>
          </p:nvSpPr>
          <p:spPr>
            <a:xfrm>
              <a:off x="5236" y="3212"/>
              <a:ext cx="25" cy="42"/>
            </a:xfrm>
            <a:custGeom>
              <a:avLst/>
              <a:gdLst/>
              <a:ahLst/>
              <a:cxnLst/>
              <a:rect l="l" t="t" r="r" b="b"/>
              <a:pathLst>
                <a:path w="106" h="179" extrusionOk="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16"/>
            <p:cNvSpPr/>
            <p:nvPr/>
          </p:nvSpPr>
          <p:spPr>
            <a:xfrm>
              <a:off x="5264" y="3213"/>
              <a:ext cx="33" cy="42"/>
            </a:xfrm>
            <a:custGeom>
              <a:avLst/>
              <a:gdLst/>
              <a:ahLst/>
              <a:cxnLst/>
              <a:rect l="l" t="t" r="r" b="b"/>
              <a:pathLst>
                <a:path w="143" h="179" extrusionOk="0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6" y="152"/>
                  </a:cubicBezTo>
                  <a:cubicBezTo>
                    <a:pt x="76" y="152"/>
                    <a:pt x="86" y="149"/>
                    <a:pt x="94" y="144"/>
                  </a:cubicBezTo>
                  <a:cubicBezTo>
                    <a:pt x="103" y="138"/>
                    <a:pt x="109" y="131"/>
                    <a:pt x="111" y="123"/>
                  </a:cubicBezTo>
                  <a:lnTo>
                    <a:pt x="111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1" y="175"/>
                  </a:lnTo>
                  <a:lnTo>
                    <a:pt x="111" y="151"/>
                  </a:lnTo>
                  <a:cubicBezTo>
                    <a:pt x="108" y="158"/>
                    <a:pt x="101" y="164"/>
                    <a:pt x="90" y="170"/>
                  </a:cubicBezTo>
                  <a:cubicBezTo>
                    <a:pt x="80" y="176"/>
                    <a:pt x="69" y="179"/>
                    <a:pt x="59" y="179"/>
                  </a:cubicBezTo>
                  <a:cubicBezTo>
                    <a:pt x="40" y="179"/>
                    <a:pt x="25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16"/>
            <p:cNvSpPr/>
            <p:nvPr/>
          </p:nvSpPr>
          <p:spPr>
            <a:xfrm>
              <a:off x="5305" y="3196"/>
              <a:ext cx="34" cy="58"/>
            </a:xfrm>
            <a:custGeom>
              <a:avLst/>
              <a:gdLst/>
              <a:ahLst/>
              <a:cxnLst/>
              <a:rect l="l" t="t" r="r" b="b"/>
              <a:pathLst>
                <a:path w="147" h="248" extrusionOk="0">
                  <a:moveTo>
                    <a:pt x="113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8" y="73"/>
                  </a:lnTo>
                  <a:lnTo>
                    <a:pt x="135" y="73"/>
                  </a:lnTo>
                  <a:lnTo>
                    <a:pt x="78" y="139"/>
                  </a:lnTo>
                  <a:lnTo>
                    <a:pt x="147" y="248"/>
                  </a:lnTo>
                  <a:lnTo>
                    <a:pt x="113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16"/>
            <p:cNvSpPr/>
            <p:nvPr/>
          </p:nvSpPr>
          <p:spPr>
            <a:xfrm>
              <a:off x="5341" y="3202"/>
              <a:ext cx="25" cy="53"/>
            </a:xfrm>
            <a:custGeom>
              <a:avLst/>
              <a:gdLst/>
              <a:ahLst/>
              <a:cxnLst/>
              <a:rect l="l" t="t" r="r" b="b"/>
              <a:pathLst>
                <a:path w="112" h="228" extrusionOk="0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1" y="0"/>
                  </a:lnTo>
                  <a:lnTo>
                    <a:pt x="51" y="49"/>
                  </a:lnTo>
                  <a:lnTo>
                    <a:pt x="99" y="49"/>
                  </a:lnTo>
                  <a:lnTo>
                    <a:pt x="99" y="73"/>
                  </a:lnTo>
                  <a:lnTo>
                    <a:pt x="51" y="73"/>
                  </a:lnTo>
                  <a:lnTo>
                    <a:pt x="51" y="161"/>
                  </a:lnTo>
                  <a:cubicBezTo>
                    <a:pt x="51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7" y="195"/>
                  </a:cubicBezTo>
                  <a:lnTo>
                    <a:pt x="112" y="223"/>
                  </a:lnTo>
                  <a:cubicBezTo>
                    <a:pt x="99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4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16"/>
            <p:cNvSpPr/>
            <p:nvPr/>
          </p:nvSpPr>
          <p:spPr>
            <a:xfrm>
              <a:off x="5372" y="3213"/>
              <a:ext cx="33" cy="42"/>
            </a:xfrm>
            <a:custGeom>
              <a:avLst/>
              <a:gdLst/>
              <a:ahLst/>
              <a:cxnLst/>
              <a:rect l="l" t="t" r="r" b="b"/>
              <a:pathLst>
                <a:path w="143" h="179" extrusionOk="0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7" y="152"/>
                  </a:cubicBezTo>
                  <a:cubicBezTo>
                    <a:pt x="77" y="152"/>
                    <a:pt x="86" y="149"/>
                    <a:pt x="95" y="144"/>
                  </a:cubicBezTo>
                  <a:cubicBezTo>
                    <a:pt x="103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2" y="175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0" y="179"/>
                    <a:pt x="26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16"/>
            <p:cNvSpPr/>
            <p:nvPr/>
          </p:nvSpPr>
          <p:spPr>
            <a:xfrm>
              <a:off x="5413" y="3212"/>
              <a:ext cx="25" cy="42"/>
            </a:xfrm>
            <a:custGeom>
              <a:avLst/>
              <a:gdLst/>
              <a:ahLst/>
              <a:cxnLst/>
              <a:rect l="l" t="t" r="r" b="b"/>
              <a:pathLst>
                <a:path w="107" h="179" extrusionOk="0">
                  <a:moveTo>
                    <a:pt x="94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2" y="64"/>
                    <a:pt x="32" y="79"/>
                  </a:cubicBezTo>
                  <a:lnTo>
                    <a:pt x="32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7" y="3"/>
                  </a:cubicBezTo>
                  <a:lnTo>
                    <a:pt x="94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16"/>
            <p:cNvSpPr/>
            <p:nvPr/>
          </p:nvSpPr>
          <p:spPr>
            <a:xfrm>
              <a:off x="5440" y="3192"/>
              <a:ext cx="34" cy="63"/>
            </a:xfrm>
            <a:custGeom>
              <a:avLst/>
              <a:gdLst/>
              <a:ahLst/>
              <a:cxnLst/>
              <a:rect l="l" t="t" r="r" b="b"/>
              <a:pathLst>
                <a:path w="151" h="269" extrusionOk="0">
                  <a:moveTo>
                    <a:pt x="109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6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3"/>
                    <a:pt x="24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6" y="157"/>
                  </a:cubicBezTo>
                  <a:cubicBezTo>
                    <a:pt x="106" y="128"/>
                    <a:pt x="93" y="114"/>
                    <a:pt x="68" y="114"/>
                  </a:cubicBezTo>
                  <a:cubicBezTo>
                    <a:pt x="48" y="114"/>
                    <a:pt x="33" y="119"/>
                    <a:pt x="23" y="130"/>
                  </a:cubicBezTo>
                  <a:lnTo>
                    <a:pt x="9" y="104"/>
                  </a:lnTo>
                  <a:cubicBezTo>
                    <a:pt x="15" y="99"/>
                    <a:pt x="24" y="95"/>
                    <a:pt x="34" y="91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20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1" y="253"/>
                  </a:cubicBezTo>
                  <a:lnTo>
                    <a:pt x="151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9" y="245"/>
                  </a:cubicBezTo>
                  <a:close/>
                  <a:moveTo>
                    <a:pt x="106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6" y="222"/>
                  </a:cubicBezTo>
                  <a:lnTo>
                    <a:pt x="106" y="179"/>
                  </a:lnTo>
                  <a:close/>
                  <a:moveTo>
                    <a:pt x="113" y="0"/>
                  </a:moveTo>
                  <a:lnTo>
                    <a:pt x="76" y="54"/>
                  </a:lnTo>
                  <a:lnTo>
                    <a:pt x="53" y="54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16"/>
            <p:cNvSpPr/>
            <p:nvPr/>
          </p:nvSpPr>
          <p:spPr>
            <a:xfrm>
              <a:off x="5481" y="3196"/>
              <a:ext cx="14" cy="59"/>
            </a:xfrm>
            <a:custGeom>
              <a:avLst/>
              <a:gdLst/>
              <a:ahLst/>
              <a:cxnLst/>
              <a:rect l="l" t="t" r="r" b="b"/>
              <a:pathLst>
                <a:path w="61" h="252" extrusionOk="0">
                  <a:moveTo>
                    <a:pt x="0" y="199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3"/>
                    <a:pt x="34" y="210"/>
                    <a:pt x="39" y="216"/>
                  </a:cubicBezTo>
                  <a:cubicBezTo>
                    <a:pt x="45" y="221"/>
                    <a:pt x="52" y="224"/>
                    <a:pt x="61" y="224"/>
                  </a:cubicBezTo>
                  <a:lnTo>
                    <a:pt x="61" y="252"/>
                  </a:lnTo>
                  <a:cubicBezTo>
                    <a:pt x="20" y="252"/>
                    <a:pt x="0" y="234"/>
                    <a:pt x="0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16"/>
            <p:cNvSpPr/>
            <p:nvPr/>
          </p:nvSpPr>
          <p:spPr>
            <a:xfrm>
              <a:off x="5502" y="3212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40" h="179" extrusionOk="0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16"/>
            <p:cNvSpPr/>
            <p:nvPr/>
          </p:nvSpPr>
          <p:spPr>
            <a:xfrm>
              <a:off x="5541" y="3192"/>
              <a:ext cx="17" cy="62"/>
            </a:xfrm>
            <a:custGeom>
              <a:avLst/>
              <a:gdLst/>
              <a:ahLst/>
              <a:cxnLst/>
              <a:rect l="l" t="t" r="r" b="b"/>
              <a:pathLst>
                <a:path w="76" h="265" extrusionOk="0">
                  <a:moveTo>
                    <a:pt x="25" y="265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5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16"/>
            <p:cNvSpPr/>
            <p:nvPr/>
          </p:nvSpPr>
          <p:spPr>
            <a:xfrm>
              <a:off x="5585" y="3212"/>
              <a:ext cx="35" cy="43"/>
            </a:xfrm>
            <a:custGeom>
              <a:avLst/>
              <a:gdLst/>
              <a:ahLst/>
              <a:cxnLst/>
              <a:rect l="l" t="t" r="r" b="b"/>
              <a:pathLst>
                <a:path w="151" h="183" extrusionOk="0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7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2"/>
                    <a:pt x="93" y="28"/>
                    <a:pt x="68" y="28"/>
                  </a:cubicBezTo>
                  <a:cubicBezTo>
                    <a:pt x="48" y="28"/>
                    <a:pt x="33" y="33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4" y="9"/>
                    <a:pt x="34" y="5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16"/>
            <p:cNvSpPr/>
            <p:nvPr/>
          </p:nvSpPr>
          <p:spPr>
            <a:xfrm>
              <a:off x="5648" y="3198"/>
              <a:ext cx="13" cy="56"/>
            </a:xfrm>
            <a:custGeom>
              <a:avLst/>
              <a:gdLst/>
              <a:ahLst/>
              <a:cxnLst/>
              <a:rect l="l" t="t" r="r" b="b"/>
              <a:pathLst>
                <a:path w="60" h="242" extrusionOk="0">
                  <a:moveTo>
                    <a:pt x="41" y="0"/>
                  </a:moveTo>
                  <a:cubicBezTo>
                    <a:pt x="46" y="0"/>
                    <a:pt x="51" y="2"/>
                    <a:pt x="55" y="6"/>
                  </a:cubicBezTo>
                  <a:cubicBezTo>
                    <a:pt x="59" y="10"/>
                    <a:pt x="60" y="14"/>
                    <a:pt x="60" y="19"/>
                  </a:cubicBezTo>
                  <a:cubicBezTo>
                    <a:pt x="60" y="25"/>
                    <a:pt x="59" y="29"/>
                    <a:pt x="55" y="33"/>
                  </a:cubicBezTo>
                  <a:cubicBezTo>
                    <a:pt x="51" y="37"/>
                    <a:pt x="46" y="39"/>
                    <a:pt x="41" y="39"/>
                  </a:cubicBezTo>
                  <a:cubicBezTo>
                    <a:pt x="36" y="39"/>
                    <a:pt x="31" y="37"/>
                    <a:pt x="27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7" y="6"/>
                  </a:cubicBezTo>
                  <a:cubicBezTo>
                    <a:pt x="31" y="2"/>
                    <a:pt x="36" y="0"/>
                    <a:pt x="41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5" y="67"/>
                  </a:lnTo>
                  <a:lnTo>
                    <a:pt x="55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16"/>
            <p:cNvSpPr/>
            <p:nvPr/>
          </p:nvSpPr>
          <p:spPr>
            <a:xfrm>
              <a:off x="5670" y="3212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40" h="179" extrusionOk="0">
                  <a:moveTo>
                    <a:pt x="109" y="179"/>
                  </a:moveTo>
                  <a:lnTo>
                    <a:pt x="109" y="77"/>
                  </a:lnTo>
                  <a:cubicBezTo>
                    <a:pt x="109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9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16"/>
            <p:cNvSpPr/>
            <p:nvPr/>
          </p:nvSpPr>
          <p:spPr>
            <a:xfrm>
              <a:off x="5706" y="3213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1" h="180" extrusionOk="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16"/>
            <p:cNvSpPr/>
            <p:nvPr/>
          </p:nvSpPr>
          <p:spPr>
            <a:xfrm>
              <a:off x="5745" y="3212"/>
              <a:ext cx="37" cy="43"/>
            </a:xfrm>
            <a:custGeom>
              <a:avLst/>
              <a:gdLst/>
              <a:ahLst/>
              <a:cxnLst/>
              <a:rect l="l" t="t" r="r" b="b"/>
              <a:pathLst>
                <a:path w="162" h="183" extrusionOk="0">
                  <a:moveTo>
                    <a:pt x="160" y="95"/>
                  </a:moveTo>
                  <a:lnTo>
                    <a:pt x="33" y="95"/>
                  </a:lnTo>
                  <a:cubicBezTo>
                    <a:pt x="33" y="115"/>
                    <a:pt x="39" y="131"/>
                    <a:pt x="50" y="142"/>
                  </a:cubicBezTo>
                  <a:cubicBezTo>
                    <a:pt x="60" y="152"/>
                    <a:pt x="73" y="156"/>
                    <a:pt x="88" y="156"/>
                  </a:cubicBezTo>
                  <a:cubicBezTo>
                    <a:pt x="106" y="156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2" y="180"/>
                    <a:pt x="98" y="183"/>
                    <a:pt x="82" y="183"/>
                  </a:cubicBezTo>
                  <a:cubicBezTo>
                    <a:pt x="60" y="183"/>
                    <a:pt x="42" y="175"/>
                    <a:pt x="26" y="160"/>
                  </a:cubicBezTo>
                  <a:cubicBezTo>
                    <a:pt x="9" y="144"/>
                    <a:pt x="0" y="121"/>
                    <a:pt x="0" y="94"/>
                  </a:cubicBezTo>
                  <a:cubicBezTo>
                    <a:pt x="0" y="65"/>
                    <a:pt x="9" y="41"/>
                    <a:pt x="27" y="24"/>
                  </a:cubicBezTo>
                  <a:cubicBezTo>
                    <a:pt x="42" y="8"/>
                    <a:pt x="61" y="0"/>
                    <a:pt x="83" y="0"/>
                  </a:cubicBezTo>
                  <a:cubicBezTo>
                    <a:pt x="108" y="0"/>
                    <a:pt x="127" y="7"/>
                    <a:pt x="142" y="22"/>
                  </a:cubicBezTo>
                  <a:cubicBezTo>
                    <a:pt x="155" y="35"/>
                    <a:pt x="162" y="53"/>
                    <a:pt x="162" y="75"/>
                  </a:cubicBezTo>
                  <a:cubicBezTo>
                    <a:pt x="162" y="82"/>
                    <a:pt x="162" y="89"/>
                    <a:pt x="160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9" y="31"/>
                    <a:pt x="49" y="40"/>
                  </a:cubicBezTo>
                  <a:cubicBezTo>
                    <a:pt x="40" y="49"/>
                    <a:pt x="35" y="59"/>
                    <a:pt x="34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20" y="40"/>
                  </a:cubicBezTo>
                  <a:cubicBezTo>
                    <a:pt x="111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16"/>
            <p:cNvSpPr/>
            <p:nvPr/>
          </p:nvSpPr>
          <p:spPr>
            <a:xfrm>
              <a:off x="5786" y="3212"/>
              <a:ext cx="26" cy="43"/>
            </a:xfrm>
            <a:custGeom>
              <a:avLst/>
              <a:gdLst/>
              <a:ahLst/>
              <a:cxnLst/>
              <a:rect l="l" t="t" r="r" b="b"/>
              <a:pathLst>
                <a:path w="115" h="183" extrusionOk="0">
                  <a:moveTo>
                    <a:pt x="0" y="169"/>
                  </a:moveTo>
                  <a:lnTo>
                    <a:pt x="11" y="139"/>
                  </a:lnTo>
                  <a:cubicBezTo>
                    <a:pt x="29" y="151"/>
                    <a:pt x="43" y="156"/>
                    <a:pt x="53" y="156"/>
                  </a:cubicBezTo>
                  <a:cubicBezTo>
                    <a:pt x="73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9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7" y="21"/>
                    <a:pt x="17" y="12"/>
                  </a:cubicBezTo>
                  <a:cubicBezTo>
                    <a:pt x="28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6" y="31"/>
                    <a:pt x="73" y="27"/>
                    <a:pt x="61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1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6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10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7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16"/>
            <p:cNvSpPr/>
            <p:nvPr/>
          </p:nvSpPr>
          <p:spPr>
            <a:xfrm>
              <a:off x="5816" y="3202"/>
              <a:ext cx="26" cy="53"/>
            </a:xfrm>
            <a:custGeom>
              <a:avLst/>
              <a:gdLst/>
              <a:ahLst/>
              <a:cxnLst/>
              <a:rect l="l" t="t" r="r" b="b"/>
              <a:pathLst>
                <a:path w="113" h="228" extrusionOk="0">
                  <a:moveTo>
                    <a:pt x="21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1" y="49"/>
                  </a:lnTo>
                  <a:lnTo>
                    <a:pt x="21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100" y="199"/>
                    <a:pt x="108" y="195"/>
                  </a:cubicBezTo>
                  <a:lnTo>
                    <a:pt x="113" y="223"/>
                  </a:lnTo>
                  <a:cubicBezTo>
                    <a:pt x="100" y="226"/>
                    <a:pt x="86" y="228"/>
                    <a:pt x="70" y="228"/>
                  </a:cubicBezTo>
                  <a:cubicBezTo>
                    <a:pt x="56" y="228"/>
                    <a:pt x="45" y="223"/>
                    <a:pt x="35" y="212"/>
                  </a:cubicBezTo>
                  <a:cubicBezTo>
                    <a:pt x="25" y="202"/>
                    <a:pt x="21" y="189"/>
                    <a:pt x="21" y="173"/>
                  </a:cubicBezTo>
                  <a:lnTo>
                    <a:pt x="21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16"/>
            <p:cNvSpPr/>
            <p:nvPr/>
          </p:nvSpPr>
          <p:spPr>
            <a:xfrm>
              <a:off x="5845" y="3198"/>
              <a:ext cx="14" cy="56"/>
            </a:xfrm>
            <a:custGeom>
              <a:avLst/>
              <a:gdLst/>
              <a:ahLst/>
              <a:cxnLst/>
              <a:rect l="l" t="t" r="r" b="b"/>
              <a:pathLst>
                <a:path w="61" h="242" extrusionOk="0">
                  <a:moveTo>
                    <a:pt x="42" y="0"/>
                  </a:moveTo>
                  <a:cubicBezTo>
                    <a:pt x="47" y="0"/>
                    <a:pt x="51" y="2"/>
                    <a:pt x="55" y="6"/>
                  </a:cubicBezTo>
                  <a:cubicBezTo>
                    <a:pt x="59" y="10"/>
                    <a:pt x="61" y="14"/>
                    <a:pt x="61" y="19"/>
                  </a:cubicBezTo>
                  <a:cubicBezTo>
                    <a:pt x="61" y="25"/>
                    <a:pt x="59" y="29"/>
                    <a:pt x="55" y="33"/>
                  </a:cubicBezTo>
                  <a:cubicBezTo>
                    <a:pt x="51" y="37"/>
                    <a:pt x="47" y="39"/>
                    <a:pt x="42" y="39"/>
                  </a:cubicBezTo>
                  <a:cubicBezTo>
                    <a:pt x="36" y="39"/>
                    <a:pt x="32" y="37"/>
                    <a:pt x="28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8" y="6"/>
                  </a:cubicBezTo>
                  <a:cubicBezTo>
                    <a:pt x="32" y="2"/>
                    <a:pt x="36" y="0"/>
                    <a:pt x="42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6" y="67"/>
                  </a:lnTo>
                  <a:lnTo>
                    <a:pt x="56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16"/>
            <p:cNvSpPr/>
            <p:nvPr/>
          </p:nvSpPr>
          <p:spPr>
            <a:xfrm>
              <a:off x="5866" y="3192"/>
              <a:ext cx="33" cy="63"/>
            </a:xfrm>
            <a:custGeom>
              <a:avLst/>
              <a:gdLst/>
              <a:ahLst/>
              <a:cxnLst/>
              <a:rect l="l" t="t" r="r" b="b"/>
              <a:pathLst>
                <a:path w="145" h="270" extrusionOk="0">
                  <a:moveTo>
                    <a:pt x="145" y="105"/>
                  </a:moveTo>
                  <a:lnTo>
                    <a:pt x="129" y="127"/>
                  </a:lnTo>
                  <a:cubicBezTo>
                    <a:pt x="126" y="124"/>
                    <a:pt x="120" y="121"/>
                    <a:pt x="112" y="118"/>
                  </a:cubicBezTo>
                  <a:cubicBezTo>
                    <a:pt x="104" y="115"/>
                    <a:pt x="96" y="114"/>
                    <a:pt x="89" y="114"/>
                  </a:cubicBezTo>
                  <a:cubicBezTo>
                    <a:pt x="72" y="114"/>
                    <a:pt x="58" y="119"/>
                    <a:pt x="48" y="131"/>
                  </a:cubicBezTo>
                  <a:cubicBezTo>
                    <a:pt x="38" y="143"/>
                    <a:pt x="33" y="160"/>
                    <a:pt x="33" y="180"/>
                  </a:cubicBezTo>
                  <a:cubicBezTo>
                    <a:pt x="33" y="201"/>
                    <a:pt x="38" y="217"/>
                    <a:pt x="48" y="227"/>
                  </a:cubicBezTo>
                  <a:cubicBezTo>
                    <a:pt x="59" y="238"/>
                    <a:pt x="73" y="243"/>
                    <a:pt x="91" y="243"/>
                  </a:cubicBezTo>
                  <a:cubicBezTo>
                    <a:pt x="105" y="243"/>
                    <a:pt x="119" y="238"/>
                    <a:pt x="133" y="227"/>
                  </a:cubicBezTo>
                  <a:lnTo>
                    <a:pt x="145" y="253"/>
                  </a:lnTo>
                  <a:cubicBezTo>
                    <a:pt x="129" y="264"/>
                    <a:pt x="108" y="270"/>
                    <a:pt x="83" y="270"/>
                  </a:cubicBezTo>
                  <a:cubicBezTo>
                    <a:pt x="59" y="270"/>
                    <a:pt x="39" y="262"/>
                    <a:pt x="24" y="246"/>
                  </a:cubicBezTo>
                  <a:cubicBezTo>
                    <a:pt x="8" y="230"/>
                    <a:pt x="0" y="208"/>
                    <a:pt x="0" y="180"/>
                  </a:cubicBezTo>
                  <a:cubicBezTo>
                    <a:pt x="0" y="152"/>
                    <a:pt x="8" y="130"/>
                    <a:pt x="25" y="113"/>
                  </a:cubicBezTo>
                  <a:cubicBezTo>
                    <a:pt x="41" y="96"/>
                    <a:pt x="63" y="87"/>
                    <a:pt x="91" y="87"/>
                  </a:cubicBezTo>
                  <a:cubicBezTo>
                    <a:pt x="101" y="87"/>
                    <a:pt x="110" y="89"/>
                    <a:pt x="121" y="93"/>
                  </a:cubicBezTo>
                  <a:cubicBezTo>
                    <a:pt x="132" y="97"/>
                    <a:pt x="139" y="101"/>
                    <a:pt x="145" y="105"/>
                  </a:cubicBezTo>
                  <a:close/>
                  <a:moveTo>
                    <a:pt x="141" y="1"/>
                  </a:moveTo>
                  <a:lnTo>
                    <a:pt x="90" y="55"/>
                  </a:lnTo>
                  <a:lnTo>
                    <a:pt x="73" y="55"/>
                  </a:lnTo>
                  <a:lnTo>
                    <a:pt x="24" y="0"/>
                  </a:lnTo>
                  <a:lnTo>
                    <a:pt x="52" y="0"/>
                  </a:lnTo>
                  <a:lnTo>
                    <a:pt x="81" y="31"/>
                  </a:lnTo>
                  <a:lnTo>
                    <a:pt x="108" y="1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16"/>
            <p:cNvSpPr/>
            <p:nvPr/>
          </p:nvSpPr>
          <p:spPr>
            <a:xfrm>
              <a:off x="5905" y="3212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39" h="179" extrusionOk="0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5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16"/>
            <p:cNvSpPr/>
            <p:nvPr/>
          </p:nvSpPr>
          <p:spPr>
            <a:xfrm>
              <a:off x="5944" y="3192"/>
              <a:ext cx="17" cy="62"/>
            </a:xfrm>
            <a:custGeom>
              <a:avLst/>
              <a:gdLst/>
              <a:ahLst/>
              <a:cxnLst/>
              <a:rect l="l" t="t" r="r" b="b"/>
              <a:pathLst>
                <a:path w="76" h="265" extrusionOk="0">
                  <a:moveTo>
                    <a:pt x="24" y="265"/>
                  </a:moveTo>
                  <a:lnTo>
                    <a:pt x="24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4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3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6"/>
            <p:cNvSpPr/>
            <p:nvPr/>
          </p:nvSpPr>
          <p:spPr>
            <a:xfrm>
              <a:off x="5987" y="3196"/>
              <a:ext cx="27" cy="58"/>
            </a:xfrm>
            <a:custGeom>
              <a:avLst/>
              <a:gdLst/>
              <a:ahLst/>
              <a:cxnLst/>
              <a:rect l="l" t="t" r="r" b="b"/>
              <a:pathLst>
                <a:path w="116" h="248" extrusionOk="0">
                  <a:moveTo>
                    <a:pt x="107" y="28"/>
                  </a:moveTo>
                  <a:cubicBezTo>
                    <a:pt x="101" y="26"/>
                    <a:pt x="95" y="25"/>
                    <a:pt x="89" y="25"/>
                  </a:cubicBezTo>
                  <a:cubicBezTo>
                    <a:pt x="80" y="25"/>
                    <a:pt x="72" y="29"/>
                    <a:pt x="66" y="36"/>
                  </a:cubicBezTo>
                  <a:cubicBezTo>
                    <a:pt x="60" y="43"/>
                    <a:pt x="56" y="52"/>
                    <a:pt x="56" y="63"/>
                  </a:cubicBezTo>
                  <a:cubicBezTo>
                    <a:pt x="56" y="66"/>
                    <a:pt x="57" y="69"/>
                    <a:pt x="57" y="73"/>
                  </a:cubicBezTo>
                  <a:lnTo>
                    <a:pt x="93" y="73"/>
                  </a:lnTo>
                  <a:lnTo>
                    <a:pt x="93" y="99"/>
                  </a:lnTo>
                  <a:lnTo>
                    <a:pt x="57" y="99"/>
                  </a:lnTo>
                  <a:lnTo>
                    <a:pt x="57" y="248"/>
                  </a:lnTo>
                  <a:lnTo>
                    <a:pt x="26" y="248"/>
                  </a:lnTo>
                  <a:lnTo>
                    <a:pt x="26" y="99"/>
                  </a:lnTo>
                  <a:lnTo>
                    <a:pt x="0" y="99"/>
                  </a:lnTo>
                  <a:lnTo>
                    <a:pt x="0" y="73"/>
                  </a:lnTo>
                  <a:lnTo>
                    <a:pt x="26" y="73"/>
                  </a:lnTo>
                  <a:cubicBezTo>
                    <a:pt x="26" y="50"/>
                    <a:pt x="32" y="32"/>
                    <a:pt x="43" y="20"/>
                  </a:cubicBezTo>
                  <a:cubicBezTo>
                    <a:pt x="54" y="7"/>
                    <a:pt x="68" y="0"/>
                    <a:pt x="87" y="0"/>
                  </a:cubicBezTo>
                  <a:cubicBezTo>
                    <a:pt x="96" y="0"/>
                    <a:pt x="105" y="2"/>
                    <a:pt x="116" y="5"/>
                  </a:cubicBezTo>
                  <a:lnTo>
                    <a:pt x="10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6"/>
            <p:cNvSpPr/>
            <p:nvPr/>
          </p:nvSpPr>
          <p:spPr>
            <a:xfrm>
              <a:off x="6014" y="3212"/>
              <a:ext cx="37" cy="43"/>
            </a:xfrm>
            <a:custGeom>
              <a:avLst/>
              <a:gdLst/>
              <a:ahLst/>
              <a:cxnLst/>
              <a:rect l="l" t="t" r="r" b="b"/>
              <a:pathLst>
                <a:path w="159" h="183" extrusionOk="0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4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2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6"/>
            <p:cNvSpPr/>
            <p:nvPr/>
          </p:nvSpPr>
          <p:spPr>
            <a:xfrm>
              <a:off x="6057" y="3212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39" h="179" extrusionOk="0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6"/>
            <p:cNvSpPr/>
            <p:nvPr/>
          </p:nvSpPr>
          <p:spPr>
            <a:xfrm>
              <a:off x="6096" y="3196"/>
              <a:ext cx="35" cy="59"/>
            </a:xfrm>
            <a:custGeom>
              <a:avLst/>
              <a:gdLst/>
              <a:ahLst/>
              <a:cxnLst/>
              <a:rect l="l" t="t" r="r" b="b"/>
              <a:pathLst>
                <a:path w="153" h="252" extrusionOk="0">
                  <a:moveTo>
                    <a:pt x="122" y="248"/>
                  </a:moveTo>
                  <a:lnTo>
                    <a:pt x="122" y="235"/>
                  </a:lnTo>
                  <a:cubicBezTo>
                    <a:pt x="111" y="246"/>
                    <a:pt x="95" y="252"/>
                    <a:pt x="74" y="252"/>
                  </a:cubicBezTo>
                  <a:cubicBezTo>
                    <a:pt x="52" y="252"/>
                    <a:pt x="34" y="244"/>
                    <a:pt x="21" y="228"/>
                  </a:cubicBezTo>
                  <a:cubicBezTo>
                    <a:pt x="7" y="212"/>
                    <a:pt x="0" y="191"/>
                    <a:pt x="0" y="165"/>
                  </a:cubicBezTo>
                  <a:cubicBezTo>
                    <a:pt x="0" y="138"/>
                    <a:pt x="8" y="116"/>
                    <a:pt x="24" y="97"/>
                  </a:cubicBezTo>
                  <a:cubicBezTo>
                    <a:pt x="40" y="79"/>
                    <a:pt x="58" y="69"/>
                    <a:pt x="80" y="69"/>
                  </a:cubicBezTo>
                  <a:cubicBezTo>
                    <a:pt x="98" y="69"/>
                    <a:pt x="112" y="74"/>
                    <a:pt x="122" y="82"/>
                  </a:cubicBezTo>
                  <a:lnTo>
                    <a:pt x="122" y="0"/>
                  </a:lnTo>
                  <a:lnTo>
                    <a:pt x="153" y="0"/>
                  </a:lnTo>
                  <a:lnTo>
                    <a:pt x="153" y="248"/>
                  </a:lnTo>
                  <a:lnTo>
                    <a:pt x="122" y="248"/>
                  </a:lnTo>
                  <a:close/>
                  <a:moveTo>
                    <a:pt x="122" y="113"/>
                  </a:moveTo>
                  <a:cubicBezTo>
                    <a:pt x="114" y="101"/>
                    <a:pt x="103" y="96"/>
                    <a:pt x="89" y="96"/>
                  </a:cubicBezTo>
                  <a:cubicBezTo>
                    <a:pt x="73" y="96"/>
                    <a:pt x="59" y="102"/>
                    <a:pt x="49" y="114"/>
                  </a:cubicBezTo>
                  <a:cubicBezTo>
                    <a:pt x="38" y="127"/>
                    <a:pt x="33" y="143"/>
                    <a:pt x="33" y="162"/>
                  </a:cubicBezTo>
                  <a:cubicBezTo>
                    <a:pt x="33" y="204"/>
                    <a:pt x="52" y="225"/>
                    <a:pt x="91" y="225"/>
                  </a:cubicBezTo>
                  <a:cubicBezTo>
                    <a:pt x="96" y="225"/>
                    <a:pt x="102" y="224"/>
                    <a:pt x="109" y="221"/>
                  </a:cubicBezTo>
                  <a:cubicBezTo>
                    <a:pt x="116" y="218"/>
                    <a:pt x="120" y="214"/>
                    <a:pt x="122" y="211"/>
                  </a:cubicBezTo>
                  <a:lnTo>
                    <a:pt x="122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6"/>
            <p:cNvSpPr/>
            <p:nvPr/>
          </p:nvSpPr>
          <p:spPr>
            <a:xfrm>
              <a:off x="6135" y="3213"/>
              <a:ext cx="37" cy="57"/>
            </a:xfrm>
            <a:custGeom>
              <a:avLst/>
              <a:gdLst/>
              <a:ahLst/>
              <a:cxnLst/>
              <a:rect l="l" t="t" r="r" b="b"/>
              <a:pathLst>
                <a:path w="162" h="244" extrusionOk="0">
                  <a:moveTo>
                    <a:pt x="87" y="205"/>
                  </a:moveTo>
                  <a:cubicBezTo>
                    <a:pt x="83" y="216"/>
                    <a:pt x="75" y="226"/>
                    <a:pt x="62" y="233"/>
                  </a:cubicBezTo>
                  <a:cubicBezTo>
                    <a:pt x="49" y="241"/>
                    <a:pt x="34" y="244"/>
                    <a:pt x="18" y="244"/>
                  </a:cubicBezTo>
                  <a:lnTo>
                    <a:pt x="18" y="216"/>
                  </a:lnTo>
                  <a:cubicBezTo>
                    <a:pt x="31" y="216"/>
                    <a:pt x="42" y="213"/>
                    <a:pt x="52" y="207"/>
                  </a:cubicBezTo>
                  <a:cubicBezTo>
                    <a:pt x="61" y="201"/>
                    <a:pt x="66" y="194"/>
                    <a:pt x="66" y="185"/>
                  </a:cubicBezTo>
                  <a:cubicBezTo>
                    <a:pt x="66" y="176"/>
                    <a:pt x="64" y="166"/>
                    <a:pt x="61" y="157"/>
                  </a:cubicBezTo>
                  <a:cubicBezTo>
                    <a:pt x="57" y="147"/>
                    <a:pt x="53" y="136"/>
                    <a:pt x="47" y="122"/>
                  </a:cubicBezTo>
                  <a:lnTo>
                    <a:pt x="0" y="0"/>
                  </a:lnTo>
                  <a:lnTo>
                    <a:pt x="32" y="0"/>
                  </a:lnTo>
                  <a:lnTo>
                    <a:pt x="83" y="136"/>
                  </a:lnTo>
                  <a:lnTo>
                    <a:pt x="130" y="0"/>
                  </a:lnTo>
                  <a:lnTo>
                    <a:pt x="162" y="0"/>
                  </a:lnTo>
                  <a:lnTo>
                    <a:pt x="87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6"/>
            <p:cNvSpPr/>
            <p:nvPr/>
          </p:nvSpPr>
          <p:spPr>
            <a:xfrm>
              <a:off x="4856" y="3292"/>
              <a:ext cx="46" cy="58"/>
            </a:xfrm>
            <a:custGeom>
              <a:avLst/>
              <a:gdLst/>
              <a:ahLst/>
              <a:cxnLst/>
              <a:rect l="l" t="t" r="r" b="b"/>
              <a:pathLst>
                <a:path w="201" h="249" extrusionOk="0">
                  <a:moveTo>
                    <a:pt x="0" y="122"/>
                  </a:moveTo>
                  <a:cubicBezTo>
                    <a:pt x="0" y="87"/>
                    <a:pt x="9" y="58"/>
                    <a:pt x="26" y="35"/>
                  </a:cubicBezTo>
                  <a:cubicBezTo>
                    <a:pt x="44" y="11"/>
                    <a:pt x="67" y="0"/>
                    <a:pt x="97" y="0"/>
                  </a:cubicBezTo>
                  <a:cubicBezTo>
                    <a:pt x="131" y="0"/>
                    <a:pt x="156" y="10"/>
                    <a:pt x="174" y="32"/>
                  </a:cubicBezTo>
                  <a:cubicBezTo>
                    <a:pt x="192" y="54"/>
                    <a:pt x="201" y="84"/>
                    <a:pt x="201" y="122"/>
                  </a:cubicBezTo>
                  <a:cubicBezTo>
                    <a:pt x="201" y="162"/>
                    <a:pt x="192" y="193"/>
                    <a:pt x="174" y="215"/>
                  </a:cubicBezTo>
                  <a:cubicBezTo>
                    <a:pt x="156" y="237"/>
                    <a:pt x="130" y="249"/>
                    <a:pt x="97" y="249"/>
                  </a:cubicBezTo>
                  <a:cubicBezTo>
                    <a:pt x="67" y="249"/>
                    <a:pt x="43" y="237"/>
                    <a:pt x="26" y="213"/>
                  </a:cubicBezTo>
                  <a:cubicBezTo>
                    <a:pt x="9" y="190"/>
                    <a:pt x="0" y="159"/>
                    <a:pt x="0" y="122"/>
                  </a:cubicBezTo>
                  <a:close/>
                  <a:moveTo>
                    <a:pt x="35" y="122"/>
                  </a:moveTo>
                  <a:cubicBezTo>
                    <a:pt x="35" y="150"/>
                    <a:pt x="40" y="173"/>
                    <a:pt x="51" y="191"/>
                  </a:cubicBezTo>
                  <a:cubicBezTo>
                    <a:pt x="62" y="210"/>
                    <a:pt x="77" y="219"/>
                    <a:pt x="97" y="219"/>
                  </a:cubicBezTo>
                  <a:cubicBezTo>
                    <a:pt x="119" y="219"/>
                    <a:pt x="137" y="211"/>
                    <a:pt x="148" y="194"/>
                  </a:cubicBezTo>
                  <a:cubicBezTo>
                    <a:pt x="160" y="177"/>
                    <a:pt x="166" y="153"/>
                    <a:pt x="166" y="122"/>
                  </a:cubicBezTo>
                  <a:cubicBezTo>
                    <a:pt x="166" y="60"/>
                    <a:pt x="143" y="29"/>
                    <a:pt x="97" y="29"/>
                  </a:cubicBezTo>
                  <a:cubicBezTo>
                    <a:pt x="77" y="29"/>
                    <a:pt x="61" y="38"/>
                    <a:pt x="51" y="54"/>
                  </a:cubicBezTo>
                  <a:cubicBezTo>
                    <a:pt x="40" y="71"/>
                    <a:pt x="35" y="94"/>
                    <a:pt x="35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6"/>
            <p:cNvSpPr/>
            <p:nvPr/>
          </p:nvSpPr>
          <p:spPr>
            <a:xfrm>
              <a:off x="4910" y="3307"/>
              <a:ext cx="35" cy="58"/>
            </a:xfrm>
            <a:custGeom>
              <a:avLst/>
              <a:gdLst/>
              <a:ahLst/>
              <a:cxnLst/>
              <a:rect l="l" t="t" r="r" b="b"/>
              <a:pathLst>
                <a:path w="153" h="248" extrusionOk="0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4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6" y="52"/>
                    <a:pt x="106" y="42"/>
                  </a:cubicBezTo>
                  <a:cubicBezTo>
                    <a:pt x="97" y="32"/>
                    <a:pt x="83" y="27"/>
                    <a:pt x="62" y="27"/>
                  </a:cubicBezTo>
                  <a:cubicBezTo>
                    <a:pt x="58" y="27"/>
                    <a:pt x="53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6"/>
            <p:cNvSpPr/>
            <p:nvPr/>
          </p:nvSpPr>
          <p:spPr>
            <a:xfrm>
              <a:off x="4949" y="3307"/>
              <a:ext cx="38" cy="43"/>
            </a:xfrm>
            <a:custGeom>
              <a:avLst/>
              <a:gdLst/>
              <a:ahLst/>
              <a:cxnLst/>
              <a:rect l="l" t="t" r="r" b="b"/>
              <a:pathLst>
                <a:path w="162" h="183" extrusionOk="0">
                  <a:moveTo>
                    <a:pt x="159" y="95"/>
                  </a:moveTo>
                  <a:lnTo>
                    <a:pt x="33" y="95"/>
                  </a:lnTo>
                  <a:cubicBezTo>
                    <a:pt x="33" y="115"/>
                    <a:pt x="38" y="131"/>
                    <a:pt x="50" y="142"/>
                  </a:cubicBezTo>
                  <a:cubicBezTo>
                    <a:pt x="60" y="152"/>
                    <a:pt x="72" y="157"/>
                    <a:pt x="88" y="157"/>
                  </a:cubicBezTo>
                  <a:cubicBezTo>
                    <a:pt x="106" y="157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1" y="181"/>
                    <a:pt x="97" y="183"/>
                    <a:pt x="82" y="183"/>
                  </a:cubicBezTo>
                  <a:cubicBezTo>
                    <a:pt x="60" y="183"/>
                    <a:pt x="41" y="175"/>
                    <a:pt x="26" y="160"/>
                  </a:cubicBezTo>
                  <a:cubicBezTo>
                    <a:pt x="8" y="144"/>
                    <a:pt x="0" y="122"/>
                    <a:pt x="0" y="94"/>
                  </a:cubicBezTo>
                  <a:cubicBezTo>
                    <a:pt x="0" y="65"/>
                    <a:pt x="9" y="41"/>
                    <a:pt x="26" y="24"/>
                  </a:cubicBezTo>
                  <a:cubicBezTo>
                    <a:pt x="42" y="8"/>
                    <a:pt x="61" y="0"/>
                    <a:pt x="82" y="0"/>
                  </a:cubicBezTo>
                  <a:cubicBezTo>
                    <a:pt x="107" y="0"/>
                    <a:pt x="127" y="7"/>
                    <a:pt x="141" y="22"/>
                  </a:cubicBezTo>
                  <a:cubicBezTo>
                    <a:pt x="155" y="35"/>
                    <a:pt x="162" y="53"/>
                    <a:pt x="162" y="76"/>
                  </a:cubicBezTo>
                  <a:cubicBezTo>
                    <a:pt x="162" y="83"/>
                    <a:pt x="161" y="89"/>
                    <a:pt x="159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8" y="31"/>
                    <a:pt x="49" y="40"/>
                  </a:cubicBezTo>
                  <a:cubicBezTo>
                    <a:pt x="40" y="49"/>
                    <a:pt x="35" y="59"/>
                    <a:pt x="33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19" y="40"/>
                  </a:cubicBezTo>
                  <a:cubicBezTo>
                    <a:pt x="110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6"/>
            <p:cNvSpPr/>
            <p:nvPr/>
          </p:nvSpPr>
          <p:spPr>
            <a:xfrm>
              <a:off x="4994" y="3307"/>
              <a:ext cx="24" cy="42"/>
            </a:xfrm>
            <a:custGeom>
              <a:avLst/>
              <a:gdLst/>
              <a:ahLst/>
              <a:cxnLst/>
              <a:rect l="l" t="t" r="r" b="b"/>
              <a:pathLst>
                <a:path w="106" h="180" extrusionOk="0">
                  <a:moveTo>
                    <a:pt x="93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6"/>
            <p:cNvSpPr/>
            <p:nvPr/>
          </p:nvSpPr>
          <p:spPr>
            <a:xfrm>
              <a:off x="5021" y="3307"/>
              <a:ext cx="34" cy="43"/>
            </a:xfrm>
            <a:custGeom>
              <a:avLst/>
              <a:gdLst/>
              <a:ahLst/>
              <a:cxnLst/>
              <a:rect l="l" t="t" r="r" b="b"/>
              <a:pathLst>
                <a:path w="151" h="183" extrusionOk="0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6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8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10" y="18"/>
                  </a:lnTo>
                  <a:cubicBezTo>
                    <a:pt x="16" y="13"/>
                    <a:pt x="24" y="9"/>
                    <a:pt x="34" y="6"/>
                  </a:cubicBezTo>
                  <a:cubicBezTo>
                    <a:pt x="45" y="2"/>
                    <a:pt x="55" y="0"/>
                    <a:pt x="64" y="0"/>
                  </a:cubicBezTo>
                  <a:cubicBezTo>
                    <a:pt x="90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2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9" y="181"/>
                    <a:pt x="122" y="177"/>
                  </a:cubicBezTo>
                  <a:cubicBezTo>
                    <a:pt x="116" y="174"/>
                    <a:pt x="112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7" y="102"/>
                  </a:cubicBezTo>
                  <a:cubicBezTo>
                    <a:pt x="37" y="110"/>
                    <a:pt x="32" y="120"/>
                    <a:pt x="32" y="131"/>
                  </a:cubicBezTo>
                  <a:cubicBezTo>
                    <a:pt x="32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6"/>
            <p:cNvSpPr/>
            <p:nvPr/>
          </p:nvSpPr>
          <p:spPr>
            <a:xfrm>
              <a:off x="5060" y="3287"/>
              <a:ext cx="34" cy="63"/>
            </a:xfrm>
            <a:custGeom>
              <a:avLst/>
              <a:gdLst/>
              <a:ahLst/>
              <a:cxnLst/>
              <a:rect l="l" t="t" r="r" b="b"/>
              <a:pathLst>
                <a:path w="145" h="270" extrusionOk="0">
                  <a:moveTo>
                    <a:pt x="144" y="105"/>
                  </a:moveTo>
                  <a:lnTo>
                    <a:pt x="128" y="127"/>
                  </a:lnTo>
                  <a:cubicBezTo>
                    <a:pt x="125" y="124"/>
                    <a:pt x="120" y="121"/>
                    <a:pt x="112" y="118"/>
                  </a:cubicBezTo>
                  <a:cubicBezTo>
                    <a:pt x="103" y="115"/>
                    <a:pt x="96" y="114"/>
                    <a:pt x="88" y="114"/>
                  </a:cubicBezTo>
                  <a:cubicBezTo>
                    <a:pt x="71" y="114"/>
                    <a:pt x="57" y="120"/>
                    <a:pt x="47" y="131"/>
                  </a:cubicBezTo>
                  <a:cubicBezTo>
                    <a:pt x="37" y="143"/>
                    <a:pt x="32" y="160"/>
                    <a:pt x="32" y="180"/>
                  </a:cubicBezTo>
                  <a:cubicBezTo>
                    <a:pt x="32" y="201"/>
                    <a:pt x="38" y="217"/>
                    <a:pt x="48" y="227"/>
                  </a:cubicBezTo>
                  <a:cubicBezTo>
                    <a:pt x="58" y="238"/>
                    <a:pt x="72" y="244"/>
                    <a:pt x="90" y="244"/>
                  </a:cubicBezTo>
                  <a:cubicBezTo>
                    <a:pt x="104" y="244"/>
                    <a:pt x="118" y="238"/>
                    <a:pt x="132" y="227"/>
                  </a:cubicBezTo>
                  <a:lnTo>
                    <a:pt x="145" y="254"/>
                  </a:lnTo>
                  <a:cubicBezTo>
                    <a:pt x="128" y="264"/>
                    <a:pt x="107" y="270"/>
                    <a:pt x="83" y="270"/>
                  </a:cubicBezTo>
                  <a:cubicBezTo>
                    <a:pt x="59" y="270"/>
                    <a:pt x="39" y="262"/>
                    <a:pt x="23" y="246"/>
                  </a:cubicBezTo>
                  <a:cubicBezTo>
                    <a:pt x="7" y="230"/>
                    <a:pt x="0" y="208"/>
                    <a:pt x="0" y="180"/>
                  </a:cubicBezTo>
                  <a:cubicBezTo>
                    <a:pt x="0" y="152"/>
                    <a:pt x="8" y="130"/>
                    <a:pt x="24" y="113"/>
                  </a:cubicBezTo>
                  <a:cubicBezTo>
                    <a:pt x="40" y="96"/>
                    <a:pt x="63" y="87"/>
                    <a:pt x="91" y="87"/>
                  </a:cubicBezTo>
                  <a:cubicBezTo>
                    <a:pt x="100" y="87"/>
                    <a:pt x="110" y="89"/>
                    <a:pt x="120" y="93"/>
                  </a:cubicBezTo>
                  <a:cubicBezTo>
                    <a:pt x="131" y="97"/>
                    <a:pt x="139" y="101"/>
                    <a:pt x="144" y="105"/>
                  </a:cubicBezTo>
                  <a:close/>
                  <a:moveTo>
                    <a:pt x="140" y="1"/>
                  </a:moveTo>
                  <a:lnTo>
                    <a:pt x="90" y="56"/>
                  </a:lnTo>
                  <a:lnTo>
                    <a:pt x="72" y="56"/>
                  </a:lnTo>
                  <a:lnTo>
                    <a:pt x="23" y="0"/>
                  </a:lnTo>
                  <a:lnTo>
                    <a:pt x="52" y="0"/>
                  </a:lnTo>
                  <a:lnTo>
                    <a:pt x="81" y="32"/>
                  </a:lnTo>
                  <a:lnTo>
                    <a:pt x="108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6"/>
            <p:cNvSpPr/>
            <p:nvPr/>
          </p:nvSpPr>
          <p:spPr>
            <a:xfrm>
              <a:off x="5101" y="3307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39" h="180" extrusionOk="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99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6"/>
            <p:cNvSpPr/>
            <p:nvPr/>
          </p:nvSpPr>
          <p:spPr>
            <a:xfrm>
              <a:off x="5140" y="3287"/>
              <a:ext cx="18" cy="62"/>
            </a:xfrm>
            <a:custGeom>
              <a:avLst/>
              <a:gdLst/>
              <a:ahLst/>
              <a:cxnLst/>
              <a:rect l="l" t="t" r="r" b="b"/>
              <a:pathLst>
                <a:path w="76" h="266" extrusionOk="0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16"/>
            <p:cNvSpPr/>
            <p:nvPr/>
          </p:nvSpPr>
          <p:spPr>
            <a:xfrm>
              <a:off x="5187" y="3307"/>
              <a:ext cx="35" cy="58"/>
            </a:xfrm>
            <a:custGeom>
              <a:avLst/>
              <a:gdLst/>
              <a:ahLst/>
              <a:cxnLst/>
              <a:rect l="l" t="t" r="r" b="b"/>
              <a:pathLst>
                <a:path w="153" h="248" extrusionOk="0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3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5" y="52"/>
                    <a:pt x="106" y="42"/>
                  </a:cubicBezTo>
                  <a:cubicBezTo>
                    <a:pt x="97" y="32"/>
                    <a:pt x="82" y="27"/>
                    <a:pt x="62" y="27"/>
                  </a:cubicBezTo>
                  <a:cubicBezTo>
                    <a:pt x="58" y="27"/>
                    <a:pt x="52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16"/>
            <p:cNvSpPr/>
            <p:nvPr/>
          </p:nvSpPr>
          <p:spPr>
            <a:xfrm>
              <a:off x="5230" y="3307"/>
              <a:ext cx="24" cy="42"/>
            </a:xfrm>
            <a:custGeom>
              <a:avLst/>
              <a:gdLst/>
              <a:ahLst/>
              <a:cxnLst/>
              <a:rect l="l" t="t" r="r" b="b"/>
              <a:pathLst>
                <a:path w="106" h="180" extrusionOk="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16"/>
            <p:cNvSpPr/>
            <p:nvPr/>
          </p:nvSpPr>
          <p:spPr>
            <a:xfrm>
              <a:off x="5256" y="3307"/>
              <a:ext cx="37" cy="43"/>
            </a:xfrm>
            <a:custGeom>
              <a:avLst/>
              <a:gdLst/>
              <a:ahLst/>
              <a:cxnLst/>
              <a:rect l="l" t="t" r="r" b="b"/>
              <a:pathLst>
                <a:path w="159" h="183" extrusionOk="0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8" y="158"/>
                  </a:cubicBezTo>
                  <a:cubicBezTo>
                    <a:pt x="124" y="175"/>
                    <a:pt x="105" y="183"/>
                    <a:pt x="80" y="183"/>
                  </a:cubicBezTo>
                  <a:cubicBezTo>
                    <a:pt x="55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3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16"/>
            <p:cNvSpPr/>
            <p:nvPr/>
          </p:nvSpPr>
          <p:spPr>
            <a:xfrm>
              <a:off x="5298" y="3305"/>
              <a:ext cx="33" cy="60"/>
            </a:xfrm>
            <a:custGeom>
              <a:avLst/>
              <a:gdLst/>
              <a:ahLst/>
              <a:cxnLst/>
              <a:rect l="l" t="t" r="r" b="b"/>
              <a:pathLst>
                <a:path w="146" h="256" extrusionOk="0">
                  <a:moveTo>
                    <a:pt x="3" y="236"/>
                  </a:moveTo>
                  <a:lnTo>
                    <a:pt x="20" y="211"/>
                  </a:lnTo>
                  <a:cubicBezTo>
                    <a:pt x="38" y="223"/>
                    <a:pt x="55" y="229"/>
                    <a:pt x="70" y="229"/>
                  </a:cubicBezTo>
                  <a:cubicBezTo>
                    <a:pt x="84" y="229"/>
                    <a:pt x="95" y="226"/>
                    <a:pt x="104" y="222"/>
                  </a:cubicBezTo>
                  <a:cubicBezTo>
                    <a:pt x="112" y="217"/>
                    <a:pt x="116" y="211"/>
                    <a:pt x="116" y="203"/>
                  </a:cubicBezTo>
                  <a:cubicBezTo>
                    <a:pt x="116" y="189"/>
                    <a:pt x="105" y="182"/>
                    <a:pt x="85" y="182"/>
                  </a:cubicBezTo>
                  <a:cubicBezTo>
                    <a:pt x="81" y="182"/>
                    <a:pt x="75" y="183"/>
                    <a:pt x="66" y="185"/>
                  </a:cubicBezTo>
                  <a:cubicBezTo>
                    <a:pt x="57" y="186"/>
                    <a:pt x="49" y="187"/>
                    <a:pt x="44" y="187"/>
                  </a:cubicBezTo>
                  <a:cubicBezTo>
                    <a:pt x="19" y="187"/>
                    <a:pt x="7" y="178"/>
                    <a:pt x="7" y="159"/>
                  </a:cubicBezTo>
                  <a:cubicBezTo>
                    <a:pt x="7" y="153"/>
                    <a:pt x="10" y="148"/>
                    <a:pt x="16" y="143"/>
                  </a:cubicBezTo>
                  <a:cubicBezTo>
                    <a:pt x="22" y="139"/>
                    <a:pt x="29" y="135"/>
                    <a:pt x="37" y="133"/>
                  </a:cubicBezTo>
                  <a:cubicBezTo>
                    <a:pt x="13" y="122"/>
                    <a:pt x="0" y="101"/>
                    <a:pt x="0" y="73"/>
                  </a:cubicBezTo>
                  <a:cubicBezTo>
                    <a:pt x="0" y="54"/>
                    <a:pt x="7" y="39"/>
                    <a:pt x="20" y="27"/>
                  </a:cubicBezTo>
                  <a:cubicBezTo>
                    <a:pt x="32" y="15"/>
                    <a:pt x="48" y="8"/>
                    <a:pt x="67" y="8"/>
                  </a:cubicBezTo>
                  <a:cubicBezTo>
                    <a:pt x="84" y="8"/>
                    <a:pt x="98" y="12"/>
                    <a:pt x="108" y="19"/>
                  </a:cubicBezTo>
                  <a:lnTo>
                    <a:pt x="123" y="0"/>
                  </a:lnTo>
                  <a:lnTo>
                    <a:pt x="144" y="20"/>
                  </a:lnTo>
                  <a:lnTo>
                    <a:pt x="125" y="34"/>
                  </a:lnTo>
                  <a:cubicBezTo>
                    <a:pt x="133" y="44"/>
                    <a:pt x="137" y="58"/>
                    <a:pt x="137" y="74"/>
                  </a:cubicBezTo>
                  <a:cubicBezTo>
                    <a:pt x="137" y="92"/>
                    <a:pt x="131" y="107"/>
                    <a:pt x="120" y="119"/>
                  </a:cubicBezTo>
                  <a:cubicBezTo>
                    <a:pt x="109" y="131"/>
                    <a:pt x="95" y="138"/>
                    <a:pt x="77" y="140"/>
                  </a:cubicBezTo>
                  <a:lnTo>
                    <a:pt x="51" y="142"/>
                  </a:lnTo>
                  <a:cubicBezTo>
                    <a:pt x="48" y="143"/>
                    <a:pt x="44" y="144"/>
                    <a:pt x="39" y="146"/>
                  </a:cubicBezTo>
                  <a:cubicBezTo>
                    <a:pt x="33" y="148"/>
                    <a:pt x="31" y="151"/>
                    <a:pt x="31" y="154"/>
                  </a:cubicBezTo>
                  <a:cubicBezTo>
                    <a:pt x="31" y="158"/>
                    <a:pt x="36" y="161"/>
                    <a:pt x="47" y="161"/>
                  </a:cubicBezTo>
                  <a:cubicBezTo>
                    <a:pt x="52" y="161"/>
                    <a:pt x="59" y="160"/>
                    <a:pt x="69" y="158"/>
                  </a:cubicBezTo>
                  <a:cubicBezTo>
                    <a:pt x="79" y="156"/>
                    <a:pt x="86" y="156"/>
                    <a:pt x="91" y="156"/>
                  </a:cubicBezTo>
                  <a:cubicBezTo>
                    <a:pt x="108" y="156"/>
                    <a:pt x="122" y="160"/>
                    <a:pt x="132" y="168"/>
                  </a:cubicBezTo>
                  <a:cubicBezTo>
                    <a:pt x="141" y="176"/>
                    <a:pt x="146" y="188"/>
                    <a:pt x="146" y="202"/>
                  </a:cubicBezTo>
                  <a:cubicBezTo>
                    <a:pt x="146" y="219"/>
                    <a:pt x="139" y="232"/>
                    <a:pt x="124" y="242"/>
                  </a:cubicBezTo>
                  <a:cubicBezTo>
                    <a:pt x="110" y="252"/>
                    <a:pt x="92" y="256"/>
                    <a:pt x="69" y="256"/>
                  </a:cubicBezTo>
                  <a:cubicBezTo>
                    <a:pt x="58" y="256"/>
                    <a:pt x="46" y="254"/>
                    <a:pt x="33" y="250"/>
                  </a:cubicBezTo>
                  <a:cubicBezTo>
                    <a:pt x="21" y="246"/>
                    <a:pt x="11" y="241"/>
                    <a:pt x="3" y="236"/>
                  </a:cubicBezTo>
                  <a:close/>
                  <a:moveTo>
                    <a:pt x="69" y="34"/>
                  </a:moveTo>
                  <a:cubicBezTo>
                    <a:pt x="58" y="34"/>
                    <a:pt x="49" y="37"/>
                    <a:pt x="43" y="45"/>
                  </a:cubicBezTo>
                  <a:cubicBezTo>
                    <a:pt x="36" y="53"/>
                    <a:pt x="32" y="62"/>
                    <a:pt x="32" y="73"/>
                  </a:cubicBezTo>
                  <a:cubicBezTo>
                    <a:pt x="32" y="85"/>
                    <a:pt x="36" y="95"/>
                    <a:pt x="42" y="103"/>
                  </a:cubicBezTo>
                  <a:cubicBezTo>
                    <a:pt x="49" y="111"/>
                    <a:pt x="58" y="115"/>
                    <a:pt x="69" y="115"/>
                  </a:cubicBezTo>
                  <a:cubicBezTo>
                    <a:pt x="80" y="115"/>
                    <a:pt x="89" y="112"/>
                    <a:pt x="95" y="104"/>
                  </a:cubicBezTo>
                  <a:cubicBezTo>
                    <a:pt x="101" y="96"/>
                    <a:pt x="104" y="86"/>
                    <a:pt x="104" y="73"/>
                  </a:cubicBezTo>
                  <a:cubicBezTo>
                    <a:pt x="104" y="62"/>
                    <a:pt x="101" y="53"/>
                    <a:pt x="94" y="45"/>
                  </a:cubicBezTo>
                  <a:cubicBezTo>
                    <a:pt x="88" y="37"/>
                    <a:pt x="79" y="34"/>
                    <a:pt x="69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16"/>
            <p:cNvSpPr/>
            <p:nvPr/>
          </p:nvSpPr>
          <p:spPr>
            <a:xfrm>
              <a:off x="5339" y="3307"/>
              <a:ext cx="24" cy="42"/>
            </a:xfrm>
            <a:custGeom>
              <a:avLst/>
              <a:gdLst/>
              <a:ahLst/>
              <a:cxnLst/>
              <a:rect l="l" t="t" r="r" b="b"/>
              <a:pathLst>
                <a:path w="106" h="180" extrusionOk="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2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16"/>
            <p:cNvSpPr/>
            <p:nvPr/>
          </p:nvSpPr>
          <p:spPr>
            <a:xfrm>
              <a:off x="5366" y="3307"/>
              <a:ext cx="34" cy="43"/>
            </a:xfrm>
            <a:custGeom>
              <a:avLst/>
              <a:gdLst/>
              <a:ahLst/>
              <a:cxnLst/>
              <a:rect l="l" t="t" r="r" b="b"/>
              <a:pathLst>
                <a:path w="150" h="183" extrusionOk="0">
                  <a:moveTo>
                    <a:pt x="108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3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5" y="71"/>
                  </a:cubicBezTo>
                  <a:cubicBezTo>
                    <a:pt x="105" y="43"/>
                    <a:pt x="93" y="28"/>
                    <a:pt x="67" y="28"/>
                  </a:cubicBezTo>
                  <a:cubicBezTo>
                    <a:pt x="48" y="28"/>
                    <a:pt x="33" y="34"/>
                    <a:pt x="22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0" y="167"/>
                  </a:cubicBezTo>
                  <a:lnTo>
                    <a:pt x="150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8" y="159"/>
                  </a:cubicBezTo>
                  <a:close/>
                  <a:moveTo>
                    <a:pt x="105" y="93"/>
                  </a:moveTo>
                  <a:cubicBezTo>
                    <a:pt x="95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3" y="158"/>
                  </a:cubicBezTo>
                  <a:cubicBezTo>
                    <a:pt x="79" y="158"/>
                    <a:pt x="93" y="151"/>
                    <a:pt x="105" y="136"/>
                  </a:cubicBezTo>
                  <a:lnTo>
                    <a:pt x="105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16"/>
            <p:cNvSpPr/>
            <p:nvPr/>
          </p:nvSpPr>
          <p:spPr>
            <a:xfrm>
              <a:off x="5408" y="3307"/>
              <a:ext cx="53" cy="42"/>
            </a:xfrm>
            <a:custGeom>
              <a:avLst/>
              <a:gdLst/>
              <a:ahLst/>
              <a:cxnLst/>
              <a:rect l="l" t="t" r="r" b="b"/>
              <a:pathLst>
                <a:path w="234" h="180" extrusionOk="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6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16"/>
            <p:cNvSpPr/>
            <p:nvPr/>
          </p:nvSpPr>
          <p:spPr>
            <a:xfrm>
              <a:off x="5490" y="3293"/>
              <a:ext cx="44" cy="57"/>
            </a:xfrm>
            <a:custGeom>
              <a:avLst/>
              <a:gdLst/>
              <a:ahLst/>
              <a:cxnLst/>
              <a:rect l="l" t="t" r="r" b="b"/>
              <a:pathLst>
                <a:path w="193" h="244" extrusionOk="0">
                  <a:moveTo>
                    <a:pt x="106" y="244"/>
                  </a:moveTo>
                  <a:lnTo>
                    <a:pt x="90" y="244"/>
                  </a:lnTo>
                  <a:lnTo>
                    <a:pt x="0" y="0"/>
                  </a:lnTo>
                  <a:lnTo>
                    <a:pt x="37" y="0"/>
                  </a:lnTo>
                  <a:lnTo>
                    <a:pt x="98" y="177"/>
                  </a:lnTo>
                  <a:lnTo>
                    <a:pt x="158" y="0"/>
                  </a:lnTo>
                  <a:lnTo>
                    <a:pt x="193" y="0"/>
                  </a:lnTo>
                  <a:lnTo>
                    <a:pt x="106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16"/>
            <p:cNvSpPr/>
            <p:nvPr/>
          </p:nvSpPr>
          <p:spPr>
            <a:xfrm>
              <a:off x="5534" y="3287"/>
              <a:ext cx="37" cy="78"/>
            </a:xfrm>
            <a:custGeom>
              <a:avLst/>
              <a:gdLst/>
              <a:ahLst/>
              <a:cxnLst/>
              <a:rect l="l" t="t" r="r" b="b"/>
              <a:pathLst>
                <a:path w="162" h="334" extrusionOk="0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3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16"/>
            <p:cNvSpPr/>
            <p:nvPr/>
          </p:nvSpPr>
          <p:spPr>
            <a:xfrm>
              <a:off x="5573" y="3308"/>
              <a:ext cx="34" cy="41"/>
            </a:xfrm>
            <a:custGeom>
              <a:avLst/>
              <a:gdLst/>
              <a:ahLst/>
              <a:cxnLst/>
              <a:rect l="l" t="t" r="r" b="b"/>
              <a:pathLst>
                <a:path w="146" h="176" extrusionOk="0">
                  <a:moveTo>
                    <a:pt x="49" y="148"/>
                  </a:moveTo>
                  <a:lnTo>
                    <a:pt x="146" y="148"/>
                  </a:lnTo>
                  <a:lnTo>
                    <a:pt x="146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5" y="0"/>
                  </a:lnTo>
                  <a:lnTo>
                    <a:pt x="145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16"/>
            <p:cNvSpPr/>
            <p:nvPr/>
          </p:nvSpPr>
          <p:spPr>
            <a:xfrm>
              <a:off x="5613" y="3291"/>
              <a:ext cx="34" cy="58"/>
            </a:xfrm>
            <a:custGeom>
              <a:avLst/>
              <a:gdLst/>
              <a:ahLst/>
              <a:cxnLst/>
              <a:rect l="l" t="t" r="r" b="b"/>
              <a:pathLst>
                <a:path w="148" h="248" extrusionOk="0">
                  <a:moveTo>
                    <a:pt x="114" y="248"/>
                  </a:moveTo>
                  <a:lnTo>
                    <a:pt x="59" y="160"/>
                  </a:lnTo>
                  <a:lnTo>
                    <a:pt x="31" y="188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3"/>
                  </a:lnTo>
                  <a:lnTo>
                    <a:pt x="99" y="72"/>
                  </a:lnTo>
                  <a:lnTo>
                    <a:pt x="135" y="72"/>
                  </a:lnTo>
                  <a:lnTo>
                    <a:pt x="79" y="139"/>
                  </a:lnTo>
                  <a:lnTo>
                    <a:pt x="148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16"/>
            <p:cNvSpPr/>
            <p:nvPr/>
          </p:nvSpPr>
          <p:spPr>
            <a:xfrm>
              <a:off x="5651" y="3308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43" h="179" extrusionOk="0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3"/>
                    <a:pt x="67" y="153"/>
                  </a:cubicBezTo>
                  <a:cubicBezTo>
                    <a:pt x="77" y="153"/>
                    <a:pt x="86" y="150"/>
                    <a:pt x="95" y="144"/>
                  </a:cubicBezTo>
                  <a:cubicBezTo>
                    <a:pt x="104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6"/>
                  </a:lnTo>
                  <a:lnTo>
                    <a:pt x="112" y="176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1" y="179"/>
                    <a:pt x="26" y="173"/>
                    <a:pt x="16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16"/>
            <p:cNvSpPr/>
            <p:nvPr/>
          </p:nvSpPr>
          <p:spPr>
            <a:xfrm>
              <a:off x="5693" y="3307"/>
              <a:ext cx="53" cy="42"/>
            </a:xfrm>
            <a:custGeom>
              <a:avLst/>
              <a:gdLst/>
              <a:ahLst/>
              <a:cxnLst/>
              <a:rect l="l" t="t" r="r" b="b"/>
              <a:pathLst>
                <a:path w="234" h="180" extrusionOk="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5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16"/>
            <p:cNvSpPr/>
            <p:nvPr/>
          </p:nvSpPr>
          <p:spPr>
            <a:xfrm>
              <a:off x="5758" y="3339"/>
              <a:ext cx="13" cy="24"/>
            </a:xfrm>
            <a:custGeom>
              <a:avLst/>
              <a:gdLst/>
              <a:ahLst/>
              <a:cxnLst/>
              <a:rect l="l" t="t" r="r" b="b"/>
              <a:pathLst>
                <a:path w="56" h="105" extrusionOk="0">
                  <a:moveTo>
                    <a:pt x="8" y="105"/>
                  </a:moveTo>
                  <a:lnTo>
                    <a:pt x="0" y="93"/>
                  </a:lnTo>
                  <a:cubicBezTo>
                    <a:pt x="19" y="78"/>
                    <a:pt x="28" y="65"/>
                    <a:pt x="28" y="54"/>
                  </a:cubicBezTo>
                  <a:cubicBezTo>
                    <a:pt x="28" y="49"/>
                    <a:pt x="27" y="44"/>
                    <a:pt x="23" y="39"/>
                  </a:cubicBezTo>
                  <a:cubicBezTo>
                    <a:pt x="14" y="35"/>
                    <a:pt x="9" y="28"/>
                    <a:pt x="9" y="20"/>
                  </a:cubicBezTo>
                  <a:cubicBezTo>
                    <a:pt x="9" y="14"/>
                    <a:pt x="11" y="9"/>
                    <a:pt x="16" y="6"/>
                  </a:cubicBezTo>
                  <a:cubicBezTo>
                    <a:pt x="20" y="2"/>
                    <a:pt x="26" y="0"/>
                    <a:pt x="33" y="0"/>
                  </a:cubicBezTo>
                  <a:cubicBezTo>
                    <a:pt x="39" y="0"/>
                    <a:pt x="44" y="3"/>
                    <a:pt x="49" y="8"/>
                  </a:cubicBezTo>
                  <a:cubicBezTo>
                    <a:pt x="54" y="13"/>
                    <a:pt x="56" y="19"/>
                    <a:pt x="56" y="26"/>
                  </a:cubicBezTo>
                  <a:cubicBezTo>
                    <a:pt x="56" y="41"/>
                    <a:pt x="53" y="54"/>
                    <a:pt x="47" y="66"/>
                  </a:cubicBezTo>
                  <a:cubicBezTo>
                    <a:pt x="41" y="77"/>
                    <a:pt x="28" y="90"/>
                    <a:pt x="8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16"/>
            <p:cNvSpPr/>
            <p:nvPr/>
          </p:nvSpPr>
          <p:spPr>
            <a:xfrm>
              <a:off x="5790" y="3308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0" h="180" extrusionOk="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16"/>
            <p:cNvSpPr/>
            <p:nvPr/>
          </p:nvSpPr>
          <p:spPr>
            <a:xfrm>
              <a:off x="5828" y="3287"/>
              <a:ext cx="37" cy="78"/>
            </a:xfrm>
            <a:custGeom>
              <a:avLst/>
              <a:gdLst/>
              <a:ahLst/>
              <a:cxnLst/>
              <a:rect l="l" t="t" r="r" b="b"/>
              <a:pathLst>
                <a:path w="162" h="334" extrusionOk="0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2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16"/>
            <p:cNvSpPr/>
            <p:nvPr/>
          </p:nvSpPr>
          <p:spPr>
            <a:xfrm>
              <a:off x="5865" y="3308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1" h="180" extrusionOk="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16"/>
            <p:cNvSpPr/>
            <p:nvPr/>
          </p:nvSpPr>
          <p:spPr>
            <a:xfrm>
              <a:off x="5905" y="3307"/>
              <a:ext cx="36" cy="43"/>
            </a:xfrm>
            <a:custGeom>
              <a:avLst/>
              <a:gdLst/>
              <a:ahLst/>
              <a:cxnLst/>
              <a:rect l="l" t="t" r="r" b="b"/>
              <a:pathLst>
                <a:path w="159" h="183" extrusionOk="0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5" y="0"/>
                    <a:pt x="79" y="0"/>
                  </a:cubicBezTo>
                  <a:cubicBezTo>
                    <a:pt x="104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7" y="158"/>
                  </a:cubicBezTo>
                  <a:cubicBezTo>
                    <a:pt x="123" y="175"/>
                    <a:pt x="104" y="183"/>
                    <a:pt x="79" y="183"/>
                  </a:cubicBezTo>
                  <a:cubicBezTo>
                    <a:pt x="54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2" y="91"/>
                  </a:moveTo>
                  <a:cubicBezTo>
                    <a:pt x="32" y="135"/>
                    <a:pt x="48" y="157"/>
                    <a:pt x="79" y="157"/>
                  </a:cubicBezTo>
                  <a:cubicBezTo>
                    <a:pt x="94" y="157"/>
                    <a:pt x="105" y="151"/>
                    <a:pt x="113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0" y="26"/>
                    <a:pt x="79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2" y="71"/>
                    <a:pt x="32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16"/>
            <p:cNvSpPr/>
            <p:nvPr/>
          </p:nvSpPr>
          <p:spPr>
            <a:xfrm>
              <a:off x="5943" y="3292"/>
              <a:ext cx="21" cy="73"/>
            </a:xfrm>
            <a:custGeom>
              <a:avLst/>
              <a:gdLst/>
              <a:ahLst/>
              <a:cxnLst/>
              <a:rect l="l" t="t" r="r" b="b"/>
              <a:pathLst>
                <a:path w="88" h="311" extrusionOk="0">
                  <a:moveTo>
                    <a:pt x="68" y="0"/>
                  </a:moveTo>
                  <a:cubicBezTo>
                    <a:pt x="73" y="0"/>
                    <a:pt x="78" y="2"/>
                    <a:pt x="81" y="6"/>
                  </a:cubicBezTo>
                  <a:cubicBezTo>
                    <a:pt x="85" y="10"/>
                    <a:pt x="87" y="14"/>
                    <a:pt x="87" y="19"/>
                  </a:cubicBezTo>
                  <a:cubicBezTo>
                    <a:pt x="87" y="25"/>
                    <a:pt x="85" y="29"/>
                    <a:pt x="81" y="33"/>
                  </a:cubicBezTo>
                  <a:cubicBezTo>
                    <a:pt x="78" y="37"/>
                    <a:pt x="73" y="39"/>
                    <a:pt x="68" y="39"/>
                  </a:cubicBezTo>
                  <a:cubicBezTo>
                    <a:pt x="62" y="39"/>
                    <a:pt x="58" y="37"/>
                    <a:pt x="54" y="33"/>
                  </a:cubicBezTo>
                  <a:cubicBezTo>
                    <a:pt x="50" y="29"/>
                    <a:pt x="49" y="25"/>
                    <a:pt x="49" y="19"/>
                  </a:cubicBezTo>
                  <a:cubicBezTo>
                    <a:pt x="49" y="14"/>
                    <a:pt x="50" y="9"/>
                    <a:pt x="54" y="6"/>
                  </a:cubicBezTo>
                  <a:cubicBezTo>
                    <a:pt x="58" y="2"/>
                    <a:pt x="62" y="0"/>
                    <a:pt x="68" y="0"/>
                  </a:cubicBezTo>
                  <a:close/>
                  <a:moveTo>
                    <a:pt x="0" y="311"/>
                  </a:moveTo>
                  <a:lnTo>
                    <a:pt x="0" y="284"/>
                  </a:lnTo>
                  <a:cubicBezTo>
                    <a:pt x="22" y="284"/>
                    <a:pt x="37" y="280"/>
                    <a:pt x="44" y="274"/>
                  </a:cubicBezTo>
                  <a:cubicBezTo>
                    <a:pt x="52" y="267"/>
                    <a:pt x="56" y="257"/>
                    <a:pt x="56" y="242"/>
                  </a:cubicBezTo>
                  <a:lnTo>
                    <a:pt x="56" y="93"/>
                  </a:lnTo>
                  <a:lnTo>
                    <a:pt x="21" y="93"/>
                  </a:lnTo>
                  <a:lnTo>
                    <a:pt x="21" y="67"/>
                  </a:lnTo>
                  <a:lnTo>
                    <a:pt x="88" y="67"/>
                  </a:lnTo>
                  <a:lnTo>
                    <a:pt x="88" y="241"/>
                  </a:lnTo>
                  <a:cubicBezTo>
                    <a:pt x="88" y="265"/>
                    <a:pt x="80" y="283"/>
                    <a:pt x="66" y="294"/>
                  </a:cubicBezTo>
                  <a:cubicBezTo>
                    <a:pt x="52" y="306"/>
                    <a:pt x="30" y="311"/>
                    <a:pt x="0" y="3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16"/>
            <p:cNvSpPr/>
            <p:nvPr/>
          </p:nvSpPr>
          <p:spPr>
            <a:xfrm>
              <a:off x="5986" y="3307"/>
              <a:ext cx="35" cy="43"/>
            </a:xfrm>
            <a:custGeom>
              <a:avLst/>
              <a:gdLst/>
              <a:ahLst/>
              <a:cxnLst/>
              <a:rect l="l" t="t" r="r" b="b"/>
              <a:pathLst>
                <a:path w="151" h="183" extrusionOk="0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79" y="158"/>
                    <a:pt x="93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16"/>
            <p:cNvSpPr/>
            <p:nvPr/>
          </p:nvSpPr>
          <p:spPr>
            <a:xfrm>
              <a:off x="6047" y="3308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1" h="180" extrusionOk="0">
                  <a:moveTo>
                    <a:pt x="84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16"/>
            <p:cNvSpPr/>
            <p:nvPr/>
          </p:nvSpPr>
          <p:spPr>
            <a:xfrm>
              <a:off x="6085" y="3308"/>
              <a:ext cx="34" cy="41"/>
            </a:xfrm>
            <a:custGeom>
              <a:avLst/>
              <a:gdLst/>
              <a:ahLst/>
              <a:cxnLst/>
              <a:rect l="l" t="t" r="r" b="b"/>
              <a:pathLst>
                <a:path w="147" h="176" extrusionOk="0">
                  <a:moveTo>
                    <a:pt x="49" y="148"/>
                  </a:moveTo>
                  <a:lnTo>
                    <a:pt x="147" y="148"/>
                  </a:lnTo>
                  <a:lnTo>
                    <a:pt x="147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6" y="0"/>
                  </a:lnTo>
                  <a:lnTo>
                    <a:pt x="146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16"/>
            <p:cNvSpPr/>
            <p:nvPr/>
          </p:nvSpPr>
          <p:spPr>
            <a:xfrm>
              <a:off x="6123" y="3291"/>
              <a:ext cx="34" cy="59"/>
            </a:xfrm>
            <a:custGeom>
              <a:avLst/>
              <a:gdLst/>
              <a:ahLst/>
              <a:cxnLst/>
              <a:rect l="l" t="t" r="r" b="b"/>
              <a:pathLst>
                <a:path w="152" h="251" extrusionOk="0">
                  <a:moveTo>
                    <a:pt x="121" y="247"/>
                  </a:moveTo>
                  <a:lnTo>
                    <a:pt x="121" y="234"/>
                  </a:lnTo>
                  <a:cubicBezTo>
                    <a:pt x="110" y="245"/>
                    <a:pt x="95" y="251"/>
                    <a:pt x="74" y="251"/>
                  </a:cubicBezTo>
                  <a:cubicBezTo>
                    <a:pt x="52" y="251"/>
                    <a:pt x="34" y="243"/>
                    <a:pt x="20" y="227"/>
                  </a:cubicBezTo>
                  <a:cubicBezTo>
                    <a:pt x="7" y="211"/>
                    <a:pt x="0" y="190"/>
                    <a:pt x="0" y="164"/>
                  </a:cubicBezTo>
                  <a:cubicBezTo>
                    <a:pt x="0" y="138"/>
                    <a:pt x="8" y="115"/>
                    <a:pt x="23" y="96"/>
                  </a:cubicBezTo>
                  <a:cubicBezTo>
                    <a:pt x="39" y="78"/>
                    <a:pt x="58" y="68"/>
                    <a:pt x="80" y="68"/>
                  </a:cubicBezTo>
                  <a:cubicBezTo>
                    <a:pt x="98" y="68"/>
                    <a:pt x="112" y="73"/>
                    <a:pt x="121" y="81"/>
                  </a:cubicBezTo>
                  <a:lnTo>
                    <a:pt x="121" y="0"/>
                  </a:lnTo>
                  <a:lnTo>
                    <a:pt x="152" y="0"/>
                  </a:lnTo>
                  <a:lnTo>
                    <a:pt x="152" y="247"/>
                  </a:lnTo>
                  <a:lnTo>
                    <a:pt x="121" y="247"/>
                  </a:lnTo>
                  <a:close/>
                  <a:moveTo>
                    <a:pt x="121" y="112"/>
                  </a:moveTo>
                  <a:cubicBezTo>
                    <a:pt x="113" y="101"/>
                    <a:pt x="102" y="95"/>
                    <a:pt x="89" y="95"/>
                  </a:cubicBezTo>
                  <a:cubicBezTo>
                    <a:pt x="72" y="95"/>
                    <a:pt x="58" y="101"/>
                    <a:pt x="48" y="113"/>
                  </a:cubicBezTo>
                  <a:cubicBezTo>
                    <a:pt x="38" y="126"/>
                    <a:pt x="33" y="142"/>
                    <a:pt x="33" y="161"/>
                  </a:cubicBezTo>
                  <a:cubicBezTo>
                    <a:pt x="33" y="203"/>
                    <a:pt x="52" y="225"/>
                    <a:pt x="90" y="225"/>
                  </a:cubicBezTo>
                  <a:cubicBezTo>
                    <a:pt x="95" y="225"/>
                    <a:pt x="101" y="223"/>
                    <a:pt x="108" y="220"/>
                  </a:cubicBezTo>
                  <a:cubicBezTo>
                    <a:pt x="115" y="217"/>
                    <a:pt x="119" y="213"/>
                    <a:pt x="121" y="210"/>
                  </a:cubicBezTo>
                  <a:lnTo>
                    <a:pt x="121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16"/>
            <p:cNvSpPr/>
            <p:nvPr/>
          </p:nvSpPr>
          <p:spPr>
            <a:xfrm>
              <a:off x="6164" y="3287"/>
              <a:ext cx="38" cy="63"/>
            </a:xfrm>
            <a:custGeom>
              <a:avLst/>
              <a:gdLst/>
              <a:ahLst/>
              <a:cxnLst/>
              <a:rect l="l" t="t" r="r" b="b"/>
              <a:pathLst>
                <a:path w="163" h="270" extrusionOk="0">
                  <a:moveTo>
                    <a:pt x="160" y="182"/>
                  </a:moveTo>
                  <a:lnTo>
                    <a:pt x="33" y="182"/>
                  </a:lnTo>
                  <a:cubicBezTo>
                    <a:pt x="33" y="202"/>
                    <a:pt x="39" y="218"/>
                    <a:pt x="50" y="229"/>
                  </a:cubicBezTo>
                  <a:cubicBezTo>
                    <a:pt x="60" y="239"/>
                    <a:pt x="73" y="244"/>
                    <a:pt x="89" y="244"/>
                  </a:cubicBezTo>
                  <a:cubicBezTo>
                    <a:pt x="107" y="244"/>
                    <a:pt x="121" y="238"/>
                    <a:pt x="133" y="228"/>
                  </a:cubicBezTo>
                  <a:lnTo>
                    <a:pt x="147" y="250"/>
                  </a:lnTo>
                  <a:cubicBezTo>
                    <a:pt x="142" y="255"/>
                    <a:pt x="134" y="259"/>
                    <a:pt x="124" y="263"/>
                  </a:cubicBezTo>
                  <a:cubicBezTo>
                    <a:pt x="112" y="268"/>
                    <a:pt x="98" y="270"/>
                    <a:pt x="83" y="270"/>
                  </a:cubicBezTo>
                  <a:cubicBezTo>
                    <a:pt x="60" y="270"/>
                    <a:pt x="42" y="262"/>
                    <a:pt x="26" y="247"/>
                  </a:cubicBezTo>
                  <a:cubicBezTo>
                    <a:pt x="9" y="231"/>
                    <a:pt x="0" y="209"/>
                    <a:pt x="0" y="181"/>
                  </a:cubicBezTo>
                  <a:cubicBezTo>
                    <a:pt x="0" y="152"/>
                    <a:pt x="9" y="128"/>
                    <a:pt x="27" y="111"/>
                  </a:cubicBezTo>
                  <a:cubicBezTo>
                    <a:pt x="43" y="95"/>
                    <a:pt x="61" y="87"/>
                    <a:pt x="83" y="87"/>
                  </a:cubicBezTo>
                  <a:cubicBezTo>
                    <a:pt x="108" y="87"/>
                    <a:pt x="128" y="94"/>
                    <a:pt x="142" y="109"/>
                  </a:cubicBezTo>
                  <a:cubicBezTo>
                    <a:pt x="156" y="122"/>
                    <a:pt x="163" y="140"/>
                    <a:pt x="163" y="163"/>
                  </a:cubicBezTo>
                  <a:cubicBezTo>
                    <a:pt x="163" y="170"/>
                    <a:pt x="162" y="176"/>
                    <a:pt x="160" y="182"/>
                  </a:cubicBezTo>
                  <a:close/>
                  <a:moveTo>
                    <a:pt x="84" y="114"/>
                  </a:moveTo>
                  <a:cubicBezTo>
                    <a:pt x="71" y="114"/>
                    <a:pt x="59" y="118"/>
                    <a:pt x="49" y="127"/>
                  </a:cubicBezTo>
                  <a:cubicBezTo>
                    <a:pt x="40" y="136"/>
                    <a:pt x="35" y="146"/>
                    <a:pt x="34" y="159"/>
                  </a:cubicBezTo>
                  <a:lnTo>
                    <a:pt x="132" y="159"/>
                  </a:lnTo>
                  <a:cubicBezTo>
                    <a:pt x="132" y="146"/>
                    <a:pt x="128" y="136"/>
                    <a:pt x="120" y="127"/>
                  </a:cubicBezTo>
                  <a:cubicBezTo>
                    <a:pt x="111" y="118"/>
                    <a:pt x="99" y="114"/>
                    <a:pt x="84" y="114"/>
                  </a:cubicBezTo>
                  <a:close/>
                  <a:moveTo>
                    <a:pt x="139" y="1"/>
                  </a:moveTo>
                  <a:lnTo>
                    <a:pt x="89" y="56"/>
                  </a:lnTo>
                  <a:lnTo>
                    <a:pt x="71" y="56"/>
                  </a:lnTo>
                  <a:lnTo>
                    <a:pt x="23" y="0"/>
                  </a:lnTo>
                  <a:lnTo>
                    <a:pt x="51" y="0"/>
                  </a:lnTo>
                  <a:lnTo>
                    <a:pt x="80" y="32"/>
                  </a:lnTo>
                  <a:lnTo>
                    <a:pt x="107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16"/>
            <p:cNvSpPr/>
            <p:nvPr/>
          </p:nvSpPr>
          <p:spPr>
            <a:xfrm>
              <a:off x="6209" y="3291"/>
              <a:ext cx="14" cy="59"/>
            </a:xfrm>
            <a:custGeom>
              <a:avLst/>
              <a:gdLst/>
              <a:ahLst/>
              <a:cxnLst/>
              <a:rect l="l" t="t" r="r" b="b"/>
              <a:pathLst>
                <a:path w="61" h="251" extrusionOk="0">
                  <a:moveTo>
                    <a:pt x="0" y="198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2"/>
                    <a:pt x="34" y="209"/>
                    <a:pt x="39" y="215"/>
                  </a:cubicBezTo>
                  <a:cubicBezTo>
                    <a:pt x="45" y="220"/>
                    <a:pt x="52" y="223"/>
                    <a:pt x="61" y="223"/>
                  </a:cubicBezTo>
                  <a:lnTo>
                    <a:pt x="61" y="251"/>
                  </a:lnTo>
                  <a:cubicBezTo>
                    <a:pt x="20" y="251"/>
                    <a:pt x="0" y="233"/>
                    <a:pt x="0" y="1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16"/>
            <p:cNvSpPr/>
            <p:nvPr/>
          </p:nvSpPr>
          <p:spPr>
            <a:xfrm>
              <a:off x="6229" y="3287"/>
              <a:ext cx="34" cy="63"/>
            </a:xfrm>
            <a:custGeom>
              <a:avLst/>
              <a:gdLst/>
              <a:ahLst/>
              <a:cxnLst/>
              <a:rect l="l" t="t" r="r" b="b"/>
              <a:pathLst>
                <a:path w="150" h="269" extrusionOk="0">
                  <a:moveTo>
                    <a:pt x="108" y="245"/>
                  </a:moveTo>
                  <a:cubicBezTo>
                    <a:pt x="96" y="261"/>
                    <a:pt x="76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7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89" y="153"/>
                    <a:pt x="97" y="154"/>
                    <a:pt x="105" y="157"/>
                  </a:cubicBezTo>
                  <a:cubicBezTo>
                    <a:pt x="105" y="129"/>
                    <a:pt x="92" y="114"/>
                    <a:pt x="67" y="114"/>
                  </a:cubicBezTo>
                  <a:cubicBezTo>
                    <a:pt x="47" y="114"/>
                    <a:pt x="32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3" y="92"/>
                  </a:cubicBezTo>
                  <a:cubicBezTo>
                    <a:pt x="44" y="88"/>
                    <a:pt x="54" y="86"/>
                    <a:pt x="63" y="86"/>
                  </a:cubicBezTo>
                  <a:cubicBezTo>
                    <a:pt x="89" y="86"/>
                    <a:pt x="107" y="92"/>
                    <a:pt x="119" y="104"/>
                  </a:cubicBezTo>
                  <a:cubicBezTo>
                    <a:pt x="131" y="115"/>
                    <a:pt x="136" y="134"/>
                    <a:pt x="136" y="159"/>
                  </a:cubicBezTo>
                  <a:lnTo>
                    <a:pt x="136" y="222"/>
                  </a:lnTo>
                  <a:cubicBezTo>
                    <a:pt x="136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7" y="269"/>
                    <a:pt x="128" y="267"/>
                    <a:pt x="122" y="263"/>
                  </a:cubicBezTo>
                  <a:cubicBezTo>
                    <a:pt x="115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5" y="177"/>
                    <a:pt x="88" y="176"/>
                    <a:pt x="84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3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2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16"/>
            <p:cNvSpPr/>
            <p:nvPr/>
          </p:nvSpPr>
          <p:spPr>
            <a:xfrm>
              <a:off x="6266" y="3308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1" h="180" extrusionOk="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16"/>
            <p:cNvSpPr/>
            <p:nvPr/>
          </p:nvSpPr>
          <p:spPr>
            <a:xfrm>
              <a:off x="6306" y="3287"/>
              <a:ext cx="35" cy="63"/>
            </a:xfrm>
            <a:custGeom>
              <a:avLst/>
              <a:gdLst/>
              <a:ahLst/>
              <a:cxnLst/>
              <a:rect l="l" t="t" r="r" b="b"/>
              <a:pathLst>
                <a:path w="150" h="269" extrusionOk="0">
                  <a:moveTo>
                    <a:pt x="108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5" y="157"/>
                  </a:cubicBezTo>
                  <a:cubicBezTo>
                    <a:pt x="105" y="129"/>
                    <a:pt x="93" y="114"/>
                    <a:pt x="67" y="114"/>
                  </a:cubicBezTo>
                  <a:cubicBezTo>
                    <a:pt x="48" y="114"/>
                    <a:pt x="33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4" y="92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19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3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16"/>
            <p:cNvSpPr/>
            <p:nvPr/>
          </p:nvSpPr>
          <p:spPr>
            <a:xfrm>
              <a:off x="6348" y="3307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39" h="180" extrusionOk="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16"/>
            <p:cNvSpPr/>
            <p:nvPr/>
          </p:nvSpPr>
          <p:spPr>
            <a:xfrm>
              <a:off x="6388" y="3287"/>
              <a:ext cx="17" cy="62"/>
            </a:xfrm>
            <a:custGeom>
              <a:avLst/>
              <a:gdLst/>
              <a:ahLst/>
              <a:cxnLst/>
              <a:rect l="l" t="t" r="r" b="b"/>
              <a:pathLst>
                <a:path w="76" h="266" extrusionOk="0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573200A-D14C-4FA8-B2DE-77F9C6B69D15}"/>
              </a:ext>
            </a:extLst>
          </p:cNvPr>
          <p:cNvSpPr txBox="1"/>
          <p:nvPr/>
        </p:nvSpPr>
        <p:spPr>
          <a:xfrm>
            <a:off x="2028422" y="3277673"/>
            <a:ext cx="81974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latin typeface="Arial Black" panose="020B0A04020102020204" pitchFamily="34" charset="0"/>
              </a:rPr>
              <a:t>Start </a:t>
            </a:r>
            <a:r>
              <a:rPr lang="cs-CZ" sz="2400" dirty="0" err="1">
                <a:latin typeface="Arial Black" panose="020B0A04020102020204" pitchFamily="34" charset="0"/>
              </a:rPr>
              <a:t>with</a:t>
            </a:r>
            <a:r>
              <a:rPr lang="cs-CZ" sz="2400" dirty="0">
                <a:latin typeface="Arial Black" panose="020B0A04020102020204" pitchFamily="34" charset="0"/>
              </a:rPr>
              <a:t> a </a:t>
            </a:r>
            <a:r>
              <a:rPr lang="cs-CZ" sz="2400" dirty="0" err="1">
                <a:latin typeface="Arial Black" panose="020B0A04020102020204" pitchFamily="34" charset="0"/>
              </a:rPr>
              <a:t>great</a:t>
            </a:r>
            <a:r>
              <a:rPr lang="cs-CZ" sz="2400" dirty="0">
                <a:latin typeface="Arial Black" panose="020B0A04020102020204" pitchFamily="34" charset="0"/>
              </a:rPr>
              <a:t> idea</a:t>
            </a:r>
            <a:r>
              <a:rPr lang="cs-CZ" sz="2400" dirty="0">
                <a:latin typeface="+mj-lt"/>
              </a:rPr>
              <a:t>, </a:t>
            </a:r>
            <a:r>
              <a:rPr lang="cs-CZ" sz="2400" dirty="0" err="1">
                <a:latin typeface="+mj-lt"/>
              </a:rPr>
              <a:t>then</a:t>
            </a:r>
            <a:r>
              <a:rPr lang="cs-CZ" sz="2400" dirty="0">
                <a:latin typeface="+mj-lt"/>
              </a:rPr>
              <a:t> </a:t>
            </a:r>
            <a:r>
              <a:rPr lang="cs-CZ" sz="2400" dirty="0" err="1">
                <a:latin typeface="+mj-lt"/>
              </a:rPr>
              <a:t>choose</a:t>
            </a:r>
            <a:r>
              <a:rPr lang="cs-CZ" sz="2400" dirty="0">
                <a:latin typeface="+mj-lt"/>
              </a:rPr>
              <a:t> </a:t>
            </a:r>
            <a:r>
              <a:rPr lang="cs-CZ" sz="2400" dirty="0" err="1">
                <a:latin typeface="+mj-lt"/>
              </a:rPr>
              <a:t>how</a:t>
            </a:r>
            <a:r>
              <a:rPr lang="cs-CZ" sz="2400" dirty="0">
                <a:latin typeface="+mj-lt"/>
              </a:rPr>
              <a:t> to use and </a:t>
            </a:r>
            <a:r>
              <a:rPr lang="cs-CZ" sz="2400" dirty="0" err="1">
                <a:latin typeface="+mj-lt"/>
              </a:rPr>
              <a:t>combinate</a:t>
            </a:r>
            <a:r>
              <a:rPr lang="cs-CZ" sz="2400" dirty="0">
                <a:latin typeface="+mj-lt"/>
              </a:rPr>
              <a:t> media (</a:t>
            </a:r>
            <a:r>
              <a:rPr lang="cs-CZ" sz="2400" i="1" dirty="0">
                <a:latin typeface="+mj-lt"/>
              </a:rPr>
              <a:t>John </a:t>
            </a:r>
            <a:r>
              <a:rPr lang="cs-CZ" sz="2400" i="1" dirty="0" err="1">
                <a:latin typeface="+mj-lt"/>
              </a:rPr>
              <a:t>Hegarty</a:t>
            </a:r>
            <a:r>
              <a:rPr lang="cs-CZ" sz="2400" dirty="0">
                <a:latin typeface="+mj-lt"/>
              </a:rPr>
              <a:t>)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917C72D5-26D5-4F58-8DAE-6A619691F7C4}"/>
              </a:ext>
            </a:extLst>
          </p:cNvPr>
          <p:cNvSpPr txBox="1"/>
          <p:nvPr/>
        </p:nvSpPr>
        <p:spPr>
          <a:xfrm>
            <a:off x="1794456" y="5394089"/>
            <a:ext cx="8444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>
                <a:latin typeface="Arial Black" panose="020B0A04020102020204" pitchFamily="34" charset="0"/>
              </a:rPr>
              <a:t>Začněte skvělým nápadem </a:t>
            </a:r>
            <a:r>
              <a:rPr lang="cs-CZ" sz="1600" dirty="0">
                <a:latin typeface="+mj-lt"/>
              </a:rPr>
              <a:t>a až poté zvolte, jak použít a zkombinovat média (</a:t>
            </a:r>
            <a:r>
              <a:rPr lang="cs-CZ" sz="1600" i="1" dirty="0">
                <a:latin typeface="+mj-lt"/>
              </a:rPr>
              <a:t>John </a:t>
            </a:r>
            <a:r>
              <a:rPr lang="cs-CZ" sz="1600" i="1" dirty="0" err="1">
                <a:latin typeface="+mj-lt"/>
              </a:rPr>
              <a:t>Hegarty</a:t>
            </a:r>
            <a:r>
              <a:rPr lang="cs-CZ" sz="1600" dirty="0">
                <a:latin typeface="+mj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2491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>
            <a:extLst>
              <a:ext uri="{FF2B5EF4-FFF2-40B4-BE49-F238E27FC236}">
                <a16:creationId xmlns:a16="http://schemas.microsoft.com/office/drawing/2014/main" id="{77EA4FA7-6B9C-4E46-A820-E4478E51F15C}"/>
              </a:ext>
            </a:extLst>
          </p:cNvPr>
          <p:cNvGrpSpPr/>
          <p:nvPr/>
        </p:nvGrpSpPr>
        <p:grpSpPr>
          <a:xfrm>
            <a:off x="1927261" y="909064"/>
            <a:ext cx="8337479" cy="5039873"/>
            <a:chOff x="2017988" y="798394"/>
            <a:chExt cx="8337479" cy="5039873"/>
          </a:xfrm>
        </p:grpSpPr>
        <p:grpSp>
          <p:nvGrpSpPr>
            <p:cNvPr id="25" name="Skupina 24">
              <a:extLst>
                <a:ext uri="{FF2B5EF4-FFF2-40B4-BE49-F238E27FC236}">
                  <a16:creationId xmlns:a16="http://schemas.microsoft.com/office/drawing/2014/main" id="{93C8E8AA-5437-422D-9A6B-E0BD440DB784}"/>
                </a:ext>
              </a:extLst>
            </p:cNvPr>
            <p:cNvGrpSpPr/>
            <p:nvPr/>
          </p:nvGrpSpPr>
          <p:grpSpPr>
            <a:xfrm>
              <a:off x="2075943" y="2173552"/>
              <a:ext cx="8279524" cy="914400"/>
              <a:chOff x="2017988" y="2241576"/>
              <a:chExt cx="8279524" cy="914400"/>
            </a:xfrm>
          </p:grpSpPr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896721B6-A702-4F2A-A0BE-788302660EF1}"/>
                  </a:ext>
                </a:extLst>
              </p:cNvPr>
              <p:cNvSpPr txBox="1"/>
              <p:nvPr/>
            </p:nvSpPr>
            <p:spPr>
              <a:xfrm>
                <a:off x="2017988" y="2498721"/>
                <a:ext cx="703930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cs-CZ"/>
                </a:defPPr>
                <a:lvl1pPr>
                  <a:defRPr>
                    <a:latin typeface="+mj-lt"/>
                  </a:defRPr>
                </a:lvl1pPr>
              </a:lstStyle>
              <a:p>
                <a:r>
                  <a:rPr lang="cs-CZ" dirty="0"/>
                  <a:t>pokračuje v </a:t>
                </a:r>
                <a:r>
                  <a:rPr lang="cs-CZ" sz="2000" b="1" dirty="0">
                    <a:latin typeface="+mn-lt"/>
                  </a:rPr>
                  <a:t>HLEDÁNÍ</a:t>
                </a:r>
                <a:r>
                  <a:rPr lang="cs-CZ" dirty="0"/>
                  <a:t> </a:t>
                </a:r>
                <a:r>
                  <a:rPr lang="cs-CZ" sz="2000" b="1" dirty="0">
                    <a:latin typeface="+mn-lt"/>
                  </a:rPr>
                  <a:t>ŘEŠENÍ ÚLOHY </a:t>
                </a:r>
                <a:r>
                  <a:rPr lang="cs-CZ" dirty="0"/>
                  <a:t>i v případě neúspěchu</a:t>
                </a:r>
              </a:p>
            </p:txBody>
          </p:sp>
          <p:pic>
            <p:nvPicPr>
              <p:cNvPr id="11" name="Grafický objekt 10" descr="Dotyková obrazovka">
                <a:extLst>
                  <a:ext uri="{FF2B5EF4-FFF2-40B4-BE49-F238E27FC236}">
                    <a16:creationId xmlns:a16="http://schemas.microsoft.com/office/drawing/2014/main" id="{7E5C6755-4DBC-43EB-A569-71F30B7E82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>
                <a:off x="9383112" y="2241576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23" name="Skupina 22">
              <a:extLst>
                <a:ext uri="{FF2B5EF4-FFF2-40B4-BE49-F238E27FC236}">
                  <a16:creationId xmlns:a16="http://schemas.microsoft.com/office/drawing/2014/main" id="{B5822EBA-B553-46F4-8AD0-0ECBE559E814}"/>
                </a:ext>
              </a:extLst>
            </p:cNvPr>
            <p:cNvGrpSpPr/>
            <p:nvPr/>
          </p:nvGrpSpPr>
          <p:grpSpPr>
            <a:xfrm>
              <a:off x="2017988" y="4923867"/>
              <a:ext cx="8279524" cy="914400"/>
              <a:chOff x="2017988" y="3684758"/>
              <a:chExt cx="8279524" cy="914400"/>
            </a:xfrm>
          </p:grpSpPr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A9377261-577C-4450-96E1-118C9A5B7EFD}"/>
                  </a:ext>
                </a:extLst>
              </p:cNvPr>
              <p:cNvSpPr txBox="1"/>
              <p:nvPr/>
            </p:nvSpPr>
            <p:spPr>
              <a:xfrm>
                <a:off x="2017988" y="3941903"/>
                <a:ext cx="703930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cs-CZ"/>
                </a:defPPr>
                <a:lvl1pPr>
                  <a:defRPr sz="2000" b="1"/>
                </a:lvl1pPr>
              </a:lstStyle>
              <a:p>
                <a:r>
                  <a:rPr lang="cs-CZ" dirty="0"/>
                  <a:t>POKRAČUJE V </a:t>
                </a:r>
                <a:r>
                  <a:rPr lang="cs-CZ" sz="1800" dirty="0">
                    <a:latin typeface="+mj-lt"/>
                  </a:rPr>
                  <a:t>hledání</a:t>
                </a:r>
                <a:r>
                  <a:rPr lang="cs-CZ" dirty="0"/>
                  <a:t> ŘEŠENÍ ÚLOHY </a:t>
                </a:r>
                <a:r>
                  <a:rPr lang="cs-CZ" sz="1800" dirty="0">
                    <a:latin typeface="+mj-lt"/>
                  </a:rPr>
                  <a:t>i v případě neúspěchu</a:t>
                </a:r>
              </a:p>
            </p:txBody>
          </p:sp>
          <p:pic>
            <p:nvPicPr>
              <p:cNvPr id="13" name="Grafický objekt 12" descr="Symbol zvednutého palce">
                <a:extLst>
                  <a:ext uri="{FF2B5EF4-FFF2-40B4-BE49-F238E27FC236}">
                    <a16:creationId xmlns:a16="http://schemas.microsoft.com/office/drawing/2014/main" id="{2B6A4743-3C0C-4A0E-988E-98AC7AA39F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>
                <a:off x="9383112" y="3684758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24" name="Skupina 23">
              <a:extLst>
                <a:ext uri="{FF2B5EF4-FFF2-40B4-BE49-F238E27FC236}">
                  <a16:creationId xmlns:a16="http://schemas.microsoft.com/office/drawing/2014/main" id="{7A110018-81EC-44C5-999A-50FD4ECFE991}"/>
                </a:ext>
              </a:extLst>
            </p:cNvPr>
            <p:cNvGrpSpPr/>
            <p:nvPr/>
          </p:nvGrpSpPr>
          <p:grpSpPr>
            <a:xfrm>
              <a:off x="2075943" y="3548710"/>
              <a:ext cx="8279524" cy="914400"/>
              <a:chOff x="2017988" y="5127940"/>
              <a:chExt cx="8279524" cy="914400"/>
            </a:xfrm>
          </p:grpSpPr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F47C134A-34C0-4BE1-B602-8C91616A0731}"/>
                  </a:ext>
                </a:extLst>
              </p:cNvPr>
              <p:cNvSpPr txBox="1"/>
              <p:nvPr/>
            </p:nvSpPr>
            <p:spPr>
              <a:xfrm>
                <a:off x="2017988" y="5385085"/>
                <a:ext cx="703930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b="1" dirty="0"/>
                  <a:t>POKRAČUJE</a:t>
                </a:r>
                <a:r>
                  <a:rPr lang="cs-CZ" sz="2000" dirty="0"/>
                  <a:t> </a:t>
                </a:r>
                <a:r>
                  <a:rPr lang="cs-CZ" dirty="0">
                    <a:latin typeface="+mj-lt"/>
                  </a:rPr>
                  <a:t>v hledání řešení i</a:t>
                </a:r>
                <a:r>
                  <a:rPr lang="cs-CZ" sz="2000" dirty="0"/>
                  <a:t> </a:t>
                </a:r>
                <a:r>
                  <a:rPr lang="cs-CZ" sz="2000" b="1" dirty="0"/>
                  <a:t>V</a:t>
                </a:r>
                <a:r>
                  <a:rPr lang="cs-CZ" sz="2000" dirty="0"/>
                  <a:t> </a:t>
                </a:r>
                <a:r>
                  <a:rPr lang="cs-CZ" dirty="0">
                    <a:latin typeface="+mj-lt"/>
                  </a:rPr>
                  <a:t>případě</a:t>
                </a:r>
                <a:r>
                  <a:rPr lang="cs-CZ" sz="2000" dirty="0"/>
                  <a:t> </a:t>
                </a:r>
                <a:r>
                  <a:rPr lang="cs-CZ" sz="2000" b="1" dirty="0"/>
                  <a:t>NEÚSPĚCHU</a:t>
                </a:r>
              </a:p>
            </p:txBody>
          </p:sp>
          <p:pic>
            <p:nvPicPr>
              <p:cNvPr id="17" name="Grafický objekt 16" descr="Zdraví a bezpečnost">
                <a:extLst>
                  <a:ext uri="{FF2B5EF4-FFF2-40B4-BE49-F238E27FC236}">
                    <a16:creationId xmlns:a16="http://schemas.microsoft.com/office/drawing/2014/main" id="{BE733712-93F7-4E69-A3AC-2B80F8676F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p:blipFill>
            <p:spPr>
              <a:xfrm>
                <a:off x="9383112" y="5127940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2" name="Skupina 1">
              <a:extLst>
                <a:ext uri="{FF2B5EF4-FFF2-40B4-BE49-F238E27FC236}">
                  <a16:creationId xmlns:a16="http://schemas.microsoft.com/office/drawing/2014/main" id="{109B9997-E4C5-4FD2-889E-C29C21089402}"/>
                </a:ext>
              </a:extLst>
            </p:cNvPr>
            <p:cNvGrpSpPr/>
            <p:nvPr/>
          </p:nvGrpSpPr>
          <p:grpSpPr>
            <a:xfrm>
              <a:off x="2046521" y="798394"/>
              <a:ext cx="8250991" cy="914400"/>
              <a:chOff x="2046521" y="798394"/>
              <a:chExt cx="8250991" cy="914400"/>
            </a:xfrm>
          </p:grpSpPr>
          <p:sp>
            <p:nvSpPr>
              <p:cNvPr id="3" name="TextovéPole 2">
                <a:extLst>
                  <a:ext uri="{FF2B5EF4-FFF2-40B4-BE49-F238E27FC236}">
                    <a16:creationId xmlns:a16="http://schemas.microsoft.com/office/drawing/2014/main" id="{5945FC91-CA82-4C97-8ED5-B27C7D8193DB}"/>
                  </a:ext>
                </a:extLst>
              </p:cNvPr>
              <p:cNvSpPr txBox="1"/>
              <p:nvPr/>
            </p:nvSpPr>
            <p:spPr>
              <a:xfrm>
                <a:off x="2046521" y="1074726"/>
                <a:ext cx="70393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>
                    <a:latin typeface="+mj-lt"/>
                  </a:rPr>
                  <a:t>pokračuje v hledání řešení úlohy i v případě neúspěchu</a:t>
                </a:r>
              </a:p>
            </p:txBody>
          </p:sp>
          <p:pic>
            <p:nvPicPr>
              <p:cNvPr id="20" name="Grafický objekt 19" descr="Umělá inteligence">
                <a:extLst>
                  <a:ext uri="{FF2B5EF4-FFF2-40B4-BE49-F238E27FC236}">
                    <a16:creationId xmlns:a16="http://schemas.microsoft.com/office/drawing/2014/main" id="{47A61D41-7886-4A7B-BF59-C4A251F723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p:blipFill>
            <p:spPr>
              <a:xfrm>
                <a:off x="9383112" y="798394"/>
                <a:ext cx="914400" cy="9144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1043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6573200A-D14C-4FA8-B2DE-77F9C6B69D15}"/>
              </a:ext>
            </a:extLst>
          </p:cNvPr>
          <p:cNvSpPr txBox="1"/>
          <p:nvPr/>
        </p:nvSpPr>
        <p:spPr>
          <a:xfrm>
            <a:off x="2028422" y="3277673"/>
            <a:ext cx="79011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>
                <a:latin typeface="+mj-lt"/>
              </a:rPr>
              <a:t>Reklama pro Volkswagen z roku 1963 _ 1964 Lemon a </a:t>
            </a:r>
            <a:r>
              <a:rPr lang="cs-CZ" sz="1600" dirty="0" err="1">
                <a:latin typeface="+mj-lt"/>
              </a:rPr>
              <a:t>Think</a:t>
            </a:r>
            <a:r>
              <a:rPr lang="cs-CZ" sz="1600" dirty="0">
                <a:latin typeface="+mj-lt"/>
              </a:rPr>
              <a:t> </a:t>
            </a:r>
            <a:r>
              <a:rPr lang="cs-CZ" sz="1600" dirty="0" err="1">
                <a:latin typeface="+mj-lt"/>
              </a:rPr>
              <a:t>small</a:t>
            </a:r>
            <a:r>
              <a:rPr lang="cs-CZ" sz="1600" dirty="0">
                <a:latin typeface="+mj-lt"/>
              </a:rPr>
              <a:t> (</a:t>
            </a:r>
            <a:r>
              <a:rPr lang="cs-CZ" sz="1600" i="1" dirty="0">
                <a:latin typeface="+mj-lt"/>
              </a:rPr>
              <a:t> Helmut Krone</a:t>
            </a:r>
            <a:r>
              <a:rPr lang="cs-CZ" sz="1600" dirty="0">
                <a:latin typeface="+mj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2448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59A773D0-CB52-4B43-87FA-3203C49DBF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4" b="5084"/>
          <a:stretch/>
        </p:blipFill>
        <p:spPr>
          <a:xfrm>
            <a:off x="161006" y="97874"/>
            <a:ext cx="11861422" cy="6670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21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6573200A-D14C-4FA8-B2DE-77F9C6B69D15}"/>
              </a:ext>
            </a:extLst>
          </p:cNvPr>
          <p:cNvSpPr txBox="1"/>
          <p:nvPr/>
        </p:nvSpPr>
        <p:spPr>
          <a:xfrm>
            <a:off x="2028422" y="3277673"/>
            <a:ext cx="79011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>
                <a:latin typeface="+mj-lt"/>
              </a:rPr>
              <a:t>Reklama pro </a:t>
            </a:r>
            <a:r>
              <a:rPr lang="cs-CZ" sz="1600" dirty="0" err="1">
                <a:latin typeface="+mj-lt"/>
              </a:rPr>
              <a:t>Levi</a:t>
            </a:r>
            <a:r>
              <a:rPr lang="cs-CZ" sz="1600" dirty="0">
                <a:latin typeface="+mj-lt"/>
              </a:rPr>
              <a:t> Strauss z roku 1982 Black </a:t>
            </a:r>
            <a:r>
              <a:rPr lang="cs-CZ" sz="1600" dirty="0" err="1">
                <a:latin typeface="+mj-lt"/>
              </a:rPr>
              <a:t>sheep</a:t>
            </a:r>
            <a:r>
              <a:rPr lang="cs-CZ" sz="1600" dirty="0">
                <a:latin typeface="+mj-lt"/>
              </a:rPr>
              <a:t> (</a:t>
            </a:r>
            <a:r>
              <a:rPr lang="cs-CZ" sz="1600" i="1" dirty="0">
                <a:latin typeface="+mj-lt"/>
              </a:rPr>
              <a:t> John </a:t>
            </a:r>
            <a:r>
              <a:rPr lang="cs-CZ" sz="1600" i="1" dirty="0" err="1">
                <a:latin typeface="+mj-lt"/>
              </a:rPr>
              <a:t>Hegarty</a:t>
            </a:r>
            <a:r>
              <a:rPr lang="cs-CZ" sz="1600" dirty="0">
                <a:latin typeface="+mj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08332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DD1F032-1CA8-4ED2-B66F-38380AD6D0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" r="473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68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6573200A-D14C-4FA8-B2DE-77F9C6B69D15}"/>
              </a:ext>
            </a:extLst>
          </p:cNvPr>
          <p:cNvSpPr txBox="1"/>
          <p:nvPr/>
        </p:nvSpPr>
        <p:spPr>
          <a:xfrm>
            <a:off x="2028422" y="3277673"/>
            <a:ext cx="7901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+mj-lt"/>
              </a:rPr>
              <a:t>práce s textem </a:t>
            </a:r>
          </a:p>
        </p:txBody>
      </p:sp>
    </p:spTree>
    <p:extLst>
      <p:ext uri="{BB962C8B-B14F-4D97-AF65-F5344CB8AC3E}">
        <p14:creationId xmlns:p14="http://schemas.microsoft.com/office/powerpoint/2010/main" val="302971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E9DB4A98-10C3-4BB3-8EA7-9839CF04D4BE}"/>
              </a:ext>
            </a:extLst>
          </p:cNvPr>
          <p:cNvSpPr txBox="1"/>
          <p:nvPr/>
        </p:nvSpPr>
        <p:spPr>
          <a:xfrm>
            <a:off x="3048000" y="2187346"/>
            <a:ext cx="6096000" cy="2483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+mj-lt"/>
                <a:cs typeface="Times New Roman" panose="02020603050405020304" pitchFamily="18" charset="0"/>
              </a:rPr>
              <a:t>Božena Němcová Babička: </a:t>
            </a:r>
            <a:r>
              <a:rPr lang="cs-CZ" sz="3200" b="1" dirty="0">
                <a:latin typeface="Calibri" panose="020F0502020204030204" pitchFamily="34" charset="0"/>
                <a:cs typeface="Times New Roman" panose="02020603050405020304" pitchFamily="18" charset="0"/>
              </a:rPr>
              <a:t>Rády si prohlížely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 </a:t>
            </a:r>
            <a:r>
              <a:rPr lang="cs-CZ" sz="3200" b="1" dirty="0">
                <a:latin typeface="Calibri" panose="020F0502020204030204" pitchFamily="34" charset="0"/>
                <a:cs typeface="Times New Roman" panose="02020603050405020304" pitchFamily="18" charset="0"/>
              </a:rPr>
              <a:t>červené 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půdě namalované modré a zelené </a:t>
            </a:r>
            <a:r>
              <a:rPr lang="cs-CZ" sz="3200" b="1" dirty="0">
                <a:latin typeface="Calibri" panose="020F0502020204030204" pitchFamily="34" charset="0"/>
                <a:cs typeface="Times New Roman" panose="02020603050405020304" pitchFamily="18" charset="0"/>
              </a:rPr>
              <a:t>růže s </a:t>
            </a:r>
            <a:r>
              <a:rPr lang="cs-CZ" dirty="0">
                <a:latin typeface="+mj-lt"/>
                <a:cs typeface="Times New Roman" panose="02020603050405020304" pitchFamily="18" charset="0"/>
              </a:rPr>
              <a:t>hnědými l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isty, modré lilie </a:t>
            </a:r>
            <a:r>
              <a:rPr lang="cs-CZ" sz="3200" b="1" dirty="0">
                <a:latin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3200" b="1" dirty="0">
                <a:latin typeface="Calibri" panose="020F0502020204030204" pitchFamily="34" charset="0"/>
                <a:cs typeface="Times New Roman" panose="02020603050405020304" pitchFamily="18" charset="0"/>
              </a:rPr>
              <a:t>červenožluté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3200" b="1" dirty="0">
                <a:latin typeface="Calibri" panose="020F0502020204030204" pitchFamily="34" charset="0"/>
                <a:cs typeface="Times New Roman" panose="02020603050405020304" pitchFamily="18" charset="0"/>
              </a:rPr>
              <a:t>ptáčky</a:t>
            </a:r>
            <a:r>
              <a:rPr lang="cs-CZ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mezi tím; ale větší radost měly, když babička truhlu otevřela.</a:t>
            </a:r>
          </a:p>
        </p:txBody>
      </p:sp>
    </p:spTree>
    <p:extLst>
      <p:ext uri="{BB962C8B-B14F-4D97-AF65-F5344CB8AC3E}">
        <p14:creationId xmlns:p14="http://schemas.microsoft.com/office/powerpoint/2010/main" val="48002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AA932902-F874-4ED0-89AA-534C6C6A5278}"/>
              </a:ext>
            </a:extLst>
          </p:cNvPr>
          <p:cNvSpPr txBox="1"/>
          <p:nvPr/>
        </p:nvSpPr>
        <p:spPr>
          <a:xfrm>
            <a:off x="2279561" y="759295"/>
            <a:ext cx="7632879" cy="53394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+mj-lt"/>
                <a:cs typeface="Times New Roman" panose="02020603050405020304" pitchFamily="18" charset="0"/>
              </a:rPr>
              <a:t>Zmiňuje román Michela </a:t>
            </a:r>
            <a:r>
              <a:rPr lang="cs-CZ" dirty="0" err="1">
                <a:latin typeface="+mj-lt"/>
                <a:cs typeface="Times New Roman" panose="02020603050405020304" pitchFamily="18" charset="0"/>
              </a:rPr>
              <a:t>Tourniera</a:t>
            </a:r>
            <a:r>
              <a:rPr lang="cs-CZ" dirty="0">
                <a:latin typeface="+mj-lt"/>
                <a:cs typeface="Times New Roman" panose="02020603050405020304" pitchFamily="18" charset="0"/>
              </a:rPr>
              <a:t> Meteory a o jeho hrdinovi říká: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+mj-lt"/>
                <a:cs typeface="Times New Roman" panose="02020603050405020304" pitchFamily="18" charset="0"/>
              </a:rPr>
              <a:t>„</a:t>
            </a:r>
            <a:r>
              <a:rPr lang="cs-CZ" sz="3200" b="1" dirty="0">
                <a:latin typeface="Calibri" panose="020F0502020204030204" pitchFamily="34" charset="0"/>
                <a:cs typeface="Times New Roman" panose="02020603050405020304" pitchFamily="18" charset="0"/>
              </a:rPr>
              <a:t>Estetika </a:t>
            </a:r>
            <a:r>
              <a:rPr lang="cs-CZ" dirty="0">
                <a:latin typeface="+mj-lt"/>
                <a:cs typeface="Times New Roman" panose="02020603050405020304" pitchFamily="18" charset="0"/>
              </a:rPr>
              <a:t>Alexandra </a:t>
            </a:r>
            <a:r>
              <a:rPr lang="cs-CZ" dirty="0" err="1">
                <a:latin typeface="+mj-lt"/>
                <a:cs typeface="Times New Roman" panose="02020603050405020304" pitchFamily="18" charset="0"/>
              </a:rPr>
              <a:t>Surina</a:t>
            </a:r>
            <a:r>
              <a:rPr lang="cs-CZ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cs-CZ" sz="3200" b="1" dirty="0">
                <a:latin typeface="Calibri" panose="020F0502020204030204" pitchFamily="34" charset="0"/>
                <a:cs typeface="Times New Roman" panose="02020603050405020304" pitchFamily="18" charset="0"/>
              </a:rPr>
              <a:t>vyparáděného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>
                <a:latin typeface="+mj-lt"/>
                <a:cs typeface="Times New Roman" panose="02020603050405020304" pitchFamily="18" charset="0"/>
              </a:rPr>
              <a:t>frajera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3200" b="1" dirty="0">
                <a:latin typeface="Calibri" panose="020F0502020204030204" pitchFamily="34" charset="0"/>
                <a:cs typeface="Times New Roman" panose="02020603050405020304" pitchFamily="18" charset="0"/>
              </a:rPr>
              <a:t>sajrajtu</a:t>
            </a:r>
            <a:r>
              <a:rPr lang="cs-CZ" dirty="0">
                <a:latin typeface="+mj-lt"/>
                <a:cs typeface="Times New Roman" panose="02020603050405020304" pitchFamily="18" charset="0"/>
              </a:rPr>
              <a:t>, který se po svém hájemství prochází ve výstřední,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+mj-lt"/>
                <a:cs typeface="Times New Roman" panose="02020603050405020304" pitchFamily="18" charset="0"/>
              </a:rPr>
              <a:t>na míru šité garderobě a svou špičatou hůl používá už k docela jiným úlovkům,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3200" b="1" dirty="0">
                <a:latin typeface="Calibri" panose="020F0502020204030204" pitchFamily="34" charset="0"/>
                <a:cs typeface="Times New Roman" panose="02020603050405020304" pitchFamily="18" charset="0"/>
              </a:rPr>
              <a:t>spočívá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>
                <a:latin typeface="+mj-lt"/>
                <a:cs typeface="Times New Roman" panose="02020603050405020304" pitchFamily="18" charset="0"/>
              </a:rPr>
              <a:t>v procesu hromadění a kondenzace předmětů druhého řádu,</a:t>
            </a:r>
            <a:r>
              <a:rPr lang="cs-CZ" sz="3200" b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3200" b="1" dirty="0">
                <a:latin typeface="Calibri" panose="020F0502020204030204" pitchFamily="34" charset="0"/>
                <a:cs typeface="Times New Roman" panose="02020603050405020304" pitchFamily="18" charset="0"/>
              </a:rPr>
              <a:t>v </a:t>
            </a:r>
            <a:r>
              <a:rPr lang="cs-CZ" dirty="0">
                <a:latin typeface="+mj-lt"/>
                <a:cs typeface="Times New Roman" panose="02020603050405020304" pitchFamily="18" charset="0"/>
              </a:rPr>
              <a:t>nestabilní a pomíjivé mase, jež dokáže vypovídat pouze díky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+mj-lt"/>
                <a:cs typeface="Times New Roman" panose="02020603050405020304" pitchFamily="18" charset="0"/>
              </a:rPr>
              <a:t>své </a:t>
            </a:r>
            <a:r>
              <a:rPr lang="cs-CZ" sz="3200" b="1" dirty="0">
                <a:latin typeface="Calibri" panose="020F0502020204030204" pitchFamily="34" charset="0"/>
                <a:cs typeface="Times New Roman" panose="02020603050405020304" pitchFamily="18" charset="0"/>
              </a:rPr>
              <a:t>mohutnosti</a:t>
            </a:r>
            <a:r>
              <a:rPr lang="cs-CZ" dirty="0">
                <a:latin typeface="+mj-lt"/>
                <a:cs typeface="Times New Roman" panose="02020603050405020304" pitchFamily="18" charset="0"/>
              </a:rPr>
              <a:t>. Pokud jej nějaký jednotlivý předmět vůbec zajímá,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+mj-lt"/>
                <a:cs typeface="Times New Roman" panose="02020603050405020304" pitchFamily="18" charset="0"/>
              </a:rPr>
              <a:t>pak nikoli originál, nýbrž jeho imitace, či ještě lépe imitace imitací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+mj-lt"/>
                <a:cs typeface="Times New Roman" panose="02020603050405020304" pitchFamily="18" charset="0"/>
              </a:rPr>
              <a:t>a jejich nekonečné série. Pokud ještě vůbec něco sbírá, pak nikoli jedinečné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+mj-lt"/>
                <a:cs typeface="Times New Roman" panose="02020603050405020304" pitchFamily="18" charset="0"/>
              </a:rPr>
              <a:t>předměty, nýbrž </a:t>
            </a:r>
            <a:r>
              <a:rPr lang="cs-CZ" sz="3200" b="1" dirty="0">
                <a:latin typeface="Calibri" panose="020F0502020204030204" pitchFamily="34" charset="0"/>
                <a:cs typeface="Times New Roman" panose="02020603050405020304" pitchFamily="18" charset="0"/>
              </a:rPr>
              <a:t>skládky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>
                <a:latin typeface="+mj-lt"/>
                <a:cs typeface="Times New Roman" panose="02020603050405020304" pitchFamily="18" charset="0"/>
              </a:rPr>
              <a:t>jako takové.“</a:t>
            </a:r>
          </a:p>
        </p:txBody>
      </p:sp>
    </p:spTree>
    <p:extLst>
      <p:ext uri="{BB962C8B-B14F-4D97-AF65-F5344CB8AC3E}">
        <p14:creationId xmlns:p14="http://schemas.microsoft.com/office/powerpoint/2010/main" val="337133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ovéPole 11">
            <a:extLst>
              <a:ext uri="{FF2B5EF4-FFF2-40B4-BE49-F238E27FC236}">
                <a16:creationId xmlns:a16="http://schemas.microsoft.com/office/drawing/2014/main" id="{A8399285-7408-484D-8812-1400A792D005}"/>
              </a:ext>
            </a:extLst>
          </p:cNvPr>
          <p:cNvSpPr txBox="1"/>
          <p:nvPr/>
        </p:nvSpPr>
        <p:spPr>
          <a:xfrm>
            <a:off x="4905763" y="442967"/>
            <a:ext cx="2221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zaměření na uživatele</a:t>
            </a:r>
            <a:endParaRPr lang="cs-CZ" dirty="0">
              <a:latin typeface="+mj-lt"/>
            </a:endParaRPr>
          </a:p>
        </p:txBody>
      </p:sp>
      <p:grpSp>
        <p:nvGrpSpPr>
          <p:cNvPr id="2" name="Skupina 1">
            <a:extLst>
              <a:ext uri="{FF2B5EF4-FFF2-40B4-BE49-F238E27FC236}">
                <a16:creationId xmlns:a16="http://schemas.microsoft.com/office/drawing/2014/main" id="{35567C94-67A9-48B0-97DB-E97896D095EC}"/>
              </a:ext>
            </a:extLst>
          </p:cNvPr>
          <p:cNvGrpSpPr/>
          <p:nvPr/>
        </p:nvGrpSpPr>
        <p:grpSpPr>
          <a:xfrm>
            <a:off x="3664040" y="2877813"/>
            <a:ext cx="4705081" cy="914400"/>
            <a:chOff x="3431617" y="3191691"/>
            <a:chExt cx="4705081" cy="914400"/>
          </a:xfrm>
        </p:grpSpPr>
        <p:pic>
          <p:nvPicPr>
            <p:cNvPr id="13" name="Grafický objekt 12" descr="Velbloud">
              <a:extLst>
                <a:ext uri="{FF2B5EF4-FFF2-40B4-BE49-F238E27FC236}">
                  <a16:creationId xmlns:a16="http://schemas.microsoft.com/office/drawing/2014/main" id="{7A43B67A-9F41-4988-86F0-970D2A55BE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/>
          </p:blipFill>
          <p:spPr>
            <a:xfrm>
              <a:off x="3431617" y="3191691"/>
              <a:ext cx="914400" cy="914400"/>
            </a:xfrm>
            <a:prstGeom prst="rect">
              <a:avLst/>
            </a:prstGeom>
          </p:spPr>
        </p:pic>
        <p:pic>
          <p:nvPicPr>
            <p:cNvPr id="6" name="Grafický objekt 5" descr="Velbloud">
              <a:extLst>
                <a:ext uri="{FF2B5EF4-FFF2-40B4-BE49-F238E27FC236}">
                  <a16:creationId xmlns:a16="http://schemas.microsoft.com/office/drawing/2014/main" id="{90B11DD0-4699-4CC4-85B0-6AD8844205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/>
          </p:blipFill>
          <p:spPr>
            <a:xfrm>
              <a:off x="4379287" y="3191691"/>
              <a:ext cx="914400" cy="914400"/>
            </a:xfrm>
            <a:prstGeom prst="rect">
              <a:avLst/>
            </a:prstGeom>
          </p:spPr>
        </p:pic>
        <p:pic>
          <p:nvPicPr>
            <p:cNvPr id="7" name="Grafický objekt 6" descr="Velbloud">
              <a:extLst>
                <a:ext uri="{FF2B5EF4-FFF2-40B4-BE49-F238E27FC236}">
                  <a16:creationId xmlns:a16="http://schemas.microsoft.com/office/drawing/2014/main" id="{439D64B9-BFB8-4F3D-9E60-EA8A8BA25A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/>
          </p:blipFill>
          <p:spPr>
            <a:xfrm>
              <a:off x="5326957" y="3191691"/>
              <a:ext cx="914400" cy="914400"/>
            </a:xfrm>
            <a:prstGeom prst="rect">
              <a:avLst/>
            </a:prstGeom>
          </p:spPr>
        </p:pic>
        <p:pic>
          <p:nvPicPr>
            <p:cNvPr id="8" name="Grafický objekt 7" descr="Velbloud">
              <a:extLst>
                <a:ext uri="{FF2B5EF4-FFF2-40B4-BE49-F238E27FC236}">
                  <a16:creationId xmlns:a16="http://schemas.microsoft.com/office/drawing/2014/main" id="{A800C1E2-34D9-4F71-940A-E6D778D748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/>
          </p:blipFill>
          <p:spPr>
            <a:xfrm>
              <a:off x="6274627" y="3191691"/>
              <a:ext cx="914400" cy="914400"/>
            </a:xfrm>
            <a:prstGeom prst="rect">
              <a:avLst/>
            </a:prstGeom>
          </p:spPr>
        </p:pic>
        <p:pic>
          <p:nvPicPr>
            <p:cNvPr id="9" name="Grafický objekt 8" descr="Velbloud">
              <a:extLst>
                <a:ext uri="{FF2B5EF4-FFF2-40B4-BE49-F238E27FC236}">
                  <a16:creationId xmlns:a16="http://schemas.microsoft.com/office/drawing/2014/main" id="{B92E49C7-B702-4522-80AB-DAC26A178D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/>
          </p:blipFill>
          <p:spPr>
            <a:xfrm>
              <a:off x="7222298" y="3191691"/>
              <a:ext cx="914400" cy="914400"/>
            </a:xfrm>
            <a:prstGeom prst="rect">
              <a:avLst/>
            </a:prstGeom>
          </p:spPr>
        </p:pic>
      </p:grp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F4BC572D-40C2-43C0-B910-63A0ED1DF1D1}"/>
              </a:ext>
            </a:extLst>
          </p:cNvPr>
          <p:cNvSpPr txBox="1"/>
          <p:nvPr/>
        </p:nvSpPr>
        <p:spPr>
          <a:xfrm>
            <a:off x="1807334" y="5857728"/>
            <a:ext cx="8444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+mj-lt"/>
              </a:rPr>
              <a:t>klid a pohoda bez rušivých elementů</a:t>
            </a:r>
          </a:p>
        </p:txBody>
      </p:sp>
    </p:spTree>
    <p:extLst>
      <p:ext uri="{BB962C8B-B14F-4D97-AF65-F5344CB8AC3E}">
        <p14:creationId xmlns:p14="http://schemas.microsoft.com/office/powerpoint/2010/main" val="84933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17"/>
          <p:cNvGrpSpPr/>
          <p:nvPr/>
        </p:nvGrpSpPr>
        <p:grpSpPr>
          <a:xfrm>
            <a:off x="5915891" y="18143"/>
            <a:ext cx="6276110" cy="6839857"/>
            <a:chOff x="-654094" y="0"/>
            <a:chExt cx="7054896" cy="10287000"/>
          </a:xfrm>
        </p:grpSpPr>
        <p:sp>
          <p:nvSpPr>
            <p:cNvPr id="244" name="Google Shape;244;p17"/>
            <p:cNvSpPr/>
            <p:nvPr/>
          </p:nvSpPr>
          <p:spPr>
            <a:xfrm>
              <a:off x="-654094" y="0"/>
              <a:ext cx="7054896" cy="10287000"/>
            </a:xfrm>
            <a:prstGeom prst="rect">
              <a:avLst/>
            </a:prstGeom>
            <a:solidFill>
              <a:schemeClr val="accent1">
                <a:alpha val="74901"/>
              </a:schemeClr>
            </a:solidFill>
            <a:ln>
              <a:noFill/>
            </a:ln>
          </p:spPr>
          <p:txBody>
            <a:bodyPr spcFirstLastPara="1" wrap="square" lIns="60950" tIns="30475" rIns="60950" bIns="304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5" name="Google Shape;245;p17"/>
            <p:cNvGrpSpPr/>
            <p:nvPr/>
          </p:nvGrpSpPr>
          <p:grpSpPr>
            <a:xfrm>
              <a:off x="807244" y="649418"/>
              <a:ext cx="4731789" cy="2385517"/>
              <a:chOff x="6750844" y="3074840"/>
              <a:chExt cx="4731789" cy="2385517"/>
            </a:xfrm>
          </p:grpSpPr>
          <p:sp>
            <p:nvSpPr>
              <p:cNvPr id="246" name="Google Shape;246;p17"/>
              <p:cNvSpPr txBox="1"/>
              <p:nvPr/>
            </p:nvSpPr>
            <p:spPr>
              <a:xfrm>
                <a:off x="6921519" y="3284776"/>
                <a:ext cx="4561114" cy="21755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4400" b="1" dirty="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Podpora práce učitelů</a:t>
                </a:r>
                <a:endParaRPr sz="4400" b="1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47" name="Google Shape;247;p17"/>
              <p:cNvGrpSpPr/>
              <p:nvPr/>
            </p:nvGrpSpPr>
            <p:grpSpPr>
              <a:xfrm>
                <a:off x="6750844" y="3074840"/>
                <a:ext cx="685800" cy="685801"/>
                <a:chOff x="6363494" y="2731939"/>
                <a:chExt cx="685800" cy="685801"/>
              </a:xfrm>
            </p:grpSpPr>
            <p:cxnSp>
              <p:nvCxnSpPr>
                <p:cNvPr id="248" name="Google Shape;248;p17"/>
                <p:cNvCxnSpPr/>
                <p:nvPr/>
              </p:nvCxnSpPr>
              <p:spPr>
                <a:xfrm rot="10800000">
                  <a:off x="6363494" y="2731940"/>
                  <a:ext cx="0" cy="685800"/>
                </a:xfrm>
                <a:prstGeom prst="straightConnector1">
                  <a:avLst/>
                </a:prstGeom>
                <a:noFill/>
                <a:ln w="38100" cap="sq" cmpd="sng">
                  <a:solidFill>
                    <a:schemeClr val="lt1"/>
                  </a:solidFill>
                  <a:prstDash val="solid"/>
                  <a:bevel/>
                  <a:headEnd type="none" w="sm" len="sm"/>
                  <a:tailEnd type="none" w="sm" len="sm"/>
                </a:ln>
              </p:spPr>
            </p:cxnSp>
            <p:cxnSp>
              <p:nvCxnSpPr>
                <p:cNvPr id="249" name="Google Shape;249;p17"/>
                <p:cNvCxnSpPr/>
                <p:nvPr/>
              </p:nvCxnSpPr>
              <p:spPr>
                <a:xfrm>
                  <a:off x="6363494" y="2731939"/>
                  <a:ext cx="685800" cy="0"/>
                </a:xfrm>
                <a:prstGeom prst="straightConnector1">
                  <a:avLst/>
                </a:prstGeom>
                <a:noFill/>
                <a:ln w="38100" cap="sq" cmpd="sng">
                  <a:solidFill>
                    <a:schemeClr val="lt1"/>
                  </a:solidFill>
                  <a:prstDash val="solid"/>
                  <a:bevel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50" name="Google Shape;250;p17"/>
              <p:cNvGrpSpPr/>
              <p:nvPr/>
            </p:nvGrpSpPr>
            <p:grpSpPr>
              <a:xfrm rot="10800000">
                <a:off x="10529999" y="4650345"/>
                <a:ext cx="685801" cy="716559"/>
                <a:chOff x="6684850" y="4577195"/>
                <a:chExt cx="685801" cy="716559"/>
              </a:xfrm>
            </p:grpSpPr>
            <p:cxnSp>
              <p:nvCxnSpPr>
                <p:cNvPr id="251" name="Google Shape;251;p17"/>
                <p:cNvCxnSpPr/>
                <p:nvPr/>
              </p:nvCxnSpPr>
              <p:spPr>
                <a:xfrm rot="10800000">
                  <a:off x="6684850" y="4607954"/>
                  <a:ext cx="0" cy="685800"/>
                </a:xfrm>
                <a:prstGeom prst="straightConnector1">
                  <a:avLst/>
                </a:prstGeom>
                <a:noFill/>
                <a:ln w="38100" cap="sq" cmpd="sng">
                  <a:solidFill>
                    <a:schemeClr val="lt1"/>
                  </a:solidFill>
                  <a:prstDash val="solid"/>
                  <a:bevel/>
                  <a:headEnd type="none" w="sm" len="sm"/>
                  <a:tailEnd type="none" w="sm" len="sm"/>
                </a:ln>
              </p:spPr>
            </p:cxnSp>
            <p:cxnSp>
              <p:nvCxnSpPr>
                <p:cNvPr id="252" name="Google Shape;252;p17"/>
                <p:cNvCxnSpPr/>
                <p:nvPr/>
              </p:nvCxnSpPr>
              <p:spPr>
                <a:xfrm>
                  <a:off x="6684851" y="4577195"/>
                  <a:ext cx="685800" cy="0"/>
                </a:xfrm>
                <a:prstGeom prst="straightConnector1">
                  <a:avLst/>
                </a:prstGeom>
                <a:noFill/>
                <a:ln w="38100" cap="sq" cmpd="sng">
                  <a:solidFill>
                    <a:schemeClr val="lt1"/>
                  </a:solidFill>
                  <a:prstDash val="solid"/>
                  <a:bevel/>
                  <a:headEnd type="none" w="sm" len="sm"/>
                  <a:tailEnd type="none" w="sm" len="sm"/>
                </a:ln>
              </p:spPr>
            </p:cxnSp>
          </p:grpSp>
        </p:grpSp>
        <p:sp>
          <p:nvSpPr>
            <p:cNvPr id="253" name="Google Shape;253;p17"/>
            <p:cNvSpPr txBox="1"/>
            <p:nvPr/>
          </p:nvSpPr>
          <p:spPr>
            <a:xfrm>
              <a:off x="807244" y="3753314"/>
              <a:ext cx="4864100" cy="45826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32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Podpora budování kapacit pro rozvoj základních </a:t>
              </a:r>
              <a:r>
                <a:rPr lang="cs-CZ" sz="3200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pre</a:t>
              </a:r>
              <a:r>
                <a:rPr lang="cs-CZ" sz="32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/gramotností </a:t>
              </a:r>
              <a:br>
                <a:rPr lang="cs-CZ" sz="32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cs-CZ" sz="32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v předškolním </a:t>
              </a:r>
              <a:br>
                <a:rPr lang="cs-CZ" sz="32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cs-CZ" sz="32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 základním vzdělávání</a:t>
              </a:r>
              <a:endParaRPr sz="32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54" name="Google Shape;254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32572" y="18143"/>
            <a:ext cx="6070260" cy="6839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ovéPole 11">
            <a:extLst>
              <a:ext uri="{FF2B5EF4-FFF2-40B4-BE49-F238E27FC236}">
                <a16:creationId xmlns:a16="http://schemas.microsoft.com/office/drawing/2014/main" id="{A8399285-7408-484D-8812-1400A792D005}"/>
              </a:ext>
            </a:extLst>
          </p:cNvPr>
          <p:cNvSpPr txBox="1"/>
          <p:nvPr/>
        </p:nvSpPr>
        <p:spPr>
          <a:xfrm>
            <a:off x="4918641" y="442967"/>
            <a:ext cx="2221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zaměření na uživatele</a:t>
            </a:r>
            <a:endParaRPr lang="cs-CZ" dirty="0">
              <a:latin typeface="+mj-lt"/>
            </a:endParaRPr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6B687E04-6AD8-4FD2-B70B-47554EBC79A8}"/>
              </a:ext>
            </a:extLst>
          </p:cNvPr>
          <p:cNvGrpSpPr/>
          <p:nvPr/>
        </p:nvGrpSpPr>
        <p:grpSpPr>
          <a:xfrm>
            <a:off x="3609304" y="1696176"/>
            <a:ext cx="4840309" cy="3277674"/>
            <a:chOff x="3760029" y="706068"/>
            <a:chExt cx="4840309" cy="3277674"/>
          </a:xfrm>
        </p:grpSpPr>
        <p:pic>
          <p:nvPicPr>
            <p:cNvPr id="13" name="Grafický objekt 12" descr="Velbloud">
              <a:extLst>
                <a:ext uri="{FF2B5EF4-FFF2-40B4-BE49-F238E27FC236}">
                  <a16:creationId xmlns:a16="http://schemas.microsoft.com/office/drawing/2014/main" id="{7A43B67A-9F41-4988-86F0-970D2A55BE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/>
          </p:blipFill>
          <p:spPr>
            <a:xfrm>
              <a:off x="3760029" y="3069342"/>
              <a:ext cx="914400" cy="914400"/>
            </a:xfrm>
            <a:prstGeom prst="rect">
              <a:avLst/>
            </a:prstGeom>
          </p:spPr>
        </p:pic>
        <p:pic>
          <p:nvPicPr>
            <p:cNvPr id="6" name="Grafický objekt 5" descr="Velbloud">
              <a:extLst>
                <a:ext uri="{FF2B5EF4-FFF2-40B4-BE49-F238E27FC236}">
                  <a16:creationId xmlns:a16="http://schemas.microsoft.com/office/drawing/2014/main" id="{90B11DD0-4699-4CC4-85B0-6AD8844205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/>
          </p:blipFill>
          <p:spPr>
            <a:xfrm>
              <a:off x="4752775" y="2457597"/>
              <a:ext cx="914400" cy="914400"/>
            </a:xfrm>
            <a:prstGeom prst="rect">
              <a:avLst/>
            </a:prstGeom>
          </p:spPr>
        </p:pic>
        <p:pic>
          <p:nvPicPr>
            <p:cNvPr id="7" name="Grafický objekt 6" descr="Velbloud">
              <a:extLst>
                <a:ext uri="{FF2B5EF4-FFF2-40B4-BE49-F238E27FC236}">
                  <a16:creationId xmlns:a16="http://schemas.microsoft.com/office/drawing/2014/main" id="{439D64B9-BFB8-4F3D-9E60-EA8A8BA25A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/>
          </p:blipFill>
          <p:spPr>
            <a:xfrm>
              <a:off x="5739081" y="1910244"/>
              <a:ext cx="914400" cy="914400"/>
            </a:xfrm>
            <a:prstGeom prst="rect">
              <a:avLst/>
            </a:prstGeom>
          </p:spPr>
        </p:pic>
        <p:pic>
          <p:nvPicPr>
            <p:cNvPr id="8" name="Grafický objekt 7" descr="Velbloud">
              <a:extLst>
                <a:ext uri="{FF2B5EF4-FFF2-40B4-BE49-F238E27FC236}">
                  <a16:creationId xmlns:a16="http://schemas.microsoft.com/office/drawing/2014/main" id="{A800C1E2-34D9-4F71-940A-E6D778D748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/>
          </p:blipFill>
          <p:spPr>
            <a:xfrm>
              <a:off x="6667433" y="1369330"/>
              <a:ext cx="914400" cy="914400"/>
            </a:xfrm>
            <a:prstGeom prst="rect">
              <a:avLst/>
            </a:prstGeom>
          </p:spPr>
        </p:pic>
        <p:pic>
          <p:nvPicPr>
            <p:cNvPr id="9" name="Grafický objekt 8" descr="Velbloud">
              <a:extLst>
                <a:ext uri="{FF2B5EF4-FFF2-40B4-BE49-F238E27FC236}">
                  <a16:creationId xmlns:a16="http://schemas.microsoft.com/office/drawing/2014/main" id="{B92E49C7-B702-4522-80AB-DAC26A178D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/>
          </p:blipFill>
          <p:spPr>
            <a:xfrm>
              <a:off x="7685938" y="706068"/>
              <a:ext cx="914400" cy="914400"/>
            </a:xfrm>
            <a:prstGeom prst="rect">
              <a:avLst/>
            </a:prstGeom>
          </p:spPr>
        </p:pic>
      </p:grp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A916D1A0-2205-4229-B0C7-B0E964A27B65}"/>
              </a:ext>
            </a:extLst>
          </p:cNvPr>
          <p:cNvSpPr txBox="1"/>
          <p:nvPr/>
        </p:nvSpPr>
        <p:spPr>
          <a:xfrm>
            <a:off x="1807334" y="5857728"/>
            <a:ext cx="8444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+mj-lt"/>
              </a:rPr>
              <a:t>p</a:t>
            </a:r>
            <a:r>
              <a:rPr lang="cs-CZ" dirty="0" smtClean="0">
                <a:latin typeface="+mj-lt"/>
              </a:rPr>
              <a:t>ozor, </a:t>
            </a:r>
            <a:r>
              <a:rPr lang="cs-CZ" dirty="0">
                <a:latin typeface="+mj-lt"/>
              </a:rPr>
              <a:t>něco se děje </a:t>
            </a:r>
          </a:p>
        </p:txBody>
      </p:sp>
    </p:spTree>
    <p:extLst>
      <p:ext uri="{BB962C8B-B14F-4D97-AF65-F5344CB8AC3E}">
        <p14:creationId xmlns:p14="http://schemas.microsoft.com/office/powerpoint/2010/main" val="31739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A67C3A2A-2E67-45F4-84EA-F7A9CDC566A8}"/>
              </a:ext>
            </a:extLst>
          </p:cNvPr>
          <p:cNvGrpSpPr/>
          <p:nvPr/>
        </p:nvGrpSpPr>
        <p:grpSpPr>
          <a:xfrm>
            <a:off x="4396350" y="1969945"/>
            <a:ext cx="3266216" cy="2730137"/>
            <a:chOff x="4075561" y="2029688"/>
            <a:chExt cx="3266216" cy="2730137"/>
          </a:xfrm>
        </p:grpSpPr>
        <p:pic>
          <p:nvPicPr>
            <p:cNvPr id="31" name="Grafický objekt 30" descr="Velbloud">
              <a:extLst>
                <a:ext uri="{FF2B5EF4-FFF2-40B4-BE49-F238E27FC236}">
                  <a16:creationId xmlns:a16="http://schemas.microsoft.com/office/drawing/2014/main" id="{46B3FF85-665A-4EBE-A731-2FF416AB3F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/>
          </p:blipFill>
          <p:spPr>
            <a:xfrm>
              <a:off x="4928896" y="2029688"/>
              <a:ext cx="1229598" cy="1229598"/>
            </a:xfrm>
            <a:prstGeom prst="rect">
              <a:avLst/>
            </a:prstGeom>
          </p:spPr>
        </p:pic>
        <p:pic>
          <p:nvPicPr>
            <p:cNvPr id="13" name="Grafický objekt 12" descr="Velbloud">
              <a:extLst>
                <a:ext uri="{FF2B5EF4-FFF2-40B4-BE49-F238E27FC236}">
                  <a16:creationId xmlns:a16="http://schemas.microsoft.com/office/drawing/2014/main" id="{7A43B67A-9F41-4988-86F0-970D2A55BE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/>
          </p:blipFill>
          <p:spPr>
            <a:xfrm>
              <a:off x="4075561" y="3011387"/>
              <a:ext cx="914400" cy="914400"/>
            </a:xfrm>
            <a:prstGeom prst="rect">
              <a:avLst/>
            </a:prstGeom>
          </p:spPr>
        </p:pic>
        <p:pic>
          <p:nvPicPr>
            <p:cNvPr id="33" name="Grafický objekt 32" descr="Velbloud">
              <a:extLst>
                <a:ext uri="{FF2B5EF4-FFF2-40B4-BE49-F238E27FC236}">
                  <a16:creationId xmlns:a16="http://schemas.microsoft.com/office/drawing/2014/main" id="{CF45A08E-056B-40D0-9A45-5965676B49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/>
          </p:blipFill>
          <p:spPr>
            <a:xfrm>
              <a:off x="5413274" y="2831322"/>
              <a:ext cx="1928503" cy="1928503"/>
            </a:xfrm>
            <a:prstGeom prst="rect">
              <a:avLst/>
            </a:prstGeom>
          </p:spPr>
        </p:pic>
      </p:grpSp>
      <p:sp>
        <p:nvSpPr>
          <p:cNvPr id="7" name="TextovéPole 6">
            <a:extLst>
              <a:ext uri="{FF2B5EF4-FFF2-40B4-BE49-F238E27FC236}">
                <a16:creationId xmlns:a16="http://schemas.microsoft.com/office/drawing/2014/main" id="{F76E4DFD-5F39-4269-95A2-5C3589645065}"/>
              </a:ext>
            </a:extLst>
          </p:cNvPr>
          <p:cNvSpPr txBox="1"/>
          <p:nvPr/>
        </p:nvSpPr>
        <p:spPr>
          <a:xfrm>
            <a:off x="4918641" y="442967"/>
            <a:ext cx="2221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zaměření na uživatele</a:t>
            </a:r>
            <a:endParaRPr lang="cs-CZ" dirty="0">
              <a:latin typeface="+mj-lt"/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40F56D20-8673-4B81-92B7-D803D2010901}"/>
              </a:ext>
            </a:extLst>
          </p:cNvPr>
          <p:cNvSpPr txBox="1"/>
          <p:nvPr/>
        </p:nvSpPr>
        <p:spPr>
          <a:xfrm>
            <a:off x="1807334" y="5857728"/>
            <a:ext cx="8444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+mj-lt"/>
              </a:rPr>
              <a:t>chaos</a:t>
            </a:r>
          </a:p>
        </p:txBody>
      </p:sp>
    </p:spTree>
    <p:extLst>
      <p:ext uri="{BB962C8B-B14F-4D97-AF65-F5344CB8AC3E}">
        <p14:creationId xmlns:p14="http://schemas.microsoft.com/office/powerpoint/2010/main" val="53612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470BB513-1A11-4519-8311-0EBDF2255C5B}"/>
              </a:ext>
            </a:extLst>
          </p:cNvPr>
          <p:cNvGrpSpPr/>
          <p:nvPr/>
        </p:nvGrpSpPr>
        <p:grpSpPr>
          <a:xfrm>
            <a:off x="3219861" y="1910342"/>
            <a:ext cx="5619195" cy="2849343"/>
            <a:chOff x="3463814" y="1916921"/>
            <a:chExt cx="5619195" cy="2849343"/>
          </a:xfrm>
        </p:grpSpPr>
        <p:pic>
          <p:nvPicPr>
            <p:cNvPr id="31" name="Grafický objekt 30" descr="Velbloud">
              <a:extLst>
                <a:ext uri="{FF2B5EF4-FFF2-40B4-BE49-F238E27FC236}">
                  <a16:creationId xmlns:a16="http://schemas.microsoft.com/office/drawing/2014/main" id="{46B3FF85-665A-4EBE-A731-2FF416AB3F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/>
          </p:blipFill>
          <p:spPr>
            <a:xfrm>
              <a:off x="4317149" y="1952415"/>
              <a:ext cx="1229598" cy="1229598"/>
            </a:xfrm>
            <a:prstGeom prst="rect">
              <a:avLst/>
            </a:prstGeom>
          </p:spPr>
        </p:pic>
        <p:pic>
          <p:nvPicPr>
            <p:cNvPr id="13" name="Grafický objekt 12" descr="Velbloud">
              <a:extLst>
                <a:ext uri="{FF2B5EF4-FFF2-40B4-BE49-F238E27FC236}">
                  <a16:creationId xmlns:a16="http://schemas.microsoft.com/office/drawing/2014/main" id="{7A43B67A-9F41-4988-86F0-970D2A55BE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/>
          </p:blipFill>
          <p:spPr>
            <a:xfrm>
              <a:off x="3463814" y="2966311"/>
              <a:ext cx="914400" cy="914400"/>
            </a:xfrm>
            <a:prstGeom prst="rect">
              <a:avLst/>
            </a:prstGeom>
          </p:spPr>
        </p:pic>
        <p:pic>
          <p:nvPicPr>
            <p:cNvPr id="33" name="Grafický objekt 32" descr="Velbloud">
              <a:extLst>
                <a:ext uri="{FF2B5EF4-FFF2-40B4-BE49-F238E27FC236}">
                  <a16:creationId xmlns:a16="http://schemas.microsoft.com/office/drawing/2014/main" id="{CF45A08E-056B-40D0-9A45-5965676B49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/>
          </p:blipFill>
          <p:spPr>
            <a:xfrm>
              <a:off x="4833724" y="2837761"/>
              <a:ext cx="1928503" cy="1928503"/>
            </a:xfrm>
            <a:prstGeom prst="rect">
              <a:avLst/>
            </a:prstGeom>
          </p:spPr>
        </p:pic>
        <p:pic>
          <p:nvPicPr>
            <p:cNvPr id="11" name="Grafický objekt 10" descr="Velbloud">
              <a:extLst>
                <a:ext uri="{FF2B5EF4-FFF2-40B4-BE49-F238E27FC236}">
                  <a16:creationId xmlns:a16="http://schemas.microsoft.com/office/drawing/2014/main" id="{AF6793B3-21BB-4B49-834D-D112C25905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6946497" y="1916921"/>
              <a:ext cx="2136512" cy="2136512"/>
            </a:xfrm>
            <a:prstGeom prst="rect">
              <a:avLst/>
            </a:prstGeom>
          </p:spPr>
        </p:pic>
      </p:grp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7511AA95-2B16-4D19-920A-71D4144C1DDD}"/>
              </a:ext>
            </a:extLst>
          </p:cNvPr>
          <p:cNvSpPr txBox="1"/>
          <p:nvPr/>
        </p:nvSpPr>
        <p:spPr>
          <a:xfrm>
            <a:off x="4918641" y="442967"/>
            <a:ext cx="2221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zaměření na uživatele</a:t>
            </a:r>
            <a:endParaRPr lang="cs-CZ" dirty="0">
              <a:latin typeface="+mj-lt"/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5B3EF15A-CC80-441C-A358-B6B5B0ED485A}"/>
              </a:ext>
            </a:extLst>
          </p:cNvPr>
          <p:cNvSpPr txBox="1"/>
          <p:nvPr/>
        </p:nvSpPr>
        <p:spPr>
          <a:xfrm>
            <a:off x="1807334" y="5857728"/>
            <a:ext cx="8444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+mj-lt"/>
              </a:rPr>
              <a:t>řízený chaos</a:t>
            </a:r>
          </a:p>
        </p:txBody>
      </p:sp>
    </p:spTree>
    <p:extLst>
      <p:ext uri="{BB962C8B-B14F-4D97-AF65-F5344CB8AC3E}">
        <p14:creationId xmlns:p14="http://schemas.microsoft.com/office/powerpoint/2010/main" val="216964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cký objekt 10" descr="Velbloud">
            <a:extLst>
              <a:ext uri="{FF2B5EF4-FFF2-40B4-BE49-F238E27FC236}">
                <a16:creationId xmlns:a16="http://schemas.microsoft.com/office/drawing/2014/main" id="{AF6793B3-21BB-4B49-834D-D112C25905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961202" y="2266758"/>
            <a:ext cx="2136512" cy="2136512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A22FB7A7-CAE4-454F-BE9E-D275C70CC8A3}"/>
              </a:ext>
            </a:extLst>
          </p:cNvPr>
          <p:cNvSpPr txBox="1"/>
          <p:nvPr/>
        </p:nvSpPr>
        <p:spPr>
          <a:xfrm>
            <a:off x="5126070" y="442967"/>
            <a:ext cx="1806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Occamova</a:t>
            </a:r>
            <a:r>
              <a:rPr lang="cs-CZ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břitva </a:t>
            </a:r>
            <a:endParaRPr lang="cs-CZ" dirty="0">
              <a:latin typeface="+mj-lt"/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94EA4B11-DFD0-44BA-B14C-75EC476B5D9A}"/>
              </a:ext>
            </a:extLst>
          </p:cNvPr>
          <p:cNvSpPr txBox="1"/>
          <p:nvPr/>
        </p:nvSpPr>
        <p:spPr>
          <a:xfrm>
            <a:off x="1807334" y="5857728"/>
            <a:ext cx="8444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latin typeface="+mj-lt"/>
              </a:rPr>
              <a:t>Vše, </a:t>
            </a:r>
            <a:r>
              <a:rPr lang="cs-CZ" dirty="0">
                <a:latin typeface="+mj-lt"/>
              </a:rPr>
              <a:t>co není doopravdy </a:t>
            </a:r>
            <a:r>
              <a:rPr lang="cs-CZ" dirty="0" smtClean="0">
                <a:latin typeface="+mj-lt"/>
              </a:rPr>
              <a:t>nutné, odsuneme, </a:t>
            </a:r>
            <a:r>
              <a:rPr lang="cs-CZ" dirty="0">
                <a:latin typeface="+mj-lt"/>
              </a:rPr>
              <a:t>a tím vše zjednodušíme, snížíme riziko nepochopení nebo nejasnosti</a:t>
            </a:r>
          </a:p>
        </p:txBody>
      </p:sp>
    </p:spTree>
    <p:extLst>
      <p:ext uri="{BB962C8B-B14F-4D97-AF65-F5344CB8AC3E}">
        <p14:creationId xmlns:p14="http://schemas.microsoft.com/office/powerpoint/2010/main" val="732887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>
            <a:extLst>
              <a:ext uri="{FF2B5EF4-FFF2-40B4-BE49-F238E27FC236}">
                <a16:creationId xmlns:a16="http://schemas.microsoft.com/office/drawing/2014/main" id="{E7A69A59-B13F-4E80-BEA9-E9E3F6F5BD7C}"/>
              </a:ext>
            </a:extLst>
          </p:cNvPr>
          <p:cNvSpPr txBox="1"/>
          <p:nvPr/>
        </p:nvSpPr>
        <p:spPr>
          <a:xfrm>
            <a:off x="5157136" y="442967"/>
            <a:ext cx="1744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cs-CZ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aterární myšlení</a:t>
            </a:r>
            <a:endParaRPr lang="cs-CZ" dirty="0">
              <a:latin typeface="+mj-lt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2D0C61DC-4F79-44D6-8DEE-B5B5D3E2E9CF}"/>
              </a:ext>
            </a:extLst>
          </p:cNvPr>
          <p:cNvSpPr txBox="1"/>
          <p:nvPr/>
        </p:nvSpPr>
        <p:spPr>
          <a:xfrm>
            <a:off x="1807334" y="5857728"/>
            <a:ext cx="8444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+mj-lt"/>
              </a:rPr>
              <a:t>snaha o změnu vnímání a myšlení než je </a:t>
            </a:r>
            <a:r>
              <a:rPr lang="cs-CZ" dirty="0" smtClean="0">
                <a:latin typeface="+mj-lt"/>
              </a:rPr>
              <a:t>obvyklý </a:t>
            </a:r>
            <a:r>
              <a:rPr lang="cs-CZ" dirty="0">
                <a:latin typeface="+mj-lt"/>
              </a:rPr>
              <a:t>standard, nalezení jiné představy , nemusíme výsledku dosáhnout logickým postupem</a:t>
            </a:r>
          </a:p>
        </p:txBody>
      </p:sp>
      <p:grpSp>
        <p:nvGrpSpPr>
          <p:cNvPr id="2" name="Skupina 1">
            <a:extLst>
              <a:ext uri="{FF2B5EF4-FFF2-40B4-BE49-F238E27FC236}">
                <a16:creationId xmlns:a16="http://schemas.microsoft.com/office/drawing/2014/main" id="{9DCA0CEF-CC0C-476A-B969-25659030DFBC}"/>
              </a:ext>
            </a:extLst>
          </p:cNvPr>
          <p:cNvGrpSpPr/>
          <p:nvPr/>
        </p:nvGrpSpPr>
        <p:grpSpPr>
          <a:xfrm>
            <a:off x="3676918" y="2485354"/>
            <a:ext cx="4705081" cy="1699319"/>
            <a:chOff x="3664040" y="2092894"/>
            <a:chExt cx="4705081" cy="1699319"/>
          </a:xfrm>
        </p:grpSpPr>
        <p:pic>
          <p:nvPicPr>
            <p:cNvPr id="12" name="Grafický objekt 11" descr="Velbloud">
              <a:extLst>
                <a:ext uri="{FF2B5EF4-FFF2-40B4-BE49-F238E27FC236}">
                  <a16:creationId xmlns:a16="http://schemas.microsoft.com/office/drawing/2014/main" id="{0F224CB4-8112-4785-A1D4-E45D05E1B0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6598966" y="2092894"/>
              <a:ext cx="830611" cy="830611"/>
            </a:xfrm>
            <a:prstGeom prst="rect">
              <a:avLst/>
            </a:prstGeom>
          </p:spPr>
        </p:pic>
        <p:pic>
          <p:nvPicPr>
            <p:cNvPr id="16" name="Grafický objekt 15" descr="Velbloud">
              <a:extLst>
                <a:ext uri="{FF2B5EF4-FFF2-40B4-BE49-F238E27FC236}">
                  <a16:creationId xmlns:a16="http://schemas.microsoft.com/office/drawing/2014/main" id="{7D775690-08DE-4E23-AF80-61104DC53E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/>
          </p:blipFill>
          <p:spPr>
            <a:xfrm>
              <a:off x="3664040" y="2877813"/>
              <a:ext cx="914400" cy="914400"/>
            </a:xfrm>
            <a:prstGeom prst="rect">
              <a:avLst/>
            </a:prstGeom>
          </p:spPr>
        </p:pic>
        <p:pic>
          <p:nvPicPr>
            <p:cNvPr id="17" name="Grafický objekt 16" descr="Velbloud">
              <a:extLst>
                <a:ext uri="{FF2B5EF4-FFF2-40B4-BE49-F238E27FC236}">
                  <a16:creationId xmlns:a16="http://schemas.microsoft.com/office/drawing/2014/main" id="{D0558530-B24F-43F7-A739-E530A4627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/>
          </p:blipFill>
          <p:spPr>
            <a:xfrm>
              <a:off x="4611710" y="2877813"/>
              <a:ext cx="914400" cy="914400"/>
            </a:xfrm>
            <a:prstGeom prst="rect">
              <a:avLst/>
            </a:prstGeom>
          </p:spPr>
        </p:pic>
        <p:pic>
          <p:nvPicPr>
            <p:cNvPr id="18" name="Grafický objekt 17" descr="Velbloud">
              <a:extLst>
                <a:ext uri="{FF2B5EF4-FFF2-40B4-BE49-F238E27FC236}">
                  <a16:creationId xmlns:a16="http://schemas.microsoft.com/office/drawing/2014/main" id="{2A7AC630-E907-4548-94BE-0DF49E82A4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/>
          </p:blipFill>
          <p:spPr>
            <a:xfrm>
              <a:off x="5559380" y="2877813"/>
              <a:ext cx="914400" cy="914400"/>
            </a:xfrm>
            <a:prstGeom prst="rect">
              <a:avLst/>
            </a:prstGeom>
          </p:spPr>
        </p:pic>
        <p:pic>
          <p:nvPicPr>
            <p:cNvPr id="20" name="Grafický objekt 19" descr="Velbloud">
              <a:extLst>
                <a:ext uri="{FF2B5EF4-FFF2-40B4-BE49-F238E27FC236}">
                  <a16:creationId xmlns:a16="http://schemas.microsoft.com/office/drawing/2014/main" id="{09BBF761-9BE2-44E9-AAA2-C8D7E171D2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/>
          </p:blipFill>
          <p:spPr>
            <a:xfrm>
              <a:off x="7454721" y="2877813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0634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Skupina 101">
            <a:extLst>
              <a:ext uri="{FF2B5EF4-FFF2-40B4-BE49-F238E27FC236}">
                <a16:creationId xmlns:a16="http://schemas.microsoft.com/office/drawing/2014/main" id="{F47D8775-8C58-498C-AB04-C38E079BD6A1}"/>
              </a:ext>
            </a:extLst>
          </p:cNvPr>
          <p:cNvGrpSpPr/>
          <p:nvPr/>
        </p:nvGrpSpPr>
        <p:grpSpPr>
          <a:xfrm>
            <a:off x="1596215" y="868754"/>
            <a:ext cx="8043086" cy="4692899"/>
            <a:chOff x="958176" y="875193"/>
            <a:chExt cx="8043086" cy="4692899"/>
          </a:xfrm>
        </p:grpSpPr>
        <p:sp>
          <p:nvSpPr>
            <p:cNvPr id="72" name="Ovál 71">
              <a:extLst>
                <a:ext uri="{FF2B5EF4-FFF2-40B4-BE49-F238E27FC236}">
                  <a16:creationId xmlns:a16="http://schemas.microsoft.com/office/drawing/2014/main" id="{51B0C6FF-17A0-47F4-AE2F-BE273E112D3A}"/>
                </a:ext>
              </a:extLst>
            </p:cNvPr>
            <p:cNvSpPr/>
            <p:nvPr/>
          </p:nvSpPr>
          <p:spPr>
            <a:xfrm rot="14623076">
              <a:off x="5347724" y="2518788"/>
              <a:ext cx="1420127" cy="1420128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93" name="Skupina 92">
              <a:extLst>
                <a:ext uri="{FF2B5EF4-FFF2-40B4-BE49-F238E27FC236}">
                  <a16:creationId xmlns:a16="http://schemas.microsoft.com/office/drawing/2014/main" id="{188A3E64-5970-4205-B7C9-32F5B23DF4D7}"/>
                </a:ext>
              </a:extLst>
            </p:cNvPr>
            <p:cNvGrpSpPr/>
            <p:nvPr/>
          </p:nvGrpSpPr>
          <p:grpSpPr>
            <a:xfrm>
              <a:off x="4490858" y="1716378"/>
              <a:ext cx="3133859" cy="923746"/>
              <a:chOff x="5323920" y="3017135"/>
              <a:chExt cx="3133859" cy="923746"/>
            </a:xfrm>
          </p:grpSpPr>
          <p:pic>
            <p:nvPicPr>
              <p:cNvPr id="91" name="Grafický objekt 90" descr="Rovná šipka">
                <a:extLst>
                  <a:ext uri="{FF2B5EF4-FFF2-40B4-BE49-F238E27FC236}">
                    <a16:creationId xmlns:a16="http://schemas.microsoft.com/office/drawing/2014/main" id="{684F3F7D-A3E7-4581-A519-96AC7EBDCE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 rot="12361811">
                <a:off x="5323920" y="3017135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92" name="Grafický objekt 91" descr="Rovná šipka">
                <a:extLst>
                  <a:ext uri="{FF2B5EF4-FFF2-40B4-BE49-F238E27FC236}">
                    <a16:creationId xmlns:a16="http://schemas.microsoft.com/office/drawing/2014/main" id="{E2B158AB-923E-4549-BB36-2CA98B5F02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 rot="19873842">
                <a:off x="7543379" y="3026481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95" name="Skupina 94">
              <a:extLst>
                <a:ext uri="{FF2B5EF4-FFF2-40B4-BE49-F238E27FC236}">
                  <a16:creationId xmlns:a16="http://schemas.microsoft.com/office/drawing/2014/main" id="{21D78F45-C6BB-45AF-A1A0-6F1973C5C637}"/>
                </a:ext>
              </a:extLst>
            </p:cNvPr>
            <p:cNvGrpSpPr/>
            <p:nvPr/>
          </p:nvGrpSpPr>
          <p:grpSpPr>
            <a:xfrm>
              <a:off x="3114312" y="875193"/>
              <a:ext cx="5886950" cy="1420127"/>
              <a:chOff x="3912804" y="2175950"/>
              <a:chExt cx="5886950" cy="1420127"/>
            </a:xfrm>
          </p:grpSpPr>
          <p:sp>
            <p:nvSpPr>
              <p:cNvPr id="62" name="Ovál 61">
                <a:extLst>
                  <a:ext uri="{FF2B5EF4-FFF2-40B4-BE49-F238E27FC236}">
                    <a16:creationId xmlns:a16="http://schemas.microsoft.com/office/drawing/2014/main" id="{A99FF4AA-9D2A-4433-BCB7-0DDB31D31B58}"/>
                  </a:ext>
                </a:extLst>
              </p:cNvPr>
              <p:cNvSpPr/>
              <p:nvPr/>
            </p:nvSpPr>
            <p:spPr>
              <a:xfrm rot="7914241">
                <a:off x="3912804" y="2175950"/>
                <a:ext cx="1420127" cy="1420127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4" name="Ovál 93">
                <a:extLst>
                  <a:ext uri="{FF2B5EF4-FFF2-40B4-BE49-F238E27FC236}">
                    <a16:creationId xmlns:a16="http://schemas.microsoft.com/office/drawing/2014/main" id="{59DA791B-9304-4C36-BAE0-AB13B1A50FC3}"/>
                  </a:ext>
                </a:extLst>
              </p:cNvPr>
              <p:cNvSpPr/>
              <p:nvPr/>
            </p:nvSpPr>
            <p:spPr>
              <a:xfrm rot="7914241">
                <a:off x="8379627" y="2175950"/>
                <a:ext cx="1420127" cy="1420127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96" name="Skupina 95">
              <a:extLst>
                <a:ext uri="{FF2B5EF4-FFF2-40B4-BE49-F238E27FC236}">
                  <a16:creationId xmlns:a16="http://schemas.microsoft.com/office/drawing/2014/main" id="{4F3BC3D2-C6C4-4F9E-B0B8-BD3B3A718494}"/>
                </a:ext>
              </a:extLst>
            </p:cNvPr>
            <p:cNvGrpSpPr/>
            <p:nvPr/>
          </p:nvGrpSpPr>
          <p:grpSpPr>
            <a:xfrm>
              <a:off x="2312182" y="3485076"/>
              <a:ext cx="3133859" cy="923746"/>
              <a:chOff x="5323920" y="3017135"/>
              <a:chExt cx="3133859" cy="923746"/>
            </a:xfrm>
          </p:grpSpPr>
          <p:pic>
            <p:nvPicPr>
              <p:cNvPr id="97" name="Grafický objekt 96" descr="Rovná šipka">
                <a:extLst>
                  <a:ext uri="{FF2B5EF4-FFF2-40B4-BE49-F238E27FC236}">
                    <a16:creationId xmlns:a16="http://schemas.microsoft.com/office/drawing/2014/main" id="{643C252A-07CC-4826-8F8E-BC1CC31306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 rot="12361811">
                <a:off x="5323920" y="3017135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98" name="Grafický objekt 97" descr="Rovná šipka">
                <a:extLst>
                  <a:ext uri="{FF2B5EF4-FFF2-40B4-BE49-F238E27FC236}">
                    <a16:creationId xmlns:a16="http://schemas.microsoft.com/office/drawing/2014/main" id="{8362F0FB-F901-45DF-BC5D-DA720A8421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 rot="19873842">
                <a:off x="7543379" y="3026481"/>
                <a:ext cx="914400" cy="914400"/>
              </a:xfrm>
              <a:prstGeom prst="rect">
                <a:avLst/>
              </a:prstGeom>
            </p:spPr>
          </p:pic>
        </p:grpSp>
        <p:sp>
          <p:nvSpPr>
            <p:cNvPr id="99" name="Ovál 98">
              <a:extLst>
                <a:ext uri="{FF2B5EF4-FFF2-40B4-BE49-F238E27FC236}">
                  <a16:creationId xmlns:a16="http://schemas.microsoft.com/office/drawing/2014/main" id="{CEB083DC-AC78-4C15-A853-AB4FFDA4596E}"/>
                </a:ext>
              </a:extLst>
            </p:cNvPr>
            <p:cNvSpPr/>
            <p:nvPr/>
          </p:nvSpPr>
          <p:spPr>
            <a:xfrm rot="14623076">
              <a:off x="3181927" y="4147965"/>
              <a:ext cx="1420127" cy="1420128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0" name="Ovál 99">
              <a:extLst>
                <a:ext uri="{FF2B5EF4-FFF2-40B4-BE49-F238E27FC236}">
                  <a16:creationId xmlns:a16="http://schemas.microsoft.com/office/drawing/2014/main" id="{847E14E9-B303-41AE-8217-4FEFBA9C9B0E}"/>
                </a:ext>
              </a:extLst>
            </p:cNvPr>
            <p:cNvSpPr/>
            <p:nvPr/>
          </p:nvSpPr>
          <p:spPr>
            <a:xfrm rot="14623076">
              <a:off x="958176" y="2518788"/>
              <a:ext cx="1420127" cy="1420128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10B327AA-DBD0-4582-97C3-A9761506DBE9}"/>
              </a:ext>
            </a:extLst>
          </p:cNvPr>
          <p:cNvSpPr txBox="1"/>
          <p:nvPr/>
        </p:nvSpPr>
        <p:spPr>
          <a:xfrm>
            <a:off x="5003616" y="436528"/>
            <a:ext cx="1228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shora dolů </a:t>
            </a:r>
            <a:endParaRPr lang="cs-CZ" dirty="0">
              <a:latin typeface="+mj-lt"/>
            </a:endParaRP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64A76C51-193F-4F5A-9859-2344047150B8}"/>
              </a:ext>
            </a:extLst>
          </p:cNvPr>
          <p:cNvSpPr txBox="1"/>
          <p:nvPr/>
        </p:nvSpPr>
        <p:spPr>
          <a:xfrm>
            <a:off x="1395634" y="5851289"/>
            <a:ext cx="8444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+mj-lt"/>
              </a:rPr>
              <a:t>vhodné pro vytvoření šablon</a:t>
            </a:r>
          </a:p>
        </p:txBody>
      </p:sp>
      <p:grpSp>
        <p:nvGrpSpPr>
          <p:cNvPr id="103" name="Skupina 102">
            <a:extLst>
              <a:ext uri="{FF2B5EF4-FFF2-40B4-BE49-F238E27FC236}">
                <a16:creationId xmlns:a16="http://schemas.microsoft.com/office/drawing/2014/main" id="{AF9A0F81-2856-490C-9BCC-0A1C85F73E9D}"/>
              </a:ext>
            </a:extLst>
          </p:cNvPr>
          <p:cNvGrpSpPr/>
          <p:nvPr/>
        </p:nvGrpSpPr>
        <p:grpSpPr>
          <a:xfrm>
            <a:off x="7947338" y="2798528"/>
            <a:ext cx="2746382" cy="2584601"/>
            <a:chOff x="7342031" y="2959514"/>
            <a:chExt cx="2746382" cy="2584601"/>
          </a:xfrm>
        </p:grpSpPr>
        <p:pic>
          <p:nvPicPr>
            <p:cNvPr id="27" name="Grafický objekt 26" descr="Velbloud">
              <a:extLst>
                <a:ext uri="{FF2B5EF4-FFF2-40B4-BE49-F238E27FC236}">
                  <a16:creationId xmlns:a16="http://schemas.microsoft.com/office/drawing/2014/main" id="{6807C93B-1E1F-4DE7-AC96-8019E3BEC6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9257802" y="3930356"/>
              <a:ext cx="830611" cy="830611"/>
            </a:xfrm>
            <a:prstGeom prst="rect">
              <a:avLst/>
            </a:prstGeom>
          </p:spPr>
        </p:pic>
        <p:pic>
          <p:nvPicPr>
            <p:cNvPr id="28" name="Grafický objekt 27" descr="Velbloud">
              <a:extLst>
                <a:ext uri="{FF2B5EF4-FFF2-40B4-BE49-F238E27FC236}">
                  <a16:creationId xmlns:a16="http://schemas.microsoft.com/office/drawing/2014/main" id="{4288F53B-DA7F-4FC1-8F4D-819EF12C2E8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/>
          </p:blipFill>
          <p:spPr>
            <a:xfrm>
              <a:off x="7342031" y="4468008"/>
              <a:ext cx="914400" cy="914400"/>
            </a:xfrm>
            <a:prstGeom prst="rect">
              <a:avLst/>
            </a:prstGeom>
          </p:spPr>
        </p:pic>
        <p:pic>
          <p:nvPicPr>
            <p:cNvPr id="29" name="Grafický objekt 28" descr="Velbloud">
              <a:extLst>
                <a:ext uri="{FF2B5EF4-FFF2-40B4-BE49-F238E27FC236}">
                  <a16:creationId xmlns:a16="http://schemas.microsoft.com/office/drawing/2014/main" id="{664E7F4A-BE84-49D1-8022-61DC2D38898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/>
          </p:blipFill>
          <p:spPr>
            <a:xfrm>
              <a:off x="8159839" y="3762057"/>
              <a:ext cx="914400" cy="914400"/>
            </a:xfrm>
            <a:prstGeom prst="rect">
              <a:avLst/>
            </a:prstGeom>
          </p:spPr>
        </p:pic>
        <p:pic>
          <p:nvPicPr>
            <p:cNvPr id="32" name="Grafický objekt 31" descr="Velbloud">
              <a:extLst>
                <a:ext uri="{FF2B5EF4-FFF2-40B4-BE49-F238E27FC236}">
                  <a16:creationId xmlns:a16="http://schemas.microsoft.com/office/drawing/2014/main" id="{8F9EBD05-4D04-4558-B7DE-4B9B05EAECE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/>
          </p:blipFill>
          <p:spPr>
            <a:xfrm>
              <a:off x="9022724" y="2959514"/>
              <a:ext cx="914400" cy="914400"/>
            </a:xfrm>
            <a:prstGeom prst="rect">
              <a:avLst/>
            </a:prstGeom>
          </p:spPr>
        </p:pic>
        <p:pic>
          <p:nvPicPr>
            <p:cNvPr id="58" name="Grafický objekt 57" descr="Velbloud">
              <a:extLst>
                <a:ext uri="{FF2B5EF4-FFF2-40B4-BE49-F238E27FC236}">
                  <a16:creationId xmlns:a16="http://schemas.microsoft.com/office/drawing/2014/main" id="{2FE54808-8D85-48D7-BF7E-B28F518B0B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8536585" y="4713504"/>
              <a:ext cx="830611" cy="8306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276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Skupina 101">
            <a:extLst>
              <a:ext uri="{FF2B5EF4-FFF2-40B4-BE49-F238E27FC236}">
                <a16:creationId xmlns:a16="http://schemas.microsoft.com/office/drawing/2014/main" id="{F47D8775-8C58-498C-AB04-C38E079BD6A1}"/>
              </a:ext>
            </a:extLst>
          </p:cNvPr>
          <p:cNvGrpSpPr/>
          <p:nvPr/>
        </p:nvGrpSpPr>
        <p:grpSpPr>
          <a:xfrm>
            <a:off x="1596215" y="868754"/>
            <a:ext cx="8043086" cy="4692899"/>
            <a:chOff x="958176" y="875193"/>
            <a:chExt cx="8043086" cy="4692899"/>
          </a:xfrm>
        </p:grpSpPr>
        <p:sp>
          <p:nvSpPr>
            <p:cNvPr id="72" name="Ovál 71">
              <a:extLst>
                <a:ext uri="{FF2B5EF4-FFF2-40B4-BE49-F238E27FC236}">
                  <a16:creationId xmlns:a16="http://schemas.microsoft.com/office/drawing/2014/main" id="{51B0C6FF-17A0-47F4-AE2F-BE273E112D3A}"/>
                </a:ext>
              </a:extLst>
            </p:cNvPr>
            <p:cNvSpPr/>
            <p:nvPr/>
          </p:nvSpPr>
          <p:spPr>
            <a:xfrm rot="14623076">
              <a:off x="5347724" y="2518788"/>
              <a:ext cx="1420127" cy="1420128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93" name="Skupina 92">
              <a:extLst>
                <a:ext uri="{FF2B5EF4-FFF2-40B4-BE49-F238E27FC236}">
                  <a16:creationId xmlns:a16="http://schemas.microsoft.com/office/drawing/2014/main" id="{188A3E64-5970-4205-B7C9-32F5B23DF4D7}"/>
                </a:ext>
              </a:extLst>
            </p:cNvPr>
            <p:cNvGrpSpPr/>
            <p:nvPr/>
          </p:nvGrpSpPr>
          <p:grpSpPr>
            <a:xfrm>
              <a:off x="4490858" y="1716378"/>
              <a:ext cx="3133859" cy="923746"/>
              <a:chOff x="5323920" y="3017135"/>
              <a:chExt cx="3133859" cy="923746"/>
            </a:xfrm>
          </p:grpSpPr>
          <p:pic>
            <p:nvPicPr>
              <p:cNvPr id="91" name="Grafický objekt 90" descr="Rovná šipka">
                <a:extLst>
                  <a:ext uri="{FF2B5EF4-FFF2-40B4-BE49-F238E27FC236}">
                    <a16:creationId xmlns:a16="http://schemas.microsoft.com/office/drawing/2014/main" id="{684F3F7D-A3E7-4581-A519-96AC7EBDCE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 rot="12361811">
                <a:off x="5323920" y="3017135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92" name="Grafický objekt 91" descr="Rovná šipka">
                <a:extLst>
                  <a:ext uri="{FF2B5EF4-FFF2-40B4-BE49-F238E27FC236}">
                    <a16:creationId xmlns:a16="http://schemas.microsoft.com/office/drawing/2014/main" id="{E2B158AB-923E-4549-BB36-2CA98B5F02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 rot="19873842">
                <a:off x="7543379" y="3026481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95" name="Skupina 94">
              <a:extLst>
                <a:ext uri="{FF2B5EF4-FFF2-40B4-BE49-F238E27FC236}">
                  <a16:creationId xmlns:a16="http://schemas.microsoft.com/office/drawing/2014/main" id="{21D78F45-C6BB-45AF-A1A0-6F1973C5C637}"/>
                </a:ext>
              </a:extLst>
            </p:cNvPr>
            <p:cNvGrpSpPr/>
            <p:nvPr/>
          </p:nvGrpSpPr>
          <p:grpSpPr>
            <a:xfrm>
              <a:off x="3114312" y="875193"/>
              <a:ext cx="5886950" cy="1420127"/>
              <a:chOff x="3912804" y="2175950"/>
              <a:chExt cx="5886950" cy="1420127"/>
            </a:xfrm>
          </p:grpSpPr>
          <p:sp>
            <p:nvSpPr>
              <p:cNvPr id="62" name="Ovál 61">
                <a:extLst>
                  <a:ext uri="{FF2B5EF4-FFF2-40B4-BE49-F238E27FC236}">
                    <a16:creationId xmlns:a16="http://schemas.microsoft.com/office/drawing/2014/main" id="{A99FF4AA-9D2A-4433-BCB7-0DDB31D31B58}"/>
                  </a:ext>
                </a:extLst>
              </p:cNvPr>
              <p:cNvSpPr/>
              <p:nvPr/>
            </p:nvSpPr>
            <p:spPr>
              <a:xfrm rot="7914241">
                <a:off x="3912804" y="2175950"/>
                <a:ext cx="1420127" cy="1420127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4" name="Ovál 93">
                <a:extLst>
                  <a:ext uri="{FF2B5EF4-FFF2-40B4-BE49-F238E27FC236}">
                    <a16:creationId xmlns:a16="http://schemas.microsoft.com/office/drawing/2014/main" id="{59DA791B-9304-4C36-BAE0-AB13B1A50FC3}"/>
                  </a:ext>
                </a:extLst>
              </p:cNvPr>
              <p:cNvSpPr/>
              <p:nvPr/>
            </p:nvSpPr>
            <p:spPr>
              <a:xfrm rot="7914241">
                <a:off x="8379627" y="2175950"/>
                <a:ext cx="1420127" cy="1420127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96" name="Skupina 95">
              <a:extLst>
                <a:ext uri="{FF2B5EF4-FFF2-40B4-BE49-F238E27FC236}">
                  <a16:creationId xmlns:a16="http://schemas.microsoft.com/office/drawing/2014/main" id="{4F3BC3D2-C6C4-4F9E-B0B8-BD3B3A718494}"/>
                </a:ext>
              </a:extLst>
            </p:cNvPr>
            <p:cNvGrpSpPr/>
            <p:nvPr/>
          </p:nvGrpSpPr>
          <p:grpSpPr>
            <a:xfrm>
              <a:off x="2312182" y="3485076"/>
              <a:ext cx="3133859" cy="923746"/>
              <a:chOff x="5323920" y="3017135"/>
              <a:chExt cx="3133859" cy="923746"/>
            </a:xfrm>
          </p:grpSpPr>
          <p:pic>
            <p:nvPicPr>
              <p:cNvPr id="97" name="Grafický objekt 96" descr="Rovná šipka">
                <a:extLst>
                  <a:ext uri="{FF2B5EF4-FFF2-40B4-BE49-F238E27FC236}">
                    <a16:creationId xmlns:a16="http://schemas.microsoft.com/office/drawing/2014/main" id="{643C252A-07CC-4826-8F8E-BC1CC31306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 rot="12361811">
                <a:off x="5323920" y="3017135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98" name="Grafický objekt 97" descr="Rovná šipka">
                <a:extLst>
                  <a:ext uri="{FF2B5EF4-FFF2-40B4-BE49-F238E27FC236}">
                    <a16:creationId xmlns:a16="http://schemas.microsoft.com/office/drawing/2014/main" id="{8362F0FB-F901-45DF-BC5D-DA720A8421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 rot="19873842">
                <a:off x="7543379" y="3026481"/>
                <a:ext cx="914400" cy="914400"/>
              </a:xfrm>
              <a:prstGeom prst="rect">
                <a:avLst/>
              </a:prstGeom>
            </p:spPr>
          </p:pic>
        </p:grpSp>
        <p:sp>
          <p:nvSpPr>
            <p:cNvPr id="99" name="Ovál 98">
              <a:extLst>
                <a:ext uri="{FF2B5EF4-FFF2-40B4-BE49-F238E27FC236}">
                  <a16:creationId xmlns:a16="http://schemas.microsoft.com/office/drawing/2014/main" id="{CEB083DC-AC78-4C15-A853-AB4FFDA4596E}"/>
                </a:ext>
              </a:extLst>
            </p:cNvPr>
            <p:cNvSpPr/>
            <p:nvPr/>
          </p:nvSpPr>
          <p:spPr>
            <a:xfrm rot="14623076">
              <a:off x="3181927" y="4147965"/>
              <a:ext cx="1420127" cy="1420128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0" name="Ovál 99">
              <a:extLst>
                <a:ext uri="{FF2B5EF4-FFF2-40B4-BE49-F238E27FC236}">
                  <a16:creationId xmlns:a16="http://schemas.microsoft.com/office/drawing/2014/main" id="{847E14E9-B303-41AE-8217-4FEFBA9C9B0E}"/>
                </a:ext>
              </a:extLst>
            </p:cNvPr>
            <p:cNvSpPr/>
            <p:nvPr/>
          </p:nvSpPr>
          <p:spPr>
            <a:xfrm rot="14623076">
              <a:off x="958176" y="2518788"/>
              <a:ext cx="1420127" cy="1420128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10B327AA-DBD0-4582-97C3-A9761506DBE9}"/>
              </a:ext>
            </a:extLst>
          </p:cNvPr>
          <p:cNvSpPr txBox="1"/>
          <p:nvPr/>
        </p:nvSpPr>
        <p:spPr>
          <a:xfrm>
            <a:off x="5003616" y="436528"/>
            <a:ext cx="1228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shora dolů </a:t>
            </a:r>
            <a:endParaRPr lang="cs-CZ" dirty="0">
              <a:latin typeface="+mj-lt"/>
            </a:endParaRP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64A76C51-193F-4F5A-9859-2344047150B8}"/>
              </a:ext>
            </a:extLst>
          </p:cNvPr>
          <p:cNvSpPr txBox="1"/>
          <p:nvPr/>
        </p:nvSpPr>
        <p:spPr>
          <a:xfrm>
            <a:off x="1395634" y="5851289"/>
            <a:ext cx="8444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+mj-lt"/>
              </a:rPr>
              <a:t>přístup, který vychází </a:t>
            </a:r>
            <a:r>
              <a:rPr lang="cs-CZ" dirty="0" smtClean="0">
                <a:latin typeface="+mj-lt"/>
              </a:rPr>
              <a:t>z </a:t>
            </a:r>
            <a:r>
              <a:rPr lang="cs-CZ" dirty="0">
                <a:latin typeface="+mj-lt"/>
              </a:rPr>
              <a:t>principu vytvoření základu </a:t>
            </a:r>
          </a:p>
        </p:txBody>
      </p:sp>
      <p:pic>
        <p:nvPicPr>
          <p:cNvPr id="27" name="Grafický objekt 26" descr="Velbloud">
            <a:extLst>
              <a:ext uri="{FF2B5EF4-FFF2-40B4-BE49-F238E27FC236}">
                <a16:creationId xmlns:a16="http://schemas.microsoft.com/office/drawing/2014/main" id="{6807C93B-1E1F-4DE7-AC96-8019E3BEC60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891086" y="2816333"/>
            <a:ext cx="830611" cy="830611"/>
          </a:xfrm>
          <a:prstGeom prst="rect">
            <a:avLst/>
          </a:prstGeom>
        </p:spPr>
      </p:pic>
      <p:pic>
        <p:nvPicPr>
          <p:cNvPr id="28" name="Grafický objekt 27" descr="Velbloud">
            <a:extLst>
              <a:ext uri="{FF2B5EF4-FFF2-40B4-BE49-F238E27FC236}">
                <a16:creationId xmlns:a16="http://schemas.microsoft.com/office/drawing/2014/main" id="{4288F53B-DA7F-4FC1-8F4D-819EF12C2E81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4141631" y="4410053"/>
            <a:ext cx="914400" cy="914400"/>
          </a:xfrm>
          <a:prstGeom prst="rect">
            <a:avLst/>
          </a:prstGeom>
        </p:spPr>
      </p:pic>
      <p:pic>
        <p:nvPicPr>
          <p:cNvPr id="29" name="Grafický objekt 28" descr="Velbloud">
            <a:extLst>
              <a:ext uri="{FF2B5EF4-FFF2-40B4-BE49-F238E27FC236}">
                <a16:creationId xmlns:a16="http://schemas.microsoft.com/office/drawing/2014/main" id="{664E7F4A-BE84-49D1-8022-61DC2D388983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4006402" y="1102570"/>
            <a:ext cx="914400" cy="914400"/>
          </a:xfrm>
          <a:prstGeom prst="rect">
            <a:avLst/>
          </a:prstGeom>
        </p:spPr>
      </p:pic>
      <p:pic>
        <p:nvPicPr>
          <p:cNvPr id="32" name="Grafický objekt 31" descr="Velbloud">
            <a:extLst>
              <a:ext uri="{FF2B5EF4-FFF2-40B4-BE49-F238E27FC236}">
                <a16:creationId xmlns:a16="http://schemas.microsoft.com/office/drawing/2014/main" id="{8F9EBD05-4D04-4558-B7DE-4B9B05EAECE1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6305281" y="2772771"/>
            <a:ext cx="914400" cy="914400"/>
          </a:xfrm>
          <a:prstGeom prst="rect">
            <a:avLst/>
          </a:prstGeom>
        </p:spPr>
      </p:pic>
      <p:pic>
        <p:nvPicPr>
          <p:cNvPr id="58" name="Grafický objekt 57" descr="Velbloud">
            <a:extLst>
              <a:ext uri="{FF2B5EF4-FFF2-40B4-BE49-F238E27FC236}">
                <a16:creationId xmlns:a16="http://schemas.microsoft.com/office/drawing/2014/main" id="{2FE54808-8D85-48D7-BF7E-B28F518B0BC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568782" y="1146056"/>
            <a:ext cx="830611" cy="83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42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7B4E939-4C08-4E5F-BEC5-D507FCD25132}"/>
              </a:ext>
            </a:extLst>
          </p:cNvPr>
          <p:cNvSpPr txBox="1"/>
          <p:nvPr/>
        </p:nvSpPr>
        <p:spPr>
          <a:xfrm>
            <a:off x="8045634" y="22053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0E0CE144-0586-4A64-A823-CFD8FB9BF683}"/>
              </a:ext>
            </a:extLst>
          </p:cNvPr>
          <p:cNvSpPr txBox="1"/>
          <p:nvPr/>
        </p:nvSpPr>
        <p:spPr>
          <a:xfrm>
            <a:off x="5118376" y="442967"/>
            <a:ext cx="1822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filozofie Pythonu </a:t>
            </a:r>
            <a:endParaRPr lang="cs-CZ" dirty="0">
              <a:latin typeface="+mj-lt"/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4BE0B427-39C6-4E36-8BEC-D599DCBF4692}"/>
              </a:ext>
            </a:extLst>
          </p:cNvPr>
          <p:cNvSpPr txBox="1"/>
          <p:nvPr/>
        </p:nvSpPr>
        <p:spPr>
          <a:xfrm>
            <a:off x="1807334" y="5857728"/>
            <a:ext cx="8444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+mj-lt"/>
              </a:rPr>
              <a:t>krásné je lepší než </a:t>
            </a:r>
            <a:r>
              <a:rPr lang="cs-CZ" dirty="0" smtClean="0">
                <a:latin typeface="+mj-lt"/>
              </a:rPr>
              <a:t>ošklivé, </a:t>
            </a:r>
            <a:r>
              <a:rPr lang="cs-CZ" dirty="0">
                <a:latin typeface="+mj-lt"/>
              </a:rPr>
              <a:t>nebo jednoduché je lepší než složité</a:t>
            </a:r>
          </a:p>
        </p:txBody>
      </p:sp>
      <p:pic>
        <p:nvPicPr>
          <p:cNvPr id="21" name="Grafický objekt 20" descr="Ohňostroj">
            <a:extLst>
              <a:ext uri="{FF2B5EF4-FFF2-40B4-BE49-F238E27FC236}">
                <a16:creationId xmlns:a16="http://schemas.microsoft.com/office/drawing/2014/main" id="{35B2917B-6934-4FA0-AD12-3A0CD2705B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854032" y="1159587"/>
            <a:ext cx="4350853" cy="4350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90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7B4E939-4C08-4E5F-BEC5-D507FCD25132}"/>
              </a:ext>
            </a:extLst>
          </p:cNvPr>
          <p:cNvSpPr txBox="1"/>
          <p:nvPr/>
        </p:nvSpPr>
        <p:spPr>
          <a:xfrm>
            <a:off x="8613997" y="11531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2FD7248A-0C9B-431C-A691-C9ECA79AA6BE}"/>
              </a:ext>
            </a:extLst>
          </p:cNvPr>
          <p:cNvGrpSpPr/>
          <p:nvPr/>
        </p:nvGrpSpPr>
        <p:grpSpPr>
          <a:xfrm>
            <a:off x="1476213" y="1248964"/>
            <a:ext cx="9440108" cy="4470978"/>
            <a:chOff x="1476213" y="1248964"/>
            <a:chExt cx="9440108" cy="4470978"/>
          </a:xfrm>
        </p:grpSpPr>
        <p:pic>
          <p:nvPicPr>
            <p:cNvPr id="12" name="Obrázek 11" descr="Sedící podnikatel">
              <a:extLst>
                <a:ext uri="{FF2B5EF4-FFF2-40B4-BE49-F238E27FC236}">
                  <a16:creationId xmlns:a16="http://schemas.microsoft.com/office/drawing/2014/main" id="{DFA9BE88-5496-4822-B6BA-A47D122790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9315" y="1281448"/>
              <a:ext cx="2245331" cy="4406010"/>
            </a:xfrm>
            <a:prstGeom prst="rect">
              <a:avLst/>
            </a:prstGeom>
          </p:spPr>
        </p:pic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F833031A-7CAC-402E-AE9E-62BE0010435E}"/>
                </a:ext>
              </a:extLst>
            </p:cNvPr>
            <p:cNvGrpSpPr/>
            <p:nvPr/>
          </p:nvGrpSpPr>
          <p:grpSpPr>
            <a:xfrm>
              <a:off x="8893235" y="1248964"/>
              <a:ext cx="2023086" cy="4470978"/>
              <a:chOff x="8893235" y="1394488"/>
              <a:chExt cx="2023086" cy="4470978"/>
            </a:xfrm>
          </p:grpSpPr>
          <p:pic>
            <p:nvPicPr>
              <p:cNvPr id="14" name="Obrázek 13" descr="Mladá školačka">
                <a:extLst>
                  <a:ext uri="{FF2B5EF4-FFF2-40B4-BE49-F238E27FC236}">
                    <a16:creationId xmlns:a16="http://schemas.microsoft.com/office/drawing/2014/main" id="{41954226-157E-4205-9624-2724FE446D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60122" y="1394488"/>
                <a:ext cx="1656199" cy="4406010"/>
              </a:xfrm>
              <a:prstGeom prst="rect">
                <a:avLst/>
              </a:prstGeom>
            </p:spPr>
          </p:pic>
          <p:grpSp>
            <p:nvGrpSpPr>
              <p:cNvPr id="10" name="Skupina 9">
                <a:extLst>
                  <a:ext uri="{FF2B5EF4-FFF2-40B4-BE49-F238E27FC236}">
                    <a16:creationId xmlns:a16="http://schemas.microsoft.com/office/drawing/2014/main" id="{962A49AF-FE5E-466E-8E6D-27119AB5D451}"/>
                  </a:ext>
                </a:extLst>
              </p:cNvPr>
              <p:cNvGrpSpPr/>
              <p:nvPr/>
            </p:nvGrpSpPr>
            <p:grpSpPr>
              <a:xfrm>
                <a:off x="8893235" y="5287358"/>
                <a:ext cx="842000" cy="578108"/>
                <a:chOff x="7405725" y="5190766"/>
                <a:chExt cx="842000" cy="578108"/>
              </a:xfrm>
            </p:grpSpPr>
            <p:pic>
              <p:nvPicPr>
                <p:cNvPr id="13" name="Grafický objekt 12" descr="Bonbon">
                  <a:extLst>
                    <a:ext uri="{FF2B5EF4-FFF2-40B4-BE49-F238E27FC236}">
                      <a16:creationId xmlns:a16="http://schemas.microsoft.com/office/drawing/2014/main" id="{2935A744-233C-4EB9-BFFD-CB2FEFE641A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05725" y="5190766"/>
                  <a:ext cx="372979" cy="372979"/>
                </a:xfrm>
                <a:prstGeom prst="rect">
                  <a:avLst/>
                </a:prstGeom>
              </p:spPr>
            </p:pic>
            <p:pic>
              <p:nvPicPr>
                <p:cNvPr id="16" name="Grafický objekt 15" descr="Bonbon">
                  <a:extLst>
                    <a:ext uri="{FF2B5EF4-FFF2-40B4-BE49-F238E27FC236}">
                      <a16:creationId xmlns:a16="http://schemas.microsoft.com/office/drawing/2014/main" id="{A86D0CDE-540D-4F71-8C11-0D8684D8B65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8"/>
                    </a:ext>
                  </a:extLst>
                </a:blip>
                <a:stretch>
                  <a:fillRect/>
                </a:stretch>
              </p:blipFill>
              <p:spPr>
                <a:xfrm rot="17393243">
                  <a:off x="7750346" y="5271495"/>
                  <a:ext cx="497379" cy="497379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D68687E8-EA42-48D6-8391-FC8A75E0257C}"/>
                </a:ext>
              </a:extLst>
            </p:cNvPr>
            <p:cNvGrpSpPr/>
            <p:nvPr/>
          </p:nvGrpSpPr>
          <p:grpSpPr>
            <a:xfrm>
              <a:off x="1476213" y="1281448"/>
              <a:ext cx="1954512" cy="4406010"/>
              <a:chOff x="1476213" y="1251261"/>
              <a:chExt cx="1954512" cy="4406010"/>
            </a:xfrm>
          </p:grpSpPr>
          <p:pic>
            <p:nvPicPr>
              <p:cNvPr id="7" name="Obrázek 6" descr="Neformálně oblečená žena">
                <a:extLst>
                  <a:ext uri="{FF2B5EF4-FFF2-40B4-BE49-F238E27FC236}">
                    <a16:creationId xmlns:a16="http://schemas.microsoft.com/office/drawing/2014/main" id="{CB7ED2F7-90BC-40DB-9C85-367350D92F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35027" y="1251261"/>
                <a:ext cx="1595698" cy="4406010"/>
              </a:xfrm>
              <a:prstGeom prst="rect">
                <a:avLst/>
              </a:prstGeom>
            </p:spPr>
          </p:pic>
          <p:pic>
            <p:nvPicPr>
              <p:cNvPr id="17" name="Grafický objekt 16" descr="Bublinkový čaj">
                <a:extLst>
                  <a:ext uri="{FF2B5EF4-FFF2-40B4-BE49-F238E27FC236}">
                    <a16:creationId xmlns:a16="http://schemas.microsoft.com/office/drawing/2014/main" id="{5CBE7E79-DD3F-4F62-B141-818F5658C2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p:blipFill>
            <p:spPr>
              <a:xfrm>
                <a:off x="1476213" y="4732986"/>
                <a:ext cx="914400" cy="914400"/>
              </a:xfrm>
              <a:prstGeom prst="rect">
                <a:avLst/>
              </a:prstGeom>
            </p:spPr>
          </p:pic>
        </p:grpSp>
      </p:grp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EDE23A41-70B2-4FD7-9D0A-E288C0EE1507}"/>
              </a:ext>
            </a:extLst>
          </p:cNvPr>
          <p:cNvSpPr txBox="1"/>
          <p:nvPr/>
        </p:nvSpPr>
        <p:spPr>
          <a:xfrm>
            <a:off x="5285185" y="442967"/>
            <a:ext cx="1822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filozofie Pythonu </a:t>
            </a:r>
            <a:endParaRPr lang="cs-CZ" dirty="0">
              <a:latin typeface="+mj-lt"/>
            </a:endParaRP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7C0B23CF-F33A-4004-B34E-15C12DE6796E}"/>
              </a:ext>
            </a:extLst>
          </p:cNvPr>
          <p:cNvSpPr txBox="1"/>
          <p:nvPr/>
        </p:nvSpPr>
        <p:spPr>
          <a:xfrm>
            <a:off x="1974143" y="5857728"/>
            <a:ext cx="8444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+mj-lt"/>
              </a:rPr>
              <a:t>krásné je lepší než </a:t>
            </a:r>
            <a:r>
              <a:rPr lang="cs-CZ" dirty="0" smtClean="0">
                <a:latin typeface="+mj-lt"/>
              </a:rPr>
              <a:t>ošklivé, </a:t>
            </a:r>
            <a:r>
              <a:rPr lang="cs-CZ" dirty="0">
                <a:latin typeface="+mj-lt"/>
              </a:rPr>
              <a:t>nebo jednoduché je lepší než složité</a:t>
            </a:r>
          </a:p>
        </p:txBody>
      </p:sp>
    </p:spTree>
    <p:extLst>
      <p:ext uri="{BB962C8B-B14F-4D97-AF65-F5344CB8AC3E}">
        <p14:creationId xmlns:p14="http://schemas.microsoft.com/office/powerpoint/2010/main" val="202109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cký objekt 1" descr="Skok do vody">
            <a:extLst>
              <a:ext uri="{FF2B5EF4-FFF2-40B4-BE49-F238E27FC236}">
                <a16:creationId xmlns:a16="http://schemas.microsoft.com/office/drawing/2014/main" id="{A82FF732-5931-49AB-982D-BC6825B623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452908" y="2785908"/>
            <a:ext cx="1286185" cy="128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374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kupina 6">
            <a:extLst>
              <a:ext uri="{FF2B5EF4-FFF2-40B4-BE49-F238E27FC236}">
                <a16:creationId xmlns:a16="http://schemas.microsoft.com/office/drawing/2014/main" id="{A06225AF-E1AB-4FD5-9BAD-2EE14B921195}"/>
              </a:ext>
            </a:extLst>
          </p:cNvPr>
          <p:cNvGrpSpPr/>
          <p:nvPr/>
        </p:nvGrpSpPr>
        <p:grpSpPr>
          <a:xfrm>
            <a:off x="1766656" y="2745224"/>
            <a:ext cx="7803472" cy="1336774"/>
            <a:chOff x="1854286" y="2032754"/>
            <a:chExt cx="7803472" cy="1336774"/>
          </a:xfrm>
        </p:grpSpPr>
        <p:sp>
          <p:nvSpPr>
            <p:cNvPr id="22" name="TextovéPole 21">
              <a:extLst>
                <a:ext uri="{FF2B5EF4-FFF2-40B4-BE49-F238E27FC236}">
                  <a16:creationId xmlns:a16="http://schemas.microsoft.com/office/drawing/2014/main" id="{EAFBE32A-CFF3-40D1-A771-E397B51519EA}"/>
                </a:ext>
              </a:extLst>
            </p:cNvPr>
            <p:cNvSpPr txBox="1"/>
            <p:nvPr/>
          </p:nvSpPr>
          <p:spPr>
            <a:xfrm>
              <a:off x="1854286" y="2032754"/>
              <a:ext cx="7803472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cs-CZ" sz="2400" b="1" dirty="0">
                  <a:latin typeface="Arial Black" panose="020B0A04020102020204" pitchFamily="34" charset="0"/>
                </a:rPr>
                <a:t>čtenářská, matematická a digitální gramotnost ve výtvarné a mediální výchově</a:t>
              </a:r>
            </a:p>
          </p:txBody>
        </p:sp>
        <p:sp>
          <p:nvSpPr>
            <p:cNvPr id="24" name="TextovéPole 23">
              <a:extLst>
                <a:ext uri="{FF2B5EF4-FFF2-40B4-BE49-F238E27FC236}">
                  <a16:creationId xmlns:a16="http://schemas.microsoft.com/office/drawing/2014/main" id="{C47A838A-F267-45D8-8F97-DBFB30C43A6C}"/>
                </a:ext>
              </a:extLst>
            </p:cNvPr>
            <p:cNvSpPr txBox="1"/>
            <p:nvPr/>
          </p:nvSpPr>
          <p:spPr>
            <a:xfrm>
              <a:off x="3147060" y="3030974"/>
              <a:ext cx="609600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cs-CZ"/>
              </a:defPPr>
              <a:lvl1pPr algn="ctr">
                <a:defRPr sz="2400" b="1"/>
              </a:lvl1pPr>
            </a:lstStyle>
            <a:p>
              <a:r>
                <a:rPr lang="cs-CZ" sz="1600" b="0" dirty="0">
                  <a:latin typeface="+mj-lt"/>
                </a:rPr>
                <a:t>Martin Mrázek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74438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>
            <a:extLst>
              <a:ext uri="{FF2B5EF4-FFF2-40B4-BE49-F238E27FC236}">
                <a16:creationId xmlns:a16="http://schemas.microsoft.com/office/drawing/2014/main" id="{3363DB65-69B9-4A2D-8B4D-B6A680340F04}"/>
              </a:ext>
            </a:extLst>
          </p:cNvPr>
          <p:cNvGrpSpPr/>
          <p:nvPr/>
        </p:nvGrpSpPr>
        <p:grpSpPr>
          <a:xfrm>
            <a:off x="3492860" y="1240913"/>
            <a:ext cx="5384715" cy="3879108"/>
            <a:chOff x="3492860" y="1428333"/>
            <a:chExt cx="5384715" cy="3879108"/>
          </a:xfrm>
        </p:grpSpPr>
        <p:grpSp>
          <p:nvGrpSpPr>
            <p:cNvPr id="6" name="Skupina 5">
              <a:extLst>
                <a:ext uri="{FF2B5EF4-FFF2-40B4-BE49-F238E27FC236}">
                  <a16:creationId xmlns:a16="http://schemas.microsoft.com/office/drawing/2014/main" id="{A32BDF8C-5AF3-42B1-9555-43BB1F7C9302}"/>
                </a:ext>
              </a:extLst>
            </p:cNvPr>
            <p:cNvGrpSpPr/>
            <p:nvPr/>
          </p:nvGrpSpPr>
          <p:grpSpPr>
            <a:xfrm>
              <a:off x="3492860" y="1634025"/>
              <a:ext cx="914400" cy="3673416"/>
              <a:chOff x="3718764" y="1649444"/>
              <a:chExt cx="914400" cy="3673416"/>
            </a:xfrm>
          </p:grpSpPr>
          <p:pic>
            <p:nvPicPr>
              <p:cNvPr id="9" name="Grafický objekt 8" descr="Býk">
                <a:extLst>
                  <a:ext uri="{FF2B5EF4-FFF2-40B4-BE49-F238E27FC236}">
                    <a16:creationId xmlns:a16="http://schemas.microsoft.com/office/drawing/2014/main" id="{885042C9-4A92-43D9-B822-1ACC8E37C0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>
                <a:off x="3718764" y="1649444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31" name="Grafický objekt 30" descr="Velbloud">
                <a:extLst>
                  <a:ext uri="{FF2B5EF4-FFF2-40B4-BE49-F238E27FC236}">
                    <a16:creationId xmlns:a16="http://schemas.microsoft.com/office/drawing/2014/main" id="{46B3FF85-665A-4EBE-A731-2FF416AB3F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rcRect/>
              <a:stretch/>
            </p:blipFill>
            <p:spPr>
              <a:xfrm>
                <a:off x="3718764" y="2569116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41" name="Grafický objekt 40" descr="Vysoká">
                <a:extLst>
                  <a:ext uri="{FF2B5EF4-FFF2-40B4-BE49-F238E27FC236}">
                    <a16:creationId xmlns:a16="http://schemas.microsoft.com/office/drawing/2014/main" id="{ED4C700E-93F4-4E88-B26C-5C5B1635F2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p:blipFill>
            <p:spPr>
              <a:xfrm>
                <a:off x="3718764" y="4408460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45" name="Grafický objekt 44" descr="Býk">
                <a:extLst>
                  <a:ext uri="{FF2B5EF4-FFF2-40B4-BE49-F238E27FC236}">
                    <a16:creationId xmlns:a16="http://schemas.microsoft.com/office/drawing/2014/main" id="{2910D3BA-23B0-4296-97D7-77B3873D5D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>
                <a:off x="3718764" y="3488788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C194E146-6FB9-4D3A-9C6A-A21D2BAEA67F}"/>
                </a:ext>
              </a:extLst>
            </p:cNvPr>
            <p:cNvGrpSpPr/>
            <p:nvPr/>
          </p:nvGrpSpPr>
          <p:grpSpPr>
            <a:xfrm>
              <a:off x="5007386" y="1586288"/>
              <a:ext cx="914400" cy="3721153"/>
              <a:chOff x="5333623" y="1611303"/>
              <a:chExt cx="914400" cy="3721153"/>
            </a:xfrm>
          </p:grpSpPr>
          <p:pic>
            <p:nvPicPr>
              <p:cNvPr id="27" name="Grafický objekt 26" descr="Brouk">
                <a:extLst>
                  <a:ext uri="{FF2B5EF4-FFF2-40B4-BE49-F238E27FC236}">
                    <a16:creationId xmlns:a16="http://schemas.microsoft.com/office/drawing/2014/main" id="{19D38220-C489-44FD-B423-09C8CA449B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p:blipFill>
            <p:spPr>
              <a:xfrm>
                <a:off x="5333623" y="4418056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29" name="Grafický objekt 28" descr="Býk">
                <a:extLst>
                  <a:ext uri="{FF2B5EF4-FFF2-40B4-BE49-F238E27FC236}">
                    <a16:creationId xmlns:a16="http://schemas.microsoft.com/office/drawing/2014/main" id="{544AC5FE-7574-4110-8EEB-985ABCC9C3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>
                <a:off x="5333623" y="2546887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39" name="Grafický objekt 38" descr="Velbloud">
                <a:extLst>
                  <a:ext uri="{FF2B5EF4-FFF2-40B4-BE49-F238E27FC236}">
                    <a16:creationId xmlns:a16="http://schemas.microsoft.com/office/drawing/2014/main" id="{3F938ACD-A5D4-4AA1-8ACE-F61BE1680F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rcRect/>
              <a:stretch/>
            </p:blipFill>
            <p:spPr>
              <a:xfrm>
                <a:off x="5333623" y="1611303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49" name="Grafický objekt 48" descr="Vysoká">
                <a:extLst>
                  <a:ext uri="{FF2B5EF4-FFF2-40B4-BE49-F238E27FC236}">
                    <a16:creationId xmlns:a16="http://schemas.microsoft.com/office/drawing/2014/main" id="{1E749068-AA1C-4B33-806C-4C847258E9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p:blipFill>
            <p:spPr>
              <a:xfrm>
                <a:off x="5333623" y="3482471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2" name="Skupina 1">
              <a:extLst>
                <a:ext uri="{FF2B5EF4-FFF2-40B4-BE49-F238E27FC236}">
                  <a16:creationId xmlns:a16="http://schemas.microsoft.com/office/drawing/2014/main" id="{84B530DB-D2EC-45C5-B901-246E94D2C700}"/>
                </a:ext>
              </a:extLst>
            </p:cNvPr>
            <p:cNvGrpSpPr/>
            <p:nvPr/>
          </p:nvGrpSpPr>
          <p:grpSpPr>
            <a:xfrm>
              <a:off x="7963175" y="1428333"/>
              <a:ext cx="914400" cy="3879108"/>
              <a:chOff x="8189147" y="1507223"/>
              <a:chExt cx="914400" cy="3879108"/>
            </a:xfrm>
          </p:grpSpPr>
          <p:pic>
            <p:nvPicPr>
              <p:cNvPr id="28" name="Grafický objekt 27" descr="Brouk">
                <a:extLst>
                  <a:ext uri="{FF2B5EF4-FFF2-40B4-BE49-F238E27FC236}">
                    <a16:creationId xmlns:a16="http://schemas.microsoft.com/office/drawing/2014/main" id="{3C5DBC75-D7C7-483E-91A4-A6624A685F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p:blipFill>
            <p:spPr>
              <a:xfrm>
                <a:off x="8189147" y="1507223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30" name="Grafický objekt 29" descr="Býk">
                <a:extLst>
                  <a:ext uri="{FF2B5EF4-FFF2-40B4-BE49-F238E27FC236}">
                    <a16:creationId xmlns:a16="http://schemas.microsoft.com/office/drawing/2014/main" id="{328FE14A-6337-4851-85B7-BFE6962DDF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>
                <a:off x="8189147" y="4471931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36" name="Grafický objekt 35" descr="Vysoká">
                <a:extLst>
                  <a:ext uri="{FF2B5EF4-FFF2-40B4-BE49-F238E27FC236}">
                    <a16:creationId xmlns:a16="http://schemas.microsoft.com/office/drawing/2014/main" id="{01586692-E702-460D-9D54-2378EAA17C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p:blipFill>
            <p:spPr>
              <a:xfrm>
                <a:off x="8189147" y="2495459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40" name="Grafický objekt 39" descr="Brouk">
                <a:extLst>
                  <a:ext uri="{FF2B5EF4-FFF2-40B4-BE49-F238E27FC236}">
                    <a16:creationId xmlns:a16="http://schemas.microsoft.com/office/drawing/2014/main" id="{4467A3D3-DC85-4113-AC19-AC6889813C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p:blipFill>
            <p:spPr>
              <a:xfrm>
                <a:off x="8189147" y="3483695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85A8A508-3713-4126-8BEA-2527315F8BBF}"/>
                </a:ext>
              </a:extLst>
            </p:cNvPr>
            <p:cNvGrpSpPr/>
            <p:nvPr/>
          </p:nvGrpSpPr>
          <p:grpSpPr>
            <a:xfrm>
              <a:off x="6562392" y="1454314"/>
              <a:ext cx="914400" cy="3853127"/>
              <a:chOff x="6788364" y="1520846"/>
              <a:chExt cx="914400" cy="3853127"/>
            </a:xfrm>
          </p:grpSpPr>
          <p:pic>
            <p:nvPicPr>
              <p:cNvPr id="17" name="Grafický objekt 16" descr="Vysoká">
                <a:extLst>
                  <a:ext uri="{FF2B5EF4-FFF2-40B4-BE49-F238E27FC236}">
                    <a16:creationId xmlns:a16="http://schemas.microsoft.com/office/drawing/2014/main" id="{E0D4A165-9213-4D55-92E2-C24714A2E1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p:blipFill>
            <p:spPr>
              <a:xfrm>
                <a:off x="6788364" y="1520846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43" name="Grafický objekt 42" descr="Brouk">
                <a:extLst>
                  <a:ext uri="{FF2B5EF4-FFF2-40B4-BE49-F238E27FC236}">
                    <a16:creationId xmlns:a16="http://schemas.microsoft.com/office/drawing/2014/main" id="{C3077ADC-66A0-4C63-BC5B-DDFB8DA400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p:blipFill>
            <p:spPr>
              <a:xfrm>
                <a:off x="6788364" y="2500422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38" name="Grafický objekt 37" descr="Velbloud">
                <a:extLst>
                  <a:ext uri="{FF2B5EF4-FFF2-40B4-BE49-F238E27FC236}">
                    <a16:creationId xmlns:a16="http://schemas.microsoft.com/office/drawing/2014/main" id="{993CF924-B62F-4838-98C9-29FBCF6331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rcRect/>
              <a:stretch/>
            </p:blipFill>
            <p:spPr>
              <a:xfrm>
                <a:off x="6788364" y="4459573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42" name="Grafický objekt 41" descr="Býk">
                <a:extLst>
                  <a:ext uri="{FF2B5EF4-FFF2-40B4-BE49-F238E27FC236}">
                    <a16:creationId xmlns:a16="http://schemas.microsoft.com/office/drawing/2014/main" id="{93C1E548-4AB3-448C-8C01-C4D9A9C3A1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>
                <a:off x="6788364" y="3479998"/>
                <a:ext cx="914400" cy="914400"/>
              </a:xfrm>
              <a:prstGeom prst="rect">
                <a:avLst/>
              </a:prstGeom>
            </p:spPr>
          </p:pic>
        </p:grpSp>
      </p:grp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42A1D625-ECB1-404D-98F6-43CD511389C1}"/>
              </a:ext>
            </a:extLst>
          </p:cNvPr>
          <p:cNvSpPr txBox="1"/>
          <p:nvPr/>
        </p:nvSpPr>
        <p:spPr>
          <a:xfrm>
            <a:off x="5157136" y="442967"/>
            <a:ext cx="1848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porozumění textu</a:t>
            </a:r>
            <a:endParaRPr lang="cs-CZ" dirty="0">
              <a:latin typeface="+mj-lt"/>
            </a:endParaRPr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6365D31A-C39D-4E10-AEF5-17DA47749890}"/>
              </a:ext>
            </a:extLst>
          </p:cNvPr>
          <p:cNvSpPr txBox="1"/>
          <p:nvPr/>
        </p:nvSpPr>
        <p:spPr>
          <a:xfrm>
            <a:off x="1781576" y="5548635"/>
            <a:ext cx="8444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+mj-lt"/>
              </a:rPr>
              <a:t>Jak mám sakra vědět, co ráda žeru, když nevím, kdo jsem? Cítila jsem, jak rudnu. Musela jsem s pravdou ven: neznám ani to svoje slovo. Všichni tuleni, velbloudi, kanci a veverky mě shovívavě pozorovali …………..     Román pro ženy Michal Viewegh str.41</a:t>
            </a:r>
          </a:p>
        </p:txBody>
      </p:sp>
    </p:spTree>
    <p:extLst>
      <p:ext uri="{BB962C8B-B14F-4D97-AF65-F5344CB8AC3E}">
        <p14:creationId xmlns:p14="http://schemas.microsoft.com/office/powerpoint/2010/main" val="181488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>
            <a:extLst>
              <a:ext uri="{FF2B5EF4-FFF2-40B4-BE49-F238E27FC236}">
                <a16:creationId xmlns:a16="http://schemas.microsoft.com/office/drawing/2014/main" id="{0388F046-CCF6-43AE-9197-E1AC85186FA3}"/>
              </a:ext>
            </a:extLst>
          </p:cNvPr>
          <p:cNvGrpSpPr/>
          <p:nvPr/>
        </p:nvGrpSpPr>
        <p:grpSpPr>
          <a:xfrm>
            <a:off x="3492860" y="1228712"/>
            <a:ext cx="5384715" cy="3879108"/>
            <a:chOff x="3492860" y="1428333"/>
            <a:chExt cx="5384715" cy="3879108"/>
          </a:xfrm>
        </p:grpSpPr>
        <p:grpSp>
          <p:nvGrpSpPr>
            <p:cNvPr id="6" name="Skupina 5">
              <a:extLst>
                <a:ext uri="{FF2B5EF4-FFF2-40B4-BE49-F238E27FC236}">
                  <a16:creationId xmlns:a16="http://schemas.microsoft.com/office/drawing/2014/main" id="{A32BDF8C-5AF3-42B1-9555-43BB1F7C9302}"/>
                </a:ext>
              </a:extLst>
            </p:cNvPr>
            <p:cNvGrpSpPr/>
            <p:nvPr/>
          </p:nvGrpSpPr>
          <p:grpSpPr>
            <a:xfrm>
              <a:off x="3492860" y="1634025"/>
              <a:ext cx="914400" cy="3673416"/>
              <a:chOff x="3718764" y="1649444"/>
              <a:chExt cx="914400" cy="3673416"/>
            </a:xfrm>
          </p:grpSpPr>
          <p:pic>
            <p:nvPicPr>
              <p:cNvPr id="9" name="Grafický objekt 8" descr="Býk">
                <a:extLst>
                  <a:ext uri="{FF2B5EF4-FFF2-40B4-BE49-F238E27FC236}">
                    <a16:creationId xmlns:a16="http://schemas.microsoft.com/office/drawing/2014/main" id="{885042C9-4A92-43D9-B822-1ACC8E37C0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>
                <a:off x="3718764" y="1649444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31" name="Grafický objekt 30" descr="Velbloud">
                <a:extLst>
                  <a:ext uri="{FF2B5EF4-FFF2-40B4-BE49-F238E27FC236}">
                    <a16:creationId xmlns:a16="http://schemas.microsoft.com/office/drawing/2014/main" id="{46B3FF85-665A-4EBE-A731-2FF416AB3F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rcRect/>
              <a:stretch/>
            </p:blipFill>
            <p:spPr>
              <a:xfrm>
                <a:off x="3718764" y="2569116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41" name="Grafický objekt 40" descr="Vysoká">
                <a:extLst>
                  <a:ext uri="{FF2B5EF4-FFF2-40B4-BE49-F238E27FC236}">
                    <a16:creationId xmlns:a16="http://schemas.microsoft.com/office/drawing/2014/main" id="{ED4C700E-93F4-4E88-B26C-5C5B1635F2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p:blipFill>
            <p:spPr>
              <a:xfrm>
                <a:off x="3718764" y="4408460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45" name="Grafický objekt 44" descr="Býk">
                <a:extLst>
                  <a:ext uri="{FF2B5EF4-FFF2-40B4-BE49-F238E27FC236}">
                    <a16:creationId xmlns:a16="http://schemas.microsoft.com/office/drawing/2014/main" id="{2910D3BA-23B0-4296-97D7-77B3873D5D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>
                <a:off x="3718764" y="3488788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C194E146-6FB9-4D3A-9C6A-A21D2BAEA67F}"/>
                </a:ext>
              </a:extLst>
            </p:cNvPr>
            <p:cNvGrpSpPr/>
            <p:nvPr/>
          </p:nvGrpSpPr>
          <p:grpSpPr>
            <a:xfrm>
              <a:off x="5007386" y="1586288"/>
              <a:ext cx="914400" cy="3721153"/>
              <a:chOff x="5333623" y="1611303"/>
              <a:chExt cx="914400" cy="3721153"/>
            </a:xfrm>
          </p:grpSpPr>
          <p:pic>
            <p:nvPicPr>
              <p:cNvPr id="27" name="Grafický objekt 26" descr="Brouk">
                <a:extLst>
                  <a:ext uri="{FF2B5EF4-FFF2-40B4-BE49-F238E27FC236}">
                    <a16:creationId xmlns:a16="http://schemas.microsoft.com/office/drawing/2014/main" id="{19D38220-C489-44FD-B423-09C8CA449B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p:blipFill>
            <p:spPr>
              <a:xfrm>
                <a:off x="5333623" y="4418056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29" name="Grafický objekt 28" descr="Býk">
                <a:extLst>
                  <a:ext uri="{FF2B5EF4-FFF2-40B4-BE49-F238E27FC236}">
                    <a16:creationId xmlns:a16="http://schemas.microsoft.com/office/drawing/2014/main" id="{544AC5FE-7574-4110-8EEB-985ABCC9C3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>
                <a:off x="5333623" y="2546887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39" name="Grafický objekt 38" descr="Velbloud">
                <a:extLst>
                  <a:ext uri="{FF2B5EF4-FFF2-40B4-BE49-F238E27FC236}">
                    <a16:creationId xmlns:a16="http://schemas.microsoft.com/office/drawing/2014/main" id="{3F938ACD-A5D4-4AA1-8ACE-F61BE1680F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rcRect/>
              <a:stretch/>
            </p:blipFill>
            <p:spPr>
              <a:xfrm>
                <a:off x="5333623" y="1611303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49" name="Grafický objekt 48" descr="Vysoká">
                <a:extLst>
                  <a:ext uri="{FF2B5EF4-FFF2-40B4-BE49-F238E27FC236}">
                    <a16:creationId xmlns:a16="http://schemas.microsoft.com/office/drawing/2014/main" id="{1E749068-AA1C-4B33-806C-4C847258E9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p:blipFill>
            <p:spPr>
              <a:xfrm>
                <a:off x="5333623" y="3482471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2" name="Skupina 1">
              <a:extLst>
                <a:ext uri="{FF2B5EF4-FFF2-40B4-BE49-F238E27FC236}">
                  <a16:creationId xmlns:a16="http://schemas.microsoft.com/office/drawing/2014/main" id="{84B530DB-D2EC-45C5-B901-246E94D2C700}"/>
                </a:ext>
              </a:extLst>
            </p:cNvPr>
            <p:cNvGrpSpPr/>
            <p:nvPr/>
          </p:nvGrpSpPr>
          <p:grpSpPr>
            <a:xfrm>
              <a:off x="7963175" y="1428333"/>
              <a:ext cx="914400" cy="3879108"/>
              <a:chOff x="8189147" y="1507223"/>
              <a:chExt cx="914400" cy="3879108"/>
            </a:xfrm>
          </p:grpSpPr>
          <p:pic>
            <p:nvPicPr>
              <p:cNvPr id="28" name="Grafický objekt 27" descr="Brouk">
                <a:extLst>
                  <a:ext uri="{FF2B5EF4-FFF2-40B4-BE49-F238E27FC236}">
                    <a16:creationId xmlns:a16="http://schemas.microsoft.com/office/drawing/2014/main" id="{3C5DBC75-D7C7-483E-91A4-A6624A685F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p:blipFill>
            <p:spPr>
              <a:xfrm>
                <a:off x="8189147" y="1507223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30" name="Grafický objekt 29" descr="Býk">
                <a:extLst>
                  <a:ext uri="{FF2B5EF4-FFF2-40B4-BE49-F238E27FC236}">
                    <a16:creationId xmlns:a16="http://schemas.microsoft.com/office/drawing/2014/main" id="{328FE14A-6337-4851-85B7-BFE6962DDF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>
                <a:off x="8189147" y="4471931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36" name="Grafický objekt 35" descr="Vysoká">
                <a:extLst>
                  <a:ext uri="{FF2B5EF4-FFF2-40B4-BE49-F238E27FC236}">
                    <a16:creationId xmlns:a16="http://schemas.microsoft.com/office/drawing/2014/main" id="{01586692-E702-460D-9D54-2378EAA17C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p:blipFill>
            <p:spPr>
              <a:xfrm>
                <a:off x="8189147" y="2495459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40" name="Grafický objekt 39" descr="Brouk">
                <a:extLst>
                  <a:ext uri="{FF2B5EF4-FFF2-40B4-BE49-F238E27FC236}">
                    <a16:creationId xmlns:a16="http://schemas.microsoft.com/office/drawing/2014/main" id="{4467A3D3-DC85-4113-AC19-AC6889813C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p:blipFill>
            <p:spPr>
              <a:xfrm>
                <a:off x="8189147" y="3483695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85A8A508-3713-4126-8BEA-2527315F8BBF}"/>
                </a:ext>
              </a:extLst>
            </p:cNvPr>
            <p:cNvGrpSpPr/>
            <p:nvPr/>
          </p:nvGrpSpPr>
          <p:grpSpPr>
            <a:xfrm>
              <a:off x="6562392" y="1454314"/>
              <a:ext cx="914400" cy="3853127"/>
              <a:chOff x="6788364" y="1520846"/>
              <a:chExt cx="914400" cy="3853127"/>
            </a:xfrm>
          </p:grpSpPr>
          <p:pic>
            <p:nvPicPr>
              <p:cNvPr id="17" name="Grafický objekt 16" descr="Vysoká">
                <a:extLst>
                  <a:ext uri="{FF2B5EF4-FFF2-40B4-BE49-F238E27FC236}">
                    <a16:creationId xmlns:a16="http://schemas.microsoft.com/office/drawing/2014/main" id="{E0D4A165-9213-4D55-92E2-C24714A2E1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p:blipFill>
            <p:spPr>
              <a:xfrm>
                <a:off x="6788364" y="1520846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43" name="Grafický objekt 42" descr="Brouk">
                <a:extLst>
                  <a:ext uri="{FF2B5EF4-FFF2-40B4-BE49-F238E27FC236}">
                    <a16:creationId xmlns:a16="http://schemas.microsoft.com/office/drawing/2014/main" id="{C3077ADC-66A0-4C63-BC5B-DDFB8DA400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p:blipFill>
            <p:spPr>
              <a:xfrm>
                <a:off x="6788364" y="2500422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38" name="Grafický objekt 37" descr="Velbloud">
                <a:extLst>
                  <a:ext uri="{FF2B5EF4-FFF2-40B4-BE49-F238E27FC236}">
                    <a16:creationId xmlns:a16="http://schemas.microsoft.com/office/drawing/2014/main" id="{993CF924-B62F-4838-98C9-29FBCF6331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rcRect/>
              <a:stretch/>
            </p:blipFill>
            <p:spPr>
              <a:xfrm>
                <a:off x="6788364" y="4459573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42" name="Grafický objekt 41" descr="Býk">
                <a:extLst>
                  <a:ext uri="{FF2B5EF4-FFF2-40B4-BE49-F238E27FC236}">
                    <a16:creationId xmlns:a16="http://schemas.microsoft.com/office/drawing/2014/main" id="{93C1E548-4AB3-448C-8C01-C4D9A9C3A1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>
                <a:off x="6788364" y="3479998"/>
                <a:ext cx="914400" cy="914400"/>
              </a:xfrm>
              <a:prstGeom prst="rect">
                <a:avLst/>
              </a:prstGeom>
            </p:spPr>
          </p:pic>
        </p:grpSp>
      </p:grp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3D7AE821-9151-442C-BFB2-4DB615DB05AD}"/>
              </a:ext>
            </a:extLst>
          </p:cNvPr>
          <p:cNvSpPr txBox="1"/>
          <p:nvPr/>
        </p:nvSpPr>
        <p:spPr>
          <a:xfrm>
            <a:off x="5157136" y="442967"/>
            <a:ext cx="1848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porozumění textu</a:t>
            </a:r>
            <a:endParaRPr lang="cs-CZ" dirty="0">
              <a:latin typeface="+mj-lt"/>
            </a:endParaRPr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26594BAC-CAB6-4BC9-AA7A-5AC63A08CDA2}"/>
              </a:ext>
            </a:extLst>
          </p:cNvPr>
          <p:cNvSpPr txBox="1"/>
          <p:nvPr/>
        </p:nvSpPr>
        <p:spPr>
          <a:xfrm>
            <a:off x="1807334" y="5857728"/>
            <a:ext cx="8444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+mj-lt"/>
              </a:rPr>
              <a:t>snaha o pochopení čteného textu a logický převod do zjednodušené grafiky</a:t>
            </a:r>
          </a:p>
        </p:txBody>
      </p:sp>
    </p:spTree>
    <p:extLst>
      <p:ext uri="{BB962C8B-B14F-4D97-AF65-F5344CB8AC3E}">
        <p14:creationId xmlns:p14="http://schemas.microsoft.com/office/powerpoint/2010/main" val="238695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>
            <a:extLst>
              <a:ext uri="{FF2B5EF4-FFF2-40B4-BE49-F238E27FC236}">
                <a16:creationId xmlns:a16="http://schemas.microsoft.com/office/drawing/2014/main" id="{42C6E96E-36D9-441D-B8CB-77A54EFBD211}"/>
              </a:ext>
            </a:extLst>
          </p:cNvPr>
          <p:cNvGrpSpPr/>
          <p:nvPr/>
        </p:nvGrpSpPr>
        <p:grpSpPr>
          <a:xfrm>
            <a:off x="3492860" y="1248036"/>
            <a:ext cx="5384715" cy="3879108"/>
            <a:chOff x="3492860" y="1428333"/>
            <a:chExt cx="5384715" cy="3879108"/>
          </a:xfrm>
        </p:grpSpPr>
        <p:grpSp>
          <p:nvGrpSpPr>
            <p:cNvPr id="6" name="Skupina 5">
              <a:extLst>
                <a:ext uri="{FF2B5EF4-FFF2-40B4-BE49-F238E27FC236}">
                  <a16:creationId xmlns:a16="http://schemas.microsoft.com/office/drawing/2014/main" id="{A32BDF8C-5AF3-42B1-9555-43BB1F7C9302}"/>
                </a:ext>
              </a:extLst>
            </p:cNvPr>
            <p:cNvGrpSpPr/>
            <p:nvPr/>
          </p:nvGrpSpPr>
          <p:grpSpPr>
            <a:xfrm>
              <a:off x="3492860" y="1634025"/>
              <a:ext cx="914400" cy="3673416"/>
              <a:chOff x="3718764" y="1649444"/>
              <a:chExt cx="914400" cy="3673416"/>
            </a:xfrm>
          </p:grpSpPr>
          <p:pic>
            <p:nvPicPr>
              <p:cNvPr id="9" name="Grafický objekt 8" descr="Býk">
                <a:extLst>
                  <a:ext uri="{FF2B5EF4-FFF2-40B4-BE49-F238E27FC236}">
                    <a16:creationId xmlns:a16="http://schemas.microsoft.com/office/drawing/2014/main" id="{885042C9-4A92-43D9-B822-1ACC8E37C0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>
                <a:off x="3718764" y="1649444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31" name="Grafický objekt 30" descr="Velbloud">
                <a:extLst>
                  <a:ext uri="{FF2B5EF4-FFF2-40B4-BE49-F238E27FC236}">
                    <a16:creationId xmlns:a16="http://schemas.microsoft.com/office/drawing/2014/main" id="{46B3FF85-665A-4EBE-A731-2FF416AB3F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rcRect/>
              <a:stretch/>
            </p:blipFill>
            <p:spPr>
              <a:xfrm>
                <a:off x="3718764" y="2569116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41" name="Grafický objekt 40" descr="Vysoká">
                <a:extLst>
                  <a:ext uri="{FF2B5EF4-FFF2-40B4-BE49-F238E27FC236}">
                    <a16:creationId xmlns:a16="http://schemas.microsoft.com/office/drawing/2014/main" id="{ED4C700E-93F4-4E88-B26C-5C5B1635F2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p:blipFill>
            <p:spPr>
              <a:xfrm>
                <a:off x="3718764" y="4408460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45" name="Grafický objekt 44" descr="Býk">
                <a:extLst>
                  <a:ext uri="{FF2B5EF4-FFF2-40B4-BE49-F238E27FC236}">
                    <a16:creationId xmlns:a16="http://schemas.microsoft.com/office/drawing/2014/main" id="{2910D3BA-23B0-4296-97D7-77B3873D5D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>
                <a:off x="3718764" y="3488788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C194E146-6FB9-4D3A-9C6A-A21D2BAEA67F}"/>
                </a:ext>
              </a:extLst>
            </p:cNvPr>
            <p:cNvGrpSpPr/>
            <p:nvPr/>
          </p:nvGrpSpPr>
          <p:grpSpPr>
            <a:xfrm>
              <a:off x="5007386" y="1586288"/>
              <a:ext cx="914400" cy="3721153"/>
              <a:chOff x="5333623" y="1611303"/>
              <a:chExt cx="914400" cy="3721153"/>
            </a:xfrm>
          </p:grpSpPr>
          <p:pic>
            <p:nvPicPr>
              <p:cNvPr id="27" name="Grafický objekt 26" descr="Brouk">
                <a:extLst>
                  <a:ext uri="{FF2B5EF4-FFF2-40B4-BE49-F238E27FC236}">
                    <a16:creationId xmlns:a16="http://schemas.microsoft.com/office/drawing/2014/main" id="{19D38220-C489-44FD-B423-09C8CA449B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p:blipFill>
            <p:spPr>
              <a:xfrm>
                <a:off x="5333623" y="4418056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29" name="Grafický objekt 28" descr="Býk">
                <a:extLst>
                  <a:ext uri="{FF2B5EF4-FFF2-40B4-BE49-F238E27FC236}">
                    <a16:creationId xmlns:a16="http://schemas.microsoft.com/office/drawing/2014/main" id="{544AC5FE-7574-4110-8EEB-985ABCC9C3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>
                <a:off x="5333623" y="2546887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39" name="Grafický objekt 38" descr="Velbloud">
                <a:extLst>
                  <a:ext uri="{FF2B5EF4-FFF2-40B4-BE49-F238E27FC236}">
                    <a16:creationId xmlns:a16="http://schemas.microsoft.com/office/drawing/2014/main" id="{3F938ACD-A5D4-4AA1-8ACE-F61BE1680F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rcRect/>
              <a:stretch/>
            </p:blipFill>
            <p:spPr>
              <a:xfrm>
                <a:off x="5333623" y="1611303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49" name="Grafický objekt 48" descr="Vysoká">
                <a:extLst>
                  <a:ext uri="{FF2B5EF4-FFF2-40B4-BE49-F238E27FC236}">
                    <a16:creationId xmlns:a16="http://schemas.microsoft.com/office/drawing/2014/main" id="{1E749068-AA1C-4B33-806C-4C847258E9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p:blipFill>
            <p:spPr>
              <a:xfrm>
                <a:off x="5333623" y="3482471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2" name="Skupina 1">
              <a:extLst>
                <a:ext uri="{FF2B5EF4-FFF2-40B4-BE49-F238E27FC236}">
                  <a16:creationId xmlns:a16="http://schemas.microsoft.com/office/drawing/2014/main" id="{84B530DB-D2EC-45C5-B901-246E94D2C700}"/>
                </a:ext>
              </a:extLst>
            </p:cNvPr>
            <p:cNvGrpSpPr/>
            <p:nvPr/>
          </p:nvGrpSpPr>
          <p:grpSpPr>
            <a:xfrm>
              <a:off x="7963175" y="1428333"/>
              <a:ext cx="914400" cy="3879108"/>
              <a:chOff x="8189147" y="1507223"/>
              <a:chExt cx="914400" cy="3879108"/>
            </a:xfrm>
          </p:grpSpPr>
          <p:pic>
            <p:nvPicPr>
              <p:cNvPr id="28" name="Grafický objekt 27" descr="Brouk">
                <a:extLst>
                  <a:ext uri="{FF2B5EF4-FFF2-40B4-BE49-F238E27FC236}">
                    <a16:creationId xmlns:a16="http://schemas.microsoft.com/office/drawing/2014/main" id="{3C5DBC75-D7C7-483E-91A4-A6624A685F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p:blipFill>
            <p:spPr>
              <a:xfrm>
                <a:off x="8189147" y="1507223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30" name="Grafický objekt 29" descr="Býk">
                <a:extLst>
                  <a:ext uri="{FF2B5EF4-FFF2-40B4-BE49-F238E27FC236}">
                    <a16:creationId xmlns:a16="http://schemas.microsoft.com/office/drawing/2014/main" id="{328FE14A-6337-4851-85B7-BFE6962DDF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>
                <a:off x="8189147" y="4471931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36" name="Grafický objekt 35" descr="Vysoká">
                <a:extLst>
                  <a:ext uri="{FF2B5EF4-FFF2-40B4-BE49-F238E27FC236}">
                    <a16:creationId xmlns:a16="http://schemas.microsoft.com/office/drawing/2014/main" id="{01586692-E702-460D-9D54-2378EAA17C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p:blipFill>
            <p:spPr>
              <a:xfrm>
                <a:off x="8189147" y="2495459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40" name="Grafický objekt 39" descr="Brouk">
                <a:extLst>
                  <a:ext uri="{FF2B5EF4-FFF2-40B4-BE49-F238E27FC236}">
                    <a16:creationId xmlns:a16="http://schemas.microsoft.com/office/drawing/2014/main" id="{4467A3D3-DC85-4113-AC19-AC6889813C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p:blipFill>
            <p:spPr>
              <a:xfrm>
                <a:off x="8189147" y="3483695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85A8A508-3713-4126-8BEA-2527315F8BBF}"/>
                </a:ext>
              </a:extLst>
            </p:cNvPr>
            <p:cNvGrpSpPr/>
            <p:nvPr/>
          </p:nvGrpSpPr>
          <p:grpSpPr>
            <a:xfrm>
              <a:off x="6562392" y="1454314"/>
              <a:ext cx="914400" cy="3853127"/>
              <a:chOff x="6788364" y="1520846"/>
              <a:chExt cx="914400" cy="3853127"/>
            </a:xfrm>
          </p:grpSpPr>
          <p:pic>
            <p:nvPicPr>
              <p:cNvPr id="17" name="Grafický objekt 16" descr="Vysoká">
                <a:extLst>
                  <a:ext uri="{FF2B5EF4-FFF2-40B4-BE49-F238E27FC236}">
                    <a16:creationId xmlns:a16="http://schemas.microsoft.com/office/drawing/2014/main" id="{E0D4A165-9213-4D55-92E2-C24714A2E1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p:blipFill>
            <p:spPr>
              <a:xfrm>
                <a:off x="6788364" y="1520846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43" name="Grafický objekt 42" descr="Brouk">
                <a:extLst>
                  <a:ext uri="{FF2B5EF4-FFF2-40B4-BE49-F238E27FC236}">
                    <a16:creationId xmlns:a16="http://schemas.microsoft.com/office/drawing/2014/main" id="{C3077ADC-66A0-4C63-BC5B-DDFB8DA400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p:blipFill>
            <p:spPr>
              <a:xfrm>
                <a:off x="6788364" y="2500422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38" name="Grafický objekt 37" descr="Velbloud">
                <a:extLst>
                  <a:ext uri="{FF2B5EF4-FFF2-40B4-BE49-F238E27FC236}">
                    <a16:creationId xmlns:a16="http://schemas.microsoft.com/office/drawing/2014/main" id="{993CF924-B62F-4838-98C9-29FBCF6331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rcRect/>
              <a:stretch/>
            </p:blipFill>
            <p:spPr>
              <a:xfrm>
                <a:off x="6788364" y="4459573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42" name="Grafický objekt 41" descr="Býk">
                <a:extLst>
                  <a:ext uri="{FF2B5EF4-FFF2-40B4-BE49-F238E27FC236}">
                    <a16:creationId xmlns:a16="http://schemas.microsoft.com/office/drawing/2014/main" id="{93C1E548-4AB3-448C-8C01-C4D9A9C3A1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>
                <a:off x="6788364" y="3479998"/>
                <a:ext cx="914400" cy="914400"/>
              </a:xfrm>
              <a:prstGeom prst="rect">
                <a:avLst/>
              </a:prstGeom>
            </p:spPr>
          </p:pic>
        </p:grpSp>
      </p:grp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AD2366DB-A368-4B2A-9990-1F5C51C6ECEC}"/>
              </a:ext>
            </a:extLst>
          </p:cNvPr>
          <p:cNvSpPr txBox="1"/>
          <p:nvPr/>
        </p:nvSpPr>
        <p:spPr>
          <a:xfrm>
            <a:off x="5157136" y="442967"/>
            <a:ext cx="1848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porozumění textu</a:t>
            </a:r>
            <a:endParaRPr lang="cs-CZ" dirty="0">
              <a:latin typeface="+mj-lt"/>
            </a:endParaRPr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DC210649-B901-48CD-8523-0D939B33BCD3}"/>
              </a:ext>
            </a:extLst>
          </p:cNvPr>
          <p:cNvSpPr txBox="1"/>
          <p:nvPr/>
        </p:nvSpPr>
        <p:spPr>
          <a:xfrm>
            <a:off x="1807334" y="5857728"/>
            <a:ext cx="8444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+mj-lt"/>
              </a:rPr>
              <a:t>snaha o pochopení čteného textu a logický převod do zjednodušené grafiky</a:t>
            </a:r>
          </a:p>
        </p:txBody>
      </p:sp>
    </p:spTree>
    <p:extLst>
      <p:ext uri="{BB962C8B-B14F-4D97-AF65-F5344CB8AC3E}">
        <p14:creationId xmlns:p14="http://schemas.microsoft.com/office/powerpoint/2010/main" val="215137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Skupina 48">
            <a:extLst>
              <a:ext uri="{FF2B5EF4-FFF2-40B4-BE49-F238E27FC236}">
                <a16:creationId xmlns:a16="http://schemas.microsoft.com/office/drawing/2014/main" id="{49DF5813-F5C0-46EC-B7D5-D7EE4B24DDE4}"/>
              </a:ext>
            </a:extLst>
          </p:cNvPr>
          <p:cNvGrpSpPr/>
          <p:nvPr/>
        </p:nvGrpSpPr>
        <p:grpSpPr>
          <a:xfrm>
            <a:off x="1375215" y="857454"/>
            <a:ext cx="8810518" cy="4771215"/>
            <a:chOff x="1375215" y="857454"/>
            <a:chExt cx="8810518" cy="4771215"/>
          </a:xfrm>
        </p:grpSpPr>
        <p:grpSp>
          <p:nvGrpSpPr>
            <p:cNvPr id="46" name="Skupina 45">
              <a:extLst>
                <a:ext uri="{FF2B5EF4-FFF2-40B4-BE49-F238E27FC236}">
                  <a16:creationId xmlns:a16="http://schemas.microsoft.com/office/drawing/2014/main" id="{B63FA249-3D1F-466B-BDBF-5FE6F9DEA682}"/>
                </a:ext>
              </a:extLst>
            </p:cNvPr>
            <p:cNvGrpSpPr/>
            <p:nvPr/>
          </p:nvGrpSpPr>
          <p:grpSpPr>
            <a:xfrm>
              <a:off x="1375215" y="857454"/>
              <a:ext cx="6707071" cy="4771215"/>
              <a:chOff x="1375215" y="857454"/>
              <a:chExt cx="6707071" cy="4771215"/>
            </a:xfrm>
          </p:grpSpPr>
          <p:pic>
            <p:nvPicPr>
              <p:cNvPr id="3" name="Grafický objekt 2" descr="Rostlina">
                <a:extLst>
                  <a:ext uri="{FF2B5EF4-FFF2-40B4-BE49-F238E27FC236}">
                    <a16:creationId xmlns:a16="http://schemas.microsoft.com/office/drawing/2014/main" id="{E2ED50AA-E3C3-457F-9063-976911B51F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>
                <a:off x="3313891" y="1960466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5" name="Grafický objekt 4" descr="Pařez">
                <a:extLst>
                  <a:ext uri="{FF2B5EF4-FFF2-40B4-BE49-F238E27FC236}">
                    <a16:creationId xmlns:a16="http://schemas.microsoft.com/office/drawing/2014/main" id="{EAA5BC49-ECC2-40F2-9EEA-E1F8BD6543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>
                <a:off x="1375215" y="3438881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7" name="Grafický objekt 6" descr="Zalévání rostlin">
                <a:extLst>
                  <a:ext uri="{FF2B5EF4-FFF2-40B4-BE49-F238E27FC236}">
                    <a16:creationId xmlns:a16="http://schemas.microsoft.com/office/drawing/2014/main" id="{704D50AF-EBAC-4EB2-892F-D70BEF1F6C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p:blipFill>
            <p:spPr>
              <a:xfrm>
                <a:off x="6166967" y="2688690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11" name="Grafický objekt 10" descr="Šero (středně jasné slunce)">
                <a:extLst>
                  <a:ext uri="{FF2B5EF4-FFF2-40B4-BE49-F238E27FC236}">
                    <a16:creationId xmlns:a16="http://schemas.microsoft.com/office/drawing/2014/main" id="{1B7A94E5-77CE-4DD8-9AD1-409F214240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p:blipFill>
            <p:spPr>
              <a:xfrm>
                <a:off x="5599086" y="857454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15" name="Grafický objekt 14" descr="Korál">
                <a:extLst>
                  <a:ext uri="{FF2B5EF4-FFF2-40B4-BE49-F238E27FC236}">
                    <a16:creationId xmlns:a16="http://schemas.microsoft.com/office/drawing/2014/main" id="{298724C0-8A5E-4576-A894-4F7AC13DCD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p:blipFill>
            <p:spPr>
              <a:xfrm>
                <a:off x="7167886" y="4714269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17" name="Grafický objekt 16" descr="Pampeliška">
                <a:extLst>
                  <a:ext uri="{FF2B5EF4-FFF2-40B4-BE49-F238E27FC236}">
                    <a16:creationId xmlns:a16="http://schemas.microsoft.com/office/drawing/2014/main" id="{8B407A91-5DC1-4976-910B-E2C1CDC107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3"/>
                  </a:ext>
                </a:extLst>
              </a:blip>
              <a:stretch>
                <a:fillRect/>
              </a:stretch>
            </p:blipFill>
            <p:spPr>
              <a:xfrm>
                <a:off x="3216533" y="4712659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19" name="Grafický objekt 18" descr="Cesta">
                <a:extLst>
                  <a:ext uri="{FF2B5EF4-FFF2-40B4-BE49-F238E27FC236}">
                    <a16:creationId xmlns:a16="http://schemas.microsoft.com/office/drawing/2014/main" id="{84307DA8-3117-40D2-AFE5-F9BE9C7956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5"/>
                  </a:ext>
                </a:extLst>
              </a:blip>
              <a:stretch>
                <a:fillRect/>
              </a:stretch>
            </p:blipFill>
            <p:spPr>
              <a:xfrm>
                <a:off x="2399491" y="857454"/>
                <a:ext cx="914400" cy="914400"/>
              </a:xfrm>
              <a:prstGeom prst="rect">
                <a:avLst/>
              </a:prstGeom>
            </p:spPr>
          </p:pic>
        </p:grpSp>
        <p:pic>
          <p:nvPicPr>
            <p:cNvPr id="48" name="Grafický objekt 47" descr="Částečně zataženo">
              <a:extLst>
                <a:ext uri="{FF2B5EF4-FFF2-40B4-BE49-F238E27FC236}">
                  <a16:creationId xmlns:a16="http://schemas.microsoft.com/office/drawing/2014/main" id="{50BA1F4B-7F78-47BF-B36C-81958BC58C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p:blipFill>
          <p:spPr>
            <a:xfrm>
              <a:off x="9271333" y="1839310"/>
              <a:ext cx="914400" cy="914400"/>
            </a:xfrm>
            <a:prstGeom prst="rect">
              <a:avLst/>
            </a:prstGeom>
          </p:spPr>
        </p:pic>
      </p:grp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0D73E46A-E89B-414C-884F-578C164F7730}"/>
              </a:ext>
            </a:extLst>
          </p:cNvPr>
          <p:cNvSpPr txBox="1"/>
          <p:nvPr/>
        </p:nvSpPr>
        <p:spPr>
          <a:xfrm>
            <a:off x="3980806" y="449406"/>
            <a:ext cx="4340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tvorba digitálního </a:t>
            </a:r>
            <a:r>
              <a:rPr lang="cs-CZ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(nebo kresleného)  </a:t>
            </a:r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obsahu</a:t>
            </a:r>
            <a:endParaRPr lang="cs-CZ" dirty="0">
              <a:latin typeface="+mj-lt"/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EE33BCA1-D8DF-4DFA-8642-0215FB5D9F25}"/>
              </a:ext>
            </a:extLst>
          </p:cNvPr>
          <p:cNvSpPr txBox="1"/>
          <p:nvPr/>
        </p:nvSpPr>
        <p:spPr>
          <a:xfrm>
            <a:off x="1873876" y="5857728"/>
            <a:ext cx="8444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+mj-lt"/>
              </a:rPr>
              <a:t>snaha o tvorbu jednoduchého digitálního obsahu za </a:t>
            </a:r>
            <a:r>
              <a:rPr lang="cs-CZ" dirty="0" smtClean="0">
                <a:latin typeface="+mj-lt"/>
              </a:rPr>
              <a:t>pomoci </a:t>
            </a:r>
            <a:r>
              <a:rPr lang="cs-CZ" dirty="0">
                <a:latin typeface="+mj-lt"/>
              </a:rPr>
              <a:t>digitálních prostředků</a:t>
            </a:r>
          </a:p>
        </p:txBody>
      </p:sp>
      <p:pic>
        <p:nvPicPr>
          <p:cNvPr id="18" name="Grafický objekt 17" descr="Slunečnice">
            <a:extLst>
              <a:ext uri="{FF2B5EF4-FFF2-40B4-BE49-F238E27FC236}">
                <a16:creationId xmlns:a16="http://schemas.microsoft.com/office/drawing/2014/main" id="{AF225899-D131-4E51-955A-0BAC2DD55E6E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9998977" y="276881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41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 descr="Rostlina">
            <a:extLst>
              <a:ext uri="{FF2B5EF4-FFF2-40B4-BE49-F238E27FC236}">
                <a16:creationId xmlns:a16="http://schemas.microsoft.com/office/drawing/2014/main" id="{E2ED50AA-E3C3-457F-9063-976911B51F7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313891" y="1953285"/>
            <a:ext cx="914400" cy="914400"/>
          </a:xfrm>
          <a:prstGeom prst="rect">
            <a:avLst/>
          </a:prstGeom>
        </p:spPr>
      </p:pic>
      <p:pic>
        <p:nvPicPr>
          <p:cNvPr id="5" name="Grafický objekt 4" descr="Pařez">
            <a:extLst>
              <a:ext uri="{FF2B5EF4-FFF2-40B4-BE49-F238E27FC236}">
                <a16:creationId xmlns:a16="http://schemas.microsoft.com/office/drawing/2014/main" id="{EAA5BC49-ECC2-40F2-9EEA-E1F8BD65434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375215" y="3431700"/>
            <a:ext cx="914400" cy="914400"/>
          </a:xfrm>
          <a:prstGeom prst="rect">
            <a:avLst/>
          </a:prstGeom>
        </p:spPr>
      </p:pic>
      <p:pic>
        <p:nvPicPr>
          <p:cNvPr id="9" name="Grafický objekt 8" descr="Částečně zataženo">
            <a:extLst>
              <a:ext uri="{FF2B5EF4-FFF2-40B4-BE49-F238E27FC236}">
                <a16:creationId xmlns:a16="http://schemas.microsoft.com/office/drawing/2014/main" id="{2E35E398-AFE6-4B9A-B2FF-9053BF75099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271333" y="1839310"/>
            <a:ext cx="914400" cy="914400"/>
          </a:xfrm>
          <a:prstGeom prst="rect">
            <a:avLst/>
          </a:prstGeom>
        </p:spPr>
      </p:pic>
      <p:pic>
        <p:nvPicPr>
          <p:cNvPr id="11" name="Grafický objekt 10" descr="Šero (středně jasné slunce)">
            <a:extLst>
              <a:ext uri="{FF2B5EF4-FFF2-40B4-BE49-F238E27FC236}">
                <a16:creationId xmlns:a16="http://schemas.microsoft.com/office/drawing/2014/main" id="{1B7A94E5-77CE-4DD8-9AD1-409F21424080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5599086" y="850273"/>
            <a:ext cx="914400" cy="914400"/>
          </a:xfrm>
          <a:prstGeom prst="rect">
            <a:avLst/>
          </a:prstGeom>
        </p:spPr>
      </p:pic>
      <p:pic>
        <p:nvPicPr>
          <p:cNvPr id="15" name="Grafický objekt 14" descr="Korál">
            <a:extLst>
              <a:ext uri="{FF2B5EF4-FFF2-40B4-BE49-F238E27FC236}">
                <a16:creationId xmlns:a16="http://schemas.microsoft.com/office/drawing/2014/main" id="{298724C0-8A5E-4576-A894-4F7AC13DCDC6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7167886" y="4707088"/>
            <a:ext cx="914400" cy="914400"/>
          </a:xfrm>
          <a:prstGeom prst="rect">
            <a:avLst/>
          </a:prstGeom>
        </p:spPr>
      </p:pic>
      <p:pic>
        <p:nvPicPr>
          <p:cNvPr id="19" name="Grafický objekt 18" descr="Cesta">
            <a:extLst>
              <a:ext uri="{FF2B5EF4-FFF2-40B4-BE49-F238E27FC236}">
                <a16:creationId xmlns:a16="http://schemas.microsoft.com/office/drawing/2014/main" id="{84307DA8-3117-40D2-AFE5-F9BE9C795637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2399491" y="850273"/>
            <a:ext cx="914400" cy="914400"/>
          </a:xfrm>
          <a:prstGeom prst="rect">
            <a:avLst/>
          </a:prstGeom>
        </p:spPr>
      </p:pic>
      <p:cxnSp>
        <p:nvCxnSpPr>
          <p:cNvPr id="29" name="Přímá spojnice se šipkou 28">
            <a:extLst>
              <a:ext uri="{FF2B5EF4-FFF2-40B4-BE49-F238E27FC236}">
                <a16:creationId xmlns:a16="http://schemas.microsoft.com/office/drawing/2014/main" id="{3B6A737D-D5AE-438C-B584-9D9EA278D1E9}"/>
              </a:ext>
            </a:extLst>
          </p:cNvPr>
          <p:cNvCxnSpPr>
            <a:cxnSpLocks/>
          </p:cNvCxnSpPr>
          <p:nvPr/>
        </p:nvCxnSpPr>
        <p:spPr>
          <a:xfrm flipH="1">
            <a:off x="4346620" y="2832636"/>
            <a:ext cx="5010280" cy="19325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Přímá spojnice se šipkou 34">
            <a:extLst>
              <a:ext uri="{FF2B5EF4-FFF2-40B4-BE49-F238E27FC236}">
                <a16:creationId xmlns:a16="http://schemas.microsoft.com/office/drawing/2014/main" id="{519B46EB-5960-4236-939E-61FB76616C8D}"/>
              </a:ext>
            </a:extLst>
          </p:cNvPr>
          <p:cNvCxnSpPr>
            <a:cxnSpLocks/>
          </p:cNvCxnSpPr>
          <p:nvPr/>
        </p:nvCxnSpPr>
        <p:spPr>
          <a:xfrm>
            <a:off x="3350677" y="1464338"/>
            <a:ext cx="5669145" cy="10022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Přímá spojnice se šipkou 41">
            <a:extLst>
              <a:ext uri="{FF2B5EF4-FFF2-40B4-BE49-F238E27FC236}">
                <a16:creationId xmlns:a16="http://schemas.microsoft.com/office/drawing/2014/main" id="{112C0BA4-6BCB-4078-BCD1-C08B630DD0E9}"/>
              </a:ext>
            </a:extLst>
          </p:cNvPr>
          <p:cNvCxnSpPr>
            <a:cxnSpLocks/>
          </p:cNvCxnSpPr>
          <p:nvPr/>
        </p:nvCxnSpPr>
        <p:spPr>
          <a:xfrm flipH="1" flipV="1">
            <a:off x="6581423" y="1446161"/>
            <a:ext cx="2689910" cy="7267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Grafický objekt 15" descr="Zalévání rostlin">
            <a:extLst>
              <a:ext uri="{FF2B5EF4-FFF2-40B4-BE49-F238E27FC236}">
                <a16:creationId xmlns:a16="http://schemas.microsoft.com/office/drawing/2014/main" id="{58874C87-95BC-48A1-8800-9367547D84CC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6166967" y="2688690"/>
            <a:ext cx="914400" cy="914400"/>
          </a:xfrm>
          <a:prstGeom prst="rect">
            <a:avLst/>
          </a:prstGeom>
        </p:spPr>
      </p:pic>
      <p:pic>
        <p:nvPicPr>
          <p:cNvPr id="18" name="Grafický objekt 17" descr="Pampeliška">
            <a:extLst>
              <a:ext uri="{FF2B5EF4-FFF2-40B4-BE49-F238E27FC236}">
                <a16:creationId xmlns:a16="http://schemas.microsoft.com/office/drawing/2014/main" id="{F27CA4A1-C646-4CA1-BA47-87983B386098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3216533" y="4712659"/>
            <a:ext cx="914400" cy="914400"/>
          </a:xfrm>
          <a:prstGeom prst="rect">
            <a:avLst/>
          </a:prstGeom>
        </p:spPr>
      </p:pic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99B646C9-FD60-47D7-BF24-40541C1B94F2}"/>
              </a:ext>
            </a:extLst>
          </p:cNvPr>
          <p:cNvCxnSpPr>
            <a:cxnSpLocks/>
          </p:cNvCxnSpPr>
          <p:nvPr/>
        </p:nvCxnSpPr>
        <p:spPr>
          <a:xfrm>
            <a:off x="4228291" y="2410485"/>
            <a:ext cx="5842988" cy="6482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1" name="Grafický objekt 20" descr="Slunečnice">
            <a:extLst>
              <a:ext uri="{FF2B5EF4-FFF2-40B4-BE49-F238E27FC236}">
                <a16:creationId xmlns:a16="http://schemas.microsoft.com/office/drawing/2014/main" id="{D8F67292-8D17-4D2A-A9A9-B228CB6C3882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9998977" y="2768819"/>
            <a:ext cx="914400" cy="914400"/>
          </a:xfrm>
          <a:prstGeom prst="rect">
            <a:avLst/>
          </a:prstGeom>
        </p:spPr>
      </p:pic>
      <p:sp>
        <p:nvSpPr>
          <p:cNvPr id="22" name="TextovéPole 21">
            <a:extLst>
              <a:ext uri="{FF2B5EF4-FFF2-40B4-BE49-F238E27FC236}">
                <a16:creationId xmlns:a16="http://schemas.microsoft.com/office/drawing/2014/main" id="{FC332BBD-46E1-4F20-B597-090F93F36B69}"/>
              </a:ext>
            </a:extLst>
          </p:cNvPr>
          <p:cNvSpPr txBox="1"/>
          <p:nvPr/>
        </p:nvSpPr>
        <p:spPr>
          <a:xfrm>
            <a:off x="3980806" y="449406"/>
            <a:ext cx="4452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tvorba digitálního </a:t>
            </a:r>
            <a:r>
              <a:rPr lang="cs-CZ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(nebo </a:t>
            </a:r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kresleného) </a:t>
            </a:r>
            <a:r>
              <a:rPr lang="cs-CZ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obsahu</a:t>
            </a:r>
            <a:endParaRPr lang="cs-CZ" dirty="0">
              <a:latin typeface="+mj-lt"/>
            </a:endParaRP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6363606A-F8C8-4169-9074-D12B165DDE8A}"/>
              </a:ext>
            </a:extLst>
          </p:cNvPr>
          <p:cNvSpPr txBox="1"/>
          <p:nvPr/>
        </p:nvSpPr>
        <p:spPr>
          <a:xfrm>
            <a:off x="1873876" y="5857728"/>
            <a:ext cx="8444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+mj-lt"/>
              </a:rPr>
              <a:t>tvorba nebo úprava digitálního obsahu, jeho doplnění nebo rozšíření</a:t>
            </a:r>
          </a:p>
        </p:txBody>
      </p:sp>
    </p:spTree>
    <p:extLst>
      <p:ext uri="{BB962C8B-B14F-4D97-AF65-F5344CB8AC3E}">
        <p14:creationId xmlns:p14="http://schemas.microsoft.com/office/powerpoint/2010/main" val="229750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 descr="Rostlina">
            <a:extLst>
              <a:ext uri="{FF2B5EF4-FFF2-40B4-BE49-F238E27FC236}">
                <a16:creationId xmlns:a16="http://schemas.microsoft.com/office/drawing/2014/main" id="{E2ED50AA-E3C3-457F-9063-976911B51F7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313891" y="1953285"/>
            <a:ext cx="914400" cy="914400"/>
          </a:xfrm>
          <a:prstGeom prst="rect">
            <a:avLst/>
          </a:prstGeom>
        </p:spPr>
      </p:pic>
      <p:pic>
        <p:nvPicPr>
          <p:cNvPr id="5" name="Grafický objekt 4" descr="Pařez">
            <a:extLst>
              <a:ext uri="{FF2B5EF4-FFF2-40B4-BE49-F238E27FC236}">
                <a16:creationId xmlns:a16="http://schemas.microsoft.com/office/drawing/2014/main" id="{EAA5BC49-ECC2-40F2-9EEA-E1F8BD65434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375215" y="3431700"/>
            <a:ext cx="914400" cy="914400"/>
          </a:xfrm>
          <a:prstGeom prst="rect">
            <a:avLst/>
          </a:prstGeom>
        </p:spPr>
      </p:pic>
      <p:pic>
        <p:nvPicPr>
          <p:cNvPr id="9" name="Grafický objekt 8" descr="Částečně zataženo">
            <a:extLst>
              <a:ext uri="{FF2B5EF4-FFF2-40B4-BE49-F238E27FC236}">
                <a16:creationId xmlns:a16="http://schemas.microsoft.com/office/drawing/2014/main" id="{2E35E398-AFE6-4B9A-B2FF-9053BF75099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271333" y="1839310"/>
            <a:ext cx="914400" cy="914400"/>
          </a:xfrm>
          <a:prstGeom prst="rect">
            <a:avLst/>
          </a:prstGeom>
        </p:spPr>
      </p:pic>
      <p:pic>
        <p:nvPicPr>
          <p:cNvPr id="11" name="Grafický objekt 10" descr="Šero (středně jasné slunce)">
            <a:extLst>
              <a:ext uri="{FF2B5EF4-FFF2-40B4-BE49-F238E27FC236}">
                <a16:creationId xmlns:a16="http://schemas.microsoft.com/office/drawing/2014/main" id="{1B7A94E5-77CE-4DD8-9AD1-409F21424080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5599086" y="850273"/>
            <a:ext cx="914400" cy="914400"/>
          </a:xfrm>
          <a:prstGeom prst="rect">
            <a:avLst/>
          </a:prstGeom>
        </p:spPr>
      </p:pic>
      <p:pic>
        <p:nvPicPr>
          <p:cNvPr id="15" name="Grafický objekt 14" descr="Korál">
            <a:extLst>
              <a:ext uri="{FF2B5EF4-FFF2-40B4-BE49-F238E27FC236}">
                <a16:creationId xmlns:a16="http://schemas.microsoft.com/office/drawing/2014/main" id="{298724C0-8A5E-4576-A894-4F7AC13DCDC6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7167886" y="4707088"/>
            <a:ext cx="914400" cy="914400"/>
          </a:xfrm>
          <a:prstGeom prst="rect">
            <a:avLst/>
          </a:prstGeom>
        </p:spPr>
      </p:pic>
      <p:pic>
        <p:nvPicPr>
          <p:cNvPr id="19" name="Grafický objekt 18" descr="Cesta">
            <a:extLst>
              <a:ext uri="{FF2B5EF4-FFF2-40B4-BE49-F238E27FC236}">
                <a16:creationId xmlns:a16="http://schemas.microsoft.com/office/drawing/2014/main" id="{84307DA8-3117-40D2-AFE5-F9BE9C795637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2399491" y="850273"/>
            <a:ext cx="914400" cy="914400"/>
          </a:xfrm>
          <a:prstGeom prst="rect">
            <a:avLst/>
          </a:prstGeom>
        </p:spPr>
      </p:pic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D81E2DE7-E7DE-42C1-A4B2-2FED814A0467}"/>
              </a:ext>
            </a:extLst>
          </p:cNvPr>
          <p:cNvCxnSpPr>
            <a:cxnSpLocks/>
          </p:cNvCxnSpPr>
          <p:nvPr/>
        </p:nvCxnSpPr>
        <p:spPr>
          <a:xfrm flipH="1">
            <a:off x="4035972" y="1699683"/>
            <a:ext cx="1799446" cy="30247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Přímá spojnice se šipkou 22">
            <a:extLst>
              <a:ext uri="{FF2B5EF4-FFF2-40B4-BE49-F238E27FC236}">
                <a16:creationId xmlns:a16="http://schemas.microsoft.com/office/drawing/2014/main" id="{52FDD00D-0690-4183-BC50-AD96FE1BAF68}"/>
              </a:ext>
            </a:extLst>
          </p:cNvPr>
          <p:cNvCxnSpPr>
            <a:cxnSpLocks/>
          </p:cNvCxnSpPr>
          <p:nvPr/>
        </p:nvCxnSpPr>
        <p:spPr>
          <a:xfrm flipV="1">
            <a:off x="4228291" y="3818964"/>
            <a:ext cx="2014854" cy="1260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Přímá spojnice se šipkou 24">
            <a:extLst>
              <a:ext uri="{FF2B5EF4-FFF2-40B4-BE49-F238E27FC236}">
                <a16:creationId xmlns:a16="http://schemas.microsoft.com/office/drawing/2014/main" id="{6E59B88F-8402-4696-9721-F3CDBEE79A14}"/>
              </a:ext>
            </a:extLst>
          </p:cNvPr>
          <p:cNvCxnSpPr/>
          <p:nvPr/>
        </p:nvCxnSpPr>
        <p:spPr>
          <a:xfrm flipH="1" flipV="1">
            <a:off x="4346868" y="2779986"/>
            <a:ext cx="1604164" cy="4624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Přímá spojnice se šipkou 34">
            <a:extLst>
              <a:ext uri="{FF2B5EF4-FFF2-40B4-BE49-F238E27FC236}">
                <a16:creationId xmlns:a16="http://schemas.microsoft.com/office/drawing/2014/main" id="{519B46EB-5960-4236-939E-61FB76616C8D}"/>
              </a:ext>
            </a:extLst>
          </p:cNvPr>
          <p:cNvCxnSpPr>
            <a:cxnSpLocks/>
          </p:cNvCxnSpPr>
          <p:nvPr/>
        </p:nvCxnSpPr>
        <p:spPr>
          <a:xfrm>
            <a:off x="3350677" y="1464338"/>
            <a:ext cx="5669145" cy="10022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Přímá spojnice se šipkou 41">
            <a:extLst>
              <a:ext uri="{FF2B5EF4-FFF2-40B4-BE49-F238E27FC236}">
                <a16:creationId xmlns:a16="http://schemas.microsoft.com/office/drawing/2014/main" id="{112C0BA4-6BCB-4078-BCD1-C08B630DD0E9}"/>
              </a:ext>
            </a:extLst>
          </p:cNvPr>
          <p:cNvCxnSpPr>
            <a:cxnSpLocks/>
          </p:cNvCxnSpPr>
          <p:nvPr/>
        </p:nvCxnSpPr>
        <p:spPr>
          <a:xfrm flipH="1" flipV="1">
            <a:off x="6581423" y="1446161"/>
            <a:ext cx="2689910" cy="7267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ED8C3EE4-A8C1-4DCC-A419-74DBDC75210F}"/>
              </a:ext>
            </a:extLst>
          </p:cNvPr>
          <p:cNvCxnSpPr>
            <a:cxnSpLocks/>
          </p:cNvCxnSpPr>
          <p:nvPr/>
        </p:nvCxnSpPr>
        <p:spPr>
          <a:xfrm flipH="1">
            <a:off x="4329289" y="2794000"/>
            <a:ext cx="5040490" cy="2438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Grafický objekt 17" descr="Zalévání rostlin">
            <a:extLst>
              <a:ext uri="{FF2B5EF4-FFF2-40B4-BE49-F238E27FC236}">
                <a16:creationId xmlns:a16="http://schemas.microsoft.com/office/drawing/2014/main" id="{EEDE5323-8741-48B0-9EE5-23A96F8E7771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6166967" y="2688690"/>
            <a:ext cx="914400" cy="914400"/>
          </a:xfrm>
          <a:prstGeom prst="rect">
            <a:avLst/>
          </a:prstGeom>
        </p:spPr>
      </p:pic>
      <p:pic>
        <p:nvPicPr>
          <p:cNvPr id="21" name="Grafický objekt 20" descr="Pampeliška">
            <a:extLst>
              <a:ext uri="{FF2B5EF4-FFF2-40B4-BE49-F238E27FC236}">
                <a16:creationId xmlns:a16="http://schemas.microsoft.com/office/drawing/2014/main" id="{34D85E82-E790-4514-8699-FE306CE88214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3216533" y="4712659"/>
            <a:ext cx="914400" cy="914400"/>
          </a:xfrm>
          <a:prstGeom prst="rect">
            <a:avLst/>
          </a:prstGeom>
        </p:spPr>
      </p:pic>
      <p:pic>
        <p:nvPicPr>
          <p:cNvPr id="22" name="Grafický objekt 21" descr="Slunečnice">
            <a:extLst>
              <a:ext uri="{FF2B5EF4-FFF2-40B4-BE49-F238E27FC236}">
                <a16:creationId xmlns:a16="http://schemas.microsoft.com/office/drawing/2014/main" id="{FFA54764-4AE8-4E8E-A1F5-3E017DDE9E66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9998977" y="2768819"/>
            <a:ext cx="914400" cy="914400"/>
          </a:xfrm>
          <a:prstGeom prst="rect">
            <a:avLst/>
          </a:prstGeom>
        </p:spPr>
      </p:pic>
      <p:cxnSp>
        <p:nvCxnSpPr>
          <p:cNvPr id="24" name="Přímá spojnice se šipkou 23">
            <a:extLst>
              <a:ext uri="{FF2B5EF4-FFF2-40B4-BE49-F238E27FC236}">
                <a16:creationId xmlns:a16="http://schemas.microsoft.com/office/drawing/2014/main" id="{7A3462A9-7843-4494-9A60-6CB16B574A1A}"/>
              </a:ext>
            </a:extLst>
          </p:cNvPr>
          <p:cNvCxnSpPr>
            <a:cxnSpLocks/>
          </p:cNvCxnSpPr>
          <p:nvPr/>
        </p:nvCxnSpPr>
        <p:spPr>
          <a:xfrm>
            <a:off x="4228291" y="2410485"/>
            <a:ext cx="5842988" cy="6482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56CCD0CB-9E0A-4FB0-980D-660D02A73D53}"/>
              </a:ext>
            </a:extLst>
          </p:cNvPr>
          <p:cNvSpPr txBox="1"/>
          <p:nvPr/>
        </p:nvSpPr>
        <p:spPr>
          <a:xfrm>
            <a:off x="3980806" y="449406"/>
            <a:ext cx="4452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tvorba digitálního </a:t>
            </a:r>
            <a:r>
              <a:rPr lang="cs-CZ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(nebo </a:t>
            </a:r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kresleného)  obsahu</a:t>
            </a:r>
            <a:endParaRPr lang="cs-CZ" dirty="0">
              <a:latin typeface="+mj-lt"/>
            </a:endParaRP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DBD02B07-B68E-4448-AEB5-399FB5351AB3}"/>
              </a:ext>
            </a:extLst>
          </p:cNvPr>
          <p:cNvSpPr txBox="1"/>
          <p:nvPr/>
        </p:nvSpPr>
        <p:spPr>
          <a:xfrm>
            <a:off x="1873876" y="5857728"/>
            <a:ext cx="8444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+mj-lt"/>
              </a:rPr>
              <a:t>shody a rozdíly v uspořádání událostí, myšlenek nebo informací</a:t>
            </a:r>
          </a:p>
        </p:txBody>
      </p:sp>
    </p:spTree>
    <p:extLst>
      <p:ext uri="{BB962C8B-B14F-4D97-AF65-F5344CB8AC3E}">
        <p14:creationId xmlns:p14="http://schemas.microsoft.com/office/powerpoint/2010/main" val="330251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 descr="Rostlina">
            <a:extLst>
              <a:ext uri="{FF2B5EF4-FFF2-40B4-BE49-F238E27FC236}">
                <a16:creationId xmlns:a16="http://schemas.microsoft.com/office/drawing/2014/main" id="{E2ED50AA-E3C3-457F-9063-976911B51F7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313891" y="1953285"/>
            <a:ext cx="914400" cy="914400"/>
          </a:xfrm>
          <a:prstGeom prst="rect">
            <a:avLst/>
          </a:prstGeom>
        </p:spPr>
      </p:pic>
      <p:pic>
        <p:nvPicPr>
          <p:cNvPr id="5" name="Grafický objekt 4" descr="Pařez">
            <a:extLst>
              <a:ext uri="{FF2B5EF4-FFF2-40B4-BE49-F238E27FC236}">
                <a16:creationId xmlns:a16="http://schemas.microsoft.com/office/drawing/2014/main" id="{EAA5BC49-ECC2-40F2-9EEA-E1F8BD65434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375215" y="3431700"/>
            <a:ext cx="914400" cy="914400"/>
          </a:xfrm>
          <a:prstGeom prst="rect">
            <a:avLst/>
          </a:prstGeom>
        </p:spPr>
      </p:pic>
      <p:pic>
        <p:nvPicPr>
          <p:cNvPr id="9" name="Grafický objekt 8" descr="Částečně zataženo">
            <a:extLst>
              <a:ext uri="{FF2B5EF4-FFF2-40B4-BE49-F238E27FC236}">
                <a16:creationId xmlns:a16="http://schemas.microsoft.com/office/drawing/2014/main" id="{2E35E398-AFE6-4B9A-B2FF-9053BF75099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271333" y="1839310"/>
            <a:ext cx="914400" cy="914400"/>
          </a:xfrm>
          <a:prstGeom prst="rect">
            <a:avLst/>
          </a:prstGeom>
        </p:spPr>
      </p:pic>
      <p:pic>
        <p:nvPicPr>
          <p:cNvPr id="11" name="Grafický objekt 10" descr="Šero (středně jasné slunce)">
            <a:extLst>
              <a:ext uri="{FF2B5EF4-FFF2-40B4-BE49-F238E27FC236}">
                <a16:creationId xmlns:a16="http://schemas.microsoft.com/office/drawing/2014/main" id="{1B7A94E5-77CE-4DD8-9AD1-409F21424080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5599086" y="850273"/>
            <a:ext cx="914400" cy="914400"/>
          </a:xfrm>
          <a:prstGeom prst="rect">
            <a:avLst/>
          </a:prstGeom>
        </p:spPr>
      </p:pic>
      <p:pic>
        <p:nvPicPr>
          <p:cNvPr id="13" name="Grafický objekt 12" descr="Slunečnice">
            <a:extLst>
              <a:ext uri="{FF2B5EF4-FFF2-40B4-BE49-F238E27FC236}">
                <a16:creationId xmlns:a16="http://schemas.microsoft.com/office/drawing/2014/main" id="{4935111D-77C0-471D-977E-284F1D0DB316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998977" y="2768819"/>
            <a:ext cx="914400" cy="914400"/>
          </a:xfrm>
          <a:prstGeom prst="rect">
            <a:avLst/>
          </a:prstGeom>
        </p:spPr>
      </p:pic>
      <p:pic>
        <p:nvPicPr>
          <p:cNvPr id="15" name="Grafický objekt 14" descr="Korál">
            <a:extLst>
              <a:ext uri="{FF2B5EF4-FFF2-40B4-BE49-F238E27FC236}">
                <a16:creationId xmlns:a16="http://schemas.microsoft.com/office/drawing/2014/main" id="{298724C0-8A5E-4576-A894-4F7AC13DCDC6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7167886" y="4707088"/>
            <a:ext cx="914400" cy="914400"/>
          </a:xfrm>
          <a:prstGeom prst="rect">
            <a:avLst/>
          </a:prstGeom>
        </p:spPr>
      </p:pic>
      <p:pic>
        <p:nvPicPr>
          <p:cNvPr id="19" name="Grafický objekt 18" descr="Cesta">
            <a:extLst>
              <a:ext uri="{FF2B5EF4-FFF2-40B4-BE49-F238E27FC236}">
                <a16:creationId xmlns:a16="http://schemas.microsoft.com/office/drawing/2014/main" id="{84307DA8-3117-40D2-AFE5-F9BE9C795637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2399491" y="850273"/>
            <a:ext cx="914400" cy="914400"/>
          </a:xfrm>
          <a:prstGeom prst="rect">
            <a:avLst/>
          </a:prstGeom>
        </p:spPr>
      </p:pic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D81E2DE7-E7DE-42C1-A4B2-2FED814A0467}"/>
              </a:ext>
            </a:extLst>
          </p:cNvPr>
          <p:cNvCxnSpPr>
            <a:cxnSpLocks/>
          </p:cNvCxnSpPr>
          <p:nvPr/>
        </p:nvCxnSpPr>
        <p:spPr>
          <a:xfrm flipH="1">
            <a:off x="4035972" y="1699683"/>
            <a:ext cx="1799446" cy="30247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Přímá spojnice se šipkou 22">
            <a:extLst>
              <a:ext uri="{FF2B5EF4-FFF2-40B4-BE49-F238E27FC236}">
                <a16:creationId xmlns:a16="http://schemas.microsoft.com/office/drawing/2014/main" id="{52FDD00D-0690-4183-BC50-AD96FE1BAF68}"/>
              </a:ext>
            </a:extLst>
          </p:cNvPr>
          <p:cNvCxnSpPr>
            <a:cxnSpLocks/>
          </p:cNvCxnSpPr>
          <p:nvPr/>
        </p:nvCxnSpPr>
        <p:spPr>
          <a:xfrm flipV="1">
            <a:off x="4130933" y="3818964"/>
            <a:ext cx="2112212" cy="15150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Přímá spojnice se šipkou 24">
            <a:extLst>
              <a:ext uri="{FF2B5EF4-FFF2-40B4-BE49-F238E27FC236}">
                <a16:creationId xmlns:a16="http://schemas.microsoft.com/office/drawing/2014/main" id="{6E59B88F-8402-4696-9721-F3CDBEE79A14}"/>
              </a:ext>
            </a:extLst>
          </p:cNvPr>
          <p:cNvCxnSpPr/>
          <p:nvPr/>
        </p:nvCxnSpPr>
        <p:spPr>
          <a:xfrm flipH="1" flipV="1">
            <a:off x="4346868" y="2779986"/>
            <a:ext cx="1604164" cy="4624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Přímá spojnice se šipkou 28">
            <a:extLst>
              <a:ext uri="{FF2B5EF4-FFF2-40B4-BE49-F238E27FC236}">
                <a16:creationId xmlns:a16="http://schemas.microsoft.com/office/drawing/2014/main" id="{3B6A737D-D5AE-438C-B584-9D9EA278D1E9}"/>
              </a:ext>
            </a:extLst>
          </p:cNvPr>
          <p:cNvCxnSpPr>
            <a:cxnSpLocks/>
          </p:cNvCxnSpPr>
          <p:nvPr/>
        </p:nvCxnSpPr>
        <p:spPr>
          <a:xfrm flipH="1">
            <a:off x="8292663" y="3696237"/>
            <a:ext cx="1752858" cy="14882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Přímá spojnice se šipkou 30">
            <a:extLst>
              <a:ext uri="{FF2B5EF4-FFF2-40B4-BE49-F238E27FC236}">
                <a16:creationId xmlns:a16="http://schemas.microsoft.com/office/drawing/2014/main" id="{9B4BE63B-BAFA-4B22-88BC-97C45CD91C5B}"/>
              </a:ext>
            </a:extLst>
          </p:cNvPr>
          <p:cNvCxnSpPr>
            <a:endCxn id="5" idx="3"/>
          </p:cNvCxnSpPr>
          <p:nvPr/>
        </p:nvCxnSpPr>
        <p:spPr>
          <a:xfrm flipH="1" flipV="1">
            <a:off x="2289615" y="3888900"/>
            <a:ext cx="4515833" cy="10509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Přímá spojnice se šipkou 32">
            <a:extLst>
              <a:ext uri="{FF2B5EF4-FFF2-40B4-BE49-F238E27FC236}">
                <a16:creationId xmlns:a16="http://schemas.microsoft.com/office/drawing/2014/main" id="{63CED6CE-E138-4FB8-92A2-A3FF913AB9B0}"/>
              </a:ext>
            </a:extLst>
          </p:cNvPr>
          <p:cNvCxnSpPr/>
          <p:nvPr/>
        </p:nvCxnSpPr>
        <p:spPr>
          <a:xfrm>
            <a:off x="2289615" y="4461641"/>
            <a:ext cx="842468" cy="6989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Přímá spojnice se šipkou 34">
            <a:extLst>
              <a:ext uri="{FF2B5EF4-FFF2-40B4-BE49-F238E27FC236}">
                <a16:creationId xmlns:a16="http://schemas.microsoft.com/office/drawing/2014/main" id="{519B46EB-5960-4236-939E-61FB76616C8D}"/>
              </a:ext>
            </a:extLst>
          </p:cNvPr>
          <p:cNvCxnSpPr>
            <a:cxnSpLocks/>
          </p:cNvCxnSpPr>
          <p:nvPr/>
        </p:nvCxnSpPr>
        <p:spPr>
          <a:xfrm>
            <a:off x="3350677" y="1464338"/>
            <a:ext cx="5669145" cy="10022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Přímá spojnice se šipkou 41">
            <a:extLst>
              <a:ext uri="{FF2B5EF4-FFF2-40B4-BE49-F238E27FC236}">
                <a16:creationId xmlns:a16="http://schemas.microsoft.com/office/drawing/2014/main" id="{112C0BA4-6BCB-4078-BCD1-C08B630DD0E9}"/>
              </a:ext>
            </a:extLst>
          </p:cNvPr>
          <p:cNvCxnSpPr>
            <a:cxnSpLocks/>
          </p:cNvCxnSpPr>
          <p:nvPr/>
        </p:nvCxnSpPr>
        <p:spPr>
          <a:xfrm flipH="1" flipV="1">
            <a:off x="6581423" y="1446161"/>
            <a:ext cx="2689910" cy="7267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Přímá spojnice se šipkou 21">
            <a:extLst>
              <a:ext uri="{FF2B5EF4-FFF2-40B4-BE49-F238E27FC236}">
                <a16:creationId xmlns:a16="http://schemas.microsoft.com/office/drawing/2014/main" id="{BD346BCB-E939-4805-AEDC-D793174B571C}"/>
              </a:ext>
            </a:extLst>
          </p:cNvPr>
          <p:cNvCxnSpPr>
            <a:cxnSpLocks/>
          </p:cNvCxnSpPr>
          <p:nvPr/>
        </p:nvCxnSpPr>
        <p:spPr>
          <a:xfrm>
            <a:off x="4228291" y="2410485"/>
            <a:ext cx="5842988" cy="6482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Grafický objekt 19" descr="Zalévání rostlin">
            <a:extLst>
              <a:ext uri="{FF2B5EF4-FFF2-40B4-BE49-F238E27FC236}">
                <a16:creationId xmlns:a16="http://schemas.microsoft.com/office/drawing/2014/main" id="{98A59156-57AB-4997-961A-2D2289ADD47F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6166967" y="2688690"/>
            <a:ext cx="914400" cy="914400"/>
          </a:xfrm>
          <a:prstGeom prst="rect">
            <a:avLst/>
          </a:prstGeom>
        </p:spPr>
      </p:pic>
      <p:pic>
        <p:nvPicPr>
          <p:cNvPr id="21" name="Grafický objekt 20" descr="Pampeliška">
            <a:extLst>
              <a:ext uri="{FF2B5EF4-FFF2-40B4-BE49-F238E27FC236}">
                <a16:creationId xmlns:a16="http://schemas.microsoft.com/office/drawing/2014/main" id="{A624E1E6-A1C2-43A4-B06E-F66D76A01B30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3216533" y="4712659"/>
            <a:ext cx="914400" cy="914400"/>
          </a:xfrm>
          <a:prstGeom prst="rect">
            <a:avLst/>
          </a:prstGeom>
        </p:spPr>
      </p:pic>
      <p:sp>
        <p:nvSpPr>
          <p:cNvPr id="24" name="TextovéPole 23">
            <a:extLst>
              <a:ext uri="{FF2B5EF4-FFF2-40B4-BE49-F238E27FC236}">
                <a16:creationId xmlns:a16="http://schemas.microsoft.com/office/drawing/2014/main" id="{880C2321-EE9A-44C4-8108-25DA81C50395}"/>
              </a:ext>
            </a:extLst>
          </p:cNvPr>
          <p:cNvSpPr txBox="1"/>
          <p:nvPr/>
        </p:nvSpPr>
        <p:spPr>
          <a:xfrm>
            <a:off x="3980806" y="449406"/>
            <a:ext cx="4452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tvorba digitálního </a:t>
            </a:r>
            <a:r>
              <a:rPr lang="cs-CZ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(nebo </a:t>
            </a:r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kresleného)  obsahu</a:t>
            </a:r>
            <a:endParaRPr lang="cs-CZ" dirty="0">
              <a:latin typeface="+mj-lt"/>
            </a:endParaRP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07C94DF5-9A56-4D26-96E5-CA00381CB01D}"/>
              </a:ext>
            </a:extLst>
          </p:cNvPr>
          <p:cNvSpPr txBox="1"/>
          <p:nvPr/>
        </p:nvSpPr>
        <p:spPr>
          <a:xfrm>
            <a:off x="1867436" y="5844849"/>
            <a:ext cx="8444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+mj-lt"/>
              </a:rPr>
              <a:t>pochopení </a:t>
            </a:r>
            <a:r>
              <a:rPr lang="cs-CZ" dirty="0" smtClean="0">
                <a:latin typeface="+mj-lt"/>
              </a:rPr>
              <a:t>a </a:t>
            </a:r>
            <a:r>
              <a:rPr lang="cs-CZ" dirty="0">
                <a:latin typeface="+mj-lt"/>
              </a:rPr>
              <a:t>posouzení vizuálních prvků, uspořádání událostí</a:t>
            </a:r>
          </a:p>
        </p:txBody>
      </p:sp>
    </p:spTree>
    <p:extLst>
      <p:ext uri="{BB962C8B-B14F-4D97-AF65-F5344CB8AC3E}">
        <p14:creationId xmlns:p14="http://schemas.microsoft.com/office/powerpoint/2010/main" val="341960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Skupina 63">
            <a:extLst>
              <a:ext uri="{FF2B5EF4-FFF2-40B4-BE49-F238E27FC236}">
                <a16:creationId xmlns:a16="http://schemas.microsoft.com/office/drawing/2014/main" id="{378E8357-DD96-4CCB-8F16-B58B9990F588}"/>
              </a:ext>
            </a:extLst>
          </p:cNvPr>
          <p:cNvGrpSpPr/>
          <p:nvPr/>
        </p:nvGrpSpPr>
        <p:grpSpPr>
          <a:xfrm>
            <a:off x="3307215" y="1543639"/>
            <a:ext cx="5312086" cy="3770721"/>
            <a:chOff x="3143526" y="792481"/>
            <a:chExt cx="5312086" cy="3770721"/>
          </a:xfrm>
        </p:grpSpPr>
        <p:grpSp>
          <p:nvGrpSpPr>
            <p:cNvPr id="63" name="Skupina 62">
              <a:extLst>
                <a:ext uri="{FF2B5EF4-FFF2-40B4-BE49-F238E27FC236}">
                  <a16:creationId xmlns:a16="http://schemas.microsoft.com/office/drawing/2014/main" id="{94EA7E6B-B810-410B-BCC8-F52666FD6025}"/>
                </a:ext>
              </a:extLst>
            </p:cNvPr>
            <p:cNvGrpSpPr/>
            <p:nvPr/>
          </p:nvGrpSpPr>
          <p:grpSpPr>
            <a:xfrm>
              <a:off x="3143526" y="2166673"/>
              <a:ext cx="5312086" cy="2396529"/>
              <a:chOff x="3143526" y="2166673"/>
              <a:chExt cx="5312086" cy="2396529"/>
            </a:xfrm>
          </p:grpSpPr>
          <p:grpSp>
            <p:nvGrpSpPr>
              <p:cNvPr id="61" name="Skupina 60">
                <a:extLst>
                  <a:ext uri="{FF2B5EF4-FFF2-40B4-BE49-F238E27FC236}">
                    <a16:creationId xmlns:a16="http://schemas.microsoft.com/office/drawing/2014/main" id="{13D96896-8425-40BB-A5C1-29831986D0F3}"/>
                  </a:ext>
                </a:extLst>
              </p:cNvPr>
              <p:cNvGrpSpPr/>
              <p:nvPr/>
            </p:nvGrpSpPr>
            <p:grpSpPr>
              <a:xfrm>
                <a:off x="3143526" y="3745236"/>
                <a:ext cx="5312086" cy="817966"/>
                <a:chOff x="3261046" y="3745236"/>
                <a:chExt cx="5312086" cy="817966"/>
              </a:xfrm>
            </p:grpSpPr>
            <p:sp>
              <p:nvSpPr>
                <p:cNvPr id="2" name="Grafický objekt 2" descr="Rostlina">
                  <a:extLst>
                    <a:ext uri="{FF2B5EF4-FFF2-40B4-BE49-F238E27FC236}">
                      <a16:creationId xmlns:a16="http://schemas.microsoft.com/office/drawing/2014/main" id="{E2ED50AA-E3C3-457F-9063-976911B51F78}"/>
                    </a:ext>
                  </a:extLst>
                </p:cNvPr>
                <p:cNvSpPr/>
                <p:nvPr/>
              </p:nvSpPr>
              <p:spPr>
                <a:xfrm>
                  <a:off x="3261046" y="3745236"/>
                  <a:ext cx="555193" cy="771965"/>
                </a:xfrm>
                <a:custGeom>
                  <a:avLst/>
                  <a:gdLst>
                    <a:gd name="connsiteX0" fmla="*/ 439360 w 555193"/>
                    <a:gd name="connsiteY0" fmla="*/ 687086 h 771965"/>
                    <a:gd name="connsiteX1" fmla="*/ 434769 w 555193"/>
                    <a:gd name="connsiteY1" fmla="*/ 683152 h 771965"/>
                    <a:gd name="connsiteX2" fmla="*/ 312277 w 555193"/>
                    <a:gd name="connsiteY2" fmla="*/ 652872 h 771965"/>
                    <a:gd name="connsiteX3" fmla="*/ 314182 w 555193"/>
                    <a:gd name="connsiteY3" fmla="*/ 590360 h 771965"/>
                    <a:gd name="connsiteX4" fmla="*/ 307343 w 555193"/>
                    <a:gd name="connsiteY4" fmla="*/ 520779 h 771965"/>
                    <a:gd name="connsiteX5" fmla="*/ 335261 w 555193"/>
                    <a:gd name="connsiteY5" fmla="*/ 503072 h 771965"/>
                    <a:gd name="connsiteX6" fmla="*/ 469259 w 555193"/>
                    <a:gd name="connsiteY6" fmla="*/ 537362 h 771965"/>
                    <a:gd name="connsiteX7" fmla="*/ 469259 w 555193"/>
                    <a:gd name="connsiteY7" fmla="*/ 537362 h 771965"/>
                    <a:gd name="connsiteX8" fmla="*/ 555193 w 555193"/>
                    <a:gd name="connsiteY8" fmla="*/ 329775 h 771965"/>
                    <a:gd name="connsiteX9" fmla="*/ 425263 w 555193"/>
                    <a:gd name="connsiteY9" fmla="*/ 351206 h 771965"/>
                    <a:gd name="connsiteX10" fmla="*/ 419967 w 555193"/>
                    <a:gd name="connsiteY10" fmla="*/ 351130 h 771965"/>
                    <a:gd name="connsiteX11" fmla="*/ 320316 w 555193"/>
                    <a:gd name="connsiteY11" fmla="*/ 450780 h 771965"/>
                    <a:gd name="connsiteX12" fmla="*/ 320316 w 555193"/>
                    <a:gd name="connsiteY12" fmla="*/ 455971 h 771965"/>
                    <a:gd name="connsiteX13" fmla="*/ 326631 w 555193"/>
                    <a:gd name="connsiteY13" fmla="*/ 486089 h 771965"/>
                    <a:gd name="connsiteX14" fmla="*/ 303381 w 555193"/>
                    <a:gd name="connsiteY14" fmla="*/ 498967 h 771965"/>
                    <a:gd name="connsiteX15" fmla="*/ 297666 w 555193"/>
                    <a:gd name="connsiteY15" fmla="*/ 470935 h 771965"/>
                    <a:gd name="connsiteX16" fmla="*/ 287036 w 555193"/>
                    <a:gd name="connsiteY16" fmla="*/ 284550 h 771965"/>
                    <a:gd name="connsiteX17" fmla="*/ 297399 w 555193"/>
                    <a:gd name="connsiteY17" fmla="*/ 240278 h 771965"/>
                    <a:gd name="connsiteX18" fmla="*/ 340081 w 555193"/>
                    <a:gd name="connsiteY18" fmla="*/ 226695 h 771965"/>
                    <a:gd name="connsiteX19" fmla="*/ 339681 w 555193"/>
                    <a:gd name="connsiteY19" fmla="*/ 231153 h 771965"/>
                    <a:gd name="connsiteX20" fmla="*/ 339681 w 555193"/>
                    <a:gd name="connsiteY20" fmla="*/ 235115 h 771965"/>
                    <a:gd name="connsiteX21" fmla="*/ 382543 w 555193"/>
                    <a:gd name="connsiteY21" fmla="*/ 279492 h 771965"/>
                    <a:gd name="connsiteX22" fmla="*/ 382543 w 555193"/>
                    <a:gd name="connsiteY22" fmla="*/ 279492 h 771965"/>
                    <a:gd name="connsiteX23" fmla="*/ 394583 w 555193"/>
                    <a:gd name="connsiteY23" fmla="*/ 280397 h 771965"/>
                    <a:gd name="connsiteX24" fmla="*/ 479603 w 555193"/>
                    <a:gd name="connsiteY24" fmla="*/ 222933 h 771965"/>
                    <a:gd name="connsiteX25" fmla="*/ 419310 w 555193"/>
                    <a:gd name="connsiteY25" fmla="*/ 190500 h 771965"/>
                    <a:gd name="connsiteX26" fmla="*/ 389430 w 555193"/>
                    <a:gd name="connsiteY26" fmla="*/ 180394 h 771965"/>
                    <a:gd name="connsiteX27" fmla="*/ 352577 w 555193"/>
                    <a:gd name="connsiteY27" fmla="*/ 196586 h 771965"/>
                    <a:gd name="connsiteX28" fmla="*/ 345415 w 555193"/>
                    <a:gd name="connsiteY28" fmla="*/ 207674 h 771965"/>
                    <a:gd name="connsiteX29" fmla="*/ 306172 w 555193"/>
                    <a:gd name="connsiteY29" fmla="*/ 214636 h 771965"/>
                    <a:gd name="connsiteX30" fmla="*/ 360636 w 555193"/>
                    <a:gd name="connsiteY30" fmla="*/ 110738 h 771965"/>
                    <a:gd name="connsiteX31" fmla="*/ 370665 w 555193"/>
                    <a:gd name="connsiteY31" fmla="*/ 114310 h 771965"/>
                    <a:gd name="connsiteX32" fmla="*/ 382724 w 555193"/>
                    <a:gd name="connsiteY32" fmla="*/ 116110 h 771965"/>
                    <a:gd name="connsiteX33" fmla="*/ 386601 w 555193"/>
                    <a:gd name="connsiteY33" fmla="*/ 115814 h 771965"/>
                    <a:gd name="connsiteX34" fmla="*/ 429463 w 555193"/>
                    <a:gd name="connsiteY34" fmla="*/ 67570 h 771965"/>
                    <a:gd name="connsiteX35" fmla="*/ 440131 w 555193"/>
                    <a:gd name="connsiteY35" fmla="*/ 0 h 771965"/>
                    <a:gd name="connsiteX36" fmla="*/ 336309 w 555193"/>
                    <a:gd name="connsiteY36" fmla="*/ 42958 h 771965"/>
                    <a:gd name="connsiteX37" fmla="*/ 336309 w 555193"/>
                    <a:gd name="connsiteY37" fmla="*/ 42958 h 771965"/>
                    <a:gd name="connsiteX38" fmla="*/ 329765 w 555193"/>
                    <a:gd name="connsiteY38" fmla="*/ 67618 h 771965"/>
                    <a:gd name="connsiteX39" fmla="*/ 343614 w 555193"/>
                    <a:gd name="connsiteY39" fmla="*/ 101698 h 771965"/>
                    <a:gd name="connsiteX40" fmla="*/ 308848 w 555193"/>
                    <a:gd name="connsiteY40" fmla="*/ 161306 h 771965"/>
                    <a:gd name="connsiteX41" fmla="*/ 291389 w 555193"/>
                    <a:gd name="connsiteY41" fmla="*/ 144161 h 771965"/>
                    <a:gd name="connsiteX42" fmla="*/ 294932 w 555193"/>
                    <a:gd name="connsiteY42" fmla="*/ 131950 h 771965"/>
                    <a:gd name="connsiteX43" fmla="*/ 295370 w 555193"/>
                    <a:gd name="connsiteY43" fmla="*/ 126921 h 771965"/>
                    <a:gd name="connsiteX44" fmla="*/ 245583 w 555193"/>
                    <a:gd name="connsiteY44" fmla="*/ 77153 h 771965"/>
                    <a:gd name="connsiteX45" fmla="*/ 242935 w 555193"/>
                    <a:gd name="connsiteY45" fmla="*/ 77153 h 771965"/>
                    <a:gd name="connsiteX46" fmla="*/ 177965 w 555193"/>
                    <a:gd name="connsiteY46" fmla="*/ 66437 h 771965"/>
                    <a:gd name="connsiteX47" fmla="*/ 220923 w 555193"/>
                    <a:gd name="connsiteY47" fmla="*/ 170259 h 771965"/>
                    <a:gd name="connsiteX48" fmla="*/ 220923 w 555193"/>
                    <a:gd name="connsiteY48" fmla="*/ 170259 h 771965"/>
                    <a:gd name="connsiteX49" fmla="*/ 245583 w 555193"/>
                    <a:gd name="connsiteY49" fmla="*/ 176803 h 771965"/>
                    <a:gd name="connsiteX50" fmla="*/ 280826 w 555193"/>
                    <a:gd name="connsiteY50" fmla="*/ 160258 h 771965"/>
                    <a:gd name="connsiteX51" fmla="*/ 299723 w 555193"/>
                    <a:gd name="connsiteY51" fmla="*/ 180432 h 771965"/>
                    <a:gd name="connsiteX52" fmla="*/ 280168 w 555193"/>
                    <a:gd name="connsiteY52" fmla="*/ 231572 h 771965"/>
                    <a:gd name="connsiteX53" fmla="*/ 280016 w 555193"/>
                    <a:gd name="connsiteY53" fmla="*/ 232077 h 771965"/>
                    <a:gd name="connsiteX54" fmla="*/ 268186 w 555193"/>
                    <a:gd name="connsiteY54" fmla="*/ 281607 h 771965"/>
                    <a:gd name="connsiteX55" fmla="*/ 266519 w 555193"/>
                    <a:gd name="connsiteY55" fmla="*/ 406070 h 771965"/>
                    <a:gd name="connsiteX56" fmla="*/ 226019 w 555193"/>
                    <a:gd name="connsiteY56" fmla="*/ 394268 h 771965"/>
                    <a:gd name="connsiteX57" fmla="*/ 226705 w 555193"/>
                    <a:gd name="connsiteY57" fmla="*/ 392649 h 771965"/>
                    <a:gd name="connsiteX58" fmla="*/ 229867 w 555193"/>
                    <a:gd name="connsiteY58" fmla="*/ 384077 h 771965"/>
                    <a:gd name="connsiteX59" fmla="*/ 234886 w 555193"/>
                    <a:gd name="connsiteY59" fmla="*/ 358283 h 771965"/>
                    <a:gd name="connsiteX60" fmla="*/ 135265 w 555193"/>
                    <a:gd name="connsiteY60" fmla="*/ 258604 h 771965"/>
                    <a:gd name="connsiteX61" fmla="*/ 135236 w 555193"/>
                    <a:gd name="connsiteY61" fmla="*/ 258604 h 771965"/>
                    <a:gd name="connsiteX62" fmla="*/ 129940 w 555193"/>
                    <a:gd name="connsiteY62" fmla="*/ 258680 h 771965"/>
                    <a:gd name="connsiteX63" fmla="*/ 0 w 555193"/>
                    <a:gd name="connsiteY63" fmla="*/ 237249 h 771965"/>
                    <a:gd name="connsiteX64" fmla="*/ 85906 w 555193"/>
                    <a:gd name="connsiteY64" fmla="*/ 444894 h 771965"/>
                    <a:gd name="connsiteX65" fmla="*/ 85906 w 555193"/>
                    <a:gd name="connsiteY65" fmla="*/ 444894 h 771965"/>
                    <a:gd name="connsiteX66" fmla="*/ 171688 w 555193"/>
                    <a:gd name="connsiteY66" fmla="*/ 451056 h 771965"/>
                    <a:gd name="connsiteX67" fmla="*/ 217532 w 555193"/>
                    <a:gd name="connsiteY67" fmla="*/ 411575 h 771965"/>
                    <a:gd name="connsiteX68" fmla="*/ 269538 w 555193"/>
                    <a:gd name="connsiteY68" fmla="*/ 426129 h 771965"/>
                    <a:gd name="connsiteX69" fmla="*/ 279006 w 555193"/>
                    <a:gd name="connsiteY69" fmla="*/ 474840 h 771965"/>
                    <a:gd name="connsiteX70" fmla="*/ 295104 w 555193"/>
                    <a:gd name="connsiteY70" fmla="*/ 590264 h 771965"/>
                    <a:gd name="connsiteX71" fmla="*/ 293094 w 555193"/>
                    <a:gd name="connsiteY71" fmla="*/ 657120 h 771965"/>
                    <a:gd name="connsiteX72" fmla="*/ 246907 w 555193"/>
                    <a:gd name="connsiteY72" fmla="*/ 678761 h 771965"/>
                    <a:gd name="connsiteX73" fmla="*/ 235477 w 555193"/>
                    <a:gd name="connsiteY73" fmla="*/ 687924 h 771965"/>
                    <a:gd name="connsiteX74" fmla="*/ 176241 w 555193"/>
                    <a:gd name="connsiteY74" fmla="*/ 676275 h 771965"/>
                    <a:gd name="connsiteX75" fmla="*/ 41186 w 555193"/>
                    <a:gd name="connsiteY75" fmla="*/ 757466 h 771965"/>
                    <a:gd name="connsiteX76" fmla="*/ 44664 w 555193"/>
                    <a:gd name="connsiteY76" fmla="*/ 770480 h 771965"/>
                    <a:gd name="connsiteX77" fmla="*/ 57677 w 555193"/>
                    <a:gd name="connsiteY77" fmla="*/ 767003 h 771965"/>
                    <a:gd name="connsiteX78" fmla="*/ 57931 w 555193"/>
                    <a:gd name="connsiteY78" fmla="*/ 766534 h 771965"/>
                    <a:gd name="connsiteX79" fmla="*/ 233115 w 555193"/>
                    <a:gd name="connsiteY79" fmla="*/ 707708 h 771965"/>
                    <a:gd name="connsiteX80" fmla="*/ 238963 w 555193"/>
                    <a:gd name="connsiteY80" fmla="*/ 710470 h 771965"/>
                    <a:gd name="connsiteX81" fmla="*/ 243726 w 555193"/>
                    <a:gd name="connsiteY81" fmla="*/ 706060 h 771965"/>
                    <a:gd name="connsiteX82" fmla="*/ 258108 w 555193"/>
                    <a:gd name="connsiteY82" fmla="*/ 694144 h 771965"/>
                    <a:gd name="connsiteX83" fmla="*/ 308591 w 555193"/>
                    <a:gd name="connsiteY83" fmla="*/ 672856 h 771965"/>
                    <a:gd name="connsiteX84" fmla="*/ 312630 w 555193"/>
                    <a:gd name="connsiteY84" fmla="*/ 672046 h 771965"/>
                    <a:gd name="connsiteX85" fmla="*/ 422662 w 555193"/>
                    <a:gd name="connsiteY85" fmla="*/ 697849 h 771965"/>
                    <a:gd name="connsiteX86" fmla="*/ 428854 w 555193"/>
                    <a:gd name="connsiteY86" fmla="*/ 703259 h 771965"/>
                    <a:gd name="connsiteX87" fmla="*/ 431273 w 555193"/>
                    <a:gd name="connsiteY87" fmla="*/ 705507 h 771965"/>
                    <a:gd name="connsiteX88" fmla="*/ 434550 w 555193"/>
                    <a:gd name="connsiteY88" fmla="*/ 705774 h 771965"/>
                    <a:gd name="connsiteX89" fmla="*/ 535800 w 555193"/>
                    <a:gd name="connsiteY89" fmla="*/ 766991 h 771965"/>
                    <a:gd name="connsiteX90" fmla="*/ 548719 w 555193"/>
                    <a:gd name="connsiteY90" fmla="*/ 770805 h 771965"/>
                    <a:gd name="connsiteX91" fmla="*/ 552533 w 555193"/>
                    <a:gd name="connsiteY91" fmla="*/ 757886 h 771965"/>
                    <a:gd name="connsiteX92" fmla="*/ 551993 w 555193"/>
                    <a:gd name="connsiteY92" fmla="*/ 757009 h 771965"/>
                    <a:gd name="connsiteX93" fmla="*/ 439360 w 555193"/>
                    <a:gd name="connsiteY93" fmla="*/ 687086 h 771965"/>
                    <a:gd name="connsiteX94" fmla="*/ 339347 w 555193"/>
                    <a:gd name="connsiteY94" fmla="*/ 455981 h 771965"/>
                    <a:gd name="connsiteX95" fmla="*/ 339347 w 555193"/>
                    <a:gd name="connsiteY95" fmla="*/ 450780 h 771965"/>
                    <a:gd name="connsiteX96" fmla="*/ 419681 w 555193"/>
                    <a:gd name="connsiteY96" fmla="*/ 370180 h 771965"/>
                    <a:gd name="connsiteX97" fmla="*/ 425244 w 555193"/>
                    <a:gd name="connsiteY97" fmla="*/ 370256 h 771965"/>
                    <a:gd name="connsiteX98" fmla="*/ 535819 w 555193"/>
                    <a:gd name="connsiteY98" fmla="*/ 354330 h 771965"/>
                    <a:gd name="connsiteX99" fmla="*/ 465658 w 555193"/>
                    <a:gd name="connsiteY99" fmla="*/ 517512 h 771965"/>
                    <a:gd name="connsiteX100" fmla="*/ 459838 w 555193"/>
                    <a:gd name="connsiteY100" fmla="*/ 520837 h 771965"/>
                    <a:gd name="connsiteX101" fmla="*/ 353225 w 555193"/>
                    <a:gd name="connsiteY101" fmla="*/ 495672 h 771965"/>
                    <a:gd name="connsiteX102" fmla="*/ 362426 w 555193"/>
                    <a:gd name="connsiteY102" fmla="*/ 492081 h 771965"/>
                    <a:gd name="connsiteX103" fmla="*/ 432787 w 555193"/>
                    <a:gd name="connsiteY103" fmla="*/ 457076 h 771965"/>
                    <a:gd name="connsiteX104" fmla="*/ 434521 w 555193"/>
                    <a:gd name="connsiteY104" fmla="*/ 443694 h 771965"/>
                    <a:gd name="connsiteX105" fmla="*/ 421138 w 555193"/>
                    <a:gd name="connsiteY105" fmla="*/ 441960 h 771965"/>
                    <a:gd name="connsiteX106" fmla="*/ 355540 w 555193"/>
                    <a:gd name="connsiteY106" fmla="*/ 474269 h 771965"/>
                    <a:gd name="connsiteX107" fmla="*/ 344167 w 555193"/>
                    <a:gd name="connsiteY107" fmla="*/ 478717 h 771965"/>
                    <a:gd name="connsiteX108" fmla="*/ 339366 w 555193"/>
                    <a:gd name="connsiteY108" fmla="*/ 455981 h 771965"/>
                    <a:gd name="connsiteX109" fmla="*/ 367303 w 555193"/>
                    <a:gd name="connsiteY109" fmla="*/ 208788 h 771965"/>
                    <a:gd name="connsiteX110" fmla="*/ 389430 w 555193"/>
                    <a:gd name="connsiteY110" fmla="*/ 199444 h 771965"/>
                    <a:gd name="connsiteX111" fmla="*/ 407575 w 555193"/>
                    <a:gd name="connsiteY111" fmla="*/ 205511 h 771965"/>
                    <a:gd name="connsiteX112" fmla="*/ 449123 w 555193"/>
                    <a:gd name="connsiteY112" fmla="*/ 230229 h 771965"/>
                    <a:gd name="connsiteX113" fmla="*/ 394554 w 555193"/>
                    <a:gd name="connsiteY113" fmla="*/ 261385 h 771965"/>
                    <a:gd name="connsiteX114" fmla="*/ 388115 w 555193"/>
                    <a:gd name="connsiteY114" fmla="*/ 261042 h 771965"/>
                    <a:gd name="connsiteX115" fmla="*/ 385029 w 555193"/>
                    <a:gd name="connsiteY115" fmla="*/ 260633 h 771965"/>
                    <a:gd name="connsiteX116" fmla="*/ 370475 w 555193"/>
                    <a:gd name="connsiteY116" fmla="*/ 254622 h 771965"/>
                    <a:gd name="connsiteX117" fmla="*/ 358731 w 555193"/>
                    <a:gd name="connsiteY117" fmla="*/ 234067 h 771965"/>
                    <a:gd name="connsiteX118" fmla="*/ 358731 w 555193"/>
                    <a:gd name="connsiteY118" fmla="*/ 231210 h 771965"/>
                    <a:gd name="connsiteX119" fmla="*/ 359016 w 555193"/>
                    <a:gd name="connsiteY119" fmla="*/ 228019 h 771965"/>
                    <a:gd name="connsiteX120" fmla="*/ 376352 w 555193"/>
                    <a:gd name="connsiteY120" fmla="*/ 231896 h 771965"/>
                    <a:gd name="connsiteX121" fmla="*/ 388182 w 555193"/>
                    <a:gd name="connsiteY121" fmla="*/ 225447 h 771965"/>
                    <a:gd name="connsiteX122" fmla="*/ 381733 w 555193"/>
                    <a:gd name="connsiteY122" fmla="*/ 213617 h 771965"/>
                    <a:gd name="connsiteX123" fmla="*/ 366370 w 555193"/>
                    <a:gd name="connsiteY123" fmla="*/ 209960 h 771965"/>
                    <a:gd name="connsiteX124" fmla="*/ 367303 w 555193"/>
                    <a:gd name="connsiteY124" fmla="*/ 208788 h 771965"/>
                    <a:gd name="connsiteX125" fmla="*/ 248888 w 555193"/>
                    <a:gd name="connsiteY125" fmla="*/ 157515 h 771965"/>
                    <a:gd name="connsiteX126" fmla="*/ 245583 w 555193"/>
                    <a:gd name="connsiteY126" fmla="*/ 157705 h 771965"/>
                    <a:gd name="connsiteX127" fmla="*/ 230343 w 555193"/>
                    <a:gd name="connsiteY127" fmla="*/ 153667 h 771965"/>
                    <a:gd name="connsiteX128" fmla="*/ 227733 w 555193"/>
                    <a:gd name="connsiteY128" fmla="*/ 152181 h 771965"/>
                    <a:gd name="connsiteX129" fmla="*/ 197758 w 555193"/>
                    <a:gd name="connsiteY129" fmla="*/ 90659 h 771965"/>
                    <a:gd name="connsiteX130" fmla="*/ 242907 w 555193"/>
                    <a:gd name="connsiteY130" fmla="*/ 96193 h 771965"/>
                    <a:gd name="connsiteX131" fmla="*/ 245764 w 555193"/>
                    <a:gd name="connsiteY131" fmla="*/ 96193 h 771965"/>
                    <a:gd name="connsiteX132" fmla="*/ 276301 w 555193"/>
                    <a:gd name="connsiteY132" fmla="*/ 126968 h 771965"/>
                    <a:gd name="connsiteX133" fmla="*/ 276063 w 555193"/>
                    <a:gd name="connsiteY133" fmla="*/ 129273 h 771965"/>
                    <a:gd name="connsiteX134" fmla="*/ 275339 w 555193"/>
                    <a:gd name="connsiteY134" fmla="*/ 132521 h 771965"/>
                    <a:gd name="connsiteX135" fmla="*/ 261404 w 555193"/>
                    <a:gd name="connsiteY135" fmla="*/ 125206 h 771965"/>
                    <a:gd name="connsiteX136" fmla="*/ 249545 w 555193"/>
                    <a:gd name="connsiteY136" fmla="*/ 131594 h 771965"/>
                    <a:gd name="connsiteX137" fmla="*/ 254460 w 555193"/>
                    <a:gd name="connsiteY137" fmla="*/ 142875 h 771965"/>
                    <a:gd name="connsiteX138" fmla="*/ 265443 w 555193"/>
                    <a:gd name="connsiteY138" fmla="*/ 148695 h 771965"/>
                    <a:gd name="connsiteX139" fmla="*/ 248888 w 555193"/>
                    <a:gd name="connsiteY139" fmla="*/ 157515 h 771965"/>
                    <a:gd name="connsiteX140" fmla="*/ 164763 w 555193"/>
                    <a:gd name="connsiteY140" fmla="*/ 433264 h 771965"/>
                    <a:gd name="connsiteX141" fmla="*/ 135303 w 555193"/>
                    <a:gd name="connsiteY141" fmla="*/ 438845 h 771965"/>
                    <a:gd name="connsiteX142" fmla="*/ 95421 w 555193"/>
                    <a:gd name="connsiteY142" fmla="*/ 428282 h 771965"/>
                    <a:gd name="connsiteX143" fmla="*/ 89868 w 555193"/>
                    <a:gd name="connsiteY143" fmla="*/ 425110 h 771965"/>
                    <a:gd name="connsiteX144" fmla="*/ 19441 w 555193"/>
                    <a:gd name="connsiteY144" fmla="*/ 261776 h 771965"/>
                    <a:gd name="connsiteX145" fmla="*/ 130007 w 555193"/>
                    <a:gd name="connsiteY145" fmla="*/ 277730 h 771965"/>
                    <a:gd name="connsiteX146" fmla="*/ 135560 w 555193"/>
                    <a:gd name="connsiteY146" fmla="*/ 277654 h 771965"/>
                    <a:gd name="connsiteX147" fmla="*/ 215894 w 555193"/>
                    <a:gd name="connsiteY147" fmla="*/ 358207 h 771965"/>
                    <a:gd name="connsiteX148" fmla="*/ 212084 w 555193"/>
                    <a:gd name="connsiteY148" fmla="*/ 377447 h 771965"/>
                    <a:gd name="connsiteX149" fmla="*/ 208331 w 555193"/>
                    <a:gd name="connsiteY149" fmla="*/ 387401 h 771965"/>
                    <a:gd name="connsiteX150" fmla="*/ 135636 w 555193"/>
                    <a:gd name="connsiteY150" fmla="*/ 348063 h 771965"/>
                    <a:gd name="connsiteX151" fmla="*/ 122353 w 555193"/>
                    <a:gd name="connsiteY151" fmla="*/ 350468 h 771965"/>
                    <a:gd name="connsiteX152" fmla="*/ 124758 w 555193"/>
                    <a:gd name="connsiteY152" fmla="*/ 363750 h 771965"/>
                    <a:gd name="connsiteX153" fmla="*/ 199387 w 555193"/>
                    <a:gd name="connsiteY153" fmla="*/ 404441 h 771965"/>
                    <a:gd name="connsiteX154" fmla="*/ 164763 w 555193"/>
                    <a:gd name="connsiteY154" fmla="*/ 433264 h 771965"/>
                    <a:gd name="connsiteX155" fmla="*/ 348853 w 555193"/>
                    <a:gd name="connsiteY155" fmla="*/ 67628 h 771965"/>
                    <a:gd name="connsiteX156" fmla="*/ 352892 w 555193"/>
                    <a:gd name="connsiteY156" fmla="*/ 52388 h 771965"/>
                    <a:gd name="connsiteX157" fmla="*/ 354378 w 555193"/>
                    <a:gd name="connsiteY157" fmla="*/ 49778 h 771965"/>
                    <a:gd name="connsiteX158" fmla="*/ 415909 w 555193"/>
                    <a:gd name="connsiteY158" fmla="*/ 19802 h 771965"/>
                    <a:gd name="connsiteX159" fmla="*/ 410404 w 555193"/>
                    <a:gd name="connsiteY159" fmla="*/ 67828 h 771965"/>
                    <a:gd name="connsiteX160" fmla="*/ 383581 w 555193"/>
                    <a:gd name="connsiteY160" fmla="*/ 97041 h 771965"/>
                    <a:gd name="connsiteX161" fmla="*/ 382724 w 555193"/>
                    <a:gd name="connsiteY161" fmla="*/ 97041 h 771965"/>
                    <a:gd name="connsiteX162" fmla="*/ 375428 w 555193"/>
                    <a:gd name="connsiteY162" fmla="*/ 95850 h 771965"/>
                    <a:gd name="connsiteX163" fmla="*/ 371837 w 555193"/>
                    <a:gd name="connsiteY163" fmla="*/ 94659 h 771965"/>
                    <a:gd name="connsiteX164" fmla="*/ 380143 w 555193"/>
                    <a:gd name="connsiteY164" fmla="*/ 83687 h 771965"/>
                    <a:gd name="connsiteX165" fmla="*/ 378781 w 555193"/>
                    <a:gd name="connsiteY165" fmla="*/ 70285 h 771965"/>
                    <a:gd name="connsiteX166" fmla="*/ 365379 w 555193"/>
                    <a:gd name="connsiteY166" fmla="*/ 71647 h 771965"/>
                    <a:gd name="connsiteX167" fmla="*/ 354549 w 555193"/>
                    <a:gd name="connsiteY167" fmla="*/ 85935 h 771965"/>
                    <a:gd name="connsiteX168" fmla="*/ 348853 w 555193"/>
                    <a:gd name="connsiteY168" fmla="*/ 67628 h 771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</a:cxnLst>
                  <a:rect l="l" t="t" r="r" b="b"/>
                  <a:pathLst>
                    <a:path w="555193" h="771965">
                      <a:moveTo>
                        <a:pt x="439360" y="687086"/>
                      </a:moveTo>
                      <a:cubicBezTo>
                        <a:pt x="437864" y="685752"/>
                        <a:pt x="436321" y="684438"/>
                        <a:pt x="434769" y="683152"/>
                      </a:cubicBezTo>
                      <a:cubicBezTo>
                        <a:pt x="400381" y="655530"/>
                        <a:pt x="355574" y="644453"/>
                        <a:pt x="312277" y="652872"/>
                      </a:cubicBezTo>
                      <a:lnTo>
                        <a:pt x="314182" y="590360"/>
                      </a:lnTo>
                      <a:cubicBezTo>
                        <a:pt x="313611" y="567030"/>
                        <a:pt x="311325" y="543774"/>
                        <a:pt x="307343" y="520779"/>
                      </a:cubicBezTo>
                      <a:cubicBezTo>
                        <a:pt x="315368" y="513065"/>
                        <a:pt x="324862" y="507043"/>
                        <a:pt x="335261" y="503072"/>
                      </a:cubicBezTo>
                      <a:cubicBezTo>
                        <a:pt x="363367" y="548772"/>
                        <a:pt x="422655" y="563945"/>
                        <a:pt x="469259" y="537362"/>
                      </a:cubicBezTo>
                      <a:lnTo>
                        <a:pt x="469259" y="537362"/>
                      </a:lnTo>
                      <a:cubicBezTo>
                        <a:pt x="545706" y="495300"/>
                        <a:pt x="555193" y="417262"/>
                        <a:pt x="555193" y="329775"/>
                      </a:cubicBezTo>
                      <a:cubicBezTo>
                        <a:pt x="555193" y="329775"/>
                        <a:pt x="477774" y="351206"/>
                        <a:pt x="425263" y="351206"/>
                      </a:cubicBezTo>
                      <a:cubicBezTo>
                        <a:pt x="423462" y="351206"/>
                        <a:pt x="421700" y="351206"/>
                        <a:pt x="419967" y="351130"/>
                      </a:cubicBezTo>
                      <a:cubicBezTo>
                        <a:pt x="364931" y="351130"/>
                        <a:pt x="320316" y="395745"/>
                        <a:pt x="320316" y="450780"/>
                      </a:cubicBezTo>
                      <a:lnTo>
                        <a:pt x="320316" y="455971"/>
                      </a:lnTo>
                      <a:cubicBezTo>
                        <a:pt x="320351" y="466335"/>
                        <a:pt x="322500" y="476584"/>
                        <a:pt x="326631" y="486089"/>
                      </a:cubicBezTo>
                      <a:cubicBezTo>
                        <a:pt x="318478" y="489610"/>
                        <a:pt x="310690" y="493924"/>
                        <a:pt x="303381" y="498967"/>
                      </a:cubicBezTo>
                      <a:cubicBezTo>
                        <a:pt x="301533" y="489490"/>
                        <a:pt x="299571" y="480174"/>
                        <a:pt x="297666" y="470935"/>
                      </a:cubicBezTo>
                      <a:cubicBezTo>
                        <a:pt x="285921" y="414842"/>
                        <a:pt x="274806" y="361864"/>
                        <a:pt x="287036" y="284550"/>
                      </a:cubicBezTo>
                      <a:cubicBezTo>
                        <a:pt x="289462" y="269571"/>
                        <a:pt x="292925" y="254778"/>
                        <a:pt x="297399" y="240278"/>
                      </a:cubicBezTo>
                      <a:cubicBezTo>
                        <a:pt x="310205" y="232120"/>
                        <a:pt x="324915" y="227439"/>
                        <a:pt x="340081" y="226695"/>
                      </a:cubicBezTo>
                      <a:cubicBezTo>
                        <a:pt x="339957" y="228190"/>
                        <a:pt x="339681" y="229648"/>
                        <a:pt x="339681" y="231153"/>
                      </a:cubicBezTo>
                      <a:lnTo>
                        <a:pt x="339681" y="235115"/>
                      </a:lnTo>
                      <a:cubicBezTo>
                        <a:pt x="341886" y="258087"/>
                        <a:pt x="359662" y="276491"/>
                        <a:pt x="382543" y="279492"/>
                      </a:cubicBezTo>
                      <a:lnTo>
                        <a:pt x="382543" y="279492"/>
                      </a:lnTo>
                      <a:cubicBezTo>
                        <a:pt x="386529" y="280086"/>
                        <a:pt x="390553" y="280388"/>
                        <a:pt x="394583" y="280397"/>
                      </a:cubicBezTo>
                      <a:cubicBezTo>
                        <a:pt x="430968" y="280397"/>
                        <a:pt x="455647" y="254384"/>
                        <a:pt x="479603" y="222933"/>
                      </a:cubicBezTo>
                      <a:cubicBezTo>
                        <a:pt x="458320" y="214487"/>
                        <a:pt x="438087" y="203604"/>
                        <a:pt x="419310" y="190500"/>
                      </a:cubicBezTo>
                      <a:cubicBezTo>
                        <a:pt x="410730" y="183940"/>
                        <a:pt x="400229" y="180389"/>
                        <a:pt x="389430" y="180394"/>
                      </a:cubicBezTo>
                      <a:cubicBezTo>
                        <a:pt x="375418" y="180386"/>
                        <a:pt x="362048" y="186261"/>
                        <a:pt x="352577" y="196586"/>
                      </a:cubicBezTo>
                      <a:cubicBezTo>
                        <a:pt x="349732" y="199965"/>
                        <a:pt x="347325" y="203690"/>
                        <a:pt x="345415" y="207674"/>
                      </a:cubicBezTo>
                      <a:cubicBezTo>
                        <a:pt x="332002" y="207380"/>
                        <a:pt x="318665" y="209746"/>
                        <a:pt x="306172" y="214636"/>
                      </a:cubicBezTo>
                      <a:cubicBezTo>
                        <a:pt x="320443" y="178103"/>
                        <a:pt x="338709" y="143258"/>
                        <a:pt x="360636" y="110738"/>
                      </a:cubicBezTo>
                      <a:cubicBezTo>
                        <a:pt x="363879" y="112192"/>
                        <a:pt x="367233" y="113386"/>
                        <a:pt x="370665" y="114310"/>
                      </a:cubicBezTo>
                      <a:cubicBezTo>
                        <a:pt x="374596" y="115400"/>
                        <a:pt x="378646" y="116005"/>
                        <a:pt x="382724" y="116110"/>
                      </a:cubicBezTo>
                      <a:cubicBezTo>
                        <a:pt x="384022" y="116118"/>
                        <a:pt x="385319" y="116020"/>
                        <a:pt x="386601" y="115814"/>
                      </a:cubicBezTo>
                      <a:cubicBezTo>
                        <a:pt x="410403" y="111719"/>
                        <a:pt x="428198" y="91690"/>
                        <a:pt x="429463" y="67570"/>
                      </a:cubicBezTo>
                      <a:cubicBezTo>
                        <a:pt x="430403" y="44711"/>
                        <a:pt x="433983" y="22037"/>
                        <a:pt x="440131" y="0"/>
                      </a:cubicBezTo>
                      <a:cubicBezTo>
                        <a:pt x="396383" y="0"/>
                        <a:pt x="357388" y="4763"/>
                        <a:pt x="336309" y="42958"/>
                      </a:cubicBezTo>
                      <a:lnTo>
                        <a:pt x="336309" y="42958"/>
                      </a:lnTo>
                      <a:cubicBezTo>
                        <a:pt x="332011" y="50465"/>
                        <a:pt x="329756" y="58967"/>
                        <a:pt x="329765" y="67618"/>
                      </a:cubicBezTo>
                      <a:cubicBezTo>
                        <a:pt x="328883" y="80505"/>
                        <a:pt x="333992" y="93079"/>
                        <a:pt x="343614" y="101698"/>
                      </a:cubicBezTo>
                      <a:cubicBezTo>
                        <a:pt x="330828" y="120845"/>
                        <a:pt x="319218" y="140751"/>
                        <a:pt x="308848" y="161306"/>
                      </a:cubicBezTo>
                      <a:cubicBezTo>
                        <a:pt x="303487" y="155141"/>
                        <a:pt x="297650" y="149409"/>
                        <a:pt x="291389" y="144161"/>
                      </a:cubicBezTo>
                      <a:cubicBezTo>
                        <a:pt x="293093" y="140260"/>
                        <a:pt x="294283" y="136156"/>
                        <a:pt x="294932" y="131950"/>
                      </a:cubicBezTo>
                      <a:cubicBezTo>
                        <a:pt x="295195" y="130286"/>
                        <a:pt x="295342" y="128606"/>
                        <a:pt x="295370" y="126921"/>
                      </a:cubicBezTo>
                      <a:cubicBezTo>
                        <a:pt x="295339" y="99440"/>
                        <a:pt x="273064" y="77173"/>
                        <a:pt x="245583" y="77153"/>
                      </a:cubicBezTo>
                      <a:cubicBezTo>
                        <a:pt x="244716" y="77153"/>
                        <a:pt x="243830" y="77153"/>
                        <a:pt x="242935" y="77153"/>
                      </a:cubicBezTo>
                      <a:cubicBezTo>
                        <a:pt x="220959" y="75900"/>
                        <a:pt x="199179" y="72307"/>
                        <a:pt x="177965" y="66437"/>
                      </a:cubicBezTo>
                      <a:cubicBezTo>
                        <a:pt x="177965" y="110185"/>
                        <a:pt x="182728" y="149181"/>
                        <a:pt x="220923" y="170259"/>
                      </a:cubicBezTo>
                      <a:lnTo>
                        <a:pt x="220923" y="170259"/>
                      </a:lnTo>
                      <a:cubicBezTo>
                        <a:pt x="228431" y="174554"/>
                        <a:pt x="236933" y="176810"/>
                        <a:pt x="245583" y="176803"/>
                      </a:cubicBezTo>
                      <a:cubicBezTo>
                        <a:pt x="259215" y="176845"/>
                        <a:pt x="272149" y="170773"/>
                        <a:pt x="280826" y="160258"/>
                      </a:cubicBezTo>
                      <a:cubicBezTo>
                        <a:pt x="287886" y="166226"/>
                        <a:pt x="294228" y="172997"/>
                        <a:pt x="299723" y="180432"/>
                      </a:cubicBezTo>
                      <a:cubicBezTo>
                        <a:pt x="292167" y="197064"/>
                        <a:pt x="285637" y="214142"/>
                        <a:pt x="280168" y="231572"/>
                      </a:cubicBezTo>
                      <a:cubicBezTo>
                        <a:pt x="280168" y="231743"/>
                        <a:pt x="280045" y="231905"/>
                        <a:pt x="280016" y="232077"/>
                      </a:cubicBezTo>
                      <a:cubicBezTo>
                        <a:pt x="274880" y="248279"/>
                        <a:pt x="270926" y="264832"/>
                        <a:pt x="268186" y="281607"/>
                      </a:cubicBezTo>
                      <a:cubicBezTo>
                        <a:pt x="261500" y="322786"/>
                        <a:pt x="260939" y="364727"/>
                        <a:pt x="266519" y="406070"/>
                      </a:cubicBezTo>
                      <a:cubicBezTo>
                        <a:pt x="252787" y="402981"/>
                        <a:pt x="239260" y="399039"/>
                        <a:pt x="226019" y="394268"/>
                      </a:cubicBezTo>
                      <a:cubicBezTo>
                        <a:pt x="226228" y="393716"/>
                        <a:pt x="226495" y="393202"/>
                        <a:pt x="226705" y="392649"/>
                      </a:cubicBezTo>
                      <a:lnTo>
                        <a:pt x="229867" y="384077"/>
                      </a:lnTo>
                      <a:cubicBezTo>
                        <a:pt x="233032" y="375837"/>
                        <a:pt x="234730" y="367108"/>
                        <a:pt x="234886" y="358283"/>
                      </a:cubicBezTo>
                      <a:cubicBezTo>
                        <a:pt x="234903" y="303247"/>
                        <a:pt x="190300" y="258620"/>
                        <a:pt x="135265" y="258604"/>
                      </a:cubicBezTo>
                      <a:cubicBezTo>
                        <a:pt x="135255" y="258604"/>
                        <a:pt x="135245" y="258604"/>
                        <a:pt x="135236" y="258604"/>
                      </a:cubicBezTo>
                      <a:cubicBezTo>
                        <a:pt x="133502" y="258651"/>
                        <a:pt x="131731" y="258680"/>
                        <a:pt x="129940" y="258680"/>
                      </a:cubicBezTo>
                      <a:cubicBezTo>
                        <a:pt x="77419" y="258680"/>
                        <a:pt x="0" y="237249"/>
                        <a:pt x="0" y="237249"/>
                      </a:cubicBezTo>
                      <a:cubicBezTo>
                        <a:pt x="0" y="324736"/>
                        <a:pt x="9525" y="402736"/>
                        <a:pt x="85906" y="444894"/>
                      </a:cubicBezTo>
                      <a:lnTo>
                        <a:pt x="85906" y="444894"/>
                      </a:lnTo>
                      <a:cubicBezTo>
                        <a:pt x="112092" y="459830"/>
                        <a:pt x="143636" y="462096"/>
                        <a:pt x="171688" y="451056"/>
                      </a:cubicBezTo>
                      <a:cubicBezTo>
                        <a:pt x="190854" y="443228"/>
                        <a:pt x="206948" y="429368"/>
                        <a:pt x="217532" y="411575"/>
                      </a:cubicBezTo>
                      <a:cubicBezTo>
                        <a:pt x="234442" y="417835"/>
                        <a:pt x="251835" y="422703"/>
                        <a:pt x="269538" y="426129"/>
                      </a:cubicBezTo>
                      <a:cubicBezTo>
                        <a:pt x="272329" y="442855"/>
                        <a:pt x="275673" y="458934"/>
                        <a:pt x="279006" y="474840"/>
                      </a:cubicBezTo>
                      <a:cubicBezTo>
                        <a:pt x="288083" y="512706"/>
                        <a:pt x="293474" y="551360"/>
                        <a:pt x="295104" y="590264"/>
                      </a:cubicBezTo>
                      <a:lnTo>
                        <a:pt x="293094" y="657120"/>
                      </a:lnTo>
                      <a:cubicBezTo>
                        <a:pt x="276516" y="661480"/>
                        <a:pt x="260866" y="668812"/>
                        <a:pt x="246907" y="678761"/>
                      </a:cubicBezTo>
                      <a:cubicBezTo>
                        <a:pt x="242992" y="681619"/>
                        <a:pt x="239144" y="684695"/>
                        <a:pt x="235477" y="687924"/>
                      </a:cubicBezTo>
                      <a:cubicBezTo>
                        <a:pt x="216695" y="680168"/>
                        <a:pt x="196562" y="676208"/>
                        <a:pt x="176241" y="676275"/>
                      </a:cubicBezTo>
                      <a:cubicBezTo>
                        <a:pt x="119604" y="676036"/>
                        <a:pt x="67542" y="707335"/>
                        <a:pt x="41186" y="757466"/>
                      </a:cubicBezTo>
                      <a:cubicBezTo>
                        <a:pt x="38552" y="762020"/>
                        <a:pt x="40110" y="767846"/>
                        <a:pt x="44664" y="770480"/>
                      </a:cubicBezTo>
                      <a:cubicBezTo>
                        <a:pt x="49218" y="773114"/>
                        <a:pt x="55044" y="771556"/>
                        <a:pt x="57677" y="767003"/>
                      </a:cubicBezTo>
                      <a:cubicBezTo>
                        <a:pt x="57766" y="766849"/>
                        <a:pt x="57851" y="766693"/>
                        <a:pt x="57931" y="766534"/>
                      </a:cubicBezTo>
                      <a:cubicBezTo>
                        <a:pt x="91500" y="703588"/>
                        <a:pt x="168359" y="677779"/>
                        <a:pt x="233115" y="707708"/>
                      </a:cubicBezTo>
                      <a:lnTo>
                        <a:pt x="238963" y="710470"/>
                      </a:lnTo>
                      <a:lnTo>
                        <a:pt x="243726" y="706060"/>
                      </a:lnTo>
                      <a:cubicBezTo>
                        <a:pt x="248282" y="701810"/>
                        <a:pt x="253085" y="697830"/>
                        <a:pt x="258108" y="694144"/>
                      </a:cubicBezTo>
                      <a:cubicBezTo>
                        <a:pt x="273184" y="683455"/>
                        <a:pt x="290413" y="676189"/>
                        <a:pt x="308591" y="672856"/>
                      </a:cubicBezTo>
                      <a:lnTo>
                        <a:pt x="312630" y="672046"/>
                      </a:lnTo>
                      <a:cubicBezTo>
                        <a:pt x="351322" y="663620"/>
                        <a:pt x="391750" y="673100"/>
                        <a:pt x="422662" y="697849"/>
                      </a:cubicBezTo>
                      <a:cubicBezTo>
                        <a:pt x="424777" y="699602"/>
                        <a:pt x="426841" y="701405"/>
                        <a:pt x="428854" y="703259"/>
                      </a:cubicBezTo>
                      <a:lnTo>
                        <a:pt x="431273" y="705507"/>
                      </a:lnTo>
                      <a:lnTo>
                        <a:pt x="434550" y="705774"/>
                      </a:lnTo>
                      <a:cubicBezTo>
                        <a:pt x="476186" y="708692"/>
                        <a:pt x="513871" y="731477"/>
                        <a:pt x="535800" y="766991"/>
                      </a:cubicBezTo>
                      <a:cubicBezTo>
                        <a:pt x="538315" y="771612"/>
                        <a:pt x="544098" y="773320"/>
                        <a:pt x="548719" y="770805"/>
                      </a:cubicBezTo>
                      <a:cubicBezTo>
                        <a:pt x="553341" y="768290"/>
                        <a:pt x="555047" y="762507"/>
                        <a:pt x="552533" y="757886"/>
                      </a:cubicBezTo>
                      <a:cubicBezTo>
                        <a:pt x="552369" y="757584"/>
                        <a:pt x="552189" y="757291"/>
                        <a:pt x="551993" y="757009"/>
                      </a:cubicBezTo>
                      <a:cubicBezTo>
                        <a:pt x="527533" y="717287"/>
                        <a:pt x="485810" y="691386"/>
                        <a:pt x="439360" y="687086"/>
                      </a:cubicBezTo>
                      <a:close/>
                      <a:moveTo>
                        <a:pt x="339347" y="455981"/>
                      </a:moveTo>
                      <a:lnTo>
                        <a:pt x="339347" y="450780"/>
                      </a:lnTo>
                      <a:cubicBezTo>
                        <a:pt x="339394" y="406389"/>
                        <a:pt x="375291" y="370374"/>
                        <a:pt x="419681" y="370180"/>
                      </a:cubicBezTo>
                      <a:cubicBezTo>
                        <a:pt x="421500" y="370237"/>
                        <a:pt x="423358" y="370256"/>
                        <a:pt x="425244" y="370256"/>
                      </a:cubicBezTo>
                      <a:cubicBezTo>
                        <a:pt x="462552" y="368773"/>
                        <a:pt x="499608" y="363436"/>
                        <a:pt x="535819" y="354330"/>
                      </a:cubicBezTo>
                      <a:cubicBezTo>
                        <a:pt x="533591" y="432321"/>
                        <a:pt x="519017" y="485242"/>
                        <a:pt x="465658" y="517512"/>
                      </a:cubicBezTo>
                      <a:lnTo>
                        <a:pt x="459838" y="520837"/>
                      </a:lnTo>
                      <a:cubicBezTo>
                        <a:pt x="423206" y="541745"/>
                        <a:pt x="376641" y="530754"/>
                        <a:pt x="353225" y="495672"/>
                      </a:cubicBezTo>
                      <a:cubicBezTo>
                        <a:pt x="356254" y="494471"/>
                        <a:pt x="359331" y="493281"/>
                        <a:pt x="362426" y="492081"/>
                      </a:cubicBezTo>
                      <a:cubicBezTo>
                        <a:pt x="387381" y="483710"/>
                        <a:pt x="411058" y="471930"/>
                        <a:pt x="432787" y="457076"/>
                      </a:cubicBezTo>
                      <a:cubicBezTo>
                        <a:pt x="436961" y="453860"/>
                        <a:pt x="437738" y="447867"/>
                        <a:pt x="434521" y="443694"/>
                      </a:cubicBezTo>
                      <a:cubicBezTo>
                        <a:pt x="431304" y="439520"/>
                        <a:pt x="425312" y="438743"/>
                        <a:pt x="421138" y="441960"/>
                      </a:cubicBezTo>
                      <a:cubicBezTo>
                        <a:pt x="400854" y="455681"/>
                        <a:pt x="378782" y="466552"/>
                        <a:pt x="355540" y="474269"/>
                      </a:cubicBezTo>
                      <a:cubicBezTo>
                        <a:pt x="351663" y="475774"/>
                        <a:pt x="347920" y="477241"/>
                        <a:pt x="344167" y="478717"/>
                      </a:cubicBezTo>
                      <a:cubicBezTo>
                        <a:pt x="341034" y="471545"/>
                        <a:pt x="339401" y="463807"/>
                        <a:pt x="339366" y="455981"/>
                      </a:cubicBezTo>
                      <a:close/>
                      <a:moveTo>
                        <a:pt x="367303" y="208788"/>
                      </a:moveTo>
                      <a:cubicBezTo>
                        <a:pt x="373124" y="202828"/>
                        <a:pt x="381098" y="199460"/>
                        <a:pt x="389430" y="199444"/>
                      </a:cubicBezTo>
                      <a:cubicBezTo>
                        <a:pt x="395978" y="199433"/>
                        <a:pt x="402350" y="201563"/>
                        <a:pt x="407575" y="205511"/>
                      </a:cubicBezTo>
                      <a:cubicBezTo>
                        <a:pt x="420524" y="215178"/>
                        <a:pt x="434449" y="223462"/>
                        <a:pt x="449123" y="230229"/>
                      </a:cubicBezTo>
                      <a:cubicBezTo>
                        <a:pt x="431730" y="249850"/>
                        <a:pt x="415138" y="261385"/>
                        <a:pt x="394554" y="261385"/>
                      </a:cubicBezTo>
                      <a:cubicBezTo>
                        <a:pt x="392403" y="261382"/>
                        <a:pt x="390254" y="261268"/>
                        <a:pt x="388115" y="261042"/>
                      </a:cubicBezTo>
                      <a:lnTo>
                        <a:pt x="385029" y="260633"/>
                      </a:lnTo>
                      <a:cubicBezTo>
                        <a:pt x="379739" y="259923"/>
                        <a:pt x="374724" y="257851"/>
                        <a:pt x="370475" y="254622"/>
                      </a:cubicBezTo>
                      <a:cubicBezTo>
                        <a:pt x="363943" y="249640"/>
                        <a:pt x="359705" y="242225"/>
                        <a:pt x="358731" y="234067"/>
                      </a:cubicBezTo>
                      <a:lnTo>
                        <a:pt x="358731" y="231210"/>
                      </a:lnTo>
                      <a:cubicBezTo>
                        <a:pt x="358731" y="230134"/>
                        <a:pt x="358912" y="229086"/>
                        <a:pt x="359016" y="228019"/>
                      </a:cubicBezTo>
                      <a:cubicBezTo>
                        <a:pt x="364872" y="228939"/>
                        <a:pt x="370663" y="230234"/>
                        <a:pt x="376352" y="231896"/>
                      </a:cubicBezTo>
                      <a:cubicBezTo>
                        <a:pt x="381399" y="233382"/>
                        <a:pt x="386696" y="230495"/>
                        <a:pt x="388182" y="225447"/>
                      </a:cubicBezTo>
                      <a:cubicBezTo>
                        <a:pt x="389668" y="220400"/>
                        <a:pt x="386781" y="215103"/>
                        <a:pt x="381733" y="213617"/>
                      </a:cubicBezTo>
                      <a:cubicBezTo>
                        <a:pt x="376466" y="212074"/>
                        <a:pt x="371370" y="210903"/>
                        <a:pt x="366370" y="209960"/>
                      </a:cubicBezTo>
                      <a:cubicBezTo>
                        <a:pt x="366653" y="209548"/>
                        <a:pt x="366966" y="209157"/>
                        <a:pt x="367303" y="208788"/>
                      </a:cubicBezTo>
                      <a:close/>
                      <a:moveTo>
                        <a:pt x="248888" y="157515"/>
                      </a:moveTo>
                      <a:cubicBezTo>
                        <a:pt x="247791" y="157641"/>
                        <a:pt x="246688" y="157704"/>
                        <a:pt x="245583" y="157705"/>
                      </a:cubicBezTo>
                      <a:cubicBezTo>
                        <a:pt x="240238" y="157709"/>
                        <a:pt x="234985" y="156318"/>
                        <a:pt x="230343" y="153667"/>
                      </a:cubicBezTo>
                      <a:lnTo>
                        <a:pt x="227733" y="152181"/>
                      </a:lnTo>
                      <a:cubicBezTo>
                        <a:pt x="207350" y="139798"/>
                        <a:pt x="199939" y="119682"/>
                        <a:pt x="197758" y="90659"/>
                      </a:cubicBezTo>
                      <a:cubicBezTo>
                        <a:pt x="212603" y="93906"/>
                        <a:pt x="227718" y="95759"/>
                        <a:pt x="242907" y="96193"/>
                      </a:cubicBezTo>
                      <a:cubicBezTo>
                        <a:pt x="243859" y="96193"/>
                        <a:pt x="244812" y="96193"/>
                        <a:pt x="245764" y="96193"/>
                      </a:cubicBezTo>
                      <a:cubicBezTo>
                        <a:pt x="262659" y="96344"/>
                        <a:pt x="276281" y="110073"/>
                        <a:pt x="276301" y="126968"/>
                      </a:cubicBezTo>
                      <a:cubicBezTo>
                        <a:pt x="276266" y="127741"/>
                        <a:pt x="276187" y="128510"/>
                        <a:pt x="276063" y="129273"/>
                      </a:cubicBezTo>
                      <a:cubicBezTo>
                        <a:pt x="275878" y="130368"/>
                        <a:pt x="275636" y="131452"/>
                        <a:pt x="275339" y="132521"/>
                      </a:cubicBezTo>
                      <a:cubicBezTo>
                        <a:pt x="270920" y="129675"/>
                        <a:pt x="266256" y="127227"/>
                        <a:pt x="261404" y="125206"/>
                      </a:cubicBezTo>
                      <a:cubicBezTo>
                        <a:pt x="256365" y="123695"/>
                        <a:pt x="251055" y="126555"/>
                        <a:pt x="249545" y="131594"/>
                      </a:cubicBezTo>
                      <a:cubicBezTo>
                        <a:pt x="248207" y="136049"/>
                        <a:pt x="250287" y="140820"/>
                        <a:pt x="254460" y="142875"/>
                      </a:cubicBezTo>
                      <a:cubicBezTo>
                        <a:pt x="258287" y="144485"/>
                        <a:pt x="261962" y="146433"/>
                        <a:pt x="265443" y="148695"/>
                      </a:cubicBezTo>
                      <a:cubicBezTo>
                        <a:pt x="261065" y="153401"/>
                        <a:pt x="255237" y="156506"/>
                        <a:pt x="248888" y="157515"/>
                      </a:cubicBezTo>
                      <a:close/>
                      <a:moveTo>
                        <a:pt x="164763" y="433264"/>
                      </a:moveTo>
                      <a:cubicBezTo>
                        <a:pt x="155384" y="436970"/>
                        <a:pt x="145388" y="438864"/>
                        <a:pt x="135303" y="438845"/>
                      </a:cubicBezTo>
                      <a:cubicBezTo>
                        <a:pt x="121318" y="438842"/>
                        <a:pt x="107574" y="435201"/>
                        <a:pt x="95421" y="428282"/>
                      </a:cubicBezTo>
                      <a:lnTo>
                        <a:pt x="89868" y="425110"/>
                      </a:lnTo>
                      <a:cubicBezTo>
                        <a:pt x="36290" y="392859"/>
                        <a:pt x="21679" y="339890"/>
                        <a:pt x="19441" y="261776"/>
                      </a:cubicBezTo>
                      <a:cubicBezTo>
                        <a:pt x="55648" y="270890"/>
                        <a:pt x="92700" y="276236"/>
                        <a:pt x="130007" y="277730"/>
                      </a:cubicBezTo>
                      <a:cubicBezTo>
                        <a:pt x="131912" y="277730"/>
                        <a:pt x="133741" y="277730"/>
                        <a:pt x="135560" y="277654"/>
                      </a:cubicBezTo>
                      <a:cubicBezTo>
                        <a:pt x="179934" y="277842"/>
                        <a:pt x="215826" y="313832"/>
                        <a:pt x="215894" y="358207"/>
                      </a:cubicBezTo>
                      <a:cubicBezTo>
                        <a:pt x="215758" y="364793"/>
                        <a:pt x="214469" y="371305"/>
                        <a:pt x="212084" y="377447"/>
                      </a:cubicBezTo>
                      <a:lnTo>
                        <a:pt x="208331" y="387401"/>
                      </a:lnTo>
                      <a:cubicBezTo>
                        <a:pt x="182778" y="376892"/>
                        <a:pt x="158410" y="363705"/>
                        <a:pt x="135636" y="348063"/>
                      </a:cubicBezTo>
                      <a:cubicBezTo>
                        <a:pt x="131304" y="345058"/>
                        <a:pt x="125358" y="346136"/>
                        <a:pt x="122353" y="350468"/>
                      </a:cubicBezTo>
                      <a:cubicBezTo>
                        <a:pt x="119349" y="354800"/>
                        <a:pt x="120426" y="360746"/>
                        <a:pt x="124758" y="363750"/>
                      </a:cubicBezTo>
                      <a:cubicBezTo>
                        <a:pt x="148160" y="379859"/>
                        <a:pt x="173170" y="393496"/>
                        <a:pt x="199387" y="404441"/>
                      </a:cubicBezTo>
                      <a:cubicBezTo>
                        <a:pt x="191044" y="417345"/>
                        <a:pt x="178966" y="427398"/>
                        <a:pt x="164763" y="433264"/>
                      </a:cubicBezTo>
                      <a:close/>
                      <a:moveTo>
                        <a:pt x="348853" y="67628"/>
                      </a:moveTo>
                      <a:cubicBezTo>
                        <a:pt x="348849" y="62282"/>
                        <a:pt x="350241" y="57029"/>
                        <a:pt x="352892" y="52388"/>
                      </a:cubicBezTo>
                      <a:lnTo>
                        <a:pt x="354378" y="49778"/>
                      </a:lnTo>
                      <a:cubicBezTo>
                        <a:pt x="366760" y="29394"/>
                        <a:pt x="386877" y="21984"/>
                        <a:pt x="415909" y="19802"/>
                      </a:cubicBezTo>
                      <a:cubicBezTo>
                        <a:pt x="412404" y="35575"/>
                        <a:pt x="410558" y="51671"/>
                        <a:pt x="410404" y="67828"/>
                      </a:cubicBezTo>
                      <a:cubicBezTo>
                        <a:pt x="408886" y="82416"/>
                        <a:pt x="397988" y="94287"/>
                        <a:pt x="383581" y="97041"/>
                      </a:cubicBezTo>
                      <a:cubicBezTo>
                        <a:pt x="383296" y="97060"/>
                        <a:pt x="383010" y="97060"/>
                        <a:pt x="382724" y="97041"/>
                      </a:cubicBezTo>
                      <a:cubicBezTo>
                        <a:pt x="380253" y="96939"/>
                        <a:pt x="377803" y="96539"/>
                        <a:pt x="375428" y="95850"/>
                      </a:cubicBezTo>
                      <a:cubicBezTo>
                        <a:pt x="374266" y="95545"/>
                        <a:pt x="373047" y="95079"/>
                        <a:pt x="371837" y="94659"/>
                      </a:cubicBezTo>
                      <a:cubicBezTo>
                        <a:pt x="376847" y="87782"/>
                        <a:pt x="379990" y="83877"/>
                        <a:pt x="380143" y="83687"/>
                      </a:cubicBezTo>
                      <a:cubicBezTo>
                        <a:pt x="383467" y="79610"/>
                        <a:pt x="382857" y="73609"/>
                        <a:pt x="378781" y="70285"/>
                      </a:cubicBezTo>
                      <a:cubicBezTo>
                        <a:pt x="374704" y="66961"/>
                        <a:pt x="368703" y="67570"/>
                        <a:pt x="365379" y="71647"/>
                      </a:cubicBezTo>
                      <a:cubicBezTo>
                        <a:pt x="364684" y="72495"/>
                        <a:pt x="360617" y="77638"/>
                        <a:pt x="354549" y="85935"/>
                      </a:cubicBezTo>
                      <a:cubicBezTo>
                        <a:pt x="350540" y="80701"/>
                        <a:pt x="348521" y="74212"/>
                        <a:pt x="348853" y="6762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cs-CZ"/>
                </a:p>
              </p:txBody>
            </p:sp>
            <p:grpSp>
              <p:nvGrpSpPr>
                <p:cNvPr id="4" name="Grafický objekt 4" descr="Pařez">
                  <a:extLst>
                    <a:ext uri="{FF2B5EF4-FFF2-40B4-BE49-F238E27FC236}">
                      <a16:creationId xmlns:a16="http://schemas.microsoft.com/office/drawing/2014/main" id="{EAA5BC49-ECC2-40F2-9EEA-E1F8BD65434B}"/>
                    </a:ext>
                  </a:extLst>
                </p:cNvPr>
                <p:cNvGrpSpPr/>
                <p:nvPr/>
              </p:nvGrpSpPr>
              <p:grpSpPr>
                <a:xfrm>
                  <a:off x="7734934" y="3745236"/>
                  <a:ext cx="838198" cy="692517"/>
                  <a:chOff x="1413316" y="3562751"/>
                  <a:chExt cx="838198" cy="692517"/>
                </a:xfrm>
                <a:solidFill>
                  <a:srgbClr val="000000"/>
                </a:solidFill>
              </p:grpSpPr>
              <p:sp>
                <p:nvSpPr>
                  <p:cNvPr id="6" name="Volný tvar: obrazec 5">
                    <a:extLst>
                      <a:ext uri="{FF2B5EF4-FFF2-40B4-BE49-F238E27FC236}">
                        <a16:creationId xmlns:a16="http://schemas.microsoft.com/office/drawing/2014/main" id="{BC4C5CBF-0757-4908-B0EC-D906058B78F5}"/>
                      </a:ext>
                    </a:extLst>
                  </p:cNvPr>
                  <p:cNvSpPr/>
                  <p:nvPr/>
                </p:nvSpPr>
                <p:spPr>
                  <a:xfrm>
                    <a:off x="1413316" y="3562751"/>
                    <a:ext cx="838198" cy="692517"/>
                  </a:xfrm>
                  <a:custGeom>
                    <a:avLst/>
                    <a:gdLst>
                      <a:gd name="connsiteX0" fmla="*/ 723899 w 838198"/>
                      <a:gd name="connsiteY0" fmla="*/ 161925 h 692517"/>
                      <a:gd name="connsiteX1" fmla="*/ 419099 w 838198"/>
                      <a:gd name="connsiteY1" fmla="*/ 0 h 692517"/>
                      <a:gd name="connsiteX2" fmla="*/ 114832 w 838198"/>
                      <a:gd name="connsiteY2" fmla="*/ 152657 h 692517"/>
                      <a:gd name="connsiteX3" fmla="*/ 114299 w 838198"/>
                      <a:gd name="connsiteY3" fmla="*/ 171450 h 692517"/>
                      <a:gd name="connsiteX4" fmla="*/ 114299 w 838198"/>
                      <a:gd name="connsiteY4" fmla="*/ 446008 h 692517"/>
                      <a:gd name="connsiteX5" fmla="*/ 58501 w 838198"/>
                      <a:gd name="connsiteY5" fmla="*/ 523427 h 692517"/>
                      <a:gd name="connsiteX6" fmla="*/ 24326 w 838198"/>
                      <a:gd name="connsiteY6" fmla="*/ 534857 h 692517"/>
                      <a:gd name="connsiteX7" fmla="*/ 94 w 838198"/>
                      <a:gd name="connsiteY7" fmla="*/ 564385 h 692517"/>
                      <a:gd name="connsiteX8" fmla="*/ 30739 w 838198"/>
                      <a:gd name="connsiteY8" fmla="*/ 599983 h 692517"/>
                      <a:gd name="connsiteX9" fmla="*/ 33212 w 838198"/>
                      <a:gd name="connsiteY9" fmla="*/ 600075 h 692517"/>
                      <a:gd name="connsiteX10" fmla="*/ 93039 w 838198"/>
                      <a:gd name="connsiteY10" fmla="*/ 600075 h 692517"/>
                      <a:gd name="connsiteX11" fmla="*/ 234171 w 838198"/>
                      <a:gd name="connsiteY11" fmla="*/ 553031 h 692517"/>
                      <a:gd name="connsiteX12" fmla="*/ 245525 w 838198"/>
                      <a:gd name="connsiteY12" fmla="*/ 544525 h 692517"/>
                      <a:gd name="connsiteX13" fmla="*/ 245668 w 838198"/>
                      <a:gd name="connsiteY13" fmla="*/ 544649 h 692517"/>
                      <a:gd name="connsiteX14" fmla="*/ 172830 w 838198"/>
                      <a:gd name="connsiteY14" fmla="*/ 609895 h 692517"/>
                      <a:gd name="connsiteX15" fmla="*/ 135682 w 838198"/>
                      <a:gd name="connsiteY15" fmla="*/ 626088 h 692517"/>
                      <a:gd name="connsiteX16" fmla="*/ 119433 w 838198"/>
                      <a:gd name="connsiteY16" fmla="*/ 639775 h 692517"/>
                      <a:gd name="connsiteX17" fmla="*/ 130556 w 838198"/>
                      <a:gd name="connsiteY17" fmla="*/ 687322 h 692517"/>
                      <a:gd name="connsiteX18" fmla="*/ 148789 w 838198"/>
                      <a:gd name="connsiteY18" fmla="*/ 692515 h 692517"/>
                      <a:gd name="connsiteX19" fmla="*/ 152399 w 838198"/>
                      <a:gd name="connsiteY19" fmla="*/ 692372 h 692517"/>
                      <a:gd name="connsiteX20" fmla="*/ 187432 w 838198"/>
                      <a:gd name="connsiteY20" fmla="*/ 688686 h 692517"/>
                      <a:gd name="connsiteX21" fmla="*/ 415851 w 838198"/>
                      <a:gd name="connsiteY21" fmla="*/ 634937 h 692517"/>
                      <a:gd name="connsiteX22" fmla="*/ 450360 w 838198"/>
                      <a:gd name="connsiteY22" fmla="*/ 615791 h 692517"/>
                      <a:gd name="connsiteX23" fmla="*/ 485412 w 838198"/>
                      <a:gd name="connsiteY23" fmla="*/ 560832 h 692517"/>
                      <a:gd name="connsiteX24" fmla="*/ 485494 w 838198"/>
                      <a:gd name="connsiteY24" fmla="*/ 560743 h 692517"/>
                      <a:gd name="connsiteX25" fmla="*/ 485564 w 838198"/>
                      <a:gd name="connsiteY25" fmla="*/ 560775 h 692517"/>
                      <a:gd name="connsiteX26" fmla="*/ 584653 w 838198"/>
                      <a:gd name="connsiteY26" fmla="*/ 600075 h 692517"/>
                      <a:gd name="connsiteX27" fmla="*/ 804985 w 838198"/>
                      <a:gd name="connsiteY27" fmla="*/ 600075 h 692517"/>
                      <a:gd name="connsiteX28" fmla="*/ 838199 w 838198"/>
                      <a:gd name="connsiteY28" fmla="*/ 566804 h 692517"/>
                      <a:gd name="connsiteX29" fmla="*/ 838199 w 838198"/>
                      <a:gd name="connsiteY29" fmla="*/ 566738 h 692517"/>
                      <a:gd name="connsiteX30" fmla="*/ 838199 w 838198"/>
                      <a:gd name="connsiteY30" fmla="*/ 566014 h 692517"/>
                      <a:gd name="connsiteX31" fmla="*/ 816291 w 838198"/>
                      <a:gd name="connsiteY31" fmla="*/ 535619 h 692517"/>
                      <a:gd name="connsiteX32" fmla="*/ 779696 w 838198"/>
                      <a:gd name="connsiteY32" fmla="*/ 523418 h 692517"/>
                      <a:gd name="connsiteX33" fmla="*/ 723899 w 838198"/>
                      <a:gd name="connsiteY33" fmla="*/ 446008 h 692517"/>
                      <a:gd name="connsiteX34" fmla="*/ 723899 w 838198"/>
                      <a:gd name="connsiteY34" fmla="*/ 161925 h 692517"/>
                      <a:gd name="connsiteX35" fmla="*/ 419099 w 838198"/>
                      <a:gd name="connsiteY35" fmla="*/ 19050 h 692517"/>
                      <a:gd name="connsiteX36" fmla="*/ 704849 w 838198"/>
                      <a:gd name="connsiteY36" fmla="*/ 161925 h 692517"/>
                      <a:gd name="connsiteX37" fmla="*/ 419099 w 838198"/>
                      <a:gd name="connsiteY37" fmla="*/ 304800 h 692517"/>
                      <a:gd name="connsiteX38" fmla="*/ 133349 w 838198"/>
                      <a:gd name="connsiteY38" fmla="*/ 161925 h 692517"/>
                      <a:gd name="connsiteX39" fmla="*/ 419099 w 838198"/>
                      <a:gd name="connsiteY39" fmla="*/ 19050 h 692517"/>
                      <a:gd name="connsiteX40" fmla="*/ 819149 w 838198"/>
                      <a:gd name="connsiteY40" fmla="*/ 566738 h 692517"/>
                      <a:gd name="connsiteX41" fmla="*/ 804985 w 838198"/>
                      <a:gd name="connsiteY41" fmla="*/ 581025 h 692517"/>
                      <a:gd name="connsiteX42" fmla="*/ 584653 w 838198"/>
                      <a:gd name="connsiteY42" fmla="*/ 581025 h 692517"/>
                      <a:gd name="connsiteX43" fmla="*/ 485774 w 838198"/>
                      <a:gd name="connsiteY43" fmla="*/ 532810 h 692517"/>
                      <a:gd name="connsiteX44" fmla="*/ 485774 w 838198"/>
                      <a:gd name="connsiteY44" fmla="*/ 371837 h 692517"/>
                      <a:gd name="connsiteX45" fmla="*/ 476868 w 838198"/>
                      <a:gd name="connsiteY45" fmla="*/ 361950 h 692517"/>
                      <a:gd name="connsiteX46" fmla="*/ 466744 w 838198"/>
                      <a:gd name="connsiteY46" fmla="*/ 370836 h 692517"/>
                      <a:gd name="connsiteX47" fmla="*/ 466724 w 838198"/>
                      <a:gd name="connsiteY47" fmla="*/ 371475 h 692517"/>
                      <a:gd name="connsiteX48" fmla="*/ 466724 w 838198"/>
                      <a:gd name="connsiteY48" fmla="*/ 555679 h 692517"/>
                      <a:gd name="connsiteX49" fmla="*/ 441130 w 838198"/>
                      <a:gd name="connsiteY49" fmla="*/ 599123 h 692517"/>
                      <a:gd name="connsiteX50" fmla="*/ 406983 w 838198"/>
                      <a:gd name="connsiteY50" fmla="*/ 618077 h 692517"/>
                      <a:gd name="connsiteX51" fmla="*/ 185450 w 838198"/>
                      <a:gd name="connsiteY51" fmla="*/ 669722 h 692517"/>
                      <a:gd name="connsiteX52" fmla="*/ 150418 w 838198"/>
                      <a:gd name="connsiteY52" fmla="*/ 673418 h 692517"/>
                      <a:gd name="connsiteX53" fmla="*/ 133432 w 838198"/>
                      <a:gd name="connsiteY53" fmla="*/ 659632 h 692517"/>
                      <a:gd name="connsiteX54" fmla="*/ 133349 w 838198"/>
                      <a:gd name="connsiteY54" fmla="*/ 658063 h 692517"/>
                      <a:gd name="connsiteX55" fmla="*/ 142607 w 838198"/>
                      <a:gd name="connsiteY55" fmla="*/ 643909 h 692517"/>
                      <a:gd name="connsiteX56" fmla="*/ 180450 w 838198"/>
                      <a:gd name="connsiteY56" fmla="*/ 627345 h 692517"/>
                      <a:gd name="connsiteX57" fmla="*/ 285749 w 838198"/>
                      <a:gd name="connsiteY57" fmla="*/ 466344 h 692517"/>
                      <a:gd name="connsiteX58" fmla="*/ 285749 w 838198"/>
                      <a:gd name="connsiteY58" fmla="*/ 371799 h 692517"/>
                      <a:gd name="connsiteX59" fmla="*/ 276843 w 838198"/>
                      <a:gd name="connsiteY59" fmla="*/ 361950 h 692517"/>
                      <a:gd name="connsiteX60" fmla="*/ 266719 w 838198"/>
                      <a:gd name="connsiteY60" fmla="*/ 370836 h 692517"/>
                      <a:gd name="connsiteX61" fmla="*/ 266699 w 838198"/>
                      <a:gd name="connsiteY61" fmla="*/ 371475 h 692517"/>
                      <a:gd name="connsiteX62" fmla="*/ 266699 w 838198"/>
                      <a:gd name="connsiteY62" fmla="*/ 466344 h 692517"/>
                      <a:gd name="connsiteX63" fmla="*/ 260612 w 838198"/>
                      <a:gd name="connsiteY63" fmla="*/ 509387 h 692517"/>
                      <a:gd name="connsiteX64" fmla="*/ 222750 w 838198"/>
                      <a:gd name="connsiteY64" fmla="*/ 537791 h 692517"/>
                      <a:gd name="connsiteX65" fmla="*/ 93039 w 838198"/>
                      <a:gd name="connsiteY65" fmla="*/ 581025 h 692517"/>
                      <a:gd name="connsiteX66" fmla="*/ 33584 w 838198"/>
                      <a:gd name="connsiteY66" fmla="*/ 581025 h 692517"/>
                      <a:gd name="connsiteX67" fmla="*/ 19134 w 838198"/>
                      <a:gd name="connsiteY67" fmla="*/ 568462 h 692517"/>
                      <a:gd name="connsiteX68" fmla="*/ 28736 w 838198"/>
                      <a:gd name="connsiteY68" fmla="*/ 553403 h 692517"/>
                      <a:gd name="connsiteX69" fmla="*/ 64531 w 838198"/>
                      <a:gd name="connsiteY69" fmla="*/ 541468 h 692517"/>
                      <a:gd name="connsiteX70" fmla="*/ 133349 w 838198"/>
                      <a:gd name="connsiteY70" fmla="*/ 446008 h 692517"/>
                      <a:gd name="connsiteX71" fmla="*/ 133349 w 838198"/>
                      <a:gd name="connsiteY71" fmla="*/ 218361 h 692517"/>
                      <a:gd name="connsiteX72" fmla="*/ 419099 w 838198"/>
                      <a:gd name="connsiteY72" fmla="*/ 323850 h 692517"/>
                      <a:gd name="connsiteX73" fmla="*/ 704849 w 838198"/>
                      <a:gd name="connsiteY73" fmla="*/ 218351 h 692517"/>
                      <a:gd name="connsiteX74" fmla="*/ 704849 w 838198"/>
                      <a:gd name="connsiteY74" fmla="*/ 445999 h 692517"/>
                      <a:gd name="connsiteX75" fmla="*/ 773667 w 838198"/>
                      <a:gd name="connsiteY75" fmla="*/ 541496 h 692517"/>
                      <a:gd name="connsiteX76" fmla="*/ 810262 w 838198"/>
                      <a:gd name="connsiteY76" fmla="*/ 553688 h 692517"/>
                      <a:gd name="connsiteX77" fmla="*/ 819149 w 838198"/>
                      <a:gd name="connsiteY77" fmla="*/ 566014 h 6925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</a:cxnLst>
                    <a:rect l="l" t="t" r="r" b="b"/>
                    <a:pathLst>
                      <a:path w="838198" h="692517">
                        <a:moveTo>
                          <a:pt x="723899" y="161925"/>
                        </a:moveTo>
                        <a:cubicBezTo>
                          <a:pt x="723899" y="72495"/>
                          <a:pt x="587434" y="0"/>
                          <a:pt x="419099" y="0"/>
                        </a:cubicBezTo>
                        <a:cubicBezTo>
                          <a:pt x="256621" y="0"/>
                          <a:pt x="123881" y="67542"/>
                          <a:pt x="114832" y="152657"/>
                        </a:cubicBezTo>
                        <a:lnTo>
                          <a:pt x="114299" y="171450"/>
                        </a:lnTo>
                        <a:lnTo>
                          <a:pt x="114299" y="446008"/>
                        </a:lnTo>
                        <a:cubicBezTo>
                          <a:pt x="114298" y="481133"/>
                          <a:pt x="91823" y="512317"/>
                          <a:pt x="58501" y="523427"/>
                        </a:cubicBezTo>
                        <a:lnTo>
                          <a:pt x="24326" y="534857"/>
                        </a:lnTo>
                        <a:cubicBezTo>
                          <a:pt x="11066" y="538962"/>
                          <a:pt x="1532" y="550579"/>
                          <a:pt x="94" y="564385"/>
                        </a:cubicBezTo>
                        <a:cubicBezTo>
                          <a:pt x="-1274" y="582678"/>
                          <a:pt x="12446" y="598615"/>
                          <a:pt x="30739" y="599983"/>
                        </a:cubicBezTo>
                        <a:cubicBezTo>
                          <a:pt x="31562" y="600045"/>
                          <a:pt x="32387" y="600075"/>
                          <a:pt x="33212" y="600075"/>
                        </a:cubicBezTo>
                        <a:lnTo>
                          <a:pt x="93039" y="600075"/>
                        </a:lnTo>
                        <a:cubicBezTo>
                          <a:pt x="143933" y="600071"/>
                          <a:pt x="193453" y="583564"/>
                          <a:pt x="234171" y="553031"/>
                        </a:cubicBezTo>
                        <a:lnTo>
                          <a:pt x="245525" y="544525"/>
                        </a:lnTo>
                        <a:cubicBezTo>
                          <a:pt x="245734" y="544363"/>
                          <a:pt x="245791" y="544420"/>
                          <a:pt x="245668" y="544649"/>
                        </a:cubicBezTo>
                        <a:cubicBezTo>
                          <a:pt x="228978" y="573617"/>
                          <a:pt x="203453" y="596481"/>
                          <a:pt x="172830" y="609895"/>
                        </a:cubicBezTo>
                        <a:lnTo>
                          <a:pt x="135682" y="626088"/>
                        </a:lnTo>
                        <a:cubicBezTo>
                          <a:pt x="128987" y="628870"/>
                          <a:pt x="123312" y="633650"/>
                          <a:pt x="119433" y="639775"/>
                        </a:cubicBezTo>
                        <a:cubicBezTo>
                          <a:pt x="109374" y="655976"/>
                          <a:pt x="114355" y="677264"/>
                          <a:pt x="130556" y="687322"/>
                        </a:cubicBezTo>
                        <a:cubicBezTo>
                          <a:pt x="136030" y="690720"/>
                          <a:pt x="142345" y="692519"/>
                          <a:pt x="148789" y="692515"/>
                        </a:cubicBezTo>
                        <a:cubicBezTo>
                          <a:pt x="149994" y="692529"/>
                          <a:pt x="151199" y="692482"/>
                          <a:pt x="152399" y="692372"/>
                        </a:cubicBezTo>
                        <a:lnTo>
                          <a:pt x="187432" y="688686"/>
                        </a:lnTo>
                        <a:cubicBezTo>
                          <a:pt x="274243" y="679542"/>
                          <a:pt x="346156" y="669789"/>
                          <a:pt x="415851" y="634937"/>
                        </a:cubicBezTo>
                        <a:lnTo>
                          <a:pt x="450360" y="615791"/>
                        </a:lnTo>
                        <a:cubicBezTo>
                          <a:pt x="470549" y="604538"/>
                          <a:pt x="483722" y="583884"/>
                          <a:pt x="485412" y="560832"/>
                        </a:cubicBezTo>
                        <a:cubicBezTo>
                          <a:pt x="485410" y="560784"/>
                          <a:pt x="485447" y="560745"/>
                          <a:pt x="485494" y="560743"/>
                        </a:cubicBezTo>
                        <a:cubicBezTo>
                          <a:pt x="485521" y="560742"/>
                          <a:pt x="485547" y="560754"/>
                          <a:pt x="485564" y="560775"/>
                        </a:cubicBezTo>
                        <a:cubicBezTo>
                          <a:pt x="512389" y="586009"/>
                          <a:pt x="547825" y="600064"/>
                          <a:pt x="584653" y="600075"/>
                        </a:cubicBezTo>
                        <a:lnTo>
                          <a:pt x="804985" y="600075"/>
                        </a:lnTo>
                        <a:cubicBezTo>
                          <a:pt x="823345" y="600060"/>
                          <a:pt x="838215" y="585164"/>
                          <a:pt x="838199" y="566804"/>
                        </a:cubicBezTo>
                        <a:cubicBezTo>
                          <a:pt x="838199" y="566782"/>
                          <a:pt x="838199" y="566759"/>
                          <a:pt x="838199" y="566738"/>
                        </a:cubicBezTo>
                        <a:lnTo>
                          <a:pt x="838199" y="566014"/>
                        </a:lnTo>
                        <a:cubicBezTo>
                          <a:pt x="838198" y="552223"/>
                          <a:pt x="829373" y="539981"/>
                          <a:pt x="816291" y="535619"/>
                        </a:cubicBezTo>
                        <a:lnTo>
                          <a:pt x="779696" y="523418"/>
                        </a:lnTo>
                        <a:cubicBezTo>
                          <a:pt x="746374" y="512315"/>
                          <a:pt x="723898" y="481132"/>
                          <a:pt x="723899" y="446008"/>
                        </a:cubicBezTo>
                        <a:lnTo>
                          <a:pt x="723899" y="161925"/>
                        </a:lnTo>
                        <a:close/>
                        <a:moveTo>
                          <a:pt x="419099" y="19050"/>
                        </a:moveTo>
                        <a:cubicBezTo>
                          <a:pt x="573994" y="19050"/>
                          <a:pt x="704849" y="84477"/>
                          <a:pt x="704849" y="161925"/>
                        </a:cubicBezTo>
                        <a:cubicBezTo>
                          <a:pt x="704849" y="239373"/>
                          <a:pt x="573994" y="304800"/>
                          <a:pt x="419099" y="304800"/>
                        </a:cubicBezTo>
                        <a:cubicBezTo>
                          <a:pt x="264203" y="304800"/>
                          <a:pt x="133349" y="239373"/>
                          <a:pt x="133349" y="161925"/>
                        </a:cubicBezTo>
                        <a:cubicBezTo>
                          <a:pt x="133349" y="84477"/>
                          <a:pt x="264203" y="19050"/>
                          <a:pt x="419099" y="19050"/>
                        </a:cubicBezTo>
                        <a:close/>
                        <a:moveTo>
                          <a:pt x="819149" y="566738"/>
                        </a:moveTo>
                        <a:cubicBezTo>
                          <a:pt x="819149" y="574580"/>
                          <a:pt x="812827" y="580957"/>
                          <a:pt x="804985" y="581025"/>
                        </a:cubicBezTo>
                        <a:lnTo>
                          <a:pt x="584653" y="581025"/>
                        </a:lnTo>
                        <a:cubicBezTo>
                          <a:pt x="546065" y="580875"/>
                          <a:pt x="509655" y="563120"/>
                          <a:pt x="485774" y="532810"/>
                        </a:cubicBezTo>
                        <a:lnTo>
                          <a:pt x="485774" y="371837"/>
                        </a:lnTo>
                        <a:cubicBezTo>
                          <a:pt x="485868" y="366712"/>
                          <a:pt x="481975" y="362390"/>
                          <a:pt x="476868" y="361950"/>
                        </a:cubicBezTo>
                        <a:cubicBezTo>
                          <a:pt x="471619" y="361608"/>
                          <a:pt x="467086" y="365587"/>
                          <a:pt x="466744" y="370836"/>
                        </a:cubicBezTo>
                        <a:cubicBezTo>
                          <a:pt x="466730" y="371048"/>
                          <a:pt x="466724" y="371262"/>
                          <a:pt x="466724" y="371475"/>
                        </a:cubicBezTo>
                        <a:lnTo>
                          <a:pt x="466724" y="555679"/>
                        </a:lnTo>
                        <a:cubicBezTo>
                          <a:pt x="466719" y="573735"/>
                          <a:pt x="456921" y="590366"/>
                          <a:pt x="441130" y="599123"/>
                        </a:cubicBezTo>
                        <a:lnTo>
                          <a:pt x="406983" y="618077"/>
                        </a:lnTo>
                        <a:cubicBezTo>
                          <a:pt x="340508" y="651310"/>
                          <a:pt x="270309" y="660787"/>
                          <a:pt x="185450" y="669722"/>
                        </a:cubicBezTo>
                        <a:lnTo>
                          <a:pt x="150418" y="673418"/>
                        </a:lnTo>
                        <a:cubicBezTo>
                          <a:pt x="141920" y="674301"/>
                          <a:pt x="134316" y="668129"/>
                          <a:pt x="133432" y="659632"/>
                        </a:cubicBezTo>
                        <a:cubicBezTo>
                          <a:pt x="133377" y="659111"/>
                          <a:pt x="133350" y="658587"/>
                          <a:pt x="133349" y="658063"/>
                        </a:cubicBezTo>
                        <a:cubicBezTo>
                          <a:pt x="133349" y="651925"/>
                          <a:pt x="136983" y="646369"/>
                          <a:pt x="142607" y="643909"/>
                        </a:cubicBezTo>
                        <a:lnTo>
                          <a:pt x="180450" y="627345"/>
                        </a:lnTo>
                        <a:cubicBezTo>
                          <a:pt x="244417" y="599363"/>
                          <a:pt x="285751" y="536164"/>
                          <a:pt x="285749" y="466344"/>
                        </a:cubicBezTo>
                        <a:lnTo>
                          <a:pt x="285749" y="371799"/>
                        </a:lnTo>
                        <a:cubicBezTo>
                          <a:pt x="285823" y="366689"/>
                          <a:pt x="281935" y="362389"/>
                          <a:pt x="276843" y="361950"/>
                        </a:cubicBezTo>
                        <a:cubicBezTo>
                          <a:pt x="271594" y="361608"/>
                          <a:pt x="267061" y="365587"/>
                          <a:pt x="266719" y="370836"/>
                        </a:cubicBezTo>
                        <a:cubicBezTo>
                          <a:pt x="266705" y="371048"/>
                          <a:pt x="266699" y="371262"/>
                          <a:pt x="266699" y="371475"/>
                        </a:cubicBezTo>
                        <a:lnTo>
                          <a:pt x="266699" y="466344"/>
                        </a:lnTo>
                        <a:cubicBezTo>
                          <a:pt x="266684" y="480905"/>
                          <a:pt x="264635" y="495393"/>
                          <a:pt x="260612" y="509387"/>
                        </a:cubicBezTo>
                        <a:lnTo>
                          <a:pt x="222750" y="537791"/>
                        </a:lnTo>
                        <a:cubicBezTo>
                          <a:pt x="185283" y="565767"/>
                          <a:pt x="139799" y="580927"/>
                          <a:pt x="93039" y="581025"/>
                        </a:cubicBezTo>
                        <a:lnTo>
                          <a:pt x="33584" y="581025"/>
                        </a:lnTo>
                        <a:cubicBezTo>
                          <a:pt x="26279" y="581105"/>
                          <a:pt x="20071" y="575706"/>
                          <a:pt x="19134" y="568462"/>
                        </a:cubicBezTo>
                        <a:cubicBezTo>
                          <a:pt x="18364" y="561802"/>
                          <a:pt x="22373" y="555515"/>
                          <a:pt x="28736" y="553403"/>
                        </a:cubicBezTo>
                        <a:lnTo>
                          <a:pt x="64531" y="541468"/>
                        </a:lnTo>
                        <a:cubicBezTo>
                          <a:pt x="105643" y="527802"/>
                          <a:pt x="133376" y="489333"/>
                          <a:pt x="133349" y="446008"/>
                        </a:cubicBezTo>
                        <a:lnTo>
                          <a:pt x="133349" y="218361"/>
                        </a:lnTo>
                        <a:cubicBezTo>
                          <a:pt x="176468" y="279949"/>
                          <a:pt x="288120" y="323850"/>
                          <a:pt x="419099" y="323850"/>
                        </a:cubicBezTo>
                        <a:cubicBezTo>
                          <a:pt x="550077" y="323850"/>
                          <a:pt x="661729" y="279949"/>
                          <a:pt x="704849" y="218351"/>
                        </a:cubicBezTo>
                        <a:lnTo>
                          <a:pt x="704849" y="445999"/>
                        </a:lnTo>
                        <a:cubicBezTo>
                          <a:pt x="704805" y="489337"/>
                          <a:pt x="732541" y="527826"/>
                          <a:pt x="773667" y="541496"/>
                        </a:cubicBezTo>
                        <a:lnTo>
                          <a:pt x="810262" y="553688"/>
                        </a:lnTo>
                        <a:cubicBezTo>
                          <a:pt x="815572" y="555450"/>
                          <a:pt x="819155" y="560419"/>
                          <a:pt x="819149" y="566014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cs-CZ"/>
                  </a:p>
                </p:txBody>
              </p:sp>
              <p:sp>
                <p:nvSpPr>
                  <p:cNvPr id="8" name="Volný tvar: obrazec 7">
                    <a:extLst>
                      <a:ext uri="{FF2B5EF4-FFF2-40B4-BE49-F238E27FC236}">
                        <a16:creationId xmlns:a16="http://schemas.microsoft.com/office/drawing/2014/main" id="{5F774759-67C9-4AC1-8B6A-3317C026A244}"/>
                      </a:ext>
                    </a:extLst>
                  </p:cNvPr>
                  <p:cNvSpPr/>
                  <p:nvPr/>
                </p:nvSpPr>
                <p:spPr>
                  <a:xfrm>
                    <a:off x="1584765" y="3619901"/>
                    <a:ext cx="495300" cy="209550"/>
                  </a:xfrm>
                  <a:custGeom>
                    <a:avLst/>
                    <a:gdLst>
                      <a:gd name="connsiteX0" fmla="*/ 247650 w 495300"/>
                      <a:gd name="connsiteY0" fmla="*/ 209550 h 209550"/>
                      <a:gd name="connsiteX1" fmla="*/ 495300 w 495300"/>
                      <a:gd name="connsiteY1" fmla="*/ 104775 h 209550"/>
                      <a:gd name="connsiteX2" fmla="*/ 247650 w 495300"/>
                      <a:gd name="connsiteY2" fmla="*/ 0 h 209550"/>
                      <a:gd name="connsiteX3" fmla="*/ 0 w 495300"/>
                      <a:gd name="connsiteY3" fmla="*/ 104775 h 209550"/>
                      <a:gd name="connsiteX4" fmla="*/ 247650 w 495300"/>
                      <a:gd name="connsiteY4" fmla="*/ 209550 h 209550"/>
                      <a:gd name="connsiteX5" fmla="*/ 247650 w 495300"/>
                      <a:gd name="connsiteY5" fmla="*/ 19050 h 209550"/>
                      <a:gd name="connsiteX6" fmla="*/ 476250 w 495300"/>
                      <a:gd name="connsiteY6" fmla="*/ 104775 h 209550"/>
                      <a:gd name="connsiteX7" fmla="*/ 247650 w 495300"/>
                      <a:gd name="connsiteY7" fmla="*/ 190500 h 209550"/>
                      <a:gd name="connsiteX8" fmla="*/ 19050 w 495300"/>
                      <a:gd name="connsiteY8" fmla="*/ 104775 h 209550"/>
                      <a:gd name="connsiteX9" fmla="*/ 247650 w 495300"/>
                      <a:gd name="connsiteY9" fmla="*/ 19050 h 2095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95300" h="209550">
                        <a:moveTo>
                          <a:pt x="247650" y="209550"/>
                        </a:moveTo>
                        <a:cubicBezTo>
                          <a:pt x="398821" y="209550"/>
                          <a:pt x="495300" y="147495"/>
                          <a:pt x="495300" y="104775"/>
                        </a:cubicBezTo>
                        <a:cubicBezTo>
                          <a:pt x="495300" y="62055"/>
                          <a:pt x="398821" y="0"/>
                          <a:pt x="247650" y="0"/>
                        </a:cubicBezTo>
                        <a:cubicBezTo>
                          <a:pt x="96479" y="0"/>
                          <a:pt x="0" y="62055"/>
                          <a:pt x="0" y="104775"/>
                        </a:cubicBezTo>
                        <a:cubicBezTo>
                          <a:pt x="0" y="147495"/>
                          <a:pt x="96479" y="209550"/>
                          <a:pt x="247650" y="209550"/>
                        </a:cubicBezTo>
                        <a:close/>
                        <a:moveTo>
                          <a:pt x="247650" y="19050"/>
                        </a:moveTo>
                        <a:cubicBezTo>
                          <a:pt x="396145" y="19050"/>
                          <a:pt x="476250" y="79896"/>
                          <a:pt x="476250" y="104775"/>
                        </a:cubicBezTo>
                        <a:cubicBezTo>
                          <a:pt x="476250" y="129654"/>
                          <a:pt x="396145" y="190500"/>
                          <a:pt x="247650" y="190500"/>
                        </a:cubicBezTo>
                        <a:cubicBezTo>
                          <a:pt x="99155" y="190500"/>
                          <a:pt x="19050" y="129654"/>
                          <a:pt x="19050" y="104775"/>
                        </a:cubicBezTo>
                        <a:cubicBezTo>
                          <a:pt x="19050" y="79896"/>
                          <a:pt x="99155" y="19050"/>
                          <a:pt x="247650" y="1905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cs-CZ"/>
                  </a:p>
                </p:txBody>
              </p:sp>
              <p:sp>
                <p:nvSpPr>
                  <p:cNvPr id="10" name="Volný tvar: obrazec 9">
                    <a:extLst>
                      <a:ext uri="{FF2B5EF4-FFF2-40B4-BE49-F238E27FC236}">
                        <a16:creationId xmlns:a16="http://schemas.microsoft.com/office/drawing/2014/main" id="{059CEB94-F066-4811-940F-0B2F6BF47BAC}"/>
                      </a:ext>
                    </a:extLst>
                  </p:cNvPr>
                  <p:cNvSpPr/>
                  <p:nvPr/>
                </p:nvSpPr>
                <p:spPr>
                  <a:xfrm>
                    <a:off x="1660965" y="3677051"/>
                    <a:ext cx="333375" cy="95250"/>
                  </a:xfrm>
                  <a:custGeom>
                    <a:avLst/>
                    <a:gdLst>
                      <a:gd name="connsiteX0" fmla="*/ 166688 w 333375"/>
                      <a:gd name="connsiteY0" fmla="*/ 95250 h 95250"/>
                      <a:gd name="connsiteX1" fmla="*/ 333375 w 333375"/>
                      <a:gd name="connsiteY1" fmla="*/ 47625 h 95250"/>
                      <a:gd name="connsiteX2" fmla="*/ 166688 w 333375"/>
                      <a:gd name="connsiteY2" fmla="*/ 0 h 95250"/>
                      <a:gd name="connsiteX3" fmla="*/ 0 w 333375"/>
                      <a:gd name="connsiteY3" fmla="*/ 47625 h 95250"/>
                      <a:gd name="connsiteX4" fmla="*/ 166688 w 333375"/>
                      <a:gd name="connsiteY4" fmla="*/ 95250 h 95250"/>
                      <a:gd name="connsiteX5" fmla="*/ 166688 w 333375"/>
                      <a:gd name="connsiteY5" fmla="*/ 19050 h 95250"/>
                      <a:gd name="connsiteX6" fmla="*/ 309277 w 333375"/>
                      <a:gd name="connsiteY6" fmla="*/ 47549 h 95250"/>
                      <a:gd name="connsiteX7" fmla="*/ 309314 w 333375"/>
                      <a:gd name="connsiteY7" fmla="*/ 47664 h 95250"/>
                      <a:gd name="connsiteX8" fmla="*/ 309277 w 333375"/>
                      <a:gd name="connsiteY8" fmla="*/ 47701 h 95250"/>
                      <a:gd name="connsiteX9" fmla="*/ 166688 w 333375"/>
                      <a:gd name="connsiteY9" fmla="*/ 76200 h 95250"/>
                      <a:gd name="connsiteX10" fmla="*/ 24098 w 333375"/>
                      <a:gd name="connsiteY10" fmla="*/ 47701 h 95250"/>
                      <a:gd name="connsiteX11" fmla="*/ 24061 w 333375"/>
                      <a:gd name="connsiteY11" fmla="*/ 47586 h 95250"/>
                      <a:gd name="connsiteX12" fmla="*/ 24098 w 333375"/>
                      <a:gd name="connsiteY12" fmla="*/ 47549 h 95250"/>
                      <a:gd name="connsiteX13" fmla="*/ 166688 w 333375"/>
                      <a:gd name="connsiteY13" fmla="*/ 19050 h 95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333375" h="95250">
                        <a:moveTo>
                          <a:pt x="166688" y="95250"/>
                        </a:moveTo>
                        <a:cubicBezTo>
                          <a:pt x="270081" y="95250"/>
                          <a:pt x="333375" y="64418"/>
                          <a:pt x="333375" y="47625"/>
                        </a:cubicBezTo>
                        <a:cubicBezTo>
                          <a:pt x="333375" y="30832"/>
                          <a:pt x="270081" y="0"/>
                          <a:pt x="166688" y="0"/>
                        </a:cubicBezTo>
                        <a:cubicBezTo>
                          <a:pt x="63294" y="0"/>
                          <a:pt x="0" y="30832"/>
                          <a:pt x="0" y="47625"/>
                        </a:cubicBezTo>
                        <a:cubicBezTo>
                          <a:pt x="0" y="64418"/>
                          <a:pt x="63294" y="95250"/>
                          <a:pt x="166688" y="95250"/>
                        </a:cubicBezTo>
                        <a:close/>
                        <a:moveTo>
                          <a:pt x="166688" y="19050"/>
                        </a:moveTo>
                        <a:cubicBezTo>
                          <a:pt x="245916" y="19050"/>
                          <a:pt x="292799" y="37205"/>
                          <a:pt x="309277" y="47549"/>
                        </a:cubicBezTo>
                        <a:cubicBezTo>
                          <a:pt x="309319" y="47571"/>
                          <a:pt x="309336" y="47622"/>
                          <a:pt x="309314" y="47664"/>
                        </a:cubicBezTo>
                        <a:cubicBezTo>
                          <a:pt x="309305" y="47680"/>
                          <a:pt x="309293" y="47693"/>
                          <a:pt x="309277" y="47701"/>
                        </a:cubicBezTo>
                        <a:cubicBezTo>
                          <a:pt x="292799" y="58045"/>
                          <a:pt x="245916" y="76200"/>
                          <a:pt x="166688" y="76200"/>
                        </a:cubicBezTo>
                        <a:cubicBezTo>
                          <a:pt x="87459" y="76200"/>
                          <a:pt x="40576" y="58045"/>
                          <a:pt x="24098" y="47701"/>
                        </a:cubicBezTo>
                        <a:cubicBezTo>
                          <a:pt x="24056" y="47679"/>
                          <a:pt x="24039" y="47628"/>
                          <a:pt x="24061" y="47586"/>
                        </a:cubicBezTo>
                        <a:cubicBezTo>
                          <a:pt x="24070" y="47570"/>
                          <a:pt x="24082" y="47557"/>
                          <a:pt x="24098" y="47549"/>
                        </a:cubicBezTo>
                        <a:cubicBezTo>
                          <a:pt x="40576" y="37205"/>
                          <a:pt x="87459" y="19050"/>
                          <a:pt x="166688" y="1905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cs-CZ"/>
                  </a:p>
                </p:txBody>
              </p:sp>
            </p:grpSp>
            <p:sp>
              <p:nvSpPr>
                <p:cNvPr id="42" name="Grafický objekt 12" descr="Slunečnice">
                  <a:extLst>
                    <a:ext uri="{FF2B5EF4-FFF2-40B4-BE49-F238E27FC236}">
                      <a16:creationId xmlns:a16="http://schemas.microsoft.com/office/drawing/2014/main" id="{4935111D-77C0-471D-977E-284F1D0DB316}"/>
                    </a:ext>
                  </a:extLst>
                </p:cNvPr>
                <p:cNvSpPr/>
                <p:nvPr/>
              </p:nvSpPr>
              <p:spPr>
                <a:xfrm>
                  <a:off x="4647379" y="3745236"/>
                  <a:ext cx="581871" cy="816936"/>
                </a:xfrm>
                <a:custGeom>
                  <a:avLst/>
                  <a:gdLst>
                    <a:gd name="connsiteX0" fmla="*/ 576495 w 581871"/>
                    <a:gd name="connsiteY0" fmla="*/ 297164 h 816936"/>
                    <a:gd name="connsiteX1" fmla="*/ 581872 w 581871"/>
                    <a:gd name="connsiteY1" fmla="*/ 290936 h 816936"/>
                    <a:gd name="connsiteX2" fmla="*/ 576495 w 581871"/>
                    <a:gd name="connsiteY2" fmla="*/ 284708 h 816936"/>
                    <a:gd name="connsiteX3" fmla="*/ 468832 w 581871"/>
                    <a:gd name="connsiteY3" fmla="*/ 219499 h 816936"/>
                    <a:gd name="connsiteX4" fmla="*/ 463070 w 581871"/>
                    <a:gd name="connsiteY4" fmla="*/ 219740 h 816936"/>
                    <a:gd name="connsiteX5" fmla="*/ 462970 w 581871"/>
                    <a:gd name="connsiteY5" fmla="*/ 219649 h 816936"/>
                    <a:gd name="connsiteX6" fmla="*/ 463002 w 581871"/>
                    <a:gd name="connsiteY6" fmla="*/ 219574 h 816936"/>
                    <a:gd name="connsiteX7" fmla="*/ 467241 w 581871"/>
                    <a:gd name="connsiteY7" fmla="*/ 215656 h 816936"/>
                    <a:gd name="connsiteX8" fmla="*/ 497263 w 581871"/>
                    <a:gd name="connsiteY8" fmla="*/ 93417 h 816936"/>
                    <a:gd name="connsiteX9" fmla="*/ 496663 w 581871"/>
                    <a:gd name="connsiteY9" fmla="*/ 85209 h 816936"/>
                    <a:gd name="connsiteX10" fmla="*/ 488454 w 581871"/>
                    <a:gd name="connsiteY10" fmla="*/ 84609 h 816936"/>
                    <a:gd name="connsiteX11" fmla="*/ 366215 w 581871"/>
                    <a:gd name="connsiteY11" fmla="*/ 114631 h 816936"/>
                    <a:gd name="connsiteX12" fmla="*/ 362298 w 581871"/>
                    <a:gd name="connsiteY12" fmla="*/ 118870 h 816936"/>
                    <a:gd name="connsiteX13" fmla="*/ 362163 w 581871"/>
                    <a:gd name="connsiteY13" fmla="*/ 118877 h 816936"/>
                    <a:gd name="connsiteX14" fmla="*/ 362132 w 581871"/>
                    <a:gd name="connsiteY14" fmla="*/ 118802 h 816936"/>
                    <a:gd name="connsiteX15" fmla="*/ 362373 w 581871"/>
                    <a:gd name="connsiteY15" fmla="*/ 113040 h 816936"/>
                    <a:gd name="connsiteX16" fmla="*/ 297164 w 581871"/>
                    <a:gd name="connsiteY16" fmla="*/ 5377 h 816936"/>
                    <a:gd name="connsiteX17" fmla="*/ 290935 w 581871"/>
                    <a:gd name="connsiteY17" fmla="*/ 0 h 816936"/>
                    <a:gd name="connsiteX18" fmla="*/ 284708 w 581871"/>
                    <a:gd name="connsiteY18" fmla="*/ 5377 h 816936"/>
                    <a:gd name="connsiteX19" fmla="*/ 219498 w 581871"/>
                    <a:gd name="connsiteY19" fmla="*/ 113039 h 816936"/>
                    <a:gd name="connsiteX20" fmla="*/ 219740 w 581871"/>
                    <a:gd name="connsiteY20" fmla="*/ 118801 h 816936"/>
                    <a:gd name="connsiteX21" fmla="*/ 219649 w 581871"/>
                    <a:gd name="connsiteY21" fmla="*/ 118901 h 816936"/>
                    <a:gd name="connsiteX22" fmla="*/ 219574 w 581871"/>
                    <a:gd name="connsiteY22" fmla="*/ 118869 h 816936"/>
                    <a:gd name="connsiteX23" fmla="*/ 215657 w 581871"/>
                    <a:gd name="connsiteY23" fmla="*/ 114630 h 816936"/>
                    <a:gd name="connsiteX24" fmla="*/ 93417 w 581871"/>
                    <a:gd name="connsiteY24" fmla="*/ 84608 h 816936"/>
                    <a:gd name="connsiteX25" fmla="*/ 85209 w 581871"/>
                    <a:gd name="connsiteY25" fmla="*/ 85208 h 816936"/>
                    <a:gd name="connsiteX26" fmla="*/ 84609 w 581871"/>
                    <a:gd name="connsiteY26" fmla="*/ 93416 h 816936"/>
                    <a:gd name="connsiteX27" fmla="*/ 114631 w 581871"/>
                    <a:gd name="connsiteY27" fmla="*/ 215656 h 816936"/>
                    <a:gd name="connsiteX28" fmla="*/ 118870 w 581871"/>
                    <a:gd name="connsiteY28" fmla="*/ 219573 h 816936"/>
                    <a:gd name="connsiteX29" fmla="*/ 118877 w 581871"/>
                    <a:gd name="connsiteY29" fmla="*/ 219707 h 816936"/>
                    <a:gd name="connsiteX30" fmla="*/ 118802 w 581871"/>
                    <a:gd name="connsiteY30" fmla="*/ 219739 h 816936"/>
                    <a:gd name="connsiteX31" fmla="*/ 113040 w 581871"/>
                    <a:gd name="connsiteY31" fmla="*/ 219498 h 816936"/>
                    <a:gd name="connsiteX32" fmla="*/ 5377 w 581871"/>
                    <a:gd name="connsiteY32" fmla="*/ 284707 h 816936"/>
                    <a:gd name="connsiteX33" fmla="*/ 0 w 581871"/>
                    <a:gd name="connsiteY33" fmla="*/ 290935 h 816936"/>
                    <a:gd name="connsiteX34" fmla="*/ 5377 w 581871"/>
                    <a:gd name="connsiteY34" fmla="*/ 297163 h 816936"/>
                    <a:gd name="connsiteX35" fmla="*/ 113040 w 581871"/>
                    <a:gd name="connsiteY35" fmla="*/ 362373 h 816936"/>
                    <a:gd name="connsiteX36" fmla="*/ 118802 w 581871"/>
                    <a:gd name="connsiteY36" fmla="*/ 362131 h 816936"/>
                    <a:gd name="connsiteX37" fmla="*/ 118902 w 581871"/>
                    <a:gd name="connsiteY37" fmla="*/ 362221 h 816936"/>
                    <a:gd name="connsiteX38" fmla="*/ 118870 w 581871"/>
                    <a:gd name="connsiteY38" fmla="*/ 362297 h 816936"/>
                    <a:gd name="connsiteX39" fmla="*/ 114631 w 581871"/>
                    <a:gd name="connsiteY39" fmla="*/ 366214 h 816936"/>
                    <a:gd name="connsiteX40" fmla="*/ 84609 w 581871"/>
                    <a:gd name="connsiteY40" fmla="*/ 488453 h 816936"/>
                    <a:gd name="connsiteX41" fmla="*/ 85209 w 581871"/>
                    <a:gd name="connsiteY41" fmla="*/ 496662 h 816936"/>
                    <a:gd name="connsiteX42" fmla="*/ 93417 w 581871"/>
                    <a:gd name="connsiteY42" fmla="*/ 497262 h 816936"/>
                    <a:gd name="connsiteX43" fmla="*/ 112944 w 581871"/>
                    <a:gd name="connsiteY43" fmla="*/ 497946 h 816936"/>
                    <a:gd name="connsiteX44" fmla="*/ 215658 w 581871"/>
                    <a:gd name="connsiteY44" fmla="*/ 467240 h 816936"/>
                    <a:gd name="connsiteX45" fmla="*/ 219576 w 581871"/>
                    <a:gd name="connsiteY45" fmla="*/ 463001 h 816936"/>
                    <a:gd name="connsiteX46" fmla="*/ 219710 w 581871"/>
                    <a:gd name="connsiteY46" fmla="*/ 462994 h 816936"/>
                    <a:gd name="connsiteX47" fmla="*/ 219742 w 581871"/>
                    <a:gd name="connsiteY47" fmla="*/ 463069 h 816936"/>
                    <a:gd name="connsiteX48" fmla="*/ 219500 w 581871"/>
                    <a:gd name="connsiteY48" fmla="*/ 468831 h 816936"/>
                    <a:gd name="connsiteX49" fmla="*/ 281412 w 581871"/>
                    <a:gd name="connsiteY49" fmla="*/ 573591 h 816936"/>
                    <a:gd name="connsiteX50" fmla="*/ 281412 w 581871"/>
                    <a:gd name="connsiteY50" fmla="*/ 686825 h 816936"/>
                    <a:gd name="connsiteX51" fmla="*/ 147915 w 581871"/>
                    <a:gd name="connsiteY51" fmla="*/ 632198 h 816936"/>
                    <a:gd name="connsiteX52" fmla="*/ 16629 w 581871"/>
                    <a:gd name="connsiteY52" fmla="*/ 684331 h 816936"/>
                    <a:gd name="connsiteX53" fmla="*/ 195073 w 581871"/>
                    <a:gd name="connsiteY53" fmla="*/ 759786 h 816936"/>
                    <a:gd name="connsiteX54" fmla="*/ 280820 w 581871"/>
                    <a:gd name="connsiteY54" fmla="*/ 711768 h 816936"/>
                    <a:gd name="connsiteX55" fmla="*/ 281410 w 581871"/>
                    <a:gd name="connsiteY55" fmla="*/ 710993 h 816936"/>
                    <a:gd name="connsiteX56" fmla="*/ 281410 w 581871"/>
                    <a:gd name="connsiteY56" fmla="*/ 816936 h 816936"/>
                    <a:gd name="connsiteX57" fmla="*/ 300460 w 581871"/>
                    <a:gd name="connsiteY57" fmla="*/ 816936 h 816936"/>
                    <a:gd name="connsiteX58" fmla="*/ 300460 w 581871"/>
                    <a:gd name="connsiteY58" fmla="*/ 686184 h 816936"/>
                    <a:gd name="connsiteX59" fmla="*/ 301052 w 581871"/>
                    <a:gd name="connsiteY59" fmla="*/ 686959 h 816936"/>
                    <a:gd name="connsiteX60" fmla="*/ 386799 w 581871"/>
                    <a:gd name="connsiteY60" fmla="*/ 734978 h 816936"/>
                    <a:gd name="connsiteX61" fmla="*/ 565245 w 581871"/>
                    <a:gd name="connsiteY61" fmla="*/ 659521 h 816936"/>
                    <a:gd name="connsiteX62" fmla="*/ 433959 w 581871"/>
                    <a:gd name="connsiteY62" fmla="*/ 607386 h 816936"/>
                    <a:gd name="connsiteX63" fmla="*/ 300460 w 581871"/>
                    <a:gd name="connsiteY63" fmla="*/ 662012 h 816936"/>
                    <a:gd name="connsiteX64" fmla="*/ 300460 w 581871"/>
                    <a:gd name="connsiteY64" fmla="*/ 573592 h 816936"/>
                    <a:gd name="connsiteX65" fmla="*/ 362373 w 581871"/>
                    <a:gd name="connsiteY65" fmla="*/ 468832 h 816936"/>
                    <a:gd name="connsiteX66" fmla="*/ 362132 w 581871"/>
                    <a:gd name="connsiteY66" fmla="*/ 463070 h 816936"/>
                    <a:gd name="connsiteX67" fmla="*/ 362222 w 581871"/>
                    <a:gd name="connsiteY67" fmla="*/ 462970 h 816936"/>
                    <a:gd name="connsiteX68" fmla="*/ 362298 w 581871"/>
                    <a:gd name="connsiteY68" fmla="*/ 463002 h 816936"/>
                    <a:gd name="connsiteX69" fmla="*/ 366215 w 581871"/>
                    <a:gd name="connsiteY69" fmla="*/ 467241 h 816936"/>
                    <a:gd name="connsiteX70" fmla="*/ 468928 w 581871"/>
                    <a:gd name="connsiteY70" fmla="*/ 497944 h 816936"/>
                    <a:gd name="connsiteX71" fmla="*/ 488454 w 581871"/>
                    <a:gd name="connsiteY71" fmla="*/ 497260 h 816936"/>
                    <a:gd name="connsiteX72" fmla="*/ 496663 w 581871"/>
                    <a:gd name="connsiteY72" fmla="*/ 496660 h 816936"/>
                    <a:gd name="connsiteX73" fmla="*/ 497263 w 581871"/>
                    <a:gd name="connsiteY73" fmla="*/ 488452 h 816936"/>
                    <a:gd name="connsiteX74" fmla="*/ 467241 w 581871"/>
                    <a:gd name="connsiteY74" fmla="*/ 366212 h 816936"/>
                    <a:gd name="connsiteX75" fmla="*/ 463002 w 581871"/>
                    <a:gd name="connsiteY75" fmla="*/ 362295 h 816936"/>
                    <a:gd name="connsiteX76" fmla="*/ 462995 w 581871"/>
                    <a:gd name="connsiteY76" fmla="*/ 362161 h 816936"/>
                    <a:gd name="connsiteX77" fmla="*/ 463070 w 581871"/>
                    <a:gd name="connsiteY77" fmla="*/ 362129 h 816936"/>
                    <a:gd name="connsiteX78" fmla="*/ 468832 w 581871"/>
                    <a:gd name="connsiteY78" fmla="*/ 362371 h 816936"/>
                    <a:gd name="connsiteX79" fmla="*/ 576495 w 581871"/>
                    <a:gd name="connsiteY79" fmla="*/ 297164 h 816936"/>
                    <a:gd name="connsiteX80" fmla="*/ 265210 w 581871"/>
                    <a:gd name="connsiteY80" fmla="*/ 700849 h 816936"/>
                    <a:gd name="connsiteX81" fmla="*/ 195073 w 581871"/>
                    <a:gd name="connsiteY81" fmla="*/ 740736 h 816936"/>
                    <a:gd name="connsiteX82" fmla="*/ 104572 w 581871"/>
                    <a:gd name="connsiteY82" fmla="*/ 704396 h 816936"/>
                    <a:gd name="connsiteX83" fmla="*/ 54733 w 581871"/>
                    <a:gd name="connsiteY83" fmla="*/ 677490 h 816936"/>
                    <a:gd name="connsiteX84" fmla="*/ 147913 w 581871"/>
                    <a:gd name="connsiteY84" fmla="*/ 651243 h 816936"/>
                    <a:gd name="connsiteX85" fmla="*/ 266712 w 581871"/>
                    <a:gd name="connsiteY85" fmla="*/ 698855 h 816936"/>
                    <a:gd name="connsiteX86" fmla="*/ 315163 w 581871"/>
                    <a:gd name="connsiteY86" fmla="*/ 674046 h 816936"/>
                    <a:gd name="connsiteX87" fmla="*/ 433959 w 581871"/>
                    <a:gd name="connsiteY87" fmla="*/ 626436 h 816936"/>
                    <a:gd name="connsiteX88" fmla="*/ 527140 w 581871"/>
                    <a:gd name="connsiteY88" fmla="*/ 652684 h 816936"/>
                    <a:gd name="connsiteX89" fmla="*/ 477300 w 581871"/>
                    <a:gd name="connsiteY89" fmla="*/ 679586 h 816936"/>
                    <a:gd name="connsiteX90" fmla="*/ 386799 w 581871"/>
                    <a:gd name="connsiteY90" fmla="*/ 715927 h 816936"/>
                    <a:gd name="connsiteX91" fmla="*/ 316662 w 581871"/>
                    <a:gd name="connsiteY91" fmla="*/ 676039 h 816936"/>
                    <a:gd name="connsiteX92" fmla="*/ 379684 w 581871"/>
                    <a:gd name="connsiteY92" fmla="*/ 128100 h 816936"/>
                    <a:gd name="connsiteX93" fmla="*/ 469274 w 581871"/>
                    <a:gd name="connsiteY93" fmla="*/ 103008 h 816936"/>
                    <a:gd name="connsiteX94" fmla="*/ 478704 w 581871"/>
                    <a:gd name="connsiteY94" fmla="*/ 103171 h 816936"/>
                    <a:gd name="connsiteX95" fmla="*/ 453775 w 581871"/>
                    <a:gd name="connsiteY95" fmla="*/ 202188 h 816936"/>
                    <a:gd name="connsiteX96" fmla="*/ 416666 w 581871"/>
                    <a:gd name="connsiteY96" fmla="*/ 222972 h 816936"/>
                    <a:gd name="connsiteX97" fmla="*/ 358922 w 581871"/>
                    <a:gd name="connsiteY97" fmla="*/ 165128 h 816936"/>
                    <a:gd name="connsiteX98" fmla="*/ 379684 w 581871"/>
                    <a:gd name="connsiteY98" fmla="*/ 128100 h 816936"/>
                    <a:gd name="connsiteX99" fmla="*/ 295042 w 581871"/>
                    <a:gd name="connsiteY99" fmla="*/ 414522 h 816936"/>
                    <a:gd name="connsiteX100" fmla="*/ 167176 w 581871"/>
                    <a:gd name="connsiteY100" fmla="*/ 294614 h 816936"/>
                    <a:gd name="connsiteX101" fmla="*/ 167176 w 581871"/>
                    <a:gd name="connsiteY101" fmla="*/ 286659 h 816936"/>
                    <a:gd name="connsiteX102" fmla="*/ 286828 w 581871"/>
                    <a:gd name="connsiteY102" fmla="*/ 167006 h 816936"/>
                    <a:gd name="connsiteX103" fmla="*/ 414694 w 581871"/>
                    <a:gd name="connsiteY103" fmla="*/ 286916 h 816936"/>
                    <a:gd name="connsiteX104" fmla="*/ 414694 w 581871"/>
                    <a:gd name="connsiteY104" fmla="*/ 294871 h 816936"/>
                    <a:gd name="connsiteX105" fmla="*/ 295042 w 581871"/>
                    <a:gd name="connsiteY105" fmla="*/ 414522 h 816936"/>
                    <a:gd name="connsiteX106" fmla="*/ 290935 w 581871"/>
                    <a:gd name="connsiteY106" fmla="*/ 25398 h 816936"/>
                    <a:gd name="connsiteX107" fmla="*/ 343323 w 581871"/>
                    <a:gd name="connsiteY107" fmla="*/ 113040 h 816936"/>
                    <a:gd name="connsiteX108" fmla="*/ 331789 w 581871"/>
                    <a:gd name="connsiteY108" fmla="*/ 153914 h 816936"/>
                    <a:gd name="connsiteX109" fmla="*/ 250083 w 581871"/>
                    <a:gd name="connsiteY109" fmla="*/ 153914 h 816936"/>
                    <a:gd name="connsiteX110" fmla="*/ 238548 w 581871"/>
                    <a:gd name="connsiteY110" fmla="*/ 113039 h 816936"/>
                    <a:gd name="connsiteX111" fmla="*/ 290935 w 581871"/>
                    <a:gd name="connsiteY111" fmla="*/ 25398 h 816936"/>
                    <a:gd name="connsiteX112" fmla="*/ 103168 w 581871"/>
                    <a:gd name="connsiteY112" fmla="*/ 103171 h 816936"/>
                    <a:gd name="connsiteX113" fmla="*/ 202185 w 581871"/>
                    <a:gd name="connsiteY113" fmla="*/ 128100 h 816936"/>
                    <a:gd name="connsiteX114" fmla="*/ 222950 w 581871"/>
                    <a:gd name="connsiteY114" fmla="*/ 165128 h 816936"/>
                    <a:gd name="connsiteX115" fmla="*/ 165205 w 581871"/>
                    <a:gd name="connsiteY115" fmla="*/ 222972 h 816936"/>
                    <a:gd name="connsiteX116" fmla="*/ 128096 w 581871"/>
                    <a:gd name="connsiteY116" fmla="*/ 202188 h 816936"/>
                    <a:gd name="connsiteX117" fmla="*/ 103168 w 581871"/>
                    <a:gd name="connsiteY117" fmla="*/ 103171 h 816936"/>
                    <a:gd name="connsiteX118" fmla="*/ 113037 w 581871"/>
                    <a:gd name="connsiteY118" fmla="*/ 343324 h 816936"/>
                    <a:gd name="connsiteX119" fmla="*/ 25396 w 581871"/>
                    <a:gd name="connsiteY119" fmla="*/ 290936 h 816936"/>
                    <a:gd name="connsiteX120" fmla="*/ 113037 w 581871"/>
                    <a:gd name="connsiteY120" fmla="*/ 238549 h 816936"/>
                    <a:gd name="connsiteX121" fmla="*/ 154021 w 581871"/>
                    <a:gd name="connsiteY121" fmla="*/ 250152 h 816936"/>
                    <a:gd name="connsiteX122" fmla="*/ 154097 w 581871"/>
                    <a:gd name="connsiteY122" fmla="*/ 331672 h 816936"/>
                    <a:gd name="connsiteX123" fmla="*/ 113040 w 581871"/>
                    <a:gd name="connsiteY123" fmla="*/ 343324 h 816936"/>
                    <a:gd name="connsiteX124" fmla="*/ 202185 w 581871"/>
                    <a:gd name="connsiteY124" fmla="*/ 453773 h 816936"/>
                    <a:gd name="connsiteX125" fmla="*/ 103168 w 581871"/>
                    <a:gd name="connsiteY125" fmla="*/ 478704 h 816936"/>
                    <a:gd name="connsiteX126" fmla="*/ 128096 w 581871"/>
                    <a:gd name="connsiteY126" fmla="*/ 379687 h 816936"/>
                    <a:gd name="connsiteX127" fmla="*/ 165366 w 581871"/>
                    <a:gd name="connsiteY127" fmla="*/ 358863 h 816936"/>
                    <a:gd name="connsiteX128" fmla="*/ 223031 w 581871"/>
                    <a:gd name="connsiteY128" fmla="*/ 416435 h 816936"/>
                    <a:gd name="connsiteX129" fmla="*/ 202188 w 581871"/>
                    <a:gd name="connsiteY129" fmla="*/ 453773 h 816936"/>
                    <a:gd name="connsiteX130" fmla="*/ 290933 w 581871"/>
                    <a:gd name="connsiteY130" fmla="*/ 556473 h 816936"/>
                    <a:gd name="connsiteX131" fmla="*/ 238545 w 581871"/>
                    <a:gd name="connsiteY131" fmla="*/ 468832 h 816936"/>
                    <a:gd name="connsiteX132" fmla="*/ 250261 w 581871"/>
                    <a:gd name="connsiteY132" fmla="*/ 427661 h 816936"/>
                    <a:gd name="connsiteX133" fmla="*/ 331596 w 581871"/>
                    <a:gd name="connsiteY133" fmla="*/ 427661 h 816936"/>
                    <a:gd name="connsiteX134" fmla="*/ 343312 w 581871"/>
                    <a:gd name="connsiteY134" fmla="*/ 468832 h 816936"/>
                    <a:gd name="connsiteX135" fmla="*/ 290935 w 581871"/>
                    <a:gd name="connsiteY135" fmla="*/ 556473 h 816936"/>
                    <a:gd name="connsiteX136" fmla="*/ 478701 w 581871"/>
                    <a:gd name="connsiteY136" fmla="*/ 478704 h 816936"/>
                    <a:gd name="connsiteX137" fmla="*/ 379684 w 581871"/>
                    <a:gd name="connsiteY137" fmla="*/ 453776 h 816936"/>
                    <a:gd name="connsiteX138" fmla="*/ 358845 w 581871"/>
                    <a:gd name="connsiteY138" fmla="*/ 416438 h 816936"/>
                    <a:gd name="connsiteX139" fmla="*/ 416509 w 581871"/>
                    <a:gd name="connsiteY139" fmla="*/ 358866 h 816936"/>
                    <a:gd name="connsiteX140" fmla="*/ 453772 w 581871"/>
                    <a:gd name="connsiteY140" fmla="*/ 379687 h 816936"/>
                    <a:gd name="connsiteX141" fmla="*/ 478701 w 581871"/>
                    <a:gd name="connsiteY141" fmla="*/ 478704 h 816936"/>
                    <a:gd name="connsiteX142" fmla="*/ 427772 w 581871"/>
                    <a:gd name="connsiteY142" fmla="*/ 331672 h 816936"/>
                    <a:gd name="connsiteX143" fmla="*/ 427847 w 581871"/>
                    <a:gd name="connsiteY143" fmla="*/ 250152 h 816936"/>
                    <a:gd name="connsiteX144" fmla="*/ 468833 w 581871"/>
                    <a:gd name="connsiteY144" fmla="*/ 238549 h 816936"/>
                    <a:gd name="connsiteX145" fmla="*/ 556474 w 581871"/>
                    <a:gd name="connsiteY145" fmla="*/ 290936 h 816936"/>
                    <a:gd name="connsiteX146" fmla="*/ 468833 w 581871"/>
                    <a:gd name="connsiteY146" fmla="*/ 343324 h 816936"/>
                    <a:gd name="connsiteX147" fmla="*/ 427772 w 581871"/>
                    <a:gd name="connsiteY147" fmla="*/ 331672 h 816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</a:cxnLst>
                  <a:rect l="l" t="t" r="r" b="b"/>
                  <a:pathLst>
                    <a:path w="581871" h="816936">
                      <a:moveTo>
                        <a:pt x="576495" y="297164"/>
                      </a:moveTo>
                      <a:lnTo>
                        <a:pt x="581872" y="290936"/>
                      </a:lnTo>
                      <a:lnTo>
                        <a:pt x="576495" y="284708"/>
                      </a:lnTo>
                      <a:cubicBezTo>
                        <a:pt x="563282" y="269412"/>
                        <a:pt x="516466" y="219499"/>
                        <a:pt x="468832" y="219499"/>
                      </a:cubicBezTo>
                      <a:cubicBezTo>
                        <a:pt x="466888" y="219499"/>
                        <a:pt x="464981" y="219625"/>
                        <a:pt x="463070" y="219740"/>
                      </a:cubicBezTo>
                      <a:cubicBezTo>
                        <a:pt x="463018" y="219743"/>
                        <a:pt x="462973" y="219702"/>
                        <a:pt x="462970" y="219649"/>
                      </a:cubicBezTo>
                      <a:cubicBezTo>
                        <a:pt x="462969" y="219621"/>
                        <a:pt x="462981" y="219593"/>
                        <a:pt x="463002" y="219574"/>
                      </a:cubicBezTo>
                      <a:cubicBezTo>
                        <a:pt x="464436" y="218301"/>
                        <a:pt x="465872" y="217027"/>
                        <a:pt x="467241" y="215656"/>
                      </a:cubicBezTo>
                      <a:cubicBezTo>
                        <a:pt x="500909" y="181989"/>
                        <a:pt x="498733" y="113584"/>
                        <a:pt x="497263" y="93417"/>
                      </a:cubicBezTo>
                      <a:lnTo>
                        <a:pt x="496663" y="85209"/>
                      </a:lnTo>
                      <a:lnTo>
                        <a:pt x="488454" y="84609"/>
                      </a:lnTo>
                      <a:cubicBezTo>
                        <a:pt x="468279" y="83172"/>
                        <a:pt x="399882" y="80967"/>
                        <a:pt x="366215" y="114631"/>
                      </a:cubicBezTo>
                      <a:cubicBezTo>
                        <a:pt x="364845" y="116000"/>
                        <a:pt x="363571" y="117436"/>
                        <a:pt x="362298" y="118870"/>
                      </a:cubicBezTo>
                      <a:cubicBezTo>
                        <a:pt x="362262" y="118909"/>
                        <a:pt x="362202" y="118912"/>
                        <a:pt x="362163" y="118877"/>
                      </a:cubicBezTo>
                      <a:cubicBezTo>
                        <a:pt x="362142" y="118858"/>
                        <a:pt x="362131" y="118830"/>
                        <a:pt x="362132" y="118802"/>
                      </a:cubicBezTo>
                      <a:cubicBezTo>
                        <a:pt x="362247" y="116891"/>
                        <a:pt x="362373" y="114984"/>
                        <a:pt x="362373" y="113040"/>
                      </a:cubicBezTo>
                      <a:cubicBezTo>
                        <a:pt x="362373" y="65405"/>
                        <a:pt x="312462" y="18590"/>
                        <a:pt x="297164" y="5377"/>
                      </a:cubicBezTo>
                      <a:lnTo>
                        <a:pt x="290935" y="0"/>
                      </a:lnTo>
                      <a:lnTo>
                        <a:pt x="284708" y="5377"/>
                      </a:lnTo>
                      <a:cubicBezTo>
                        <a:pt x="269412" y="18590"/>
                        <a:pt x="219498" y="65405"/>
                        <a:pt x="219498" y="113039"/>
                      </a:cubicBezTo>
                      <a:cubicBezTo>
                        <a:pt x="219498" y="114983"/>
                        <a:pt x="219625" y="116890"/>
                        <a:pt x="219740" y="118801"/>
                      </a:cubicBezTo>
                      <a:cubicBezTo>
                        <a:pt x="219743" y="118853"/>
                        <a:pt x="219702" y="118898"/>
                        <a:pt x="219649" y="118901"/>
                      </a:cubicBezTo>
                      <a:cubicBezTo>
                        <a:pt x="219621" y="118902"/>
                        <a:pt x="219593" y="118890"/>
                        <a:pt x="219574" y="118869"/>
                      </a:cubicBezTo>
                      <a:cubicBezTo>
                        <a:pt x="218300" y="117435"/>
                        <a:pt x="217026" y="115999"/>
                        <a:pt x="215657" y="114630"/>
                      </a:cubicBezTo>
                      <a:cubicBezTo>
                        <a:pt x="181985" y="80957"/>
                        <a:pt x="113548" y="83138"/>
                        <a:pt x="93417" y="84608"/>
                      </a:cubicBezTo>
                      <a:lnTo>
                        <a:pt x="85209" y="85208"/>
                      </a:lnTo>
                      <a:lnTo>
                        <a:pt x="84609" y="93416"/>
                      </a:lnTo>
                      <a:cubicBezTo>
                        <a:pt x="83139" y="113583"/>
                        <a:pt x="80963" y="181988"/>
                        <a:pt x="114631" y="215656"/>
                      </a:cubicBezTo>
                      <a:cubicBezTo>
                        <a:pt x="116000" y="217026"/>
                        <a:pt x="117436" y="218300"/>
                        <a:pt x="118870" y="219573"/>
                      </a:cubicBezTo>
                      <a:cubicBezTo>
                        <a:pt x="118909" y="219608"/>
                        <a:pt x="118912" y="219668"/>
                        <a:pt x="118877" y="219707"/>
                      </a:cubicBezTo>
                      <a:cubicBezTo>
                        <a:pt x="118858" y="219728"/>
                        <a:pt x="118830" y="219740"/>
                        <a:pt x="118802" y="219739"/>
                      </a:cubicBezTo>
                      <a:cubicBezTo>
                        <a:pt x="116891" y="219624"/>
                        <a:pt x="114984" y="219498"/>
                        <a:pt x="113040" y="219498"/>
                      </a:cubicBezTo>
                      <a:cubicBezTo>
                        <a:pt x="65405" y="219498"/>
                        <a:pt x="18590" y="269409"/>
                        <a:pt x="5377" y="284707"/>
                      </a:cubicBezTo>
                      <a:lnTo>
                        <a:pt x="0" y="290935"/>
                      </a:lnTo>
                      <a:lnTo>
                        <a:pt x="5377" y="297163"/>
                      </a:lnTo>
                      <a:cubicBezTo>
                        <a:pt x="18590" y="312459"/>
                        <a:pt x="65405" y="362373"/>
                        <a:pt x="113040" y="362373"/>
                      </a:cubicBezTo>
                      <a:cubicBezTo>
                        <a:pt x="114984" y="362373"/>
                        <a:pt x="116891" y="362246"/>
                        <a:pt x="118802" y="362131"/>
                      </a:cubicBezTo>
                      <a:cubicBezTo>
                        <a:pt x="118854" y="362128"/>
                        <a:pt x="118899" y="362169"/>
                        <a:pt x="118902" y="362221"/>
                      </a:cubicBezTo>
                      <a:cubicBezTo>
                        <a:pt x="118902" y="362250"/>
                        <a:pt x="118891" y="362278"/>
                        <a:pt x="118870" y="362297"/>
                      </a:cubicBezTo>
                      <a:cubicBezTo>
                        <a:pt x="117436" y="363571"/>
                        <a:pt x="116000" y="364845"/>
                        <a:pt x="114631" y="366214"/>
                      </a:cubicBezTo>
                      <a:cubicBezTo>
                        <a:pt x="80963" y="399881"/>
                        <a:pt x="83139" y="468287"/>
                        <a:pt x="84609" y="488453"/>
                      </a:cubicBezTo>
                      <a:lnTo>
                        <a:pt x="85209" y="496662"/>
                      </a:lnTo>
                      <a:lnTo>
                        <a:pt x="93417" y="497262"/>
                      </a:lnTo>
                      <a:cubicBezTo>
                        <a:pt x="97873" y="497583"/>
                        <a:pt x="104678" y="497946"/>
                        <a:pt x="112944" y="497946"/>
                      </a:cubicBezTo>
                      <a:cubicBezTo>
                        <a:pt x="142105" y="497946"/>
                        <a:pt x="189429" y="493469"/>
                        <a:pt x="215658" y="467240"/>
                      </a:cubicBezTo>
                      <a:cubicBezTo>
                        <a:pt x="217028" y="465871"/>
                        <a:pt x="218302" y="464435"/>
                        <a:pt x="219576" y="463001"/>
                      </a:cubicBezTo>
                      <a:cubicBezTo>
                        <a:pt x="219611" y="462962"/>
                        <a:pt x="219671" y="462959"/>
                        <a:pt x="219710" y="462994"/>
                      </a:cubicBezTo>
                      <a:cubicBezTo>
                        <a:pt x="219731" y="463013"/>
                        <a:pt x="219743" y="463041"/>
                        <a:pt x="219742" y="463069"/>
                      </a:cubicBezTo>
                      <a:cubicBezTo>
                        <a:pt x="219627" y="464980"/>
                        <a:pt x="219500" y="466887"/>
                        <a:pt x="219500" y="468831"/>
                      </a:cubicBezTo>
                      <a:cubicBezTo>
                        <a:pt x="219500" y="513455"/>
                        <a:pt x="263301" y="557356"/>
                        <a:pt x="281412" y="573591"/>
                      </a:cubicBezTo>
                      <a:lnTo>
                        <a:pt x="281412" y="686825"/>
                      </a:lnTo>
                      <a:cubicBezTo>
                        <a:pt x="246469" y="650810"/>
                        <a:pt x="198082" y="631009"/>
                        <a:pt x="147915" y="632198"/>
                      </a:cubicBezTo>
                      <a:cubicBezTo>
                        <a:pt x="98903" y="631102"/>
                        <a:pt x="51538" y="649911"/>
                        <a:pt x="16629" y="684331"/>
                      </a:cubicBezTo>
                      <a:cubicBezTo>
                        <a:pt x="76650" y="698048"/>
                        <a:pt x="135050" y="759786"/>
                        <a:pt x="195073" y="759786"/>
                      </a:cubicBezTo>
                      <a:cubicBezTo>
                        <a:pt x="247231" y="759786"/>
                        <a:pt x="280820" y="711768"/>
                        <a:pt x="280820" y="711768"/>
                      </a:cubicBezTo>
                      <a:lnTo>
                        <a:pt x="281410" y="710993"/>
                      </a:lnTo>
                      <a:lnTo>
                        <a:pt x="281410" y="816936"/>
                      </a:lnTo>
                      <a:lnTo>
                        <a:pt x="300460" y="816936"/>
                      </a:lnTo>
                      <a:lnTo>
                        <a:pt x="300460" y="686184"/>
                      </a:lnTo>
                      <a:lnTo>
                        <a:pt x="301052" y="686959"/>
                      </a:lnTo>
                      <a:cubicBezTo>
                        <a:pt x="301052" y="686959"/>
                        <a:pt x="334641" y="734978"/>
                        <a:pt x="386799" y="734978"/>
                      </a:cubicBezTo>
                      <a:cubicBezTo>
                        <a:pt x="446822" y="734978"/>
                        <a:pt x="505223" y="673240"/>
                        <a:pt x="565245" y="659521"/>
                      </a:cubicBezTo>
                      <a:cubicBezTo>
                        <a:pt x="530337" y="625099"/>
                        <a:pt x="482972" y="606290"/>
                        <a:pt x="433959" y="607386"/>
                      </a:cubicBezTo>
                      <a:cubicBezTo>
                        <a:pt x="383792" y="606199"/>
                        <a:pt x="335405" y="625998"/>
                        <a:pt x="300460" y="662012"/>
                      </a:cubicBezTo>
                      <a:lnTo>
                        <a:pt x="300460" y="573592"/>
                      </a:lnTo>
                      <a:cubicBezTo>
                        <a:pt x="318573" y="557357"/>
                        <a:pt x="362373" y="513456"/>
                        <a:pt x="362373" y="468832"/>
                      </a:cubicBezTo>
                      <a:cubicBezTo>
                        <a:pt x="362373" y="466888"/>
                        <a:pt x="362247" y="464981"/>
                        <a:pt x="362132" y="463070"/>
                      </a:cubicBezTo>
                      <a:cubicBezTo>
                        <a:pt x="362129" y="463018"/>
                        <a:pt x="362170" y="462973"/>
                        <a:pt x="362222" y="462970"/>
                      </a:cubicBezTo>
                      <a:cubicBezTo>
                        <a:pt x="362251" y="462969"/>
                        <a:pt x="362279" y="462981"/>
                        <a:pt x="362298" y="463002"/>
                      </a:cubicBezTo>
                      <a:cubicBezTo>
                        <a:pt x="363571" y="464436"/>
                        <a:pt x="364845" y="465872"/>
                        <a:pt x="366215" y="467241"/>
                      </a:cubicBezTo>
                      <a:cubicBezTo>
                        <a:pt x="392442" y="493477"/>
                        <a:pt x="439773" y="497944"/>
                        <a:pt x="468928" y="497944"/>
                      </a:cubicBezTo>
                      <a:cubicBezTo>
                        <a:pt x="477192" y="497944"/>
                        <a:pt x="484001" y="497581"/>
                        <a:pt x="488454" y="497260"/>
                      </a:cubicBezTo>
                      <a:lnTo>
                        <a:pt x="496663" y="496660"/>
                      </a:lnTo>
                      <a:lnTo>
                        <a:pt x="497263" y="488452"/>
                      </a:lnTo>
                      <a:cubicBezTo>
                        <a:pt x="498733" y="468285"/>
                        <a:pt x="500909" y="399880"/>
                        <a:pt x="467241" y="366212"/>
                      </a:cubicBezTo>
                      <a:cubicBezTo>
                        <a:pt x="465872" y="364843"/>
                        <a:pt x="464436" y="363569"/>
                        <a:pt x="463002" y="362295"/>
                      </a:cubicBezTo>
                      <a:cubicBezTo>
                        <a:pt x="462963" y="362260"/>
                        <a:pt x="462960" y="362200"/>
                        <a:pt x="462995" y="362161"/>
                      </a:cubicBezTo>
                      <a:cubicBezTo>
                        <a:pt x="463014" y="362140"/>
                        <a:pt x="463042" y="362128"/>
                        <a:pt x="463070" y="362129"/>
                      </a:cubicBezTo>
                      <a:cubicBezTo>
                        <a:pt x="464981" y="362244"/>
                        <a:pt x="466888" y="362371"/>
                        <a:pt x="468832" y="362371"/>
                      </a:cubicBezTo>
                      <a:cubicBezTo>
                        <a:pt x="516466" y="362374"/>
                        <a:pt x="563282" y="312460"/>
                        <a:pt x="576495" y="297164"/>
                      </a:cubicBezTo>
                      <a:close/>
                      <a:moveTo>
                        <a:pt x="265210" y="700849"/>
                      </a:moveTo>
                      <a:cubicBezTo>
                        <a:pt x="264931" y="701248"/>
                        <a:pt x="236160" y="740736"/>
                        <a:pt x="195073" y="740736"/>
                      </a:cubicBezTo>
                      <a:cubicBezTo>
                        <a:pt x="166548" y="740736"/>
                        <a:pt x="136444" y="723084"/>
                        <a:pt x="104572" y="704396"/>
                      </a:cubicBezTo>
                      <a:cubicBezTo>
                        <a:pt x="88448" y="694549"/>
                        <a:pt x="71812" y="685568"/>
                        <a:pt x="54733" y="677490"/>
                      </a:cubicBezTo>
                      <a:cubicBezTo>
                        <a:pt x="82678" y="660089"/>
                        <a:pt x="114993" y="650987"/>
                        <a:pt x="147913" y="651243"/>
                      </a:cubicBezTo>
                      <a:cubicBezTo>
                        <a:pt x="192363" y="650167"/>
                        <a:pt x="235308" y="667379"/>
                        <a:pt x="266712" y="698855"/>
                      </a:cubicBezTo>
                      <a:close/>
                      <a:moveTo>
                        <a:pt x="315163" y="674046"/>
                      </a:moveTo>
                      <a:cubicBezTo>
                        <a:pt x="346567" y="642572"/>
                        <a:pt x="389511" y="625361"/>
                        <a:pt x="433959" y="626436"/>
                      </a:cubicBezTo>
                      <a:cubicBezTo>
                        <a:pt x="466879" y="626180"/>
                        <a:pt x="499194" y="635283"/>
                        <a:pt x="527140" y="652684"/>
                      </a:cubicBezTo>
                      <a:cubicBezTo>
                        <a:pt x="510061" y="660761"/>
                        <a:pt x="493424" y="669741"/>
                        <a:pt x="477300" y="679586"/>
                      </a:cubicBezTo>
                      <a:cubicBezTo>
                        <a:pt x="445428" y="698274"/>
                        <a:pt x="415324" y="715927"/>
                        <a:pt x="386799" y="715927"/>
                      </a:cubicBezTo>
                      <a:cubicBezTo>
                        <a:pt x="345499" y="715927"/>
                        <a:pt x="316904" y="676380"/>
                        <a:pt x="316662" y="676039"/>
                      </a:cubicBezTo>
                      <a:close/>
                      <a:moveTo>
                        <a:pt x="379684" y="128100"/>
                      </a:moveTo>
                      <a:cubicBezTo>
                        <a:pt x="401305" y="106487"/>
                        <a:pt x="444024" y="103008"/>
                        <a:pt x="469274" y="103008"/>
                      </a:cubicBezTo>
                      <a:cubicBezTo>
                        <a:pt x="472790" y="103008"/>
                        <a:pt x="475966" y="103078"/>
                        <a:pt x="478704" y="103171"/>
                      </a:cubicBezTo>
                      <a:cubicBezTo>
                        <a:pt x="479481" y="125537"/>
                        <a:pt x="478397" y="177566"/>
                        <a:pt x="453775" y="202188"/>
                      </a:cubicBezTo>
                      <a:cubicBezTo>
                        <a:pt x="443643" y="212517"/>
                        <a:pt x="430766" y="219729"/>
                        <a:pt x="416666" y="222972"/>
                      </a:cubicBezTo>
                      <a:cubicBezTo>
                        <a:pt x="403414" y="198514"/>
                        <a:pt x="383357" y="178422"/>
                        <a:pt x="358922" y="165128"/>
                      </a:cubicBezTo>
                      <a:cubicBezTo>
                        <a:pt x="362174" y="151060"/>
                        <a:pt x="369378" y="138213"/>
                        <a:pt x="379684" y="128100"/>
                      </a:cubicBezTo>
                      <a:close/>
                      <a:moveTo>
                        <a:pt x="295042" y="414522"/>
                      </a:moveTo>
                      <a:cubicBezTo>
                        <a:pt x="226621" y="416720"/>
                        <a:pt x="169374" y="363035"/>
                        <a:pt x="167176" y="294614"/>
                      </a:cubicBezTo>
                      <a:cubicBezTo>
                        <a:pt x="167091" y="291963"/>
                        <a:pt x="167091" y="289309"/>
                        <a:pt x="167176" y="286659"/>
                      </a:cubicBezTo>
                      <a:cubicBezTo>
                        <a:pt x="170731" y="222107"/>
                        <a:pt x="222276" y="170561"/>
                        <a:pt x="286828" y="167006"/>
                      </a:cubicBezTo>
                      <a:cubicBezTo>
                        <a:pt x="355249" y="164809"/>
                        <a:pt x="412497" y="218494"/>
                        <a:pt x="414694" y="286916"/>
                      </a:cubicBezTo>
                      <a:cubicBezTo>
                        <a:pt x="414779" y="289567"/>
                        <a:pt x="414779" y="292220"/>
                        <a:pt x="414694" y="294871"/>
                      </a:cubicBezTo>
                      <a:cubicBezTo>
                        <a:pt x="411138" y="359423"/>
                        <a:pt x="359594" y="410967"/>
                        <a:pt x="295042" y="414522"/>
                      </a:cubicBezTo>
                      <a:close/>
                      <a:moveTo>
                        <a:pt x="290935" y="25398"/>
                      </a:moveTo>
                      <a:cubicBezTo>
                        <a:pt x="307302" y="40654"/>
                        <a:pt x="343323" y="78200"/>
                        <a:pt x="343323" y="113040"/>
                      </a:cubicBezTo>
                      <a:cubicBezTo>
                        <a:pt x="343440" y="127484"/>
                        <a:pt x="339440" y="141662"/>
                        <a:pt x="331789" y="153914"/>
                      </a:cubicBezTo>
                      <a:cubicBezTo>
                        <a:pt x="305146" y="145880"/>
                        <a:pt x="276726" y="145880"/>
                        <a:pt x="250083" y="153914"/>
                      </a:cubicBezTo>
                      <a:cubicBezTo>
                        <a:pt x="242432" y="141662"/>
                        <a:pt x="238431" y="127484"/>
                        <a:pt x="238548" y="113039"/>
                      </a:cubicBezTo>
                      <a:cubicBezTo>
                        <a:pt x="238548" y="78200"/>
                        <a:pt x="274570" y="40654"/>
                        <a:pt x="290935" y="25398"/>
                      </a:cubicBezTo>
                      <a:close/>
                      <a:moveTo>
                        <a:pt x="103168" y="103171"/>
                      </a:moveTo>
                      <a:cubicBezTo>
                        <a:pt x="125543" y="102389"/>
                        <a:pt x="177558" y="103473"/>
                        <a:pt x="202185" y="128100"/>
                      </a:cubicBezTo>
                      <a:cubicBezTo>
                        <a:pt x="212492" y="138213"/>
                        <a:pt x="219697" y="151060"/>
                        <a:pt x="222950" y="165128"/>
                      </a:cubicBezTo>
                      <a:cubicBezTo>
                        <a:pt x="198515" y="178422"/>
                        <a:pt x="178458" y="198514"/>
                        <a:pt x="165205" y="222972"/>
                      </a:cubicBezTo>
                      <a:cubicBezTo>
                        <a:pt x="151105" y="219729"/>
                        <a:pt x="138228" y="212517"/>
                        <a:pt x="128096" y="202188"/>
                      </a:cubicBezTo>
                      <a:cubicBezTo>
                        <a:pt x="103478" y="177566"/>
                        <a:pt x="102394" y="125537"/>
                        <a:pt x="103168" y="103171"/>
                      </a:cubicBezTo>
                      <a:close/>
                      <a:moveTo>
                        <a:pt x="113037" y="343324"/>
                      </a:moveTo>
                      <a:cubicBezTo>
                        <a:pt x="78197" y="343324"/>
                        <a:pt x="40647" y="307302"/>
                        <a:pt x="25396" y="290936"/>
                      </a:cubicBezTo>
                      <a:cubicBezTo>
                        <a:pt x="40651" y="274570"/>
                        <a:pt x="78197" y="238549"/>
                        <a:pt x="113037" y="238549"/>
                      </a:cubicBezTo>
                      <a:cubicBezTo>
                        <a:pt x="127525" y="238430"/>
                        <a:pt x="141745" y="242456"/>
                        <a:pt x="154021" y="250152"/>
                      </a:cubicBezTo>
                      <a:cubicBezTo>
                        <a:pt x="146044" y="276744"/>
                        <a:pt x="146071" y="305095"/>
                        <a:pt x="154097" y="331672"/>
                      </a:cubicBezTo>
                      <a:cubicBezTo>
                        <a:pt x="141806" y="339400"/>
                        <a:pt x="127558" y="343443"/>
                        <a:pt x="113040" y="343324"/>
                      </a:cubicBezTo>
                      <a:close/>
                      <a:moveTo>
                        <a:pt x="202185" y="453773"/>
                      </a:moveTo>
                      <a:cubicBezTo>
                        <a:pt x="177558" y="478394"/>
                        <a:pt x="125541" y="479459"/>
                        <a:pt x="103168" y="478704"/>
                      </a:cubicBezTo>
                      <a:cubicBezTo>
                        <a:pt x="102391" y="456338"/>
                        <a:pt x="103475" y="404313"/>
                        <a:pt x="128096" y="379687"/>
                      </a:cubicBezTo>
                      <a:cubicBezTo>
                        <a:pt x="138266" y="369316"/>
                        <a:pt x="151204" y="362087"/>
                        <a:pt x="165366" y="358863"/>
                      </a:cubicBezTo>
                      <a:cubicBezTo>
                        <a:pt x="178639" y="383209"/>
                        <a:pt x="198664" y="403201"/>
                        <a:pt x="223031" y="416435"/>
                      </a:cubicBezTo>
                      <a:cubicBezTo>
                        <a:pt x="219814" y="430624"/>
                        <a:pt x="212578" y="443587"/>
                        <a:pt x="202188" y="453773"/>
                      </a:cubicBezTo>
                      <a:close/>
                      <a:moveTo>
                        <a:pt x="290933" y="556473"/>
                      </a:moveTo>
                      <a:cubicBezTo>
                        <a:pt x="274567" y="541218"/>
                        <a:pt x="238545" y="503672"/>
                        <a:pt x="238545" y="468832"/>
                      </a:cubicBezTo>
                      <a:cubicBezTo>
                        <a:pt x="238422" y="454269"/>
                        <a:pt x="242489" y="439978"/>
                        <a:pt x="250261" y="427661"/>
                      </a:cubicBezTo>
                      <a:cubicBezTo>
                        <a:pt x="276787" y="435632"/>
                        <a:pt x="305070" y="435632"/>
                        <a:pt x="331596" y="427661"/>
                      </a:cubicBezTo>
                      <a:cubicBezTo>
                        <a:pt x="339367" y="439978"/>
                        <a:pt x="343434" y="454269"/>
                        <a:pt x="343312" y="468832"/>
                      </a:cubicBezTo>
                      <a:cubicBezTo>
                        <a:pt x="343323" y="503672"/>
                        <a:pt x="307302" y="541218"/>
                        <a:pt x="290935" y="556473"/>
                      </a:cubicBezTo>
                      <a:close/>
                      <a:moveTo>
                        <a:pt x="478701" y="478704"/>
                      </a:moveTo>
                      <a:cubicBezTo>
                        <a:pt x="456311" y="479466"/>
                        <a:pt x="404306" y="478397"/>
                        <a:pt x="379684" y="453776"/>
                      </a:cubicBezTo>
                      <a:cubicBezTo>
                        <a:pt x="369296" y="443590"/>
                        <a:pt x="362061" y="430627"/>
                        <a:pt x="358845" y="416438"/>
                      </a:cubicBezTo>
                      <a:cubicBezTo>
                        <a:pt x="383212" y="403204"/>
                        <a:pt x="403236" y="383212"/>
                        <a:pt x="416509" y="358866"/>
                      </a:cubicBezTo>
                      <a:cubicBezTo>
                        <a:pt x="430669" y="362090"/>
                        <a:pt x="443604" y="369318"/>
                        <a:pt x="453772" y="379687"/>
                      </a:cubicBezTo>
                      <a:cubicBezTo>
                        <a:pt x="478394" y="404306"/>
                        <a:pt x="479478" y="456335"/>
                        <a:pt x="478701" y="478704"/>
                      </a:cubicBezTo>
                      <a:close/>
                      <a:moveTo>
                        <a:pt x="427772" y="331672"/>
                      </a:moveTo>
                      <a:cubicBezTo>
                        <a:pt x="435797" y="305095"/>
                        <a:pt x="435824" y="276744"/>
                        <a:pt x="427847" y="250152"/>
                      </a:cubicBezTo>
                      <a:cubicBezTo>
                        <a:pt x="440124" y="242456"/>
                        <a:pt x="454344" y="238430"/>
                        <a:pt x="468833" y="238549"/>
                      </a:cubicBezTo>
                      <a:cubicBezTo>
                        <a:pt x="503673" y="238549"/>
                        <a:pt x="541223" y="274570"/>
                        <a:pt x="556474" y="290936"/>
                      </a:cubicBezTo>
                      <a:cubicBezTo>
                        <a:pt x="541219" y="307302"/>
                        <a:pt x="503673" y="343324"/>
                        <a:pt x="468833" y="343324"/>
                      </a:cubicBezTo>
                      <a:cubicBezTo>
                        <a:pt x="454314" y="343444"/>
                        <a:pt x="440064" y="339401"/>
                        <a:pt x="427772" y="33167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cs-CZ"/>
                </a:p>
              </p:txBody>
            </p:sp>
            <p:sp>
              <p:nvSpPr>
                <p:cNvPr id="43" name="Grafický objekt 14" descr="Korál">
                  <a:extLst>
                    <a:ext uri="{FF2B5EF4-FFF2-40B4-BE49-F238E27FC236}">
                      <a16:creationId xmlns:a16="http://schemas.microsoft.com/office/drawing/2014/main" id="{298724C0-8A5E-4576-A894-4F7AC13DCDC6}"/>
                    </a:ext>
                  </a:extLst>
                </p:cNvPr>
                <p:cNvSpPr/>
                <p:nvPr/>
              </p:nvSpPr>
              <p:spPr>
                <a:xfrm>
                  <a:off x="6060390" y="3745236"/>
                  <a:ext cx="843405" cy="817966"/>
                </a:xfrm>
                <a:custGeom>
                  <a:avLst/>
                  <a:gdLst>
                    <a:gd name="connsiteX0" fmla="*/ 842447 w 843405"/>
                    <a:gd name="connsiteY0" fmla="*/ 397527 h 817966"/>
                    <a:gd name="connsiteX1" fmla="*/ 829702 w 843405"/>
                    <a:gd name="connsiteY1" fmla="*/ 393174 h 817966"/>
                    <a:gd name="connsiteX2" fmla="*/ 712126 w 843405"/>
                    <a:gd name="connsiteY2" fmla="*/ 388736 h 817966"/>
                    <a:gd name="connsiteX3" fmla="*/ 789792 w 843405"/>
                    <a:gd name="connsiteY3" fmla="*/ 352627 h 817966"/>
                    <a:gd name="connsiteX4" fmla="*/ 792117 w 843405"/>
                    <a:gd name="connsiteY4" fmla="*/ 339358 h 817966"/>
                    <a:gd name="connsiteX5" fmla="*/ 778849 w 843405"/>
                    <a:gd name="connsiteY5" fmla="*/ 337033 h 817966"/>
                    <a:gd name="connsiteX6" fmla="*/ 778715 w 843405"/>
                    <a:gd name="connsiteY6" fmla="*/ 337129 h 817966"/>
                    <a:gd name="connsiteX7" fmla="*/ 667958 w 843405"/>
                    <a:gd name="connsiteY7" fmla="*/ 379592 h 817966"/>
                    <a:gd name="connsiteX8" fmla="*/ 597740 w 843405"/>
                    <a:gd name="connsiteY8" fmla="*/ 452210 h 817966"/>
                    <a:gd name="connsiteX9" fmla="*/ 597740 w 843405"/>
                    <a:gd name="connsiteY9" fmla="*/ 498664 h 817966"/>
                    <a:gd name="connsiteX10" fmla="*/ 531932 w 843405"/>
                    <a:gd name="connsiteY10" fmla="*/ 528734 h 817966"/>
                    <a:gd name="connsiteX11" fmla="*/ 520635 w 843405"/>
                    <a:gd name="connsiteY11" fmla="*/ 509256 h 817966"/>
                    <a:gd name="connsiteX12" fmla="*/ 490812 w 843405"/>
                    <a:gd name="connsiteY12" fmla="*/ 339196 h 817966"/>
                    <a:gd name="connsiteX13" fmla="*/ 619314 w 843405"/>
                    <a:gd name="connsiteY13" fmla="*/ 234421 h 817966"/>
                    <a:gd name="connsiteX14" fmla="*/ 652490 w 843405"/>
                    <a:gd name="connsiteY14" fmla="*/ 235174 h 817966"/>
                    <a:gd name="connsiteX15" fmla="*/ 763932 w 843405"/>
                    <a:gd name="connsiteY15" fmla="*/ 221563 h 817966"/>
                    <a:gd name="connsiteX16" fmla="*/ 769721 w 843405"/>
                    <a:gd name="connsiteY16" fmla="*/ 209400 h 817966"/>
                    <a:gd name="connsiteX17" fmla="*/ 757559 w 843405"/>
                    <a:gd name="connsiteY17" fmla="*/ 203610 h 817966"/>
                    <a:gd name="connsiteX18" fmla="*/ 757141 w 843405"/>
                    <a:gd name="connsiteY18" fmla="*/ 203770 h 817966"/>
                    <a:gd name="connsiteX19" fmla="*/ 631268 w 843405"/>
                    <a:gd name="connsiteY19" fmla="*/ 215790 h 817966"/>
                    <a:gd name="connsiteX20" fmla="*/ 663329 w 843405"/>
                    <a:gd name="connsiteY20" fmla="*/ 134133 h 817966"/>
                    <a:gd name="connsiteX21" fmla="*/ 658909 w 843405"/>
                    <a:gd name="connsiteY21" fmla="*/ 121407 h 817966"/>
                    <a:gd name="connsiteX22" fmla="*/ 646184 w 843405"/>
                    <a:gd name="connsiteY22" fmla="*/ 125827 h 817966"/>
                    <a:gd name="connsiteX23" fmla="*/ 610770 w 843405"/>
                    <a:gd name="connsiteY23" fmla="*/ 217000 h 817966"/>
                    <a:gd name="connsiteX24" fmla="*/ 539647 w 843405"/>
                    <a:gd name="connsiteY24" fmla="*/ 252119 h 817966"/>
                    <a:gd name="connsiteX25" fmla="*/ 521673 w 843405"/>
                    <a:gd name="connsiteY25" fmla="*/ 202103 h 817966"/>
                    <a:gd name="connsiteX26" fmla="*/ 534456 w 843405"/>
                    <a:gd name="connsiteY26" fmla="*/ 150820 h 817966"/>
                    <a:gd name="connsiteX27" fmla="*/ 545219 w 843405"/>
                    <a:gd name="connsiteY27" fmla="*/ 118893 h 817966"/>
                    <a:gd name="connsiteX28" fmla="*/ 533198 w 843405"/>
                    <a:gd name="connsiteY28" fmla="*/ 35835 h 817966"/>
                    <a:gd name="connsiteX29" fmla="*/ 524436 w 843405"/>
                    <a:gd name="connsiteY29" fmla="*/ 6945 h 817966"/>
                    <a:gd name="connsiteX30" fmla="*/ 512685 w 843405"/>
                    <a:gd name="connsiteY30" fmla="*/ 359 h 817966"/>
                    <a:gd name="connsiteX31" fmla="*/ 506099 w 843405"/>
                    <a:gd name="connsiteY31" fmla="*/ 12110 h 817966"/>
                    <a:gd name="connsiteX32" fmla="*/ 506157 w 843405"/>
                    <a:gd name="connsiteY32" fmla="*/ 12308 h 817966"/>
                    <a:gd name="connsiteX33" fmla="*/ 514996 w 843405"/>
                    <a:gd name="connsiteY33" fmla="*/ 41464 h 817966"/>
                    <a:gd name="connsiteX34" fmla="*/ 528160 w 843405"/>
                    <a:gd name="connsiteY34" fmla="*/ 94899 h 817966"/>
                    <a:gd name="connsiteX35" fmla="*/ 455770 w 843405"/>
                    <a:gd name="connsiteY35" fmla="*/ 69553 h 817966"/>
                    <a:gd name="connsiteX36" fmla="*/ 442697 w 843405"/>
                    <a:gd name="connsiteY36" fmla="*/ 72815 h 817966"/>
                    <a:gd name="connsiteX37" fmla="*/ 445959 w 843405"/>
                    <a:gd name="connsiteY37" fmla="*/ 85888 h 817966"/>
                    <a:gd name="connsiteX38" fmla="*/ 526826 w 843405"/>
                    <a:gd name="connsiteY38" fmla="*/ 113892 h 817966"/>
                    <a:gd name="connsiteX39" fmla="*/ 526826 w 843405"/>
                    <a:gd name="connsiteY39" fmla="*/ 113892 h 817966"/>
                    <a:gd name="connsiteX40" fmla="*/ 516644 w 843405"/>
                    <a:gd name="connsiteY40" fmla="*/ 144067 h 817966"/>
                    <a:gd name="connsiteX41" fmla="*/ 502680 w 843405"/>
                    <a:gd name="connsiteY41" fmla="*/ 203684 h 817966"/>
                    <a:gd name="connsiteX42" fmla="*/ 524588 w 843405"/>
                    <a:gd name="connsiteY42" fmla="*/ 264254 h 817966"/>
                    <a:gd name="connsiteX43" fmla="*/ 473315 w 843405"/>
                    <a:gd name="connsiteY43" fmla="*/ 331710 h 817966"/>
                    <a:gd name="connsiteX44" fmla="*/ 461885 w 843405"/>
                    <a:gd name="connsiteY44" fmla="*/ 416987 h 817966"/>
                    <a:gd name="connsiteX45" fmla="*/ 332812 w 843405"/>
                    <a:gd name="connsiteY45" fmla="*/ 330138 h 817966"/>
                    <a:gd name="connsiteX46" fmla="*/ 353357 w 843405"/>
                    <a:gd name="connsiteY46" fmla="*/ 219858 h 817966"/>
                    <a:gd name="connsiteX47" fmla="*/ 353738 w 843405"/>
                    <a:gd name="connsiteY47" fmla="*/ 219800 h 817966"/>
                    <a:gd name="connsiteX48" fmla="*/ 410059 w 843405"/>
                    <a:gd name="connsiteY48" fmla="*/ 183977 h 817966"/>
                    <a:gd name="connsiteX49" fmla="*/ 410757 w 843405"/>
                    <a:gd name="connsiteY49" fmla="*/ 170525 h 817966"/>
                    <a:gd name="connsiteX50" fmla="*/ 397677 w 843405"/>
                    <a:gd name="connsiteY50" fmla="*/ 169508 h 817966"/>
                    <a:gd name="connsiteX51" fmla="*/ 354814 w 843405"/>
                    <a:gd name="connsiteY51" fmla="*/ 197226 h 817966"/>
                    <a:gd name="connsiteX52" fmla="*/ 354119 w 843405"/>
                    <a:gd name="connsiteY52" fmla="*/ 197607 h 817966"/>
                    <a:gd name="connsiteX53" fmla="*/ 352528 w 843405"/>
                    <a:gd name="connsiteY53" fmla="*/ 157545 h 817966"/>
                    <a:gd name="connsiteX54" fmla="*/ 342098 w 843405"/>
                    <a:gd name="connsiteY54" fmla="*/ 149020 h 817966"/>
                    <a:gd name="connsiteX55" fmla="*/ 333574 w 843405"/>
                    <a:gd name="connsiteY55" fmla="*/ 159450 h 817966"/>
                    <a:gd name="connsiteX56" fmla="*/ 317572 w 843405"/>
                    <a:gd name="connsiteY56" fmla="*/ 315803 h 817966"/>
                    <a:gd name="connsiteX57" fmla="*/ 207948 w 843405"/>
                    <a:gd name="connsiteY57" fmla="*/ 172233 h 817966"/>
                    <a:gd name="connsiteX58" fmla="*/ 195028 w 843405"/>
                    <a:gd name="connsiteY58" fmla="*/ 168418 h 817966"/>
                    <a:gd name="connsiteX59" fmla="*/ 191213 w 843405"/>
                    <a:gd name="connsiteY59" fmla="*/ 181338 h 817966"/>
                    <a:gd name="connsiteX60" fmla="*/ 232932 w 843405"/>
                    <a:gd name="connsiteY60" fmla="*/ 246994 h 817966"/>
                    <a:gd name="connsiteX61" fmla="*/ 169534 w 843405"/>
                    <a:gd name="connsiteY61" fmla="*/ 224134 h 817966"/>
                    <a:gd name="connsiteX62" fmla="*/ 156347 w 843405"/>
                    <a:gd name="connsiteY62" fmla="*/ 226892 h 817966"/>
                    <a:gd name="connsiteX63" fmla="*/ 159104 w 843405"/>
                    <a:gd name="connsiteY63" fmla="*/ 240079 h 817966"/>
                    <a:gd name="connsiteX64" fmla="*/ 250487 w 843405"/>
                    <a:gd name="connsiteY64" fmla="*/ 269940 h 817966"/>
                    <a:gd name="connsiteX65" fmla="*/ 464904 w 843405"/>
                    <a:gd name="connsiteY65" fmla="*/ 439066 h 817966"/>
                    <a:gd name="connsiteX66" fmla="*/ 505509 w 843405"/>
                    <a:gd name="connsiteY66" fmla="*/ 546489 h 817966"/>
                    <a:gd name="connsiteX67" fmla="*/ 437339 w 843405"/>
                    <a:gd name="connsiteY67" fmla="*/ 626499 h 817966"/>
                    <a:gd name="connsiteX68" fmla="*/ 275757 w 843405"/>
                    <a:gd name="connsiteY68" fmla="*/ 565053 h 817966"/>
                    <a:gd name="connsiteX69" fmla="*/ 288549 w 843405"/>
                    <a:gd name="connsiteY69" fmla="*/ 506560 h 817966"/>
                    <a:gd name="connsiteX70" fmla="*/ 374722 w 843405"/>
                    <a:gd name="connsiteY70" fmla="*/ 465412 h 817966"/>
                    <a:gd name="connsiteX71" fmla="*/ 375174 w 843405"/>
                    <a:gd name="connsiteY71" fmla="*/ 451948 h 817966"/>
                    <a:gd name="connsiteX72" fmla="*/ 361710 w 843405"/>
                    <a:gd name="connsiteY72" fmla="*/ 451496 h 817966"/>
                    <a:gd name="connsiteX73" fmla="*/ 289892 w 843405"/>
                    <a:gd name="connsiteY73" fmla="*/ 486815 h 817966"/>
                    <a:gd name="connsiteX74" fmla="*/ 282824 w 843405"/>
                    <a:gd name="connsiteY74" fmla="*/ 425559 h 817966"/>
                    <a:gd name="connsiteX75" fmla="*/ 271136 w 843405"/>
                    <a:gd name="connsiteY75" fmla="*/ 418863 h 817966"/>
                    <a:gd name="connsiteX76" fmla="*/ 264440 w 843405"/>
                    <a:gd name="connsiteY76" fmla="*/ 430552 h 817966"/>
                    <a:gd name="connsiteX77" fmla="*/ 264508 w 843405"/>
                    <a:gd name="connsiteY77" fmla="*/ 430789 h 817966"/>
                    <a:gd name="connsiteX78" fmla="*/ 258974 w 843405"/>
                    <a:gd name="connsiteY78" fmla="*/ 554795 h 817966"/>
                    <a:gd name="connsiteX79" fmla="*/ 227408 w 843405"/>
                    <a:gd name="connsiteY79" fmla="*/ 532478 h 817966"/>
                    <a:gd name="connsiteX80" fmla="*/ 151675 w 843405"/>
                    <a:gd name="connsiteY80" fmla="*/ 423312 h 817966"/>
                    <a:gd name="connsiteX81" fmla="*/ 72741 w 843405"/>
                    <a:gd name="connsiteY81" fmla="*/ 312231 h 817966"/>
                    <a:gd name="connsiteX82" fmla="*/ 59335 w 843405"/>
                    <a:gd name="connsiteY82" fmla="*/ 313547 h 817966"/>
                    <a:gd name="connsiteX83" fmla="*/ 60652 w 843405"/>
                    <a:gd name="connsiteY83" fmla="*/ 326954 h 817966"/>
                    <a:gd name="connsiteX84" fmla="*/ 60920 w 843405"/>
                    <a:gd name="connsiteY84" fmla="*/ 327166 h 817966"/>
                    <a:gd name="connsiteX85" fmla="*/ 120309 w 843405"/>
                    <a:gd name="connsiteY85" fmla="*/ 403938 h 817966"/>
                    <a:gd name="connsiteX86" fmla="*/ 13724 w 843405"/>
                    <a:gd name="connsiteY86" fmla="*/ 383688 h 817966"/>
                    <a:gd name="connsiteX87" fmla="*/ 976 w 843405"/>
                    <a:gd name="connsiteY87" fmla="*/ 388040 h 817966"/>
                    <a:gd name="connsiteX88" fmla="*/ 4904 w 843405"/>
                    <a:gd name="connsiteY88" fmla="*/ 400566 h 817966"/>
                    <a:gd name="connsiteX89" fmla="*/ 65645 w 843405"/>
                    <a:gd name="connsiteY89" fmla="*/ 420425 h 817966"/>
                    <a:gd name="connsiteX90" fmla="*/ 20496 w 843405"/>
                    <a:gd name="connsiteY90" fmla="*/ 445286 h 817966"/>
                    <a:gd name="connsiteX91" fmla="*/ 12821 w 843405"/>
                    <a:gd name="connsiteY91" fmla="*/ 456356 h 817966"/>
                    <a:gd name="connsiteX92" fmla="*/ 22201 w 843405"/>
                    <a:gd name="connsiteY92" fmla="*/ 464183 h 817966"/>
                    <a:gd name="connsiteX93" fmla="*/ 23925 w 843405"/>
                    <a:gd name="connsiteY93" fmla="*/ 464031 h 817966"/>
                    <a:gd name="connsiteX94" fmla="*/ 90400 w 843405"/>
                    <a:gd name="connsiteY94" fmla="*/ 423588 h 817966"/>
                    <a:gd name="connsiteX95" fmla="*/ 103926 w 843405"/>
                    <a:gd name="connsiteY95" fmla="*/ 424131 h 817966"/>
                    <a:gd name="connsiteX96" fmla="*/ 118556 w 843405"/>
                    <a:gd name="connsiteY96" fmla="*/ 423378 h 817966"/>
                    <a:gd name="connsiteX97" fmla="*/ 134634 w 843405"/>
                    <a:gd name="connsiteY97" fmla="*/ 431951 h 817966"/>
                    <a:gd name="connsiteX98" fmla="*/ 172639 w 843405"/>
                    <a:gd name="connsiteY98" fmla="*/ 499283 h 817966"/>
                    <a:gd name="connsiteX99" fmla="*/ 172563 w 843405"/>
                    <a:gd name="connsiteY99" fmla="*/ 499283 h 817966"/>
                    <a:gd name="connsiteX100" fmla="*/ 106383 w 843405"/>
                    <a:gd name="connsiteY100" fmla="*/ 517923 h 817966"/>
                    <a:gd name="connsiteX101" fmla="*/ 95301 w 843405"/>
                    <a:gd name="connsiteY101" fmla="*/ 525582 h 817966"/>
                    <a:gd name="connsiteX102" fmla="*/ 102697 w 843405"/>
                    <a:gd name="connsiteY102" fmla="*/ 536611 h 817966"/>
                    <a:gd name="connsiteX103" fmla="*/ 118670 w 843405"/>
                    <a:gd name="connsiteY103" fmla="*/ 538164 h 817966"/>
                    <a:gd name="connsiteX104" fmla="*/ 183964 w 843405"/>
                    <a:gd name="connsiteY104" fmla="*/ 514542 h 817966"/>
                    <a:gd name="connsiteX105" fmla="*/ 215054 w 843405"/>
                    <a:gd name="connsiteY105" fmla="*/ 547041 h 817966"/>
                    <a:gd name="connsiteX106" fmla="*/ 419260 w 843405"/>
                    <a:gd name="connsiteY106" fmla="*/ 662294 h 817966"/>
                    <a:gd name="connsiteX107" fmla="*/ 395229 w 843405"/>
                    <a:gd name="connsiteY107" fmla="*/ 738541 h 817966"/>
                    <a:gd name="connsiteX108" fmla="*/ 394915 w 843405"/>
                    <a:gd name="connsiteY108" fmla="*/ 741970 h 817966"/>
                    <a:gd name="connsiteX109" fmla="*/ 128119 w 843405"/>
                    <a:gd name="connsiteY109" fmla="*/ 801654 h 817966"/>
                    <a:gd name="connsiteX110" fmla="*/ 128115 w 843405"/>
                    <a:gd name="connsiteY110" fmla="*/ 815165 h 817966"/>
                    <a:gd name="connsiteX111" fmla="*/ 141626 w 843405"/>
                    <a:gd name="connsiteY111" fmla="*/ 815170 h 817966"/>
                    <a:gd name="connsiteX112" fmla="*/ 415879 w 843405"/>
                    <a:gd name="connsiteY112" fmla="*/ 760811 h 817966"/>
                    <a:gd name="connsiteX113" fmla="*/ 690132 w 843405"/>
                    <a:gd name="connsiteY113" fmla="*/ 815170 h 817966"/>
                    <a:gd name="connsiteX114" fmla="*/ 703601 w 843405"/>
                    <a:gd name="connsiteY114" fmla="*/ 814936 h 817966"/>
                    <a:gd name="connsiteX115" fmla="*/ 703601 w 843405"/>
                    <a:gd name="connsiteY115" fmla="*/ 801702 h 817966"/>
                    <a:gd name="connsiteX116" fmla="*/ 472315 w 843405"/>
                    <a:gd name="connsiteY116" fmla="*/ 743085 h 817966"/>
                    <a:gd name="connsiteX117" fmla="*/ 517006 w 843405"/>
                    <a:gd name="connsiteY117" fmla="*/ 579912 h 817966"/>
                    <a:gd name="connsiteX118" fmla="*/ 562726 w 843405"/>
                    <a:gd name="connsiteY118" fmla="*/ 596505 h 817966"/>
                    <a:gd name="connsiteX119" fmla="*/ 598130 w 843405"/>
                    <a:gd name="connsiteY119" fmla="*/ 669952 h 817966"/>
                    <a:gd name="connsiteX120" fmla="*/ 611589 w 843405"/>
                    <a:gd name="connsiteY120" fmla="*/ 669314 h 817966"/>
                    <a:gd name="connsiteX121" fmla="*/ 610951 w 843405"/>
                    <a:gd name="connsiteY121" fmla="*/ 655855 h 817966"/>
                    <a:gd name="connsiteX122" fmla="*/ 582376 w 843405"/>
                    <a:gd name="connsiteY122" fmla="*/ 600524 h 817966"/>
                    <a:gd name="connsiteX123" fmla="*/ 643250 w 843405"/>
                    <a:gd name="connsiteY123" fmla="*/ 605544 h 817966"/>
                    <a:gd name="connsiteX124" fmla="*/ 652775 w 843405"/>
                    <a:gd name="connsiteY124" fmla="*/ 596019 h 817966"/>
                    <a:gd name="connsiteX125" fmla="*/ 643250 w 843405"/>
                    <a:gd name="connsiteY125" fmla="*/ 586494 h 817966"/>
                    <a:gd name="connsiteX126" fmla="*/ 530322 w 843405"/>
                    <a:gd name="connsiteY126" fmla="*/ 565339 h 817966"/>
                    <a:gd name="connsiteX127" fmla="*/ 530322 w 843405"/>
                    <a:gd name="connsiteY127" fmla="*/ 565234 h 817966"/>
                    <a:gd name="connsiteX128" fmla="*/ 752864 w 843405"/>
                    <a:gd name="connsiteY128" fmla="*/ 506560 h 817966"/>
                    <a:gd name="connsiteX129" fmla="*/ 755512 w 843405"/>
                    <a:gd name="connsiteY129" fmla="*/ 506712 h 817966"/>
                    <a:gd name="connsiteX130" fmla="*/ 765594 w 843405"/>
                    <a:gd name="connsiteY130" fmla="*/ 497745 h 817966"/>
                    <a:gd name="connsiteX131" fmla="*/ 756626 w 843405"/>
                    <a:gd name="connsiteY131" fmla="*/ 487662 h 817966"/>
                    <a:gd name="connsiteX132" fmla="*/ 753969 w 843405"/>
                    <a:gd name="connsiteY132" fmla="*/ 487510 h 817966"/>
                    <a:gd name="connsiteX133" fmla="*/ 616371 w 843405"/>
                    <a:gd name="connsiteY133" fmla="*/ 493597 h 817966"/>
                    <a:gd name="connsiteX134" fmla="*/ 616552 w 843405"/>
                    <a:gd name="connsiteY134" fmla="*/ 455144 h 817966"/>
                    <a:gd name="connsiteX135" fmla="*/ 671273 w 843405"/>
                    <a:gd name="connsiteY135" fmla="*/ 398337 h 817966"/>
                    <a:gd name="connsiteX136" fmla="*/ 683313 w 843405"/>
                    <a:gd name="connsiteY136" fmla="*/ 395937 h 817966"/>
                    <a:gd name="connsiteX137" fmla="*/ 785230 w 843405"/>
                    <a:gd name="connsiteY137" fmla="*/ 419749 h 817966"/>
                    <a:gd name="connsiteX138" fmla="*/ 838103 w 843405"/>
                    <a:gd name="connsiteY138" fmla="*/ 410224 h 817966"/>
                    <a:gd name="connsiteX139" fmla="*/ 842447 w 843405"/>
                    <a:gd name="connsiteY139" fmla="*/ 397527 h 817966"/>
                    <a:gd name="connsiteX140" fmla="*/ 453255 w 843405"/>
                    <a:gd name="connsiteY140" fmla="*/ 742332 h 817966"/>
                    <a:gd name="connsiteX141" fmla="*/ 415879 w 843405"/>
                    <a:gd name="connsiteY141" fmla="*/ 741713 h 817966"/>
                    <a:gd name="connsiteX142" fmla="*/ 414050 w 843405"/>
                    <a:gd name="connsiteY142" fmla="*/ 741713 h 817966"/>
                    <a:gd name="connsiteX143" fmla="*/ 486202 w 843405"/>
                    <a:gd name="connsiteY143" fmla="*/ 590466 h 817966"/>
                    <a:gd name="connsiteX144" fmla="*/ 486355 w 843405"/>
                    <a:gd name="connsiteY144" fmla="*/ 590571 h 817966"/>
                    <a:gd name="connsiteX145" fmla="*/ 453255 w 843405"/>
                    <a:gd name="connsiteY145" fmla="*/ 742332 h 817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</a:cxnLst>
                  <a:rect l="l" t="t" r="r" b="b"/>
                  <a:pathLst>
                    <a:path w="843405" h="817966">
                      <a:moveTo>
                        <a:pt x="842447" y="397527"/>
                      </a:moveTo>
                      <a:cubicBezTo>
                        <a:pt x="840128" y="392807"/>
                        <a:pt x="834424" y="390859"/>
                        <a:pt x="829702" y="393174"/>
                      </a:cubicBezTo>
                      <a:cubicBezTo>
                        <a:pt x="805452" y="405090"/>
                        <a:pt x="748111" y="401642"/>
                        <a:pt x="712126" y="388736"/>
                      </a:cubicBezTo>
                      <a:cubicBezTo>
                        <a:pt x="739829" y="381065"/>
                        <a:pt x="766072" y="368864"/>
                        <a:pt x="789792" y="352627"/>
                      </a:cubicBezTo>
                      <a:cubicBezTo>
                        <a:pt x="794099" y="349605"/>
                        <a:pt x="795140" y="343664"/>
                        <a:pt x="792117" y="339358"/>
                      </a:cubicBezTo>
                      <a:cubicBezTo>
                        <a:pt x="789096" y="335052"/>
                        <a:pt x="783155" y="334011"/>
                        <a:pt x="778849" y="337033"/>
                      </a:cubicBezTo>
                      <a:cubicBezTo>
                        <a:pt x="778804" y="337065"/>
                        <a:pt x="778760" y="337097"/>
                        <a:pt x="778715" y="337129"/>
                      </a:cubicBezTo>
                      <a:cubicBezTo>
                        <a:pt x="745335" y="359191"/>
                        <a:pt x="707532" y="373684"/>
                        <a:pt x="667958" y="379592"/>
                      </a:cubicBezTo>
                      <a:cubicBezTo>
                        <a:pt x="631437" y="386302"/>
                        <a:pt x="603220" y="415485"/>
                        <a:pt x="597740" y="452210"/>
                      </a:cubicBezTo>
                      <a:cubicBezTo>
                        <a:pt x="595970" y="467645"/>
                        <a:pt x="595970" y="483230"/>
                        <a:pt x="597740" y="498664"/>
                      </a:cubicBezTo>
                      <a:cubicBezTo>
                        <a:pt x="574688" y="506039"/>
                        <a:pt x="552596" y="516134"/>
                        <a:pt x="531932" y="528734"/>
                      </a:cubicBezTo>
                      <a:cubicBezTo>
                        <a:pt x="528655" y="522714"/>
                        <a:pt x="524864" y="516352"/>
                        <a:pt x="520635" y="509256"/>
                      </a:cubicBezTo>
                      <a:cubicBezTo>
                        <a:pt x="495403" y="467069"/>
                        <a:pt x="460856" y="409300"/>
                        <a:pt x="490812" y="339196"/>
                      </a:cubicBezTo>
                      <a:cubicBezTo>
                        <a:pt x="511148" y="291571"/>
                        <a:pt x="563859" y="248709"/>
                        <a:pt x="619314" y="234421"/>
                      </a:cubicBezTo>
                      <a:cubicBezTo>
                        <a:pt x="623638" y="234640"/>
                        <a:pt x="636059" y="235174"/>
                        <a:pt x="652490" y="235174"/>
                      </a:cubicBezTo>
                      <a:cubicBezTo>
                        <a:pt x="685379" y="235174"/>
                        <a:pt x="733976" y="232983"/>
                        <a:pt x="763932" y="221563"/>
                      </a:cubicBezTo>
                      <a:cubicBezTo>
                        <a:pt x="768890" y="219802"/>
                        <a:pt x="771482" y="214357"/>
                        <a:pt x="769721" y="209400"/>
                      </a:cubicBezTo>
                      <a:cubicBezTo>
                        <a:pt x="767961" y="204442"/>
                        <a:pt x="762516" y="201851"/>
                        <a:pt x="757559" y="203610"/>
                      </a:cubicBezTo>
                      <a:cubicBezTo>
                        <a:pt x="757418" y="203660"/>
                        <a:pt x="757279" y="203714"/>
                        <a:pt x="757141" y="203770"/>
                      </a:cubicBezTo>
                      <a:cubicBezTo>
                        <a:pt x="722965" y="216810"/>
                        <a:pt x="658338" y="216562"/>
                        <a:pt x="631268" y="215790"/>
                      </a:cubicBezTo>
                      <a:cubicBezTo>
                        <a:pt x="640406" y="187988"/>
                        <a:pt x="651110" y="160725"/>
                        <a:pt x="663329" y="134133"/>
                      </a:cubicBezTo>
                      <a:cubicBezTo>
                        <a:pt x="665623" y="129398"/>
                        <a:pt x="663644" y="123701"/>
                        <a:pt x="658909" y="121407"/>
                      </a:cubicBezTo>
                      <a:cubicBezTo>
                        <a:pt x="654175" y="119114"/>
                        <a:pt x="648478" y="121092"/>
                        <a:pt x="646184" y="125827"/>
                      </a:cubicBezTo>
                      <a:cubicBezTo>
                        <a:pt x="632575" y="155486"/>
                        <a:pt x="620749" y="185931"/>
                        <a:pt x="610770" y="217000"/>
                      </a:cubicBezTo>
                      <a:cubicBezTo>
                        <a:pt x="585163" y="224385"/>
                        <a:pt x="561078" y="236278"/>
                        <a:pt x="539647" y="252119"/>
                      </a:cubicBezTo>
                      <a:cubicBezTo>
                        <a:pt x="530462" y="236773"/>
                        <a:pt x="524357" y="219784"/>
                        <a:pt x="521673" y="202103"/>
                      </a:cubicBezTo>
                      <a:cubicBezTo>
                        <a:pt x="520483" y="187463"/>
                        <a:pt x="527588" y="168832"/>
                        <a:pt x="534456" y="150820"/>
                      </a:cubicBezTo>
                      <a:cubicBezTo>
                        <a:pt x="538676" y="140402"/>
                        <a:pt x="542271" y="129741"/>
                        <a:pt x="545219" y="118893"/>
                      </a:cubicBezTo>
                      <a:cubicBezTo>
                        <a:pt x="551248" y="94251"/>
                        <a:pt x="544829" y="73506"/>
                        <a:pt x="533198" y="35835"/>
                      </a:cubicBezTo>
                      <a:cubicBezTo>
                        <a:pt x="530532" y="27262"/>
                        <a:pt x="527588" y="17680"/>
                        <a:pt x="524436" y="6945"/>
                      </a:cubicBezTo>
                      <a:cubicBezTo>
                        <a:pt x="523010" y="1882"/>
                        <a:pt x="517749" y="-1067"/>
                        <a:pt x="512685" y="359"/>
                      </a:cubicBezTo>
                      <a:cubicBezTo>
                        <a:pt x="507621" y="1785"/>
                        <a:pt x="504673" y="7046"/>
                        <a:pt x="506099" y="12110"/>
                      </a:cubicBezTo>
                      <a:cubicBezTo>
                        <a:pt x="506118" y="12176"/>
                        <a:pt x="506137" y="12242"/>
                        <a:pt x="506157" y="12308"/>
                      </a:cubicBezTo>
                      <a:cubicBezTo>
                        <a:pt x="509338" y="23147"/>
                        <a:pt x="512310" y="32777"/>
                        <a:pt x="514996" y="41464"/>
                      </a:cubicBezTo>
                      <a:cubicBezTo>
                        <a:pt x="521259" y="58760"/>
                        <a:pt x="525672" y="76672"/>
                        <a:pt x="528160" y="94899"/>
                      </a:cubicBezTo>
                      <a:cubicBezTo>
                        <a:pt x="502297" y="92602"/>
                        <a:pt x="477416" y="83890"/>
                        <a:pt x="455770" y="69553"/>
                      </a:cubicBezTo>
                      <a:cubicBezTo>
                        <a:pt x="451259" y="66844"/>
                        <a:pt x="445406" y="68304"/>
                        <a:pt x="442697" y="72815"/>
                      </a:cubicBezTo>
                      <a:cubicBezTo>
                        <a:pt x="439988" y="77326"/>
                        <a:pt x="441448" y="83180"/>
                        <a:pt x="445959" y="85888"/>
                      </a:cubicBezTo>
                      <a:cubicBezTo>
                        <a:pt x="470275" y="101581"/>
                        <a:pt x="498013" y="111186"/>
                        <a:pt x="526826" y="113892"/>
                      </a:cubicBezTo>
                      <a:lnTo>
                        <a:pt x="526826" y="113892"/>
                      </a:lnTo>
                      <a:cubicBezTo>
                        <a:pt x="524055" y="124150"/>
                        <a:pt x="520655" y="134228"/>
                        <a:pt x="516644" y="144067"/>
                      </a:cubicBezTo>
                      <a:cubicBezTo>
                        <a:pt x="509024" y="164070"/>
                        <a:pt x="501137" y="184739"/>
                        <a:pt x="502680" y="203684"/>
                      </a:cubicBezTo>
                      <a:cubicBezTo>
                        <a:pt x="505818" y="225146"/>
                        <a:pt x="513270" y="245750"/>
                        <a:pt x="524588" y="264254"/>
                      </a:cubicBezTo>
                      <a:cubicBezTo>
                        <a:pt x="502681" y="282635"/>
                        <a:pt x="485163" y="305684"/>
                        <a:pt x="473315" y="331710"/>
                      </a:cubicBezTo>
                      <a:cubicBezTo>
                        <a:pt x="461553" y="358493"/>
                        <a:pt x="457591" y="388052"/>
                        <a:pt x="461885" y="416987"/>
                      </a:cubicBezTo>
                      <a:cubicBezTo>
                        <a:pt x="414543" y="395037"/>
                        <a:pt x="370978" y="365723"/>
                        <a:pt x="332812" y="330138"/>
                      </a:cubicBezTo>
                      <a:cubicBezTo>
                        <a:pt x="344739" y="294508"/>
                        <a:pt x="351653" y="257393"/>
                        <a:pt x="353357" y="219858"/>
                      </a:cubicBezTo>
                      <a:cubicBezTo>
                        <a:pt x="353481" y="219858"/>
                        <a:pt x="353605" y="219858"/>
                        <a:pt x="353738" y="219800"/>
                      </a:cubicBezTo>
                      <a:cubicBezTo>
                        <a:pt x="374200" y="210746"/>
                        <a:pt x="393185" y="198670"/>
                        <a:pt x="410059" y="183977"/>
                      </a:cubicBezTo>
                      <a:cubicBezTo>
                        <a:pt x="413966" y="180455"/>
                        <a:pt x="414279" y="174432"/>
                        <a:pt x="410757" y="170525"/>
                      </a:cubicBezTo>
                      <a:cubicBezTo>
                        <a:pt x="407363" y="166759"/>
                        <a:pt x="401613" y="166312"/>
                        <a:pt x="397677" y="169508"/>
                      </a:cubicBezTo>
                      <a:cubicBezTo>
                        <a:pt x="385013" y="181045"/>
                        <a:pt x="370531" y="190410"/>
                        <a:pt x="354814" y="197226"/>
                      </a:cubicBezTo>
                      <a:cubicBezTo>
                        <a:pt x="354557" y="197312"/>
                        <a:pt x="354367" y="197512"/>
                        <a:pt x="354119" y="197607"/>
                      </a:cubicBezTo>
                      <a:cubicBezTo>
                        <a:pt x="354324" y="184234"/>
                        <a:pt x="353793" y="170860"/>
                        <a:pt x="352528" y="157545"/>
                      </a:cubicBezTo>
                      <a:cubicBezTo>
                        <a:pt x="352003" y="152311"/>
                        <a:pt x="347332" y="148494"/>
                        <a:pt x="342098" y="149020"/>
                      </a:cubicBezTo>
                      <a:cubicBezTo>
                        <a:pt x="336864" y="149546"/>
                        <a:pt x="333048" y="154216"/>
                        <a:pt x="333574" y="159450"/>
                      </a:cubicBezTo>
                      <a:cubicBezTo>
                        <a:pt x="337768" y="212107"/>
                        <a:pt x="332346" y="265087"/>
                        <a:pt x="317572" y="315803"/>
                      </a:cubicBezTo>
                      <a:cubicBezTo>
                        <a:pt x="274152" y="273613"/>
                        <a:pt x="237211" y="225233"/>
                        <a:pt x="207948" y="172233"/>
                      </a:cubicBezTo>
                      <a:cubicBezTo>
                        <a:pt x="205434" y="167611"/>
                        <a:pt x="199649" y="165903"/>
                        <a:pt x="195028" y="168418"/>
                      </a:cubicBezTo>
                      <a:cubicBezTo>
                        <a:pt x="190406" y="170932"/>
                        <a:pt x="188698" y="176717"/>
                        <a:pt x="191213" y="181338"/>
                      </a:cubicBezTo>
                      <a:cubicBezTo>
                        <a:pt x="203679" y="204106"/>
                        <a:pt x="217615" y="226038"/>
                        <a:pt x="232932" y="246994"/>
                      </a:cubicBezTo>
                      <a:cubicBezTo>
                        <a:pt x="210682" y="242926"/>
                        <a:pt x="189260" y="235202"/>
                        <a:pt x="169534" y="224134"/>
                      </a:cubicBezTo>
                      <a:cubicBezTo>
                        <a:pt x="165131" y="221254"/>
                        <a:pt x="159227" y="222488"/>
                        <a:pt x="156347" y="226892"/>
                      </a:cubicBezTo>
                      <a:cubicBezTo>
                        <a:pt x="153466" y="231295"/>
                        <a:pt x="154701" y="237199"/>
                        <a:pt x="159104" y="240079"/>
                      </a:cubicBezTo>
                      <a:cubicBezTo>
                        <a:pt x="187193" y="258453"/>
                        <a:pt x="235180" y="267435"/>
                        <a:pt x="250487" y="269940"/>
                      </a:cubicBezTo>
                      <a:cubicBezTo>
                        <a:pt x="311161" y="345845"/>
                        <a:pt x="388847" y="408110"/>
                        <a:pt x="464904" y="439066"/>
                      </a:cubicBezTo>
                      <a:cubicBezTo>
                        <a:pt x="471496" y="479347"/>
                        <a:pt x="495479" y="527648"/>
                        <a:pt x="505509" y="546489"/>
                      </a:cubicBezTo>
                      <a:cubicBezTo>
                        <a:pt x="477781" y="568454"/>
                        <a:pt x="454622" y="595635"/>
                        <a:pt x="437339" y="626499"/>
                      </a:cubicBezTo>
                      <a:cubicBezTo>
                        <a:pt x="398439" y="628147"/>
                        <a:pt x="326620" y="594971"/>
                        <a:pt x="275757" y="565053"/>
                      </a:cubicBezTo>
                      <a:cubicBezTo>
                        <a:pt x="282099" y="546069"/>
                        <a:pt x="286387" y="526459"/>
                        <a:pt x="288549" y="506560"/>
                      </a:cubicBezTo>
                      <a:cubicBezTo>
                        <a:pt x="320408" y="500711"/>
                        <a:pt x="350144" y="486511"/>
                        <a:pt x="374722" y="465412"/>
                      </a:cubicBezTo>
                      <a:cubicBezTo>
                        <a:pt x="378564" y="461819"/>
                        <a:pt x="378767" y="455791"/>
                        <a:pt x="375174" y="451948"/>
                      </a:cubicBezTo>
                      <a:cubicBezTo>
                        <a:pt x="371581" y="448106"/>
                        <a:pt x="365553" y="447903"/>
                        <a:pt x="361710" y="451496"/>
                      </a:cubicBezTo>
                      <a:cubicBezTo>
                        <a:pt x="341095" y="469080"/>
                        <a:pt x="316405" y="481223"/>
                        <a:pt x="289892" y="486815"/>
                      </a:cubicBezTo>
                      <a:cubicBezTo>
                        <a:pt x="290693" y="466155"/>
                        <a:pt x="288310" y="445494"/>
                        <a:pt x="282824" y="425559"/>
                      </a:cubicBezTo>
                      <a:cubicBezTo>
                        <a:pt x="281446" y="420483"/>
                        <a:pt x="276213" y="417485"/>
                        <a:pt x="271136" y="418863"/>
                      </a:cubicBezTo>
                      <a:cubicBezTo>
                        <a:pt x="266059" y="420242"/>
                        <a:pt x="263062" y="425475"/>
                        <a:pt x="264440" y="430552"/>
                      </a:cubicBezTo>
                      <a:cubicBezTo>
                        <a:pt x="264462" y="430631"/>
                        <a:pt x="264484" y="430710"/>
                        <a:pt x="264508" y="430789"/>
                      </a:cubicBezTo>
                      <a:cubicBezTo>
                        <a:pt x="278795" y="480633"/>
                        <a:pt x="265860" y="532878"/>
                        <a:pt x="258974" y="554795"/>
                      </a:cubicBezTo>
                      <a:cubicBezTo>
                        <a:pt x="247984" y="548041"/>
                        <a:pt x="237440" y="540586"/>
                        <a:pt x="227408" y="532478"/>
                      </a:cubicBezTo>
                      <a:cubicBezTo>
                        <a:pt x="191003" y="501550"/>
                        <a:pt x="171010" y="461774"/>
                        <a:pt x="151675" y="423312"/>
                      </a:cubicBezTo>
                      <a:cubicBezTo>
                        <a:pt x="131729" y="383621"/>
                        <a:pt x="111098" y="342578"/>
                        <a:pt x="72741" y="312231"/>
                      </a:cubicBezTo>
                      <a:cubicBezTo>
                        <a:pt x="68676" y="308893"/>
                        <a:pt x="62673" y="309482"/>
                        <a:pt x="59335" y="313547"/>
                      </a:cubicBezTo>
                      <a:cubicBezTo>
                        <a:pt x="55997" y="317613"/>
                        <a:pt x="56586" y="323615"/>
                        <a:pt x="60652" y="326954"/>
                      </a:cubicBezTo>
                      <a:cubicBezTo>
                        <a:pt x="60740" y="327026"/>
                        <a:pt x="60830" y="327097"/>
                        <a:pt x="60920" y="327166"/>
                      </a:cubicBezTo>
                      <a:cubicBezTo>
                        <a:pt x="85902" y="348289"/>
                        <a:pt x="106140" y="374450"/>
                        <a:pt x="120309" y="403938"/>
                      </a:cubicBezTo>
                      <a:cubicBezTo>
                        <a:pt x="83599" y="407016"/>
                        <a:pt x="46746" y="400014"/>
                        <a:pt x="13724" y="383688"/>
                      </a:cubicBezTo>
                      <a:cubicBezTo>
                        <a:pt x="9002" y="381369"/>
                        <a:pt x="3295" y="383318"/>
                        <a:pt x="976" y="388040"/>
                      </a:cubicBezTo>
                      <a:cubicBezTo>
                        <a:pt x="-1260" y="392595"/>
                        <a:pt x="468" y="398104"/>
                        <a:pt x="4904" y="400566"/>
                      </a:cubicBezTo>
                      <a:cubicBezTo>
                        <a:pt x="24078" y="410102"/>
                        <a:pt x="44540" y="416793"/>
                        <a:pt x="65645" y="420425"/>
                      </a:cubicBezTo>
                      <a:cubicBezTo>
                        <a:pt x="52824" y="432236"/>
                        <a:pt x="37333" y="440767"/>
                        <a:pt x="20496" y="445286"/>
                      </a:cubicBezTo>
                      <a:cubicBezTo>
                        <a:pt x="15320" y="446223"/>
                        <a:pt x="11884" y="451179"/>
                        <a:pt x="12821" y="456356"/>
                      </a:cubicBezTo>
                      <a:cubicBezTo>
                        <a:pt x="13642" y="460891"/>
                        <a:pt x="17592" y="464187"/>
                        <a:pt x="22201" y="464183"/>
                      </a:cubicBezTo>
                      <a:cubicBezTo>
                        <a:pt x="22779" y="464184"/>
                        <a:pt x="23356" y="464133"/>
                        <a:pt x="23925" y="464031"/>
                      </a:cubicBezTo>
                      <a:cubicBezTo>
                        <a:pt x="53119" y="458697"/>
                        <a:pt x="81142" y="432846"/>
                        <a:pt x="90400" y="423588"/>
                      </a:cubicBezTo>
                      <a:cubicBezTo>
                        <a:pt x="95029" y="423921"/>
                        <a:pt x="99573" y="424131"/>
                        <a:pt x="103926" y="424131"/>
                      </a:cubicBezTo>
                      <a:cubicBezTo>
                        <a:pt x="108812" y="424142"/>
                        <a:pt x="113697" y="423891"/>
                        <a:pt x="118556" y="423378"/>
                      </a:cubicBezTo>
                      <a:lnTo>
                        <a:pt x="134634" y="431951"/>
                      </a:lnTo>
                      <a:cubicBezTo>
                        <a:pt x="145749" y="455236"/>
                        <a:pt x="158447" y="477734"/>
                        <a:pt x="172639" y="499283"/>
                      </a:cubicBezTo>
                      <a:lnTo>
                        <a:pt x="172563" y="499283"/>
                      </a:lnTo>
                      <a:cubicBezTo>
                        <a:pt x="172268" y="499521"/>
                        <a:pt x="139797" y="524524"/>
                        <a:pt x="106383" y="517923"/>
                      </a:cubicBezTo>
                      <a:cubicBezTo>
                        <a:pt x="101208" y="516978"/>
                        <a:pt x="96247" y="520407"/>
                        <a:pt x="95301" y="525582"/>
                      </a:cubicBezTo>
                      <a:cubicBezTo>
                        <a:pt x="94374" y="530654"/>
                        <a:pt x="97653" y="535543"/>
                        <a:pt x="102697" y="536611"/>
                      </a:cubicBezTo>
                      <a:cubicBezTo>
                        <a:pt x="107959" y="537647"/>
                        <a:pt x="113308" y="538167"/>
                        <a:pt x="118670" y="538164"/>
                      </a:cubicBezTo>
                      <a:cubicBezTo>
                        <a:pt x="142291" y="536911"/>
                        <a:pt x="165010" y="528690"/>
                        <a:pt x="183964" y="514542"/>
                      </a:cubicBezTo>
                      <a:cubicBezTo>
                        <a:pt x="193234" y="526371"/>
                        <a:pt x="203648" y="537256"/>
                        <a:pt x="215054" y="547041"/>
                      </a:cubicBezTo>
                      <a:cubicBezTo>
                        <a:pt x="248915" y="575816"/>
                        <a:pt x="356738" y="650007"/>
                        <a:pt x="419260" y="662294"/>
                      </a:cubicBezTo>
                      <a:cubicBezTo>
                        <a:pt x="408626" y="686807"/>
                        <a:pt x="400572" y="712361"/>
                        <a:pt x="395229" y="738541"/>
                      </a:cubicBezTo>
                      <a:cubicBezTo>
                        <a:pt x="395058" y="739678"/>
                        <a:pt x="394954" y="740823"/>
                        <a:pt x="394915" y="741970"/>
                      </a:cubicBezTo>
                      <a:cubicBezTo>
                        <a:pt x="240171" y="744542"/>
                        <a:pt x="154589" y="775184"/>
                        <a:pt x="128119" y="801654"/>
                      </a:cubicBezTo>
                      <a:cubicBezTo>
                        <a:pt x="124387" y="805384"/>
                        <a:pt x="124385" y="811433"/>
                        <a:pt x="128115" y="815165"/>
                      </a:cubicBezTo>
                      <a:cubicBezTo>
                        <a:pt x="131845" y="818898"/>
                        <a:pt x="137894" y="818900"/>
                        <a:pt x="141626" y="815170"/>
                      </a:cubicBezTo>
                      <a:cubicBezTo>
                        <a:pt x="168686" y="788110"/>
                        <a:pt x="263984" y="760811"/>
                        <a:pt x="415879" y="760811"/>
                      </a:cubicBezTo>
                      <a:cubicBezTo>
                        <a:pt x="567774" y="760811"/>
                        <a:pt x="663072" y="788062"/>
                        <a:pt x="690132" y="815170"/>
                      </a:cubicBezTo>
                      <a:cubicBezTo>
                        <a:pt x="693917" y="818825"/>
                        <a:pt x="699946" y="818720"/>
                        <a:pt x="703601" y="814936"/>
                      </a:cubicBezTo>
                      <a:cubicBezTo>
                        <a:pt x="707166" y="811245"/>
                        <a:pt x="707166" y="805393"/>
                        <a:pt x="703601" y="801702"/>
                      </a:cubicBezTo>
                      <a:cubicBezTo>
                        <a:pt x="679226" y="777327"/>
                        <a:pt x="604788" y="749371"/>
                        <a:pt x="472315" y="743085"/>
                      </a:cubicBezTo>
                      <a:cubicBezTo>
                        <a:pt x="471905" y="691593"/>
                        <a:pt x="477353" y="628642"/>
                        <a:pt x="517006" y="579912"/>
                      </a:cubicBezTo>
                      <a:cubicBezTo>
                        <a:pt x="531466" y="587393"/>
                        <a:pt x="546834" y="592970"/>
                        <a:pt x="562726" y="596505"/>
                      </a:cubicBezTo>
                      <a:cubicBezTo>
                        <a:pt x="565577" y="624374"/>
                        <a:pt x="578104" y="650362"/>
                        <a:pt x="598130" y="669952"/>
                      </a:cubicBezTo>
                      <a:cubicBezTo>
                        <a:pt x="602023" y="673492"/>
                        <a:pt x="608049" y="673207"/>
                        <a:pt x="611589" y="669314"/>
                      </a:cubicBezTo>
                      <a:cubicBezTo>
                        <a:pt x="615130" y="665421"/>
                        <a:pt x="614844" y="659395"/>
                        <a:pt x="610951" y="655855"/>
                      </a:cubicBezTo>
                      <a:cubicBezTo>
                        <a:pt x="595922" y="640819"/>
                        <a:pt x="585937" y="621483"/>
                        <a:pt x="582376" y="600524"/>
                      </a:cubicBezTo>
                      <a:cubicBezTo>
                        <a:pt x="602492" y="603891"/>
                        <a:pt x="622855" y="605570"/>
                        <a:pt x="643250" y="605544"/>
                      </a:cubicBezTo>
                      <a:cubicBezTo>
                        <a:pt x="648511" y="605544"/>
                        <a:pt x="652775" y="601280"/>
                        <a:pt x="652775" y="596019"/>
                      </a:cubicBezTo>
                      <a:cubicBezTo>
                        <a:pt x="652775" y="590758"/>
                        <a:pt x="648511" y="586494"/>
                        <a:pt x="643250" y="586494"/>
                      </a:cubicBezTo>
                      <a:cubicBezTo>
                        <a:pt x="599435" y="586494"/>
                        <a:pt x="556573" y="578245"/>
                        <a:pt x="530322" y="565339"/>
                      </a:cubicBezTo>
                      <a:lnTo>
                        <a:pt x="530322" y="565234"/>
                      </a:lnTo>
                      <a:cubicBezTo>
                        <a:pt x="576347" y="520628"/>
                        <a:pt x="651185" y="500845"/>
                        <a:pt x="752864" y="506560"/>
                      </a:cubicBezTo>
                      <a:lnTo>
                        <a:pt x="755512" y="506712"/>
                      </a:lnTo>
                      <a:cubicBezTo>
                        <a:pt x="760773" y="507020"/>
                        <a:pt x="765287" y="503005"/>
                        <a:pt x="765594" y="497745"/>
                      </a:cubicBezTo>
                      <a:cubicBezTo>
                        <a:pt x="765902" y="492484"/>
                        <a:pt x="761887" y="487970"/>
                        <a:pt x="756626" y="487662"/>
                      </a:cubicBezTo>
                      <a:lnTo>
                        <a:pt x="753969" y="487510"/>
                      </a:lnTo>
                      <a:cubicBezTo>
                        <a:pt x="701420" y="484510"/>
                        <a:pt x="658767" y="483700"/>
                        <a:pt x="616371" y="493597"/>
                      </a:cubicBezTo>
                      <a:cubicBezTo>
                        <a:pt x="615079" y="480808"/>
                        <a:pt x="615139" y="467920"/>
                        <a:pt x="616552" y="455144"/>
                      </a:cubicBezTo>
                      <a:cubicBezTo>
                        <a:pt x="620784" y="426462"/>
                        <a:pt x="642770" y="403639"/>
                        <a:pt x="671273" y="398337"/>
                      </a:cubicBezTo>
                      <a:cubicBezTo>
                        <a:pt x="675359" y="397623"/>
                        <a:pt x="679331" y="396765"/>
                        <a:pt x="683313" y="395937"/>
                      </a:cubicBezTo>
                      <a:cubicBezTo>
                        <a:pt x="705477" y="410091"/>
                        <a:pt x="747797" y="419749"/>
                        <a:pt x="785230" y="419749"/>
                      </a:cubicBezTo>
                      <a:cubicBezTo>
                        <a:pt x="803336" y="420445"/>
                        <a:pt x="821377" y="417195"/>
                        <a:pt x="838103" y="410224"/>
                      </a:cubicBezTo>
                      <a:cubicBezTo>
                        <a:pt x="842792" y="407903"/>
                        <a:pt x="844732" y="402235"/>
                        <a:pt x="842447" y="397527"/>
                      </a:cubicBezTo>
                      <a:close/>
                      <a:moveTo>
                        <a:pt x="453255" y="742332"/>
                      </a:moveTo>
                      <a:cubicBezTo>
                        <a:pt x="441187" y="741970"/>
                        <a:pt x="428843" y="741713"/>
                        <a:pt x="415879" y="741713"/>
                      </a:cubicBezTo>
                      <a:lnTo>
                        <a:pt x="414050" y="741713"/>
                      </a:lnTo>
                      <a:cubicBezTo>
                        <a:pt x="419032" y="716682"/>
                        <a:pt x="436815" y="645968"/>
                        <a:pt x="486202" y="590466"/>
                      </a:cubicBezTo>
                      <a:cubicBezTo>
                        <a:pt x="486555" y="590066"/>
                        <a:pt x="486621" y="590123"/>
                        <a:pt x="486355" y="590571"/>
                      </a:cubicBezTo>
                      <a:cubicBezTo>
                        <a:pt x="457046" y="640377"/>
                        <a:pt x="452969" y="698432"/>
                        <a:pt x="453255" y="74233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cs-CZ"/>
                </a:p>
              </p:txBody>
            </p:sp>
          </p:grpSp>
          <p:grpSp>
            <p:nvGrpSpPr>
              <p:cNvPr id="62" name="Skupina 61">
                <a:extLst>
                  <a:ext uri="{FF2B5EF4-FFF2-40B4-BE49-F238E27FC236}">
                    <a16:creationId xmlns:a16="http://schemas.microsoft.com/office/drawing/2014/main" id="{925B910A-F4D0-4DB8-BAF5-E490D0DA2D26}"/>
                  </a:ext>
                </a:extLst>
              </p:cNvPr>
              <p:cNvGrpSpPr/>
              <p:nvPr/>
            </p:nvGrpSpPr>
            <p:grpSpPr>
              <a:xfrm>
                <a:off x="3143526" y="2166673"/>
                <a:ext cx="5261066" cy="876346"/>
                <a:chOff x="3143526" y="2166673"/>
                <a:chExt cx="5261066" cy="876346"/>
              </a:xfrm>
            </p:grpSpPr>
            <p:grpSp>
              <p:nvGrpSpPr>
                <p:cNvPr id="12" name="Grafický objekt 6" descr="Zalévání rostlin">
                  <a:extLst>
                    <a:ext uri="{FF2B5EF4-FFF2-40B4-BE49-F238E27FC236}">
                      <a16:creationId xmlns:a16="http://schemas.microsoft.com/office/drawing/2014/main" id="{704D50AF-EBAC-4EB2-892F-D70BEF1F6C21}"/>
                    </a:ext>
                  </a:extLst>
                </p:cNvPr>
                <p:cNvGrpSpPr/>
                <p:nvPr/>
              </p:nvGrpSpPr>
              <p:grpSpPr>
                <a:xfrm>
                  <a:off x="7615328" y="2166673"/>
                  <a:ext cx="789264" cy="876346"/>
                  <a:chOff x="6225473" y="2990811"/>
                  <a:chExt cx="789264" cy="876346"/>
                </a:xfrm>
                <a:solidFill>
                  <a:srgbClr val="000000"/>
                </a:solidFill>
              </p:grpSpPr>
              <p:sp>
                <p:nvSpPr>
                  <p:cNvPr id="14" name="Volný tvar: obrazec 13">
                    <a:extLst>
                      <a:ext uri="{FF2B5EF4-FFF2-40B4-BE49-F238E27FC236}">
                        <a16:creationId xmlns:a16="http://schemas.microsoft.com/office/drawing/2014/main" id="{3C7E9F45-04AF-49CB-9868-73AD7CD6771E}"/>
                      </a:ext>
                    </a:extLst>
                  </p:cNvPr>
                  <p:cNvSpPr/>
                  <p:nvPr/>
                </p:nvSpPr>
                <p:spPr>
                  <a:xfrm>
                    <a:off x="6764178" y="3435724"/>
                    <a:ext cx="42325" cy="67109"/>
                  </a:xfrm>
                  <a:custGeom>
                    <a:avLst/>
                    <a:gdLst>
                      <a:gd name="connsiteX0" fmla="*/ 6 w 42325"/>
                      <a:gd name="connsiteY0" fmla="*/ 45463 h 67109"/>
                      <a:gd name="connsiteX1" fmla="*/ 20683 w 42325"/>
                      <a:gd name="connsiteY1" fmla="*/ 67104 h 67109"/>
                      <a:gd name="connsiteX2" fmla="*/ 42324 w 42325"/>
                      <a:gd name="connsiteY2" fmla="*/ 46426 h 67109"/>
                      <a:gd name="connsiteX3" fmla="*/ 42325 w 42325"/>
                      <a:gd name="connsiteY3" fmla="*/ 46358 h 67109"/>
                      <a:gd name="connsiteX4" fmla="*/ 42325 w 42325"/>
                      <a:gd name="connsiteY4" fmla="*/ 45463 h 67109"/>
                      <a:gd name="connsiteX5" fmla="*/ 21161 w 42325"/>
                      <a:gd name="connsiteY5" fmla="*/ 0 h 67109"/>
                      <a:gd name="connsiteX6" fmla="*/ 6 w 42325"/>
                      <a:gd name="connsiteY6" fmla="*/ 45463 h 671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2325" h="67109">
                        <a:moveTo>
                          <a:pt x="6" y="45463"/>
                        </a:moveTo>
                        <a:cubicBezTo>
                          <a:pt x="-260" y="57149"/>
                          <a:pt x="8997" y="66838"/>
                          <a:pt x="20683" y="67104"/>
                        </a:cubicBezTo>
                        <a:cubicBezTo>
                          <a:pt x="32369" y="67369"/>
                          <a:pt x="42057" y="58112"/>
                          <a:pt x="42324" y="46426"/>
                        </a:cubicBezTo>
                        <a:cubicBezTo>
                          <a:pt x="42324" y="46404"/>
                          <a:pt x="42325" y="46381"/>
                          <a:pt x="42325" y="46358"/>
                        </a:cubicBezTo>
                        <a:cubicBezTo>
                          <a:pt x="42325" y="46063"/>
                          <a:pt x="42325" y="45758"/>
                          <a:pt x="42325" y="45463"/>
                        </a:cubicBezTo>
                        <a:cubicBezTo>
                          <a:pt x="42325" y="31404"/>
                          <a:pt x="21161" y="0"/>
                          <a:pt x="21161" y="0"/>
                        </a:cubicBezTo>
                        <a:cubicBezTo>
                          <a:pt x="21161" y="0"/>
                          <a:pt x="6" y="31318"/>
                          <a:pt x="6" y="45463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cs-CZ"/>
                  </a:p>
                </p:txBody>
              </p:sp>
              <p:sp>
                <p:nvSpPr>
                  <p:cNvPr id="16" name="Volný tvar: obrazec 15">
                    <a:extLst>
                      <a:ext uri="{FF2B5EF4-FFF2-40B4-BE49-F238E27FC236}">
                        <a16:creationId xmlns:a16="http://schemas.microsoft.com/office/drawing/2014/main" id="{55E1531C-6728-42DD-B0EA-FED53AB976DF}"/>
                      </a:ext>
                    </a:extLst>
                  </p:cNvPr>
                  <p:cNvSpPr/>
                  <p:nvPr/>
                </p:nvSpPr>
                <p:spPr>
                  <a:xfrm>
                    <a:off x="6695118" y="3492541"/>
                    <a:ext cx="42329" cy="66636"/>
                  </a:xfrm>
                  <a:custGeom>
                    <a:avLst/>
                    <a:gdLst>
                      <a:gd name="connsiteX0" fmla="*/ 21165 w 42329"/>
                      <a:gd name="connsiteY0" fmla="*/ 66618 h 66636"/>
                      <a:gd name="connsiteX1" fmla="*/ 42329 w 42329"/>
                      <a:gd name="connsiteY1" fmla="*/ 45453 h 66636"/>
                      <a:gd name="connsiteX2" fmla="*/ 42329 w 42329"/>
                      <a:gd name="connsiteY2" fmla="*/ 45453 h 66636"/>
                      <a:gd name="connsiteX3" fmla="*/ 21165 w 42329"/>
                      <a:gd name="connsiteY3" fmla="*/ 0 h 66636"/>
                      <a:gd name="connsiteX4" fmla="*/ 0 w 42329"/>
                      <a:gd name="connsiteY4" fmla="*/ 45453 h 66636"/>
                      <a:gd name="connsiteX5" fmla="*/ 21145 w 42329"/>
                      <a:gd name="connsiteY5" fmla="*/ 66637 h 666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2329" h="66636">
                        <a:moveTo>
                          <a:pt x="21165" y="66618"/>
                        </a:moveTo>
                        <a:cubicBezTo>
                          <a:pt x="32854" y="66618"/>
                          <a:pt x="42329" y="57142"/>
                          <a:pt x="42329" y="45453"/>
                        </a:cubicBezTo>
                        <a:lnTo>
                          <a:pt x="42329" y="45453"/>
                        </a:lnTo>
                        <a:cubicBezTo>
                          <a:pt x="42329" y="31404"/>
                          <a:pt x="21165" y="0"/>
                          <a:pt x="21165" y="0"/>
                        </a:cubicBezTo>
                        <a:cubicBezTo>
                          <a:pt x="21165" y="0"/>
                          <a:pt x="0" y="31318"/>
                          <a:pt x="0" y="45453"/>
                        </a:cubicBezTo>
                        <a:cubicBezTo>
                          <a:pt x="-10" y="57142"/>
                          <a:pt x="9456" y="66626"/>
                          <a:pt x="21145" y="66637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cs-CZ"/>
                  </a:p>
                </p:txBody>
              </p:sp>
              <p:sp>
                <p:nvSpPr>
                  <p:cNvPr id="18" name="Volný tvar: obrazec 17">
                    <a:extLst>
                      <a:ext uri="{FF2B5EF4-FFF2-40B4-BE49-F238E27FC236}">
                        <a16:creationId xmlns:a16="http://schemas.microsoft.com/office/drawing/2014/main" id="{AB2DD804-8C5B-4C26-9D2B-5FE6973030C5}"/>
                      </a:ext>
                    </a:extLst>
                  </p:cNvPr>
                  <p:cNvSpPr/>
                  <p:nvPr/>
                </p:nvSpPr>
                <p:spPr>
                  <a:xfrm>
                    <a:off x="6816908" y="3523202"/>
                    <a:ext cx="42341" cy="67722"/>
                  </a:xfrm>
                  <a:custGeom>
                    <a:avLst/>
                    <a:gdLst>
                      <a:gd name="connsiteX0" fmla="*/ 21171 w 42341"/>
                      <a:gd name="connsiteY0" fmla="*/ 67723 h 67722"/>
                      <a:gd name="connsiteX1" fmla="*/ 42335 w 42341"/>
                      <a:gd name="connsiteY1" fmla="*/ 45463 h 67722"/>
                      <a:gd name="connsiteX2" fmla="*/ 21171 w 42341"/>
                      <a:gd name="connsiteY2" fmla="*/ 0 h 67722"/>
                      <a:gd name="connsiteX3" fmla="*/ 6 w 42341"/>
                      <a:gd name="connsiteY3" fmla="*/ 45463 h 67722"/>
                      <a:gd name="connsiteX4" fmla="*/ 21171 w 42341"/>
                      <a:gd name="connsiteY4" fmla="*/ 67723 h 677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341" h="67722">
                        <a:moveTo>
                          <a:pt x="21171" y="67723"/>
                        </a:moveTo>
                        <a:cubicBezTo>
                          <a:pt x="33153" y="67401"/>
                          <a:pt x="42618" y="57446"/>
                          <a:pt x="42335" y="45463"/>
                        </a:cubicBezTo>
                        <a:cubicBezTo>
                          <a:pt x="42335" y="31404"/>
                          <a:pt x="21171" y="0"/>
                          <a:pt x="21171" y="0"/>
                        </a:cubicBezTo>
                        <a:cubicBezTo>
                          <a:pt x="21171" y="0"/>
                          <a:pt x="6" y="31328"/>
                          <a:pt x="6" y="45463"/>
                        </a:cubicBezTo>
                        <a:cubicBezTo>
                          <a:pt x="-277" y="57446"/>
                          <a:pt x="9188" y="67401"/>
                          <a:pt x="21171" y="67723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cs-CZ"/>
                  </a:p>
                </p:txBody>
              </p:sp>
              <p:sp>
                <p:nvSpPr>
                  <p:cNvPr id="21" name="Volný tvar: obrazec 20">
                    <a:extLst>
                      <a:ext uri="{FF2B5EF4-FFF2-40B4-BE49-F238E27FC236}">
                        <a16:creationId xmlns:a16="http://schemas.microsoft.com/office/drawing/2014/main" id="{2900FA11-3E0D-4C81-A2A5-F73E23533F6E}"/>
                      </a:ext>
                    </a:extLst>
                  </p:cNvPr>
                  <p:cNvSpPr/>
                  <p:nvPr/>
                </p:nvSpPr>
                <p:spPr>
                  <a:xfrm>
                    <a:off x="6225473" y="2990811"/>
                    <a:ext cx="560618" cy="466683"/>
                  </a:xfrm>
                  <a:custGeom>
                    <a:avLst/>
                    <a:gdLst>
                      <a:gd name="connsiteX0" fmla="*/ 541568 w 560618"/>
                      <a:gd name="connsiteY0" fmla="*/ 397755 h 466683"/>
                      <a:gd name="connsiteX1" fmla="*/ 541568 w 560618"/>
                      <a:gd name="connsiteY1" fmla="*/ 413948 h 466683"/>
                      <a:gd name="connsiteX2" fmla="*/ 551093 w 560618"/>
                      <a:gd name="connsiteY2" fmla="*/ 423473 h 466683"/>
                      <a:gd name="connsiteX3" fmla="*/ 560618 w 560618"/>
                      <a:gd name="connsiteY3" fmla="*/ 413948 h 466683"/>
                      <a:gd name="connsiteX4" fmla="*/ 560618 w 560618"/>
                      <a:gd name="connsiteY4" fmla="*/ 326975 h 466683"/>
                      <a:gd name="connsiteX5" fmla="*/ 551093 w 560618"/>
                      <a:gd name="connsiteY5" fmla="*/ 317450 h 466683"/>
                      <a:gd name="connsiteX6" fmla="*/ 541568 w 560618"/>
                      <a:gd name="connsiteY6" fmla="*/ 326975 h 466683"/>
                      <a:gd name="connsiteX7" fmla="*/ 541568 w 560618"/>
                      <a:gd name="connsiteY7" fmla="*/ 343815 h 466683"/>
                      <a:gd name="connsiteX8" fmla="*/ 311416 w 560618"/>
                      <a:gd name="connsiteY8" fmla="*/ 343815 h 466683"/>
                      <a:gd name="connsiteX9" fmla="*/ 369242 w 560618"/>
                      <a:gd name="connsiteY9" fmla="*/ 285989 h 466683"/>
                      <a:gd name="connsiteX10" fmla="*/ 372290 w 560618"/>
                      <a:gd name="connsiteY10" fmla="*/ 281845 h 466683"/>
                      <a:gd name="connsiteX11" fmla="*/ 351739 w 560618"/>
                      <a:gd name="connsiteY11" fmla="*/ 40359 h 466683"/>
                      <a:gd name="connsiteX12" fmla="*/ 110253 w 560618"/>
                      <a:gd name="connsiteY12" fmla="*/ 60910 h 466683"/>
                      <a:gd name="connsiteX13" fmla="*/ 73205 w 560618"/>
                      <a:gd name="connsiteY13" fmla="*/ 204883 h 466683"/>
                      <a:gd name="connsiteX14" fmla="*/ 5578 w 560618"/>
                      <a:gd name="connsiteY14" fmla="*/ 272511 h 466683"/>
                      <a:gd name="connsiteX15" fmla="*/ 5578 w 560618"/>
                      <a:gd name="connsiteY15" fmla="*/ 299448 h 466683"/>
                      <a:gd name="connsiteX16" fmla="*/ 167236 w 560618"/>
                      <a:gd name="connsiteY16" fmla="*/ 461106 h 466683"/>
                      <a:gd name="connsiteX17" fmla="*/ 194173 w 560618"/>
                      <a:gd name="connsiteY17" fmla="*/ 461106 h 466683"/>
                      <a:gd name="connsiteX18" fmla="*/ 218785 w 560618"/>
                      <a:gd name="connsiteY18" fmla="*/ 436493 h 466683"/>
                      <a:gd name="connsiteX19" fmla="*/ 541568 w 560618"/>
                      <a:gd name="connsiteY19" fmla="*/ 362865 h 466683"/>
                      <a:gd name="connsiteX20" fmla="*/ 541568 w 560618"/>
                      <a:gd name="connsiteY20" fmla="*/ 378562 h 466683"/>
                      <a:gd name="connsiteX21" fmla="*/ 240578 w 560618"/>
                      <a:gd name="connsiteY21" fmla="*/ 414691 h 466683"/>
                      <a:gd name="connsiteX22" fmla="*/ 292404 w 560618"/>
                      <a:gd name="connsiteY22" fmla="*/ 362865 h 466683"/>
                      <a:gd name="connsiteX23" fmla="*/ 133508 w 560618"/>
                      <a:gd name="connsiteY23" fmla="*/ 63723 h 466683"/>
                      <a:gd name="connsiteX24" fmla="*/ 348940 w 560618"/>
                      <a:gd name="connsiteY24" fmla="*/ 63527 h 466683"/>
                      <a:gd name="connsiteX25" fmla="*/ 367261 w 560618"/>
                      <a:gd name="connsiteY25" fmla="*/ 257042 h 466683"/>
                      <a:gd name="connsiteX26" fmla="*/ 207622 w 560618"/>
                      <a:gd name="connsiteY26" fmla="*/ 97403 h 466683"/>
                      <a:gd name="connsiteX27" fmla="*/ 180681 w 560618"/>
                      <a:gd name="connsiteY27" fmla="*/ 97398 h 466683"/>
                      <a:gd name="connsiteX28" fmla="*/ 180676 w 560618"/>
                      <a:gd name="connsiteY28" fmla="*/ 97403 h 466683"/>
                      <a:gd name="connsiteX29" fmla="*/ 89836 w 560618"/>
                      <a:gd name="connsiteY29" fmla="*/ 188243 h 466683"/>
                      <a:gd name="connsiteX30" fmla="*/ 133508 w 560618"/>
                      <a:gd name="connsiteY30" fmla="*/ 63723 h 466683"/>
                      <a:gd name="connsiteX31" fmla="*/ 180666 w 560618"/>
                      <a:gd name="connsiteY31" fmla="*/ 447638 h 466683"/>
                      <a:gd name="connsiteX32" fmla="*/ 19017 w 560618"/>
                      <a:gd name="connsiteY32" fmla="*/ 285989 h 466683"/>
                      <a:gd name="connsiteX33" fmla="*/ 194125 w 560618"/>
                      <a:gd name="connsiteY33" fmla="*/ 110872 h 466683"/>
                      <a:gd name="connsiteX34" fmla="*/ 355545 w 560618"/>
                      <a:gd name="connsiteY34" fmla="*/ 272292 h 466683"/>
                      <a:gd name="connsiteX35" fmla="*/ 355202 w 560618"/>
                      <a:gd name="connsiteY35" fmla="*/ 272720 h 466683"/>
                      <a:gd name="connsiteX36" fmla="*/ 355393 w 560618"/>
                      <a:gd name="connsiteY36" fmla="*/ 272892 h 4666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560618" h="466683">
                        <a:moveTo>
                          <a:pt x="541568" y="397755"/>
                        </a:moveTo>
                        <a:lnTo>
                          <a:pt x="541568" y="413948"/>
                        </a:lnTo>
                        <a:cubicBezTo>
                          <a:pt x="541568" y="419208"/>
                          <a:pt x="545833" y="423473"/>
                          <a:pt x="551093" y="423473"/>
                        </a:cubicBezTo>
                        <a:cubicBezTo>
                          <a:pt x="556354" y="423473"/>
                          <a:pt x="560618" y="419208"/>
                          <a:pt x="560618" y="413948"/>
                        </a:cubicBezTo>
                        <a:lnTo>
                          <a:pt x="560618" y="326975"/>
                        </a:lnTo>
                        <a:cubicBezTo>
                          <a:pt x="560618" y="321714"/>
                          <a:pt x="556354" y="317450"/>
                          <a:pt x="551093" y="317450"/>
                        </a:cubicBezTo>
                        <a:cubicBezTo>
                          <a:pt x="545833" y="317450"/>
                          <a:pt x="541568" y="321714"/>
                          <a:pt x="541568" y="326975"/>
                        </a:cubicBezTo>
                        <a:lnTo>
                          <a:pt x="541568" y="343815"/>
                        </a:lnTo>
                        <a:lnTo>
                          <a:pt x="311416" y="343815"/>
                        </a:lnTo>
                        <a:lnTo>
                          <a:pt x="369242" y="285989"/>
                        </a:lnTo>
                        <a:cubicBezTo>
                          <a:pt x="370442" y="284753"/>
                          <a:pt x="371468" y="283359"/>
                          <a:pt x="372290" y="281845"/>
                        </a:cubicBezTo>
                        <a:cubicBezTo>
                          <a:pt x="433300" y="209486"/>
                          <a:pt x="424098" y="101369"/>
                          <a:pt x="351739" y="40359"/>
                        </a:cubicBezTo>
                        <a:cubicBezTo>
                          <a:pt x="279379" y="-20651"/>
                          <a:pt x="171263" y="-11450"/>
                          <a:pt x="110253" y="60910"/>
                        </a:cubicBezTo>
                        <a:cubicBezTo>
                          <a:pt x="76647" y="100767"/>
                          <a:pt x="63012" y="153755"/>
                          <a:pt x="73205" y="204883"/>
                        </a:cubicBezTo>
                        <a:lnTo>
                          <a:pt x="5578" y="272511"/>
                        </a:lnTo>
                        <a:cubicBezTo>
                          <a:pt x="-1859" y="279950"/>
                          <a:pt x="-1859" y="292009"/>
                          <a:pt x="5578" y="299448"/>
                        </a:cubicBezTo>
                        <a:lnTo>
                          <a:pt x="167236" y="461106"/>
                        </a:lnTo>
                        <a:cubicBezTo>
                          <a:pt x="174675" y="468543"/>
                          <a:pt x="186734" y="468543"/>
                          <a:pt x="194173" y="461106"/>
                        </a:cubicBezTo>
                        <a:lnTo>
                          <a:pt x="218785" y="436493"/>
                        </a:lnTo>
                        <a:close/>
                        <a:moveTo>
                          <a:pt x="541568" y="362865"/>
                        </a:moveTo>
                        <a:lnTo>
                          <a:pt x="541568" y="378562"/>
                        </a:lnTo>
                        <a:lnTo>
                          <a:pt x="240578" y="414691"/>
                        </a:lnTo>
                        <a:lnTo>
                          <a:pt x="292404" y="362865"/>
                        </a:lnTo>
                        <a:close/>
                        <a:moveTo>
                          <a:pt x="133508" y="63723"/>
                        </a:moveTo>
                        <a:cubicBezTo>
                          <a:pt x="192944" y="4179"/>
                          <a:pt x="289396" y="4092"/>
                          <a:pt x="348940" y="63527"/>
                        </a:cubicBezTo>
                        <a:cubicBezTo>
                          <a:pt x="400755" y="115249"/>
                          <a:pt x="408449" y="196516"/>
                          <a:pt x="367261" y="257042"/>
                        </a:cubicBezTo>
                        <a:lnTo>
                          <a:pt x="207622" y="97403"/>
                        </a:lnTo>
                        <a:cubicBezTo>
                          <a:pt x="200184" y="89962"/>
                          <a:pt x="188122" y="89959"/>
                          <a:pt x="180681" y="97398"/>
                        </a:cubicBezTo>
                        <a:cubicBezTo>
                          <a:pt x="180679" y="97399"/>
                          <a:pt x="180678" y="97401"/>
                          <a:pt x="180676" y="97403"/>
                        </a:cubicBezTo>
                        <a:lnTo>
                          <a:pt x="89836" y="188243"/>
                        </a:lnTo>
                        <a:cubicBezTo>
                          <a:pt x="84595" y="142243"/>
                          <a:pt x="100683" y="96373"/>
                          <a:pt x="133508" y="63723"/>
                        </a:cubicBezTo>
                        <a:close/>
                        <a:moveTo>
                          <a:pt x="180666" y="447638"/>
                        </a:moveTo>
                        <a:lnTo>
                          <a:pt x="19017" y="285989"/>
                        </a:lnTo>
                        <a:lnTo>
                          <a:pt x="194125" y="110872"/>
                        </a:lnTo>
                        <a:lnTo>
                          <a:pt x="355545" y="272292"/>
                        </a:lnTo>
                        <a:cubicBezTo>
                          <a:pt x="355421" y="272425"/>
                          <a:pt x="355326" y="272587"/>
                          <a:pt x="355202" y="272720"/>
                        </a:cubicBezTo>
                        <a:lnTo>
                          <a:pt x="355393" y="27289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cs-CZ"/>
                  </a:p>
                </p:txBody>
              </p:sp>
              <p:sp>
                <p:nvSpPr>
                  <p:cNvPr id="22" name="Volný tvar: obrazec 21">
                    <a:extLst>
                      <a:ext uri="{FF2B5EF4-FFF2-40B4-BE49-F238E27FC236}">
                        <a16:creationId xmlns:a16="http://schemas.microsoft.com/office/drawing/2014/main" id="{8F490C02-8ECF-4B6E-B44D-09B5F93AB35A}"/>
                      </a:ext>
                    </a:extLst>
                  </p:cNvPr>
                  <p:cNvSpPr/>
                  <p:nvPr/>
                </p:nvSpPr>
                <p:spPr>
                  <a:xfrm>
                    <a:off x="6701559" y="3551868"/>
                    <a:ext cx="313178" cy="315289"/>
                  </a:xfrm>
                  <a:custGeom>
                    <a:avLst/>
                    <a:gdLst>
                      <a:gd name="connsiteX0" fmla="*/ 223893 w 313178"/>
                      <a:gd name="connsiteY0" fmla="*/ 260532 h 315289"/>
                      <a:gd name="connsiteX1" fmla="*/ 166390 w 313178"/>
                      <a:gd name="connsiteY1" fmla="*/ 239081 h 315289"/>
                      <a:gd name="connsiteX2" fmla="*/ 150493 w 313178"/>
                      <a:gd name="connsiteY2" fmla="*/ 240386 h 315289"/>
                      <a:gd name="connsiteX3" fmla="*/ 150493 w 313178"/>
                      <a:gd name="connsiteY3" fmla="*/ 194724 h 315289"/>
                      <a:gd name="connsiteX4" fmla="*/ 182107 w 313178"/>
                      <a:gd name="connsiteY4" fmla="*/ 139888 h 315289"/>
                      <a:gd name="connsiteX5" fmla="*/ 182449 w 313178"/>
                      <a:gd name="connsiteY5" fmla="*/ 139536 h 315289"/>
                      <a:gd name="connsiteX6" fmla="*/ 201576 w 313178"/>
                      <a:gd name="connsiteY6" fmla="*/ 140098 h 315289"/>
                      <a:gd name="connsiteX7" fmla="*/ 282919 w 313178"/>
                      <a:gd name="connsiteY7" fmla="*/ 113342 h 315289"/>
                      <a:gd name="connsiteX8" fmla="*/ 312180 w 313178"/>
                      <a:gd name="connsiteY8" fmla="*/ 1004 h 315289"/>
                      <a:gd name="connsiteX9" fmla="*/ 292682 w 313178"/>
                      <a:gd name="connsiteY9" fmla="*/ 4 h 315289"/>
                      <a:gd name="connsiteX10" fmla="*/ 201004 w 313178"/>
                      <a:gd name="connsiteY10" fmla="*/ 30255 h 315289"/>
                      <a:gd name="connsiteX11" fmla="*/ 170467 w 313178"/>
                      <a:gd name="connsiteY11" fmla="*/ 124781 h 315289"/>
                      <a:gd name="connsiteX12" fmla="*/ 137768 w 313178"/>
                      <a:gd name="connsiteY12" fmla="*/ 163834 h 315289"/>
                      <a:gd name="connsiteX13" fmla="*/ 135748 w 313178"/>
                      <a:gd name="connsiteY13" fmla="*/ 161396 h 315289"/>
                      <a:gd name="connsiteX14" fmla="*/ 131195 w 313178"/>
                      <a:gd name="connsiteY14" fmla="*/ 155947 h 315289"/>
                      <a:gd name="connsiteX15" fmla="*/ 110898 w 313178"/>
                      <a:gd name="connsiteY15" fmla="*/ 77652 h 315289"/>
                      <a:gd name="connsiteX16" fmla="*/ 40098 w 313178"/>
                      <a:gd name="connsiteY16" fmla="*/ 52230 h 315289"/>
                      <a:gd name="connsiteX17" fmla="*/ 19039 w 313178"/>
                      <a:gd name="connsiteY17" fmla="*/ 53658 h 315289"/>
                      <a:gd name="connsiteX18" fmla="*/ 43032 w 313178"/>
                      <a:gd name="connsiteY18" fmla="*/ 145527 h 315289"/>
                      <a:gd name="connsiteX19" fmla="*/ 113403 w 313178"/>
                      <a:gd name="connsiteY19" fmla="*/ 170778 h 315289"/>
                      <a:gd name="connsiteX20" fmla="*/ 118746 w 313178"/>
                      <a:gd name="connsiteY20" fmla="*/ 170721 h 315289"/>
                      <a:gd name="connsiteX21" fmla="*/ 121147 w 313178"/>
                      <a:gd name="connsiteY21" fmla="*/ 173635 h 315289"/>
                      <a:gd name="connsiteX22" fmla="*/ 131443 w 313178"/>
                      <a:gd name="connsiteY22" fmla="*/ 195057 h 315289"/>
                      <a:gd name="connsiteX23" fmla="*/ 131443 w 313178"/>
                      <a:gd name="connsiteY23" fmla="*/ 245663 h 315289"/>
                      <a:gd name="connsiteX24" fmla="*/ 108793 w 313178"/>
                      <a:gd name="connsiteY24" fmla="*/ 260122 h 315289"/>
                      <a:gd name="connsiteX25" fmla="*/ 1094 w 313178"/>
                      <a:gd name="connsiteY25" fmla="*/ 301327 h 315289"/>
                      <a:gd name="connsiteX26" fmla="*/ 5104 w 313178"/>
                      <a:gd name="connsiteY26" fmla="*/ 314196 h 315289"/>
                      <a:gd name="connsiteX27" fmla="*/ 17972 w 313178"/>
                      <a:gd name="connsiteY27" fmla="*/ 310186 h 315289"/>
                      <a:gd name="connsiteX28" fmla="*/ 107393 w 313178"/>
                      <a:gd name="connsiteY28" fmla="*/ 280210 h 315289"/>
                      <a:gd name="connsiteX29" fmla="*/ 114508 w 313178"/>
                      <a:gd name="connsiteY29" fmla="*/ 283563 h 315289"/>
                      <a:gd name="connsiteX30" fmla="*/ 119165 w 313178"/>
                      <a:gd name="connsiteY30" fmla="*/ 277181 h 315289"/>
                      <a:gd name="connsiteX31" fmla="*/ 212006 w 313178"/>
                      <a:gd name="connsiteY31" fmla="*/ 275762 h 315289"/>
                      <a:gd name="connsiteX32" fmla="*/ 215577 w 313178"/>
                      <a:gd name="connsiteY32" fmla="*/ 279306 h 315289"/>
                      <a:gd name="connsiteX33" fmla="*/ 219673 w 313178"/>
                      <a:gd name="connsiteY33" fmla="*/ 279220 h 315289"/>
                      <a:gd name="connsiteX34" fmla="*/ 271365 w 313178"/>
                      <a:gd name="connsiteY34" fmla="*/ 310814 h 315289"/>
                      <a:gd name="connsiteX35" fmla="*/ 284510 w 313178"/>
                      <a:gd name="connsiteY35" fmla="*/ 313786 h 315289"/>
                      <a:gd name="connsiteX36" fmla="*/ 287482 w 313178"/>
                      <a:gd name="connsiteY36" fmla="*/ 300642 h 315289"/>
                      <a:gd name="connsiteX37" fmla="*/ 223893 w 313178"/>
                      <a:gd name="connsiteY37" fmla="*/ 260532 h 315289"/>
                      <a:gd name="connsiteX38" fmla="*/ 214482 w 313178"/>
                      <a:gd name="connsiteY38" fmla="*/ 43733 h 315289"/>
                      <a:gd name="connsiteX39" fmla="*/ 292682 w 313178"/>
                      <a:gd name="connsiteY39" fmla="*/ 19054 h 315289"/>
                      <a:gd name="connsiteX40" fmla="*/ 294083 w 313178"/>
                      <a:gd name="connsiteY40" fmla="*/ 19054 h 315289"/>
                      <a:gd name="connsiteX41" fmla="*/ 269460 w 313178"/>
                      <a:gd name="connsiteY41" fmla="*/ 99874 h 315289"/>
                      <a:gd name="connsiteX42" fmla="*/ 201595 w 313178"/>
                      <a:gd name="connsiteY42" fmla="*/ 121038 h 315289"/>
                      <a:gd name="connsiteX43" fmla="*/ 189679 w 313178"/>
                      <a:gd name="connsiteY43" fmla="*/ 120781 h 315289"/>
                      <a:gd name="connsiteX44" fmla="*/ 214482 w 313178"/>
                      <a:gd name="connsiteY44" fmla="*/ 43733 h 315289"/>
                      <a:gd name="connsiteX45" fmla="*/ 112355 w 313178"/>
                      <a:gd name="connsiteY45" fmla="*/ 151718 h 315289"/>
                      <a:gd name="connsiteX46" fmla="*/ 56158 w 313178"/>
                      <a:gd name="connsiteY46" fmla="*/ 131716 h 315289"/>
                      <a:gd name="connsiteX47" fmla="*/ 37174 w 313178"/>
                      <a:gd name="connsiteY47" fmla="*/ 71308 h 315289"/>
                      <a:gd name="connsiteX48" fmla="*/ 40098 w 313178"/>
                      <a:gd name="connsiteY48" fmla="*/ 71308 h 315289"/>
                      <a:gd name="connsiteX49" fmla="*/ 96582 w 313178"/>
                      <a:gd name="connsiteY49" fmla="*/ 90244 h 315289"/>
                      <a:gd name="connsiteX50" fmla="*/ 112355 w 313178"/>
                      <a:gd name="connsiteY50" fmla="*/ 151718 h 3152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</a:cxnLst>
                    <a:rect l="l" t="t" r="r" b="b"/>
                    <a:pathLst>
                      <a:path w="313178" h="315289">
                        <a:moveTo>
                          <a:pt x="223893" y="260532"/>
                        </a:moveTo>
                        <a:cubicBezTo>
                          <a:pt x="208328" y="246039"/>
                          <a:pt x="187644" y="238323"/>
                          <a:pt x="166390" y="239081"/>
                        </a:cubicBezTo>
                        <a:cubicBezTo>
                          <a:pt x="161065" y="239092"/>
                          <a:pt x="155749" y="239528"/>
                          <a:pt x="150493" y="240386"/>
                        </a:cubicBezTo>
                        <a:lnTo>
                          <a:pt x="150493" y="194724"/>
                        </a:lnTo>
                        <a:cubicBezTo>
                          <a:pt x="150811" y="172200"/>
                          <a:pt x="162775" y="151450"/>
                          <a:pt x="182107" y="139888"/>
                        </a:cubicBezTo>
                        <a:cubicBezTo>
                          <a:pt x="182250" y="139793"/>
                          <a:pt x="182316" y="139640"/>
                          <a:pt x="182449" y="139536"/>
                        </a:cubicBezTo>
                        <a:cubicBezTo>
                          <a:pt x="188164" y="139812"/>
                          <a:pt x="194603" y="140098"/>
                          <a:pt x="201576" y="140098"/>
                        </a:cubicBezTo>
                        <a:cubicBezTo>
                          <a:pt x="227646" y="140098"/>
                          <a:pt x="260164" y="136145"/>
                          <a:pt x="282919" y="113342"/>
                        </a:cubicBezTo>
                        <a:cubicBezTo>
                          <a:pt x="321543" y="73556"/>
                          <a:pt x="312180" y="1004"/>
                          <a:pt x="312180" y="1004"/>
                        </a:cubicBezTo>
                        <a:cubicBezTo>
                          <a:pt x="305706" y="294"/>
                          <a:pt x="299196" y="-41"/>
                          <a:pt x="292682" y="4"/>
                        </a:cubicBezTo>
                        <a:cubicBezTo>
                          <a:pt x="268422" y="4"/>
                          <a:pt x="227017" y="4252"/>
                          <a:pt x="201004" y="30255"/>
                        </a:cubicBezTo>
                        <a:cubicBezTo>
                          <a:pt x="175591" y="56316"/>
                          <a:pt x="170972" y="98035"/>
                          <a:pt x="170467" y="124781"/>
                        </a:cubicBezTo>
                        <a:cubicBezTo>
                          <a:pt x="156021" y="134364"/>
                          <a:pt x="144663" y="147929"/>
                          <a:pt x="137768" y="163834"/>
                        </a:cubicBezTo>
                        <a:cubicBezTo>
                          <a:pt x="137091" y="163005"/>
                          <a:pt x="136415" y="162186"/>
                          <a:pt x="135748" y="161396"/>
                        </a:cubicBezTo>
                        <a:lnTo>
                          <a:pt x="131195" y="155947"/>
                        </a:lnTo>
                        <a:cubicBezTo>
                          <a:pt x="132481" y="134202"/>
                          <a:pt x="132624" y="102407"/>
                          <a:pt x="110898" y="77652"/>
                        </a:cubicBezTo>
                        <a:cubicBezTo>
                          <a:pt x="92114" y="56240"/>
                          <a:pt x="60853" y="52230"/>
                          <a:pt x="40098" y="52230"/>
                        </a:cubicBezTo>
                        <a:cubicBezTo>
                          <a:pt x="33053" y="52187"/>
                          <a:pt x="26014" y="52664"/>
                          <a:pt x="19039" y="53658"/>
                        </a:cubicBezTo>
                        <a:cubicBezTo>
                          <a:pt x="19039" y="53658"/>
                          <a:pt x="11104" y="115190"/>
                          <a:pt x="43032" y="145527"/>
                        </a:cubicBezTo>
                        <a:cubicBezTo>
                          <a:pt x="62042" y="163224"/>
                          <a:pt x="87478" y="172351"/>
                          <a:pt x="113403" y="170778"/>
                        </a:cubicBezTo>
                        <a:cubicBezTo>
                          <a:pt x="115260" y="170778"/>
                          <a:pt x="117003" y="170778"/>
                          <a:pt x="118746" y="170721"/>
                        </a:cubicBezTo>
                        <a:cubicBezTo>
                          <a:pt x="119546" y="171673"/>
                          <a:pt x="120356" y="172692"/>
                          <a:pt x="121147" y="173635"/>
                        </a:cubicBezTo>
                        <a:cubicBezTo>
                          <a:pt x="126874" y="179426"/>
                          <a:pt x="130498" y="186967"/>
                          <a:pt x="131443" y="195057"/>
                        </a:cubicBezTo>
                        <a:lnTo>
                          <a:pt x="131443" y="245663"/>
                        </a:lnTo>
                        <a:cubicBezTo>
                          <a:pt x="122998" y="248913"/>
                          <a:pt x="115295" y="253830"/>
                          <a:pt x="108793" y="260122"/>
                        </a:cubicBezTo>
                        <a:cubicBezTo>
                          <a:pt x="67639" y="244682"/>
                          <a:pt x="21432" y="262361"/>
                          <a:pt x="1094" y="301327"/>
                        </a:cubicBezTo>
                        <a:cubicBezTo>
                          <a:pt x="-1353" y="305988"/>
                          <a:pt x="443" y="311750"/>
                          <a:pt x="5104" y="314196"/>
                        </a:cubicBezTo>
                        <a:cubicBezTo>
                          <a:pt x="9764" y="316642"/>
                          <a:pt x="15526" y="314846"/>
                          <a:pt x="17972" y="310186"/>
                        </a:cubicBezTo>
                        <a:cubicBezTo>
                          <a:pt x="34885" y="277793"/>
                          <a:pt x="74373" y="264555"/>
                          <a:pt x="107393" y="280210"/>
                        </a:cubicBezTo>
                        <a:lnTo>
                          <a:pt x="114508" y="283563"/>
                        </a:lnTo>
                        <a:lnTo>
                          <a:pt x="119165" y="277181"/>
                        </a:lnTo>
                        <a:cubicBezTo>
                          <a:pt x="144895" y="252300"/>
                          <a:pt x="185527" y="251679"/>
                          <a:pt x="212006" y="275762"/>
                        </a:cubicBezTo>
                        <a:lnTo>
                          <a:pt x="215577" y="279306"/>
                        </a:lnTo>
                        <a:lnTo>
                          <a:pt x="219673" y="279220"/>
                        </a:lnTo>
                        <a:cubicBezTo>
                          <a:pt x="240863" y="281190"/>
                          <a:pt x="259949" y="292855"/>
                          <a:pt x="271365" y="310814"/>
                        </a:cubicBezTo>
                        <a:cubicBezTo>
                          <a:pt x="274174" y="315264"/>
                          <a:pt x="280060" y="316595"/>
                          <a:pt x="284510" y="313786"/>
                        </a:cubicBezTo>
                        <a:cubicBezTo>
                          <a:pt x="288960" y="310977"/>
                          <a:pt x="290291" y="305092"/>
                          <a:pt x="287482" y="300642"/>
                        </a:cubicBezTo>
                        <a:cubicBezTo>
                          <a:pt x="273346" y="278440"/>
                          <a:pt x="250019" y="263726"/>
                          <a:pt x="223893" y="260532"/>
                        </a:cubicBezTo>
                        <a:close/>
                        <a:moveTo>
                          <a:pt x="214482" y="43733"/>
                        </a:moveTo>
                        <a:cubicBezTo>
                          <a:pt x="235951" y="22264"/>
                          <a:pt x="272689" y="19054"/>
                          <a:pt x="292682" y="19054"/>
                        </a:cubicBezTo>
                        <a:lnTo>
                          <a:pt x="294083" y="19054"/>
                        </a:lnTo>
                        <a:cubicBezTo>
                          <a:pt x="294216" y="40133"/>
                          <a:pt x="291073" y="77614"/>
                          <a:pt x="269460" y="99874"/>
                        </a:cubicBezTo>
                        <a:cubicBezTo>
                          <a:pt x="255049" y="114313"/>
                          <a:pt x="233484" y="121038"/>
                          <a:pt x="201595" y="121038"/>
                        </a:cubicBezTo>
                        <a:cubicBezTo>
                          <a:pt x="197461" y="121038"/>
                          <a:pt x="193470" y="120933"/>
                          <a:pt x="189679" y="120781"/>
                        </a:cubicBezTo>
                        <a:cubicBezTo>
                          <a:pt x="191346" y="76918"/>
                          <a:pt x="203785" y="54696"/>
                          <a:pt x="214482" y="43733"/>
                        </a:cubicBezTo>
                        <a:close/>
                        <a:moveTo>
                          <a:pt x="112355" y="151718"/>
                        </a:moveTo>
                        <a:cubicBezTo>
                          <a:pt x="91671" y="153042"/>
                          <a:pt x="71353" y="145810"/>
                          <a:pt x="56158" y="131716"/>
                        </a:cubicBezTo>
                        <a:cubicBezTo>
                          <a:pt x="40918" y="117266"/>
                          <a:pt x="37289" y="90101"/>
                          <a:pt x="37174" y="71308"/>
                        </a:cubicBezTo>
                        <a:cubicBezTo>
                          <a:pt x="38127" y="71308"/>
                          <a:pt x="39079" y="71308"/>
                          <a:pt x="40098" y="71308"/>
                        </a:cubicBezTo>
                        <a:cubicBezTo>
                          <a:pt x="54995" y="71308"/>
                          <a:pt x="82132" y="73775"/>
                          <a:pt x="96582" y="90244"/>
                        </a:cubicBezTo>
                        <a:cubicBezTo>
                          <a:pt x="112507" y="108370"/>
                          <a:pt x="113279" y="132782"/>
                          <a:pt x="112355" y="15171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cs-CZ"/>
                  </a:p>
                </p:txBody>
              </p:sp>
            </p:grpSp>
            <p:grpSp>
              <p:nvGrpSpPr>
                <p:cNvPr id="23" name="Grafický objekt 8" descr="Částečně zataženo">
                  <a:extLst>
                    <a:ext uri="{FF2B5EF4-FFF2-40B4-BE49-F238E27FC236}">
                      <a16:creationId xmlns:a16="http://schemas.microsoft.com/office/drawing/2014/main" id="{2E35E398-AFE6-4B9A-B2FF-9053BF75099F}"/>
                    </a:ext>
                  </a:extLst>
                </p:cNvPr>
                <p:cNvGrpSpPr/>
                <p:nvPr/>
              </p:nvGrpSpPr>
              <p:grpSpPr>
                <a:xfrm>
                  <a:off x="3143526" y="2166673"/>
                  <a:ext cx="785128" cy="719363"/>
                  <a:chOff x="2014783" y="981324"/>
                  <a:chExt cx="785128" cy="719363"/>
                </a:xfrm>
                <a:solidFill>
                  <a:srgbClr val="000000"/>
                </a:solidFill>
              </p:grpSpPr>
              <p:sp>
                <p:nvSpPr>
                  <p:cNvPr id="24" name="Volný tvar: obrazec 23">
                    <a:extLst>
                      <a:ext uri="{FF2B5EF4-FFF2-40B4-BE49-F238E27FC236}">
                        <a16:creationId xmlns:a16="http://schemas.microsoft.com/office/drawing/2014/main" id="{6251B37C-09D7-4E84-BC9B-5DBD953193B3}"/>
                      </a:ext>
                    </a:extLst>
                  </p:cNvPr>
                  <p:cNvSpPr/>
                  <p:nvPr/>
                </p:nvSpPr>
                <p:spPr>
                  <a:xfrm>
                    <a:off x="2504636" y="981324"/>
                    <a:ext cx="19050" cy="104775"/>
                  </a:xfrm>
                  <a:custGeom>
                    <a:avLst/>
                    <a:gdLst>
                      <a:gd name="connsiteX0" fmla="*/ 0 w 19050"/>
                      <a:gd name="connsiteY0" fmla="*/ 0 h 104775"/>
                      <a:gd name="connsiteX1" fmla="*/ 19050 w 19050"/>
                      <a:gd name="connsiteY1" fmla="*/ 0 h 104775"/>
                      <a:gd name="connsiteX2" fmla="*/ 19050 w 19050"/>
                      <a:gd name="connsiteY2" fmla="*/ 104775 h 104775"/>
                      <a:gd name="connsiteX3" fmla="*/ 0 w 19050"/>
                      <a:gd name="connsiteY3" fmla="*/ 104775 h 1047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050" h="104775">
                        <a:moveTo>
                          <a:pt x="0" y="0"/>
                        </a:moveTo>
                        <a:lnTo>
                          <a:pt x="19050" y="0"/>
                        </a:lnTo>
                        <a:lnTo>
                          <a:pt x="19050" y="104775"/>
                        </a:lnTo>
                        <a:lnTo>
                          <a:pt x="0" y="10477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cs-CZ"/>
                  </a:p>
                </p:txBody>
              </p:sp>
              <p:sp>
                <p:nvSpPr>
                  <p:cNvPr id="25" name="Volný tvar: obrazec 24">
                    <a:extLst>
                      <a:ext uri="{FF2B5EF4-FFF2-40B4-BE49-F238E27FC236}">
                        <a16:creationId xmlns:a16="http://schemas.microsoft.com/office/drawing/2014/main" id="{9ABF1BE9-9DF4-4C73-995B-9605888ABF83}"/>
                      </a:ext>
                    </a:extLst>
                  </p:cNvPr>
                  <p:cNvSpPr/>
                  <p:nvPr/>
                </p:nvSpPr>
                <p:spPr>
                  <a:xfrm>
                    <a:off x="2695136" y="1257549"/>
                    <a:ext cx="104775" cy="19050"/>
                  </a:xfrm>
                  <a:custGeom>
                    <a:avLst/>
                    <a:gdLst>
                      <a:gd name="connsiteX0" fmla="*/ 0 w 104775"/>
                      <a:gd name="connsiteY0" fmla="*/ 0 h 19050"/>
                      <a:gd name="connsiteX1" fmla="*/ 104775 w 104775"/>
                      <a:gd name="connsiteY1" fmla="*/ 0 h 19050"/>
                      <a:gd name="connsiteX2" fmla="*/ 104775 w 104775"/>
                      <a:gd name="connsiteY2" fmla="*/ 19050 h 19050"/>
                      <a:gd name="connsiteX3" fmla="*/ 0 w 104775"/>
                      <a:gd name="connsiteY3" fmla="*/ 19050 h 190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4775" h="19050">
                        <a:moveTo>
                          <a:pt x="0" y="0"/>
                        </a:moveTo>
                        <a:lnTo>
                          <a:pt x="104775" y="0"/>
                        </a:lnTo>
                        <a:lnTo>
                          <a:pt x="104775" y="19050"/>
                        </a:lnTo>
                        <a:lnTo>
                          <a:pt x="0" y="1905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cs-CZ"/>
                  </a:p>
                </p:txBody>
              </p:sp>
              <p:sp>
                <p:nvSpPr>
                  <p:cNvPr id="26" name="Volný tvar: obrazec 25">
                    <a:extLst>
                      <a:ext uri="{FF2B5EF4-FFF2-40B4-BE49-F238E27FC236}">
                        <a16:creationId xmlns:a16="http://schemas.microsoft.com/office/drawing/2014/main" id="{8BA3C92F-11DE-40C2-AA17-4D7A5C757162}"/>
                      </a:ext>
                    </a:extLst>
                  </p:cNvPr>
                  <p:cNvSpPr/>
                  <p:nvPr/>
                </p:nvSpPr>
                <p:spPr>
                  <a:xfrm>
                    <a:off x="2228411" y="1257549"/>
                    <a:ext cx="104775" cy="19050"/>
                  </a:xfrm>
                  <a:custGeom>
                    <a:avLst/>
                    <a:gdLst>
                      <a:gd name="connsiteX0" fmla="*/ 0 w 104775"/>
                      <a:gd name="connsiteY0" fmla="*/ 0 h 19050"/>
                      <a:gd name="connsiteX1" fmla="*/ 104775 w 104775"/>
                      <a:gd name="connsiteY1" fmla="*/ 0 h 19050"/>
                      <a:gd name="connsiteX2" fmla="*/ 104775 w 104775"/>
                      <a:gd name="connsiteY2" fmla="*/ 19050 h 19050"/>
                      <a:gd name="connsiteX3" fmla="*/ 0 w 104775"/>
                      <a:gd name="connsiteY3" fmla="*/ 19050 h 190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4775" h="19050">
                        <a:moveTo>
                          <a:pt x="0" y="0"/>
                        </a:moveTo>
                        <a:lnTo>
                          <a:pt x="104775" y="0"/>
                        </a:lnTo>
                        <a:lnTo>
                          <a:pt x="104775" y="19050"/>
                        </a:lnTo>
                        <a:lnTo>
                          <a:pt x="0" y="1905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cs-CZ"/>
                  </a:p>
                </p:txBody>
              </p:sp>
              <p:sp>
                <p:nvSpPr>
                  <p:cNvPr id="27" name="Volný tvar: obrazec 26">
                    <a:extLst>
                      <a:ext uri="{FF2B5EF4-FFF2-40B4-BE49-F238E27FC236}">
                        <a16:creationId xmlns:a16="http://schemas.microsoft.com/office/drawing/2014/main" id="{773C4B99-D8C0-4826-ABFB-E77697FC5209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2669650" y="1379693"/>
                    <a:ext cx="19048" cy="104776"/>
                  </a:xfrm>
                  <a:custGeom>
                    <a:avLst/>
                    <a:gdLst>
                      <a:gd name="connsiteX0" fmla="*/ 0 w 19048"/>
                      <a:gd name="connsiteY0" fmla="*/ 0 h 104776"/>
                      <a:gd name="connsiteX1" fmla="*/ 19048 w 19048"/>
                      <a:gd name="connsiteY1" fmla="*/ 0 h 104776"/>
                      <a:gd name="connsiteX2" fmla="*/ 19048 w 19048"/>
                      <a:gd name="connsiteY2" fmla="*/ 104777 h 104776"/>
                      <a:gd name="connsiteX3" fmla="*/ 0 w 19048"/>
                      <a:gd name="connsiteY3" fmla="*/ 104777 h 1047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048" h="104776">
                        <a:moveTo>
                          <a:pt x="0" y="0"/>
                        </a:moveTo>
                        <a:lnTo>
                          <a:pt x="19048" y="0"/>
                        </a:lnTo>
                        <a:lnTo>
                          <a:pt x="19048" y="104777"/>
                        </a:lnTo>
                        <a:lnTo>
                          <a:pt x="0" y="10477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cs-CZ"/>
                  </a:p>
                </p:txBody>
              </p:sp>
              <p:sp>
                <p:nvSpPr>
                  <p:cNvPr id="28" name="Volný tvar: obrazec 27">
                    <a:extLst>
                      <a:ext uri="{FF2B5EF4-FFF2-40B4-BE49-F238E27FC236}">
                        <a16:creationId xmlns:a16="http://schemas.microsoft.com/office/drawing/2014/main" id="{FA461F97-B6D5-4399-928B-BD813D2D8E0E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2339624" y="1049676"/>
                    <a:ext cx="19048" cy="104776"/>
                  </a:xfrm>
                  <a:custGeom>
                    <a:avLst/>
                    <a:gdLst>
                      <a:gd name="connsiteX0" fmla="*/ 0 w 19048"/>
                      <a:gd name="connsiteY0" fmla="*/ 0 h 104776"/>
                      <a:gd name="connsiteX1" fmla="*/ 19048 w 19048"/>
                      <a:gd name="connsiteY1" fmla="*/ 0 h 104776"/>
                      <a:gd name="connsiteX2" fmla="*/ 19048 w 19048"/>
                      <a:gd name="connsiteY2" fmla="*/ 104777 h 104776"/>
                      <a:gd name="connsiteX3" fmla="*/ 0 w 19048"/>
                      <a:gd name="connsiteY3" fmla="*/ 104777 h 1047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048" h="104776">
                        <a:moveTo>
                          <a:pt x="0" y="0"/>
                        </a:moveTo>
                        <a:lnTo>
                          <a:pt x="19048" y="0"/>
                        </a:lnTo>
                        <a:lnTo>
                          <a:pt x="19048" y="104777"/>
                        </a:lnTo>
                        <a:lnTo>
                          <a:pt x="0" y="10477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cs-CZ"/>
                  </a:p>
                </p:txBody>
              </p:sp>
              <p:sp>
                <p:nvSpPr>
                  <p:cNvPr id="29" name="Volný tvar: obrazec 28">
                    <a:extLst>
                      <a:ext uri="{FF2B5EF4-FFF2-40B4-BE49-F238E27FC236}">
                        <a16:creationId xmlns:a16="http://schemas.microsoft.com/office/drawing/2014/main" id="{501A3E9F-D06B-4999-AECB-902184409F44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2626786" y="1092541"/>
                    <a:ext cx="104776" cy="19048"/>
                  </a:xfrm>
                  <a:custGeom>
                    <a:avLst/>
                    <a:gdLst>
                      <a:gd name="connsiteX0" fmla="*/ 0 w 104776"/>
                      <a:gd name="connsiteY0" fmla="*/ 0 h 19048"/>
                      <a:gd name="connsiteX1" fmla="*/ 104777 w 104776"/>
                      <a:gd name="connsiteY1" fmla="*/ 0 h 19048"/>
                      <a:gd name="connsiteX2" fmla="*/ 104777 w 104776"/>
                      <a:gd name="connsiteY2" fmla="*/ 19048 h 19048"/>
                      <a:gd name="connsiteX3" fmla="*/ 0 w 104776"/>
                      <a:gd name="connsiteY3" fmla="*/ 19048 h 190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4776" h="19048">
                        <a:moveTo>
                          <a:pt x="0" y="0"/>
                        </a:moveTo>
                        <a:lnTo>
                          <a:pt x="104777" y="0"/>
                        </a:lnTo>
                        <a:lnTo>
                          <a:pt x="104777" y="19048"/>
                        </a:lnTo>
                        <a:lnTo>
                          <a:pt x="0" y="1904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cs-CZ"/>
                  </a:p>
                </p:txBody>
              </p:sp>
              <p:sp>
                <p:nvSpPr>
                  <p:cNvPr id="30" name="Volný tvar: obrazec 29">
                    <a:extLst>
                      <a:ext uri="{FF2B5EF4-FFF2-40B4-BE49-F238E27FC236}">
                        <a16:creationId xmlns:a16="http://schemas.microsoft.com/office/drawing/2014/main" id="{CD05F967-A2C1-435A-BA96-FB7E6DFEBB21}"/>
                      </a:ext>
                    </a:extLst>
                  </p:cNvPr>
                  <p:cNvSpPr/>
                  <p:nvPr/>
                </p:nvSpPr>
                <p:spPr>
                  <a:xfrm>
                    <a:off x="2371286" y="1124194"/>
                    <a:ext cx="285787" cy="277667"/>
                  </a:xfrm>
                  <a:custGeom>
                    <a:avLst/>
                    <a:gdLst>
                      <a:gd name="connsiteX0" fmla="*/ 138479 w 285787"/>
                      <a:gd name="connsiteY0" fmla="*/ 70 h 277667"/>
                      <a:gd name="connsiteX1" fmla="*/ 331 w 285787"/>
                      <a:gd name="connsiteY1" fmla="*/ 133143 h 277667"/>
                      <a:gd name="connsiteX2" fmla="*/ 6944 w 285787"/>
                      <a:gd name="connsiteY2" fmla="*/ 186794 h 277667"/>
                      <a:gd name="connsiteX3" fmla="*/ 36529 w 285787"/>
                      <a:gd name="connsiteY3" fmla="*/ 206289 h 277667"/>
                      <a:gd name="connsiteX4" fmla="*/ 36651 w 285787"/>
                      <a:gd name="connsiteY4" fmla="*/ 206184 h 277667"/>
                      <a:gd name="connsiteX5" fmla="*/ 20188 w 285787"/>
                      <a:gd name="connsiteY5" fmla="*/ 126054 h 277667"/>
                      <a:gd name="connsiteX6" fmla="*/ 159574 w 285787"/>
                      <a:gd name="connsiteY6" fmla="*/ 20049 h 277667"/>
                      <a:gd name="connsiteX7" fmla="*/ 265578 w 285787"/>
                      <a:gd name="connsiteY7" fmla="*/ 159435 h 277667"/>
                      <a:gd name="connsiteX8" fmla="*/ 172293 w 285787"/>
                      <a:gd name="connsiteY8" fmla="*/ 263026 h 277667"/>
                      <a:gd name="connsiteX9" fmla="*/ 189905 w 285787"/>
                      <a:gd name="connsiteY9" fmla="*/ 277667 h 277667"/>
                      <a:gd name="connsiteX10" fmla="*/ 277806 w 285787"/>
                      <a:gd name="connsiteY10" fmla="*/ 95843 h 277667"/>
                      <a:gd name="connsiteX11" fmla="*/ 138479 w 285787"/>
                      <a:gd name="connsiteY11" fmla="*/ 70 h 2776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85787" h="277667">
                        <a:moveTo>
                          <a:pt x="138479" y="70"/>
                        </a:moveTo>
                        <a:cubicBezTo>
                          <a:pt x="65303" y="2874"/>
                          <a:pt x="5870" y="60124"/>
                          <a:pt x="331" y="133143"/>
                        </a:cubicBezTo>
                        <a:cubicBezTo>
                          <a:pt x="-908" y="151285"/>
                          <a:pt x="1337" y="169496"/>
                          <a:pt x="6944" y="186794"/>
                        </a:cubicBezTo>
                        <a:cubicBezTo>
                          <a:pt x="17437" y="192280"/>
                          <a:pt x="27349" y="198811"/>
                          <a:pt x="36529" y="206289"/>
                        </a:cubicBezTo>
                        <a:cubicBezTo>
                          <a:pt x="36729" y="206452"/>
                          <a:pt x="36784" y="206407"/>
                          <a:pt x="36651" y="206184"/>
                        </a:cubicBezTo>
                        <a:cubicBezTo>
                          <a:pt x="22171" y="182139"/>
                          <a:pt x="16361" y="153860"/>
                          <a:pt x="20188" y="126054"/>
                        </a:cubicBezTo>
                        <a:cubicBezTo>
                          <a:pt x="29406" y="58291"/>
                          <a:pt x="91811" y="10832"/>
                          <a:pt x="159574" y="20049"/>
                        </a:cubicBezTo>
                        <a:cubicBezTo>
                          <a:pt x="227336" y="29267"/>
                          <a:pt x="274796" y="91672"/>
                          <a:pt x="265578" y="159435"/>
                        </a:cubicBezTo>
                        <a:cubicBezTo>
                          <a:pt x="258720" y="209852"/>
                          <a:pt x="221718" y="250942"/>
                          <a:pt x="172293" y="263026"/>
                        </a:cubicBezTo>
                        <a:cubicBezTo>
                          <a:pt x="178540" y="267434"/>
                          <a:pt x="184429" y="272330"/>
                          <a:pt x="189905" y="277667"/>
                        </a:cubicBezTo>
                        <a:cubicBezTo>
                          <a:pt x="264387" y="251730"/>
                          <a:pt x="303742" y="170326"/>
                          <a:pt x="277806" y="95843"/>
                        </a:cubicBezTo>
                        <a:cubicBezTo>
                          <a:pt x="257281" y="36904"/>
                          <a:pt x="200860" y="-1881"/>
                          <a:pt x="138479" y="7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cs-CZ"/>
                  </a:p>
                </p:txBody>
              </p:sp>
              <p:sp>
                <p:nvSpPr>
                  <p:cNvPr id="31" name="Volný tvar: obrazec 30">
                    <a:extLst>
                      <a:ext uri="{FF2B5EF4-FFF2-40B4-BE49-F238E27FC236}">
                        <a16:creationId xmlns:a16="http://schemas.microsoft.com/office/drawing/2014/main" id="{6E876889-435D-4E05-B2F3-53437C8CE7C2}"/>
                      </a:ext>
                    </a:extLst>
                  </p:cNvPr>
                  <p:cNvSpPr/>
                  <p:nvPr/>
                </p:nvSpPr>
                <p:spPr>
                  <a:xfrm>
                    <a:off x="2014783" y="1319463"/>
                    <a:ext cx="670830" cy="381224"/>
                  </a:xfrm>
                  <a:custGeom>
                    <a:avLst/>
                    <a:gdLst>
                      <a:gd name="connsiteX0" fmla="*/ 116364 w 670830"/>
                      <a:gd name="connsiteY0" fmla="*/ 380272 h 381224"/>
                      <a:gd name="connsiteX1" fmla="*/ 573680 w 670830"/>
                      <a:gd name="connsiteY1" fmla="*/ 381225 h 381224"/>
                      <a:gd name="connsiteX2" fmla="*/ 573783 w 670830"/>
                      <a:gd name="connsiteY2" fmla="*/ 381225 h 381224"/>
                      <a:gd name="connsiteX3" fmla="*/ 670801 w 670830"/>
                      <a:gd name="connsiteY3" fmla="*/ 279396 h 381224"/>
                      <a:gd name="connsiteX4" fmla="*/ 670763 w 670830"/>
                      <a:gd name="connsiteY4" fmla="*/ 278140 h 381224"/>
                      <a:gd name="connsiteX5" fmla="*/ 569690 w 670830"/>
                      <a:gd name="connsiteY5" fmla="*/ 181131 h 381224"/>
                      <a:gd name="connsiteX6" fmla="*/ 562769 w 670830"/>
                      <a:gd name="connsiteY6" fmla="*/ 181187 h 381224"/>
                      <a:gd name="connsiteX7" fmla="*/ 439205 w 670830"/>
                      <a:gd name="connsiteY7" fmla="*/ 66785 h 381224"/>
                      <a:gd name="connsiteX8" fmla="*/ 407658 w 670830"/>
                      <a:gd name="connsiteY8" fmla="*/ 70813 h 381224"/>
                      <a:gd name="connsiteX9" fmla="*/ 204361 w 670830"/>
                      <a:gd name="connsiteY9" fmla="*/ 21707 h 381224"/>
                      <a:gd name="connsiteX10" fmla="*/ 134219 w 670830"/>
                      <a:gd name="connsiteY10" fmla="*/ 134059 h 381224"/>
                      <a:gd name="connsiteX11" fmla="*/ 122541 w 670830"/>
                      <a:gd name="connsiteY11" fmla="*/ 133487 h 381224"/>
                      <a:gd name="connsiteX12" fmla="*/ 25965 w 670830"/>
                      <a:gd name="connsiteY12" fmla="*/ 180099 h 381224"/>
                      <a:gd name="connsiteX13" fmla="*/ 10501 w 670830"/>
                      <a:gd name="connsiteY13" fmla="*/ 306938 h 381224"/>
                      <a:gd name="connsiteX14" fmla="*/ 116364 w 670830"/>
                      <a:gd name="connsiteY14" fmla="*/ 380272 h 381224"/>
                      <a:gd name="connsiteX15" fmla="*/ 40841 w 670830"/>
                      <a:gd name="connsiteY15" fmla="*/ 192000 h 381224"/>
                      <a:gd name="connsiteX16" fmla="*/ 122541 w 670830"/>
                      <a:gd name="connsiteY16" fmla="*/ 152537 h 381224"/>
                      <a:gd name="connsiteX17" fmla="*/ 132351 w 670830"/>
                      <a:gd name="connsiteY17" fmla="*/ 153014 h 381224"/>
                      <a:gd name="connsiteX18" fmla="*/ 151276 w 670830"/>
                      <a:gd name="connsiteY18" fmla="*/ 154878 h 381224"/>
                      <a:gd name="connsiteX19" fmla="*/ 153173 w 670830"/>
                      <a:gd name="connsiteY19" fmla="*/ 135958 h 381224"/>
                      <a:gd name="connsiteX20" fmla="*/ 251226 w 670830"/>
                      <a:gd name="connsiteY20" fmla="*/ 22668 h 381224"/>
                      <a:gd name="connsiteX21" fmla="*/ 391350 w 670830"/>
                      <a:gd name="connsiteY21" fmla="*/ 80659 h 381224"/>
                      <a:gd name="connsiteX22" fmla="*/ 398685 w 670830"/>
                      <a:gd name="connsiteY22" fmla="*/ 92811 h 381224"/>
                      <a:gd name="connsiteX23" fmla="*/ 412428 w 670830"/>
                      <a:gd name="connsiteY23" fmla="*/ 89253 h 381224"/>
                      <a:gd name="connsiteX24" fmla="*/ 439201 w 670830"/>
                      <a:gd name="connsiteY24" fmla="*/ 85835 h 381224"/>
                      <a:gd name="connsiteX25" fmla="*/ 500289 w 670830"/>
                      <a:gd name="connsiteY25" fmla="*/ 105904 h 381224"/>
                      <a:gd name="connsiteX26" fmla="*/ 500567 w 670830"/>
                      <a:gd name="connsiteY26" fmla="*/ 106108 h 381224"/>
                      <a:gd name="connsiteX27" fmla="*/ 500853 w 670830"/>
                      <a:gd name="connsiteY27" fmla="*/ 106303 h 381224"/>
                      <a:gd name="connsiteX28" fmla="*/ 543770 w 670830"/>
                      <a:gd name="connsiteY28" fmla="*/ 182615 h 381224"/>
                      <a:gd name="connsiteX29" fmla="*/ 545124 w 670830"/>
                      <a:gd name="connsiteY29" fmla="*/ 200623 h 381224"/>
                      <a:gd name="connsiteX30" fmla="*/ 569687 w 670830"/>
                      <a:gd name="connsiteY30" fmla="*/ 200181 h 381224"/>
                      <a:gd name="connsiteX31" fmla="*/ 651723 w 670830"/>
                      <a:gd name="connsiteY31" fmla="*/ 278858 h 381224"/>
                      <a:gd name="connsiteX32" fmla="*/ 629745 w 670830"/>
                      <a:gd name="connsiteY32" fmla="*/ 337096 h 381224"/>
                      <a:gd name="connsiteX33" fmla="*/ 573717 w 670830"/>
                      <a:gd name="connsiteY33" fmla="*/ 362173 h 381224"/>
                      <a:gd name="connsiteX34" fmla="*/ 117035 w 670830"/>
                      <a:gd name="connsiteY34" fmla="*/ 361220 h 381224"/>
                      <a:gd name="connsiteX35" fmla="*/ 27876 w 670830"/>
                      <a:gd name="connsiteY35" fmla="*/ 299124 h 381224"/>
                      <a:gd name="connsiteX36" fmla="*/ 40841 w 670830"/>
                      <a:gd name="connsiteY36" fmla="*/ 192000 h 3812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670830" h="381224">
                        <a:moveTo>
                          <a:pt x="116364" y="380272"/>
                        </a:moveTo>
                        <a:lnTo>
                          <a:pt x="573680" y="381225"/>
                        </a:lnTo>
                        <a:lnTo>
                          <a:pt x="573783" y="381225"/>
                        </a:lnTo>
                        <a:cubicBezTo>
                          <a:pt x="628693" y="379896"/>
                          <a:pt x="672129" y="334307"/>
                          <a:pt x="670801" y="279396"/>
                        </a:cubicBezTo>
                        <a:cubicBezTo>
                          <a:pt x="670791" y="278978"/>
                          <a:pt x="670778" y="278559"/>
                          <a:pt x="670763" y="278140"/>
                        </a:cubicBezTo>
                        <a:cubicBezTo>
                          <a:pt x="668843" y="223794"/>
                          <a:pt x="624068" y="180820"/>
                          <a:pt x="569690" y="181131"/>
                        </a:cubicBezTo>
                        <a:cubicBezTo>
                          <a:pt x="569690" y="181131"/>
                          <a:pt x="564500" y="181150"/>
                          <a:pt x="562769" y="181187"/>
                        </a:cubicBezTo>
                        <a:cubicBezTo>
                          <a:pt x="557313" y="116861"/>
                          <a:pt x="503760" y="67279"/>
                          <a:pt x="439205" y="66785"/>
                        </a:cubicBezTo>
                        <a:cubicBezTo>
                          <a:pt x="428561" y="66787"/>
                          <a:pt x="417960" y="68140"/>
                          <a:pt x="407658" y="70813"/>
                        </a:cubicBezTo>
                        <a:cubicBezTo>
                          <a:pt x="365080" y="1114"/>
                          <a:pt x="274061" y="-20872"/>
                          <a:pt x="204361" y="21707"/>
                        </a:cubicBezTo>
                        <a:cubicBezTo>
                          <a:pt x="164579" y="46009"/>
                          <a:pt x="138585" y="87646"/>
                          <a:pt x="134219" y="134059"/>
                        </a:cubicBezTo>
                        <a:cubicBezTo>
                          <a:pt x="130344" y="133678"/>
                          <a:pt x="126442" y="133487"/>
                          <a:pt x="122541" y="133487"/>
                        </a:cubicBezTo>
                        <a:cubicBezTo>
                          <a:pt x="84971" y="133685"/>
                          <a:pt x="49493" y="150808"/>
                          <a:pt x="25965" y="180099"/>
                        </a:cubicBezTo>
                        <a:cubicBezTo>
                          <a:pt x="-1882" y="216416"/>
                          <a:pt x="-7805" y="264993"/>
                          <a:pt x="10501" y="306938"/>
                        </a:cubicBezTo>
                        <a:cubicBezTo>
                          <a:pt x="29234" y="349308"/>
                          <a:pt x="70112" y="377625"/>
                          <a:pt x="116364" y="380272"/>
                        </a:cubicBezTo>
                        <a:close/>
                        <a:moveTo>
                          <a:pt x="40841" y="192000"/>
                        </a:moveTo>
                        <a:cubicBezTo>
                          <a:pt x="60747" y="167221"/>
                          <a:pt x="90757" y="152726"/>
                          <a:pt x="122541" y="152537"/>
                        </a:cubicBezTo>
                        <a:cubicBezTo>
                          <a:pt x="125844" y="152537"/>
                          <a:pt x="129146" y="152696"/>
                          <a:pt x="132351" y="153014"/>
                        </a:cubicBezTo>
                        <a:lnTo>
                          <a:pt x="151276" y="154878"/>
                        </a:lnTo>
                        <a:lnTo>
                          <a:pt x="153173" y="135958"/>
                        </a:lnTo>
                        <a:cubicBezTo>
                          <a:pt x="158271" y="81113"/>
                          <a:pt x="197680" y="35580"/>
                          <a:pt x="251226" y="22668"/>
                        </a:cubicBezTo>
                        <a:cubicBezTo>
                          <a:pt x="305598" y="9179"/>
                          <a:pt x="362413" y="32693"/>
                          <a:pt x="391350" y="80659"/>
                        </a:cubicBezTo>
                        <a:lnTo>
                          <a:pt x="398685" y="92811"/>
                        </a:lnTo>
                        <a:lnTo>
                          <a:pt x="412428" y="89253"/>
                        </a:lnTo>
                        <a:cubicBezTo>
                          <a:pt x="421172" y="86987"/>
                          <a:pt x="430169" y="85838"/>
                          <a:pt x="439201" y="85835"/>
                        </a:cubicBezTo>
                        <a:cubicBezTo>
                          <a:pt x="461198" y="85742"/>
                          <a:pt x="482632" y="92784"/>
                          <a:pt x="500289" y="105904"/>
                        </a:cubicBezTo>
                        <a:lnTo>
                          <a:pt x="500567" y="106108"/>
                        </a:lnTo>
                        <a:lnTo>
                          <a:pt x="500853" y="106303"/>
                        </a:lnTo>
                        <a:cubicBezTo>
                          <a:pt x="526025" y="123884"/>
                          <a:pt x="541823" y="151972"/>
                          <a:pt x="543770" y="182615"/>
                        </a:cubicBezTo>
                        <a:lnTo>
                          <a:pt x="545124" y="200623"/>
                        </a:lnTo>
                        <a:lnTo>
                          <a:pt x="569687" y="200181"/>
                        </a:lnTo>
                        <a:cubicBezTo>
                          <a:pt x="613829" y="199857"/>
                          <a:pt x="650202" y="234742"/>
                          <a:pt x="651723" y="278858"/>
                        </a:cubicBezTo>
                        <a:cubicBezTo>
                          <a:pt x="652577" y="300444"/>
                          <a:pt x="644648" y="321456"/>
                          <a:pt x="629745" y="337096"/>
                        </a:cubicBezTo>
                        <a:cubicBezTo>
                          <a:pt x="615218" y="352673"/>
                          <a:pt x="595012" y="361717"/>
                          <a:pt x="573717" y="362173"/>
                        </a:cubicBezTo>
                        <a:lnTo>
                          <a:pt x="117035" y="361220"/>
                        </a:lnTo>
                        <a:cubicBezTo>
                          <a:pt x="78067" y="358751"/>
                          <a:pt x="43705" y="334818"/>
                          <a:pt x="27876" y="299124"/>
                        </a:cubicBezTo>
                        <a:cubicBezTo>
                          <a:pt x="12414" y="263713"/>
                          <a:pt x="17377" y="222700"/>
                          <a:pt x="40841" y="19200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cs-CZ"/>
                  </a:p>
                </p:txBody>
              </p:sp>
            </p:grpSp>
            <p:grpSp>
              <p:nvGrpSpPr>
                <p:cNvPr id="32" name="Grafický objekt 10" descr="Šero (středně jasné slunce)">
                  <a:extLst>
                    <a:ext uri="{FF2B5EF4-FFF2-40B4-BE49-F238E27FC236}">
                      <a16:creationId xmlns:a16="http://schemas.microsoft.com/office/drawing/2014/main" id="{1B7A94E5-77CE-4DD8-9AD1-409F21424080}"/>
                    </a:ext>
                  </a:extLst>
                </p:cNvPr>
                <p:cNvGrpSpPr/>
                <p:nvPr/>
              </p:nvGrpSpPr>
              <p:grpSpPr>
                <a:xfrm>
                  <a:off x="4651218" y="2166673"/>
                  <a:ext cx="666750" cy="666750"/>
                  <a:chOff x="5722911" y="1000374"/>
                  <a:chExt cx="666750" cy="666750"/>
                </a:xfrm>
                <a:solidFill>
                  <a:srgbClr val="000000"/>
                </a:solidFill>
              </p:grpSpPr>
              <p:sp>
                <p:nvSpPr>
                  <p:cNvPr id="33" name="Volný tvar: obrazec 32">
                    <a:extLst>
                      <a:ext uri="{FF2B5EF4-FFF2-40B4-BE49-F238E27FC236}">
                        <a16:creationId xmlns:a16="http://schemas.microsoft.com/office/drawing/2014/main" id="{D3BAF1E0-4715-4B2C-937E-61AE2C8C5B72}"/>
                      </a:ext>
                    </a:extLst>
                  </p:cNvPr>
                  <p:cNvSpPr/>
                  <p:nvPr/>
                </p:nvSpPr>
                <p:spPr>
                  <a:xfrm>
                    <a:off x="5884836" y="1162299"/>
                    <a:ext cx="342900" cy="342900"/>
                  </a:xfrm>
                  <a:custGeom>
                    <a:avLst/>
                    <a:gdLst>
                      <a:gd name="connsiteX0" fmla="*/ 171450 w 342900"/>
                      <a:gd name="connsiteY0" fmla="*/ 0 h 342900"/>
                      <a:gd name="connsiteX1" fmla="*/ 0 w 342900"/>
                      <a:gd name="connsiteY1" fmla="*/ 171450 h 342900"/>
                      <a:gd name="connsiteX2" fmla="*/ 171450 w 342900"/>
                      <a:gd name="connsiteY2" fmla="*/ 342900 h 342900"/>
                      <a:gd name="connsiteX3" fmla="*/ 342900 w 342900"/>
                      <a:gd name="connsiteY3" fmla="*/ 171450 h 342900"/>
                      <a:gd name="connsiteX4" fmla="*/ 171450 w 342900"/>
                      <a:gd name="connsiteY4" fmla="*/ 0 h 342900"/>
                      <a:gd name="connsiteX5" fmla="*/ 171450 w 342900"/>
                      <a:gd name="connsiteY5" fmla="*/ 323850 h 342900"/>
                      <a:gd name="connsiteX6" fmla="*/ 19050 w 342900"/>
                      <a:gd name="connsiteY6" fmla="*/ 171450 h 342900"/>
                      <a:gd name="connsiteX7" fmla="*/ 171450 w 342900"/>
                      <a:gd name="connsiteY7" fmla="*/ 19050 h 342900"/>
                      <a:gd name="connsiteX8" fmla="*/ 323850 w 342900"/>
                      <a:gd name="connsiteY8" fmla="*/ 171450 h 342900"/>
                      <a:gd name="connsiteX9" fmla="*/ 171450 w 342900"/>
                      <a:gd name="connsiteY9" fmla="*/ 323850 h 3429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42900" h="342900">
                        <a:moveTo>
                          <a:pt x="171450" y="0"/>
                        </a:moveTo>
                        <a:cubicBezTo>
                          <a:pt x="76761" y="0"/>
                          <a:pt x="0" y="76761"/>
                          <a:pt x="0" y="171450"/>
                        </a:cubicBezTo>
                        <a:cubicBezTo>
                          <a:pt x="0" y="266139"/>
                          <a:pt x="76761" y="342900"/>
                          <a:pt x="171450" y="342900"/>
                        </a:cubicBezTo>
                        <a:cubicBezTo>
                          <a:pt x="266139" y="342900"/>
                          <a:pt x="342900" y="266139"/>
                          <a:pt x="342900" y="171450"/>
                        </a:cubicBezTo>
                        <a:cubicBezTo>
                          <a:pt x="342790" y="76807"/>
                          <a:pt x="266093" y="110"/>
                          <a:pt x="171450" y="0"/>
                        </a:cubicBezTo>
                        <a:close/>
                        <a:moveTo>
                          <a:pt x="171450" y="323850"/>
                        </a:moveTo>
                        <a:cubicBezTo>
                          <a:pt x="87281" y="323850"/>
                          <a:pt x="19050" y="255619"/>
                          <a:pt x="19050" y="171450"/>
                        </a:cubicBezTo>
                        <a:cubicBezTo>
                          <a:pt x="19050" y="87281"/>
                          <a:pt x="87281" y="19050"/>
                          <a:pt x="171450" y="19050"/>
                        </a:cubicBezTo>
                        <a:cubicBezTo>
                          <a:pt x="255619" y="19050"/>
                          <a:pt x="323850" y="87281"/>
                          <a:pt x="323850" y="171450"/>
                        </a:cubicBezTo>
                        <a:cubicBezTo>
                          <a:pt x="323750" y="255577"/>
                          <a:pt x="255577" y="323750"/>
                          <a:pt x="171450" y="32385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cs-CZ"/>
                  </a:p>
                </p:txBody>
              </p:sp>
              <p:sp>
                <p:nvSpPr>
                  <p:cNvPr id="34" name="Volný tvar: obrazec 33">
                    <a:extLst>
                      <a:ext uri="{FF2B5EF4-FFF2-40B4-BE49-F238E27FC236}">
                        <a16:creationId xmlns:a16="http://schemas.microsoft.com/office/drawing/2014/main" id="{DE3701EE-4861-4516-97E1-C0D876665F2C}"/>
                      </a:ext>
                    </a:extLst>
                  </p:cNvPr>
                  <p:cNvSpPr/>
                  <p:nvPr/>
                </p:nvSpPr>
                <p:spPr>
                  <a:xfrm>
                    <a:off x="6046761" y="1543299"/>
                    <a:ext cx="19050" cy="123825"/>
                  </a:xfrm>
                  <a:custGeom>
                    <a:avLst/>
                    <a:gdLst>
                      <a:gd name="connsiteX0" fmla="*/ 0 w 19050"/>
                      <a:gd name="connsiteY0" fmla="*/ 0 h 123825"/>
                      <a:gd name="connsiteX1" fmla="*/ 19050 w 19050"/>
                      <a:gd name="connsiteY1" fmla="*/ 0 h 123825"/>
                      <a:gd name="connsiteX2" fmla="*/ 19050 w 19050"/>
                      <a:gd name="connsiteY2" fmla="*/ 123825 h 123825"/>
                      <a:gd name="connsiteX3" fmla="*/ 0 w 19050"/>
                      <a:gd name="connsiteY3" fmla="*/ 123825 h 123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050" h="123825">
                        <a:moveTo>
                          <a:pt x="0" y="0"/>
                        </a:moveTo>
                        <a:lnTo>
                          <a:pt x="19050" y="0"/>
                        </a:lnTo>
                        <a:lnTo>
                          <a:pt x="19050" y="123825"/>
                        </a:lnTo>
                        <a:lnTo>
                          <a:pt x="0" y="12382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cs-CZ"/>
                  </a:p>
                </p:txBody>
              </p:sp>
              <p:sp>
                <p:nvSpPr>
                  <p:cNvPr id="35" name="Volný tvar: obrazec 34">
                    <a:extLst>
                      <a:ext uri="{FF2B5EF4-FFF2-40B4-BE49-F238E27FC236}">
                        <a16:creationId xmlns:a16="http://schemas.microsoft.com/office/drawing/2014/main" id="{D2A178DB-D821-41BD-BF3B-A457B5C78691}"/>
                      </a:ext>
                    </a:extLst>
                  </p:cNvPr>
                  <p:cNvSpPr/>
                  <p:nvPr/>
                </p:nvSpPr>
                <p:spPr>
                  <a:xfrm>
                    <a:off x="6046761" y="1000374"/>
                    <a:ext cx="19050" cy="123825"/>
                  </a:xfrm>
                  <a:custGeom>
                    <a:avLst/>
                    <a:gdLst>
                      <a:gd name="connsiteX0" fmla="*/ 0 w 19050"/>
                      <a:gd name="connsiteY0" fmla="*/ 0 h 123825"/>
                      <a:gd name="connsiteX1" fmla="*/ 19050 w 19050"/>
                      <a:gd name="connsiteY1" fmla="*/ 0 h 123825"/>
                      <a:gd name="connsiteX2" fmla="*/ 19050 w 19050"/>
                      <a:gd name="connsiteY2" fmla="*/ 123825 h 123825"/>
                      <a:gd name="connsiteX3" fmla="*/ 0 w 19050"/>
                      <a:gd name="connsiteY3" fmla="*/ 123825 h 123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050" h="123825">
                        <a:moveTo>
                          <a:pt x="0" y="0"/>
                        </a:moveTo>
                        <a:lnTo>
                          <a:pt x="19050" y="0"/>
                        </a:lnTo>
                        <a:lnTo>
                          <a:pt x="19050" y="123825"/>
                        </a:lnTo>
                        <a:lnTo>
                          <a:pt x="0" y="12382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cs-CZ"/>
                  </a:p>
                </p:txBody>
              </p:sp>
              <p:sp>
                <p:nvSpPr>
                  <p:cNvPr id="36" name="Volný tvar: obrazec 35">
                    <a:extLst>
                      <a:ext uri="{FF2B5EF4-FFF2-40B4-BE49-F238E27FC236}">
                        <a16:creationId xmlns:a16="http://schemas.microsoft.com/office/drawing/2014/main" id="{EC229FA5-A781-4AA8-B862-9F6B3F2AA5CC}"/>
                      </a:ext>
                    </a:extLst>
                  </p:cNvPr>
                  <p:cNvSpPr/>
                  <p:nvPr/>
                </p:nvSpPr>
                <p:spPr>
                  <a:xfrm>
                    <a:off x="5722911" y="1324224"/>
                    <a:ext cx="123825" cy="19050"/>
                  </a:xfrm>
                  <a:custGeom>
                    <a:avLst/>
                    <a:gdLst>
                      <a:gd name="connsiteX0" fmla="*/ 0 w 123825"/>
                      <a:gd name="connsiteY0" fmla="*/ 0 h 19050"/>
                      <a:gd name="connsiteX1" fmla="*/ 123825 w 123825"/>
                      <a:gd name="connsiteY1" fmla="*/ 0 h 19050"/>
                      <a:gd name="connsiteX2" fmla="*/ 123825 w 123825"/>
                      <a:gd name="connsiteY2" fmla="*/ 19050 h 19050"/>
                      <a:gd name="connsiteX3" fmla="*/ 0 w 123825"/>
                      <a:gd name="connsiteY3" fmla="*/ 19050 h 190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3825" h="19050">
                        <a:moveTo>
                          <a:pt x="0" y="0"/>
                        </a:moveTo>
                        <a:lnTo>
                          <a:pt x="123825" y="0"/>
                        </a:lnTo>
                        <a:lnTo>
                          <a:pt x="123825" y="19050"/>
                        </a:lnTo>
                        <a:lnTo>
                          <a:pt x="0" y="1905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cs-CZ"/>
                  </a:p>
                </p:txBody>
              </p:sp>
              <p:sp>
                <p:nvSpPr>
                  <p:cNvPr id="37" name="Volný tvar: obrazec 36">
                    <a:extLst>
                      <a:ext uri="{FF2B5EF4-FFF2-40B4-BE49-F238E27FC236}">
                        <a16:creationId xmlns:a16="http://schemas.microsoft.com/office/drawing/2014/main" id="{008EA3D8-353D-440F-A9CC-60D67F49C042}"/>
                      </a:ext>
                    </a:extLst>
                  </p:cNvPr>
                  <p:cNvSpPr/>
                  <p:nvPr/>
                </p:nvSpPr>
                <p:spPr>
                  <a:xfrm>
                    <a:off x="6265836" y="1324224"/>
                    <a:ext cx="123825" cy="19050"/>
                  </a:xfrm>
                  <a:custGeom>
                    <a:avLst/>
                    <a:gdLst>
                      <a:gd name="connsiteX0" fmla="*/ 0 w 123825"/>
                      <a:gd name="connsiteY0" fmla="*/ 0 h 19050"/>
                      <a:gd name="connsiteX1" fmla="*/ 123825 w 123825"/>
                      <a:gd name="connsiteY1" fmla="*/ 0 h 19050"/>
                      <a:gd name="connsiteX2" fmla="*/ 123825 w 123825"/>
                      <a:gd name="connsiteY2" fmla="*/ 19050 h 19050"/>
                      <a:gd name="connsiteX3" fmla="*/ 0 w 123825"/>
                      <a:gd name="connsiteY3" fmla="*/ 19050 h 190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3825" h="19050">
                        <a:moveTo>
                          <a:pt x="0" y="0"/>
                        </a:moveTo>
                        <a:lnTo>
                          <a:pt x="123825" y="0"/>
                        </a:lnTo>
                        <a:lnTo>
                          <a:pt x="123825" y="19050"/>
                        </a:lnTo>
                        <a:lnTo>
                          <a:pt x="0" y="1905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cs-CZ"/>
                  </a:p>
                </p:txBody>
              </p:sp>
              <p:sp>
                <p:nvSpPr>
                  <p:cNvPr id="38" name="Volný tvar: obrazec 37">
                    <a:extLst>
                      <a:ext uri="{FF2B5EF4-FFF2-40B4-BE49-F238E27FC236}">
                        <a16:creationId xmlns:a16="http://schemas.microsoft.com/office/drawing/2014/main" id="{0526C89F-CB93-462E-AD30-1D35BA8F8D1C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5802425" y="1516180"/>
                    <a:ext cx="123825" cy="19050"/>
                  </a:xfrm>
                  <a:custGeom>
                    <a:avLst/>
                    <a:gdLst>
                      <a:gd name="connsiteX0" fmla="*/ 0 w 123825"/>
                      <a:gd name="connsiteY0" fmla="*/ 0 h 19050"/>
                      <a:gd name="connsiteX1" fmla="*/ 123825 w 123825"/>
                      <a:gd name="connsiteY1" fmla="*/ 0 h 19050"/>
                      <a:gd name="connsiteX2" fmla="*/ 123825 w 123825"/>
                      <a:gd name="connsiteY2" fmla="*/ 19050 h 19050"/>
                      <a:gd name="connsiteX3" fmla="*/ 0 w 123825"/>
                      <a:gd name="connsiteY3" fmla="*/ 19050 h 190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3825" h="19050">
                        <a:moveTo>
                          <a:pt x="0" y="0"/>
                        </a:moveTo>
                        <a:lnTo>
                          <a:pt x="123825" y="0"/>
                        </a:lnTo>
                        <a:lnTo>
                          <a:pt x="123825" y="19050"/>
                        </a:lnTo>
                        <a:lnTo>
                          <a:pt x="0" y="1905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cs-CZ"/>
                  </a:p>
                </p:txBody>
              </p:sp>
              <p:sp>
                <p:nvSpPr>
                  <p:cNvPr id="39" name="Volný tvar: obrazec 38">
                    <a:extLst>
                      <a:ext uri="{FF2B5EF4-FFF2-40B4-BE49-F238E27FC236}">
                        <a16:creationId xmlns:a16="http://schemas.microsoft.com/office/drawing/2014/main" id="{64EF7132-B3AD-46DE-BFDD-9461792602FD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6186317" y="1132267"/>
                    <a:ext cx="123825" cy="19050"/>
                  </a:xfrm>
                  <a:custGeom>
                    <a:avLst/>
                    <a:gdLst>
                      <a:gd name="connsiteX0" fmla="*/ 0 w 123825"/>
                      <a:gd name="connsiteY0" fmla="*/ 0 h 19050"/>
                      <a:gd name="connsiteX1" fmla="*/ 123825 w 123825"/>
                      <a:gd name="connsiteY1" fmla="*/ 0 h 19050"/>
                      <a:gd name="connsiteX2" fmla="*/ 123825 w 123825"/>
                      <a:gd name="connsiteY2" fmla="*/ 19050 h 19050"/>
                      <a:gd name="connsiteX3" fmla="*/ 0 w 123825"/>
                      <a:gd name="connsiteY3" fmla="*/ 19050 h 190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3825" h="19050">
                        <a:moveTo>
                          <a:pt x="0" y="0"/>
                        </a:moveTo>
                        <a:lnTo>
                          <a:pt x="123825" y="0"/>
                        </a:lnTo>
                        <a:lnTo>
                          <a:pt x="123825" y="19050"/>
                        </a:lnTo>
                        <a:lnTo>
                          <a:pt x="0" y="1905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cs-CZ"/>
                  </a:p>
                </p:txBody>
              </p:sp>
              <p:sp>
                <p:nvSpPr>
                  <p:cNvPr id="40" name="Volný tvar: obrazec 39">
                    <a:extLst>
                      <a:ext uri="{FF2B5EF4-FFF2-40B4-BE49-F238E27FC236}">
                        <a16:creationId xmlns:a16="http://schemas.microsoft.com/office/drawing/2014/main" id="{91DE405C-886A-4E80-BE26-738892A8A919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5854806" y="1079881"/>
                    <a:ext cx="19050" cy="123825"/>
                  </a:xfrm>
                  <a:custGeom>
                    <a:avLst/>
                    <a:gdLst>
                      <a:gd name="connsiteX0" fmla="*/ 0 w 19050"/>
                      <a:gd name="connsiteY0" fmla="*/ 0 h 123825"/>
                      <a:gd name="connsiteX1" fmla="*/ 19050 w 19050"/>
                      <a:gd name="connsiteY1" fmla="*/ 0 h 123825"/>
                      <a:gd name="connsiteX2" fmla="*/ 19050 w 19050"/>
                      <a:gd name="connsiteY2" fmla="*/ 123825 h 123825"/>
                      <a:gd name="connsiteX3" fmla="*/ 0 w 19050"/>
                      <a:gd name="connsiteY3" fmla="*/ 123825 h 123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050" h="123825">
                        <a:moveTo>
                          <a:pt x="0" y="0"/>
                        </a:moveTo>
                        <a:lnTo>
                          <a:pt x="19050" y="0"/>
                        </a:lnTo>
                        <a:lnTo>
                          <a:pt x="19050" y="123825"/>
                        </a:lnTo>
                        <a:lnTo>
                          <a:pt x="0" y="12382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cs-CZ"/>
                  </a:p>
                </p:txBody>
              </p:sp>
              <p:sp>
                <p:nvSpPr>
                  <p:cNvPr id="41" name="Volný tvar: obrazec 40">
                    <a:extLst>
                      <a:ext uri="{FF2B5EF4-FFF2-40B4-BE49-F238E27FC236}">
                        <a16:creationId xmlns:a16="http://schemas.microsoft.com/office/drawing/2014/main" id="{75FB021A-BDB1-4092-A25E-0921E03DDE4E}"/>
                      </a:ext>
                    </a:extLst>
                  </p:cNvPr>
                  <p:cNvSpPr/>
                  <p:nvPr/>
                </p:nvSpPr>
                <p:spPr>
                  <a:xfrm rot="18900000">
                    <a:off x="6238710" y="1463791"/>
                    <a:ext cx="19050" cy="123825"/>
                  </a:xfrm>
                  <a:custGeom>
                    <a:avLst/>
                    <a:gdLst>
                      <a:gd name="connsiteX0" fmla="*/ 0 w 19050"/>
                      <a:gd name="connsiteY0" fmla="*/ 0 h 123825"/>
                      <a:gd name="connsiteX1" fmla="*/ 19050 w 19050"/>
                      <a:gd name="connsiteY1" fmla="*/ 0 h 123825"/>
                      <a:gd name="connsiteX2" fmla="*/ 19050 w 19050"/>
                      <a:gd name="connsiteY2" fmla="*/ 123825 h 123825"/>
                      <a:gd name="connsiteX3" fmla="*/ 0 w 19050"/>
                      <a:gd name="connsiteY3" fmla="*/ 123825 h 123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050" h="123825">
                        <a:moveTo>
                          <a:pt x="0" y="0"/>
                        </a:moveTo>
                        <a:lnTo>
                          <a:pt x="19050" y="0"/>
                        </a:lnTo>
                        <a:lnTo>
                          <a:pt x="19050" y="123825"/>
                        </a:lnTo>
                        <a:lnTo>
                          <a:pt x="0" y="12382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cs-CZ"/>
                  </a:p>
                </p:txBody>
              </p:sp>
            </p:grpSp>
            <p:grpSp>
              <p:nvGrpSpPr>
                <p:cNvPr id="44" name="Grafický objekt 16" descr="Pampeliška">
                  <a:extLst>
                    <a:ext uri="{FF2B5EF4-FFF2-40B4-BE49-F238E27FC236}">
                      <a16:creationId xmlns:a16="http://schemas.microsoft.com/office/drawing/2014/main" id="{8B407A91-5DC1-4976-910B-E2C1CDC107B0}"/>
                    </a:ext>
                  </a:extLst>
                </p:cNvPr>
                <p:cNvGrpSpPr/>
                <p:nvPr/>
              </p:nvGrpSpPr>
              <p:grpSpPr>
                <a:xfrm>
                  <a:off x="6040532" y="2166673"/>
                  <a:ext cx="852231" cy="866776"/>
                  <a:chOff x="3250129" y="5133813"/>
                  <a:chExt cx="852231" cy="866776"/>
                </a:xfrm>
                <a:solidFill>
                  <a:srgbClr val="000000"/>
                </a:solidFill>
              </p:grpSpPr>
              <p:sp>
                <p:nvSpPr>
                  <p:cNvPr id="45" name="Volný tvar: obrazec 44">
                    <a:extLst>
                      <a:ext uri="{FF2B5EF4-FFF2-40B4-BE49-F238E27FC236}">
                        <a16:creationId xmlns:a16="http://schemas.microsoft.com/office/drawing/2014/main" id="{87339648-8DFF-46AE-89D2-4FF20A75681B}"/>
                      </a:ext>
                    </a:extLst>
                  </p:cNvPr>
                  <p:cNvSpPr/>
                  <p:nvPr/>
                </p:nvSpPr>
                <p:spPr>
                  <a:xfrm>
                    <a:off x="3317847" y="5428730"/>
                    <a:ext cx="262294" cy="571859"/>
                  </a:xfrm>
                  <a:custGeom>
                    <a:avLst/>
                    <a:gdLst>
                      <a:gd name="connsiteX0" fmla="*/ 200023 w 262294"/>
                      <a:gd name="connsiteY0" fmla="*/ 124184 h 571859"/>
                      <a:gd name="connsiteX1" fmla="*/ 262295 w 262294"/>
                      <a:gd name="connsiteY1" fmla="*/ 62272 h 571859"/>
                      <a:gd name="connsiteX2" fmla="*/ 200382 w 262294"/>
                      <a:gd name="connsiteY2" fmla="*/ 0 h 571859"/>
                      <a:gd name="connsiteX3" fmla="*/ 138111 w 262294"/>
                      <a:gd name="connsiteY3" fmla="*/ 61913 h 571859"/>
                      <a:gd name="connsiteX4" fmla="*/ 179727 w 262294"/>
                      <a:gd name="connsiteY4" fmla="*/ 120712 h 571859"/>
                      <a:gd name="connsiteX5" fmla="*/ 98078 w 262294"/>
                      <a:gd name="connsiteY5" fmla="*/ 311340 h 571859"/>
                      <a:gd name="connsiteX6" fmla="*/ 0 w 262294"/>
                      <a:gd name="connsiteY6" fmla="*/ 571859 h 571859"/>
                      <a:gd name="connsiteX7" fmla="*/ 19050 w 262294"/>
                      <a:gd name="connsiteY7" fmla="*/ 571859 h 571859"/>
                      <a:gd name="connsiteX8" fmla="*/ 114132 w 262294"/>
                      <a:gd name="connsiteY8" fmla="*/ 321591 h 571859"/>
                      <a:gd name="connsiteX9" fmla="*/ 198619 w 262294"/>
                      <a:gd name="connsiteY9" fmla="*/ 124114 h 571859"/>
                      <a:gd name="connsiteX10" fmla="*/ 200023 w 262294"/>
                      <a:gd name="connsiteY10" fmla="*/ 124184 h 571859"/>
                      <a:gd name="connsiteX11" fmla="*/ 157161 w 262294"/>
                      <a:gd name="connsiteY11" fmla="*/ 62272 h 571859"/>
                      <a:gd name="connsiteX12" fmla="*/ 200023 w 262294"/>
                      <a:gd name="connsiteY12" fmla="*/ 19409 h 571859"/>
                      <a:gd name="connsiteX13" fmla="*/ 242886 w 262294"/>
                      <a:gd name="connsiteY13" fmla="*/ 62272 h 571859"/>
                      <a:gd name="connsiteX14" fmla="*/ 200023 w 262294"/>
                      <a:gd name="connsiteY14" fmla="*/ 105134 h 571859"/>
                      <a:gd name="connsiteX15" fmla="*/ 157161 w 262294"/>
                      <a:gd name="connsiteY15" fmla="*/ 62272 h 5718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262294" h="571859">
                        <a:moveTo>
                          <a:pt x="200023" y="124184"/>
                        </a:moveTo>
                        <a:cubicBezTo>
                          <a:pt x="234316" y="124283"/>
                          <a:pt x="262196" y="96565"/>
                          <a:pt x="262295" y="62272"/>
                        </a:cubicBezTo>
                        <a:cubicBezTo>
                          <a:pt x="262394" y="27979"/>
                          <a:pt x="234675" y="99"/>
                          <a:pt x="200382" y="0"/>
                        </a:cubicBezTo>
                        <a:cubicBezTo>
                          <a:pt x="166089" y="-100"/>
                          <a:pt x="138210" y="27620"/>
                          <a:pt x="138111" y="61913"/>
                        </a:cubicBezTo>
                        <a:cubicBezTo>
                          <a:pt x="138033" y="88379"/>
                          <a:pt x="154741" y="111984"/>
                          <a:pt x="179727" y="120712"/>
                        </a:cubicBezTo>
                        <a:cubicBezTo>
                          <a:pt x="175338" y="190131"/>
                          <a:pt x="137822" y="249086"/>
                          <a:pt x="98078" y="311340"/>
                        </a:cubicBezTo>
                        <a:cubicBezTo>
                          <a:pt x="49858" y="386861"/>
                          <a:pt x="0" y="464950"/>
                          <a:pt x="0" y="571859"/>
                        </a:cubicBezTo>
                        <a:lnTo>
                          <a:pt x="19050" y="571859"/>
                        </a:lnTo>
                        <a:cubicBezTo>
                          <a:pt x="19050" y="470513"/>
                          <a:pt x="67391" y="394805"/>
                          <a:pt x="114132" y="321591"/>
                        </a:cubicBezTo>
                        <a:cubicBezTo>
                          <a:pt x="154863" y="257804"/>
                          <a:pt x="193343" y="197364"/>
                          <a:pt x="198619" y="124114"/>
                        </a:cubicBezTo>
                        <a:cubicBezTo>
                          <a:pt x="199091" y="124124"/>
                          <a:pt x="199549" y="124184"/>
                          <a:pt x="200023" y="124184"/>
                        </a:cubicBezTo>
                        <a:close/>
                        <a:moveTo>
                          <a:pt x="157161" y="62272"/>
                        </a:moveTo>
                        <a:cubicBezTo>
                          <a:pt x="157161" y="38599"/>
                          <a:pt x="176351" y="19409"/>
                          <a:pt x="200023" y="19409"/>
                        </a:cubicBezTo>
                        <a:cubicBezTo>
                          <a:pt x="223696" y="19409"/>
                          <a:pt x="242886" y="38599"/>
                          <a:pt x="242886" y="62272"/>
                        </a:cubicBezTo>
                        <a:cubicBezTo>
                          <a:pt x="242886" y="85944"/>
                          <a:pt x="223696" y="105134"/>
                          <a:pt x="200023" y="105134"/>
                        </a:cubicBezTo>
                        <a:cubicBezTo>
                          <a:pt x="176362" y="105108"/>
                          <a:pt x="157187" y="85933"/>
                          <a:pt x="157161" y="62272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cs-CZ"/>
                  </a:p>
                </p:txBody>
              </p:sp>
              <p:sp>
                <p:nvSpPr>
                  <p:cNvPr id="46" name="Volný tvar: obrazec 45">
                    <a:extLst>
                      <a:ext uri="{FF2B5EF4-FFF2-40B4-BE49-F238E27FC236}">
                        <a16:creationId xmlns:a16="http://schemas.microsoft.com/office/drawing/2014/main" id="{FAE3D355-9AB6-4577-A0DC-05566F502DA6}"/>
                      </a:ext>
                    </a:extLst>
                  </p:cNvPr>
                  <p:cNvSpPr/>
                  <p:nvPr/>
                </p:nvSpPr>
                <p:spPr>
                  <a:xfrm>
                    <a:off x="3458708" y="5219540"/>
                    <a:ext cx="112314" cy="166322"/>
                  </a:xfrm>
                  <a:custGeom>
                    <a:avLst/>
                    <a:gdLst>
                      <a:gd name="connsiteX0" fmla="*/ 46532 w 112314"/>
                      <a:gd name="connsiteY0" fmla="*/ 51356 h 166322"/>
                      <a:gd name="connsiteX1" fmla="*/ 46532 w 112314"/>
                      <a:gd name="connsiteY1" fmla="*/ 156798 h 166322"/>
                      <a:gd name="connsiteX2" fmla="*/ 56057 w 112314"/>
                      <a:gd name="connsiteY2" fmla="*/ 166323 h 166322"/>
                      <a:gd name="connsiteX3" fmla="*/ 65582 w 112314"/>
                      <a:gd name="connsiteY3" fmla="*/ 156798 h 166322"/>
                      <a:gd name="connsiteX4" fmla="*/ 65582 w 112314"/>
                      <a:gd name="connsiteY4" fmla="*/ 51356 h 166322"/>
                      <a:gd name="connsiteX5" fmla="*/ 109422 w 112314"/>
                      <a:gd name="connsiteY5" fmla="*/ 29914 h 166322"/>
                      <a:gd name="connsiteX6" fmla="*/ 109626 w 112314"/>
                      <a:gd name="connsiteY6" fmla="*/ 16446 h 166322"/>
                      <a:gd name="connsiteX7" fmla="*/ 96157 w 112314"/>
                      <a:gd name="connsiteY7" fmla="*/ 16241 h 166322"/>
                      <a:gd name="connsiteX8" fmla="*/ 95952 w 112314"/>
                      <a:gd name="connsiteY8" fmla="*/ 16446 h 166322"/>
                      <a:gd name="connsiteX9" fmla="*/ 65577 w 112314"/>
                      <a:gd name="connsiteY9" fmla="*/ 32117 h 166322"/>
                      <a:gd name="connsiteX10" fmla="*/ 65577 w 112314"/>
                      <a:gd name="connsiteY10" fmla="*/ 9525 h 166322"/>
                      <a:gd name="connsiteX11" fmla="*/ 56052 w 112314"/>
                      <a:gd name="connsiteY11" fmla="*/ 0 h 166322"/>
                      <a:gd name="connsiteX12" fmla="*/ 46527 w 112314"/>
                      <a:gd name="connsiteY12" fmla="*/ 9525 h 166322"/>
                      <a:gd name="connsiteX13" fmla="*/ 46527 w 112314"/>
                      <a:gd name="connsiteY13" fmla="*/ 32117 h 166322"/>
                      <a:gd name="connsiteX14" fmla="*/ 16157 w 112314"/>
                      <a:gd name="connsiteY14" fmla="*/ 16446 h 166322"/>
                      <a:gd name="connsiteX15" fmla="*/ 2688 w 112314"/>
                      <a:gd name="connsiteY15" fmla="*/ 16651 h 166322"/>
                      <a:gd name="connsiteX16" fmla="*/ 2688 w 112314"/>
                      <a:gd name="connsiteY16" fmla="*/ 29914 h 166322"/>
                      <a:gd name="connsiteX17" fmla="*/ 46532 w 112314"/>
                      <a:gd name="connsiteY17" fmla="*/ 51356 h 1663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12314" h="166322">
                        <a:moveTo>
                          <a:pt x="46532" y="51356"/>
                        </a:moveTo>
                        <a:lnTo>
                          <a:pt x="46532" y="156798"/>
                        </a:lnTo>
                        <a:cubicBezTo>
                          <a:pt x="46532" y="162058"/>
                          <a:pt x="50796" y="166323"/>
                          <a:pt x="56057" y="166323"/>
                        </a:cubicBezTo>
                        <a:cubicBezTo>
                          <a:pt x="61317" y="166323"/>
                          <a:pt x="65582" y="162058"/>
                          <a:pt x="65582" y="156798"/>
                        </a:cubicBezTo>
                        <a:lnTo>
                          <a:pt x="65582" y="51356"/>
                        </a:lnTo>
                        <a:cubicBezTo>
                          <a:pt x="82180" y="49308"/>
                          <a:pt x="97614" y="41759"/>
                          <a:pt x="109422" y="29914"/>
                        </a:cubicBezTo>
                        <a:cubicBezTo>
                          <a:pt x="113197" y="26251"/>
                          <a:pt x="113289" y="20222"/>
                          <a:pt x="109626" y="16446"/>
                        </a:cubicBezTo>
                        <a:cubicBezTo>
                          <a:pt x="105963" y="12669"/>
                          <a:pt x="99933" y="12578"/>
                          <a:pt x="96157" y="16241"/>
                        </a:cubicBezTo>
                        <a:cubicBezTo>
                          <a:pt x="96087" y="16309"/>
                          <a:pt x="96020" y="16376"/>
                          <a:pt x="95952" y="16446"/>
                        </a:cubicBezTo>
                        <a:cubicBezTo>
                          <a:pt x="87708" y="24709"/>
                          <a:pt x="77088" y="30188"/>
                          <a:pt x="65577" y="32117"/>
                        </a:cubicBezTo>
                        <a:lnTo>
                          <a:pt x="65577" y="9525"/>
                        </a:lnTo>
                        <a:cubicBezTo>
                          <a:pt x="65577" y="4264"/>
                          <a:pt x="61313" y="0"/>
                          <a:pt x="56052" y="0"/>
                        </a:cubicBezTo>
                        <a:cubicBezTo>
                          <a:pt x="50791" y="0"/>
                          <a:pt x="46527" y="4264"/>
                          <a:pt x="46527" y="9525"/>
                        </a:cubicBezTo>
                        <a:lnTo>
                          <a:pt x="46527" y="32117"/>
                        </a:lnTo>
                        <a:cubicBezTo>
                          <a:pt x="35018" y="30187"/>
                          <a:pt x="24399" y="24708"/>
                          <a:pt x="16157" y="16446"/>
                        </a:cubicBezTo>
                        <a:cubicBezTo>
                          <a:pt x="12382" y="12783"/>
                          <a:pt x="6352" y="12875"/>
                          <a:pt x="2688" y="16651"/>
                        </a:cubicBezTo>
                        <a:cubicBezTo>
                          <a:pt x="-896" y="20345"/>
                          <a:pt x="-896" y="26219"/>
                          <a:pt x="2688" y="29914"/>
                        </a:cubicBezTo>
                        <a:cubicBezTo>
                          <a:pt x="14496" y="41759"/>
                          <a:pt x="29932" y="49308"/>
                          <a:pt x="46532" y="51356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cs-CZ"/>
                  </a:p>
                </p:txBody>
              </p:sp>
              <p:sp>
                <p:nvSpPr>
                  <p:cNvPr id="47" name="Volný tvar: obrazec 46">
                    <a:extLst>
                      <a:ext uri="{FF2B5EF4-FFF2-40B4-BE49-F238E27FC236}">
                        <a16:creationId xmlns:a16="http://schemas.microsoft.com/office/drawing/2014/main" id="{AC3E5D3A-BEA0-47FF-9187-F368C1CE7D4A}"/>
                      </a:ext>
                    </a:extLst>
                  </p:cNvPr>
                  <p:cNvSpPr/>
                  <p:nvPr/>
                </p:nvSpPr>
                <p:spPr>
                  <a:xfrm>
                    <a:off x="3612086" y="5193888"/>
                    <a:ext cx="117964" cy="160484"/>
                  </a:xfrm>
                  <a:custGeom>
                    <a:avLst/>
                    <a:gdLst>
                      <a:gd name="connsiteX0" fmla="*/ 5519 w 117964"/>
                      <a:gd name="connsiteY0" fmla="*/ 159597 h 160484"/>
                      <a:gd name="connsiteX1" fmla="*/ 18168 w 117964"/>
                      <a:gd name="connsiteY1" fmla="*/ 154967 h 160484"/>
                      <a:gd name="connsiteX2" fmla="*/ 18169 w 117964"/>
                      <a:gd name="connsiteY2" fmla="*/ 154965 h 160484"/>
                      <a:gd name="connsiteX3" fmla="*/ 62821 w 117964"/>
                      <a:gd name="connsiteY3" fmla="*/ 58743 h 160484"/>
                      <a:gd name="connsiteX4" fmla="*/ 85626 w 117964"/>
                      <a:gd name="connsiteY4" fmla="*/ 62375 h 160484"/>
                      <a:gd name="connsiteX5" fmla="*/ 111615 w 117964"/>
                      <a:gd name="connsiteY5" fmla="*/ 57734 h 160484"/>
                      <a:gd name="connsiteX6" fmla="*/ 117416 w 117964"/>
                      <a:gd name="connsiteY6" fmla="*/ 45576 h 160484"/>
                      <a:gd name="connsiteX7" fmla="*/ 105258 w 117964"/>
                      <a:gd name="connsiteY7" fmla="*/ 39775 h 160484"/>
                      <a:gd name="connsiteX8" fmla="*/ 105067 w 117964"/>
                      <a:gd name="connsiteY8" fmla="*/ 39846 h 160484"/>
                      <a:gd name="connsiteX9" fmla="*/ 70926 w 117964"/>
                      <a:gd name="connsiteY9" fmla="*/ 41275 h 160484"/>
                      <a:gd name="connsiteX10" fmla="*/ 80436 w 117964"/>
                      <a:gd name="connsiteY10" fmla="*/ 20782 h 160484"/>
                      <a:gd name="connsiteX11" fmla="*/ 75803 w 117964"/>
                      <a:gd name="connsiteY11" fmla="*/ 8131 h 160484"/>
                      <a:gd name="connsiteX12" fmla="*/ 63153 w 117964"/>
                      <a:gd name="connsiteY12" fmla="*/ 12763 h 160484"/>
                      <a:gd name="connsiteX13" fmla="*/ 53676 w 117964"/>
                      <a:gd name="connsiteY13" fmla="*/ 33187 h 160484"/>
                      <a:gd name="connsiteX14" fmla="*/ 32699 w 117964"/>
                      <a:gd name="connsiteY14" fmla="*/ 6257 h 160484"/>
                      <a:gd name="connsiteX15" fmla="*/ 20476 w 117964"/>
                      <a:gd name="connsiteY15" fmla="*/ 583 h 160484"/>
                      <a:gd name="connsiteX16" fmla="*/ 14802 w 117964"/>
                      <a:gd name="connsiteY16" fmla="*/ 12805 h 160484"/>
                      <a:gd name="connsiteX17" fmla="*/ 45549 w 117964"/>
                      <a:gd name="connsiteY17" fmla="*/ 50709 h 160484"/>
                      <a:gd name="connsiteX18" fmla="*/ 887 w 117964"/>
                      <a:gd name="connsiteY18" fmla="*/ 146947 h 160484"/>
                      <a:gd name="connsiteX19" fmla="*/ 5518 w 117964"/>
                      <a:gd name="connsiteY19" fmla="*/ 159596 h 160484"/>
                      <a:gd name="connsiteX20" fmla="*/ 5519 w 117964"/>
                      <a:gd name="connsiteY20" fmla="*/ 159597 h 1604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17964" h="160484">
                        <a:moveTo>
                          <a:pt x="5519" y="159597"/>
                        </a:moveTo>
                        <a:cubicBezTo>
                          <a:pt x="10291" y="161812"/>
                          <a:pt x="15954" y="159738"/>
                          <a:pt x="18168" y="154967"/>
                        </a:cubicBezTo>
                        <a:cubicBezTo>
                          <a:pt x="18169" y="154966"/>
                          <a:pt x="18169" y="154966"/>
                          <a:pt x="18169" y="154965"/>
                        </a:cubicBezTo>
                        <a:lnTo>
                          <a:pt x="62821" y="58743"/>
                        </a:lnTo>
                        <a:cubicBezTo>
                          <a:pt x="70188" y="61128"/>
                          <a:pt x="77883" y="62353"/>
                          <a:pt x="85626" y="62375"/>
                        </a:cubicBezTo>
                        <a:cubicBezTo>
                          <a:pt x="94495" y="62366"/>
                          <a:pt x="103292" y="60795"/>
                          <a:pt x="111615" y="57734"/>
                        </a:cubicBezTo>
                        <a:cubicBezTo>
                          <a:pt x="116574" y="55978"/>
                          <a:pt x="119172" y="50536"/>
                          <a:pt x="117416" y="45576"/>
                        </a:cubicBezTo>
                        <a:cubicBezTo>
                          <a:pt x="115661" y="40617"/>
                          <a:pt x="110218" y="38020"/>
                          <a:pt x="105258" y="39775"/>
                        </a:cubicBezTo>
                        <a:cubicBezTo>
                          <a:pt x="105195" y="39798"/>
                          <a:pt x="105131" y="39822"/>
                          <a:pt x="105067" y="39846"/>
                        </a:cubicBezTo>
                        <a:cubicBezTo>
                          <a:pt x="94113" y="43869"/>
                          <a:pt x="82177" y="44369"/>
                          <a:pt x="70926" y="41275"/>
                        </a:cubicBezTo>
                        <a:lnTo>
                          <a:pt x="80436" y="20782"/>
                        </a:lnTo>
                        <a:cubicBezTo>
                          <a:pt x="82651" y="16009"/>
                          <a:pt x="80576" y="10345"/>
                          <a:pt x="75803" y="8131"/>
                        </a:cubicBezTo>
                        <a:cubicBezTo>
                          <a:pt x="71031" y="5917"/>
                          <a:pt x="65368" y="7990"/>
                          <a:pt x="63153" y="12763"/>
                        </a:cubicBezTo>
                        <a:lnTo>
                          <a:pt x="53676" y="33187"/>
                        </a:lnTo>
                        <a:cubicBezTo>
                          <a:pt x="44047" y="26617"/>
                          <a:pt x="36712" y="17201"/>
                          <a:pt x="32699" y="6257"/>
                        </a:cubicBezTo>
                        <a:cubicBezTo>
                          <a:pt x="30891" y="1315"/>
                          <a:pt x="25418" y="-1226"/>
                          <a:pt x="20476" y="583"/>
                        </a:cubicBezTo>
                        <a:cubicBezTo>
                          <a:pt x="15535" y="2391"/>
                          <a:pt x="12995" y="7864"/>
                          <a:pt x="14802" y="12805"/>
                        </a:cubicBezTo>
                        <a:cubicBezTo>
                          <a:pt x="20532" y="28519"/>
                          <a:pt x="31356" y="41862"/>
                          <a:pt x="45549" y="50709"/>
                        </a:cubicBezTo>
                        <a:lnTo>
                          <a:pt x="887" y="146947"/>
                        </a:lnTo>
                        <a:cubicBezTo>
                          <a:pt x="-1327" y="151719"/>
                          <a:pt x="746" y="157382"/>
                          <a:pt x="5518" y="159596"/>
                        </a:cubicBezTo>
                        <a:cubicBezTo>
                          <a:pt x="5518" y="159597"/>
                          <a:pt x="5519" y="159597"/>
                          <a:pt x="5519" y="159597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cs-CZ"/>
                  </a:p>
                </p:txBody>
              </p:sp>
              <p:sp>
                <p:nvSpPr>
                  <p:cNvPr id="48" name="Volný tvar: obrazec 47">
                    <a:extLst>
                      <a:ext uri="{FF2B5EF4-FFF2-40B4-BE49-F238E27FC236}">
                        <a16:creationId xmlns:a16="http://schemas.microsoft.com/office/drawing/2014/main" id="{3F031E5F-A260-4BE1-82E5-93191052FC2C}"/>
                      </a:ext>
                    </a:extLst>
                  </p:cNvPr>
                  <p:cNvSpPr/>
                  <p:nvPr/>
                </p:nvSpPr>
                <p:spPr>
                  <a:xfrm>
                    <a:off x="3747113" y="5198403"/>
                    <a:ext cx="151750" cy="125622"/>
                  </a:xfrm>
                  <a:custGeom>
                    <a:avLst/>
                    <a:gdLst>
                      <a:gd name="connsiteX0" fmla="*/ 144420 w 151750"/>
                      <a:gd name="connsiteY0" fmla="*/ 79835 h 125622"/>
                      <a:gd name="connsiteX1" fmla="*/ 115215 w 151750"/>
                      <a:gd name="connsiteY1" fmla="*/ 62164 h 125622"/>
                      <a:gd name="connsiteX2" fmla="*/ 134375 w 151750"/>
                      <a:gd name="connsiteY2" fmla="*/ 50353 h 125622"/>
                      <a:gd name="connsiteX3" fmla="*/ 137492 w 151750"/>
                      <a:gd name="connsiteY3" fmla="*/ 37247 h 125622"/>
                      <a:gd name="connsiteX4" fmla="*/ 124385 w 151750"/>
                      <a:gd name="connsiteY4" fmla="*/ 34130 h 125622"/>
                      <a:gd name="connsiteX5" fmla="*/ 105152 w 151750"/>
                      <a:gd name="connsiteY5" fmla="*/ 45983 h 125622"/>
                      <a:gd name="connsiteX6" fmla="*/ 102564 w 151750"/>
                      <a:gd name="connsiteY6" fmla="*/ 11913 h 125622"/>
                      <a:gd name="connsiteX7" fmla="*/ 95729 w 151750"/>
                      <a:gd name="connsiteY7" fmla="*/ 306 h 125622"/>
                      <a:gd name="connsiteX8" fmla="*/ 84121 w 151750"/>
                      <a:gd name="connsiteY8" fmla="*/ 7141 h 125622"/>
                      <a:gd name="connsiteX9" fmla="*/ 84035 w 151750"/>
                      <a:gd name="connsiteY9" fmla="*/ 7504 h 125622"/>
                      <a:gd name="connsiteX10" fmla="*/ 88776 w 151750"/>
                      <a:gd name="connsiteY10" fmla="*/ 56074 h 125622"/>
                      <a:gd name="connsiteX11" fmla="*/ 4532 w 151750"/>
                      <a:gd name="connsiteY11" fmla="*/ 107985 h 125622"/>
                      <a:gd name="connsiteX12" fmla="*/ 1416 w 151750"/>
                      <a:gd name="connsiteY12" fmla="*/ 121091 h 125622"/>
                      <a:gd name="connsiteX13" fmla="*/ 14522 w 151750"/>
                      <a:gd name="connsiteY13" fmla="*/ 124207 h 125622"/>
                      <a:gd name="connsiteX14" fmla="*/ 98768 w 151750"/>
                      <a:gd name="connsiteY14" fmla="*/ 72296 h 125622"/>
                      <a:gd name="connsiteX15" fmla="*/ 140011 w 151750"/>
                      <a:gd name="connsiteY15" fmla="*/ 98371 h 125622"/>
                      <a:gd name="connsiteX16" fmla="*/ 142225 w 151750"/>
                      <a:gd name="connsiteY16" fmla="*/ 98626 h 125622"/>
                      <a:gd name="connsiteX17" fmla="*/ 151751 w 151750"/>
                      <a:gd name="connsiteY17" fmla="*/ 89102 h 125622"/>
                      <a:gd name="connsiteX18" fmla="*/ 144420 w 151750"/>
                      <a:gd name="connsiteY18" fmla="*/ 79832 h 1256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51750" h="125622">
                        <a:moveTo>
                          <a:pt x="144420" y="79835"/>
                        </a:moveTo>
                        <a:cubicBezTo>
                          <a:pt x="133081" y="77135"/>
                          <a:pt x="122869" y="70957"/>
                          <a:pt x="115215" y="62164"/>
                        </a:cubicBezTo>
                        <a:lnTo>
                          <a:pt x="134375" y="50353"/>
                        </a:lnTo>
                        <a:cubicBezTo>
                          <a:pt x="138855" y="47595"/>
                          <a:pt x="140250" y="41726"/>
                          <a:pt x="137492" y="37247"/>
                        </a:cubicBezTo>
                        <a:cubicBezTo>
                          <a:pt x="134733" y="32767"/>
                          <a:pt x="128865" y="31372"/>
                          <a:pt x="124385" y="34130"/>
                        </a:cubicBezTo>
                        <a:lnTo>
                          <a:pt x="105152" y="45983"/>
                        </a:lnTo>
                        <a:cubicBezTo>
                          <a:pt x="100753" y="35175"/>
                          <a:pt x="99848" y="23261"/>
                          <a:pt x="102564" y="11913"/>
                        </a:cubicBezTo>
                        <a:cubicBezTo>
                          <a:pt x="103881" y="6820"/>
                          <a:pt x="100821" y="1624"/>
                          <a:pt x="95729" y="306"/>
                        </a:cubicBezTo>
                        <a:cubicBezTo>
                          <a:pt x="90635" y="-1012"/>
                          <a:pt x="85439" y="2049"/>
                          <a:pt x="84121" y="7141"/>
                        </a:cubicBezTo>
                        <a:cubicBezTo>
                          <a:pt x="84090" y="7262"/>
                          <a:pt x="84061" y="7383"/>
                          <a:pt x="84035" y="7504"/>
                        </a:cubicBezTo>
                        <a:cubicBezTo>
                          <a:pt x="80139" y="23769"/>
                          <a:pt x="81808" y="40870"/>
                          <a:pt x="88776" y="56074"/>
                        </a:cubicBezTo>
                        <a:lnTo>
                          <a:pt x="4532" y="107985"/>
                        </a:lnTo>
                        <a:cubicBezTo>
                          <a:pt x="53" y="110744"/>
                          <a:pt x="-1343" y="116612"/>
                          <a:pt x="1416" y="121091"/>
                        </a:cubicBezTo>
                        <a:cubicBezTo>
                          <a:pt x="4175" y="125570"/>
                          <a:pt x="10043" y="126966"/>
                          <a:pt x="14522" y="124207"/>
                        </a:cubicBezTo>
                        <a:lnTo>
                          <a:pt x="98768" y="72296"/>
                        </a:lnTo>
                        <a:cubicBezTo>
                          <a:pt x="109217" y="85351"/>
                          <a:pt x="123737" y="94530"/>
                          <a:pt x="140011" y="98371"/>
                        </a:cubicBezTo>
                        <a:cubicBezTo>
                          <a:pt x="140737" y="98539"/>
                          <a:pt x="141480" y="98625"/>
                          <a:pt x="142225" y="98626"/>
                        </a:cubicBezTo>
                        <a:cubicBezTo>
                          <a:pt x="147485" y="98627"/>
                          <a:pt x="151751" y="94363"/>
                          <a:pt x="151751" y="89102"/>
                        </a:cubicBezTo>
                        <a:cubicBezTo>
                          <a:pt x="151752" y="84686"/>
                          <a:pt x="148717" y="80849"/>
                          <a:pt x="144420" y="79832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cs-CZ"/>
                  </a:p>
                </p:txBody>
              </p:sp>
              <p:sp>
                <p:nvSpPr>
                  <p:cNvPr id="49" name="Volný tvar: obrazec 48">
                    <a:extLst>
                      <a:ext uri="{FF2B5EF4-FFF2-40B4-BE49-F238E27FC236}">
                        <a16:creationId xmlns:a16="http://schemas.microsoft.com/office/drawing/2014/main" id="{B396C8D3-B4CC-4C2D-9A5A-79417FC7BCA6}"/>
                      </a:ext>
                    </a:extLst>
                  </p:cNvPr>
                  <p:cNvSpPr/>
                  <p:nvPr/>
                </p:nvSpPr>
                <p:spPr>
                  <a:xfrm>
                    <a:off x="3966082" y="5133813"/>
                    <a:ext cx="136278" cy="139493"/>
                  </a:xfrm>
                  <a:custGeom>
                    <a:avLst/>
                    <a:gdLst>
                      <a:gd name="connsiteX0" fmla="*/ 126465 w 136278"/>
                      <a:gd name="connsiteY0" fmla="*/ 63914 h 139493"/>
                      <a:gd name="connsiteX1" fmla="*/ 93615 w 136278"/>
                      <a:gd name="connsiteY1" fmla="*/ 54518 h 139493"/>
                      <a:gd name="connsiteX2" fmla="*/ 109099 w 136278"/>
                      <a:gd name="connsiteY2" fmla="*/ 38064 h 139493"/>
                      <a:gd name="connsiteX3" fmla="*/ 108691 w 136278"/>
                      <a:gd name="connsiteY3" fmla="*/ 24597 h 139493"/>
                      <a:gd name="connsiteX4" fmla="*/ 95223 w 136278"/>
                      <a:gd name="connsiteY4" fmla="*/ 25005 h 139493"/>
                      <a:gd name="connsiteX5" fmla="*/ 79735 w 136278"/>
                      <a:gd name="connsiteY5" fmla="*/ 41462 h 139493"/>
                      <a:gd name="connsiteX6" fmla="*/ 68362 w 136278"/>
                      <a:gd name="connsiteY6" fmla="*/ 9241 h 139493"/>
                      <a:gd name="connsiteX7" fmla="*/ 58549 w 136278"/>
                      <a:gd name="connsiteY7" fmla="*/ 4 h 139493"/>
                      <a:gd name="connsiteX8" fmla="*/ 49312 w 136278"/>
                      <a:gd name="connsiteY8" fmla="*/ 9818 h 139493"/>
                      <a:gd name="connsiteX9" fmla="*/ 66544 w 136278"/>
                      <a:gd name="connsiteY9" fmla="*/ 55475 h 139493"/>
                      <a:gd name="connsiteX10" fmla="*/ 2589 w 136278"/>
                      <a:gd name="connsiteY10" fmla="*/ 123434 h 139493"/>
                      <a:gd name="connsiteX11" fmla="*/ 2999 w 136278"/>
                      <a:gd name="connsiteY11" fmla="*/ 136904 h 139493"/>
                      <a:gd name="connsiteX12" fmla="*/ 16469 w 136278"/>
                      <a:gd name="connsiteY12" fmla="*/ 136495 h 139493"/>
                      <a:gd name="connsiteX13" fmla="*/ 80423 w 136278"/>
                      <a:gd name="connsiteY13" fmla="*/ 68536 h 139493"/>
                      <a:gd name="connsiteX14" fmla="*/ 124695 w 136278"/>
                      <a:gd name="connsiteY14" fmla="*/ 82996 h 139493"/>
                      <a:gd name="connsiteX15" fmla="*/ 127039 w 136278"/>
                      <a:gd name="connsiteY15" fmla="*/ 82959 h 139493"/>
                      <a:gd name="connsiteX16" fmla="*/ 136274 w 136278"/>
                      <a:gd name="connsiteY16" fmla="*/ 73150 h 139493"/>
                      <a:gd name="connsiteX17" fmla="*/ 126465 w 136278"/>
                      <a:gd name="connsiteY17" fmla="*/ 63914 h 139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36278" h="139493">
                        <a:moveTo>
                          <a:pt x="126465" y="63914"/>
                        </a:moveTo>
                        <a:cubicBezTo>
                          <a:pt x="114803" y="64285"/>
                          <a:pt x="103317" y="60999"/>
                          <a:pt x="93615" y="54518"/>
                        </a:cubicBezTo>
                        <a:lnTo>
                          <a:pt x="109099" y="38064"/>
                        </a:lnTo>
                        <a:cubicBezTo>
                          <a:pt x="112705" y="34233"/>
                          <a:pt x="112522" y="28203"/>
                          <a:pt x="108691" y="24597"/>
                        </a:cubicBezTo>
                        <a:cubicBezTo>
                          <a:pt x="104859" y="20990"/>
                          <a:pt x="98829" y="21173"/>
                          <a:pt x="95223" y="25005"/>
                        </a:cubicBezTo>
                        <a:lnTo>
                          <a:pt x="79735" y="41462"/>
                        </a:lnTo>
                        <a:cubicBezTo>
                          <a:pt x="72678" y="32170"/>
                          <a:pt x="68701" y="20904"/>
                          <a:pt x="68362" y="9241"/>
                        </a:cubicBezTo>
                        <a:cubicBezTo>
                          <a:pt x="68203" y="3980"/>
                          <a:pt x="63809" y="-155"/>
                          <a:pt x="58549" y="4"/>
                        </a:cubicBezTo>
                        <a:cubicBezTo>
                          <a:pt x="53288" y="164"/>
                          <a:pt x="49153" y="4558"/>
                          <a:pt x="49312" y="9818"/>
                        </a:cubicBezTo>
                        <a:cubicBezTo>
                          <a:pt x="49796" y="26534"/>
                          <a:pt x="55863" y="42607"/>
                          <a:pt x="66544" y="55475"/>
                        </a:cubicBezTo>
                        <a:lnTo>
                          <a:pt x="2589" y="123434"/>
                        </a:lnTo>
                        <a:cubicBezTo>
                          <a:pt x="-1017" y="127267"/>
                          <a:pt x="-834" y="133298"/>
                          <a:pt x="2999" y="136904"/>
                        </a:cubicBezTo>
                        <a:cubicBezTo>
                          <a:pt x="6832" y="140511"/>
                          <a:pt x="12863" y="140328"/>
                          <a:pt x="16469" y="136495"/>
                        </a:cubicBezTo>
                        <a:lnTo>
                          <a:pt x="80423" y="68536"/>
                        </a:lnTo>
                        <a:cubicBezTo>
                          <a:pt x="93266" y="77944"/>
                          <a:pt x="108775" y="83009"/>
                          <a:pt x="124695" y="82996"/>
                        </a:cubicBezTo>
                        <a:cubicBezTo>
                          <a:pt x="125476" y="82996"/>
                          <a:pt x="126257" y="82981"/>
                          <a:pt x="127039" y="82959"/>
                        </a:cubicBezTo>
                        <a:cubicBezTo>
                          <a:pt x="132298" y="82800"/>
                          <a:pt x="136433" y="78409"/>
                          <a:pt x="136274" y="73150"/>
                        </a:cubicBezTo>
                        <a:cubicBezTo>
                          <a:pt x="136115" y="67890"/>
                          <a:pt x="131724" y="63756"/>
                          <a:pt x="126465" y="63914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cs-CZ"/>
                  </a:p>
                </p:txBody>
              </p:sp>
              <p:sp>
                <p:nvSpPr>
                  <p:cNvPr id="50" name="Volný tvar: obrazec 49">
                    <a:extLst>
                      <a:ext uri="{FF2B5EF4-FFF2-40B4-BE49-F238E27FC236}">
                        <a16:creationId xmlns:a16="http://schemas.microsoft.com/office/drawing/2014/main" id="{46A85DD6-C15D-4FA6-BAFB-CA42F67FB2B7}"/>
                      </a:ext>
                    </a:extLst>
                  </p:cNvPr>
                  <p:cNvSpPr/>
                  <p:nvPr/>
                </p:nvSpPr>
                <p:spPr>
                  <a:xfrm>
                    <a:off x="3288330" y="5548325"/>
                    <a:ext cx="145585" cy="147468"/>
                  </a:xfrm>
                  <a:custGeom>
                    <a:avLst/>
                    <a:gdLst>
                      <a:gd name="connsiteX0" fmla="*/ 40438 w 145585"/>
                      <a:gd name="connsiteY0" fmla="*/ 121938 h 147468"/>
                      <a:gd name="connsiteX1" fmla="*/ 56154 w 145585"/>
                      <a:gd name="connsiteY1" fmla="*/ 105712 h 147468"/>
                      <a:gd name="connsiteX2" fmla="*/ 67058 w 145585"/>
                      <a:gd name="connsiteY2" fmla="*/ 138097 h 147468"/>
                      <a:gd name="connsiteX3" fmla="*/ 76583 w 145585"/>
                      <a:gd name="connsiteY3" fmla="*/ 147469 h 147468"/>
                      <a:gd name="connsiteX4" fmla="*/ 76733 w 145585"/>
                      <a:gd name="connsiteY4" fmla="*/ 147469 h 147468"/>
                      <a:gd name="connsiteX5" fmla="*/ 86108 w 145585"/>
                      <a:gd name="connsiteY5" fmla="*/ 137797 h 147468"/>
                      <a:gd name="connsiteX6" fmla="*/ 86108 w 145585"/>
                      <a:gd name="connsiteY6" fmla="*/ 137790 h 147468"/>
                      <a:gd name="connsiteX7" fmla="*/ 69535 w 145585"/>
                      <a:gd name="connsiteY7" fmla="*/ 91899 h 147468"/>
                      <a:gd name="connsiteX8" fmla="*/ 142903 w 145585"/>
                      <a:gd name="connsiteY8" fmla="*/ 16156 h 147468"/>
                      <a:gd name="connsiteX9" fmla="*/ 142685 w 145585"/>
                      <a:gd name="connsiteY9" fmla="*/ 2682 h 147468"/>
                      <a:gd name="connsiteX10" fmla="*/ 129211 w 145585"/>
                      <a:gd name="connsiteY10" fmla="*/ 2901 h 147468"/>
                      <a:gd name="connsiteX11" fmla="*/ 55846 w 145585"/>
                      <a:gd name="connsiteY11" fmla="*/ 78638 h 147468"/>
                      <a:gd name="connsiteX12" fmla="*/ 10689 w 145585"/>
                      <a:gd name="connsiteY12" fmla="*/ 63521 h 147468"/>
                      <a:gd name="connsiteX13" fmla="*/ 9451 w 145585"/>
                      <a:gd name="connsiteY13" fmla="*/ 63531 h 147468"/>
                      <a:gd name="connsiteX14" fmla="*/ 0 w 145585"/>
                      <a:gd name="connsiteY14" fmla="*/ 73130 h 147468"/>
                      <a:gd name="connsiteX15" fmla="*/ 9600 w 145585"/>
                      <a:gd name="connsiteY15" fmla="*/ 82581 h 147468"/>
                      <a:gd name="connsiteX16" fmla="*/ 9748 w 145585"/>
                      <a:gd name="connsiteY16" fmla="*/ 82581 h 147468"/>
                      <a:gd name="connsiteX17" fmla="*/ 42479 w 145585"/>
                      <a:gd name="connsiteY17" fmla="*/ 92436 h 147468"/>
                      <a:gd name="connsiteX18" fmla="*/ 26743 w 145585"/>
                      <a:gd name="connsiteY18" fmla="*/ 108681 h 147468"/>
                      <a:gd name="connsiteX19" fmla="*/ 26962 w 145585"/>
                      <a:gd name="connsiteY19" fmla="*/ 122157 h 147468"/>
                      <a:gd name="connsiteX20" fmla="*/ 40438 w 145585"/>
                      <a:gd name="connsiteY20" fmla="*/ 121938 h 1474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45585" h="147468">
                        <a:moveTo>
                          <a:pt x="40438" y="121938"/>
                        </a:moveTo>
                        <a:lnTo>
                          <a:pt x="56154" y="105712"/>
                        </a:lnTo>
                        <a:cubicBezTo>
                          <a:pt x="63075" y="115108"/>
                          <a:pt x="66887" y="126430"/>
                          <a:pt x="67058" y="138097"/>
                        </a:cubicBezTo>
                        <a:cubicBezTo>
                          <a:pt x="67142" y="143298"/>
                          <a:pt x="71382" y="147470"/>
                          <a:pt x="76583" y="147469"/>
                        </a:cubicBezTo>
                        <a:lnTo>
                          <a:pt x="76733" y="147469"/>
                        </a:lnTo>
                        <a:cubicBezTo>
                          <a:pt x="81992" y="147387"/>
                          <a:pt x="86190" y="143057"/>
                          <a:pt x="86108" y="137797"/>
                        </a:cubicBezTo>
                        <a:cubicBezTo>
                          <a:pt x="86108" y="137794"/>
                          <a:pt x="86108" y="137792"/>
                          <a:pt x="86108" y="137790"/>
                        </a:cubicBezTo>
                        <a:cubicBezTo>
                          <a:pt x="85863" y="121072"/>
                          <a:pt x="80028" y="104916"/>
                          <a:pt x="69535" y="91899"/>
                        </a:cubicBezTo>
                        <a:lnTo>
                          <a:pt x="142903" y="16156"/>
                        </a:lnTo>
                        <a:cubicBezTo>
                          <a:pt x="146563" y="12375"/>
                          <a:pt x="146465" y="6343"/>
                          <a:pt x="142685" y="2682"/>
                        </a:cubicBezTo>
                        <a:cubicBezTo>
                          <a:pt x="138903" y="-977"/>
                          <a:pt x="132871" y="-880"/>
                          <a:pt x="129211" y="2901"/>
                        </a:cubicBezTo>
                        <a:lnTo>
                          <a:pt x="55846" y="78638"/>
                        </a:lnTo>
                        <a:cubicBezTo>
                          <a:pt x="42843" y="68813"/>
                          <a:pt x="26987" y="63505"/>
                          <a:pt x="10689" y="63521"/>
                        </a:cubicBezTo>
                        <a:cubicBezTo>
                          <a:pt x="10270" y="63521"/>
                          <a:pt x="9861" y="63526"/>
                          <a:pt x="9451" y="63531"/>
                        </a:cubicBezTo>
                        <a:cubicBezTo>
                          <a:pt x="4191" y="63572"/>
                          <a:pt x="-41" y="67869"/>
                          <a:pt x="0" y="73130"/>
                        </a:cubicBezTo>
                        <a:cubicBezTo>
                          <a:pt x="41" y="78391"/>
                          <a:pt x="4339" y="82622"/>
                          <a:pt x="9600" y="82581"/>
                        </a:cubicBezTo>
                        <a:lnTo>
                          <a:pt x="9748" y="82581"/>
                        </a:lnTo>
                        <a:cubicBezTo>
                          <a:pt x="21428" y="82311"/>
                          <a:pt x="32890" y="85763"/>
                          <a:pt x="42479" y="92436"/>
                        </a:cubicBezTo>
                        <a:lnTo>
                          <a:pt x="26743" y="108681"/>
                        </a:lnTo>
                        <a:cubicBezTo>
                          <a:pt x="23082" y="112462"/>
                          <a:pt x="23180" y="118497"/>
                          <a:pt x="26962" y="122157"/>
                        </a:cubicBezTo>
                        <a:cubicBezTo>
                          <a:pt x="30743" y="125817"/>
                          <a:pt x="36777" y="125719"/>
                          <a:pt x="40438" y="12193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cs-CZ"/>
                  </a:p>
                </p:txBody>
              </p:sp>
              <p:sp>
                <p:nvSpPr>
                  <p:cNvPr id="51" name="Volný tvar: obrazec 50">
                    <a:extLst>
                      <a:ext uri="{FF2B5EF4-FFF2-40B4-BE49-F238E27FC236}">
                        <a16:creationId xmlns:a16="http://schemas.microsoft.com/office/drawing/2014/main" id="{20626A68-5339-4B38-8536-D4AF0AD6A62F}"/>
                      </a:ext>
                    </a:extLst>
                  </p:cNvPr>
                  <p:cNvSpPr/>
                  <p:nvPr/>
                </p:nvSpPr>
                <p:spPr>
                  <a:xfrm>
                    <a:off x="3250129" y="5478710"/>
                    <a:ext cx="162693" cy="109949"/>
                  </a:xfrm>
                  <a:custGeom>
                    <a:avLst/>
                    <a:gdLst>
                      <a:gd name="connsiteX0" fmla="*/ 41348 w 162693"/>
                      <a:gd name="connsiteY0" fmla="*/ 105477 h 109949"/>
                      <a:gd name="connsiteX1" fmla="*/ 52430 w 162693"/>
                      <a:gd name="connsiteY1" fmla="*/ 57956 h 109949"/>
                      <a:gd name="connsiteX2" fmla="*/ 155189 w 162693"/>
                      <a:gd name="connsiteY2" fmla="*/ 34366 h 109949"/>
                      <a:gd name="connsiteX3" fmla="*/ 162474 w 162693"/>
                      <a:gd name="connsiteY3" fmla="*/ 23036 h 109949"/>
                      <a:gd name="connsiteX4" fmla="*/ 151144 w 162693"/>
                      <a:gd name="connsiteY4" fmla="*/ 15750 h 109949"/>
                      <a:gd name="connsiteX5" fmla="*/ 150928 w 162693"/>
                      <a:gd name="connsiteY5" fmla="*/ 15799 h 109949"/>
                      <a:gd name="connsiteX6" fmla="*/ 48167 w 162693"/>
                      <a:gd name="connsiteY6" fmla="*/ 39391 h 109949"/>
                      <a:gd name="connsiteX7" fmla="*/ 17457 w 162693"/>
                      <a:gd name="connsiteY7" fmla="*/ 1456 h 109949"/>
                      <a:gd name="connsiteX8" fmla="*/ 4323 w 162693"/>
                      <a:gd name="connsiteY8" fmla="*/ 4469 h 109949"/>
                      <a:gd name="connsiteX9" fmla="*/ 7337 w 162693"/>
                      <a:gd name="connsiteY9" fmla="*/ 17604 h 109949"/>
                      <a:gd name="connsiteX10" fmla="*/ 29340 w 162693"/>
                      <a:gd name="connsiteY10" fmla="*/ 43712 h 109949"/>
                      <a:gd name="connsiteX11" fmla="*/ 7394 w 162693"/>
                      <a:gd name="connsiteY11" fmla="*/ 48750 h 109949"/>
                      <a:gd name="connsiteX12" fmla="*/ 244 w 162693"/>
                      <a:gd name="connsiteY12" fmla="*/ 60166 h 109949"/>
                      <a:gd name="connsiteX13" fmla="*/ 9515 w 162693"/>
                      <a:gd name="connsiteY13" fmla="*/ 67558 h 109949"/>
                      <a:gd name="connsiteX14" fmla="*/ 11655 w 162693"/>
                      <a:gd name="connsiteY14" fmla="*/ 67317 h 109949"/>
                      <a:gd name="connsiteX15" fmla="*/ 33677 w 162693"/>
                      <a:gd name="connsiteY15" fmla="*/ 62261 h 109949"/>
                      <a:gd name="connsiteX16" fmla="*/ 25200 w 162693"/>
                      <a:gd name="connsiteY16" fmla="*/ 95367 h 109949"/>
                      <a:gd name="connsiteX17" fmla="*/ 28219 w 162693"/>
                      <a:gd name="connsiteY17" fmla="*/ 108496 h 109949"/>
                      <a:gd name="connsiteX18" fmla="*/ 41348 w 162693"/>
                      <a:gd name="connsiteY18" fmla="*/ 105477 h 1099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62693" h="109949">
                        <a:moveTo>
                          <a:pt x="41348" y="105477"/>
                        </a:moveTo>
                        <a:cubicBezTo>
                          <a:pt x="50244" y="91318"/>
                          <a:pt x="54145" y="74590"/>
                          <a:pt x="52430" y="57956"/>
                        </a:cubicBezTo>
                        <a:lnTo>
                          <a:pt x="155189" y="34366"/>
                        </a:lnTo>
                        <a:cubicBezTo>
                          <a:pt x="160329" y="33248"/>
                          <a:pt x="163592" y="28176"/>
                          <a:pt x="162474" y="23036"/>
                        </a:cubicBezTo>
                        <a:cubicBezTo>
                          <a:pt x="161357" y="17895"/>
                          <a:pt x="156285" y="14633"/>
                          <a:pt x="151144" y="15750"/>
                        </a:cubicBezTo>
                        <a:cubicBezTo>
                          <a:pt x="151072" y="15765"/>
                          <a:pt x="151000" y="15782"/>
                          <a:pt x="150928" y="15799"/>
                        </a:cubicBezTo>
                        <a:lnTo>
                          <a:pt x="48167" y="39391"/>
                        </a:lnTo>
                        <a:cubicBezTo>
                          <a:pt x="42454" y="23671"/>
                          <a:pt x="31643" y="10317"/>
                          <a:pt x="17457" y="1456"/>
                        </a:cubicBezTo>
                        <a:cubicBezTo>
                          <a:pt x="12998" y="-1339"/>
                          <a:pt x="7118" y="11"/>
                          <a:pt x="4323" y="4469"/>
                        </a:cubicBezTo>
                        <a:cubicBezTo>
                          <a:pt x="1528" y="8928"/>
                          <a:pt x="2878" y="14809"/>
                          <a:pt x="7337" y="17604"/>
                        </a:cubicBezTo>
                        <a:cubicBezTo>
                          <a:pt x="17216" y="23797"/>
                          <a:pt x="24910" y="32926"/>
                          <a:pt x="29340" y="43712"/>
                        </a:cubicBezTo>
                        <a:lnTo>
                          <a:pt x="7394" y="48750"/>
                        </a:lnTo>
                        <a:cubicBezTo>
                          <a:pt x="2267" y="49929"/>
                          <a:pt x="-934" y="55040"/>
                          <a:pt x="244" y="60166"/>
                        </a:cubicBezTo>
                        <a:cubicBezTo>
                          <a:pt x="1237" y="64488"/>
                          <a:pt x="5081" y="67553"/>
                          <a:pt x="9515" y="67558"/>
                        </a:cubicBezTo>
                        <a:cubicBezTo>
                          <a:pt x="10235" y="67557"/>
                          <a:pt x="10953" y="67476"/>
                          <a:pt x="11655" y="67317"/>
                        </a:cubicBezTo>
                        <a:lnTo>
                          <a:pt x="33677" y="62261"/>
                        </a:lnTo>
                        <a:cubicBezTo>
                          <a:pt x="34371" y="73910"/>
                          <a:pt x="31407" y="85484"/>
                          <a:pt x="25200" y="95367"/>
                        </a:cubicBezTo>
                        <a:cubicBezTo>
                          <a:pt x="22408" y="99825"/>
                          <a:pt x="23759" y="105704"/>
                          <a:pt x="28219" y="108496"/>
                        </a:cubicBezTo>
                        <a:cubicBezTo>
                          <a:pt x="32678" y="111288"/>
                          <a:pt x="38556" y="109936"/>
                          <a:pt x="41348" y="105477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cs-CZ"/>
                  </a:p>
                </p:txBody>
              </p:sp>
              <p:sp>
                <p:nvSpPr>
                  <p:cNvPr id="52" name="Volný tvar: obrazec 51">
                    <a:extLst>
                      <a:ext uri="{FF2B5EF4-FFF2-40B4-BE49-F238E27FC236}">
                        <a16:creationId xmlns:a16="http://schemas.microsoft.com/office/drawing/2014/main" id="{0E379209-B3D5-433E-9545-236AA8DA3315}"/>
                      </a:ext>
                    </a:extLst>
                  </p:cNvPr>
                  <p:cNvSpPr/>
                  <p:nvPr/>
                </p:nvSpPr>
                <p:spPr>
                  <a:xfrm>
                    <a:off x="3260312" y="5344918"/>
                    <a:ext cx="160577" cy="107425"/>
                  </a:xfrm>
                  <a:custGeom>
                    <a:avLst/>
                    <a:gdLst>
                      <a:gd name="connsiteX0" fmla="*/ 5343 w 160577"/>
                      <a:gd name="connsiteY0" fmla="*/ 89339 h 107425"/>
                      <a:gd name="connsiteX1" fmla="*/ 971 w 160577"/>
                      <a:gd name="connsiteY1" fmla="*/ 102082 h 107425"/>
                      <a:gd name="connsiteX2" fmla="*/ 13714 w 160577"/>
                      <a:gd name="connsiteY2" fmla="*/ 106454 h 107425"/>
                      <a:gd name="connsiteX3" fmla="*/ 48226 w 160577"/>
                      <a:gd name="connsiteY3" fmla="*/ 71963 h 107425"/>
                      <a:gd name="connsiteX4" fmla="*/ 147953 w 160577"/>
                      <a:gd name="connsiteY4" fmla="*/ 106231 h 107425"/>
                      <a:gd name="connsiteX5" fmla="*/ 160058 w 160577"/>
                      <a:gd name="connsiteY5" fmla="*/ 100317 h 107425"/>
                      <a:gd name="connsiteX6" fmla="*/ 154144 w 160577"/>
                      <a:gd name="connsiteY6" fmla="*/ 88213 h 107425"/>
                      <a:gd name="connsiteX7" fmla="*/ 54423 w 160577"/>
                      <a:gd name="connsiteY7" fmla="*/ 53946 h 107425"/>
                      <a:gd name="connsiteX8" fmla="*/ 48395 w 160577"/>
                      <a:gd name="connsiteY8" fmla="*/ 5526 h 107425"/>
                      <a:gd name="connsiteX9" fmla="*/ 35750 w 160577"/>
                      <a:gd name="connsiteY9" fmla="*/ 884 h 107425"/>
                      <a:gd name="connsiteX10" fmla="*/ 31108 w 160577"/>
                      <a:gd name="connsiteY10" fmla="*/ 13529 h 107425"/>
                      <a:gd name="connsiteX11" fmla="*/ 31278 w 160577"/>
                      <a:gd name="connsiteY11" fmla="*/ 13877 h 107425"/>
                      <a:gd name="connsiteX12" fmla="*/ 36231 w 160577"/>
                      <a:gd name="connsiteY12" fmla="*/ 47691 h 107425"/>
                      <a:gd name="connsiteX13" fmla="*/ 14856 w 160577"/>
                      <a:gd name="connsiteY13" fmla="*/ 40346 h 107425"/>
                      <a:gd name="connsiteX14" fmla="*/ 2751 w 160577"/>
                      <a:gd name="connsiteY14" fmla="*/ 46259 h 107425"/>
                      <a:gd name="connsiteX15" fmla="*/ 8664 w 160577"/>
                      <a:gd name="connsiteY15" fmla="*/ 58364 h 107425"/>
                      <a:gd name="connsiteX16" fmla="*/ 29964 w 160577"/>
                      <a:gd name="connsiteY16" fmla="*/ 65683 h 107425"/>
                      <a:gd name="connsiteX17" fmla="*/ 5343 w 160577"/>
                      <a:gd name="connsiteY17" fmla="*/ 89339 h 107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60577" h="107425">
                        <a:moveTo>
                          <a:pt x="5343" y="89339"/>
                        </a:moveTo>
                        <a:cubicBezTo>
                          <a:pt x="617" y="91651"/>
                          <a:pt x="-1341" y="97356"/>
                          <a:pt x="971" y="102082"/>
                        </a:cubicBezTo>
                        <a:cubicBezTo>
                          <a:pt x="3283" y="106809"/>
                          <a:pt x="8988" y="108766"/>
                          <a:pt x="13714" y="106454"/>
                        </a:cubicBezTo>
                        <a:cubicBezTo>
                          <a:pt x="28747" y="99134"/>
                          <a:pt x="40897" y="86992"/>
                          <a:pt x="48226" y="71963"/>
                        </a:cubicBezTo>
                        <a:lnTo>
                          <a:pt x="147953" y="106231"/>
                        </a:lnTo>
                        <a:cubicBezTo>
                          <a:pt x="152929" y="107940"/>
                          <a:pt x="158348" y="105292"/>
                          <a:pt x="160058" y="100317"/>
                        </a:cubicBezTo>
                        <a:cubicBezTo>
                          <a:pt x="161767" y="95342"/>
                          <a:pt x="159120" y="89923"/>
                          <a:pt x="154144" y="88213"/>
                        </a:cubicBezTo>
                        <a:lnTo>
                          <a:pt x="54423" y="53946"/>
                        </a:lnTo>
                        <a:cubicBezTo>
                          <a:pt x="57877" y="37586"/>
                          <a:pt x="55755" y="20540"/>
                          <a:pt x="48395" y="5526"/>
                        </a:cubicBezTo>
                        <a:cubicBezTo>
                          <a:pt x="46185" y="752"/>
                          <a:pt x="40523" y="-1327"/>
                          <a:pt x="35750" y="884"/>
                        </a:cubicBezTo>
                        <a:cubicBezTo>
                          <a:pt x="30976" y="3094"/>
                          <a:pt x="28898" y="8756"/>
                          <a:pt x="31108" y="13529"/>
                        </a:cubicBezTo>
                        <a:cubicBezTo>
                          <a:pt x="31162" y="13647"/>
                          <a:pt x="31219" y="13762"/>
                          <a:pt x="31278" y="13877"/>
                        </a:cubicBezTo>
                        <a:cubicBezTo>
                          <a:pt x="36408" y="24357"/>
                          <a:pt x="38140" y="36179"/>
                          <a:pt x="36231" y="47691"/>
                        </a:cubicBezTo>
                        <a:lnTo>
                          <a:pt x="14856" y="40346"/>
                        </a:lnTo>
                        <a:cubicBezTo>
                          <a:pt x="9880" y="38636"/>
                          <a:pt x="4461" y="41283"/>
                          <a:pt x="2751" y="46259"/>
                        </a:cubicBezTo>
                        <a:cubicBezTo>
                          <a:pt x="1042" y="51234"/>
                          <a:pt x="3689" y="56654"/>
                          <a:pt x="8664" y="58364"/>
                        </a:cubicBezTo>
                        <a:lnTo>
                          <a:pt x="29964" y="65683"/>
                        </a:lnTo>
                        <a:cubicBezTo>
                          <a:pt x="24424" y="75942"/>
                          <a:pt x="15816" y="84214"/>
                          <a:pt x="5343" y="8933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cs-CZ"/>
                  </a:p>
                </p:txBody>
              </p:sp>
              <p:sp>
                <p:nvSpPr>
                  <p:cNvPr id="53" name="Volný tvar: obrazec 52">
                    <a:extLst>
                      <a:ext uri="{FF2B5EF4-FFF2-40B4-BE49-F238E27FC236}">
                        <a16:creationId xmlns:a16="http://schemas.microsoft.com/office/drawing/2014/main" id="{EAC5E616-D0EB-4CEF-AD27-E11CB1499671}"/>
                      </a:ext>
                    </a:extLst>
                  </p:cNvPr>
                  <p:cNvSpPr/>
                  <p:nvPr/>
                </p:nvSpPr>
                <p:spPr>
                  <a:xfrm>
                    <a:off x="3516289" y="5580561"/>
                    <a:ext cx="112408" cy="166145"/>
                  </a:xfrm>
                  <a:custGeom>
                    <a:avLst/>
                    <a:gdLst>
                      <a:gd name="connsiteX0" fmla="*/ 64446 w 112408"/>
                      <a:gd name="connsiteY0" fmla="*/ 114371 h 166145"/>
                      <a:gd name="connsiteX1" fmla="*/ 59291 w 112408"/>
                      <a:gd name="connsiteY1" fmla="*/ 9056 h 166145"/>
                      <a:gd name="connsiteX2" fmla="*/ 49311 w 112408"/>
                      <a:gd name="connsiteY2" fmla="*/ 7 h 166145"/>
                      <a:gd name="connsiteX3" fmla="*/ 40262 w 112408"/>
                      <a:gd name="connsiteY3" fmla="*/ 9988 h 166145"/>
                      <a:gd name="connsiteX4" fmla="*/ 45416 w 112408"/>
                      <a:gd name="connsiteY4" fmla="*/ 115303 h 166145"/>
                      <a:gd name="connsiteX5" fmla="*/ 2681 w 112408"/>
                      <a:gd name="connsiteY5" fmla="*/ 138860 h 166145"/>
                      <a:gd name="connsiteX6" fmla="*/ 2901 w 112408"/>
                      <a:gd name="connsiteY6" fmla="*/ 152328 h 166145"/>
                      <a:gd name="connsiteX7" fmla="*/ 16369 w 112408"/>
                      <a:gd name="connsiteY7" fmla="*/ 152108 h 166145"/>
                      <a:gd name="connsiteX8" fmla="*/ 16778 w 112408"/>
                      <a:gd name="connsiteY8" fmla="*/ 151658 h 166145"/>
                      <a:gd name="connsiteX9" fmla="*/ 46351 w 112408"/>
                      <a:gd name="connsiteY9" fmla="*/ 134520 h 166145"/>
                      <a:gd name="connsiteX10" fmla="*/ 47455 w 112408"/>
                      <a:gd name="connsiteY10" fmla="*/ 157086 h 166145"/>
                      <a:gd name="connsiteX11" fmla="*/ 56962 w 112408"/>
                      <a:gd name="connsiteY11" fmla="*/ 166146 h 166145"/>
                      <a:gd name="connsiteX12" fmla="*/ 57438 w 112408"/>
                      <a:gd name="connsiteY12" fmla="*/ 166136 h 166145"/>
                      <a:gd name="connsiteX13" fmla="*/ 66487 w 112408"/>
                      <a:gd name="connsiteY13" fmla="*/ 156156 h 166145"/>
                      <a:gd name="connsiteX14" fmla="*/ 65382 w 112408"/>
                      <a:gd name="connsiteY14" fmla="*/ 133582 h 166145"/>
                      <a:gd name="connsiteX15" fmla="*/ 96483 w 112408"/>
                      <a:gd name="connsiteY15" fmla="*/ 147752 h 166145"/>
                      <a:gd name="connsiteX16" fmla="*/ 109939 w 112408"/>
                      <a:gd name="connsiteY16" fmla="*/ 147096 h 166145"/>
                      <a:gd name="connsiteX17" fmla="*/ 109283 w 112408"/>
                      <a:gd name="connsiteY17" fmla="*/ 133641 h 166145"/>
                      <a:gd name="connsiteX18" fmla="*/ 64446 w 112408"/>
                      <a:gd name="connsiteY18" fmla="*/ 114371 h 1661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12408" h="166145">
                        <a:moveTo>
                          <a:pt x="64446" y="114371"/>
                        </a:moveTo>
                        <a:lnTo>
                          <a:pt x="59291" y="9056"/>
                        </a:lnTo>
                        <a:cubicBezTo>
                          <a:pt x="58976" y="3828"/>
                          <a:pt x="54544" y="-191"/>
                          <a:pt x="49311" y="7"/>
                        </a:cubicBezTo>
                        <a:cubicBezTo>
                          <a:pt x="44057" y="268"/>
                          <a:pt x="40007" y="4734"/>
                          <a:pt x="40262" y="9988"/>
                        </a:cubicBezTo>
                        <a:lnTo>
                          <a:pt x="45416" y="115303"/>
                        </a:lnTo>
                        <a:cubicBezTo>
                          <a:pt x="28940" y="118163"/>
                          <a:pt x="13896" y="126455"/>
                          <a:pt x="2681" y="138860"/>
                        </a:cubicBezTo>
                        <a:cubicBezTo>
                          <a:pt x="-978" y="142640"/>
                          <a:pt x="-880" y="148669"/>
                          <a:pt x="2901" y="152328"/>
                        </a:cubicBezTo>
                        <a:cubicBezTo>
                          <a:pt x="6680" y="155986"/>
                          <a:pt x="12711" y="155888"/>
                          <a:pt x="16369" y="152108"/>
                        </a:cubicBezTo>
                        <a:cubicBezTo>
                          <a:pt x="16510" y="151963"/>
                          <a:pt x="16646" y="151813"/>
                          <a:pt x="16778" y="151658"/>
                        </a:cubicBezTo>
                        <a:cubicBezTo>
                          <a:pt x="24608" y="143003"/>
                          <a:pt x="34948" y="137011"/>
                          <a:pt x="46351" y="134520"/>
                        </a:cubicBezTo>
                        <a:lnTo>
                          <a:pt x="47455" y="157086"/>
                        </a:lnTo>
                        <a:cubicBezTo>
                          <a:pt x="47706" y="162156"/>
                          <a:pt x="51886" y="166140"/>
                          <a:pt x="56962" y="166146"/>
                        </a:cubicBezTo>
                        <a:lnTo>
                          <a:pt x="57438" y="166136"/>
                        </a:lnTo>
                        <a:cubicBezTo>
                          <a:pt x="62691" y="165875"/>
                          <a:pt x="66740" y="161409"/>
                          <a:pt x="66487" y="156156"/>
                        </a:cubicBezTo>
                        <a:lnTo>
                          <a:pt x="65382" y="133582"/>
                        </a:lnTo>
                        <a:cubicBezTo>
                          <a:pt x="76976" y="134936"/>
                          <a:pt x="87853" y="139892"/>
                          <a:pt x="96483" y="147752"/>
                        </a:cubicBezTo>
                        <a:cubicBezTo>
                          <a:pt x="100380" y="151287"/>
                          <a:pt x="106404" y="150993"/>
                          <a:pt x="109939" y="147096"/>
                        </a:cubicBezTo>
                        <a:cubicBezTo>
                          <a:pt x="113473" y="143199"/>
                          <a:pt x="113179" y="137176"/>
                          <a:pt x="109283" y="133641"/>
                        </a:cubicBezTo>
                        <a:cubicBezTo>
                          <a:pt x="96912" y="122386"/>
                          <a:pt x="81125" y="115601"/>
                          <a:pt x="64446" y="11437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cs-CZ"/>
                  </a:p>
                </p:txBody>
              </p:sp>
              <p:sp>
                <p:nvSpPr>
                  <p:cNvPr id="54" name="Volný tvar: obrazec 53">
                    <a:extLst>
                      <a:ext uri="{FF2B5EF4-FFF2-40B4-BE49-F238E27FC236}">
                        <a16:creationId xmlns:a16="http://schemas.microsoft.com/office/drawing/2014/main" id="{29CA33DC-EA0E-41AC-921D-A98C1B05A990}"/>
                      </a:ext>
                    </a:extLst>
                  </p:cNvPr>
                  <p:cNvSpPr/>
                  <p:nvPr/>
                </p:nvSpPr>
                <p:spPr>
                  <a:xfrm>
                    <a:off x="3601695" y="5547648"/>
                    <a:ext cx="145731" cy="147406"/>
                  </a:xfrm>
                  <a:custGeom>
                    <a:avLst/>
                    <a:gdLst>
                      <a:gd name="connsiteX0" fmla="*/ 136266 w 145731"/>
                      <a:gd name="connsiteY0" fmla="*/ 63351 h 147406"/>
                      <a:gd name="connsiteX1" fmla="*/ 89903 w 145731"/>
                      <a:gd name="connsiteY1" fmla="*/ 78547 h 147406"/>
                      <a:gd name="connsiteX2" fmla="*/ 16394 w 145731"/>
                      <a:gd name="connsiteY2" fmla="*/ 2927 h 147406"/>
                      <a:gd name="connsiteX3" fmla="*/ 2927 w 145731"/>
                      <a:gd name="connsiteY3" fmla="*/ 2655 h 147406"/>
                      <a:gd name="connsiteX4" fmla="*/ 2656 w 145731"/>
                      <a:gd name="connsiteY4" fmla="*/ 16123 h 147406"/>
                      <a:gd name="connsiteX5" fmla="*/ 2739 w 145731"/>
                      <a:gd name="connsiteY5" fmla="*/ 16210 h 147406"/>
                      <a:gd name="connsiteX6" fmla="*/ 76228 w 145731"/>
                      <a:gd name="connsiteY6" fmla="*/ 91812 h 147406"/>
                      <a:gd name="connsiteX7" fmla="*/ 59738 w 145731"/>
                      <a:gd name="connsiteY7" fmla="*/ 137747 h 147406"/>
                      <a:gd name="connsiteX8" fmla="*/ 69123 w 145731"/>
                      <a:gd name="connsiteY8" fmla="*/ 147407 h 147406"/>
                      <a:gd name="connsiteX9" fmla="*/ 69263 w 145731"/>
                      <a:gd name="connsiteY9" fmla="*/ 147407 h 147406"/>
                      <a:gd name="connsiteX10" fmla="*/ 78788 w 145731"/>
                      <a:gd name="connsiteY10" fmla="*/ 138016 h 147406"/>
                      <a:gd name="connsiteX11" fmla="*/ 89638 w 145731"/>
                      <a:gd name="connsiteY11" fmla="*/ 105608 h 147406"/>
                      <a:gd name="connsiteX12" fmla="*/ 105391 w 145731"/>
                      <a:gd name="connsiteY12" fmla="*/ 121812 h 147406"/>
                      <a:gd name="connsiteX13" fmla="*/ 118858 w 145731"/>
                      <a:gd name="connsiteY13" fmla="*/ 122141 h 147406"/>
                      <a:gd name="connsiteX14" fmla="*/ 119186 w 145731"/>
                      <a:gd name="connsiteY14" fmla="*/ 108674 h 147406"/>
                      <a:gd name="connsiteX15" fmla="*/ 119045 w 145731"/>
                      <a:gd name="connsiteY15" fmla="*/ 108530 h 147406"/>
                      <a:gd name="connsiteX16" fmla="*/ 103344 w 145731"/>
                      <a:gd name="connsiteY16" fmla="*/ 92377 h 147406"/>
                      <a:gd name="connsiteX17" fmla="*/ 135188 w 145731"/>
                      <a:gd name="connsiteY17" fmla="*/ 82397 h 147406"/>
                      <a:gd name="connsiteX18" fmla="*/ 136141 w 145731"/>
                      <a:gd name="connsiteY18" fmla="*/ 82397 h 147406"/>
                      <a:gd name="connsiteX19" fmla="*/ 145731 w 145731"/>
                      <a:gd name="connsiteY19" fmla="*/ 72937 h 147406"/>
                      <a:gd name="connsiteX20" fmla="*/ 136271 w 145731"/>
                      <a:gd name="connsiteY20" fmla="*/ 63347 h 1474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45731" h="147406">
                        <a:moveTo>
                          <a:pt x="136266" y="63351"/>
                        </a:moveTo>
                        <a:cubicBezTo>
                          <a:pt x="119564" y="63202"/>
                          <a:pt x="103277" y="68541"/>
                          <a:pt x="89903" y="78547"/>
                        </a:cubicBezTo>
                        <a:lnTo>
                          <a:pt x="16394" y="2927"/>
                        </a:lnTo>
                        <a:cubicBezTo>
                          <a:pt x="12750" y="-867"/>
                          <a:pt x="6721" y="-989"/>
                          <a:pt x="2927" y="2655"/>
                        </a:cubicBezTo>
                        <a:cubicBezTo>
                          <a:pt x="-867" y="6300"/>
                          <a:pt x="-989" y="12329"/>
                          <a:pt x="2656" y="16123"/>
                        </a:cubicBezTo>
                        <a:cubicBezTo>
                          <a:pt x="2683" y="16152"/>
                          <a:pt x="2711" y="16181"/>
                          <a:pt x="2739" y="16210"/>
                        </a:cubicBezTo>
                        <a:lnTo>
                          <a:pt x="76228" y="91812"/>
                        </a:lnTo>
                        <a:cubicBezTo>
                          <a:pt x="65756" y="104852"/>
                          <a:pt x="59950" y="121024"/>
                          <a:pt x="59738" y="137747"/>
                        </a:cubicBezTo>
                        <a:cubicBezTo>
                          <a:pt x="59663" y="143005"/>
                          <a:pt x="63864" y="147330"/>
                          <a:pt x="69123" y="147407"/>
                        </a:cubicBezTo>
                        <a:lnTo>
                          <a:pt x="69263" y="147407"/>
                        </a:lnTo>
                        <a:cubicBezTo>
                          <a:pt x="74471" y="147408"/>
                          <a:pt x="78715" y="143225"/>
                          <a:pt x="78788" y="138016"/>
                        </a:cubicBezTo>
                        <a:cubicBezTo>
                          <a:pt x="78936" y="126346"/>
                          <a:pt x="82729" y="115015"/>
                          <a:pt x="89638" y="105608"/>
                        </a:cubicBezTo>
                        <a:lnTo>
                          <a:pt x="105391" y="121812"/>
                        </a:lnTo>
                        <a:cubicBezTo>
                          <a:pt x="109019" y="125621"/>
                          <a:pt x="115049" y="125769"/>
                          <a:pt x="118858" y="122141"/>
                        </a:cubicBezTo>
                        <a:cubicBezTo>
                          <a:pt x="122667" y="118513"/>
                          <a:pt x="122813" y="112484"/>
                          <a:pt x="119186" y="108674"/>
                        </a:cubicBezTo>
                        <a:cubicBezTo>
                          <a:pt x="119140" y="108626"/>
                          <a:pt x="119093" y="108577"/>
                          <a:pt x="119045" y="108530"/>
                        </a:cubicBezTo>
                        <a:lnTo>
                          <a:pt x="103344" y="92377"/>
                        </a:lnTo>
                        <a:cubicBezTo>
                          <a:pt x="112695" y="85886"/>
                          <a:pt x="123805" y="82404"/>
                          <a:pt x="135188" y="82397"/>
                        </a:cubicBezTo>
                        <a:lnTo>
                          <a:pt x="136141" y="82397"/>
                        </a:lnTo>
                        <a:cubicBezTo>
                          <a:pt x="141401" y="82433"/>
                          <a:pt x="145695" y="78197"/>
                          <a:pt x="145731" y="72937"/>
                        </a:cubicBezTo>
                        <a:cubicBezTo>
                          <a:pt x="145767" y="67677"/>
                          <a:pt x="141532" y="63383"/>
                          <a:pt x="136271" y="63347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cs-CZ"/>
                  </a:p>
                </p:txBody>
              </p:sp>
              <p:sp>
                <p:nvSpPr>
                  <p:cNvPr id="55" name="Volný tvar: obrazec 54">
                    <a:extLst>
                      <a:ext uri="{FF2B5EF4-FFF2-40B4-BE49-F238E27FC236}">
                        <a16:creationId xmlns:a16="http://schemas.microsoft.com/office/drawing/2014/main" id="{A01F7220-F5F2-4AF3-B68A-2E15273B9403}"/>
                      </a:ext>
                    </a:extLst>
                  </p:cNvPr>
                  <p:cNvSpPr/>
                  <p:nvPr/>
                </p:nvSpPr>
                <p:spPr>
                  <a:xfrm>
                    <a:off x="3622128" y="5465018"/>
                    <a:ext cx="163302" cy="110440"/>
                  </a:xfrm>
                  <a:custGeom>
                    <a:avLst/>
                    <a:gdLst>
                      <a:gd name="connsiteX0" fmla="*/ 155673 w 163302"/>
                      <a:gd name="connsiteY0" fmla="*/ 48587 h 110440"/>
                      <a:gd name="connsiteX1" fmla="*/ 133595 w 163302"/>
                      <a:gd name="connsiteY1" fmla="*/ 44177 h 110440"/>
                      <a:gd name="connsiteX2" fmla="*/ 154836 w 163302"/>
                      <a:gd name="connsiteY2" fmla="*/ 17453 h 110440"/>
                      <a:gd name="connsiteX3" fmla="*/ 157478 w 163302"/>
                      <a:gd name="connsiteY3" fmla="*/ 4243 h 110440"/>
                      <a:gd name="connsiteX4" fmla="*/ 144269 w 163302"/>
                      <a:gd name="connsiteY4" fmla="*/ 1600 h 110440"/>
                      <a:gd name="connsiteX5" fmla="*/ 114654 w 163302"/>
                      <a:gd name="connsiteY5" fmla="*/ 40390 h 110440"/>
                      <a:gd name="connsiteX6" fmla="*/ 11262 w 163302"/>
                      <a:gd name="connsiteY6" fmla="*/ 19721 h 110440"/>
                      <a:gd name="connsiteX7" fmla="*/ 161 w 163302"/>
                      <a:gd name="connsiteY7" fmla="*/ 27350 h 110440"/>
                      <a:gd name="connsiteX8" fmla="*/ 7524 w 163302"/>
                      <a:gd name="connsiteY8" fmla="*/ 38398 h 110440"/>
                      <a:gd name="connsiteX9" fmla="*/ 110924 w 163302"/>
                      <a:gd name="connsiteY9" fmla="*/ 59067 h 110440"/>
                      <a:gd name="connsiteX10" fmla="*/ 123349 w 163302"/>
                      <a:gd name="connsiteY10" fmla="*/ 106257 h 110440"/>
                      <a:gd name="connsiteX11" fmla="*/ 136577 w 163302"/>
                      <a:gd name="connsiteY11" fmla="*/ 108800 h 110440"/>
                      <a:gd name="connsiteX12" fmla="*/ 139199 w 163302"/>
                      <a:gd name="connsiteY12" fmla="*/ 95691 h 110440"/>
                      <a:gd name="connsiteX13" fmla="*/ 129784 w 163302"/>
                      <a:gd name="connsiteY13" fmla="*/ 62837 h 110440"/>
                      <a:gd name="connsiteX14" fmla="*/ 151933 w 163302"/>
                      <a:gd name="connsiteY14" fmla="*/ 67265 h 110440"/>
                      <a:gd name="connsiteX15" fmla="*/ 153813 w 163302"/>
                      <a:gd name="connsiteY15" fmla="*/ 67450 h 110440"/>
                      <a:gd name="connsiteX16" fmla="*/ 163302 w 163302"/>
                      <a:gd name="connsiteY16" fmla="*/ 57890 h 110440"/>
                      <a:gd name="connsiteX17" fmla="*/ 155673 w 163302"/>
                      <a:gd name="connsiteY17" fmla="*/ 48591 h 110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63302" h="110440">
                        <a:moveTo>
                          <a:pt x="155673" y="48587"/>
                        </a:moveTo>
                        <a:lnTo>
                          <a:pt x="133595" y="44177"/>
                        </a:lnTo>
                        <a:cubicBezTo>
                          <a:pt x="137714" y="33271"/>
                          <a:pt x="145141" y="23927"/>
                          <a:pt x="154836" y="17453"/>
                        </a:cubicBezTo>
                        <a:cubicBezTo>
                          <a:pt x="159213" y="14535"/>
                          <a:pt x="160396" y="8620"/>
                          <a:pt x="157478" y="4243"/>
                        </a:cubicBezTo>
                        <a:cubicBezTo>
                          <a:pt x="154560" y="-134"/>
                          <a:pt x="148646" y="-1317"/>
                          <a:pt x="144269" y="1600"/>
                        </a:cubicBezTo>
                        <a:cubicBezTo>
                          <a:pt x="130340" y="10858"/>
                          <a:pt x="119914" y="24514"/>
                          <a:pt x="114654" y="40390"/>
                        </a:cubicBezTo>
                        <a:lnTo>
                          <a:pt x="11262" y="19721"/>
                        </a:lnTo>
                        <a:cubicBezTo>
                          <a:pt x="6090" y="18761"/>
                          <a:pt x="1119" y="22178"/>
                          <a:pt x="161" y="27350"/>
                        </a:cubicBezTo>
                        <a:cubicBezTo>
                          <a:pt x="-778" y="32418"/>
                          <a:pt x="2484" y="37314"/>
                          <a:pt x="7524" y="38398"/>
                        </a:cubicBezTo>
                        <a:lnTo>
                          <a:pt x="110924" y="59067"/>
                        </a:lnTo>
                        <a:cubicBezTo>
                          <a:pt x="109679" y="75744"/>
                          <a:pt x="114053" y="92356"/>
                          <a:pt x="123349" y="106257"/>
                        </a:cubicBezTo>
                        <a:cubicBezTo>
                          <a:pt x="126300" y="110612"/>
                          <a:pt x="132221" y="111751"/>
                          <a:pt x="136577" y="108800"/>
                        </a:cubicBezTo>
                        <a:cubicBezTo>
                          <a:pt x="140886" y="105881"/>
                          <a:pt x="142054" y="100043"/>
                          <a:pt x="139199" y="95691"/>
                        </a:cubicBezTo>
                        <a:cubicBezTo>
                          <a:pt x="132712" y="85990"/>
                          <a:pt x="129420" y="74503"/>
                          <a:pt x="129784" y="62837"/>
                        </a:cubicBezTo>
                        <a:lnTo>
                          <a:pt x="151933" y="67265"/>
                        </a:lnTo>
                        <a:cubicBezTo>
                          <a:pt x="152552" y="67388"/>
                          <a:pt x="153182" y="67450"/>
                          <a:pt x="153813" y="67450"/>
                        </a:cubicBezTo>
                        <a:cubicBezTo>
                          <a:pt x="159073" y="67431"/>
                          <a:pt x="163322" y="63151"/>
                          <a:pt x="163302" y="57890"/>
                        </a:cubicBezTo>
                        <a:cubicBezTo>
                          <a:pt x="163286" y="53373"/>
                          <a:pt x="160099" y="49490"/>
                          <a:pt x="155673" y="4859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cs-CZ"/>
                  </a:p>
                </p:txBody>
              </p:sp>
              <p:sp>
                <p:nvSpPr>
                  <p:cNvPr id="56" name="Volný tvar: obrazec 55">
                    <a:extLst>
                      <a:ext uri="{FF2B5EF4-FFF2-40B4-BE49-F238E27FC236}">
                        <a16:creationId xmlns:a16="http://schemas.microsoft.com/office/drawing/2014/main" id="{76C2D47F-E756-43E3-B6E5-CC294906EFA7}"/>
                      </a:ext>
                    </a:extLst>
                  </p:cNvPr>
                  <p:cNvSpPr/>
                  <p:nvPr/>
                </p:nvSpPr>
                <p:spPr>
                  <a:xfrm>
                    <a:off x="3324206" y="5248017"/>
                    <a:ext cx="132770" cy="155910"/>
                  </a:xfrm>
                  <a:custGeom>
                    <a:avLst/>
                    <a:gdLst>
                      <a:gd name="connsiteX0" fmla="*/ 7743 w 132770"/>
                      <a:gd name="connsiteY0" fmla="*/ 71275 h 155910"/>
                      <a:gd name="connsiteX1" fmla="*/ 22068 w 132770"/>
                      <a:gd name="connsiteY1" fmla="*/ 72637 h 155910"/>
                      <a:gd name="connsiteX2" fmla="*/ 56027 w 132770"/>
                      <a:gd name="connsiteY2" fmla="*/ 64350 h 155910"/>
                      <a:gd name="connsiteX3" fmla="*/ 115280 w 132770"/>
                      <a:gd name="connsiteY3" fmla="*/ 151608 h 155910"/>
                      <a:gd name="connsiteX4" fmla="*/ 128468 w 132770"/>
                      <a:gd name="connsiteY4" fmla="*/ 154349 h 155910"/>
                      <a:gd name="connsiteX5" fmla="*/ 131210 w 132770"/>
                      <a:gd name="connsiteY5" fmla="*/ 141161 h 155910"/>
                      <a:gd name="connsiteX6" fmla="*/ 131037 w 132770"/>
                      <a:gd name="connsiteY6" fmla="*/ 140906 h 155910"/>
                      <a:gd name="connsiteX7" fmla="*/ 71809 w 132770"/>
                      <a:gd name="connsiteY7" fmla="*/ 53685 h 155910"/>
                      <a:gd name="connsiteX8" fmla="*/ 96035 w 132770"/>
                      <a:gd name="connsiteY8" fmla="*/ 11314 h 155910"/>
                      <a:gd name="connsiteX9" fmla="*/ 88463 w 132770"/>
                      <a:gd name="connsiteY9" fmla="*/ 171 h 155910"/>
                      <a:gd name="connsiteX10" fmla="*/ 77320 w 132770"/>
                      <a:gd name="connsiteY10" fmla="*/ 7742 h 155910"/>
                      <a:gd name="connsiteX11" fmla="*/ 60957 w 132770"/>
                      <a:gd name="connsiteY11" fmla="*/ 37705 h 155910"/>
                      <a:gd name="connsiteX12" fmla="*/ 48308 w 132770"/>
                      <a:gd name="connsiteY12" fmla="*/ 19077 h 155910"/>
                      <a:gd name="connsiteX13" fmla="*/ 35120 w 132770"/>
                      <a:gd name="connsiteY13" fmla="*/ 16336 h 155910"/>
                      <a:gd name="connsiteX14" fmla="*/ 32378 w 132770"/>
                      <a:gd name="connsiteY14" fmla="*/ 29524 h 155910"/>
                      <a:gd name="connsiteX15" fmla="*/ 32551 w 132770"/>
                      <a:gd name="connsiteY15" fmla="*/ 29778 h 155910"/>
                      <a:gd name="connsiteX16" fmla="*/ 45243 w 132770"/>
                      <a:gd name="connsiteY16" fmla="*/ 48468 h 155910"/>
                      <a:gd name="connsiteX17" fmla="*/ 11315 w 132770"/>
                      <a:gd name="connsiteY17" fmla="*/ 52558 h 155910"/>
                      <a:gd name="connsiteX18" fmla="*/ 170 w 132770"/>
                      <a:gd name="connsiteY18" fmla="*/ 60131 h 155910"/>
                      <a:gd name="connsiteX19" fmla="*/ 7743 w 132770"/>
                      <a:gd name="connsiteY19" fmla="*/ 71274 h 1559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32770" h="155910">
                        <a:moveTo>
                          <a:pt x="7743" y="71275"/>
                        </a:moveTo>
                        <a:cubicBezTo>
                          <a:pt x="12464" y="72179"/>
                          <a:pt x="17260" y="72635"/>
                          <a:pt x="22068" y="72637"/>
                        </a:cubicBezTo>
                        <a:cubicBezTo>
                          <a:pt x="33884" y="72603"/>
                          <a:pt x="45523" y="69763"/>
                          <a:pt x="56027" y="64350"/>
                        </a:cubicBezTo>
                        <a:lnTo>
                          <a:pt x="115280" y="151608"/>
                        </a:lnTo>
                        <a:cubicBezTo>
                          <a:pt x="118165" y="156006"/>
                          <a:pt x="124070" y="157234"/>
                          <a:pt x="128468" y="154349"/>
                        </a:cubicBezTo>
                        <a:cubicBezTo>
                          <a:pt x="132867" y="151464"/>
                          <a:pt x="134095" y="145559"/>
                          <a:pt x="131210" y="141161"/>
                        </a:cubicBezTo>
                        <a:cubicBezTo>
                          <a:pt x="131154" y="141075"/>
                          <a:pt x="131096" y="140990"/>
                          <a:pt x="131037" y="140906"/>
                        </a:cubicBezTo>
                        <a:lnTo>
                          <a:pt x="71809" y="53685"/>
                        </a:lnTo>
                        <a:cubicBezTo>
                          <a:pt x="84394" y="42668"/>
                          <a:pt x="92924" y="27749"/>
                          <a:pt x="96035" y="11314"/>
                        </a:cubicBezTo>
                        <a:cubicBezTo>
                          <a:pt x="97022" y="6146"/>
                          <a:pt x="93632" y="1158"/>
                          <a:pt x="88463" y="171"/>
                        </a:cubicBezTo>
                        <a:cubicBezTo>
                          <a:pt x="83295" y="-816"/>
                          <a:pt x="78307" y="2574"/>
                          <a:pt x="77320" y="7742"/>
                        </a:cubicBezTo>
                        <a:cubicBezTo>
                          <a:pt x="75128" y="19193"/>
                          <a:pt x="69406" y="29671"/>
                          <a:pt x="60957" y="37705"/>
                        </a:cubicBezTo>
                        <a:lnTo>
                          <a:pt x="48308" y="19077"/>
                        </a:lnTo>
                        <a:cubicBezTo>
                          <a:pt x="45423" y="14678"/>
                          <a:pt x="39518" y="13451"/>
                          <a:pt x="35120" y="16336"/>
                        </a:cubicBezTo>
                        <a:cubicBezTo>
                          <a:pt x="30721" y="19221"/>
                          <a:pt x="29493" y="25125"/>
                          <a:pt x="32378" y="29524"/>
                        </a:cubicBezTo>
                        <a:cubicBezTo>
                          <a:pt x="32435" y="29610"/>
                          <a:pt x="32492" y="29694"/>
                          <a:pt x="32551" y="29778"/>
                        </a:cubicBezTo>
                        <a:lnTo>
                          <a:pt x="45243" y="48468"/>
                        </a:lnTo>
                        <a:cubicBezTo>
                          <a:pt x="34636" y="53333"/>
                          <a:pt x="22774" y="54762"/>
                          <a:pt x="11315" y="52558"/>
                        </a:cubicBezTo>
                        <a:cubicBezTo>
                          <a:pt x="6146" y="51572"/>
                          <a:pt x="1157" y="54962"/>
                          <a:pt x="170" y="60131"/>
                        </a:cubicBezTo>
                        <a:cubicBezTo>
                          <a:pt x="-815" y="65298"/>
                          <a:pt x="2575" y="70287"/>
                          <a:pt x="7743" y="71274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cs-CZ"/>
                  </a:p>
                </p:txBody>
              </p:sp>
            </p:grpSp>
          </p:grpSp>
        </p:grpSp>
        <p:grpSp>
          <p:nvGrpSpPr>
            <p:cNvPr id="57" name="Grafický objekt 18" descr="Cesta">
              <a:extLst>
                <a:ext uri="{FF2B5EF4-FFF2-40B4-BE49-F238E27FC236}">
                  <a16:creationId xmlns:a16="http://schemas.microsoft.com/office/drawing/2014/main" id="{84307DA8-3117-40D2-AFE5-F9BE9C795637}"/>
                </a:ext>
              </a:extLst>
            </p:cNvPr>
            <p:cNvGrpSpPr/>
            <p:nvPr/>
          </p:nvGrpSpPr>
          <p:grpSpPr>
            <a:xfrm>
              <a:off x="5393390" y="792481"/>
              <a:ext cx="812358" cy="729357"/>
              <a:chOff x="9290225" y="1182923"/>
              <a:chExt cx="812358" cy="729357"/>
            </a:xfrm>
            <a:solidFill>
              <a:srgbClr val="000000"/>
            </a:solidFill>
          </p:grpSpPr>
          <p:sp>
            <p:nvSpPr>
              <p:cNvPr id="58" name="Volný tvar: obrazec 57">
                <a:extLst>
                  <a:ext uri="{FF2B5EF4-FFF2-40B4-BE49-F238E27FC236}">
                    <a16:creationId xmlns:a16="http://schemas.microsoft.com/office/drawing/2014/main" id="{E0D9A5A7-30FB-4925-BDDE-492458F52196}"/>
                  </a:ext>
                </a:extLst>
              </p:cNvPr>
              <p:cNvSpPr/>
              <p:nvPr/>
            </p:nvSpPr>
            <p:spPr>
              <a:xfrm>
                <a:off x="9355395" y="1268648"/>
                <a:ext cx="231495" cy="386457"/>
              </a:xfrm>
              <a:custGeom>
                <a:avLst/>
                <a:gdLst>
                  <a:gd name="connsiteX0" fmla="*/ 85582 w 231495"/>
                  <a:gd name="connsiteY0" fmla="*/ 336080 h 386457"/>
                  <a:gd name="connsiteX1" fmla="*/ 85582 w 231495"/>
                  <a:gd name="connsiteY1" fmla="*/ 386458 h 386457"/>
                  <a:gd name="connsiteX2" fmla="*/ 146094 w 231495"/>
                  <a:gd name="connsiteY2" fmla="*/ 386458 h 386457"/>
                  <a:gd name="connsiteX3" fmla="*/ 146094 w 231495"/>
                  <a:gd name="connsiteY3" fmla="*/ 336080 h 386457"/>
                  <a:gd name="connsiteX4" fmla="*/ 231496 w 231495"/>
                  <a:gd name="connsiteY4" fmla="*/ 336080 h 386457"/>
                  <a:gd name="connsiteX5" fmla="*/ 177632 w 231495"/>
                  <a:gd name="connsiteY5" fmla="*/ 223514 h 386457"/>
                  <a:gd name="connsiteX6" fmla="*/ 210017 w 231495"/>
                  <a:gd name="connsiteY6" fmla="*/ 223514 h 386457"/>
                  <a:gd name="connsiteX7" fmla="*/ 115872 w 231495"/>
                  <a:gd name="connsiteY7" fmla="*/ 0 h 386457"/>
                  <a:gd name="connsiteX8" fmla="*/ 21488 w 231495"/>
                  <a:gd name="connsiteY8" fmla="*/ 223514 h 386457"/>
                  <a:gd name="connsiteX9" fmla="*/ 53873 w 231495"/>
                  <a:gd name="connsiteY9" fmla="*/ 223514 h 386457"/>
                  <a:gd name="connsiteX10" fmla="*/ 0 w 231495"/>
                  <a:gd name="connsiteY10" fmla="*/ 336080 h 386457"/>
                  <a:gd name="connsiteX11" fmla="*/ 104632 w 231495"/>
                  <a:gd name="connsiteY11" fmla="*/ 367408 h 386457"/>
                  <a:gd name="connsiteX12" fmla="*/ 104632 w 231495"/>
                  <a:gd name="connsiteY12" fmla="*/ 336080 h 386457"/>
                  <a:gd name="connsiteX13" fmla="*/ 127044 w 231495"/>
                  <a:gd name="connsiteY13" fmla="*/ 336080 h 386457"/>
                  <a:gd name="connsiteX14" fmla="*/ 127044 w 231495"/>
                  <a:gd name="connsiteY14" fmla="*/ 367408 h 386457"/>
                  <a:gd name="connsiteX15" fmla="*/ 50206 w 231495"/>
                  <a:gd name="connsiteY15" fmla="*/ 204464 h 386457"/>
                  <a:gd name="connsiteX16" fmla="*/ 115853 w 231495"/>
                  <a:gd name="connsiteY16" fmla="*/ 49016 h 386457"/>
                  <a:gd name="connsiteX17" fmla="*/ 181327 w 231495"/>
                  <a:gd name="connsiteY17" fmla="*/ 204464 h 386457"/>
                  <a:gd name="connsiteX18" fmla="*/ 147390 w 231495"/>
                  <a:gd name="connsiteY18" fmla="*/ 204464 h 386457"/>
                  <a:gd name="connsiteX19" fmla="*/ 201292 w 231495"/>
                  <a:gd name="connsiteY19" fmla="*/ 317030 h 386457"/>
                  <a:gd name="connsiteX20" fmla="*/ 30242 w 231495"/>
                  <a:gd name="connsiteY20" fmla="*/ 317030 h 386457"/>
                  <a:gd name="connsiteX21" fmla="*/ 84144 w 231495"/>
                  <a:gd name="connsiteY21" fmla="*/ 204464 h 386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1495" h="386457">
                    <a:moveTo>
                      <a:pt x="85582" y="336080"/>
                    </a:moveTo>
                    <a:lnTo>
                      <a:pt x="85582" y="386458"/>
                    </a:lnTo>
                    <a:lnTo>
                      <a:pt x="146094" y="386458"/>
                    </a:lnTo>
                    <a:lnTo>
                      <a:pt x="146094" y="336080"/>
                    </a:lnTo>
                    <a:lnTo>
                      <a:pt x="231496" y="336080"/>
                    </a:lnTo>
                    <a:lnTo>
                      <a:pt x="177632" y="223514"/>
                    </a:lnTo>
                    <a:lnTo>
                      <a:pt x="210017" y="223514"/>
                    </a:lnTo>
                    <a:lnTo>
                      <a:pt x="115872" y="0"/>
                    </a:lnTo>
                    <a:lnTo>
                      <a:pt x="21488" y="223514"/>
                    </a:lnTo>
                    <a:lnTo>
                      <a:pt x="53873" y="223514"/>
                    </a:lnTo>
                    <a:lnTo>
                      <a:pt x="0" y="336080"/>
                    </a:lnTo>
                    <a:close/>
                    <a:moveTo>
                      <a:pt x="104632" y="367408"/>
                    </a:moveTo>
                    <a:lnTo>
                      <a:pt x="104632" y="336080"/>
                    </a:lnTo>
                    <a:lnTo>
                      <a:pt x="127044" y="336080"/>
                    </a:lnTo>
                    <a:lnTo>
                      <a:pt x="127044" y="367408"/>
                    </a:lnTo>
                    <a:close/>
                    <a:moveTo>
                      <a:pt x="50206" y="204464"/>
                    </a:moveTo>
                    <a:lnTo>
                      <a:pt x="115853" y="49016"/>
                    </a:lnTo>
                    <a:lnTo>
                      <a:pt x="181327" y="204464"/>
                    </a:lnTo>
                    <a:lnTo>
                      <a:pt x="147390" y="204464"/>
                    </a:lnTo>
                    <a:lnTo>
                      <a:pt x="201292" y="317030"/>
                    </a:lnTo>
                    <a:lnTo>
                      <a:pt x="30242" y="317030"/>
                    </a:lnTo>
                    <a:lnTo>
                      <a:pt x="84144" y="204464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59" name="Volný tvar: obrazec 58">
                <a:extLst>
                  <a:ext uri="{FF2B5EF4-FFF2-40B4-BE49-F238E27FC236}">
                    <a16:creationId xmlns:a16="http://schemas.microsoft.com/office/drawing/2014/main" id="{ACDD852F-1B7F-41D9-B850-E86A72AD9EC3}"/>
                  </a:ext>
                </a:extLst>
              </p:cNvPr>
              <p:cNvSpPr/>
              <p:nvPr/>
            </p:nvSpPr>
            <p:spPr>
              <a:xfrm>
                <a:off x="9930886" y="1182923"/>
                <a:ext cx="171697" cy="281682"/>
              </a:xfrm>
              <a:custGeom>
                <a:avLst/>
                <a:gdLst>
                  <a:gd name="connsiteX0" fmla="*/ 133826 w 171697"/>
                  <a:gd name="connsiteY0" fmla="*/ 167183 h 281682"/>
                  <a:gd name="connsiteX1" fmla="*/ 156362 w 171697"/>
                  <a:gd name="connsiteY1" fmla="*/ 167183 h 281682"/>
                  <a:gd name="connsiteX2" fmla="*/ 85935 w 171697"/>
                  <a:gd name="connsiteY2" fmla="*/ 0 h 281682"/>
                  <a:gd name="connsiteX3" fmla="*/ 15335 w 171697"/>
                  <a:gd name="connsiteY3" fmla="*/ 167183 h 281682"/>
                  <a:gd name="connsiteX4" fmla="*/ 37881 w 171697"/>
                  <a:gd name="connsiteY4" fmla="*/ 167183 h 281682"/>
                  <a:gd name="connsiteX5" fmla="*/ 0 w 171697"/>
                  <a:gd name="connsiteY5" fmla="*/ 246288 h 281682"/>
                  <a:gd name="connsiteX6" fmla="*/ 61827 w 171697"/>
                  <a:gd name="connsiteY6" fmla="*/ 246288 h 281682"/>
                  <a:gd name="connsiteX7" fmla="*/ 61827 w 171697"/>
                  <a:gd name="connsiteY7" fmla="*/ 281683 h 281682"/>
                  <a:gd name="connsiteX8" fmla="*/ 110023 w 171697"/>
                  <a:gd name="connsiteY8" fmla="*/ 281683 h 281682"/>
                  <a:gd name="connsiteX9" fmla="*/ 110023 w 171697"/>
                  <a:gd name="connsiteY9" fmla="*/ 246288 h 281682"/>
                  <a:gd name="connsiteX10" fmla="*/ 171698 w 171697"/>
                  <a:gd name="connsiteY10" fmla="*/ 246288 h 281682"/>
                  <a:gd name="connsiteX11" fmla="*/ 80877 w 171697"/>
                  <a:gd name="connsiteY11" fmla="*/ 262633 h 281682"/>
                  <a:gd name="connsiteX12" fmla="*/ 80877 w 171697"/>
                  <a:gd name="connsiteY12" fmla="*/ 246288 h 281682"/>
                  <a:gd name="connsiteX13" fmla="*/ 90973 w 171697"/>
                  <a:gd name="connsiteY13" fmla="*/ 246288 h 281682"/>
                  <a:gd name="connsiteX14" fmla="*/ 90973 w 171697"/>
                  <a:gd name="connsiteY14" fmla="*/ 262633 h 281682"/>
                  <a:gd name="connsiteX15" fmla="*/ 100498 w 171697"/>
                  <a:gd name="connsiteY15" fmla="*/ 227238 h 281682"/>
                  <a:gd name="connsiteX16" fmla="*/ 30242 w 171697"/>
                  <a:gd name="connsiteY16" fmla="*/ 227238 h 281682"/>
                  <a:gd name="connsiteX17" fmla="*/ 68123 w 171697"/>
                  <a:gd name="connsiteY17" fmla="*/ 148180 h 281682"/>
                  <a:gd name="connsiteX18" fmla="*/ 44053 w 171697"/>
                  <a:gd name="connsiteY18" fmla="*/ 148180 h 281682"/>
                  <a:gd name="connsiteX19" fmla="*/ 85915 w 171697"/>
                  <a:gd name="connsiteY19" fmla="*/ 49063 h 281682"/>
                  <a:gd name="connsiteX20" fmla="*/ 127664 w 171697"/>
                  <a:gd name="connsiteY20" fmla="*/ 148180 h 281682"/>
                  <a:gd name="connsiteX21" fmla="*/ 103584 w 171697"/>
                  <a:gd name="connsiteY21" fmla="*/ 148180 h 281682"/>
                  <a:gd name="connsiteX22" fmla="*/ 141456 w 171697"/>
                  <a:gd name="connsiteY22" fmla="*/ 227286 h 2816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71697" h="281682">
                    <a:moveTo>
                      <a:pt x="133826" y="167183"/>
                    </a:moveTo>
                    <a:lnTo>
                      <a:pt x="156362" y="167183"/>
                    </a:lnTo>
                    <a:lnTo>
                      <a:pt x="85935" y="0"/>
                    </a:lnTo>
                    <a:lnTo>
                      <a:pt x="15335" y="167183"/>
                    </a:lnTo>
                    <a:lnTo>
                      <a:pt x="37881" y="167183"/>
                    </a:lnTo>
                    <a:lnTo>
                      <a:pt x="0" y="246288"/>
                    </a:lnTo>
                    <a:lnTo>
                      <a:pt x="61827" y="246288"/>
                    </a:lnTo>
                    <a:lnTo>
                      <a:pt x="61827" y="281683"/>
                    </a:lnTo>
                    <a:lnTo>
                      <a:pt x="110023" y="281683"/>
                    </a:lnTo>
                    <a:lnTo>
                      <a:pt x="110023" y="246288"/>
                    </a:lnTo>
                    <a:lnTo>
                      <a:pt x="171698" y="246288"/>
                    </a:lnTo>
                    <a:close/>
                    <a:moveTo>
                      <a:pt x="80877" y="262633"/>
                    </a:moveTo>
                    <a:lnTo>
                      <a:pt x="80877" y="246288"/>
                    </a:lnTo>
                    <a:lnTo>
                      <a:pt x="90973" y="246288"/>
                    </a:lnTo>
                    <a:lnTo>
                      <a:pt x="90973" y="262633"/>
                    </a:lnTo>
                    <a:close/>
                    <a:moveTo>
                      <a:pt x="100498" y="227238"/>
                    </a:moveTo>
                    <a:lnTo>
                      <a:pt x="30242" y="227238"/>
                    </a:lnTo>
                    <a:lnTo>
                      <a:pt x="68123" y="148180"/>
                    </a:lnTo>
                    <a:lnTo>
                      <a:pt x="44053" y="148180"/>
                    </a:lnTo>
                    <a:lnTo>
                      <a:pt x="85915" y="49063"/>
                    </a:lnTo>
                    <a:lnTo>
                      <a:pt x="127664" y="148180"/>
                    </a:lnTo>
                    <a:lnTo>
                      <a:pt x="103584" y="148180"/>
                    </a:lnTo>
                    <a:lnTo>
                      <a:pt x="141456" y="227286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60" name="Volný tvar: obrazec 59">
                <a:extLst>
                  <a:ext uri="{FF2B5EF4-FFF2-40B4-BE49-F238E27FC236}">
                    <a16:creationId xmlns:a16="http://schemas.microsoft.com/office/drawing/2014/main" id="{F116DEDB-160D-402E-9D30-BB57561F1B8C}"/>
                  </a:ext>
                </a:extLst>
              </p:cNvPr>
              <p:cNvSpPr/>
              <p:nvPr/>
            </p:nvSpPr>
            <p:spPr>
              <a:xfrm>
                <a:off x="9290225" y="1340778"/>
                <a:ext cx="708718" cy="571502"/>
              </a:xfrm>
              <a:custGeom>
                <a:avLst/>
                <a:gdLst>
                  <a:gd name="connsiteX0" fmla="*/ 407984 w 708718"/>
                  <a:gd name="connsiteY0" fmla="*/ 320090 h 571502"/>
                  <a:gd name="connsiteX1" fmla="*/ 267767 w 708718"/>
                  <a:gd name="connsiteY1" fmla="*/ 403158 h 571502"/>
                  <a:gd name="connsiteX2" fmla="*/ 0 w 708718"/>
                  <a:gd name="connsiteY2" fmla="*/ 571502 h 571502"/>
                  <a:gd name="connsiteX3" fmla="*/ 30813 w 708718"/>
                  <a:gd name="connsiteY3" fmla="*/ 571502 h 571502"/>
                  <a:gd name="connsiteX4" fmla="*/ 276987 w 708718"/>
                  <a:gd name="connsiteY4" fmla="*/ 419826 h 571502"/>
                  <a:gd name="connsiteX5" fmla="*/ 419119 w 708718"/>
                  <a:gd name="connsiteY5" fmla="*/ 335549 h 571502"/>
                  <a:gd name="connsiteX6" fmla="*/ 496272 w 708718"/>
                  <a:gd name="connsiteY6" fmla="*/ 237813 h 571502"/>
                  <a:gd name="connsiteX7" fmla="*/ 469840 w 708718"/>
                  <a:gd name="connsiteY7" fmla="*/ 162851 h 571502"/>
                  <a:gd name="connsiteX8" fmla="*/ 418462 w 708718"/>
                  <a:gd name="connsiteY8" fmla="*/ 111416 h 571502"/>
                  <a:gd name="connsiteX9" fmla="*/ 386077 w 708718"/>
                  <a:gd name="connsiteY9" fmla="*/ 76326 h 571502"/>
                  <a:gd name="connsiteX10" fmla="*/ 386324 w 708718"/>
                  <a:gd name="connsiteY10" fmla="*/ 52247 h 571502"/>
                  <a:gd name="connsiteX11" fmla="*/ 471745 w 708718"/>
                  <a:gd name="connsiteY11" fmla="*/ 19052 h 571502"/>
                  <a:gd name="connsiteX12" fmla="*/ 478841 w 708718"/>
                  <a:gd name="connsiteY12" fmla="*/ 19052 h 571502"/>
                  <a:gd name="connsiteX13" fmla="*/ 449790 w 708718"/>
                  <a:gd name="connsiteY13" fmla="*/ 62144 h 571502"/>
                  <a:gd name="connsiteX14" fmla="*/ 465030 w 708718"/>
                  <a:gd name="connsiteY14" fmla="*/ 88814 h 571502"/>
                  <a:gd name="connsiteX15" fmla="*/ 569300 w 708718"/>
                  <a:gd name="connsiteY15" fmla="*/ 147183 h 571502"/>
                  <a:gd name="connsiteX16" fmla="*/ 627002 w 708718"/>
                  <a:gd name="connsiteY16" fmla="*/ 178901 h 571502"/>
                  <a:gd name="connsiteX17" fmla="*/ 634622 w 708718"/>
                  <a:gd name="connsiteY17" fmla="*/ 184016 h 571502"/>
                  <a:gd name="connsiteX18" fmla="*/ 667836 w 708718"/>
                  <a:gd name="connsiteY18" fmla="*/ 331796 h 571502"/>
                  <a:gd name="connsiteX19" fmla="*/ 538353 w 708718"/>
                  <a:gd name="connsiteY19" fmla="*/ 534326 h 571502"/>
                  <a:gd name="connsiteX20" fmla="*/ 513112 w 708718"/>
                  <a:gd name="connsiteY20" fmla="*/ 571474 h 571502"/>
                  <a:gd name="connsiteX21" fmla="*/ 536086 w 708718"/>
                  <a:gd name="connsiteY21" fmla="*/ 571474 h 571502"/>
                  <a:gd name="connsiteX22" fmla="*/ 554088 w 708718"/>
                  <a:gd name="connsiteY22" fmla="*/ 545042 h 571502"/>
                  <a:gd name="connsiteX23" fmla="*/ 684343 w 708718"/>
                  <a:gd name="connsiteY23" fmla="*/ 341283 h 571502"/>
                  <a:gd name="connsiteX24" fmla="*/ 645138 w 708718"/>
                  <a:gd name="connsiteY24" fmla="*/ 168090 h 571502"/>
                  <a:gd name="connsiteX25" fmla="*/ 638089 w 708718"/>
                  <a:gd name="connsiteY25" fmla="*/ 163328 h 571502"/>
                  <a:gd name="connsiteX26" fmla="*/ 578225 w 708718"/>
                  <a:gd name="connsiteY26" fmla="*/ 130285 h 571502"/>
                  <a:gd name="connsiteX27" fmla="*/ 475755 w 708718"/>
                  <a:gd name="connsiteY27" fmla="*/ 72993 h 571502"/>
                  <a:gd name="connsiteX28" fmla="*/ 468906 w 708718"/>
                  <a:gd name="connsiteY28" fmla="*/ 62820 h 571502"/>
                  <a:gd name="connsiteX29" fmla="*/ 514045 w 708718"/>
                  <a:gd name="connsiteY29" fmla="*/ 17757 h 571502"/>
                  <a:gd name="connsiteX30" fmla="*/ 544954 w 708718"/>
                  <a:gd name="connsiteY30" fmla="*/ 2 h 571502"/>
                  <a:gd name="connsiteX31" fmla="*/ 471907 w 708718"/>
                  <a:gd name="connsiteY31" fmla="*/ 2 h 571502"/>
                  <a:gd name="connsiteX32" fmla="*/ 370265 w 708718"/>
                  <a:gd name="connsiteY32" fmla="*/ 42084 h 571502"/>
                  <a:gd name="connsiteX33" fmla="*/ 368989 w 708718"/>
                  <a:gd name="connsiteY33" fmla="*/ 84727 h 571502"/>
                  <a:gd name="connsiteX34" fmla="*/ 406079 w 708718"/>
                  <a:gd name="connsiteY34" fmla="*/ 125942 h 571502"/>
                  <a:gd name="connsiteX35" fmla="*/ 454971 w 708718"/>
                  <a:gd name="connsiteY35" fmla="*/ 174748 h 571502"/>
                  <a:gd name="connsiteX36" fmla="*/ 477403 w 708718"/>
                  <a:gd name="connsiteY36" fmla="*/ 235241 h 571502"/>
                  <a:gd name="connsiteX37" fmla="*/ 407984 w 708718"/>
                  <a:gd name="connsiteY37" fmla="*/ 320090 h 571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08718" h="571502">
                    <a:moveTo>
                      <a:pt x="407984" y="320090"/>
                    </a:moveTo>
                    <a:cubicBezTo>
                      <a:pt x="362729" y="350212"/>
                      <a:pt x="315926" y="377939"/>
                      <a:pt x="267767" y="403158"/>
                    </a:cubicBezTo>
                    <a:cubicBezTo>
                      <a:pt x="178746" y="452354"/>
                      <a:pt x="78038" y="508056"/>
                      <a:pt x="0" y="571502"/>
                    </a:cubicBezTo>
                    <a:lnTo>
                      <a:pt x="30813" y="571502"/>
                    </a:lnTo>
                    <a:cubicBezTo>
                      <a:pt x="104623" y="515143"/>
                      <a:pt x="195710" y="464746"/>
                      <a:pt x="276987" y="419826"/>
                    </a:cubicBezTo>
                    <a:cubicBezTo>
                      <a:pt x="325817" y="394259"/>
                      <a:pt x="373260" y="366127"/>
                      <a:pt x="419119" y="335549"/>
                    </a:cubicBezTo>
                    <a:cubicBezTo>
                      <a:pt x="467420" y="300707"/>
                      <a:pt x="491938" y="269646"/>
                      <a:pt x="496272" y="237813"/>
                    </a:cubicBezTo>
                    <a:cubicBezTo>
                      <a:pt x="499558" y="213715"/>
                      <a:pt x="490909" y="189236"/>
                      <a:pt x="469840" y="162851"/>
                    </a:cubicBezTo>
                    <a:cubicBezTo>
                      <a:pt x="454481" y="144027"/>
                      <a:pt x="437269" y="126795"/>
                      <a:pt x="418462" y="111416"/>
                    </a:cubicBezTo>
                    <a:cubicBezTo>
                      <a:pt x="405435" y="101996"/>
                      <a:pt x="394424" y="90066"/>
                      <a:pt x="386077" y="76326"/>
                    </a:cubicBezTo>
                    <a:cubicBezTo>
                      <a:pt x="381583" y="68903"/>
                      <a:pt x="381678" y="59576"/>
                      <a:pt x="386324" y="52247"/>
                    </a:cubicBezTo>
                    <a:cubicBezTo>
                      <a:pt x="400364" y="30197"/>
                      <a:pt x="449837" y="18786"/>
                      <a:pt x="471745" y="19052"/>
                    </a:cubicBezTo>
                    <a:lnTo>
                      <a:pt x="478841" y="19052"/>
                    </a:lnTo>
                    <a:cubicBezTo>
                      <a:pt x="464858" y="30549"/>
                      <a:pt x="450380" y="46208"/>
                      <a:pt x="449790" y="62144"/>
                    </a:cubicBezTo>
                    <a:cubicBezTo>
                      <a:pt x="449611" y="73152"/>
                      <a:pt x="455456" y="83379"/>
                      <a:pt x="465030" y="88814"/>
                    </a:cubicBezTo>
                    <a:cubicBezTo>
                      <a:pt x="487947" y="104320"/>
                      <a:pt x="531171" y="127094"/>
                      <a:pt x="569300" y="147183"/>
                    </a:cubicBezTo>
                    <a:cubicBezTo>
                      <a:pt x="595322" y="160899"/>
                      <a:pt x="619906" y="173853"/>
                      <a:pt x="627002" y="178901"/>
                    </a:cubicBezTo>
                    <a:cubicBezTo>
                      <a:pt x="629155" y="180435"/>
                      <a:pt x="631765" y="182139"/>
                      <a:pt x="634622" y="184016"/>
                    </a:cubicBezTo>
                    <a:cubicBezTo>
                      <a:pt x="664578" y="203837"/>
                      <a:pt x="720347" y="240737"/>
                      <a:pt x="667836" y="331796"/>
                    </a:cubicBezTo>
                    <a:cubicBezTo>
                      <a:pt x="619611" y="415445"/>
                      <a:pt x="574558" y="481339"/>
                      <a:pt x="538353" y="534326"/>
                    </a:cubicBezTo>
                    <a:cubicBezTo>
                      <a:pt x="529228" y="547661"/>
                      <a:pt x="520846" y="559968"/>
                      <a:pt x="513112" y="571474"/>
                    </a:cubicBezTo>
                    <a:lnTo>
                      <a:pt x="536086" y="571474"/>
                    </a:lnTo>
                    <a:cubicBezTo>
                      <a:pt x="541801" y="563054"/>
                      <a:pt x="547716" y="554329"/>
                      <a:pt x="554088" y="545042"/>
                    </a:cubicBezTo>
                    <a:cubicBezTo>
                      <a:pt x="590464" y="491807"/>
                      <a:pt x="635746" y="425560"/>
                      <a:pt x="684343" y="341283"/>
                    </a:cubicBezTo>
                    <a:cubicBezTo>
                      <a:pt x="745807" y="234698"/>
                      <a:pt x="675256" y="188026"/>
                      <a:pt x="645138" y="168090"/>
                    </a:cubicBezTo>
                    <a:cubicBezTo>
                      <a:pt x="642480" y="166338"/>
                      <a:pt x="640099" y="164766"/>
                      <a:pt x="638089" y="163328"/>
                    </a:cubicBezTo>
                    <a:cubicBezTo>
                      <a:pt x="629955" y="157536"/>
                      <a:pt x="607133" y="145506"/>
                      <a:pt x="578225" y="130285"/>
                    </a:cubicBezTo>
                    <a:cubicBezTo>
                      <a:pt x="542401" y="111407"/>
                      <a:pt x="497796" y="87909"/>
                      <a:pt x="475755" y="72993"/>
                    </a:cubicBezTo>
                    <a:cubicBezTo>
                      <a:pt x="468706" y="68230"/>
                      <a:pt x="468849" y="64296"/>
                      <a:pt x="468906" y="62820"/>
                    </a:cubicBezTo>
                    <a:cubicBezTo>
                      <a:pt x="469402" y="49342"/>
                      <a:pt x="495576" y="28349"/>
                      <a:pt x="514045" y="17757"/>
                    </a:cubicBezTo>
                    <a:lnTo>
                      <a:pt x="544954" y="2"/>
                    </a:lnTo>
                    <a:lnTo>
                      <a:pt x="471907" y="2"/>
                    </a:lnTo>
                    <a:cubicBezTo>
                      <a:pt x="447208" y="-198"/>
                      <a:pt x="389363" y="11985"/>
                      <a:pt x="370265" y="42084"/>
                    </a:cubicBezTo>
                    <a:cubicBezTo>
                      <a:pt x="362096" y="55002"/>
                      <a:pt x="361606" y="71344"/>
                      <a:pt x="368989" y="84727"/>
                    </a:cubicBezTo>
                    <a:cubicBezTo>
                      <a:pt x="378374" y="100880"/>
                      <a:pt x="391002" y="114912"/>
                      <a:pt x="406079" y="125942"/>
                    </a:cubicBezTo>
                    <a:cubicBezTo>
                      <a:pt x="423985" y="140515"/>
                      <a:pt x="440366" y="156868"/>
                      <a:pt x="454971" y="174748"/>
                    </a:cubicBezTo>
                    <a:cubicBezTo>
                      <a:pt x="472859" y="197103"/>
                      <a:pt x="479984" y="216325"/>
                      <a:pt x="477403" y="235241"/>
                    </a:cubicBezTo>
                    <a:cubicBezTo>
                      <a:pt x="473869" y="261187"/>
                      <a:pt x="451152" y="288943"/>
                      <a:pt x="407984" y="32009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</p:grpSp>
      </p:grpSp>
      <p:sp>
        <p:nvSpPr>
          <p:cNvPr id="65" name="TextovéPole 64">
            <a:extLst>
              <a:ext uri="{FF2B5EF4-FFF2-40B4-BE49-F238E27FC236}">
                <a16:creationId xmlns:a16="http://schemas.microsoft.com/office/drawing/2014/main" id="{15293633-72E7-4846-9668-CFEF39134A69}"/>
              </a:ext>
            </a:extLst>
          </p:cNvPr>
          <p:cNvSpPr txBox="1"/>
          <p:nvPr/>
        </p:nvSpPr>
        <p:spPr>
          <a:xfrm>
            <a:off x="3980806" y="449406"/>
            <a:ext cx="4452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tvorba digitálního </a:t>
            </a:r>
            <a:r>
              <a:rPr lang="cs-CZ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(nebo </a:t>
            </a:r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kresleného)  obsahu</a:t>
            </a:r>
            <a:endParaRPr lang="cs-CZ" dirty="0">
              <a:latin typeface="+mj-lt"/>
            </a:endParaRPr>
          </a:p>
        </p:txBody>
      </p:sp>
      <p:sp>
        <p:nvSpPr>
          <p:cNvPr id="66" name="TextovéPole 65">
            <a:extLst>
              <a:ext uri="{FF2B5EF4-FFF2-40B4-BE49-F238E27FC236}">
                <a16:creationId xmlns:a16="http://schemas.microsoft.com/office/drawing/2014/main" id="{A6CEB361-737F-463A-8BE7-8BFD61792860}"/>
              </a:ext>
            </a:extLst>
          </p:cNvPr>
          <p:cNvSpPr txBox="1"/>
          <p:nvPr/>
        </p:nvSpPr>
        <p:spPr>
          <a:xfrm>
            <a:off x="1873876" y="5857728"/>
            <a:ext cx="8444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+mj-lt"/>
              </a:rPr>
              <a:t>vysvětlení textů pomocí obrázků a snaha o dosažení svého záměru</a:t>
            </a:r>
          </a:p>
        </p:txBody>
      </p:sp>
    </p:spTree>
    <p:extLst>
      <p:ext uri="{BB962C8B-B14F-4D97-AF65-F5344CB8AC3E}">
        <p14:creationId xmlns:p14="http://schemas.microsoft.com/office/powerpoint/2010/main" val="346305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>
            <a:extLst>
              <a:ext uri="{FF2B5EF4-FFF2-40B4-BE49-F238E27FC236}">
                <a16:creationId xmlns:a16="http://schemas.microsoft.com/office/drawing/2014/main" id="{78E2E8D6-0592-4390-85FB-AF0C0B0DC8AD}"/>
              </a:ext>
            </a:extLst>
          </p:cNvPr>
          <p:cNvGrpSpPr>
            <a:grpSpLocks noChangeAspect="1"/>
          </p:cNvGrpSpPr>
          <p:nvPr/>
        </p:nvGrpSpPr>
        <p:grpSpPr>
          <a:xfrm>
            <a:off x="2214825" y="1194145"/>
            <a:ext cx="7914750" cy="4320000"/>
            <a:chOff x="303310" y="127345"/>
            <a:chExt cx="11585380" cy="6323490"/>
          </a:xfrm>
        </p:grpSpPr>
        <p:pic>
          <p:nvPicPr>
            <p:cNvPr id="57" name="Grafický objekt 56" descr="Jehličnatý strom">
              <a:extLst>
                <a:ext uri="{FF2B5EF4-FFF2-40B4-BE49-F238E27FC236}">
                  <a16:creationId xmlns:a16="http://schemas.microsoft.com/office/drawing/2014/main" id="{F3207261-EBE4-49D5-B91E-79C229849B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4034451" y="5489006"/>
              <a:ext cx="914400" cy="914400"/>
            </a:xfrm>
            <a:prstGeom prst="rect">
              <a:avLst/>
            </a:prstGeom>
          </p:spPr>
        </p:pic>
        <p:pic>
          <p:nvPicPr>
            <p:cNvPr id="117" name="Grafický objekt 116" descr="Houba">
              <a:extLst>
                <a:ext uri="{FF2B5EF4-FFF2-40B4-BE49-F238E27FC236}">
                  <a16:creationId xmlns:a16="http://schemas.microsoft.com/office/drawing/2014/main" id="{C386D2A2-2AB2-4CC1-9668-7FD9DD007A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2250728" y="5522173"/>
              <a:ext cx="914400" cy="914400"/>
            </a:xfrm>
            <a:prstGeom prst="rect">
              <a:avLst/>
            </a:prstGeom>
          </p:spPr>
        </p:pic>
        <p:pic>
          <p:nvPicPr>
            <p:cNvPr id="129" name="Grafický objekt 128" descr="Rostlina">
              <a:extLst>
                <a:ext uri="{FF2B5EF4-FFF2-40B4-BE49-F238E27FC236}">
                  <a16:creationId xmlns:a16="http://schemas.microsoft.com/office/drawing/2014/main" id="{2C6B837B-22F4-4D7F-AF56-1FDCD819C2B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10974290" y="2863422"/>
              <a:ext cx="914400" cy="914400"/>
            </a:xfrm>
            <a:prstGeom prst="rect">
              <a:avLst/>
            </a:prstGeom>
          </p:spPr>
        </p:pic>
        <p:pic>
          <p:nvPicPr>
            <p:cNvPr id="133" name="Grafický objekt 132" descr="Pódium">
              <a:extLst>
                <a:ext uri="{FF2B5EF4-FFF2-40B4-BE49-F238E27FC236}">
                  <a16:creationId xmlns:a16="http://schemas.microsoft.com/office/drawing/2014/main" id="{7F3AC78E-5B48-4516-AE76-693F65B99A6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5972056" y="5483427"/>
              <a:ext cx="914400" cy="914400"/>
            </a:xfrm>
            <a:prstGeom prst="rect">
              <a:avLst/>
            </a:prstGeom>
          </p:spPr>
        </p:pic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148D6642-48EC-445B-80A1-0F4CE80E1E42}"/>
                </a:ext>
              </a:extLst>
            </p:cNvPr>
            <p:cNvGrpSpPr/>
            <p:nvPr/>
          </p:nvGrpSpPr>
          <p:grpSpPr>
            <a:xfrm>
              <a:off x="303310" y="127345"/>
              <a:ext cx="11436344" cy="6323490"/>
              <a:chOff x="303310" y="127345"/>
              <a:chExt cx="11436344" cy="6323490"/>
            </a:xfrm>
          </p:grpSpPr>
          <p:pic>
            <p:nvPicPr>
              <p:cNvPr id="65" name="Grafický objekt 64" descr="Túra">
                <a:extLst>
                  <a:ext uri="{FF2B5EF4-FFF2-40B4-BE49-F238E27FC236}">
                    <a16:creationId xmlns:a16="http://schemas.microsoft.com/office/drawing/2014/main" id="{D9754D94-B165-47A8-A8DE-E585167553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p:blipFill>
            <p:spPr>
              <a:xfrm>
                <a:off x="303310" y="3694546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101" name="Grafický objekt 100" descr="Aspirace">
                <a:extLst>
                  <a:ext uri="{FF2B5EF4-FFF2-40B4-BE49-F238E27FC236}">
                    <a16:creationId xmlns:a16="http://schemas.microsoft.com/office/drawing/2014/main" id="{FAEEA1DA-137F-43E9-9FA1-469DD3676A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3"/>
                  </a:ext>
                </a:extLst>
              </a:blip>
              <a:stretch>
                <a:fillRect/>
              </a:stretch>
            </p:blipFill>
            <p:spPr>
              <a:xfrm>
                <a:off x="365913" y="1277703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113" name="Grafický objekt 112" descr="Svalnatá paže">
                <a:extLst>
                  <a:ext uri="{FF2B5EF4-FFF2-40B4-BE49-F238E27FC236}">
                    <a16:creationId xmlns:a16="http://schemas.microsoft.com/office/drawing/2014/main" id="{5211C6DE-A7B4-49B8-8995-605CE4AE9C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5"/>
                  </a:ext>
                </a:extLst>
              </a:blip>
              <a:stretch>
                <a:fillRect/>
              </a:stretch>
            </p:blipFill>
            <p:spPr>
              <a:xfrm>
                <a:off x="675419" y="5536435"/>
                <a:ext cx="914400" cy="914400"/>
              </a:xfrm>
              <a:prstGeom prst="rect">
                <a:avLst/>
              </a:prstGeom>
            </p:spPr>
          </p:pic>
          <p:grpSp>
            <p:nvGrpSpPr>
              <p:cNvPr id="2" name="Skupina 1">
                <a:extLst>
                  <a:ext uri="{FF2B5EF4-FFF2-40B4-BE49-F238E27FC236}">
                    <a16:creationId xmlns:a16="http://schemas.microsoft.com/office/drawing/2014/main" id="{09EBAE27-28F9-4786-9617-9B39B8698127}"/>
                  </a:ext>
                </a:extLst>
              </p:cNvPr>
              <p:cNvGrpSpPr/>
              <p:nvPr/>
            </p:nvGrpSpPr>
            <p:grpSpPr>
              <a:xfrm>
                <a:off x="1056945" y="127345"/>
                <a:ext cx="10682709" cy="6191169"/>
                <a:chOff x="1056945" y="127345"/>
                <a:chExt cx="10682709" cy="6191169"/>
              </a:xfrm>
            </p:grpSpPr>
            <p:pic>
              <p:nvPicPr>
                <p:cNvPr id="53" name="Grafický objekt 52" descr="Táborový oheň">
                  <a:extLst>
                    <a:ext uri="{FF2B5EF4-FFF2-40B4-BE49-F238E27FC236}">
                      <a16:creationId xmlns:a16="http://schemas.microsoft.com/office/drawing/2014/main" id="{513CF7D5-3E55-488E-8D92-2CBA60E7FDA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1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75800" y="1815064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61" name="Grafický objekt 60" descr="Rybaření">
                  <a:extLst>
                    <a:ext uri="{FF2B5EF4-FFF2-40B4-BE49-F238E27FC236}">
                      <a16:creationId xmlns:a16="http://schemas.microsoft.com/office/drawing/2014/main" id="{0CF7D24C-1961-40C8-85B8-78D51272387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8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1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89334" y="4570580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69" name="Grafický objekt 68" descr="Cesta">
                  <a:extLst>
                    <a:ext uri="{FF2B5EF4-FFF2-40B4-BE49-F238E27FC236}">
                      <a16:creationId xmlns:a16="http://schemas.microsoft.com/office/drawing/2014/main" id="{86638959-C29C-4DAB-B287-CB0DCFB07CD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0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2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00830" y="2763098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73" name="Grafický objekt 72" descr="Aspirace">
                  <a:extLst>
                    <a:ext uri="{FF2B5EF4-FFF2-40B4-BE49-F238E27FC236}">
                      <a16:creationId xmlns:a16="http://schemas.microsoft.com/office/drawing/2014/main" id="{0CE6090F-FA19-4BD9-9FFD-8FDBAEB0B42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2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2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34802" y="3250809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77" name="Grafický objekt 76" descr="Horolezectví">
                  <a:extLst>
                    <a:ext uri="{FF2B5EF4-FFF2-40B4-BE49-F238E27FC236}">
                      <a16:creationId xmlns:a16="http://schemas.microsoft.com/office/drawing/2014/main" id="{505AF781-F963-4BD5-BE3A-5E4C2047EB3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4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2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74314" y="1568284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81" name="Grafický objekt 80" descr="Chata">
                  <a:extLst>
                    <a:ext uri="{FF2B5EF4-FFF2-40B4-BE49-F238E27FC236}">
                      <a16:creationId xmlns:a16="http://schemas.microsoft.com/office/drawing/2014/main" id="{835A33FC-D046-4255-A126-C976C99B5A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6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2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58534" y="3994311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89" name="Grafický objekt 88" descr="Hrad">
                  <a:extLst>
                    <a:ext uri="{FF2B5EF4-FFF2-40B4-BE49-F238E27FC236}">
                      <a16:creationId xmlns:a16="http://schemas.microsoft.com/office/drawing/2014/main" id="{84844FAB-F683-4F46-8056-7530E72B0F7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8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2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59653" y="1318737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93" name="Grafický objekt 92" descr="Vysoká">
                  <a:extLst>
                    <a:ext uri="{FF2B5EF4-FFF2-40B4-BE49-F238E27FC236}">
                      <a16:creationId xmlns:a16="http://schemas.microsoft.com/office/drawing/2014/main" id="{143A988D-5542-4E9C-B35D-3624A10023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0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3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941062" y="5404114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97" name="Grafický objekt 96" descr="Šero (středně jasné slunce)">
                  <a:extLst>
                    <a:ext uri="{FF2B5EF4-FFF2-40B4-BE49-F238E27FC236}">
                      <a16:creationId xmlns:a16="http://schemas.microsoft.com/office/drawing/2014/main" id="{2965640F-7338-4FFE-AEA4-3762D1CA208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2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3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169568" y="141808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105" name="Grafický objekt 104" descr="Les">
                  <a:extLst>
                    <a:ext uri="{FF2B5EF4-FFF2-40B4-BE49-F238E27FC236}">
                      <a16:creationId xmlns:a16="http://schemas.microsoft.com/office/drawing/2014/main" id="{D0F9A5F0-2E3D-4F60-90A1-BD95D10A794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4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3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56945" y="2199411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109" name="Grafický objekt 108" descr="Středověká věž">
                  <a:extLst>
                    <a:ext uri="{FF2B5EF4-FFF2-40B4-BE49-F238E27FC236}">
                      <a16:creationId xmlns:a16="http://schemas.microsoft.com/office/drawing/2014/main" id="{A37D8DC4-8A24-44D0-9DED-5749D692B7C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6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3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451199" y="171712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121" name="Grafický objekt 120" descr="Žena s holí">
                  <a:extLst>
                    <a:ext uri="{FF2B5EF4-FFF2-40B4-BE49-F238E27FC236}">
                      <a16:creationId xmlns:a16="http://schemas.microsoft.com/office/drawing/2014/main" id="{3EC78E47-699C-4842-9493-B68CCE4E8EE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8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3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1405" y="1357864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125" name="Grafický objekt 124" descr="Částečně zataženo">
                  <a:extLst>
                    <a:ext uri="{FF2B5EF4-FFF2-40B4-BE49-F238E27FC236}">
                      <a16:creationId xmlns:a16="http://schemas.microsoft.com/office/drawing/2014/main" id="{3F323610-9FB1-4B8C-A664-B329717AF2B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0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4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59051" y="166840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137" name="Grafický objekt 136" descr="Scéna v dešti">
                  <a:extLst>
                    <a:ext uri="{FF2B5EF4-FFF2-40B4-BE49-F238E27FC236}">
                      <a16:creationId xmlns:a16="http://schemas.microsoft.com/office/drawing/2014/main" id="{74F58650-1F1B-49A3-BE79-7EEA7E4C077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2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4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91291" y="2846488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141" name="Grafický objekt 140" descr="Opékání marshmallow">
                  <a:extLst>
                    <a:ext uri="{FF2B5EF4-FFF2-40B4-BE49-F238E27FC236}">
                      <a16:creationId xmlns:a16="http://schemas.microsoft.com/office/drawing/2014/main" id="{E1CF3146-D726-4A9F-B400-910507C7E24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4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4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56445" y="4124692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145" name="Grafický objekt 144" descr="Sníh">
                  <a:extLst>
                    <a:ext uri="{FF2B5EF4-FFF2-40B4-BE49-F238E27FC236}">
                      <a16:creationId xmlns:a16="http://schemas.microsoft.com/office/drawing/2014/main" id="{400C40F4-280C-476D-A883-1479C57F629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6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4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497507" y="4181365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149" name="Grafický objekt 148" descr="Slunečnice">
                  <a:extLst>
                    <a:ext uri="{FF2B5EF4-FFF2-40B4-BE49-F238E27FC236}">
                      <a16:creationId xmlns:a16="http://schemas.microsoft.com/office/drawing/2014/main" id="{0DC425AF-CD73-4813-9593-58AC5591C53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8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4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18531" y="127345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153" name="Grafický objekt 152" descr="Pařez">
                  <a:extLst>
                    <a:ext uri="{FF2B5EF4-FFF2-40B4-BE49-F238E27FC236}">
                      <a16:creationId xmlns:a16="http://schemas.microsoft.com/office/drawing/2014/main" id="{1232C7C0-48A3-4243-8864-8D543B39EE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0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5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75800" y="3022242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157" name="Grafický objekt 156" descr="Chůze">
                  <a:extLst>
                    <a:ext uri="{FF2B5EF4-FFF2-40B4-BE49-F238E27FC236}">
                      <a16:creationId xmlns:a16="http://schemas.microsoft.com/office/drawing/2014/main" id="{5EAD1183-62CD-4193-8F1A-EC56967E455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2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5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70132" y="4109923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161" name="Grafický objekt 160" descr="Scéna s vodopádem">
                  <a:extLst>
                    <a:ext uri="{FF2B5EF4-FFF2-40B4-BE49-F238E27FC236}">
                      <a16:creationId xmlns:a16="http://schemas.microsoft.com/office/drawing/2014/main" id="{08286137-4678-4488-B768-0CE3011A3BB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4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5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910854" y="5374915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165" name="Grafický objekt 164" descr="Zalévání rostlin">
                  <a:extLst>
                    <a:ext uri="{FF2B5EF4-FFF2-40B4-BE49-F238E27FC236}">
                      <a16:creationId xmlns:a16="http://schemas.microsoft.com/office/drawing/2014/main" id="{EE6D6BCB-E2E4-462D-BB04-427BC07486D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6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5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825254" y="1184438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169" name="Grafický objekt 168" descr="Větrný mlýn">
                  <a:extLst>
                    <a:ext uri="{FF2B5EF4-FFF2-40B4-BE49-F238E27FC236}">
                      <a16:creationId xmlns:a16="http://schemas.microsoft.com/office/drawing/2014/main" id="{6FC0F3B0-8C64-432A-8B5F-8C83B0919A4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8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5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81410" y="1467405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173" name="Grafický objekt 172" descr="Větrno">
                  <a:extLst>
                    <a:ext uri="{FF2B5EF4-FFF2-40B4-BE49-F238E27FC236}">
                      <a16:creationId xmlns:a16="http://schemas.microsoft.com/office/drawing/2014/main" id="{16EFC1EA-6540-4CBC-A0F0-8E0B0A3E5A1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0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6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35430" y="219523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177" name="Grafický objekt 176" descr="Žena">
                  <a:extLst>
                    <a:ext uri="{FF2B5EF4-FFF2-40B4-BE49-F238E27FC236}">
                      <a16:creationId xmlns:a16="http://schemas.microsoft.com/office/drawing/2014/main" id="{6277A18C-149B-413D-A427-90B6334B4AC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2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6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40901" y="2846488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181" name="Grafický objekt 180" descr="Žena krčící rameny">
                  <a:extLst>
                    <a:ext uri="{FF2B5EF4-FFF2-40B4-BE49-F238E27FC236}">
                      <a16:creationId xmlns:a16="http://schemas.microsoft.com/office/drawing/2014/main" id="{4500A7DD-F739-4B4D-B7D8-76A28C5FF50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4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6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875731" y="2763098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185" name="Grafický objekt 184" descr="Obrys malátného obličeje">
                  <a:extLst>
                    <a:ext uri="{FF2B5EF4-FFF2-40B4-BE49-F238E27FC236}">
                      <a16:creationId xmlns:a16="http://schemas.microsoft.com/office/drawing/2014/main" id="{45B27CE1-02B3-4E9E-8067-51F7BB3AA2D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6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6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560623" y="3994311"/>
                  <a:ext cx="914400" cy="914400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38" name="TextovéPole 37">
            <a:extLst>
              <a:ext uri="{FF2B5EF4-FFF2-40B4-BE49-F238E27FC236}">
                <a16:creationId xmlns:a16="http://schemas.microsoft.com/office/drawing/2014/main" id="{8DAE303D-23EF-4403-BBDF-6E24B4357D98}"/>
              </a:ext>
            </a:extLst>
          </p:cNvPr>
          <p:cNvSpPr txBox="1"/>
          <p:nvPr/>
        </p:nvSpPr>
        <p:spPr>
          <a:xfrm>
            <a:off x="3006269" y="563706"/>
            <a:ext cx="6331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vyhledávání a propojování přímo i nepřímo vyjádřených informací</a:t>
            </a:r>
            <a:endParaRPr lang="cs-CZ" dirty="0">
              <a:latin typeface="+mj-lt"/>
            </a:endParaRPr>
          </a:p>
        </p:txBody>
      </p: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D057B113-586E-493D-B8BB-0BA55FC1CE1F}"/>
              </a:ext>
            </a:extLst>
          </p:cNvPr>
          <p:cNvSpPr txBox="1"/>
          <p:nvPr/>
        </p:nvSpPr>
        <p:spPr>
          <a:xfrm>
            <a:off x="1950076" y="5857728"/>
            <a:ext cx="8444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+mj-lt"/>
              </a:rPr>
              <a:t>tvorba vlastních příběhů pomocí symbolů</a:t>
            </a:r>
          </a:p>
        </p:txBody>
      </p:sp>
    </p:spTree>
    <p:extLst>
      <p:ext uri="{BB962C8B-B14F-4D97-AF65-F5344CB8AC3E}">
        <p14:creationId xmlns:p14="http://schemas.microsoft.com/office/powerpoint/2010/main" val="167934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>
            <a:extLst>
              <a:ext uri="{FF2B5EF4-FFF2-40B4-BE49-F238E27FC236}">
                <a16:creationId xmlns:a16="http://schemas.microsoft.com/office/drawing/2014/main" id="{FBE51D26-550B-47AA-9222-EC1D47A66C35}"/>
              </a:ext>
            </a:extLst>
          </p:cNvPr>
          <p:cNvGrpSpPr>
            <a:grpSpLocks noChangeAspect="1"/>
          </p:cNvGrpSpPr>
          <p:nvPr/>
        </p:nvGrpSpPr>
        <p:grpSpPr>
          <a:xfrm>
            <a:off x="2214825" y="1201765"/>
            <a:ext cx="7914750" cy="4320000"/>
            <a:chOff x="303310" y="127345"/>
            <a:chExt cx="11585380" cy="6323490"/>
          </a:xfrm>
        </p:grpSpPr>
        <p:pic>
          <p:nvPicPr>
            <p:cNvPr id="57" name="Grafický objekt 56" descr="Jehličnatý strom">
              <a:extLst>
                <a:ext uri="{FF2B5EF4-FFF2-40B4-BE49-F238E27FC236}">
                  <a16:creationId xmlns:a16="http://schemas.microsoft.com/office/drawing/2014/main" id="{F3207261-EBE4-49D5-B91E-79C229849B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4034451" y="5489006"/>
              <a:ext cx="914400" cy="914400"/>
            </a:xfrm>
            <a:prstGeom prst="rect">
              <a:avLst/>
            </a:prstGeom>
          </p:spPr>
        </p:pic>
        <p:pic>
          <p:nvPicPr>
            <p:cNvPr id="117" name="Grafický objekt 116" descr="Houba">
              <a:extLst>
                <a:ext uri="{FF2B5EF4-FFF2-40B4-BE49-F238E27FC236}">
                  <a16:creationId xmlns:a16="http://schemas.microsoft.com/office/drawing/2014/main" id="{C386D2A2-2AB2-4CC1-9668-7FD9DD007A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2250728" y="5522173"/>
              <a:ext cx="914400" cy="914400"/>
            </a:xfrm>
            <a:prstGeom prst="rect">
              <a:avLst/>
            </a:prstGeom>
          </p:spPr>
        </p:pic>
        <p:pic>
          <p:nvPicPr>
            <p:cNvPr id="129" name="Grafický objekt 128" descr="Rostlina">
              <a:extLst>
                <a:ext uri="{FF2B5EF4-FFF2-40B4-BE49-F238E27FC236}">
                  <a16:creationId xmlns:a16="http://schemas.microsoft.com/office/drawing/2014/main" id="{2C6B837B-22F4-4D7F-AF56-1FDCD819C2B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10974290" y="2863422"/>
              <a:ext cx="914400" cy="914400"/>
            </a:xfrm>
            <a:prstGeom prst="rect">
              <a:avLst/>
            </a:prstGeom>
          </p:spPr>
        </p:pic>
        <p:pic>
          <p:nvPicPr>
            <p:cNvPr id="133" name="Grafický objekt 132" descr="Pódium">
              <a:extLst>
                <a:ext uri="{FF2B5EF4-FFF2-40B4-BE49-F238E27FC236}">
                  <a16:creationId xmlns:a16="http://schemas.microsoft.com/office/drawing/2014/main" id="{7F3AC78E-5B48-4516-AE76-693F65B99A6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5972056" y="5483427"/>
              <a:ext cx="914400" cy="914400"/>
            </a:xfrm>
            <a:prstGeom prst="rect">
              <a:avLst/>
            </a:prstGeom>
          </p:spPr>
        </p:pic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148D6642-48EC-445B-80A1-0F4CE80E1E42}"/>
                </a:ext>
              </a:extLst>
            </p:cNvPr>
            <p:cNvGrpSpPr/>
            <p:nvPr/>
          </p:nvGrpSpPr>
          <p:grpSpPr>
            <a:xfrm>
              <a:off x="303310" y="127345"/>
              <a:ext cx="11436344" cy="6323490"/>
              <a:chOff x="303310" y="127345"/>
              <a:chExt cx="11436344" cy="6323490"/>
            </a:xfrm>
          </p:grpSpPr>
          <p:pic>
            <p:nvPicPr>
              <p:cNvPr id="65" name="Grafický objekt 64" descr="Túra">
                <a:extLst>
                  <a:ext uri="{FF2B5EF4-FFF2-40B4-BE49-F238E27FC236}">
                    <a16:creationId xmlns:a16="http://schemas.microsoft.com/office/drawing/2014/main" id="{D9754D94-B165-47A8-A8DE-E585167553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p:blipFill>
            <p:spPr>
              <a:xfrm>
                <a:off x="303310" y="3694546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101" name="Grafický objekt 100" descr="Aspirace">
                <a:extLst>
                  <a:ext uri="{FF2B5EF4-FFF2-40B4-BE49-F238E27FC236}">
                    <a16:creationId xmlns:a16="http://schemas.microsoft.com/office/drawing/2014/main" id="{FAEEA1DA-137F-43E9-9FA1-469DD3676A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3"/>
                  </a:ext>
                </a:extLst>
              </a:blip>
              <a:stretch>
                <a:fillRect/>
              </a:stretch>
            </p:blipFill>
            <p:spPr>
              <a:xfrm>
                <a:off x="365913" y="1277703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113" name="Grafický objekt 112" descr="Svalnatá paže">
                <a:extLst>
                  <a:ext uri="{FF2B5EF4-FFF2-40B4-BE49-F238E27FC236}">
                    <a16:creationId xmlns:a16="http://schemas.microsoft.com/office/drawing/2014/main" id="{5211C6DE-A7B4-49B8-8995-605CE4AE9C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5"/>
                  </a:ext>
                </a:extLst>
              </a:blip>
              <a:stretch>
                <a:fillRect/>
              </a:stretch>
            </p:blipFill>
            <p:spPr>
              <a:xfrm>
                <a:off x="675419" y="5536435"/>
                <a:ext cx="914400" cy="914400"/>
              </a:xfrm>
              <a:prstGeom prst="rect">
                <a:avLst/>
              </a:prstGeom>
            </p:spPr>
          </p:pic>
          <p:grpSp>
            <p:nvGrpSpPr>
              <p:cNvPr id="2" name="Skupina 1">
                <a:extLst>
                  <a:ext uri="{FF2B5EF4-FFF2-40B4-BE49-F238E27FC236}">
                    <a16:creationId xmlns:a16="http://schemas.microsoft.com/office/drawing/2014/main" id="{09EBAE27-28F9-4786-9617-9B39B8698127}"/>
                  </a:ext>
                </a:extLst>
              </p:cNvPr>
              <p:cNvGrpSpPr/>
              <p:nvPr/>
            </p:nvGrpSpPr>
            <p:grpSpPr>
              <a:xfrm>
                <a:off x="1056945" y="127345"/>
                <a:ext cx="10682709" cy="6191169"/>
                <a:chOff x="1056945" y="127345"/>
                <a:chExt cx="10682709" cy="6191169"/>
              </a:xfrm>
            </p:grpSpPr>
            <p:pic>
              <p:nvPicPr>
                <p:cNvPr id="53" name="Grafický objekt 52" descr="Táborový oheň">
                  <a:extLst>
                    <a:ext uri="{FF2B5EF4-FFF2-40B4-BE49-F238E27FC236}">
                      <a16:creationId xmlns:a16="http://schemas.microsoft.com/office/drawing/2014/main" id="{513CF7D5-3E55-488E-8D92-2CBA60E7FDA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1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75800" y="1815064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61" name="Grafický objekt 60" descr="Rybaření">
                  <a:extLst>
                    <a:ext uri="{FF2B5EF4-FFF2-40B4-BE49-F238E27FC236}">
                      <a16:creationId xmlns:a16="http://schemas.microsoft.com/office/drawing/2014/main" id="{0CF7D24C-1961-40C8-85B8-78D51272387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8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1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89334" y="4570580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69" name="Grafický objekt 68" descr="Cesta">
                  <a:extLst>
                    <a:ext uri="{FF2B5EF4-FFF2-40B4-BE49-F238E27FC236}">
                      <a16:creationId xmlns:a16="http://schemas.microsoft.com/office/drawing/2014/main" id="{86638959-C29C-4DAB-B287-CB0DCFB07CD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0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2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00830" y="2763098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73" name="Grafický objekt 72" descr="Aspirace">
                  <a:extLst>
                    <a:ext uri="{FF2B5EF4-FFF2-40B4-BE49-F238E27FC236}">
                      <a16:creationId xmlns:a16="http://schemas.microsoft.com/office/drawing/2014/main" id="{0CE6090F-FA19-4BD9-9FFD-8FDBAEB0B42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2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2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34802" y="3250809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77" name="Grafický objekt 76" descr="Horolezectví">
                  <a:extLst>
                    <a:ext uri="{FF2B5EF4-FFF2-40B4-BE49-F238E27FC236}">
                      <a16:creationId xmlns:a16="http://schemas.microsoft.com/office/drawing/2014/main" id="{505AF781-F963-4BD5-BE3A-5E4C2047EB3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4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2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74314" y="1568284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81" name="Grafický objekt 80" descr="Chata">
                  <a:extLst>
                    <a:ext uri="{FF2B5EF4-FFF2-40B4-BE49-F238E27FC236}">
                      <a16:creationId xmlns:a16="http://schemas.microsoft.com/office/drawing/2014/main" id="{835A33FC-D046-4255-A126-C976C99B5A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6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2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58534" y="3994311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89" name="Grafický objekt 88" descr="Hrad">
                  <a:extLst>
                    <a:ext uri="{FF2B5EF4-FFF2-40B4-BE49-F238E27FC236}">
                      <a16:creationId xmlns:a16="http://schemas.microsoft.com/office/drawing/2014/main" id="{84844FAB-F683-4F46-8056-7530E72B0F7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8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2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59653" y="1318737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93" name="Grafický objekt 92" descr="Vysoká">
                  <a:extLst>
                    <a:ext uri="{FF2B5EF4-FFF2-40B4-BE49-F238E27FC236}">
                      <a16:creationId xmlns:a16="http://schemas.microsoft.com/office/drawing/2014/main" id="{143A988D-5542-4E9C-B35D-3624A10023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0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3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941062" y="5404114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97" name="Grafický objekt 96" descr="Slunce">
                  <a:extLst>
                    <a:ext uri="{FF2B5EF4-FFF2-40B4-BE49-F238E27FC236}">
                      <a16:creationId xmlns:a16="http://schemas.microsoft.com/office/drawing/2014/main" id="{2965640F-7338-4FFE-AEA4-3762D1CA208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2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33"/>
                    </a:ext>
                  </a:extLst>
                </a:blip>
                <a:srcRect/>
                <a:stretch/>
              </p:blipFill>
              <p:spPr>
                <a:xfrm>
                  <a:off x="9169568" y="141808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105" name="Grafický objekt 104" descr="Les">
                  <a:extLst>
                    <a:ext uri="{FF2B5EF4-FFF2-40B4-BE49-F238E27FC236}">
                      <a16:creationId xmlns:a16="http://schemas.microsoft.com/office/drawing/2014/main" id="{D0F9A5F0-2E3D-4F60-90A1-BD95D10A794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4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3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56945" y="2199411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109" name="Grafický objekt 108" descr="Středověká věž">
                  <a:extLst>
                    <a:ext uri="{FF2B5EF4-FFF2-40B4-BE49-F238E27FC236}">
                      <a16:creationId xmlns:a16="http://schemas.microsoft.com/office/drawing/2014/main" id="{A37D8DC4-8A24-44D0-9DED-5749D692B7C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6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3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451199" y="171712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121" name="Grafický objekt 120" descr="Žena s holí">
                  <a:extLst>
                    <a:ext uri="{FF2B5EF4-FFF2-40B4-BE49-F238E27FC236}">
                      <a16:creationId xmlns:a16="http://schemas.microsoft.com/office/drawing/2014/main" id="{3EC78E47-699C-4842-9493-B68CCE4E8EE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8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3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1405" y="1357864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125" name="Grafický objekt 124" descr="Částečně zataženo">
                  <a:extLst>
                    <a:ext uri="{FF2B5EF4-FFF2-40B4-BE49-F238E27FC236}">
                      <a16:creationId xmlns:a16="http://schemas.microsoft.com/office/drawing/2014/main" id="{3F323610-9FB1-4B8C-A664-B329717AF2B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0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4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59051" y="166840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137" name="Grafický objekt 136" descr="Scéna v dešti">
                  <a:extLst>
                    <a:ext uri="{FF2B5EF4-FFF2-40B4-BE49-F238E27FC236}">
                      <a16:creationId xmlns:a16="http://schemas.microsoft.com/office/drawing/2014/main" id="{74F58650-1F1B-49A3-BE79-7EEA7E4C077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2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4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91291" y="2846488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141" name="Grafický objekt 140" descr="Opékání marshmallow">
                  <a:extLst>
                    <a:ext uri="{FF2B5EF4-FFF2-40B4-BE49-F238E27FC236}">
                      <a16:creationId xmlns:a16="http://schemas.microsoft.com/office/drawing/2014/main" id="{E1CF3146-D726-4A9F-B400-910507C7E24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4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4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56445" y="4124692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145" name="Grafický objekt 144" descr="Sníh">
                  <a:extLst>
                    <a:ext uri="{FF2B5EF4-FFF2-40B4-BE49-F238E27FC236}">
                      <a16:creationId xmlns:a16="http://schemas.microsoft.com/office/drawing/2014/main" id="{400C40F4-280C-476D-A883-1479C57F629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6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4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497507" y="4181365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149" name="Grafický objekt 148" descr="Slunečnice">
                  <a:extLst>
                    <a:ext uri="{FF2B5EF4-FFF2-40B4-BE49-F238E27FC236}">
                      <a16:creationId xmlns:a16="http://schemas.microsoft.com/office/drawing/2014/main" id="{0DC425AF-CD73-4813-9593-58AC5591C53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8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4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18531" y="127345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153" name="Grafický objekt 152" descr="Pařez">
                  <a:extLst>
                    <a:ext uri="{FF2B5EF4-FFF2-40B4-BE49-F238E27FC236}">
                      <a16:creationId xmlns:a16="http://schemas.microsoft.com/office/drawing/2014/main" id="{1232C7C0-48A3-4243-8864-8D543B39EE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0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5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75800" y="3022242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157" name="Grafický objekt 156" descr="Chůze">
                  <a:extLst>
                    <a:ext uri="{FF2B5EF4-FFF2-40B4-BE49-F238E27FC236}">
                      <a16:creationId xmlns:a16="http://schemas.microsoft.com/office/drawing/2014/main" id="{5EAD1183-62CD-4193-8F1A-EC56967E455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2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5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70132" y="4109923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161" name="Grafický objekt 160" descr="Scéna s vodopádem">
                  <a:extLst>
                    <a:ext uri="{FF2B5EF4-FFF2-40B4-BE49-F238E27FC236}">
                      <a16:creationId xmlns:a16="http://schemas.microsoft.com/office/drawing/2014/main" id="{08286137-4678-4488-B768-0CE3011A3BB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4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5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910854" y="5374915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165" name="Grafický objekt 164" descr="Zalévání rostlin">
                  <a:extLst>
                    <a:ext uri="{FF2B5EF4-FFF2-40B4-BE49-F238E27FC236}">
                      <a16:creationId xmlns:a16="http://schemas.microsoft.com/office/drawing/2014/main" id="{EE6D6BCB-E2E4-462D-BB04-427BC07486D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6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5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825254" y="1184438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169" name="Grafický objekt 168" descr="Větrný mlýn">
                  <a:extLst>
                    <a:ext uri="{FF2B5EF4-FFF2-40B4-BE49-F238E27FC236}">
                      <a16:creationId xmlns:a16="http://schemas.microsoft.com/office/drawing/2014/main" id="{6FC0F3B0-8C64-432A-8B5F-8C83B0919A4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8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5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81410" y="1467405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173" name="Grafický objekt 172" descr="Větrno">
                  <a:extLst>
                    <a:ext uri="{FF2B5EF4-FFF2-40B4-BE49-F238E27FC236}">
                      <a16:creationId xmlns:a16="http://schemas.microsoft.com/office/drawing/2014/main" id="{16EFC1EA-6540-4CBC-A0F0-8E0B0A3E5A1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0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6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35430" y="219523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177" name="Grafický objekt 176" descr="Žena">
                  <a:extLst>
                    <a:ext uri="{FF2B5EF4-FFF2-40B4-BE49-F238E27FC236}">
                      <a16:creationId xmlns:a16="http://schemas.microsoft.com/office/drawing/2014/main" id="{6277A18C-149B-413D-A427-90B6334B4AC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2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6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40901" y="2846488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181" name="Grafický objekt 180" descr="Žena krčící rameny">
                  <a:extLst>
                    <a:ext uri="{FF2B5EF4-FFF2-40B4-BE49-F238E27FC236}">
                      <a16:creationId xmlns:a16="http://schemas.microsoft.com/office/drawing/2014/main" id="{4500A7DD-F739-4B4D-B7D8-76A28C5FF50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4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6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875731" y="2763098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185" name="Grafický objekt 184" descr="Obrys malátného obličeje">
                  <a:extLst>
                    <a:ext uri="{FF2B5EF4-FFF2-40B4-BE49-F238E27FC236}">
                      <a16:creationId xmlns:a16="http://schemas.microsoft.com/office/drawing/2014/main" id="{45B27CE1-02B3-4E9E-8067-51F7BB3AA2D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6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6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560623" y="3994311"/>
                  <a:ext cx="914400" cy="914400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82" name="TextovéPole 81">
            <a:extLst>
              <a:ext uri="{FF2B5EF4-FFF2-40B4-BE49-F238E27FC236}">
                <a16:creationId xmlns:a16="http://schemas.microsoft.com/office/drawing/2014/main" id="{BF21A8F2-6CCA-4B89-A19E-522BD3320BD2}"/>
              </a:ext>
            </a:extLst>
          </p:cNvPr>
          <p:cNvSpPr txBox="1"/>
          <p:nvPr/>
        </p:nvSpPr>
        <p:spPr>
          <a:xfrm>
            <a:off x="4430088" y="510366"/>
            <a:ext cx="3448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práce se </a:t>
            </a:r>
            <a:r>
              <a:rPr lang="cs-CZ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schematickým </a:t>
            </a:r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zobrazením</a:t>
            </a:r>
            <a:endParaRPr lang="cs-CZ" dirty="0">
              <a:latin typeface="+mj-lt"/>
            </a:endParaRPr>
          </a:p>
        </p:txBody>
      </p:sp>
      <p:sp>
        <p:nvSpPr>
          <p:cNvPr id="83" name="TextovéPole 82">
            <a:extLst>
              <a:ext uri="{FF2B5EF4-FFF2-40B4-BE49-F238E27FC236}">
                <a16:creationId xmlns:a16="http://schemas.microsoft.com/office/drawing/2014/main" id="{E6B88135-01AC-4A52-9907-760D6F9E6701}"/>
              </a:ext>
            </a:extLst>
          </p:cNvPr>
          <p:cNvSpPr txBox="1"/>
          <p:nvPr/>
        </p:nvSpPr>
        <p:spPr>
          <a:xfrm>
            <a:off x="1950076" y="5857728"/>
            <a:ext cx="8444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+mj-lt"/>
              </a:rPr>
              <a:t>nacházení potřebných informací ve složitějším schématu: ….. jeden sobotní slunečný den …..</a:t>
            </a:r>
          </a:p>
        </p:txBody>
      </p:sp>
    </p:spTree>
    <p:extLst>
      <p:ext uri="{BB962C8B-B14F-4D97-AF65-F5344CB8AC3E}">
        <p14:creationId xmlns:p14="http://schemas.microsoft.com/office/powerpoint/2010/main" val="299936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Skupina 10">
            <a:extLst>
              <a:ext uri="{FF2B5EF4-FFF2-40B4-BE49-F238E27FC236}">
                <a16:creationId xmlns:a16="http://schemas.microsoft.com/office/drawing/2014/main" id="{B8460668-B325-46CF-A7C6-2F9A823BC881}"/>
              </a:ext>
            </a:extLst>
          </p:cNvPr>
          <p:cNvGrpSpPr/>
          <p:nvPr/>
        </p:nvGrpSpPr>
        <p:grpSpPr>
          <a:xfrm>
            <a:off x="3099515" y="2005923"/>
            <a:ext cx="6114890" cy="2820908"/>
            <a:chOff x="3099515" y="2005923"/>
            <a:chExt cx="6114890" cy="2820908"/>
          </a:xfrm>
        </p:grpSpPr>
        <p:sp>
          <p:nvSpPr>
            <p:cNvPr id="3" name="TextovéPole 2">
              <a:extLst>
                <a:ext uri="{FF2B5EF4-FFF2-40B4-BE49-F238E27FC236}">
                  <a16:creationId xmlns:a16="http://schemas.microsoft.com/office/drawing/2014/main" id="{3D51050D-41E9-493C-9559-E5DDAC7E79CC}"/>
                </a:ext>
              </a:extLst>
            </p:cNvPr>
            <p:cNvSpPr txBox="1"/>
            <p:nvPr/>
          </p:nvSpPr>
          <p:spPr>
            <a:xfrm>
              <a:off x="3099515" y="2005923"/>
              <a:ext cx="6114890" cy="282090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cs-CZ" sz="2400" dirty="0">
                  <a:latin typeface="+mj-lt"/>
                  <a:ea typeface="+mj-ea"/>
                  <a:cs typeface="+mj-cs"/>
                </a:rPr>
                <a:t>č</a:t>
              </a:r>
              <a:r>
                <a:rPr lang="en-US" sz="2400" kern="1200" dirty="0" err="1">
                  <a:latin typeface="+mj-lt"/>
                  <a:ea typeface="+mj-ea"/>
                  <a:cs typeface="+mj-cs"/>
                </a:rPr>
                <a:t>tenářská</a:t>
              </a:r>
              <a:r>
                <a:rPr lang="en-US" sz="2400" kern="1200" dirty="0">
                  <a:latin typeface="+mj-lt"/>
                  <a:ea typeface="+mj-ea"/>
                  <a:cs typeface="+mj-cs"/>
                </a:rPr>
                <a:t>, </a:t>
              </a:r>
              <a:r>
                <a:rPr lang="en-US" sz="2400" kern="1200" dirty="0" err="1">
                  <a:latin typeface="+mj-lt"/>
                  <a:ea typeface="+mj-ea"/>
                  <a:cs typeface="+mj-cs"/>
                </a:rPr>
                <a:t>matematická</a:t>
              </a:r>
              <a:r>
                <a:rPr lang="en-US" sz="2400" kern="1200" dirty="0">
                  <a:latin typeface="+mj-lt"/>
                  <a:ea typeface="+mj-ea"/>
                  <a:cs typeface="+mj-cs"/>
                </a:rPr>
                <a:t> a </a:t>
              </a:r>
              <a:r>
                <a:rPr lang="en-US" sz="2400" b="1" kern="1200" dirty="0" err="1">
                  <a:latin typeface="Arial Black" panose="020B0A04020102020204" pitchFamily="34" charset="0"/>
                  <a:ea typeface="+mj-ea"/>
                  <a:cs typeface="+mj-cs"/>
                </a:rPr>
                <a:t>digitální</a:t>
              </a:r>
              <a:r>
                <a:rPr lang="en-US" sz="2400" b="1" kern="1200" dirty="0">
                  <a:latin typeface="Arial Black" panose="020B0A04020102020204" pitchFamily="34" charset="0"/>
                  <a:ea typeface="+mj-ea"/>
                  <a:cs typeface="+mj-cs"/>
                </a:rPr>
                <a:t> </a:t>
              </a:r>
              <a:r>
                <a:rPr lang="en-US" sz="2400" kern="1200" dirty="0" err="1">
                  <a:latin typeface="+mj-lt"/>
                  <a:ea typeface="+mj-ea"/>
                  <a:cs typeface="+mj-cs"/>
                </a:rPr>
                <a:t>gramotnost</a:t>
              </a:r>
              <a:r>
                <a:rPr lang="en-US" sz="2400" kern="1200" dirty="0">
                  <a:latin typeface="+mj-lt"/>
                  <a:ea typeface="+mj-ea"/>
                  <a:cs typeface="+mj-cs"/>
                </a:rPr>
                <a:t> </a:t>
              </a:r>
              <a:r>
                <a:rPr lang="en-US" sz="2400" kern="1200" dirty="0" err="1">
                  <a:latin typeface="+mj-lt"/>
                  <a:ea typeface="+mj-ea"/>
                  <a:cs typeface="+mj-cs"/>
                </a:rPr>
                <a:t>ve</a:t>
              </a:r>
              <a:r>
                <a:rPr lang="en-US" sz="2400" kern="1200" dirty="0">
                  <a:latin typeface="+mj-lt"/>
                  <a:ea typeface="+mj-ea"/>
                  <a:cs typeface="+mj-cs"/>
                </a:rPr>
                <a:t> </a:t>
              </a:r>
              <a:r>
                <a:rPr lang="en-US" sz="2400" kern="1200" dirty="0" err="1">
                  <a:latin typeface="+mj-lt"/>
                  <a:ea typeface="+mj-ea"/>
                  <a:cs typeface="+mj-cs"/>
                </a:rPr>
                <a:t>výtvarné</a:t>
              </a:r>
              <a:r>
                <a:rPr lang="en-US" sz="2400" kern="1200" dirty="0">
                  <a:latin typeface="+mj-lt"/>
                  <a:ea typeface="+mj-ea"/>
                  <a:cs typeface="+mj-cs"/>
                </a:rPr>
                <a:t> </a:t>
              </a:r>
              <a:r>
                <a:rPr lang="en-US" sz="2400" kern="1200" dirty="0" err="1">
                  <a:latin typeface="+mj-lt"/>
                  <a:ea typeface="+mj-ea"/>
                  <a:cs typeface="+mj-cs"/>
                </a:rPr>
                <a:t>výchově</a:t>
              </a:r>
              <a:endParaRPr lang="en-US" sz="2400" kern="1200" dirty="0">
                <a:latin typeface="+mj-lt"/>
                <a:ea typeface="+mj-ea"/>
                <a:cs typeface="+mj-cs"/>
              </a:endParaRPr>
            </a:p>
          </p:txBody>
        </p:sp>
        <p:grpSp>
          <p:nvGrpSpPr>
            <p:cNvPr id="8" name="Skupina 7">
              <a:extLst>
                <a:ext uri="{FF2B5EF4-FFF2-40B4-BE49-F238E27FC236}">
                  <a16:creationId xmlns:a16="http://schemas.microsoft.com/office/drawing/2014/main" id="{CED3D63C-59C5-47C6-83B0-4336B0896DF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235762" y="3726774"/>
              <a:ext cx="1842397" cy="720000"/>
              <a:chOff x="7557023" y="2475771"/>
              <a:chExt cx="4185934" cy="1635843"/>
            </a:xfrm>
          </p:grpSpPr>
          <p:pic>
            <p:nvPicPr>
              <p:cNvPr id="5" name="Grafický objekt 4" descr="Počítadlo">
                <a:extLst>
                  <a:ext uri="{FF2B5EF4-FFF2-40B4-BE49-F238E27FC236}">
                    <a16:creationId xmlns:a16="http://schemas.microsoft.com/office/drawing/2014/main" id="{84E64323-921F-4FBC-93C5-542C9B694E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>
                <a:off x="8839708" y="2957811"/>
                <a:ext cx="671764" cy="671763"/>
              </a:xfrm>
              <a:prstGeom prst="rect">
                <a:avLst/>
              </a:prstGeom>
            </p:spPr>
          </p:pic>
          <p:pic>
            <p:nvPicPr>
              <p:cNvPr id="6" name="Grafický objekt 5" descr="Počítač">
                <a:extLst>
                  <a:ext uri="{FF2B5EF4-FFF2-40B4-BE49-F238E27FC236}">
                    <a16:creationId xmlns:a16="http://schemas.microsoft.com/office/drawing/2014/main" id="{A5C2D35D-5273-48D6-BC93-72FE83A3F1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>
                <a:off x="10107114" y="2475771"/>
                <a:ext cx="1635843" cy="1635843"/>
              </a:xfrm>
              <a:prstGeom prst="rect">
                <a:avLst/>
              </a:prstGeom>
            </p:spPr>
          </p:pic>
          <p:pic>
            <p:nvPicPr>
              <p:cNvPr id="7" name="Grafický objekt 6" descr="Adresář">
                <a:extLst>
                  <a:ext uri="{FF2B5EF4-FFF2-40B4-BE49-F238E27FC236}">
                    <a16:creationId xmlns:a16="http://schemas.microsoft.com/office/drawing/2014/main" id="{E35F2EBF-5FE5-4958-98FE-830784F8B5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p:blipFill>
            <p:spPr>
              <a:xfrm>
                <a:off x="7557023" y="2950170"/>
                <a:ext cx="687043" cy="68704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655029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>
            <a:extLst>
              <a:ext uri="{FF2B5EF4-FFF2-40B4-BE49-F238E27FC236}">
                <a16:creationId xmlns:a16="http://schemas.microsoft.com/office/drawing/2014/main" id="{BAECECE3-21A7-4832-AD19-07F2FCB8273E}"/>
              </a:ext>
            </a:extLst>
          </p:cNvPr>
          <p:cNvGrpSpPr>
            <a:grpSpLocks noChangeAspect="1"/>
          </p:cNvGrpSpPr>
          <p:nvPr/>
        </p:nvGrpSpPr>
        <p:grpSpPr>
          <a:xfrm>
            <a:off x="2214825" y="1194145"/>
            <a:ext cx="7914750" cy="4320000"/>
            <a:chOff x="303310" y="127345"/>
            <a:chExt cx="11585380" cy="6323490"/>
          </a:xfrm>
        </p:grpSpPr>
        <p:pic>
          <p:nvPicPr>
            <p:cNvPr id="57" name="Grafický objekt 56" descr="Jehličnatý strom">
              <a:extLst>
                <a:ext uri="{FF2B5EF4-FFF2-40B4-BE49-F238E27FC236}">
                  <a16:creationId xmlns:a16="http://schemas.microsoft.com/office/drawing/2014/main" id="{F3207261-EBE4-49D5-B91E-79C229849B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4034451" y="5489006"/>
              <a:ext cx="914400" cy="914400"/>
            </a:xfrm>
            <a:prstGeom prst="rect">
              <a:avLst/>
            </a:prstGeom>
          </p:spPr>
        </p:pic>
        <p:pic>
          <p:nvPicPr>
            <p:cNvPr id="117" name="Grafický objekt 116" descr="Houba">
              <a:extLst>
                <a:ext uri="{FF2B5EF4-FFF2-40B4-BE49-F238E27FC236}">
                  <a16:creationId xmlns:a16="http://schemas.microsoft.com/office/drawing/2014/main" id="{C386D2A2-2AB2-4CC1-9668-7FD9DD007A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2250728" y="5522173"/>
              <a:ext cx="914400" cy="914400"/>
            </a:xfrm>
            <a:prstGeom prst="rect">
              <a:avLst/>
            </a:prstGeom>
          </p:spPr>
        </p:pic>
        <p:pic>
          <p:nvPicPr>
            <p:cNvPr id="129" name="Grafický objekt 128" descr="Rostlina">
              <a:extLst>
                <a:ext uri="{FF2B5EF4-FFF2-40B4-BE49-F238E27FC236}">
                  <a16:creationId xmlns:a16="http://schemas.microsoft.com/office/drawing/2014/main" id="{2C6B837B-22F4-4D7F-AF56-1FDCD819C2B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10974290" y="2863422"/>
              <a:ext cx="914400" cy="914400"/>
            </a:xfrm>
            <a:prstGeom prst="rect">
              <a:avLst/>
            </a:prstGeom>
          </p:spPr>
        </p:pic>
        <p:pic>
          <p:nvPicPr>
            <p:cNvPr id="133" name="Grafický objekt 132" descr="Pódium">
              <a:extLst>
                <a:ext uri="{FF2B5EF4-FFF2-40B4-BE49-F238E27FC236}">
                  <a16:creationId xmlns:a16="http://schemas.microsoft.com/office/drawing/2014/main" id="{7F3AC78E-5B48-4516-AE76-693F65B99A6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5972056" y="5483427"/>
              <a:ext cx="914400" cy="914400"/>
            </a:xfrm>
            <a:prstGeom prst="rect">
              <a:avLst/>
            </a:prstGeom>
          </p:spPr>
        </p:pic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148D6642-48EC-445B-80A1-0F4CE80E1E42}"/>
                </a:ext>
              </a:extLst>
            </p:cNvPr>
            <p:cNvGrpSpPr/>
            <p:nvPr/>
          </p:nvGrpSpPr>
          <p:grpSpPr>
            <a:xfrm>
              <a:off x="303310" y="127345"/>
              <a:ext cx="11436344" cy="6323490"/>
              <a:chOff x="303310" y="127345"/>
              <a:chExt cx="11436344" cy="6323490"/>
            </a:xfrm>
          </p:grpSpPr>
          <p:pic>
            <p:nvPicPr>
              <p:cNvPr id="65" name="Grafický objekt 64" descr="Túra">
                <a:extLst>
                  <a:ext uri="{FF2B5EF4-FFF2-40B4-BE49-F238E27FC236}">
                    <a16:creationId xmlns:a16="http://schemas.microsoft.com/office/drawing/2014/main" id="{D9754D94-B165-47A8-A8DE-E585167553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rcRect/>
              <a:stretch/>
            </p:blipFill>
            <p:spPr>
              <a:xfrm>
                <a:off x="303310" y="3694546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101" name="Grafický objekt 100" descr="Aspirace">
                <a:extLst>
                  <a:ext uri="{FF2B5EF4-FFF2-40B4-BE49-F238E27FC236}">
                    <a16:creationId xmlns:a16="http://schemas.microsoft.com/office/drawing/2014/main" id="{FAEEA1DA-137F-43E9-9FA1-469DD3676A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3"/>
                  </a:ext>
                </a:extLst>
              </a:blip>
              <a:stretch>
                <a:fillRect/>
              </a:stretch>
            </p:blipFill>
            <p:spPr>
              <a:xfrm>
                <a:off x="365913" y="1277703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113" name="Grafický objekt 112" descr="Svalnatá paže">
                <a:extLst>
                  <a:ext uri="{FF2B5EF4-FFF2-40B4-BE49-F238E27FC236}">
                    <a16:creationId xmlns:a16="http://schemas.microsoft.com/office/drawing/2014/main" id="{5211C6DE-A7B4-49B8-8995-605CE4AE9C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5"/>
                  </a:ext>
                </a:extLst>
              </a:blip>
              <a:stretch>
                <a:fillRect/>
              </a:stretch>
            </p:blipFill>
            <p:spPr>
              <a:xfrm>
                <a:off x="675419" y="5536435"/>
                <a:ext cx="914400" cy="914400"/>
              </a:xfrm>
              <a:prstGeom prst="rect">
                <a:avLst/>
              </a:prstGeom>
            </p:spPr>
          </p:pic>
          <p:grpSp>
            <p:nvGrpSpPr>
              <p:cNvPr id="2" name="Skupina 1">
                <a:extLst>
                  <a:ext uri="{FF2B5EF4-FFF2-40B4-BE49-F238E27FC236}">
                    <a16:creationId xmlns:a16="http://schemas.microsoft.com/office/drawing/2014/main" id="{09EBAE27-28F9-4786-9617-9B39B8698127}"/>
                  </a:ext>
                </a:extLst>
              </p:cNvPr>
              <p:cNvGrpSpPr/>
              <p:nvPr/>
            </p:nvGrpSpPr>
            <p:grpSpPr>
              <a:xfrm>
                <a:off x="1056945" y="127345"/>
                <a:ext cx="10682709" cy="6191169"/>
                <a:chOff x="1056945" y="127345"/>
                <a:chExt cx="10682709" cy="6191169"/>
              </a:xfrm>
            </p:grpSpPr>
            <p:pic>
              <p:nvPicPr>
                <p:cNvPr id="53" name="Grafický objekt 52" descr="Táborový oheň">
                  <a:extLst>
                    <a:ext uri="{FF2B5EF4-FFF2-40B4-BE49-F238E27FC236}">
                      <a16:creationId xmlns:a16="http://schemas.microsoft.com/office/drawing/2014/main" id="{513CF7D5-3E55-488E-8D92-2CBA60E7FDA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1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75800" y="1815064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61" name="Grafický objekt 60" descr="Rybaření">
                  <a:extLst>
                    <a:ext uri="{FF2B5EF4-FFF2-40B4-BE49-F238E27FC236}">
                      <a16:creationId xmlns:a16="http://schemas.microsoft.com/office/drawing/2014/main" id="{0CF7D24C-1961-40C8-85B8-78D51272387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8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1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89334" y="4570580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69" name="Grafický objekt 68" descr="Cesta">
                  <a:extLst>
                    <a:ext uri="{FF2B5EF4-FFF2-40B4-BE49-F238E27FC236}">
                      <a16:creationId xmlns:a16="http://schemas.microsoft.com/office/drawing/2014/main" id="{86638959-C29C-4DAB-B287-CB0DCFB07CD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0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21"/>
                    </a:ext>
                  </a:extLst>
                </a:blip>
                <a:srcRect/>
                <a:stretch/>
              </p:blipFill>
              <p:spPr>
                <a:xfrm>
                  <a:off x="6000830" y="2763098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73" name="Grafický objekt 72" descr="Aspirace">
                  <a:extLst>
                    <a:ext uri="{FF2B5EF4-FFF2-40B4-BE49-F238E27FC236}">
                      <a16:creationId xmlns:a16="http://schemas.microsoft.com/office/drawing/2014/main" id="{0CE6090F-FA19-4BD9-9FFD-8FDBAEB0B42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2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2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34802" y="3250809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77" name="Grafický objekt 76" descr="Horolezectví">
                  <a:extLst>
                    <a:ext uri="{FF2B5EF4-FFF2-40B4-BE49-F238E27FC236}">
                      <a16:creationId xmlns:a16="http://schemas.microsoft.com/office/drawing/2014/main" id="{505AF781-F963-4BD5-BE3A-5E4C2047EB3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4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2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74314" y="1568284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81" name="Grafický objekt 80" descr="Chata">
                  <a:extLst>
                    <a:ext uri="{FF2B5EF4-FFF2-40B4-BE49-F238E27FC236}">
                      <a16:creationId xmlns:a16="http://schemas.microsoft.com/office/drawing/2014/main" id="{835A33FC-D046-4255-A126-C976C99B5A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6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2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58534" y="3994311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89" name="Grafický objekt 88" descr="Hrad">
                  <a:extLst>
                    <a:ext uri="{FF2B5EF4-FFF2-40B4-BE49-F238E27FC236}">
                      <a16:creationId xmlns:a16="http://schemas.microsoft.com/office/drawing/2014/main" id="{84844FAB-F683-4F46-8056-7530E72B0F7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8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2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59653" y="1318737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93" name="Grafický objekt 92" descr="Vysoká">
                  <a:extLst>
                    <a:ext uri="{FF2B5EF4-FFF2-40B4-BE49-F238E27FC236}">
                      <a16:creationId xmlns:a16="http://schemas.microsoft.com/office/drawing/2014/main" id="{143A988D-5542-4E9C-B35D-3624A10023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0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3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941062" y="5404114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97" name="Grafický objekt 96" descr="Slunce">
                  <a:extLst>
                    <a:ext uri="{FF2B5EF4-FFF2-40B4-BE49-F238E27FC236}">
                      <a16:creationId xmlns:a16="http://schemas.microsoft.com/office/drawing/2014/main" id="{2965640F-7338-4FFE-AEA4-3762D1CA208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2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33"/>
                    </a:ext>
                  </a:extLst>
                </a:blip>
                <a:srcRect/>
                <a:stretch/>
              </p:blipFill>
              <p:spPr>
                <a:xfrm>
                  <a:off x="9169568" y="141808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105" name="Grafický objekt 104" descr="Les">
                  <a:extLst>
                    <a:ext uri="{FF2B5EF4-FFF2-40B4-BE49-F238E27FC236}">
                      <a16:creationId xmlns:a16="http://schemas.microsoft.com/office/drawing/2014/main" id="{D0F9A5F0-2E3D-4F60-90A1-BD95D10A794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4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35"/>
                    </a:ext>
                  </a:extLst>
                </a:blip>
                <a:srcRect/>
                <a:stretch/>
              </p:blipFill>
              <p:spPr>
                <a:xfrm>
                  <a:off x="1056945" y="2199411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109" name="Grafický objekt 108" descr="Středověká věž">
                  <a:extLst>
                    <a:ext uri="{FF2B5EF4-FFF2-40B4-BE49-F238E27FC236}">
                      <a16:creationId xmlns:a16="http://schemas.microsoft.com/office/drawing/2014/main" id="{A37D8DC4-8A24-44D0-9DED-5749D692B7C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6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3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451199" y="171712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121" name="Grafický objekt 120" descr="Žena s holí">
                  <a:extLst>
                    <a:ext uri="{FF2B5EF4-FFF2-40B4-BE49-F238E27FC236}">
                      <a16:creationId xmlns:a16="http://schemas.microsoft.com/office/drawing/2014/main" id="{3EC78E47-699C-4842-9493-B68CCE4E8EE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8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3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1405" y="1357864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125" name="Grafický objekt 124" descr="Částečně zataženo">
                  <a:extLst>
                    <a:ext uri="{FF2B5EF4-FFF2-40B4-BE49-F238E27FC236}">
                      <a16:creationId xmlns:a16="http://schemas.microsoft.com/office/drawing/2014/main" id="{3F323610-9FB1-4B8C-A664-B329717AF2B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0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4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59051" y="166840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137" name="Grafický objekt 136" descr="Scéna v dešti">
                  <a:extLst>
                    <a:ext uri="{FF2B5EF4-FFF2-40B4-BE49-F238E27FC236}">
                      <a16:creationId xmlns:a16="http://schemas.microsoft.com/office/drawing/2014/main" id="{74F58650-1F1B-49A3-BE79-7EEA7E4C077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2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4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91291" y="2846488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141" name="Grafický objekt 140" descr="Opékání marshmallow">
                  <a:extLst>
                    <a:ext uri="{FF2B5EF4-FFF2-40B4-BE49-F238E27FC236}">
                      <a16:creationId xmlns:a16="http://schemas.microsoft.com/office/drawing/2014/main" id="{E1CF3146-D726-4A9F-B400-910507C7E24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4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4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56445" y="4124692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145" name="Grafický objekt 144" descr="Sníh">
                  <a:extLst>
                    <a:ext uri="{FF2B5EF4-FFF2-40B4-BE49-F238E27FC236}">
                      <a16:creationId xmlns:a16="http://schemas.microsoft.com/office/drawing/2014/main" id="{400C40F4-280C-476D-A883-1479C57F629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6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4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497507" y="4181365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149" name="Grafický objekt 148" descr="Slunečnice">
                  <a:extLst>
                    <a:ext uri="{FF2B5EF4-FFF2-40B4-BE49-F238E27FC236}">
                      <a16:creationId xmlns:a16="http://schemas.microsoft.com/office/drawing/2014/main" id="{0DC425AF-CD73-4813-9593-58AC5591C53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8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4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18531" y="127345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153" name="Grafický objekt 152" descr="Pařez">
                  <a:extLst>
                    <a:ext uri="{FF2B5EF4-FFF2-40B4-BE49-F238E27FC236}">
                      <a16:creationId xmlns:a16="http://schemas.microsoft.com/office/drawing/2014/main" id="{1232C7C0-48A3-4243-8864-8D543B39EE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0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5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75800" y="3022242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157" name="Grafický objekt 156" descr="Chůze">
                  <a:extLst>
                    <a:ext uri="{FF2B5EF4-FFF2-40B4-BE49-F238E27FC236}">
                      <a16:creationId xmlns:a16="http://schemas.microsoft.com/office/drawing/2014/main" id="{5EAD1183-62CD-4193-8F1A-EC56967E455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2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5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70132" y="4109923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161" name="Grafický objekt 160" descr="Scéna s vodopádem">
                  <a:extLst>
                    <a:ext uri="{FF2B5EF4-FFF2-40B4-BE49-F238E27FC236}">
                      <a16:creationId xmlns:a16="http://schemas.microsoft.com/office/drawing/2014/main" id="{08286137-4678-4488-B768-0CE3011A3BB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4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5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910854" y="5374915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165" name="Grafický objekt 164" descr="Zalévání rostlin">
                  <a:extLst>
                    <a:ext uri="{FF2B5EF4-FFF2-40B4-BE49-F238E27FC236}">
                      <a16:creationId xmlns:a16="http://schemas.microsoft.com/office/drawing/2014/main" id="{EE6D6BCB-E2E4-462D-BB04-427BC07486D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6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5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825254" y="1184438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169" name="Grafický objekt 168" descr="Větrný mlýn">
                  <a:extLst>
                    <a:ext uri="{FF2B5EF4-FFF2-40B4-BE49-F238E27FC236}">
                      <a16:creationId xmlns:a16="http://schemas.microsoft.com/office/drawing/2014/main" id="{6FC0F3B0-8C64-432A-8B5F-8C83B0919A4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8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5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81410" y="1467405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173" name="Grafický objekt 172" descr="Větrno">
                  <a:extLst>
                    <a:ext uri="{FF2B5EF4-FFF2-40B4-BE49-F238E27FC236}">
                      <a16:creationId xmlns:a16="http://schemas.microsoft.com/office/drawing/2014/main" id="{16EFC1EA-6540-4CBC-A0F0-8E0B0A3E5A1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0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6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35430" y="219523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177" name="Grafický objekt 176" descr="Žena">
                  <a:extLst>
                    <a:ext uri="{FF2B5EF4-FFF2-40B4-BE49-F238E27FC236}">
                      <a16:creationId xmlns:a16="http://schemas.microsoft.com/office/drawing/2014/main" id="{6277A18C-149B-413D-A427-90B6334B4AC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2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6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40901" y="2846488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181" name="Grafický objekt 180" descr="Žena krčící rameny">
                  <a:extLst>
                    <a:ext uri="{FF2B5EF4-FFF2-40B4-BE49-F238E27FC236}">
                      <a16:creationId xmlns:a16="http://schemas.microsoft.com/office/drawing/2014/main" id="{4500A7DD-F739-4B4D-B7D8-76A28C5FF50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4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6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875731" y="2763098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185" name="Grafický objekt 184" descr="Obrys malátného obličeje">
                  <a:extLst>
                    <a:ext uri="{FF2B5EF4-FFF2-40B4-BE49-F238E27FC236}">
                      <a16:creationId xmlns:a16="http://schemas.microsoft.com/office/drawing/2014/main" id="{45B27CE1-02B3-4E9E-8067-51F7BB3AA2D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6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6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560623" y="3994311"/>
                  <a:ext cx="914400" cy="914400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38" name="TextovéPole 37">
            <a:extLst>
              <a:ext uri="{FF2B5EF4-FFF2-40B4-BE49-F238E27FC236}">
                <a16:creationId xmlns:a16="http://schemas.microsoft.com/office/drawing/2014/main" id="{44EC9837-8927-4EF7-9CDD-CFBA67B976A2}"/>
              </a:ext>
            </a:extLst>
          </p:cNvPr>
          <p:cNvSpPr txBox="1"/>
          <p:nvPr/>
        </p:nvSpPr>
        <p:spPr>
          <a:xfrm>
            <a:off x="4938561" y="556086"/>
            <a:ext cx="2467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hledání obrazu významu</a:t>
            </a:r>
            <a:endParaRPr lang="cs-CZ" dirty="0">
              <a:latin typeface="+mj-lt"/>
            </a:endParaRPr>
          </a:p>
        </p:txBody>
      </p: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240BFF10-DF3A-4529-A852-28FD233739C7}"/>
              </a:ext>
            </a:extLst>
          </p:cNvPr>
          <p:cNvSpPr txBox="1"/>
          <p:nvPr/>
        </p:nvSpPr>
        <p:spPr>
          <a:xfrm>
            <a:off x="1950076" y="5857728"/>
            <a:ext cx="8444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+mj-lt"/>
              </a:rPr>
              <a:t>….. jsme se vydali na výlet do blízkého lesa a dál cestou …..</a:t>
            </a:r>
          </a:p>
        </p:txBody>
      </p:sp>
    </p:spTree>
    <p:extLst>
      <p:ext uri="{BB962C8B-B14F-4D97-AF65-F5344CB8AC3E}">
        <p14:creationId xmlns:p14="http://schemas.microsoft.com/office/powerpoint/2010/main" val="178259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>
            <a:extLst>
              <a:ext uri="{FF2B5EF4-FFF2-40B4-BE49-F238E27FC236}">
                <a16:creationId xmlns:a16="http://schemas.microsoft.com/office/drawing/2014/main" id="{F8CC9D1D-EFE3-4A71-8F16-27F5492C439F}"/>
              </a:ext>
            </a:extLst>
          </p:cNvPr>
          <p:cNvGrpSpPr>
            <a:grpSpLocks noChangeAspect="1"/>
          </p:cNvGrpSpPr>
          <p:nvPr/>
        </p:nvGrpSpPr>
        <p:grpSpPr>
          <a:xfrm>
            <a:off x="2345470" y="1201765"/>
            <a:ext cx="7914752" cy="4320000"/>
            <a:chOff x="303310" y="127345"/>
            <a:chExt cx="11585380" cy="6323490"/>
          </a:xfrm>
        </p:grpSpPr>
        <p:pic>
          <p:nvPicPr>
            <p:cNvPr id="57" name="Grafický objekt 56" descr="Jehličnatý strom">
              <a:extLst>
                <a:ext uri="{FF2B5EF4-FFF2-40B4-BE49-F238E27FC236}">
                  <a16:creationId xmlns:a16="http://schemas.microsoft.com/office/drawing/2014/main" id="{F3207261-EBE4-49D5-B91E-79C229849B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4034451" y="5489006"/>
              <a:ext cx="914400" cy="914400"/>
            </a:xfrm>
            <a:prstGeom prst="rect">
              <a:avLst/>
            </a:prstGeom>
          </p:spPr>
        </p:pic>
        <p:pic>
          <p:nvPicPr>
            <p:cNvPr id="117" name="Grafický objekt 116" descr="Houba">
              <a:extLst>
                <a:ext uri="{FF2B5EF4-FFF2-40B4-BE49-F238E27FC236}">
                  <a16:creationId xmlns:a16="http://schemas.microsoft.com/office/drawing/2014/main" id="{C386D2A2-2AB2-4CC1-9668-7FD9DD007A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2250728" y="5522173"/>
              <a:ext cx="914400" cy="914400"/>
            </a:xfrm>
            <a:prstGeom prst="rect">
              <a:avLst/>
            </a:prstGeom>
          </p:spPr>
        </p:pic>
        <p:pic>
          <p:nvPicPr>
            <p:cNvPr id="129" name="Grafický objekt 128" descr="Rostlina">
              <a:extLst>
                <a:ext uri="{FF2B5EF4-FFF2-40B4-BE49-F238E27FC236}">
                  <a16:creationId xmlns:a16="http://schemas.microsoft.com/office/drawing/2014/main" id="{2C6B837B-22F4-4D7F-AF56-1FDCD819C2B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10974290" y="2863422"/>
              <a:ext cx="914400" cy="914400"/>
            </a:xfrm>
            <a:prstGeom prst="rect">
              <a:avLst/>
            </a:prstGeom>
          </p:spPr>
        </p:pic>
        <p:pic>
          <p:nvPicPr>
            <p:cNvPr id="133" name="Grafický objekt 132" descr="Pódium">
              <a:extLst>
                <a:ext uri="{FF2B5EF4-FFF2-40B4-BE49-F238E27FC236}">
                  <a16:creationId xmlns:a16="http://schemas.microsoft.com/office/drawing/2014/main" id="{7F3AC78E-5B48-4516-AE76-693F65B99A6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5972056" y="5483427"/>
              <a:ext cx="914400" cy="914400"/>
            </a:xfrm>
            <a:prstGeom prst="rect">
              <a:avLst/>
            </a:prstGeom>
          </p:spPr>
        </p:pic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148D6642-48EC-445B-80A1-0F4CE80E1E42}"/>
                </a:ext>
              </a:extLst>
            </p:cNvPr>
            <p:cNvGrpSpPr/>
            <p:nvPr/>
          </p:nvGrpSpPr>
          <p:grpSpPr>
            <a:xfrm>
              <a:off x="303310" y="127345"/>
              <a:ext cx="11436344" cy="6323490"/>
              <a:chOff x="303310" y="127345"/>
              <a:chExt cx="11436344" cy="6323490"/>
            </a:xfrm>
          </p:grpSpPr>
          <p:pic>
            <p:nvPicPr>
              <p:cNvPr id="65" name="Grafický objekt 64" descr="Túra">
                <a:extLst>
                  <a:ext uri="{FF2B5EF4-FFF2-40B4-BE49-F238E27FC236}">
                    <a16:creationId xmlns:a16="http://schemas.microsoft.com/office/drawing/2014/main" id="{D9754D94-B165-47A8-A8DE-E585167553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rcRect/>
              <a:stretch/>
            </p:blipFill>
            <p:spPr>
              <a:xfrm>
                <a:off x="303310" y="3694546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101" name="Grafický objekt 100" descr="Aspirace">
                <a:extLst>
                  <a:ext uri="{FF2B5EF4-FFF2-40B4-BE49-F238E27FC236}">
                    <a16:creationId xmlns:a16="http://schemas.microsoft.com/office/drawing/2014/main" id="{FAEEA1DA-137F-43E9-9FA1-469DD3676A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3"/>
                  </a:ext>
                </a:extLst>
              </a:blip>
              <a:stretch>
                <a:fillRect/>
              </a:stretch>
            </p:blipFill>
            <p:spPr>
              <a:xfrm>
                <a:off x="365913" y="1277703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113" name="Grafický objekt 112" descr="Svalnatá paže">
                <a:extLst>
                  <a:ext uri="{FF2B5EF4-FFF2-40B4-BE49-F238E27FC236}">
                    <a16:creationId xmlns:a16="http://schemas.microsoft.com/office/drawing/2014/main" id="{5211C6DE-A7B4-49B8-8995-605CE4AE9C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5"/>
                  </a:ext>
                </a:extLst>
              </a:blip>
              <a:stretch>
                <a:fillRect/>
              </a:stretch>
            </p:blipFill>
            <p:spPr>
              <a:xfrm>
                <a:off x="675419" y="5536435"/>
                <a:ext cx="914400" cy="914400"/>
              </a:xfrm>
              <a:prstGeom prst="rect">
                <a:avLst/>
              </a:prstGeom>
            </p:spPr>
          </p:pic>
          <p:grpSp>
            <p:nvGrpSpPr>
              <p:cNvPr id="2" name="Skupina 1">
                <a:extLst>
                  <a:ext uri="{FF2B5EF4-FFF2-40B4-BE49-F238E27FC236}">
                    <a16:creationId xmlns:a16="http://schemas.microsoft.com/office/drawing/2014/main" id="{09EBAE27-28F9-4786-9617-9B39B8698127}"/>
                  </a:ext>
                </a:extLst>
              </p:cNvPr>
              <p:cNvGrpSpPr/>
              <p:nvPr/>
            </p:nvGrpSpPr>
            <p:grpSpPr>
              <a:xfrm>
                <a:off x="1056945" y="127345"/>
                <a:ext cx="10682709" cy="6191169"/>
                <a:chOff x="1056945" y="127345"/>
                <a:chExt cx="10682709" cy="6191169"/>
              </a:xfrm>
            </p:grpSpPr>
            <p:pic>
              <p:nvPicPr>
                <p:cNvPr id="53" name="Grafický objekt 52" descr="Táborový oheň">
                  <a:extLst>
                    <a:ext uri="{FF2B5EF4-FFF2-40B4-BE49-F238E27FC236}">
                      <a16:creationId xmlns:a16="http://schemas.microsoft.com/office/drawing/2014/main" id="{513CF7D5-3E55-488E-8D92-2CBA60E7FDA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1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75800" y="1815064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61" name="Grafický objekt 60" descr="Rybaření">
                  <a:extLst>
                    <a:ext uri="{FF2B5EF4-FFF2-40B4-BE49-F238E27FC236}">
                      <a16:creationId xmlns:a16="http://schemas.microsoft.com/office/drawing/2014/main" id="{0CF7D24C-1961-40C8-85B8-78D51272387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8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19"/>
                    </a:ext>
                  </a:extLst>
                </a:blip>
                <a:srcRect/>
                <a:stretch/>
              </p:blipFill>
              <p:spPr>
                <a:xfrm>
                  <a:off x="1489334" y="4570580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69" name="Grafický objekt 68" descr="Cesta">
                  <a:extLst>
                    <a:ext uri="{FF2B5EF4-FFF2-40B4-BE49-F238E27FC236}">
                      <a16:creationId xmlns:a16="http://schemas.microsoft.com/office/drawing/2014/main" id="{86638959-C29C-4DAB-B287-CB0DCFB07CD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0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21"/>
                    </a:ext>
                  </a:extLst>
                </a:blip>
                <a:srcRect/>
                <a:stretch/>
              </p:blipFill>
              <p:spPr>
                <a:xfrm>
                  <a:off x="6000830" y="2763098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73" name="Grafický objekt 72" descr="Aspirace">
                  <a:extLst>
                    <a:ext uri="{FF2B5EF4-FFF2-40B4-BE49-F238E27FC236}">
                      <a16:creationId xmlns:a16="http://schemas.microsoft.com/office/drawing/2014/main" id="{0CE6090F-FA19-4BD9-9FFD-8FDBAEB0B42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2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2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34802" y="3250809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77" name="Grafický objekt 76" descr="Horolezectví">
                  <a:extLst>
                    <a:ext uri="{FF2B5EF4-FFF2-40B4-BE49-F238E27FC236}">
                      <a16:creationId xmlns:a16="http://schemas.microsoft.com/office/drawing/2014/main" id="{505AF781-F963-4BD5-BE3A-5E4C2047EB3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4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2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74314" y="1568284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81" name="Grafický objekt 80" descr="Chata">
                  <a:extLst>
                    <a:ext uri="{FF2B5EF4-FFF2-40B4-BE49-F238E27FC236}">
                      <a16:creationId xmlns:a16="http://schemas.microsoft.com/office/drawing/2014/main" id="{835A33FC-D046-4255-A126-C976C99B5A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6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2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58534" y="3994311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89" name="Grafický objekt 88" descr="Hrad">
                  <a:extLst>
                    <a:ext uri="{FF2B5EF4-FFF2-40B4-BE49-F238E27FC236}">
                      <a16:creationId xmlns:a16="http://schemas.microsoft.com/office/drawing/2014/main" id="{84844FAB-F683-4F46-8056-7530E72B0F7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8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2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59653" y="1318737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93" name="Grafický objekt 92" descr="Vysoká">
                  <a:extLst>
                    <a:ext uri="{FF2B5EF4-FFF2-40B4-BE49-F238E27FC236}">
                      <a16:creationId xmlns:a16="http://schemas.microsoft.com/office/drawing/2014/main" id="{143A988D-5542-4E9C-B35D-3624A10023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0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3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941062" y="5404114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97" name="Grafický objekt 96" descr="Slunce">
                  <a:extLst>
                    <a:ext uri="{FF2B5EF4-FFF2-40B4-BE49-F238E27FC236}">
                      <a16:creationId xmlns:a16="http://schemas.microsoft.com/office/drawing/2014/main" id="{2965640F-7338-4FFE-AEA4-3762D1CA208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2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33"/>
                    </a:ext>
                  </a:extLst>
                </a:blip>
                <a:srcRect/>
                <a:stretch/>
              </p:blipFill>
              <p:spPr>
                <a:xfrm>
                  <a:off x="9169568" y="141808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105" name="Grafický objekt 104" descr="Les">
                  <a:extLst>
                    <a:ext uri="{FF2B5EF4-FFF2-40B4-BE49-F238E27FC236}">
                      <a16:creationId xmlns:a16="http://schemas.microsoft.com/office/drawing/2014/main" id="{D0F9A5F0-2E3D-4F60-90A1-BD95D10A794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4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35"/>
                    </a:ext>
                  </a:extLst>
                </a:blip>
                <a:srcRect/>
                <a:stretch/>
              </p:blipFill>
              <p:spPr>
                <a:xfrm>
                  <a:off x="1056945" y="2199411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109" name="Grafický objekt 108" descr="Středověká věž">
                  <a:extLst>
                    <a:ext uri="{FF2B5EF4-FFF2-40B4-BE49-F238E27FC236}">
                      <a16:creationId xmlns:a16="http://schemas.microsoft.com/office/drawing/2014/main" id="{A37D8DC4-8A24-44D0-9DED-5749D692B7C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6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3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451199" y="171712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121" name="Grafický objekt 120" descr="Žena s holí">
                  <a:extLst>
                    <a:ext uri="{FF2B5EF4-FFF2-40B4-BE49-F238E27FC236}">
                      <a16:creationId xmlns:a16="http://schemas.microsoft.com/office/drawing/2014/main" id="{3EC78E47-699C-4842-9493-B68CCE4E8EE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8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3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1405" y="1357864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125" name="Grafický objekt 124" descr="Částečně zataženo">
                  <a:extLst>
                    <a:ext uri="{FF2B5EF4-FFF2-40B4-BE49-F238E27FC236}">
                      <a16:creationId xmlns:a16="http://schemas.microsoft.com/office/drawing/2014/main" id="{3F323610-9FB1-4B8C-A664-B329717AF2B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0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4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59051" y="166840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137" name="Grafický objekt 136" descr="Scéna v dešti">
                  <a:extLst>
                    <a:ext uri="{FF2B5EF4-FFF2-40B4-BE49-F238E27FC236}">
                      <a16:creationId xmlns:a16="http://schemas.microsoft.com/office/drawing/2014/main" id="{74F58650-1F1B-49A3-BE79-7EEA7E4C077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2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4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91291" y="2846488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141" name="Grafický objekt 140" descr="Opékání marshmallow">
                  <a:extLst>
                    <a:ext uri="{FF2B5EF4-FFF2-40B4-BE49-F238E27FC236}">
                      <a16:creationId xmlns:a16="http://schemas.microsoft.com/office/drawing/2014/main" id="{E1CF3146-D726-4A9F-B400-910507C7E24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4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4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56445" y="4124692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145" name="Grafický objekt 144" descr="Sníh">
                  <a:extLst>
                    <a:ext uri="{FF2B5EF4-FFF2-40B4-BE49-F238E27FC236}">
                      <a16:creationId xmlns:a16="http://schemas.microsoft.com/office/drawing/2014/main" id="{400C40F4-280C-476D-A883-1479C57F629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6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4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497507" y="4181365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149" name="Grafický objekt 148" descr="Slunečnice">
                  <a:extLst>
                    <a:ext uri="{FF2B5EF4-FFF2-40B4-BE49-F238E27FC236}">
                      <a16:creationId xmlns:a16="http://schemas.microsoft.com/office/drawing/2014/main" id="{0DC425AF-CD73-4813-9593-58AC5591C53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8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4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18531" y="127345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153" name="Grafický objekt 152" descr="Pařez">
                  <a:extLst>
                    <a:ext uri="{FF2B5EF4-FFF2-40B4-BE49-F238E27FC236}">
                      <a16:creationId xmlns:a16="http://schemas.microsoft.com/office/drawing/2014/main" id="{1232C7C0-48A3-4243-8864-8D543B39EE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0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5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75800" y="3022242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157" name="Grafický objekt 156" descr="Chůze">
                  <a:extLst>
                    <a:ext uri="{FF2B5EF4-FFF2-40B4-BE49-F238E27FC236}">
                      <a16:creationId xmlns:a16="http://schemas.microsoft.com/office/drawing/2014/main" id="{5EAD1183-62CD-4193-8F1A-EC56967E455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2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5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70132" y="4109923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161" name="Grafický objekt 160" descr="Scéna s vodopádem">
                  <a:extLst>
                    <a:ext uri="{FF2B5EF4-FFF2-40B4-BE49-F238E27FC236}">
                      <a16:creationId xmlns:a16="http://schemas.microsoft.com/office/drawing/2014/main" id="{08286137-4678-4488-B768-0CE3011A3BB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4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55"/>
                    </a:ext>
                  </a:extLst>
                </a:blip>
                <a:srcRect/>
                <a:stretch/>
              </p:blipFill>
              <p:spPr>
                <a:xfrm>
                  <a:off x="9910854" y="5374915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165" name="Grafický objekt 164" descr="Zalévání rostlin">
                  <a:extLst>
                    <a:ext uri="{FF2B5EF4-FFF2-40B4-BE49-F238E27FC236}">
                      <a16:creationId xmlns:a16="http://schemas.microsoft.com/office/drawing/2014/main" id="{EE6D6BCB-E2E4-462D-BB04-427BC07486D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6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5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825254" y="1184438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169" name="Grafický objekt 168" descr="Větrný mlýn">
                  <a:extLst>
                    <a:ext uri="{FF2B5EF4-FFF2-40B4-BE49-F238E27FC236}">
                      <a16:creationId xmlns:a16="http://schemas.microsoft.com/office/drawing/2014/main" id="{6FC0F3B0-8C64-432A-8B5F-8C83B0919A4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8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5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81410" y="1467405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173" name="Grafický objekt 172" descr="Větrno">
                  <a:extLst>
                    <a:ext uri="{FF2B5EF4-FFF2-40B4-BE49-F238E27FC236}">
                      <a16:creationId xmlns:a16="http://schemas.microsoft.com/office/drawing/2014/main" id="{16EFC1EA-6540-4CBC-A0F0-8E0B0A3E5A1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0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6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35430" y="219523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177" name="Grafický objekt 176" descr="Žena">
                  <a:extLst>
                    <a:ext uri="{FF2B5EF4-FFF2-40B4-BE49-F238E27FC236}">
                      <a16:creationId xmlns:a16="http://schemas.microsoft.com/office/drawing/2014/main" id="{6277A18C-149B-413D-A427-90B6334B4AC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2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6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40901" y="2846488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181" name="Grafický objekt 180" descr="Žena krčící rameny">
                  <a:extLst>
                    <a:ext uri="{FF2B5EF4-FFF2-40B4-BE49-F238E27FC236}">
                      <a16:creationId xmlns:a16="http://schemas.microsoft.com/office/drawing/2014/main" id="{4500A7DD-F739-4B4D-B7D8-76A28C5FF50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4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6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875731" y="2763098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185" name="Grafický objekt 184" descr="Obrys malátného obličeje">
                  <a:extLst>
                    <a:ext uri="{FF2B5EF4-FFF2-40B4-BE49-F238E27FC236}">
                      <a16:creationId xmlns:a16="http://schemas.microsoft.com/office/drawing/2014/main" id="{45B27CE1-02B3-4E9E-8067-51F7BB3AA2D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6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6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560623" y="3994311"/>
                  <a:ext cx="914400" cy="914400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82" name="TextovéPole 81">
            <a:extLst>
              <a:ext uri="{FF2B5EF4-FFF2-40B4-BE49-F238E27FC236}">
                <a16:creationId xmlns:a16="http://schemas.microsoft.com/office/drawing/2014/main" id="{53A40554-1D58-4A12-BC75-7EBEB3F5794B}"/>
              </a:ext>
            </a:extLst>
          </p:cNvPr>
          <p:cNvSpPr txBox="1"/>
          <p:nvPr/>
        </p:nvSpPr>
        <p:spPr>
          <a:xfrm>
            <a:off x="4057006" y="449406"/>
            <a:ext cx="4797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vysvětlení a kreativní doplnění </a:t>
            </a:r>
            <a:r>
              <a:rPr lang="cs-CZ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příběhu </a:t>
            </a:r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 textech</a:t>
            </a:r>
            <a:endParaRPr lang="cs-CZ" dirty="0">
              <a:latin typeface="+mj-lt"/>
            </a:endParaRPr>
          </a:p>
        </p:txBody>
      </p:sp>
      <p:sp>
        <p:nvSpPr>
          <p:cNvPr id="83" name="TextovéPole 82">
            <a:extLst>
              <a:ext uri="{FF2B5EF4-FFF2-40B4-BE49-F238E27FC236}">
                <a16:creationId xmlns:a16="http://schemas.microsoft.com/office/drawing/2014/main" id="{ABDCDAE3-ADCA-44F0-A2E8-44085EF87458}"/>
              </a:ext>
            </a:extLst>
          </p:cNvPr>
          <p:cNvSpPr txBox="1"/>
          <p:nvPr/>
        </p:nvSpPr>
        <p:spPr>
          <a:xfrm>
            <a:off x="1950076" y="5857728"/>
            <a:ext cx="8444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+mj-lt"/>
              </a:rPr>
              <a:t>….. dál cestou k vodopádům, kde jsme chytali ryby …..</a:t>
            </a:r>
          </a:p>
        </p:txBody>
      </p:sp>
    </p:spTree>
    <p:extLst>
      <p:ext uri="{BB962C8B-B14F-4D97-AF65-F5344CB8AC3E}">
        <p14:creationId xmlns:p14="http://schemas.microsoft.com/office/powerpoint/2010/main" val="37350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>
            <a:extLst>
              <a:ext uri="{FF2B5EF4-FFF2-40B4-BE49-F238E27FC236}">
                <a16:creationId xmlns:a16="http://schemas.microsoft.com/office/drawing/2014/main" id="{B489309D-A82D-4657-A482-7F83FFB46333}"/>
              </a:ext>
            </a:extLst>
          </p:cNvPr>
          <p:cNvGrpSpPr>
            <a:grpSpLocks noChangeAspect="1"/>
          </p:cNvGrpSpPr>
          <p:nvPr/>
        </p:nvGrpSpPr>
        <p:grpSpPr>
          <a:xfrm>
            <a:off x="2337850" y="1186525"/>
            <a:ext cx="7914750" cy="4320000"/>
            <a:chOff x="303310" y="127345"/>
            <a:chExt cx="11585380" cy="6323490"/>
          </a:xfrm>
        </p:grpSpPr>
        <p:pic>
          <p:nvPicPr>
            <p:cNvPr id="57" name="Grafický objekt 56" descr="Jehličnatý strom">
              <a:extLst>
                <a:ext uri="{FF2B5EF4-FFF2-40B4-BE49-F238E27FC236}">
                  <a16:creationId xmlns:a16="http://schemas.microsoft.com/office/drawing/2014/main" id="{F3207261-EBE4-49D5-B91E-79C229849B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4034451" y="5489006"/>
              <a:ext cx="914400" cy="914400"/>
            </a:xfrm>
            <a:prstGeom prst="rect">
              <a:avLst/>
            </a:prstGeom>
          </p:spPr>
        </p:pic>
        <p:pic>
          <p:nvPicPr>
            <p:cNvPr id="117" name="Grafický objekt 116" descr="Houba">
              <a:extLst>
                <a:ext uri="{FF2B5EF4-FFF2-40B4-BE49-F238E27FC236}">
                  <a16:creationId xmlns:a16="http://schemas.microsoft.com/office/drawing/2014/main" id="{C386D2A2-2AB2-4CC1-9668-7FD9DD007A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2250728" y="5522173"/>
              <a:ext cx="914400" cy="914400"/>
            </a:xfrm>
            <a:prstGeom prst="rect">
              <a:avLst/>
            </a:prstGeom>
          </p:spPr>
        </p:pic>
        <p:pic>
          <p:nvPicPr>
            <p:cNvPr id="129" name="Grafický objekt 128" descr="Rostlina">
              <a:extLst>
                <a:ext uri="{FF2B5EF4-FFF2-40B4-BE49-F238E27FC236}">
                  <a16:creationId xmlns:a16="http://schemas.microsoft.com/office/drawing/2014/main" id="{2C6B837B-22F4-4D7F-AF56-1FDCD819C2B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10974290" y="2863422"/>
              <a:ext cx="914400" cy="914400"/>
            </a:xfrm>
            <a:prstGeom prst="rect">
              <a:avLst/>
            </a:prstGeom>
          </p:spPr>
        </p:pic>
        <p:pic>
          <p:nvPicPr>
            <p:cNvPr id="133" name="Grafický objekt 132" descr="Pódium">
              <a:extLst>
                <a:ext uri="{FF2B5EF4-FFF2-40B4-BE49-F238E27FC236}">
                  <a16:creationId xmlns:a16="http://schemas.microsoft.com/office/drawing/2014/main" id="{7F3AC78E-5B48-4516-AE76-693F65B99A6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/>
          </p:blipFill>
          <p:spPr>
            <a:xfrm>
              <a:off x="5972056" y="5483427"/>
              <a:ext cx="914400" cy="914400"/>
            </a:xfrm>
            <a:prstGeom prst="rect">
              <a:avLst/>
            </a:prstGeom>
          </p:spPr>
        </p:pic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148D6642-48EC-445B-80A1-0F4CE80E1E42}"/>
                </a:ext>
              </a:extLst>
            </p:cNvPr>
            <p:cNvGrpSpPr/>
            <p:nvPr/>
          </p:nvGrpSpPr>
          <p:grpSpPr>
            <a:xfrm>
              <a:off x="303310" y="127345"/>
              <a:ext cx="11436344" cy="6323490"/>
              <a:chOff x="303310" y="127345"/>
              <a:chExt cx="11436344" cy="6323490"/>
            </a:xfrm>
          </p:grpSpPr>
          <p:pic>
            <p:nvPicPr>
              <p:cNvPr id="65" name="Grafický objekt 64" descr="Túra">
                <a:extLst>
                  <a:ext uri="{FF2B5EF4-FFF2-40B4-BE49-F238E27FC236}">
                    <a16:creationId xmlns:a16="http://schemas.microsoft.com/office/drawing/2014/main" id="{D9754D94-B165-47A8-A8DE-E585167553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rcRect/>
              <a:stretch/>
            </p:blipFill>
            <p:spPr>
              <a:xfrm>
                <a:off x="303310" y="3694546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101" name="Grafický objekt 100" descr="Aspirace">
                <a:extLst>
                  <a:ext uri="{FF2B5EF4-FFF2-40B4-BE49-F238E27FC236}">
                    <a16:creationId xmlns:a16="http://schemas.microsoft.com/office/drawing/2014/main" id="{FAEEA1DA-137F-43E9-9FA1-469DD3676A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3"/>
                  </a:ext>
                </a:extLst>
              </a:blip>
              <a:stretch>
                <a:fillRect/>
              </a:stretch>
            </p:blipFill>
            <p:spPr>
              <a:xfrm>
                <a:off x="365913" y="1277703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113" name="Grafický objekt 112" descr="Svalnatá paže">
                <a:extLst>
                  <a:ext uri="{FF2B5EF4-FFF2-40B4-BE49-F238E27FC236}">
                    <a16:creationId xmlns:a16="http://schemas.microsoft.com/office/drawing/2014/main" id="{5211C6DE-A7B4-49B8-8995-605CE4AE9C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5"/>
                  </a:ext>
                </a:extLst>
              </a:blip>
              <a:stretch>
                <a:fillRect/>
              </a:stretch>
            </p:blipFill>
            <p:spPr>
              <a:xfrm>
                <a:off x="675419" y="5536435"/>
                <a:ext cx="914400" cy="914400"/>
              </a:xfrm>
              <a:prstGeom prst="rect">
                <a:avLst/>
              </a:prstGeom>
            </p:spPr>
          </p:pic>
          <p:grpSp>
            <p:nvGrpSpPr>
              <p:cNvPr id="2" name="Skupina 1">
                <a:extLst>
                  <a:ext uri="{FF2B5EF4-FFF2-40B4-BE49-F238E27FC236}">
                    <a16:creationId xmlns:a16="http://schemas.microsoft.com/office/drawing/2014/main" id="{09EBAE27-28F9-4786-9617-9B39B8698127}"/>
                  </a:ext>
                </a:extLst>
              </p:cNvPr>
              <p:cNvGrpSpPr/>
              <p:nvPr/>
            </p:nvGrpSpPr>
            <p:grpSpPr>
              <a:xfrm>
                <a:off x="1056945" y="127345"/>
                <a:ext cx="10682709" cy="6191169"/>
                <a:chOff x="1056945" y="127345"/>
                <a:chExt cx="10682709" cy="6191169"/>
              </a:xfrm>
            </p:grpSpPr>
            <p:pic>
              <p:nvPicPr>
                <p:cNvPr id="53" name="Grafický objekt 52" descr="Táborový oheň">
                  <a:extLst>
                    <a:ext uri="{FF2B5EF4-FFF2-40B4-BE49-F238E27FC236}">
                      <a16:creationId xmlns:a16="http://schemas.microsoft.com/office/drawing/2014/main" id="{513CF7D5-3E55-488E-8D92-2CBA60E7FDA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1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75800" y="1815064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61" name="Grafický objekt 60" descr="Rybaření">
                  <a:extLst>
                    <a:ext uri="{FF2B5EF4-FFF2-40B4-BE49-F238E27FC236}">
                      <a16:creationId xmlns:a16="http://schemas.microsoft.com/office/drawing/2014/main" id="{0CF7D24C-1961-40C8-85B8-78D51272387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8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19"/>
                    </a:ext>
                  </a:extLst>
                </a:blip>
                <a:srcRect/>
                <a:stretch/>
              </p:blipFill>
              <p:spPr>
                <a:xfrm>
                  <a:off x="1489334" y="4570580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69" name="Grafický objekt 68" descr="Cesta">
                  <a:extLst>
                    <a:ext uri="{FF2B5EF4-FFF2-40B4-BE49-F238E27FC236}">
                      <a16:creationId xmlns:a16="http://schemas.microsoft.com/office/drawing/2014/main" id="{86638959-C29C-4DAB-B287-CB0DCFB07CD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0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21"/>
                    </a:ext>
                  </a:extLst>
                </a:blip>
                <a:srcRect/>
                <a:stretch/>
              </p:blipFill>
              <p:spPr>
                <a:xfrm>
                  <a:off x="6000830" y="2763098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73" name="Grafický objekt 72" descr="Aspirace">
                  <a:extLst>
                    <a:ext uri="{FF2B5EF4-FFF2-40B4-BE49-F238E27FC236}">
                      <a16:creationId xmlns:a16="http://schemas.microsoft.com/office/drawing/2014/main" id="{0CE6090F-FA19-4BD9-9FFD-8FDBAEB0B42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2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2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34802" y="3250809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77" name="Grafický objekt 76" descr="Horolezectví">
                  <a:extLst>
                    <a:ext uri="{FF2B5EF4-FFF2-40B4-BE49-F238E27FC236}">
                      <a16:creationId xmlns:a16="http://schemas.microsoft.com/office/drawing/2014/main" id="{505AF781-F963-4BD5-BE3A-5E4C2047EB3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4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2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74314" y="1568284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81" name="Grafický objekt 80" descr="Chata">
                  <a:extLst>
                    <a:ext uri="{FF2B5EF4-FFF2-40B4-BE49-F238E27FC236}">
                      <a16:creationId xmlns:a16="http://schemas.microsoft.com/office/drawing/2014/main" id="{835A33FC-D046-4255-A126-C976C99B5A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6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2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58534" y="3994311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89" name="Grafický objekt 88" descr="Hrad">
                  <a:extLst>
                    <a:ext uri="{FF2B5EF4-FFF2-40B4-BE49-F238E27FC236}">
                      <a16:creationId xmlns:a16="http://schemas.microsoft.com/office/drawing/2014/main" id="{84844FAB-F683-4F46-8056-7530E72B0F7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8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2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59653" y="1318737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93" name="Grafický objekt 92" descr="Vysoká">
                  <a:extLst>
                    <a:ext uri="{FF2B5EF4-FFF2-40B4-BE49-F238E27FC236}">
                      <a16:creationId xmlns:a16="http://schemas.microsoft.com/office/drawing/2014/main" id="{143A988D-5542-4E9C-B35D-3624A10023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0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3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941062" y="5404114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97" name="Grafický objekt 96" descr="Slunce">
                  <a:extLst>
                    <a:ext uri="{FF2B5EF4-FFF2-40B4-BE49-F238E27FC236}">
                      <a16:creationId xmlns:a16="http://schemas.microsoft.com/office/drawing/2014/main" id="{2965640F-7338-4FFE-AEA4-3762D1CA208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2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33"/>
                    </a:ext>
                  </a:extLst>
                </a:blip>
                <a:srcRect/>
                <a:stretch/>
              </p:blipFill>
              <p:spPr>
                <a:xfrm>
                  <a:off x="9169568" y="141808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105" name="Grafický objekt 104" descr="Les">
                  <a:extLst>
                    <a:ext uri="{FF2B5EF4-FFF2-40B4-BE49-F238E27FC236}">
                      <a16:creationId xmlns:a16="http://schemas.microsoft.com/office/drawing/2014/main" id="{D0F9A5F0-2E3D-4F60-90A1-BD95D10A794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4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35"/>
                    </a:ext>
                  </a:extLst>
                </a:blip>
                <a:srcRect/>
                <a:stretch/>
              </p:blipFill>
              <p:spPr>
                <a:xfrm>
                  <a:off x="1056945" y="2199411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109" name="Grafický objekt 108" descr="Středověká věž">
                  <a:extLst>
                    <a:ext uri="{FF2B5EF4-FFF2-40B4-BE49-F238E27FC236}">
                      <a16:creationId xmlns:a16="http://schemas.microsoft.com/office/drawing/2014/main" id="{A37D8DC4-8A24-44D0-9DED-5749D692B7C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6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3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451199" y="171712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121" name="Grafický objekt 120" descr="Žena s holí">
                  <a:extLst>
                    <a:ext uri="{FF2B5EF4-FFF2-40B4-BE49-F238E27FC236}">
                      <a16:creationId xmlns:a16="http://schemas.microsoft.com/office/drawing/2014/main" id="{3EC78E47-699C-4842-9493-B68CCE4E8EE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8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3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1405" y="1357864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125" name="Grafický objekt 124" descr="Částečně zataženo">
                  <a:extLst>
                    <a:ext uri="{FF2B5EF4-FFF2-40B4-BE49-F238E27FC236}">
                      <a16:creationId xmlns:a16="http://schemas.microsoft.com/office/drawing/2014/main" id="{3F323610-9FB1-4B8C-A664-B329717AF2B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0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4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59051" y="166840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137" name="Grafický objekt 136" descr="Scéna v dešti">
                  <a:extLst>
                    <a:ext uri="{FF2B5EF4-FFF2-40B4-BE49-F238E27FC236}">
                      <a16:creationId xmlns:a16="http://schemas.microsoft.com/office/drawing/2014/main" id="{74F58650-1F1B-49A3-BE79-7EEA7E4C077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2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4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91291" y="2846488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141" name="Grafický objekt 140" descr="Opékání marshmallow">
                  <a:extLst>
                    <a:ext uri="{FF2B5EF4-FFF2-40B4-BE49-F238E27FC236}">
                      <a16:creationId xmlns:a16="http://schemas.microsoft.com/office/drawing/2014/main" id="{E1CF3146-D726-4A9F-B400-910507C7E24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4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4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56445" y="4124692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145" name="Grafický objekt 144" descr="Sníh">
                  <a:extLst>
                    <a:ext uri="{FF2B5EF4-FFF2-40B4-BE49-F238E27FC236}">
                      <a16:creationId xmlns:a16="http://schemas.microsoft.com/office/drawing/2014/main" id="{400C40F4-280C-476D-A883-1479C57F629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6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4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497507" y="4181365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149" name="Grafický objekt 148" descr="Slunečnice">
                  <a:extLst>
                    <a:ext uri="{FF2B5EF4-FFF2-40B4-BE49-F238E27FC236}">
                      <a16:creationId xmlns:a16="http://schemas.microsoft.com/office/drawing/2014/main" id="{0DC425AF-CD73-4813-9593-58AC5591C53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8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4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18531" y="127345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153" name="Grafický objekt 152" descr="Pařez">
                  <a:extLst>
                    <a:ext uri="{FF2B5EF4-FFF2-40B4-BE49-F238E27FC236}">
                      <a16:creationId xmlns:a16="http://schemas.microsoft.com/office/drawing/2014/main" id="{1232C7C0-48A3-4243-8864-8D543B39EE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0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5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75800" y="3022242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157" name="Grafický objekt 156" descr="Chůze">
                  <a:extLst>
                    <a:ext uri="{FF2B5EF4-FFF2-40B4-BE49-F238E27FC236}">
                      <a16:creationId xmlns:a16="http://schemas.microsoft.com/office/drawing/2014/main" id="{5EAD1183-62CD-4193-8F1A-EC56967E455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2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5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70132" y="4109923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161" name="Grafický objekt 160" descr="Scéna s vodopádem">
                  <a:extLst>
                    <a:ext uri="{FF2B5EF4-FFF2-40B4-BE49-F238E27FC236}">
                      <a16:creationId xmlns:a16="http://schemas.microsoft.com/office/drawing/2014/main" id="{08286137-4678-4488-B768-0CE3011A3BB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4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55"/>
                    </a:ext>
                  </a:extLst>
                </a:blip>
                <a:srcRect/>
                <a:stretch/>
              </p:blipFill>
              <p:spPr>
                <a:xfrm>
                  <a:off x="9910854" y="5374915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165" name="Grafický objekt 164" descr="Zalévání rostlin">
                  <a:extLst>
                    <a:ext uri="{FF2B5EF4-FFF2-40B4-BE49-F238E27FC236}">
                      <a16:creationId xmlns:a16="http://schemas.microsoft.com/office/drawing/2014/main" id="{EE6D6BCB-E2E4-462D-BB04-427BC07486D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6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5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825254" y="1184438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169" name="Grafický objekt 168" descr="Větrný mlýn">
                  <a:extLst>
                    <a:ext uri="{FF2B5EF4-FFF2-40B4-BE49-F238E27FC236}">
                      <a16:creationId xmlns:a16="http://schemas.microsoft.com/office/drawing/2014/main" id="{6FC0F3B0-8C64-432A-8B5F-8C83B0919A4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8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5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81410" y="1467405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173" name="Grafický objekt 172" descr="Větrno">
                  <a:extLst>
                    <a:ext uri="{FF2B5EF4-FFF2-40B4-BE49-F238E27FC236}">
                      <a16:creationId xmlns:a16="http://schemas.microsoft.com/office/drawing/2014/main" id="{16EFC1EA-6540-4CBC-A0F0-8E0B0A3E5A1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0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6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35430" y="219523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177" name="Grafický objekt 176" descr="Žena">
                  <a:extLst>
                    <a:ext uri="{FF2B5EF4-FFF2-40B4-BE49-F238E27FC236}">
                      <a16:creationId xmlns:a16="http://schemas.microsoft.com/office/drawing/2014/main" id="{6277A18C-149B-413D-A427-90B6334B4AC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2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6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40901" y="2846488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181" name="Grafický objekt 180" descr="Žena krčící rameny">
                  <a:extLst>
                    <a:ext uri="{FF2B5EF4-FFF2-40B4-BE49-F238E27FC236}">
                      <a16:creationId xmlns:a16="http://schemas.microsoft.com/office/drawing/2014/main" id="{4500A7DD-F739-4B4D-B7D8-76A28C5FF50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4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6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875731" y="2763098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185" name="Grafický objekt 184" descr="Obrys malátného obličeje">
                  <a:extLst>
                    <a:ext uri="{FF2B5EF4-FFF2-40B4-BE49-F238E27FC236}">
                      <a16:creationId xmlns:a16="http://schemas.microsoft.com/office/drawing/2014/main" id="{45B27CE1-02B3-4E9E-8067-51F7BB3AA2D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6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6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560623" y="3994311"/>
                  <a:ext cx="914400" cy="914400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38" name="TextovéPole 37">
            <a:extLst>
              <a:ext uri="{FF2B5EF4-FFF2-40B4-BE49-F238E27FC236}">
                <a16:creationId xmlns:a16="http://schemas.microsoft.com/office/drawing/2014/main" id="{2C4B3120-9957-4526-8B91-3EFBCB3BC888}"/>
              </a:ext>
            </a:extLst>
          </p:cNvPr>
          <p:cNvSpPr txBox="1"/>
          <p:nvPr/>
        </p:nvSpPr>
        <p:spPr>
          <a:xfrm>
            <a:off x="4057006" y="449406"/>
            <a:ext cx="4452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tvorba digitálního </a:t>
            </a:r>
            <a:r>
              <a:rPr lang="cs-CZ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(nebo </a:t>
            </a:r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kresleného)  obsahu</a:t>
            </a:r>
            <a:endParaRPr lang="cs-CZ" dirty="0">
              <a:latin typeface="+mj-lt"/>
            </a:endParaRPr>
          </a:p>
        </p:txBody>
      </p: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99F66761-CD1B-42FC-9DF4-40E04320BDCF}"/>
              </a:ext>
            </a:extLst>
          </p:cNvPr>
          <p:cNvSpPr txBox="1"/>
          <p:nvPr/>
        </p:nvSpPr>
        <p:spPr>
          <a:xfrm>
            <a:off x="1950076" y="5857728"/>
            <a:ext cx="8444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+mj-lt"/>
              </a:rPr>
              <a:t>….. měli jsme štěstí, chytili jsme rybu, jsme nejlepší…..</a:t>
            </a:r>
          </a:p>
        </p:txBody>
      </p:sp>
    </p:spTree>
    <p:extLst>
      <p:ext uri="{BB962C8B-B14F-4D97-AF65-F5344CB8AC3E}">
        <p14:creationId xmlns:p14="http://schemas.microsoft.com/office/powerpoint/2010/main" val="315877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E12A7AF0-EB77-4535-991E-C3913B3533B5}"/>
              </a:ext>
            </a:extLst>
          </p:cNvPr>
          <p:cNvSpPr txBox="1"/>
          <p:nvPr/>
        </p:nvSpPr>
        <p:spPr>
          <a:xfrm>
            <a:off x="3124200" y="2970413"/>
            <a:ext cx="6096000" cy="9171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800" kern="1200" dirty="0" err="1">
                <a:latin typeface="+mj-lt"/>
                <a:ea typeface="+mj-ea"/>
                <a:cs typeface="+mj-cs"/>
              </a:rPr>
              <a:t>Fibonacciho</a:t>
            </a:r>
            <a:r>
              <a:rPr lang="en-US" sz="18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latin typeface="+mj-lt"/>
                <a:ea typeface="+mj-ea"/>
                <a:cs typeface="+mj-cs"/>
              </a:rPr>
              <a:t>posloupnost</a:t>
            </a:r>
            <a:r>
              <a:rPr lang="en-US" sz="1800" kern="1200" dirty="0">
                <a:latin typeface="+mj-lt"/>
                <a:ea typeface="+mj-ea"/>
                <a:cs typeface="+mj-cs"/>
              </a:rPr>
              <a:t> je v </a:t>
            </a:r>
            <a:r>
              <a:rPr lang="en-US" sz="1800" kern="1200" dirty="0" err="1">
                <a:latin typeface="+mj-lt"/>
                <a:ea typeface="+mj-ea"/>
                <a:cs typeface="+mj-cs"/>
              </a:rPr>
              <a:t>matematice</a:t>
            </a:r>
            <a:r>
              <a:rPr lang="en-US" sz="18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latin typeface="+mj-lt"/>
                <a:ea typeface="+mj-ea"/>
                <a:cs typeface="+mj-cs"/>
              </a:rPr>
              <a:t>označována</a:t>
            </a:r>
            <a:r>
              <a:rPr lang="en-US" sz="1800" kern="1200" dirty="0">
                <a:latin typeface="+mj-lt"/>
                <a:ea typeface="+mj-ea"/>
                <a:cs typeface="+mj-cs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800" kern="1200" dirty="0" err="1">
                <a:latin typeface="+mj-lt"/>
                <a:ea typeface="+mj-ea"/>
                <a:cs typeface="+mj-cs"/>
              </a:rPr>
              <a:t>nekonečná</a:t>
            </a:r>
            <a:r>
              <a:rPr lang="en-US" sz="18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latin typeface="+mj-lt"/>
                <a:ea typeface="+mj-ea"/>
                <a:cs typeface="+mj-cs"/>
              </a:rPr>
              <a:t>posloupnost</a:t>
            </a:r>
            <a:r>
              <a:rPr lang="en-US" sz="18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latin typeface="+mj-lt"/>
                <a:ea typeface="+mj-ea"/>
                <a:cs typeface="+mj-cs"/>
              </a:rPr>
              <a:t>přirozených</a:t>
            </a:r>
            <a:r>
              <a:rPr lang="en-US" sz="18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latin typeface="+mj-lt"/>
                <a:ea typeface="+mj-ea"/>
                <a:cs typeface="+mj-cs"/>
              </a:rPr>
              <a:t>čísel</a:t>
            </a:r>
            <a:r>
              <a:rPr lang="en-US" sz="1800" kern="1200" dirty="0">
                <a:latin typeface="+mj-lt"/>
                <a:ea typeface="+mj-ea"/>
                <a:cs typeface="+mj-cs"/>
              </a:rPr>
              <a:t>, </a:t>
            </a:r>
            <a:r>
              <a:rPr lang="en-US" sz="1800" kern="1200" dirty="0" err="1">
                <a:latin typeface="+mj-lt"/>
                <a:ea typeface="+mj-ea"/>
                <a:cs typeface="+mj-cs"/>
              </a:rPr>
              <a:t>začínající</a:t>
            </a:r>
            <a:r>
              <a:rPr lang="en-US" sz="1800" kern="1200" dirty="0">
                <a:latin typeface="+mj-lt"/>
                <a:ea typeface="+mj-ea"/>
                <a:cs typeface="+mj-cs"/>
              </a:rPr>
              <a:t> 0, 1, 1, 2, 3, 5, 8, 13, 21, …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1589A07-5245-4706-B4D9-F5102D8D777D}"/>
              </a:ext>
            </a:extLst>
          </p:cNvPr>
          <p:cNvSpPr txBox="1"/>
          <p:nvPr/>
        </p:nvSpPr>
        <p:spPr>
          <a:xfrm>
            <a:off x="3649010" y="457026"/>
            <a:ext cx="5046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+mj-lt"/>
                <a:cs typeface="Times New Roman" panose="02020603050405020304" pitchFamily="18" charset="0"/>
              </a:rPr>
              <a:t>řešení problémů s využitím matematického aparátu</a:t>
            </a:r>
            <a:endParaRPr lang="cs-CZ" dirty="0">
              <a:latin typeface="+mj-lt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0BF8BB2-FD6A-4DB3-BB1E-B4E601B23DBC}"/>
              </a:ext>
            </a:extLst>
          </p:cNvPr>
          <p:cNvSpPr txBox="1"/>
          <p:nvPr/>
        </p:nvSpPr>
        <p:spPr>
          <a:xfrm>
            <a:off x="1950076" y="5857728"/>
            <a:ext cx="8444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+mj-lt"/>
              </a:rPr>
              <a:t>zvolení vhodného matematického formátu a jeho zdůvodnění,</a:t>
            </a:r>
          </a:p>
          <a:p>
            <a:pPr algn="ctr"/>
            <a:r>
              <a:rPr lang="cs-CZ" dirty="0">
                <a:latin typeface="+mj-lt"/>
              </a:rPr>
              <a:t>využití různých pomůcek a nástrojů – včetně digitálních technologií</a:t>
            </a:r>
          </a:p>
          <a:p>
            <a:pPr algn="ctr"/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9833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2">
            <a:extLst>
              <a:ext uri="{FF2B5EF4-FFF2-40B4-BE49-F238E27FC236}">
                <a16:creationId xmlns:a16="http://schemas.microsoft.com/office/drawing/2014/main" id="{5C6B3B6E-F0F5-4E60-B086-D2F3C650EB11}"/>
              </a:ext>
            </a:extLst>
          </p:cNvPr>
          <p:cNvGrpSpPr/>
          <p:nvPr/>
        </p:nvGrpSpPr>
        <p:grpSpPr>
          <a:xfrm>
            <a:off x="3771240" y="1170960"/>
            <a:ext cx="4680000" cy="4680000"/>
            <a:chOff x="3771240" y="1170960"/>
            <a:chExt cx="4680000" cy="4680000"/>
          </a:xfrm>
        </p:grpSpPr>
        <p:sp>
          <p:nvSpPr>
            <p:cNvPr id="4" name="Obdélník 3">
              <a:extLst>
                <a:ext uri="{FF2B5EF4-FFF2-40B4-BE49-F238E27FC236}">
                  <a16:creationId xmlns:a16="http://schemas.microsoft.com/office/drawing/2014/main" id="{C6BF2ABC-FE40-41CB-A202-6A4A997483A9}"/>
                </a:ext>
              </a:extLst>
            </p:cNvPr>
            <p:cNvSpPr/>
            <p:nvPr/>
          </p:nvSpPr>
          <p:spPr>
            <a:xfrm>
              <a:off x="4514190" y="3509880"/>
              <a:ext cx="1080000" cy="108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" name="Obdélník 5">
              <a:extLst>
                <a:ext uri="{FF2B5EF4-FFF2-40B4-BE49-F238E27FC236}">
                  <a16:creationId xmlns:a16="http://schemas.microsoft.com/office/drawing/2014/main" id="{5704F0FF-F95E-4B42-82EE-EEF1240BAABD}"/>
                </a:ext>
              </a:extLst>
            </p:cNvPr>
            <p:cNvSpPr/>
            <p:nvPr/>
          </p:nvSpPr>
          <p:spPr>
            <a:xfrm>
              <a:off x="4298970" y="2951760"/>
              <a:ext cx="1800000" cy="1800000"/>
            </a:xfrm>
            <a:prstGeom prst="rect">
              <a:avLst/>
            </a:prstGeom>
            <a:no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Obdélník 7">
              <a:extLst>
                <a:ext uri="{FF2B5EF4-FFF2-40B4-BE49-F238E27FC236}">
                  <a16:creationId xmlns:a16="http://schemas.microsoft.com/office/drawing/2014/main" id="{7FE79EA1-0DD1-4C65-A57F-3C8771D3DA49}"/>
                </a:ext>
              </a:extLst>
            </p:cNvPr>
            <p:cNvSpPr/>
            <p:nvPr/>
          </p:nvSpPr>
          <p:spPr>
            <a:xfrm>
              <a:off x="4046400" y="2070960"/>
              <a:ext cx="2880000" cy="2880000"/>
            </a:xfrm>
            <a:prstGeom prst="rect">
              <a:avLst/>
            </a:prstGeom>
            <a:no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" name="Obdélník 9">
              <a:extLst>
                <a:ext uri="{FF2B5EF4-FFF2-40B4-BE49-F238E27FC236}">
                  <a16:creationId xmlns:a16="http://schemas.microsoft.com/office/drawing/2014/main" id="{2571C6CE-6499-4C5F-87B5-DCB076703010}"/>
                </a:ext>
              </a:extLst>
            </p:cNvPr>
            <p:cNvSpPr/>
            <p:nvPr/>
          </p:nvSpPr>
          <p:spPr>
            <a:xfrm>
              <a:off x="3771240" y="1170960"/>
              <a:ext cx="4680000" cy="4680000"/>
            </a:xfrm>
            <a:prstGeom prst="rect">
              <a:avLst/>
            </a:prstGeom>
            <a:no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" name="Obdélník 11">
              <a:extLst>
                <a:ext uri="{FF2B5EF4-FFF2-40B4-BE49-F238E27FC236}">
                  <a16:creationId xmlns:a16="http://schemas.microsoft.com/office/drawing/2014/main" id="{0CA524DA-BBFF-4388-8499-453EBFFA7759}"/>
                </a:ext>
              </a:extLst>
            </p:cNvPr>
            <p:cNvSpPr/>
            <p:nvPr/>
          </p:nvSpPr>
          <p:spPr>
            <a:xfrm>
              <a:off x="4628670" y="3689880"/>
              <a:ext cx="720000" cy="72000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" name="Obdélník 13">
              <a:extLst>
                <a:ext uri="{FF2B5EF4-FFF2-40B4-BE49-F238E27FC236}">
                  <a16:creationId xmlns:a16="http://schemas.microsoft.com/office/drawing/2014/main" id="{5B44AEA4-7A5B-444C-B30A-83A8B659AA9F}"/>
                </a:ext>
              </a:extLst>
            </p:cNvPr>
            <p:cNvSpPr/>
            <p:nvPr/>
          </p:nvSpPr>
          <p:spPr>
            <a:xfrm>
              <a:off x="4753020" y="3967920"/>
              <a:ext cx="360000" cy="36000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9" name="TextovéPole 8">
            <a:extLst>
              <a:ext uri="{FF2B5EF4-FFF2-40B4-BE49-F238E27FC236}">
                <a16:creationId xmlns:a16="http://schemas.microsoft.com/office/drawing/2014/main" id="{1869DD84-1E68-4AF2-931D-8B51D1139886}"/>
              </a:ext>
            </a:extLst>
          </p:cNvPr>
          <p:cNvSpPr txBox="1"/>
          <p:nvPr/>
        </p:nvSpPr>
        <p:spPr>
          <a:xfrm>
            <a:off x="3649010" y="457026"/>
            <a:ext cx="5046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+mj-lt"/>
                <a:cs typeface="Times New Roman" panose="02020603050405020304" pitchFamily="18" charset="0"/>
              </a:rPr>
              <a:t>řešení problémů s využitím matematického aparátu</a:t>
            </a:r>
            <a:endParaRPr lang="cs-CZ" dirty="0">
              <a:latin typeface="+mj-lt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7E35DFE1-FD53-4089-A004-35B09EC6E5C5}"/>
              </a:ext>
            </a:extLst>
          </p:cNvPr>
          <p:cNvSpPr txBox="1"/>
          <p:nvPr/>
        </p:nvSpPr>
        <p:spPr>
          <a:xfrm>
            <a:off x="1851016" y="6132048"/>
            <a:ext cx="8444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+mj-lt"/>
              </a:rPr>
              <a:t>nakreslení čtverců o rozměrech zadané matematické posloupnosti</a:t>
            </a:r>
          </a:p>
        </p:txBody>
      </p:sp>
    </p:spTree>
    <p:extLst>
      <p:ext uri="{BB962C8B-B14F-4D97-AF65-F5344CB8AC3E}">
        <p14:creationId xmlns:p14="http://schemas.microsoft.com/office/powerpoint/2010/main" val="261705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7A488016-F725-47C9-B6B0-1FA5325CD03D}"/>
              </a:ext>
            </a:extLst>
          </p:cNvPr>
          <p:cNvGrpSpPr/>
          <p:nvPr/>
        </p:nvGrpSpPr>
        <p:grpSpPr>
          <a:xfrm>
            <a:off x="3771240" y="1170960"/>
            <a:ext cx="4680000" cy="4680000"/>
            <a:chOff x="3771240" y="1170960"/>
            <a:chExt cx="4680000" cy="4680000"/>
          </a:xfrm>
        </p:grpSpPr>
        <p:sp>
          <p:nvSpPr>
            <p:cNvPr id="4" name="Obdélník 3">
              <a:extLst>
                <a:ext uri="{FF2B5EF4-FFF2-40B4-BE49-F238E27FC236}">
                  <a16:creationId xmlns:a16="http://schemas.microsoft.com/office/drawing/2014/main" id="{C6BF2ABC-FE40-41CB-A202-6A4A997483A9}"/>
                </a:ext>
              </a:extLst>
            </p:cNvPr>
            <p:cNvSpPr/>
            <p:nvPr/>
          </p:nvSpPr>
          <p:spPr>
            <a:xfrm>
              <a:off x="4514190" y="3509880"/>
              <a:ext cx="1080000" cy="1080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" name="Obdélník 5">
              <a:extLst>
                <a:ext uri="{FF2B5EF4-FFF2-40B4-BE49-F238E27FC236}">
                  <a16:creationId xmlns:a16="http://schemas.microsoft.com/office/drawing/2014/main" id="{5704F0FF-F95E-4B42-82EE-EEF1240BAABD}"/>
                </a:ext>
              </a:extLst>
            </p:cNvPr>
            <p:cNvSpPr/>
            <p:nvPr/>
          </p:nvSpPr>
          <p:spPr>
            <a:xfrm>
              <a:off x="4298970" y="2951760"/>
              <a:ext cx="1800000" cy="1800000"/>
            </a:xfrm>
            <a:prstGeom prst="rect">
              <a:avLst/>
            </a:prstGeom>
            <a:no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Obdélník 7">
              <a:extLst>
                <a:ext uri="{FF2B5EF4-FFF2-40B4-BE49-F238E27FC236}">
                  <a16:creationId xmlns:a16="http://schemas.microsoft.com/office/drawing/2014/main" id="{7FE79EA1-0DD1-4C65-A57F-3C8771D3DA49}"/>
                </a:ext>
              </a:extLst>
            </p:cNvPr>
            <p:cNvSpPr/>
            <p:nvPr/>
          </p:nvSpPr>
          <p:spPr>
            <a:xfrm>
              <a:off x="4046400" y="2070960"/>
              <a:ext cx="2880000" cy="2880000"/>
            </a:xfrm>
            <a:prstGeom prst="rect">
              <a:avLst/>
            </a:prstGeom>
            <a:no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" name="Obdélník 9">
              <a:extLst>
                <a:ext uri="{FF2B5EF4-FFF2-40B4-BE49-F238E27FC236}">
                  <a16:creationId xmlns:a16="http://schemas.microsoft.com/office/drawing/2014/main" id="{2571C6CE-6499-4C5F-87B5-DCB076703010}"/>
                </a:ext>
              </a:extLst>
            </p:cNvPr>
            <p:cNvSpPr/>
            <p:nvPr/>
          </p:nvSpPr>
          <p:spPr>
            <a:xfrm>
              <a:off x="3771240" y="1170960"/>
              <a:ext cx="4680000" cy="4680000"/>
            </a:xfrm>
            <a:prstGeom prst="rect">
              <a:avLst/>
            </a:prstGeom>
            <a:no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" name="Obdélník 11">
              <a:extLst>
                <a:ext uri="{FF2B5EF4-FFF2-40B4-BE49-F238E27FC236}">
                  <a16:creationId xmlns:a16="http://schemas.microsoft.com/office/drawing/2014/main" id="{0CA524DA-BBFF-4388-8499-453EBFFA7759}"/>
                </a:ext>
              </a:extLst>
            </p:cNvPr>
            <p:cNvSpPr/>
            <p:nvPr/>
          </p:nvSpPr>
          <p:spPr>
            <a:xfrm>
              <a:off x="4628670" y="3689880"/>
              <a:ext cx="720000" cy="720000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" name="Obdélník 13">
              <a:extLst>
                <a:ext uri="{FF2B5EF4-FFF2-40B4-BE49-F238E27FC236}">
                  <a16:creationId xmlns:a16="http://schemas.microsoft.com/office/drawing/2014/main" id="{5B44AEA4-7A5B-444C-B30A-83A8B659AA9F}"/>
                </a:ext>
              </a:extLst>
            </p:cNvPr>
            <p:cNvSpPr/>
            <p:nvPr/>
          </p:nvSpPr>
          <p:spPr>
            <a:xfrm>
              <a:off x="4753020" y="3967920"/>
              <a:ext cx="360000" cy="360000"/>
            </a:xfrm>
            <a:prstGeom prst="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9" name="TextovéPole 8">
            <a:extLst>
              <a:ext uri="{FF2B5EF4-FFF2-40B4-BE49-F238E27FC236}">
                <a16:creationId xmlns:a16="http://schemas.microsoft.com/office/drawing/2014/main" id="{944D5889-824B-4F21-8AEA-A30E31C563E3}"/>
              </a:ext>
            </a:extLst>
          </p:cNvPr>
          <p:cNvSpPr txBox="1"/>
          <p:nvPr/>
        </p:nvSpPr>
        <p:spPr>
          <a:xfrm>
            <a:off x="3649010" y="457026"/>
            <a:ext cx="4782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+mj-lt"/>
                <a:cs typeface="Times New Roman" panose="02020603050405020304" pitchFamily="18" charset="0"/>
              </a:rPr>
              <a:t>řešení jednoduché badatelsky orientované úlohy</a:t>
            </a:r>
            <a:endParaRPr lang="cs-CZ" dirty="0">
              <a:latin typeface="+mj-lt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724A8633-29DD-4360-AFF7-DA6F1CF11F80}"/>
              </a:ext>
            </a:extLst>
          </p:cNvPr>
          <p:cNvSpPr txBox="1"/>
          <p:nvPr/>
        </p:nvSpPr>
        <p:spPr>
          <a:xfrm>
            <a:off x="1851016" y="6132048"/>
            <a:ext cx="8444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+mj-lt"/>
              </a:rPr>
              <a:t>stínování – kresba rukou nebo pomocí digitálních technologií</a:t>
            </a:r>
          </a:p>
        </p:txBody>
      </p:sp>
    </p:spTree>
    <p:extLst>
      <p:ext uri="{BB962C8B-B14F-4D97-AF65-F5344CB8AC3E}">
        <p14:creationId xmlns:p14="http://schemas.microsoft.com/office/powerpoint/2010/main" val="188357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7FE79EA1-0DD1-4C65-A57F-3C8771D3DA49}"/>
              </a:ext>
            </a:extLst>
          </p:cNvPr>
          <p:cNvSpPr/>
          <p:nvPr/>
        </p:nvSpPr>
        <p:spPr>
          <a:xfrm>
            <a:off x="4046400" y="2070960"/>
            <a:ext cx="2880000" cy="2880000"/>
          </a:xfrm>
          <a:prstGeom prst="rect">
            <a:avLst/>
          </a:prstGeom>
          <a:solidFill>
            <a:schemeClr val="tx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5704F0FF-F95E-4B42-82EE-EEF1240BAABD}"/>
              </a:ext>
            </a:extLst>
          </p:cNvPr>
          <p:cNvSpPr/>
          <p:nvPr/>
        </p:nvSpPr>
        <p:spPr>
          <a:xfrm>
            <a:off x="4298970" y="2951760"/>
            <a:ext cx="1800000" cy="1800000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C6BF2ABC-FE40-41CB-A202-6A4A997483A9}"/>
              </a:ext>
            </a:extLst>
          </p:cNvPr>
          <p:cNvSpPr/>
          <p:nvPr/>
        </p:nvSpPr>
        <p:spPr>
          <a:xfrm>
            <a:off x="4514190" y="3509880"/>
            <a:ext cx="1080000" cy="1080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2571C6CE-6499-4C5F-87B5-DCB076703010}"/>
              </a:ext>
            </a:extLst>
          </p:cNvPr>
          <p:cNvSpPr/>
          <p:nvPr/>
        </p:nvSpPr>
        <p:spPr>
          <a:xfrm>
            <a:off x="3771240" y="1170960"/>
            <a:ext cx="4680000" cy="4680000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0CA524DA-BBFF-4388-8499-453EBFFA7759}"/>
              </a:ext>
            </a:extLst>
          </p:cNvPr>
          <p:cNvSpPr/>
          <p:nvPr/>
        </p:nvSpPr>
        <p:spPr>
          <a:xfrm>
            <a:off x="4628670" y="3689880"/>
            <a:ext cx="720000" cy="720000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5B44AEA4-7A5B-444C-B30A-83A8B659AA9F}"/>
              </a:ext>
            </a:extLst>
          </p:cNvPr>
          <p:cNvSpPr/>
          <p:nvPr/>
        </p:nvSpPr>
        <p:spPr>
          <a:xfrm>
            <a:off x="4753020" y="3967920"/>
            <a:ext cx="360000" cy="360000"/>
          </a:xfrm>
          <a:prstGeom prst="rect">
            <a:avLst/>
          </a:prstGeom>
          <a:solidFill>
            <a:schemeClr val="tx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67F4875F-CB34-47A4-BEF1-2252D265F321}"/>
              </a:ext>
            </a:extLst>
          </p:cNvPr>
          <p:cNvSpPr txBox="1"/>
          <p:nvPr/>
        </p:nvSpPr>
        <p:spPr>
          <a:xfrm>
            <a:off x="3649010" y="457026"/>
            <a:ext cx="4782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+mj-lt"/>
                <a:cs typeface="Times New Roman" panose="02020603050405020304" pitchFamily="18" charset="0"/>
              </a:rPr>
              <a:t>řešení jednoduché badatelsky orientované úlohy</a:t>
            </a:r>
            <a:endParaRPr lang="cs-CZ" dirty="0">
              <a:latin typeface="+mj-lt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ADEB802B-8B01-4FC0-AC45-7EB263CDD3CB}"/>
              </a:ext>
            </a:extLst>
          </p:cNvPr>
          <p:cNvSpPr txBox="1"/>
          <p:nvPr/>
        </p:nvSpPr>
        <p:spPr>
          <a:xfrm>
            <a:off x="1851016" y="6132048"/>
            <a:ext cx="8444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+mj-lt"/>
              </a:rPr>
              <a:t>stínování – kresba rukou nebo pomocí digitálních technologií</a:t>
            </a:r>
          </a:p>
        </p:txBody>
      </p:sp>
    </p:spTree>
    <p:extLst>
      <p:ext uri="{BB962C8B-B14F-4D97-AF65-F5344CB8AC3E}">
        <p14:creationId xmlns:p14="http://schemas.microsoft.com/office/powerpoint/2010/main" val="298965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kupina 6">
            <a:extLst>
              <a:ext uri="{FF2B5EF4-FFF2-40B4-BE49-F238E27FC236}">
                <a16:creationId xmlns:a16="http://schemas.microsoft.com/office/drawing/2014/main" id="{A628F520-E9B0-4857-A7BC-2DC1C714C3B9}"/>
              </a:ext>
            </a:extLst>
          </p:cNvPr>
          <p:cNvGrpSpPr/>
          <p:nvPr/>
        </p:nvGrpSpPr>
        <p:grpSpPr>
          <a:xfrm>
            <a:off x="3771240" y="1170960"/>
            <a:ext cx="4680000" cy="4680000"/>
            <a:chOff x="3771240" y="1170960"/>
            <a:chExt cx="4680000" cy="4680000"/>
          </a:xfrm>
        </p:grpSpPr>
        <p:sp>
          <p:nvSpPr>
            <p:cNvPr id="8" name="Obdélník 7">
              <a:extLst>
                <a:ext uri="{FF2B5EF4-FFF2-40B4-BE49-F238E27FC236}">
                  <a16:creationId xmlns:a16="http://schemas.microsoft.com/office/drawing/2014/main" id="{7FE79EA1-0DD1-4C65-A57F-3C8771D3DA49}"/>
                </a:ext>
              </a:extLst>
            </p:cNvPr>
            <p:cNvSpPr/>
            <p:nvPr/>
          </p:nvSpPr>
          <p:spPr>
            <a:xfrm>
              <a:off x="4046400" y="2070960"/>
              <a:ext cx="2880000" cy="2880000"/>
            </a:xfrm>
            <a:prstGeom prst="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" name="Obdélník 5">
              <a:extLst>
                <a:ext uri="{FF2B5EF4-FFF2-40B4-BE49-F238E27FC236}">
                  <a16:creationId xmlns:a16="http://schemas.microsoft.com/office/drawing/2014/main" id="{5704F0FF-F95E-4B42-82EE-EEF1240BAABD}"/>
                </a:ext>
              </a:extLst>
            </p:cNvPr>
            <p:cNvSpPr/>
            <p:nvPr/>
          </p:nvSpPr>
          <p:spPr>
            <a:xfrm>
              <a:off x="4298970" y="2951760"/>
              <a:ext cx="1800000" cy="1800000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" name="Obdélník 3">
              <a:extLst>
                <a:ext uri="{FF2B5EF4-FFF2-40B4-BE49-F238E27FC236}">
                  <a16:creationId xmlns:a16="http://schemas.microsoft.com/office/drawing/2014/main" id="{C6BF2ABC-FE40-41CB-A202-6A4A997483A9}"/>
                </a:ext>
              </a:extLst>
            </p:cNvPr>
            <p:cNvSpPr/>
            <p:nvPr/>
          </p:nvSpPr>
          <p:spPr>
            <a:xfrm>
              <a:off x="4514190" y="3509880"/>
              <a:ext cx="1080000" cy="1080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" name="Obdélník 9">
              <a:extLst>
                <a:ext uri="{FF2B5EF4-FFF2-40B4-BE49-F238E27FC236}">
                  <a16:creationId xmlns:a16="http://schemas.microsoft.com/office/drawing/2014/main" id="{2571C6CE-6499-4C5F-87B5-DCB076703010}"/>
                </a:ext>
              </a:extLst>
            </p:cNvPr>
            <p:cNvSpPr/>
            <p:nvPr/>
          </p:nvSpPr>
          <p:spPr>
            <a:xfrm>
              <a:off x="3771240" y="1170960"/>
              <a:ext cx="4680000" cy="4680000"/>
            </a:xfrm>
            <a:prstGeom prst="rect">
              <a:avLst/>
            </a:prstGeom>
            <a:no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" name="Obdélník 11">
              <a:extLst>
                <a:ext uri="{FF2B5EF4-FFF2-40B4-BE49-F238E27FC236}">
                  <a16:creationId xmlns:a16="http://schemas.microsoft.com/office/drawing/2014/main" id="{0CA524DA-BBFF-4388-8499-453EBFFA7759}"/>
                </a:ext>
              </a:extLst>
            </p:cNvPr>
            <p:cNvSpPr/>
            <p:nvPr/>
          </p:nvSpPr>
          <p:spPr>
            <a:xfrm>
              <a:off x="4628670" y="3689880"/>
              <a:ext cx="720000" cy="720000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" name="Obdélník 13">
              <a:extLst>
                <a:ext uri="{FF2B5EF4-FFF2-40B4-BE49-F238E27FC236}">
                  <a16:creationId xmlns:a16="http://schemas.microsoft.com/office/drawing/2014/main" id="{5B44AEA4-7A5B-444C-B30A-83A8B659AA9F}"/>
                </a:ext>
              </a:extLst>
            </p:cNvPr>
            <p:cNvSpPr/>
            <p:nvPr/>
          </p:nvSpPr>
          <p:spPr>
            <a:xfrm>
              <a:off x="4753020" y="3967920"/>
              <a:ext cx="360000" cy="360000"/>
            </a:xfrm>
            <a:prstGeom prst="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" name="Volný tvar: obrazec 4">
              <a:extLst>
                <a:ext uri="{FF2B5EF4-FFF2-40B4-BE49-F238E27FC236}">
                  <a16:creationId xmlns:a16="http://schemas.microsoft.com/office/drawing/2014/main" id="{E49C2A4B-8D08-4DE1-B684-824A344B136B}"/>
                </a:ext>
              </a:extLst>
            </p:cNvPr>
            <p:cNvSpPr/>
            <p:nvPr/>
          </p:nvSpPr>
          <p:spPr>
            <a:xfrm>
              <a:off x="4309533" y="2956278"/>
              <a:ext cx="1780823" cy="550333"/>
            </a:xfrm>
            <a:custGeom>
              <a:avLst/>
              <a:gdLst>
                <a:gd name="connsiteX0" fmla="*/ 0 w 1780823"/>
                <a:gd name="connsiteY0" fmla="*/ 0 h 550333"/>
                <a:gd name="connsiteX1" fmla="*/ 1780823 w 1780823"/>
                <a:gd name="connsiteY1" fmla="*/ 7055 h 550333"/>
                <a:gd name="connsiteX2" fmla="*/ 1288345 w 1780823"/>
                <a:gd name="connsiteY2" fmla="*/ 550333 h 550333"/>
                <a:gd name="connsiteX3" fmla="*/ 200378 w 1780823"/>
                <a:gd name="connsiteY3" fmla="*/ 550333 h 550333"/>
                <a:gd name="connsiteX4" fmla="*/ 0 w 1780823"/>
                <a:gd name="connsiteY4" fmla="*/ 0 h 550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0823" h="550333">
                  <a:moveTo>
                    <a:pt x="0" y="0"/>
                  </a:moveTo>
                  <a:lnTo>
                    <a:pt x="1780823" y="7055"/>
                  </a:lnTo>
                  <a:lnTo>
                    <a:pt x="1288345" y="550333"/>
                  </a:lnTo>
                  <a:lnTo>
                    <a:pt x="200378" y="5503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BC2E07ED-BC5C-4667-B65B-2AFB206BCE7D}"/>
              </a:ext>
            </a:extLst>
          </p:cNvPr>
          <p:cNvSpPr txBox="1"/>
          <p:nvPr/>
        </p:nvSpPr>
        <p:spPr>
          <a:xfrm>
            <a:off x="3649010" y="457026"/>
            <a:ext cx="4782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+mj-lt"/>
                <a:cs typeface="Times New Roman" panose="02020603050405020304" pitchFamily="18" charset="0"/>
              </a:rPr>
              <a:t>řešení jednoduché badatelsky orientované úlohy</a:t>
            </a:r>
            <a:endParaRPr lang="cs-CZ" dirty="0">
              <a:latin typeface="+mj-lt"/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ED060090-CB93-49D0-88B3-99F6397CD0D2}"/>
              </a:ext>
            </a:extLst>
          </p:cNvPr>
          <p:cNvSpPr txBox="1"/>
          <p:nvPr/>
        </p:nvSpPr>
        <p:spPr>
          <a:xfrm>
            <a:off x="1851016" y="6132048"/>
            <a:ext cx="8444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+mj-lt"/>
              </a:rPr>
              <a:t>stínování – kresba rukou nebo pomocí digitálních technologií</a:t>
            </a:r>
          </a:p>
        </p:txBody>
      </p:sp>
    </p:spTree>
    <p:extLst>
      <p:ext uri="{BB962C8B-B14F-4D97-AF65-F5344CB8AC3E}">
        <p14:creationId xmlns:p14="http://schemas.microsoft.com/office/powerpoint/2010/main" val="24121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2">
            <a:extLst>
              <a:ext uri="{FF2B5EF4-FFF2-40B4-BE49-F238E27FC236}">
                <a16:creationId xmlns:a16="http://schemas.microsoft.com/office/drawing/2014/main" id="{27E669A6-125E-4680-B13F-136D73AD7E0F}"/>
              </a:ext>
            </a:extLst>
          </p:cNvPr>
          <p:cNvGrpSpPr/>
          <p:nvPr/>
        </p:nvGrpSpPr>
        <p:grpSpPr>
          <a:xfrm>
            <a:off x="3771240" y="1170960"/>
            <a:ext cx="4680000" cy="4680000"/>
            <a:chOff x="3771240" y="1170960"/>
            <a:chExt cx="4680000" cy="4680000"/>
          </a:xfrm>
        </p:grpSpPr>
        <p:sp>
          <p:nvSpPr>
            <p:cNvPr id="8" name="Obdélník 7">
              <a:extLst>
                <a:ext uri="{FF2B5EF4-FFF2-40B4-BE49-F238E27FC236}">
                  <a16:creationId xmlns:a16="http://schemas.microsoft.com/office/drawing/2014/main" id="{7FE79EA1-0DD1-4C65-A57F-3C8771D3DA49}"/>
                </a:ext>
              </a:extLst>
            </p:cNvPr>
            <p:cNvSpPr/>
            <p:nvPr/>
          </p:nvSpPr>
          <p:spPr>
            <a:xfrm>
              <a:off x="4046400" y="2070960"/>
              <a:ext cx="2880000" cy="2880000"/>
            </a:xfrm>
            <a:prstGeom prst="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" name="Obdélník 5">
              <a:extLst>
                <a:ext uri="{FF2B5EF4-FFF2-40B4-BE49-F238E27FC236}">
                  <a16:creationId xmlns:a16="http://schemas.microsoft.com/office/drawing/2014/main" id="{5704F0FF-F95E-4B42-82EE-EEF1240BAABD}"/>
                </a:ext>
              </a:extLst>
            </p:cNvPr>
            <p:cNvSpPr/>
            <p:nvPr/>
          </p:nvSpPr>
          <p:spPr>
            <a:xfrm>
              <a:off x="4298970" y="2951760"/>
              <a:ext cx="1800000" cy="1800000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" name="Obdélník 3">
              <a:extLst>
                <a:ext uri="{FF2B5EF4-FFF2-40B4-BE49-F238E27FC236}">
                  <a16:creationId xmlns:a16="http://schemas.microsoft.com/office/drawing/2014/main" id="{C6BF2ABC-FE40-41CB-A202-6A4A997483A9}"/>
                </a:ext>
              </a:extLst>
            </p:cNvPr>
            <p:cNvSpPr/>
            <p:nvPr/>
          </p:nvSpPr>
          <p:spPr>
            <a:xfrm>
              <a:off x="4514190" y="3509880"/>
              <a:ext cx="1080000" cy="1080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" name="Obdélník 9">
              <a:extLst>
                <a:ext uri="{FF2B5EF4-FFF2-40B4-BE49-F238E27FC236}">
                  <a16:creationId xmlns:a16="http://schemas.microsoft.com/office/drawing/2014/main" id="{2571C6CE-6499-4C5F-87B5-DCB076703010}"/>
                </a:ext>
              </a:extLst>
            </p:cNvPr>
            <p:cNvSpPr/>
            <p:nvPr/>
          </p:nvSpPr>
          <p:spPr>
            <a:xfrm>
              <a:off x="3771240" y="1170960"/>
              <a:ext cx="4680000" cy="4680000"/>
            </a:xfrm>
            <a:prstGeom prst="rect">
              <a:avLst/>
            </a:prstGeom>
            <a:no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" name="Obdélník 11">
              <a:extLst>
                <a:ext uri="{FF2B5EF4-FFF2-40B4-BE49-F238E27FC236}">
                  <a16:creationId xmlns:a16="http://schemas.microsoft.com/office/drawing/2014/main" id="{0CA524DA-BBFF-4388-8499-453EBFFA7759}"/>
                </a:ext>
              </a:extLst>
            </p:cNvPr>
            <p:cNvSpPr/>
            <p:nvPr/>
          </p:nvSpPr>
          <p:spPr>
            <a:xfrm>
              <a:off x="4628670" y="3689880"/>
              <a:ext cx="720000" cy="720000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" name="Obdélník 13">
              <a:extLst>
                <a:ext uri="{FF2B5EF4-FFF2-40B4-BE49-F238E27FC236}">
                  <a16:creationId xmlns:a16="http://schemas.microsoft.com/office/drawing/2014/main" id="{5B44AEA4-7A5B-444C-B30A-83A8B659AA9F}"/>
                </a:ext>
              </a:extLst>
            </p:cNvPr>
            <p:cNvSpPr/>
            <p:nvPr/>
          </p:nvSpPr>
          <p:spPr>
            <a:xfrm>
              <a:off x="4753020" y="3967920"/>
              <a:ext cx="360000" cy="360000"/>
            </a:xfrm>
            <a:prstGeom prst="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" name="Volný tvar: obrazec 4">
              <a:extLst>
                <a:ext uri="{FF2B5EF4-FFF2-40B4-BE49-F238E27FC236}">
                  <a16:creationId xmlns:a16="http://schemas.microsoft.com/office/drawing/2014/main" id="{E49C2A4B-8D08-4DE1-B684-824A344B136B}"/>
                </a:ext>
              </a:extLst>
            </p:cNvPr>
            <p:cNvSpPr/>
            <p:nvPr/>
          </p:nvSpPr>
          <p:spPr>
            <a:xfrm>
              <a:off x="4309533" y="2956278"/>
              <a:ext cx="1780823" cy="550333"/>
            </a:xfrm>
            <a:custGeom>
              <a:avLst/>
              <a:gdLst>
                <a:gd name="connsiteX0" fmla="*/ 0 w 1780823"/>
                <a:gd name="connsiteY0" fmla="*/ 0 h 550333"/>
                <a:gd name="connsiteX1" fmla="*/ 1780823 w 1780823"/>
                <a:gd name="connsiteY1" fmla="*/ 7055 h 550333"/>
                <a:gd name="connsiteX2" fmla="*/ 1288345 w 1780823"/>
                <a:gd name="connsiteY2" fmla="*/ 550333 h 550333"/>
                <a:gd name="connsiteX3" fmla="*/ 200378 w 1780823"/>
                <a:gd name="connsiteY3" fmla="*/ 550333 h 550333"/>
                <a:gd name="connsiteX4" fmla="*/ 0 w 1780823"/>
                <a:gd name="connsiteY4" fmla="*/ 0 h 550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0823" h="550333">
                  <a:moveTo>
                    <a:pt x="0" y="0"/>
                  </a:moveTo>
                  <a:lnTo>
                    <a:pt x="1780823" y="7055"/>
                  </a:lnTo>
                  <a:lnTo>
                    <a:pt x="1288345" y="550333"/>
                  </a:lnTo>
                  <a:lnTo>
                    <a:pt x="200378" y="5503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" name="Volný tvar: obrazec 1">
              <a:extLst>
                <a:ext uri="{FF2B5EF4-FFF2-40B4-BE49-F238E27FC236}">
                  <a16:creationId xmlns:a16="http://schemas.microsoft.com/office/drawing/2014/main" id="{F2E0EDDF-86BF-44DD-A066-2A2A59FA450C}"/>
                </a:ext>
              </a:extLst>
            </p:cNvPr>
            <p:cNvSpPr/>
            <p:nvPr/>
          </p:nvSpPr>
          <p:spPr>
            <a:xfrm>
              <a:off x="4632678" y="3699932"/>
              <a:ext cx="708378" cy="262467"/>
            </a:xfrm>
            <a:custGeom>
              <a:avLst/>
              <a:gdLst>
                <a:gd name="connsiteX0" fmla="*/ 0 w 708378"/>
                <a:gd name="connsiteY0" fmla="*/ 0 h 269522"/>
                <a:gd name="connsiteX1" fmla="*/ 708378 w 708378"/>
                <a:gd name="connsiteY1" fmla="*/ 4233 h 269522"/>
                <a:gd name="connsiteX2" fmla="*/ 485422 w 708378"/>
                <a:gd name="connsiteY2" fmla="*/ 269522 h 269522"/>
                <a:gd name="connsiteX3" fmla="*/ 114300 w 708378"/>
                <a:gd name="connsiteY3" fmla="*/ 266700 h 269522"/>
                <a:gd name="connsiteX4" fmla="*/ 0 w 708378"/>
                <a:gd name="connsiteY4" fmla="*/ 0 h 269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8378" h="269522">
                  <a:moveTo>
                    <a:pt x="0" y="0"/>
                  </a:moveTo>
                  <a:lnTo>
                    <a:pt x="708378" y="4233"/>
                  </a:lnTo>
                  <a:lnTo>
                    <a:pt x="485422" y="269522"/>
                  </a:lnTo>
                  <a:lnTo>
                    <a:pt x="114300" y="2667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06CC5B80-2E55-409A-9FB9-F9E6381D483C}"/>
              </a:ext>
            </a:extLst>
          </p:cNvPr>
          <p:cNvSpPr txBox="1"/>
          <p:nvPr/>
        </p:nvSpPr>
        <p:spPr>
          <a:xfrm>
            <a:off x="3649010" y="457026"/>
            <a:ext cx="4782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+mj-lt"/>
                <a:cs typeface="Times New Roman" panose="02020603050405020304" pitchFamily="18" charset="0"/>
              </a:rPr>
              <a:t>řešení jednoduché badatelsky orientované úlohy</a:t>
            </a:r>
            <a:endParaRPr lang="cs-CZ" dirty="0">
              <a:latin typeface="+mj-lt"/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AD25C033-0897-4BF7-AA75-CBB0FBEAC397}"/>
              </a:ext>
            </a:extLst>
          </p:cNvPr>
          <p:cNvSpPr txBox="1"/>
          <p:nvPr/>
        </p:nvSpPr>
        <p:spPr>
          <a:xfrm>
            <a:off x="1851016" y="6132048"/>
            <a:ext cx="8444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+mj-lt"/>
              </a:rPr>
              <a:t>stínování – kresba rukou nebo pomocí digitálních technologií</a:t>
            </a:r>
          </a:p>
        </p:txBody>
      </p:sp>
    </p:spTree>
    <p:extLst>
      <p:ext uri="{BB962C8B-B14F-4D97-AF65-F5344CB8AC3E}">
        <p14:creationId xmlns:p14="http://schemas.microsoft.com/office/powerpoint/2010/main" val="194504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kupina 8">
            <a:extLst>
              <a:ext uri="{FF2B5EF4-FFF2-40B4-BE49-F238E27FC236}">
                <a16:creationId xmlns:a16="http://schemas.microsoft.com/office/drawing/2014/main" id="{163B2F1E-26D1-4471-B703-BAF1BCC1F8FA}"/>
              </a:ext>
            </a:extLst>
          </p:cNvPr>
          <p:cNvGrpSpPr/>
          <p:nvPr/>
        </p:nvGrpSpPr>
        <p:grpSpPr>
          <a:xfrm>
            <a:off x="3771240" y="1170960"/>
            <a:ext cx="4680000" cy="4680000"/>
            <a:chOff x="3771240" y="1170960"/>
            <a:chExt cx="4680000" cy="4680000"/>
          </a:xfrm>
        </p:grpSpPr>
        <p:sp>
          <p:nvSpPr>
            <p:cNvPr id="8" name="Obdélník 7">
              <a:extLst>
                <a:ext uri="{FF2B5EF4-FFF2-40B4-BE49-F238E27FC236}">
                  <a16:creationId xmlns:a16="http://schemas.microsoft.com/office/drawing/2014/main" id="{7FE79EA1-0DD1-4C65-A57F-3C8771D3DA49}"/>
                </a:ext>
              </a:extLst>
            </p:cNvPr>
            <p:cNvSpPr/>
            <p:nvPr/>
          </p:nvSpPr>
          <p:spPr>
            <a:xfrm>
              <a:off x="4046400" y="2070960"/>
              <a:ext cx="2880000" cy="2880000"/>
            </a:xfrm>
            <a:prstGeom prst="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" name="Obdélník 5">
              <a:extLst>
                <a:ext uri="{FF2B5EF4-FFF2-40B4-BE49-F238E27FC236}">
                  <a16:creationId xmlns:a16="http://schemas.microsoft.com/office/drawing/2014/main" id="{5704F0FF-F95E-4B42-82EE-EEF1240BAABD}"/>
                </a:ext>
              </a:extLst>
            </p:cNvPr>
            <p:cNvSpPr/>
            <p:nvPr/>
          </p:nvSpPr>
          <p:spPr>
            <a:xfrm>
              <a:off x="4298970" y="2951760"/>
              <a:ext cx="1800000" cy="1800000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" name="Obdélník 3">
              <a:extLst>
                <a:ext uri="{FF2B5EF4-FFF2-40B4-BE49-F238E27FC236}">
                  <a16:creationId xmlns:a16="http://schemas.microsoft.com/office/drawing/2014/main" id="{C6BF2ABC-FE40-41CB-A202-6A4A997483A9}"/>
                </a:ext>
              </a:extLst>
            </p:cNvPr>
            <p:cNvSpPr/>
            <p:nvPr/>
          </p:nvSpPr>
          <p:spPr>
            <a:xfrm>
              <a:off x="4514190" y="3509880"/>
              <a:ext cx="1080000" cy="1080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" name="Obdélník 9">
              <a:extLst>
                <a:ext uri="{FF2B5EF4-FFF2-40B4-BE49-F238E27FC236}">
                  <a16:creationId xmlns:a16="http://schemas.microsoft.com/office/drawing/2014/main" id="{2571C6CE-6499-4C5F-87B5-DCB076703010}"/>
                </a:ext>
              </a:extLst>
            </p:cNvPr>
            <p:cNvSpPr/>
            <p:nvPr/>
          </p:nvSpPr>
          <p:spPr>
            <a:xfrm>
              <a:off x="3771240" y="1170960"/>
              <a:ext cx="4680000" cy="4680000"/>
            </a:xfrm>
            <a:prstGeom prst="rect">
              <a:avLst/>
            </a:prstGeom>
            <a:no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" name="Obdélník 11">
              <a:extLst>
                <a:ext uri="{FF2B5EF4-FFF2-40B4-BE49-F238E27FC236}">
                  <a16:creationId xmlns:a16="http://schemas.microsoft.com/office/drawing/2014/main" id="{0CA524DA-BBFF-4388-8499-453EBFFA7759}"/>
                </a:ext>
              </a:extLst>
            </p:cNvPr>
            <p:cNvSpPr/>
            <p:nvPr/>
          </p:nvSpPr>
          <p:spPr>
            <a:xfrm>
              <a:off x="4628670" y="3689880"/>
              <a:ext cx="720000" cy="720000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" name="Obdélník 13">
              <a:extLst>
                <a:ext uri="{FF2B5EF4-FFF2-40B4-BE49-F238E27FC236}">
                  <a16:creationId xmlns:a16="http://schemas.microsoft.com/office/drawing/2014/main" id="{5B44AEA4-7A5B-444C-B30A-83A8B659AA9F}"/>
                </a:ext>
              </a:extLst>
            </p:cNvPr>
            <p:cNvSpPr/>
            <p:nvPr/>
          </p:nvSpPr>
          <p:spPr>
            <a:xfrm>
              <a:off x="4753020" y="3967920"/>
              <a:ext cx="360000" cy="360000"/>
            </a:xfrm>
            <a:prstGeom prst="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" name="Volný tvar: obrazec 4">
              <a:extLst>
                <a:ext uri="{FF2B5EF4-FFF2-40B4-BE49-F238E27FC236}">
                  <a16:creationId xmlns:a16="http://schemas.microsoft.com/office/drawing/2014/main" id="{E49C2A4B-8D08-4DE1-B684-824A344B136B}"/>
                </a:ext>
              </a:extLst>
            </p:cNvPr>
            <p:cNvSpPr/>
            <p:nvPr/>
          </p:nvSpPr>
          <p:spPr>
            <a:xfrm>
              <a:off x="4309533" y="2956278"/>
              <a:ext cx="1780823" cy="550333"/>
            </a:xfrm>
            <a:custGeom>
              <a:avLst/>
              <a:gdLst>
                <a:gd name="connsiteX0" fmla="*/ 0 w 1780823"/>
                <a:gd name="connsiteY0" fmla="*/ 0 h 550333"/>
                <a:gd name="connsiteX1" fmla="*/ 1780823 w 1780823"/>
                <a:gd name="connsiteY1" fmla="*/ 7055 h 550333"/>
                <a:gd name="connsiteX2" fmla="*/ 1288345 w 1780823"/>
                <a:gd name="connsiteY2" fmla="*/ 550333 h 550333"/>
                <a:gd name="connsiteX3" fmla="*/ 200378 w 1780823"/>
                <a:gd name="connsiteY3" fmla="*/ 550333 h 550333"/>
                <a:gd name="connsiteX4" fmla="*/ 0 w 1780823"/>
                <a:gd name="connsiteY4" fmla="*/ 0 h 550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0823" h="550333">
                  <a:moveTo>
                    <a:pt x="0" y="0"/>
                  </a:moveTo>
                  <a:lnTo>
                    <a:pt x="1780823" y="7055"/>
                  </a:lnTo>
                  <a:lnTo>
                    <a:pt x="1288345" y="550333"/>
                  </a:lnTo>
                  <a:lnTo>
                    <a:pt x="200378" y="5503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" name="Volný tvar: obrazec 1">
              <a:extLst>
                <a:ext uri="{FF2B5EF4-FFF2-40B4-BE49-F238E27FC236}">
                  <a16:creationId xmlns:a16="http://schemas.microsoft.com/office/drawing/2014/main" id="{F2E0EDDF-86BF-44DD-A066-2A2A59FA450C}"/>
                </a:ext>
              </a:extLst>
            </p:cNvPr>
            <p:cNvSpPr/>
            <p:nvPr/>
          </p:nvSpPr>
          <p:spPr>
            <a:xfrm>
              <a:off x="4632678" y="3699932"/>
              <a:ext cx="708378" cy="262467"/>
            </a:xfrm>
            <a:custGeom>
              <a:avLst/>
              <a:gdLst>
                <a:gd name="connsiteX0" fmla="*/ 0 w 708378"/>
                <a:gd name="connsiteY0" fmla="*/ 0 h 269522"/>
                <a:gd name="connsiteX1" fmla="*/ 708378 w 708378"/>
                <a:gd name="connsiteY1" fmla="*/ 4233 h 269522"/>
                <a:gd name="connsiteX2" fmla="*/ 485422 w 708378"/>
                <a:gd name="connsiteY2" fmla="*/ 269522 h 269522"/>
                <a:gd name="connsiteX3" fmla="*/ 114300 w 708378"/>
                <a:gd name="connsiteY3" fmla="*/ 266700 h 269522"/>
                <a:gd name="connsiteX4" fmla="*/ 0 w 708378"/>
                <a:gd name="connsiteY4" fmla="*/ 0 h 269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8378" h="269522">
                  <a:moveTo>
                    <a:pt x="0" y="0"/>
                  </a:moveTo>
                  <a:lnTo>
                    <a:pt x="708378" y="4233"/>
                  </a:lnTo>
                  <a:lnTo>
                    <a:pt x="485422" y="269522"/>
                  </a:lnTo>
                  <a:lnTo>
                    <a:pt x="114300" y="2667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" name="Volný tvar: obrazec 2">
              <a:extLst>
                <a:ext uri="{FF2B5EF4-FFF2-40B4-BE49-F238E27FC236}">
                  <a16:creationId xmlns:a16="http://schemas.microsoft.com/office/drawing/2014/main" id="{F3B996C8-F60E-4152-86B8-685673570825}"/>
                </a:ext>
              </a:extLst>
            </p:cNvPr>
            <p:cNvSpPr/>
            <p:nvPr/>
          </p:nvSpPr>
          <p:spPr>
            <a:xfrm>
              <a:off x="4316589" y="4591756"/>
              <a:ext cx="1751190" cy="149577"/>
            </a:xfrm>
            <a:custGeom>
              <a:avLst/>
              <a:gdLst>
                <a:gd name="connsiteX0" fmla="*/ 0 w 1793522"/>
                <a:gd name="connsiteY0" fmla="*/ 159455 h 159455"/>
                <a:gd name="connsiteX1" fmla="*/ 0 w 1793522"/>
                <a:gd name="connsiteY1" fmla="*/ 159455 h 159455"/>
                <a:gd name="connsiteX2" fmla="*/ 206022 w 1793522"/>
                <a:gd name="connsiteY2" fmla="*/ 0 h 159455"/>
                <a:gd name="connsiteX3" fmla="*/ 1298222 w 1793522"/>
                <a:gd name="connsiteY3" fmla="*/ 2822 h 159455"/>
                <a:gd name="connsiteX4" fmla="*/ 1793522 w 1793522"/>
                <a:gd name="connsiteY4" fmla="*/ 158044 h 159455"/>
                <a:gd name="connsiteX5" fmla="*/ 0 w 1793522"/>
                <a:gd name="connsiteY5" fmla="*/ 159455 h 159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3522" h="159455">
                  <a:moveTo>
                    <a:pt x="0" y="159455"/>
                  </a:moveTo>
                  <a:lnTo>
                    <a:pt x="0" y="159455"/>
                  </a:lnTo>
                  <a:lnTo>
                    <a:pt x="206022" y="0"/>
                  </a:lnTo>
                  <a:lnTo>
                    <a:pt x="1298222" y="2822"/>
                  </a:lnTo>
                  <a:lnTo>
                    <a:pt x="1793522" y="158044"/>
                  </a:lnTo>
                  <a:lnTo>
                    <a:pt x="0" y="15945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" name="Volný tvar: obrazec 6">
              <a:extLst>
                <a:ext uri="{FF2B5EF4-FFF2-40B4-BE49-F238E27FC236}">
                  <a16:creationId xmlns:a16="http://schemas.microsoft.com/office/drawing/2014/main" id="{77F42FDB-894D-4127-871E-ED845992DF35}"/>
                </a:ext>
              </a:extLst>
            </p:cNvPr>
            <p:cNvSpPr/>
            <p:nvPr/>
          </p:nvSpPr>
          <p:spPr>
            <a:xfrm>
              <a:off x="4648553" y="4335992"/>
              <a:ext cx="658989" cy="67733"/>
            </a:xfrm>
            <a:custGeom>
              <a:avLst/>
              <a:gdLst>
                <a:gd name="connsiteX0" fmla="*/ 0 w 711200"/>
                <a:gd name="connsiteY0" fmla="*/ 77611 h 77611"/>
                <a:gd name="connsiteX1" fmla="*/ 711200 w 711200"/>
                <a:gd name="connsiteY1" fmla="*/ 73377 h 77611"/>
                <a:gd name="connsiteX2" fmla="*/ 485422 w 711200"/>
                <a:gd name="connsiteY2" fmla="*/ 1411 h 77611"/>
                <a:gd name="connsiteX3" fmla="*/ 112889 w 711200"/>
                <a:gd name="connsiteY3" fmla="*/ 0 h 77611"/>
                <a:gd name="connsiteX4" fmla="*/ 0 w 711200"/>
                <a:gd name="connsiteY4" fmla="*/ 77611 h 77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1200" h="77611">
                  <a:moveTo>
                    <a:pt x="0" y="77611"/>
                  </a:moveTo>
                  <a:lnTo>
                    <a:pt x="711200" y="73377"/>
                  </a:lnTo>
                  <a:lnTo>
                    <a:pt x="485422" y="1411"/>
                  </a:lnTo>
                  <a:lnTo>
                    <a:pt x="112889" y="0"/>
                  </a:lnTo>
                  <a:lnTo>
                    <a:pt x="0" y="77611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265BC0CF-B637-4D81-8E69-1D4E8793DE5C}"/>
              </a:ext>
            </a:extLst>
          </p:cNvPr>
          <p:cNvSpPr txBox="1"/>
          <p:nvPr/>
        </p:nvSpPr>
        <p:spPr>
          <a:xfrm>
            <a:off x="4517690" y="601806"/>
            <a:ext cx="3320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+mj-lt"/>
                <a:cs typeface="Times New Roman" panose="02020603050405020304" pitchFamily="18" charset="0"/>
              </a:rPr>
              <a:t>objevování různých variant řešení</a:t>
            </a:r>
            <a:endParaRPr lang="cs-CZ" dirty="0">
              <a:latin typeface="+mj-lt"/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AF13F982-CCAF-4458-8BE5-D7F7A579374F}"/>
              </a:ext>
            </a:extLst>
          </p:cNvPr>
          <p:cNvSpPr txBox="1"/>
          <p:nvPr/>
        </p:nvSpPr>
        <p:spPr>
          <a:xfrm>
            <a:off x="1851016" y="6132048"/>
            <a:ext cx="8444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+mj-lt"/>
              </a:rPr>
              <a:t>stínování – kresba rukou nebo pomocí digitálních technologií</a:t>
            </a:r>
          </a:p>
        </p:txBody>
      </p:sp>
    </p:spTree>
    <p:extLst>
      <p:ext uri="{BB962C8B-B14F-4D97-AF65-F5344CB8AC3E}">
        <p14:creationId xmlns:p14="http://schemas.microsoft.com/office/powerpoint/2010/main" val="357687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Skupina 22">
            <a:extLst>
              <a:ext uri="{FF2B5EF4-FFF2-40B4-BE49-F238E27FC236}">
                <a16:creationId xmlns:a16="http://schemas.microsoft.com/office/drawing/2014/main" id="{4ED83A93-517F-4EB4-9F4E-DD74FE323826}"/>
              </a:ext>
            </a:extLst>
          </p:cNvPr>
          <p:cNvGrpSpPr/>
          <p:nvPr/>
        </p:nvGrpSpPr>
        <p:grpSpPr>
          <a:xfrm>
            <a:off x="2692536" y="768242"/>
            <a:ext cx="6806928" cy="5321517"/>
            <a:chOff x="2153030" y="860877"/>
            <a:chExt cx="6806928" cy="5321517"/>
          </a:xfrm>
        </p:grpSpPr>
        <p:sp>
          <p:nvSpPr>
            <p:cNvPr id="17" name="TextovéPole 16">
              <a:extLst>
                <a:ext uri="{FF2B5EF4-FFF2-40B4-BE49-F238E27FC236}">
                  <a16:creationId xmlns:a16="http://schemas.microsoft.com/office/drawing/2014/main" id="{602C2224-8B12-45C5-9688-366718CFFB5E}"/>
                </a:ext>
              </a:extLst>
            </p:cNvPr>
            <p:cNvSpPr txBox="1"/>
            <p:nvPr/>
          </p:nvSpPr>
          <p:spPr>
            <a:xfrm>
              <a:off x="2153030" y="1073137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cs-CZ" dirty="0">
                <a:latin typeface="+mj-lt"/>
              </a:endParaRPr>
            </a:p>
          </p:txBody>
        </p:sp>
        <p:grpSp>
          <p:nvGrpSpPr>
            <p:cNvPr id="5" name="Skupina 4">
              <a:extLst>
                <a:ext uri="{FF2B5EF4-FFF2-40B4-BE49-F238E27FC236}">
                  <a16:creationId xmlns:a16="http://schemas.microsoft.com/office/drawing/2014/main" id="{BE80184D-3887-41B2-950D-7A94CB41C5EC}"/>
                </a:ext>
              </a:extLst>
            </p:cNvPr>
            <p:cNvGrpSpPr/>
            <p:nvPr/>
          </p:nvGrpSpPr>
          <p:grpSpPr>
            <a:xfrm>
              <a:off x="2153030" y="2857018"/>
              <a:ext cx="5448479" cy="1635943"/>
              <a:chOff x="1941048" y="3227555"/>
              <a:chExt cx="5448479" cy="1635943"/>
            </a:xfrm>
          </p:grpSpPr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177EEC5C-7A30-4B37-A539-6477A871A3EC}"/>
                  </a:ext>
                </a:extLst>
              </p:cNvPr>
              <p:cNvSpPr txBox="1"/>
              <p:nvPr/>
            </p:nvSpPr>
            <p:spPr>
              <a:xfrm>
                <a:off x="1941048" y="3227555"/>
                <a:ext cx="467852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000" b="1" dirty="0">
                    <a:latin typeface="+mj-lt"/>
                  </a:rPr>
                  <a:t>Každodenní život s digitálními technologiemi</a:t>
                </a:r>
              </a:p>
            </p:txBody>
          </p:sp>
          <p:grpSp>
            <p:nvGrpSpPr>
              <p:cNvPr id="11" name="Skupina 10">
                <a:extLst>
                  <a:ext uri="{FF2B5EF4-FFF2-40B4-BE49-F238E27FC236}">
                    <a16:creationId xmlns:a16="http://schemas.microsoft.com/office/drawing/2014/main" id="{A91A4F67-D4D2-4914-A6B7-EB253A4F2B63}"/>
                  </a:ext>
                </a:extLst>
              </p:cNvPr>
              <p:cNvGrpSpPr/>
              <p:nvPr/>
            </p:nvGrpSpPr>
            <p:grpSpPr>
              <a:xfrm>
                <a:off x="1941048" y="3663169"/>
                <a:ext cx="5448479" cy="1200329"/>
                <a:chOff x="2887846" y="2992175"/>
                <a:chExt cx="5448479" cy="1200329"/>
              </a:xfrm>
            </p:grpSpPr>
            <p:sp>
              <p:nvSpPr>
                <p:cNvPr id="6" name="TextovéPole 5">
                  <a:extLst>
                    <a:ext uri="{FF2B5EF4-FFF2-40B4-BE49-F238E27FC236}">
                      <a16:creationId xmlns:a16="http://schemas.microsoft.com/office/drawing/2014/main" id="{9B397798-B8FD-41A4-9A75-51C9DDEA2955}"/>
                    </a:ext>
                  </a:extLst>
                </p:cNvPr>
                <p:cNvSpPr txBox="1"/>
                <p:nvPr/>
              </p:nvSpPr>
              <p:spPr>
                <a:xfrm>
                  <a:off x="2887846" y="2992175"/>
                  <a:ext cx="5448479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sz="1600" dirty="0">
                      <a:latin typeface="+mj-lt"/>
                    </a:rPr>
                    <a:t>identifikace ohrožení plynoucí </a:t>
                  </a:r>
                  <a:r>
                    <a:rPr lang="cs-CZ" sz="1600" dirty="0" smtClean="0">
                      <a:latin typeface="+mj-lt"/>
                    </a:rPr>
                    <a:t>z </a:t>
                  </a:r>
                  <a:r>
                    <a:rPr lang="cs-CZ" sz="1600" dirty="0">
                      <a:latin typeface="+mj-lt"/>
                    </a:rPr>
                    <a:t>používání digitálních technologií</a:t>
                  </a:r>
                  <a:endParaRPr lang="cs-CZ" dirty="0">
                    <a:latin typeface="+mj-lt"/>
                  </a:endParaRPr>
                </a:p>
              </p:txBody>
            </p:sp>
            <p:sp>
              <p:nvSpPr>
                <p:cNvPr id="8" name="TextovéPole 7">
                  <a:extLst>
                    <a:ext uri="{FF2B5EF4-FFF2-40B4-BE49-F238E27FC236}">
                      <a16:creationId xmlns:a16="http://schemas.microsoft.com/office/drawing/2014/main" id="{02635381-3F37-4C01-820B-E54A1D3828D9}"/>
                    </a:ext>
                  </a:extLst>
                </p:cNvPr>
                <p:cNvSpPr txBox="1"/>
                <p:nvPr/>
              </p:nvSpPr>
              <p:spPr>
                <a:xfrm>
                  <a:off x="2887846" y="3361507"/>
                  <a:ext cx="4396012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742950" lvl="1" indent="-285750">
                    <a:buFont typeface="Arial" panose="020B0604020202020204" pitchFamily="34" charset="0"/>
                    <a:buChar char="•"/>
                  </a:pPr>
                  <a:r>
                    <a:rPr lang="cs-CZ" sz="1600" dirty="0">
                      <a:latin typeface="+mj-lt"/>
                    </a:rPr>
                    <a:t>odliší vlastní a cizí digitální obsah</a:t>
                  </a:r>
                </a:p>
                <a:p>
                  <a:pPr marL="742950" lvl="1" indent="-285750">
                    <a:buFont typeface="Arial" panose="020B0604020202020204" pitchFamily="34" charset="0"/>
                    <a:buChar char="•"/>
                  </a:pPr>
                  <a:r>
                    <a:rPr lang="cs-CZ" sz="1600" dirty="0">
                      <a:latin typeface="+mj-lt"/>
                    </a:rPr>
                    <a:t>dodržuje pravidla slušného chování na síti</a:t>
                  </a:r>
                </a:p>
                <a:p>
                  <a:pPr marL="742950" lvl="1" indent="-285750">
                    <a:buFont typeface="Arial" panose="020B0604020202020204" pitchFamily="34" charset="0"/>
                    <a:buChar char="•"/>
                  </a:pPr>
                  <a:endParaRPr lang="cs-CZ" sz="1600" dirty="0">
                    <a:latin typeface="+mj-lt"/>
                  </a:endParaRPr>
                </a:p>
              </p:txBody>
            </p:sp>
          </p:grpSp>
        </p:grpSp>
        <p:sp>
          <p:nvSpPr>
            <p:cNvPr id="13" name="TextovéPole 12">
              <a:extLst>
                <a:ext uri="{FF2B5EF4-FFF2-40B4-BE49-F238E27FC236}">
                  <a16:creationId xmlns:a16="http://schemas.microsoft.com/office/drawing/2014/main" id="{2AD42B40-47B3-47E8-A609-1287962DC4CB}"/>
                </a:ext>
              </a:extLst>
            </p:cNvPr>
            <p:cNvSpPr txBox="1"/>
            <p:nvPr/>
          </p:nvSpPr>
          <p:spPr>
            <a:xfrm>
              <a:off x="2153030" y="860877"/>
              <a:ext cx="19792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b="1" dirty="0">
                  <a:latin typeface="+mj-lt"/>
                </a:rPr>
                <a:t>Kompetence žáků</a:t>
              </a:r>
            </a:p>
          </p:txBody>
        </p:sp>
        <p:grpSp>
          <p:nvGrpSpPr>
            <p:cNvPr id="7" name="Skupina 6">
              <a:extLst>
                <a:ext uri="{FF2B5EF4-FFF2-40B4-BE49-F238E27FC236}">
                  <a16:creationId xmlns:a16="http://schemas.microsoft.com/office/drawing/2014/main" id="{AD080D56-6C3E-4AD7-8845-8BF0C9040D23}"/>
                </a:ext>
              </a:extLst>
            </p:cNvPr>
            <p:cNvGrpSpPr/>
            <p:nvPr/>
          </p:nvGrpSpPr>
          <p:grpSpPr>
            <a:xfrm>
              <a:off x="2153030" y="4426920"/>
              <a:ext cx="6806928" cy="1755474"/>
              <a:chOff x="1941048" y="4636095"/>
              <a:chExt cx="6806928" cy="1755474"/>
            </a:xfrm>
          </p:grpSpPr>
          <p:sp>
            <p:nvSpPr>
              <p:cNvPr id="21" name="TextovéPole 20">
                <a:extLst>
                  <a:ext uri="{FF2B5EF4-FFF2-40B4-BE49-F238E27FC236}">
                    <a16:creationId xmlns:a16="http://schemas.microsoft.com/office/drawing/2014/main" id="{60EF0191-F26A-4F3D-A024-B9F0BDB43C33}"/>
                  </a:ext>
                </a:extLst>
              </p:cNvPr>
              <p:cNvSpPr txBox="1"/>
              <p:nvPr/>
            </p:nvSpPr>
            <p:spPr>
              <a:xfrm>
                <a:off x="1941048" y="4636095"/>
                <a:ext cx="680692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000" b="1" dirty="0">
                    <a:latin typeface="+mj-lt"/>
                  </a:rPr>
                  <a:t>Kombinace čtenářských, digitálních a matematických kompetencí </a:t>
                </a:r>
              </a:p>
              <a:p>
                <a:r>
                  <a:rPr lang="cs-CZ" sz="2000" b="1" dirty="0">
                    <a:latin typeface="+mj-lt"/>
                  </a:rPr>
                  <a:t>ve svém výtvarném sdělení </a:t>
                </a:r>
              </a:p>
            </p:txBody>
          </p:sp>
          <p:grpSp>
            <p:nvGrpSpPr>
              <p:cNvPr id="14" name="Skupina 13">
                <a:extLst>
                  <a:ext uri="{FF2B5EF4-FFF2-40B4-BE49-F238E27FC236}">
                    <a16:creationId xmlns:a16="http://schemas.microsoft.com/office/drawing/2014/main" id="{EAD218FD-E424-4950-947B-D34DEC836609}"/>
                  </a:ext>
                </a:extLst>
              </p:cNvPr>
              <p:cNvGrpSpPr/>
              <p:nvPr/>
            </p:nvGrpSpPr>
            <p:grpSpPr>
              <a:xfrm>
                <a:off x="1941048" y="5251000"/>
                <a:ext cx="6488699" cy="1140569"/>
                <a:chOff x="2887846" y="3237205"/>
                <a:chExt cx="6488699" cy="1140569"/>
              </a:xfrm>
            </p:grpSpPr>
            <p:sp>
              <p:nvSpPr>
                <p:cNvPr id="18" name="TextovéPole 17">
                  <a:extLst>
                    <a:ext uri="{FF2B5EF4-FFF2-40B4-BE49-F238E27FC236}">
                      <a16:creationId xmlns:a16="http://schemas.microsoft.com/office/drawing/2014/main" id="{C01C58F6-20EC-4F80-AC9E-4B938BC085A7}"/>
                    </a:ext>
                  </a:extLst>
                </p:cNvPr>
                <p:cNvSpPr txBox="1"/>
                <p:nvPr/>
              </p:nvSpPr>
              <p:spPr>
                <a:xfrm>
                  <a:off x="2887846" y="3237205"/>
                  <a:ext cx="6334811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sz="1600" dirty="0">
                      <a:latin typeface="+mj-lt"/>
                    </a:rPr>
                    <a:t>dle možností nahrazení práce s obrázky vhodnými digitálními technologiemi</a:t>
                  </a:r>
                </a:p>
              </p:txBody>
            </p:sp>
            <p:sp>
              <p:nvSpPr>
                <p:cNvPr id="20" name="TextovéPole 19">
                  <a:extLst>
                    <a:ext uri="{FF2B5EF4-FFF2-40B4-BE49-F238E27FC236}">
                      <a16:creationId xmlns:a16="http://schemas.microsoft.com/office/drawing/2014/main" id="{962CF5F5-DCB8-4BF0-B6C0-4A961289E8A6}"/>
                    </a:ext>
                  </a:extLst>
                </p:cNvPr>
                <p:cNvSpPr txBox="1"/>
                <p:nvPr/>
              </p:nvSpPr>
              <p:spPr>
                <a:xfrm>
                  <a:off x="2887846" y="3546777"/>
                  <a:ext cx="6488699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742950" lvl="1" indent="-285750">
                    <a:buFont typeface="Arial" panose="020B0604020202020204" pitchFamily="34" charset="0"/>
                    <a:buChar char="•"/>
                  </a:pPr>
                  <a:r>
                    <a:rPr lang="cs-CZ" sz="1600" dirty="0">
                      <a:latin typeface="+mj-lt"/>
                    </a:rPr>
                    <a:t>zachycuje skutečnosti ze svého okolí pomocí digitálních technologií</a:t>
                  </a:r>
                </a:p>
                <a:p>
                  <a:pPr marL="742950" lvl="1" indent="-285750">
                    <a:buFont typeface="Arial" panose="020B0604020202020204" pitchFamily="34" charset="0"/>
                    <a:buChar char="•"/>
                  </a:pPr>
                  <a:r>
                    <a:rPr lang="cs-CZ" sz="1600" dirty="0">
                      <a:latin typeface="+mj-lt"/>
                    </a:rPr>
                    <a:t>vytváří a upravuje obsah sdělení pomocí digitálních technologií</a:t>
                  </a:r>
                </a:p>
                <a:p>
                  <a:pPr marL="742950" lvl="1" indent="-285750">
                    <a:buFont typeface="Arial" panose="020B0604020202020204" pitchFamily="34" charset="0"/>
                    <a:buChar char="•"/>
                  </a:pPr>
                  <a:endParaRPr lang="cs-CZ" sz="1600" dirty="0">
                    <a:latin typeface="+mj-lt"/>
                  </a:endParaRPr>
                </a:p>
              </p:txBody>
            </p:sp>
          </p:grpSp>
        </p:grpSp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F519927F-CEDA-47C9-9ADB-1FA1C5AF7430}"/>
                </a:ext>
              </a:extLst>
            </p:cNvPr>
            <p:cNvGrpSpPr/>
            <p:nvPr/>
          </p:nvGrpSpPr>
          <p:grpSpPr>
            <a:xfrm>
              <a:off x="2153030" y="1353922"/>
              <a:ext cx="5694636" cy="1616379"/>
              <a:chOff x="2293517" y="1330021"/>
              <a:chExt cx="5694636" cy="2068580"/>
            </a:xfrm>
          </p:grpSpPr>
          <p:grpSp>
            <p:nvGrpSpPr>
              <p:cNvPr id="19" name="Skupina 18">
                <a:extLst>
                  <a:ext uri="{FF2B5EF4-FFF2-40B4-BE49-F238E27FC236}">
                    <a16:creationId xmlns:a16="http://schemas.microsoft.com/office/drawing/2014/main" id="{5BC42F19-37F8-4731-923F-1481F948807D}"/>
                  </a:ext>
                </a:extLst>
              </p:cNvPr>
              <p:cNvGrpSpPr/>
              <p:nvPr/>
            </p:nvGrpSpPr>
            <p:grpSpPr>
              <a:xfrm>
                <a:off x="2293517" y="1736608"/>
                <a:ext cx="5694636" cy="1661993"/>
                <a:chOff x="2919377" y="1689157"/>
                <a:chExt cx="5694636" cy="1661993"/>
              </a:xfrm>
            </p:grpSpPr>
            <p:sp>
              <p:nvSpPr>
                <p:cNvPr id="15" name="TextovéPole 14">
                  <a:extLst>
                    <a:ext uri="{FF2B5EF4-FFF2-40B4-BE49-F238E27FC236}">
                      <a16:creationId xmlns:a16="http://schemas.microsoft.com/office/drawing/2014/main" id="{6D504893-BF60-4C53-9197-DA331D81FB2E}"/>
                    </a:ext>
                  </a:extLst>
                </p:cNvPr>
                <p:cNvSpPr txBox="1"/>
                <p:nvPr/>
              </p:nvSpPr>
              <p:spPr>
                <a:xfrm>
                  <a:off x="2919377" y="1689157"/>
                  <a:ext cx="5317033" cy="4332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sz="1600" dirty="0">
                      <a:latin typeface="+mj-lt"/>
                    </a:rPr>
                    <a:t>zapojení do společnosti prostřednictvím digitálních technologií</a:t>
                  </a:r>
                </a:p>
              </p:txBody>
            </p:sp>
            <p:sp>
              <p:nvSpPr>
                <p:cNvPr id="16" name="TextovéPole 15">
                  <a:extLst>
                    <a:ext uri="{FF2B5EF4-FFF2-40B4-BE49-F238E27FC236}">
                      <a16:creationId xmlns:a16="http://schemas.microsoft.com/office/drawing/2014/main" id="{AA079060-150F-4C81-AB9C-A7BE00E60E17}"/>
                    </a:ext>
                  </a:extLst>
                </p:cNvPr>
                <p:cNvSpPr txBox="1"/>
                <p:nvPr/>
              </p:nvSpPr>
              <p:spPr>
                <a:xfrm>
                  <a:off x="2919377" y="2027711"/>
                  <a:ext cx="5694636" cy="132343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742950" lvl="1" indent="-285750">
                    <a:buFont typeface="Arial" panose="020B0604020202020204" pitchFamily="34" charset="0"/>
                    <a:buChar char="•"/>
                  </a:pPr>
                  <a:r>
                    <a:rPr lang="cs-CZ" sz="1600" dirty="0">
                      <a:latin typeface="+mj-lt"/>
                    </a:rPr>
                    <a:t>samostatně nebo společně se spolužáky řeší zadané úlohy</a:t>
                  </a:r>
                </a:p>
                <a:p>
                  <a:pPr marL="742950" lvl="1" indent="-285750">
                    <a:buFont typeface="Arial" panose="020B0604020202020204" pitchFamily="34" charset="0"/>
                    <a:buChar char="•"/>
                  </a:pPr>
                  <a:r>
                    <a:rPr lang="cs-CZ" sz="1600" dirty="0">
                      <a:latin typeface="+mj-lt"/>
                    </a:rPr>
                    <a:t>charakterizuje digitální zdroje a využívá je</a:t>
                  </a:r>
                </a:p>
                <a:p>
                  <a:pPr marL="742950" lvl="1" indent="-285750">
                    <a:buFont typeface="Arial" panose="020B0604020202020204" pitchFamily="34" charset="0"/>
                    <a:buChar char="•"/>
                  </a:pPr>
                  <a:r>
                    <a:rPr lang="cs-CZ" sz="1600" dirty="0">
                      <a:latin typeface="+mj-lt"/>
                    </a:rPr>
                    <a:t>vyhledává vlastní řešení úkolů z digitálních zdrojů</a:t>
                  </a:r>
                </a:p>
                <a:p>
                  <a:pPr lvl="1"/>
                  <a:endParaRPr lang="cs-CZ" sz="1600" dirty="0">
                    <a:latin typeface="+mj-lt"/>
                  </a:endParaRPr>
                </a:p>
                <a:p>
                  <a:pPr marL="742950" lvl="1" indent="-285750">
                    <a:buFont typeface="Arial" panose="020B0604020202020204" pitchFamily="34" charset="0"/>
                    <a:buChar char="•"/>
                  </a:pPr>
                  <a:endParaRPr lang="cs-CZ" sz="1600" dirty="0">
                    <a:latin typeface="+mj-lt"/>
                  </a:endParaRPr>
                </a:p>
              </p:txBody>
            </p:sp>
          </p:grpSp>
          <p:sp>
            <p:nvSpPr>
              <p:cNvPr id="22" name="TextovéPole 21">
                <a:extLst>
                  <a:ext uri="{FF2B5EF4-FFF2-40B4-BE49-F238E27FC236}">
                    <a16:creationId xmlns:a16="http://schemas.microsoft.com/office/drawing/2014/main" id="{4EC1EBD9-7C62-42B7-86B7-4E9EC6E2C9CF}"/>
                  </a:ext>
                </a:extLst>
              </p:cNvPr>
              <p:cNvSpPr txBox="1"/>
              <p:nvPr/>
            </p:nvSpPr>
            <p:spPr>
              <a:xfrm>
                <a:off x="2293517" y="1330021"/>
                <a:ext cx="3353931" cy="5120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000" b="1" dirty="0">
                    <a:latin typeface="+mj-lt"/>
                  </a:rPr>
                  <a:t>Vztah k digitálním technologiím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632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2">
            <a:extLst>
              <a:ext uri="{FF2B5EF4-FFF2-40B4-BE49-F238E27FC236}">
                <a16:creationId xmlns:a16="http://schemas.microsoft.com/office/drawing/2014/main" id="{9E2B928E-57C6-42C1-8FD7-483436C6741E}"/>
              </a:ext>
            </a:extLst>
          </p:cNvPr>
          <p:cNvGrpSpPr>
            <a:grpSpLocks noChangeAspect="1"/>
          </p:cNvGrpSpPr>
          <p:nvPr/>
        </p:nvGrpSpPr>
        <p:grpSpPr>
          <a:xfrm>
            <a:off x="2799849" y="1267220"/>
            <a:ext cx="6973303" cy="4320000"/>
            <a:chOff x="2064142" y="741440"/>
            <a:chExt cx="8984520" cy="5565960"/>
          </a:xfrm>
        </p:grpSpPr>
        <p:sp>
          <p:nvSpPr>
            <p:cNvPr id="41" name="Ovál 40">
              <a:extLst>
                <a:ext uri="{FF2B5EF4-FFF2-40B4-BE49-F238E27FC236}">
                  <a16:creationId xmlns:a16="http://schemas.microsoft.com/office/drawing/2014/main" id="{56FD252C-66B1-4ACD-B062-2C5D117F4A54}"/>
                </a:ext>
              </a:extLst>
            </p:cNvPr>
            <p:cNvSpPr/>
            <p:nvPr/>
          </p:nvSpPr>
          <p:spPr>
            <a:xfrm>
              <a:off x="4544357" y="3769658"/>
              <a:ext cx="1766796" cy="95623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5" name="Rukopis 44">
                  <a:extLst>
                    <a:ext uri="{FF2B5EF4-FFF2-40B4-BE49-F238E27FC236}">
                      <a16:creationId xmlns:a16="http://schemas.microsoft.com/office/drawing/2014/main" id="{CD5F4B94-41AA-4248-90B6-158B4E19123F}"/>
                    </a:ext>
                  </a:extLst>
                </p14:cNvPr>
                <p14:cNvContentPartPr>
                  <a14:cpLocks xmlns:a14="http://schemas.microsoft.com/office/drawing/2010/main" noChangeAspect="1"/>
                </p14:cNvContentPartPr>
                <p14:nvPr/>
              </p14:nvContentPartPr>
              <p14:xfrm>
                <a:off x="2064142" y="741440"/>
                <a:ext cx="8984520" cy="5565960"/>
              </p14:xfrm>
            </p:contentPart>
          </mc:Choice>
          <mc:Fallback xmlns="">
            <p:pic>
              <p:nvPicPr>
                <p:cNvPr id="45" name="Rukopis 44">
                  <a:extLst>
                    <a:ext uri="{FF2B5EF4-FFF2-40B4-BE49-F238E27FC236}">
                      <a16:creationId xmlns:a16="http://schemas.microsoft.com/office/drawing/2014/main" id="{CD5F4B94-41AA-4248-90B6-158B4E19123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052547" y="729843"/>
                  <a:ext cx="9007247" cy="558869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4" name="TextovéPole 3">
            <a:extLst>
              <a:ext uri="{FF2B5EF4-FFF2-40B4-BE49-F238E27FC236}">
                <a16:creationId xmlns:a16="http://schemas.microsoft.com/office/drawing/2014/main" id="{B9132BFC-1B27-43D3-93AF-47F589CA1860}"/>
              </a:ext>
            </a:extLst>
          </p:cNvPr>
          <p:cNvSpPr txBox="1"/>
          <p:nvPr/>
        </p:nvSpPr>
        <p:spPr>
          <a:xfrm>
            <a:off x="4626142" y="601806"/>
            <a:ext cx="3320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+mj-lt"/>
                <a:cs typeface="Times New Roman" panose="02020603050405020304" pitchFamily="18" charset="0"/>
              </a:rPr>
              <a:t>objevování různých variant řešení</a:t>
            </a:r>
            <a:endParaRPr lang="cs-CZ" dirty="0">
              <a:latin typeface="+mj-lt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CED4E34-11C2-4628-987A-8938E3886EBA}"/>
              </a:ext>
            </a:extLst>
          </p:cNvPr>
          <p:cNvSpPr txBox="1"/>
          <p:nvPr/>
        </p:nvSpPr>
        <p:spPr>
          <a:xfrm>
            <a:off x="2064376" y="6078708"/>
            <a:ext cx="8444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+mj-lt"/>
              </a:rPr>
              <a:t>ovál - obrazec sestrojený ze dvou párů oblouků s dvěma různými poloměry</a:t>
            </a:r>
          </a:p>
        </p:txBody>
      </p:sp>
    </p:spTree>
    <p:extLst>
      <p:ext uri="{BB962C8B-B14F-4D97-AF65-F5344CB8AC3E}">
        <p14:creationId xmlns:p14="http://schemas.microsoft.com/office/powerpoint/2010/main" val="55192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28856384-844A-4C10-BD09-5FBB0093FB93}"/>
              </a:ext>
            </a:extLst>
          </p:cNvPr>
          <p:cNvGrpSpPr>
            <a:grpSpLocks noChangeAspect="1"/>
          </p:cNvGrpSpPr>
          <p:nvPr/>
        </p:nvGrpSpPr>
        <p:grpSpPr>
          <a:xfrm>
            <a:off x="2772803" y="1267220"/>
            <a:ext cx="6973303" cy="4320000"/>
            <a:chOff x="2018422" y="741440"/>
            <a:chExt cx="8984520" cy="5565960"/>
          </a:xfrm>
        </p:grpSpPr>
        <p:sp>
          <p:nvSpPr>
            <p:cNvPr id="39" name="Ovál 38">
              <a:extLst>
                <a:ext uri="{FF2B5EF4-FFF2-40B4-BE49-F238E27FC236}">
                  <a16:creationId xmlns:a16="http://schemas.microsoft.com/office/drawing/2014/main" id="{3098877F-36F2-413C-8962-36B83F297CE5}"/>
                </a:ext>
              </a:extLst>
            </p:cNvPr>
            <p:cNvSpPr/>
            <p:nvPr/>
          </p:nvSpPr>
          <p:spPr>
            <a:xfrm>
              <a:off x="4365812" y="3252695"/>
              <a:ext cx="2274048" cy="148216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1" name="Ovál 40">
              <a:extLst>
                <a:ext uri="{FF2B5EF4-FFF2-40B4-BE49-F238E27FC236}">
                  <a16:creationId xmlns:a16="http://schemas.microsoft.com/office/drawing/2014/main" id="{56FD252C-66B1-4ACD-B062-2C5D117F4A54}"/>
                </a:ext>
              </a:extLst>
            </p:cNvPr>
            <p:cNvSpPr/>
            <p:nvPr/>
          </p:nvSpPr>
          <p:spPr>
            <a:xfrm>
              <a:off x="4544357" y="3769658"/>
              <a:ext cx="1766796" cy="95623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8" name="Rukopis 7">
                  <a:extLst>
                    <a:ext uri="{FF2B5EF4-FFF2-40B4-BE49-F238E27FC236}">
                      <a16:creationId xmlns:a16="http://schemas.microsoft.com/office/drawing/2014/main" id="{656A99DA-58A4-4C21-9AAA-A0F5ACDF771E}"/>
                    </a:ext>
                  </a:extLst>
                </p14:cNvPr>
                <p14:cNvContentPartPr/>
                <p14:nvPr/>
              </p14:nvContentPartPr>
              <p14:xfrm>
                <a:off x="2018422" y="741440"/>
                <a:ext cx="8984520" cy="5565960"/>
              </p14:xfrm>
            </p:contentPart>
          </mc:Choice>
          <mc:Fallback xmlns="">
            <p:pic>
              <p:nvPicPr>
                <p:cNvPr id="8" name="Rukopis 7">
                  <a:extLst>
                    <a:ext uri="{FF2B5EF4-FFF2-40B4-BE49-F238E27FC236}">
                      <a16:creationId xmlns:a16="http://schemas.microsoft.com/office/drawing/2014/main" id="{656A99DA-58A4-4C21-9AAA-A0F5ACDF771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006827" y="729843"/>
                  <a:ext cx="9007247" cy="558869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C543EE6D-7385-4494-865B-9DE2102FB1D1}"/>
              </a:ext>
            </a:extLst>
          </p:cNvPr>
          <p:cNvSpPr txBox="1"/>
          <p:nvPr/>
        </p:nvSpPr>
        <p:spPr>
          <a:xfrm>
            <a:off x="4626142" y="601806"/>
            <a:ext cx="3320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+mj-lt"/>
                <a:cs typeface="Times New Roman" panose="02020603050405020304" pitchFamily="18" charset="0"/>
              </a:rPr>
              <a:t>objevování různých variant řešení</a:t>
            </a:r>
            <a:endParaRPr lang="cs-CZ" dirty="0">
              <a:latin typeface="+mj-lt"/>
            </a:endParaRP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66B546B6-364F-4413-AE7F-60048246EB7C}"/>
              </a:ext>
            </a:extLst>
          </p:cNvPr>
          <p:cNvSpPr txBox="1"/>
          <p:nvPr/>
        </p:nvSpPr>
        <p:spPr>
          <a:xfrm>
            <a:off x="2064376" y="6078708"/>
            <a:ext cx="8444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+mj-lt"/>
              </a:rPr>
              <a:t>kresba oválu o rozměrech zadané matematické posloupnosti</a:t>
            </a:r>
          </a:p>
        </p:txBody>
      </p:sp>
    </p:spTree>
    <p:extLst>
      <p:ext uri="{BB962C8B-B14F-4D97-AF65-F5344CB8AC3E}">
        <p14:creationId xmlns:p14="http://schemas.microsoft.com/office/powerpoint/2010/main" val="427147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FA0228E8-F54C-4995-B148-EF241EA65B2F}"/>
              </a:ext>
            </a:extLst>
          </p:cNvPr>
          <p:cNvGrpSpPr>
            <a:grpSpLocks noChangeAspect="1"/>
          </p:cNvGrpSpPr>
          <p:nvPr/>
        </p:nvGrpSpPr>
        <p:grpSpPr>
          <a:xfrm>
            <a:off x="2799849" y="1282460"/>
            <a:ext cx="6973303" cy="4320000"/>
            <a:chOff x="2018422" y="741440"/>
            <a:chExt cx="8984520" cy="5565960"/>
          </a:xfrm>
        </p:grpSpPr>
        <p:sp>
          <p:nvSpPr>
            <p:cNvPr id="37" name="Ovál 36">
              <a:extLst>
                <a:ext uri="{FF2B5EF4-FFF2-40B4-BE49-F238E27FC236}">
                  <a16:creationId xmlns:a16="http://schemas.microsoft.com/office/drawing/2014/main" id="{CBC99CDD-FBDA-47D9-9AC5-8D5878DAE03E}"/>
                </a:ext>
              </a:extLst>
            </p:cNvPr>
            <p:cNvSpPr/>
            <p:nvPr/>
          </p:nvSpPr>
          <p:spPr>
            <a:xfrm>
              <a:off x="4173068" y="2586318"/>
              <a:ext cx="2940425" cy="219635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9" name="Ovál 38">
              <a:extLst>
                <a:ext uri="{FF2B5EF4-FFF2-40B4-BE49-F238E27FC236}">
                  <a16:creationId xmlns:a16="http://schemas.microsoft.com/office/drawing/2014/main" id="{3098877F-36F2-413C-8962-36B83F297CE5}"/>
                </a:ext>
              </a:extLst>
            </p:cNvPr>
            <p:cNvSpPr/>
            <p:nvPr/>
          </p:nvSpPr>
          <p:spPr>
            <a:xfrm>
              <a:off x="4365812" y="3252695"/>
              <a:ext cx="2274048" cy="148216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1" name="Ovál 40">
              <a:extLst>
                <a:ext uri="{FF2B5EF4-FFF2-40B4-BE49-F238E27FC236}">
                  <a16:creationId xmlns:a16="http://schemas.microsoft.com/office/drawing/2014/main" id="{56FD252C-66B1-4ACD-B062-2C5D117F4A54}"/>
                </a:ext>
              </a:extLst>
            </p:cNvPr>
            <p:cNvSpPr/>
            <p:nvPr/>
          </p:nvSpPr>
          <p:spPr>
            <a:xfrm>
              <a:off x="4544357" y="3769658"/>
              <a:ext cx="1766796" cy="95623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8" name="Rukopis 7">
                  <a:extLst>
                    <a:ext uri="{FF2B5EF4-FFF2-40B4-BE49-F238E27FC236}">
                      <a16:creationId xmlns:a16="http://schemas.microsoft.com/office/drawing/2014/main" id="{5273A6FB-CEE5-426B-BB91-A818E21FABAB}"/>
                    </a:ext>
                  </a:extLst>
                </p14:cNvPr>
                <p14:cNvContentPartPr/>
                <p14:nvPr/>
              </p14:nvContentPartPr>
              <p14:xfrm>
                <a:off x="2018422" y="741440"/>
                <a:ext cx="8984520" cy="5565960"/>
              </p14:xfrm>
            </p:contentPart>
          </mc:Choice>
          <mc:Fallback xmlns="">
            <p:pic>
              <p:nvPicPr>
                <p:cNvPr id="8" name="Rukopis 7">
                  <a:extLst>
                    <a:ext uri="{FF2B5EF4-FFF2-40B4-BE49-F238E27FC236}">
                      <a16:creationId xmlns:a16="http://schemas.microsoft.com/office/drawing/2014/main" id="{5273A6FB-CEE5-426B-BB91-A818E21FABA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006827" y="729843"/>
                  <a:ext cx="9007247" cy="558869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D8866905-3978-489B-8451-2E409354CAB4}"/>
              </a:ext>
            </a:extLst>
          </p:cNvPr>
          <p:cNvSpPr txBox="1"/>
          <p:nvPr/>
        </p:nvSpPr>
        <p:spPr>
          <a:xfrm>
            <a:off x="3098127" y="525606"/>
            <a:ext cx="6114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+mj-lt"/>
                <a:cs typeface="Times New Roman" panose="02020603050405020304" pitchFamily="18" charset="0"/>
              </a:rPr>
              <a:t>tvorba kreativního postupu na základě pokynů nebo samostatně</a:t>
            </a:r>
            <a:endParaRPr lang="cs-CZ" dirty="0">
              <a:latin typeface="+mj-lt"/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03623259-9BB9-467A-B53E-1478D7010C65}"/>
              </a:ext>
            </a:extLst>
          </p:cNvPr>
          <p:cNvSpPr txBox="1"/>
          <p:nvPr/>
        </p:nvSpPr>
        <p:spPr>
          <a:xfrm>
            <a:off x="2064376" y="6078708"/>
            <a:ext cx="8444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+mj-lt"/>
              </a:rPr>
              <a:t>stínování</a:t>
            </a:r>
          </a:p>
        </p:txBody>
      </p:sp>
    </p:spTree>
    <p:extLst>
      <p:ext uri="{BB962C8B-B14F-4D97-AF65-F5344CB8AC3E}">
        <p14:creationId xmlns:p14="http://schemas.microsoft.com/office/powerpoint/2010/main" val="101402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38B8B3DA-33CA-4822-9DD1-4921A6F09900}"/>
              </a:ext>
            </a:extLst>
          </p:cNvPr>
          <p:cNvGrpSpPr>
            <a:grpSpLocks noChangeAspect="1"/>
          </p:cNvGrpSpPr>
          <p:nvPr/>
        </p:nvGrpSpPr>
        <p:grpSpPr>
          <a:xfrm>
            <a:off x="2772803" y="1290080"/>
            <a:ext cx="6973303" cy="4320000"/>
            <a:chOff x="2018422" y="741440"/>
            <a:chExt cx="8984520" cy="5565960"/>
          </a:xfrm>
        </p:grpSpPr>
        <p:sp>
          <p:nvSpPr>
            <p:cNvPr id="33" name="Ovál 32">
              <a:extLst>
                <a:ext uri="{FF2B5EF4-FFF2-40B4-BE49-F238E27FC236}">
                  <a16:creationId xmlns:a16="http://schemas.microsoft.com/office/drawing/2014/main" id="{2DBFD596-DA57-4377-8C50-64F3206120FE}"/>
                </a:ext>
              </a:extLst>
            </p:cNvPr>
            <p:cNvSpPr/>
            <p:nvPr/>
          </p:nvSpPr>
          <p:spPr>
            <a:xfrm>
              <a:off x="3287059" y="1226671"/>
              <a:ext cx="4948517" cy="391458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5" name="Ovál 34">
              <a:extLst>
                <a:ext uri="{FF2B5EF4-FFF2-40B4-BE49-F238E27FC236}">
                  <a16:creationId xmlns:a16="http://schemas.microsoft.com/office/drawing/2014/main" id="{8E7FFE23-14C3-4579-A514-84B6A418DD3B}"/>
                </a:ext>
              </a:extLst>
            </p:cNvPr>
            <p:cNvSpPr/>
            <p:nvPr/>
          </p:nvSpPr>
          <p:spPr>
            <a:xfrm>
              <a:off x="3929526" y="1970741"/>
              <a:ext cx="3558989" cy="293743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7" name="Ovál 36">
              <a:extLst>
                <a:ext uri="{FF2B5EF4-FFF2-40B4-BE49-F238E27FC236}">
                  <a16:creationId xmlns:a16="http://schemas.microsoft.com/office/drawing/2014/main" id="{CBC99CDD-FBDA-47D9-9AC5-8D5878DAE03E}"/>
                </a:ext>
              </a:extLst>
            </p:cNvPr>
            <p:cNvSpPr/>
            <p:nvPr/>
          </p:nvSpPr>
          <p:spPr>
            <a:xfrm>
              <a:off x="4173068" y="2586318"/>
              <a:ext cx="2940425" cy="219635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9" name="Ovál 38">
              <a:extLst>
                <a:ext uri="{FF2B5EF4-FFF2-40B4-BE49-F238E27FC236}">
                  <a16:creationId xmlns:a16="http://schemas.microsoft.com/office/drawing/2014/main" id="{3098877F-36F2-413C-8962-36B83F297CE5}"/>
                </a:ext>
              </a:extLst>
            </p:cNvPr>
            <p:cNvSpPr/>
            <p:nvPr/>
          </p:nvSpPr>
          <p:spPr>
            <a:xfrm>
              <a:off x="4365812" y="3252695"/>
              <a:ext cx="2274048" cy="148216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1" name="Ovál 40">
              <a:extLst>
                <a:ext uri="{FF2B5EF4-FFF2-40B4-BE49-F238E27FC236}">
                  <a16:creationId xmlns:a16="http://schemas.microsoft.com/office/drawing/2014/main" id="{56FD252C-66B1-4ACD-B062-2C5D117F4A54}"/>
                </a:ext>
              </a:extLst>
            </p:cNvPr>
            <p:cNvSpPr/>
            <p:nvPr/>
          </p:nvSpPr>
          <p:spPr>
            <a:xfrm>
              <a:off x="4544357" y="3769658"/>
              <a:ext cx="1766796" cy="95623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8" name="Rukopis 7">
                  <a:extLst>
                    <a:ext uri="{FF2B5EF4-FFF2-40B4-BE49-F238E27FC236}">
                      <a16:creationId xmlns:a16="http://schemas.microsoft.com/office/drawing/2014/main" id="{40B3657F-CDAC-4464-9A20-247E680B2E8F}"/>
                    </a:ext>
                  </a:extLst>
                </p14:cNvPr>
                <p14:cNvContentPartPr/>
                <p14:nvPr/>
              </p14:nvContentPartPr>
              <p14:xfrm>
                <a:off x="2018422" y="741440"/>
                <a:ext cx="8984520" cy="5565960"/>
              </p14:xfrm>
            </p:contentPart>
          </mc:Choice>
          <mc:Fallback xmlns="">
            <p:pic>
              <p:nvPicPr>
                <p:cNvPr id="8" name="Rukopis 7">
                  <a:extLst>
                    <a:ext uri="{FF2B5EF4-FFF2-40B4-BE49-F238E27FC236}">
                      <a16:creationId xmlns:a16="http://schemas.microsoft.com/office/drawing/2014/main" id="{40B3657F-CDAC-4464-9A20-247E680B2E8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006827" y="729843"/>
                  <a:ext cx="9007247" cy="558869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5316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67F9918B-526B-4A81-ACFB-66713A401D5E}"/>
              </a:ext>
            </a:extLst>
          </p:cNvPr>
          <p:cNvGrpSpPr>
            <a:grpSpLocks noChangeAspect="1"/>
          </p:cNvGrpSpPr>
          <p:nvPr/>
        </p:nvGrpSpPr>
        <p:grpSpPr>
          <a:xfrm>
            <a:off x="2772803" y="1274840"/>
            <a:ext cx="6973303" cy="4320000"/>
            <a:chOff x="2018422" y="741440"/>
            <a:chExt cx="8984520" cy="5565960"/>
          </a:xfrm>
        </p:grpSpPr>
        <p:sp>
          <p:nvSpPr>
            <p:cNvPr id="33" name="Ovál 32">
              <a:extLst>
                <a:ext uri="{FF2B5EF4-FFF2-40B4-BE49-F238E27FC236}">
                  <a16:creationId xmlns:a16="http://schemas.microsoft.com/office/drawing/2014/main" id="{2DBFD596-DA57-4377-8C50-64F3206120FE}"/>
                </a:ext>
              </a:extLst>
            </p:cNvPr>
            <p:cNvSpPr/>
            <p:nvPr/>
          </p:nvSpPr>
          <p:spPr>
            <a:xfrm>
              <a:off x="3287059" y="1226671"/>
              <a:ext cx="4948517" cy="391458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5" name="Ovál 34">
              <a:extLst>
                <a:ext uri="{FF2B5EF4-FFF2-40B4-BE49-F238E27FC236}">
                  <a16:creationId xmlns:a16="http://schemas.microsoft.com/office/drawing/2014/main" id="{8E7FFE23-14C3-4579-A514-84B6A418DD3B}"/>
                </a:ext>
              </a:extLst>
            </p:cNvPr>
            <p:cNvSpPr/>
            <p:nvPr/>
          </p:nvSpPr>
          <p:spPr>
            <a:xfrm>
              <a:off x="3929526" y="1970741"/>
              <a:ext cx="3558989" cy="293743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7" name="Ovál 36">
              <a:extLst>
                <a:ext uri="{FF2B5EF4-FFF2-40B4-BE49-F238E27FC236}">
                  <a16:creationId xmlns:a16="http://schemas.microsoft.com/office/drawing/2014/main" id="{CBC99CDD-FBDA-47D9-9AC5-8D5878DAE03E}"/>
                </a:ext>
              </a:extLst>
            </p:cNvPr>
            <p:cNvSpPr/>
            <p:nvPr/>
          </p:nvSpPr>
          <p:spPr>
            <a:xfrm>
              <a:off x="4173068" y="2586318"/>
              <a:ext cx="2940425" cy="219635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9" name="Ovál 38">
              <a:extLst>
                <a:ext uri="{FF2B5EF4-FFF2-40B4-BE49-F238E27FC236}">
                  <a16:creationId xmlns:a16="http://schemas.microsoft.com/office/drawing/2014/main" id="{3098877F-36F2-413C-8962-36B83F297CE5}"/>
                </a:ext>
              </a:extLst>
            </p:cNvPr>
            <p:cNvSpPr/>
            <p:nvPr/>
          </p:nvSpPr>
          <p:spPr>
            <a:xfrm>
              <a:off x="4365812" y="3252695"/>
              <a:ext cx="2274048" cy="148216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1" name="Ovál 40">
              <a:extLst>
                <a:ext uri="{FF2B5EF4-FFF2-40B4-BE49-F238E27FC236}">
                  <a16:creationId xmlns:a16="http://schemas.microsoft.com/office/drawing/2014/main" id="{56FD252C-66B1-4ACD-B062-2C5D117F4A54}"/>
                </a:ext>
              </a:extLst>
            </p:cNvPr>
            <p:cNvSpPr/>
            <p:nvPr/>
          </p:nvSpPr>
          <p:spPr>
            <a:xfrm>
              <a:off x="4544357" y="3769658"/>
              <a:ext cx="1766796" cy="95623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Rukopis 3">
                  <a:extLst>
                    <a:ext uri="{FF2B5EF4-FFF2-40B4-BE49-F238E27FC236}">
                      <a16:creationId xmlns:a16="http://schemas.microsoft.com/office/drawing/2014/main" id="{4263800A-3519-4C42-84B4-19C171F223CF}"/>
                    </a:ext>
                  </a:extLst>
                </p14:cNvPr>
                <p14:cNvContentPartPr/>
                <p14:nvPr/>
              </p14:nvContentPartPr>
              <p14:xfrm>
                <a:off x="2018422" y="741440"/>
                <a:ext cx="8984520" cy="5565960"/>
              </p14:xfrm>
            </p:contentPart>
          </mc:Choice>
          <mc:Fallback xmlns="">
            <p:pic>
              <p:nvPicPr>
                <p:cNvPr id="4" name="Rukopis 3">
                  <a:extLst>
                    <a:ext uri="{FF2B5EF4-FFF2-40B4-BE49-F238E27FC236}">
                      <a16:creationId xmlns:a16="http://schemas.microsoft.com/office/drawing/2014/main" id="{4263800A-3519-4C42-84B4-19C171F223C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006827" y="729843"/>
                  <a:ext cx="9007247" cy="558869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62778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683A985F-D9B9-4A5A-8B41-7744F3D7B443}"/>
              </a:ext>
            </a:extLst>
          </p:cNvPr>
          <p:cNvGrpSpPr>
            <a:grpSpLocks noChangeAspect="1"/>
          </p:cNvGrpSpPr>
          <p:nvPr/>
        </p:nvGrpSpPr>
        <p:grpSpPr>
          <a:xfrm>
            <a:off x="2810903" y="1183400"/>
            <a:ext cx="6973303" cy="4320000"/>
            <a:chOff x="2018422" y="741440"/>
            <a:chExt cx="8984520" cy="5565960"/>
          </a:xfrm>
        </p:grpSpPr>
        <p:sp>
          <p:nvSpPr>
            <p:cNvPr id="33" name="Ovál 32">
              <a:extLst>
                <a:ext uri="{FF2B5EF4-FFF2-40B4-BE49-F238E27FC236}">
                  <a16:creationId xmlns:a16="http://schemas.microsoft.com/office/drawing/2014/main" id="{2DBFD596-DA57-4377-8C50-64F3206120FE}"/>
                </a:ext>
              </a:extLst>
            </p:cNvPr>
            <p:cNvSpPr/>
            <p:nvPr/>
          </p:nvSpPr>
          <p:spPr>
            <a:xfrm>
              <a:off x="3287059" y="1226671"/>
              <a:ext cx="4948517" cy="391458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5" name="Ovál 34">
              <a:extLst>
                <a:ext uri="{FF2B5EF4-FFF2-40B4-BE49-F238E27FC236}">
                  <a16:creationId xmlns:a16="http://schemas.microsoft.com/office/drawing/2014/main" id="{8E7FFE23-14C3-4579-A514-84B6A418DD3B}"/>
                </a:ext>
              </a:extLst>
            </p:cNvPr>
            <p:cNvSpPr/>
            <p:nvPr/>
          </p:nvSpPr>
          <p:spPr>
            <a:xfrm>
              <a:off x="3929526" y="1970741"/>
              <a:ext cx="3558989" cy="293743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7" name="Ovál 36">
              <a:extLst>
                <a:ext uri="{FF2B5EF4-FFF2-40B4-BE49-F238E27FC236}">
                  <a16:creationId xmlns:a16="http://schemas.microsoft.com/office/drawing/2014/main" id="{CBC99CDD-FBDA-47D9-9AC5-8D5878DAE03E}"/>
                </a:ext>
              </a:extLst>
            </p:cNvPr>
            <p:cNvSpPr/>
            <p:nvPr/>
          </p:nvSpPr>
          <p:spPr>
            <a:xfrm>
              <a:off x="4173068" y="2586318"/>
              <a:ext cx="2940425" cy="219635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9" name="Ovál 38">
              <a:extLst>
                <a:ext uri="{FF2B5EF4-FFF2-40B4-BE49-F238E27FC236}">
                  <a16:creationId xmlns:a16="http://schemas.microsoft.com/office/drawing/2014/main" id="{3098877F-36F2-413C-8962-36B83F297CE5}"/>
                </a:ext>
              </a:extLst>
            </p:cNvPr>
            <p:cNvSpPr/>
            <p:nvPr/>
          </p:nvSpPr>
          <p:spPr>
            <a:xfrm>
              <a:off x="4365812" y="3252695"/>
              <a:ext cx="2274048" cy="148216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1" name="Ovál 40">
              <a:extLst>
                <a:ext uri="{FF2B5EF4-FFF2-40B4-BE49-F238E27FC236}">
                  <a16:creationId xmlns:a16="http://schemas.microsoft.com/office/drawing/2014/main" id="{56FD252C-66B1-4ACD-B062-2C5D117F4A54}"/>
                </a:ext>
              </a:extLst>
            </p:cNvPr>
            <p:cNvSpPr/>
            <p:nvPr/>
          </p:nvSpPr>
          <p:spPr>
            <a:xfrm>
              <a:off x="4544357" y="3769658"/>
              <a:ext cx="1766796" cy="95623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0" name="Rukopis 9">
                  <a:extLst>
                    <a:ext uri="{FF2B5EF4-FFF2-40B4-BE49-F238E27FC236}">
                      <a16:creationId xmlns:a16="http://schemas.microsoft.com/office/drawing/2014/main" id="{3BF6F7FA-2728-46AF-A05C-B343F0FFD24B}"/>
                    </a:ext>
                  </a:extLst>
                </p14:cNvPr>
                <p14:cNvContentPartPr/>
                <p14:nvPr/>
              </p14:nvContentPartPr>
              <p14:xfrm>
                <a:off x="3931188" y="3013913"/>
                <a:ext cx="328320" cy="328320"/>
              </p14:xfrm>
            </p:contentPart>
          </mc:Choice>
          <mc:Fallback xmlns="">
            <p:pic>
              <p:nvPicPr>
                <p:cNvPr id="10" name="Rukopis 9">
                  <a:extLst>
                    <a:ext uri="{FF2B5EF4-FFF2-40B4-BE49-F238E27FC236}">
                      <a16:creationId xmlns:a16="http://schemas.microsoft.com/office/drawing/2014/main" id="{3BF6F7FA-2728-46AF-A05C-B343F0FFD24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838442" y="2828421"/>
                  <a:ext cx="513348" cy="6988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1" name="Rukopis 10">
                  <a:extLst>
                    <a:ext uri="{FF2B5EF4-FFF2-40B4-BE49-F238E27FC236}">
                      <a16:creationId xmlns:a16="http://schemas.microsoft.com/office/drawing/2014/main" id="{DC53C160-79C4-42C1-861E-E9EAC27820E3}"/>
                    </a:ext>
                  </a:extLst>
                </p14:cNvPr>
                <p14:cNvContentPartPr/>
                <p14:nvPr/>
              </p14:nvContentPartPr>
              <p14:xfrm>
                <a:off x="3984828" y="3067193"/>
                <a:ext cx="360" cy="360"/>
              </p14:xfrm>
            </p:contentPart>
          </mc:Choice>
          <mc:Fallback xmlns="">
            <p:pic>
              <p:nvPicPr>
                <p:cNvPr id="11" name="Rukopis 10">
                  <a:extLst>
                    <a:ext uri="{FF2B5EF4-FFF2-40B4-BE49-F238E27FC236}">
                      <a16:creationId xmlns:a16="http://schemas.microsoft.com/office/drawing/2014/main" id="{DC53C160-79C4-42C1-861E-E9EAC27820E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912828" y="2923193"/>
                  <a:ext cx="14400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2" name="Rukopis 11">
                  <a:extLst>
                    <a:ext uri="{FF2B5EF4-FFF2-40B4-BE49-F238E27FC236}">
                      <a16:creationId xmlns:a16="http://schemas.microsoft.com/office/drawing/2014/main" id="{C6D4DD13-6A8B-46C9-8DBB-AE8D106B47A7}"/>
                    </a:ext>
                  </a:extLst>
                </p14:cNvPr>
                <p14:cNvContentPartPr/>
                <p14:nvPr/>
              </p14:nvContentPartPr>
              <p14:xfrm>
                <a:off x="5678988" y="4761353"/>
                <a:ext cx="60840" cy="60840"/>
              </p14:xfrm>
            </p:contentPart>
          </mc:Choice>
          <mc:Fallback xmlns="">
            <p:pic>
              <p:nvPicPr>
                <p:cNvPr id="12" name="Rukopis 11">
                  <a:extLst>
                    <a:ext uri="{FF2B5EF4-FFF2-40B4-BE49-F238E27FC236}">
                      <a16:creationId xmlns:a16="http://schemas.microsoft.com/office/drawing/2014/main" id="{C6D4DD13-6A8B-46C9-8DBB-AE8D106B47A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586103" y="4575582"/>
                  <a:ext cx="246147" cy="4319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3" name="Rukopis 12">
                  <a:extLst>
                    <a:ext uri="{FF2B5EF4-FFF2-40B4-BE49-F238E27FC236}">
                      <a16:creationId xmlns:a16="http://schemas.microsoft.com/office/drawing/2014/main" id="{CC056E67-91DC-4906-902C-E3E16528B4AC}"/>
                    </a:ext>
                  </a:extLst>
                </p14:cNvPr>
                <p14:cNvContentPartPr/>
                <p14:nvPr/>
              </p14:nvContentPartPr>
              <p14:xfrm>
                <a:off x="4944948" y="4027313"/>
                <a:ext cx="984960" cy="984960"/>
              </p14:xfrm>
            </p:contentPart>
          </mc:Choice>
          <mc:Fallback xmlns="">
            <p:pic>
              <p:nvPicPr>
                <p:cNvPr id="13" name="Rukopis 12">
                  <a:extLst>
                    <a:ext uri="{FF2B5EF4-FFF2-40B4-BE49-F238E27FC236}">
                      <a16:creationId xmlns:a16="http://schemas.microsoft.com/office/drawing/2014/main" id="{CC056E67-91DC-4906-902C-E3E16528B4A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852202" y="3841821"/>
                  <a:ext cx="1169988" cy="13554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4" name="Rukopis 13">
                  <a:extLst>
                    <a:ext uri="{FF2B5EF4-FFF2-40B4-BE49-F238E27FC236}">
                      <a16:creationId xmlns:a16="http://schemas.microsoft.com/office/drawing/2014/main" id="{C2253B0E-294F-4963-AEB0-A3AE101BC088}"/>
                    </a:ext>
                  </a:extLst>
                </p14:cNvPr>
                <p14:cNvContentPartPr/>
                <p14:nvPr/>
              </p14:nvContentPartPr>
              <p14:xfrm>
                <a:off x="3916068" y="2998433"/>
                <a:ext cx="547920" cy="547920"/>
              </p14:xfrm>
            </p:contentPart>
          </mc:Choice>
          <mc:Fallback xmlns="">
            <p:pic>
              <p:nvPicPr>
                <p:cNvPr id="14" name="Rukopis 13">
                  <a:extLst>
                    <a:ext uri="{FF2B5EF4-FFF2-40B4-BE49-F238E27FC236}">
                      <a16:creationId xmlns:a16="http://schemas.microsoft.com/office/drawing/2014/main" id="{C2253B0E-294F-4963-AEB0-A3AE101BC08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823357" y="2813012"/>
                  <a:ext cx="732878" cy="9182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5" name="Rukopis 14">
                  <a:extLst>
                    <a:ext uri="{FF2B5EF4-FFF2-40B4-BE49-F238E27FC236}">
                      <a16:creationId xmlns:a16="http://schemas.microsoft.com/office/drawing/2014/main" id="{8B3C6CE5-5F8E-43BA-B895-9159D9E2A05A}"/>
                    </a:ext>
                  </a:extLst>
                </p14:cNvPr>
                <p14:cNvContentPartPr/>
                <p14:nvPr/>
              </p14:nvContentPartPr>
              <p14:xfrm>
                <a:off x="4010028" y="3199673"/>
                <a:ext cx="243360" cy="985320"/>
              </p14:xfrm>
            </p:contentPart>
          </mc:Choice>
          <mc:Fallback xmlns="">
            <p:pic>
              <p:nvPicPr>
                <p:cNvPr id="15" name="Rukopis 14">
                  <a:extLst>
                    <a:ext uri="{FF2B5EF4-FFF2-40B4-BE49-F238E27FC236}">
                      <a16:creationId xmlns:a16="http://schemas.microsoft.com/office/drawing/2014/main" id="{8B3C6CE5-5F8E-43BA-B895-9159D9E2A05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917319" y="3014114"/>
                  <a:ext cx="428314" cy="13559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6" name="Rukopis 15">
                  <a:extLst>
                    <a:ext uri="{FF2B5EF4-FFF2-40B4-BE49-F238E27FC236}">
                      <a16:creationId xmlns:a16="http://schemas.microsoft.com/office/drawing/2014/main" id="{F999F0EC-55D2-41E1-A36F-0679C82260A0}"/>
                    </a:ext>
                  </a:extLst>
                </p14:cNvPr>
                <p14:cNvContentPartPr/>
                <p14:nvPr/>
              </p14:nvContentPartPr>
              <p14:xfrm>
                <a:off x="3942708" y="3075833"/>
                <a:ext cx="74880" cy="410040"/>
              </p14:xfrm>
            </p:contentPart>
          </mc:Choice>
          <mc:Fallback xmlns="">
            <p:pic>
              <p:nvPicPr>
                <p:cNvPr id="16" name="Rukopis 15">
                  <a:extLst>
                    <a:ext uri="{FF2B5EF4-FFF2-40B4-BE49-F238E27FC236}">
                      <a16:creationId xmlns:a16="http://schemas.microsoft.com/office/drawing/2014/main" id="{F999F0EC-55D2-41E1-A36F-0679C82260A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849689" y="2890084"/>
                  <a:ext cx="260452" cy="7810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7" name="Rukopis 16">
                  <a:extLst>
                    <a:ext uri="{FF2B5EF4-FFF2-40B4-BE49-F238E27FC236}">
                      <a16:creationId xmlns:a16="http://schemas.microsoft.com/office/drawing/2014/main" id="{9C36EA29-962A-447A-AC58-05C09598B24E}"/>
                    </a:ext>
                  </a:extLst>
                </p14:cNvPr>
                <p14:cNvContentPartPr/>
                <p14:nvPr/>
              </p14:nvContentPartPr>
              <p14:xfrm>
                <a:off x="3906708" y="3103913"/>
                <a:ext cx="121320" cy="509400"/>
              </p14:xfrm>
            </p:contentPart>
          </mc:Choice>
          <mc:Fallback xmlns="">
            <p:pic>
              <p:nvPicPr>
                <p:cNvPr id="17" name="Rukopis 16">
                  <a:extLst>
                    <a:ext uri="{FF2B5EF4-FFF2-40B4-BE49-F238E27FC236}">
                      <a16:creationId xmlns:a16="http://schemas.microsoft.com/office/drawing/2014/main" id="{9C36EA29-962A-447A-AC58-05C09598B24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814097" y="2918339"/>
                  <a:ext cx="306078" cy="8800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8" name="Rukopis 17">
                  <a:extLst>
                    <a:ext uri="{FF2B5EF4-FFF2-40B4-BE49-F238E27FC236}">
                      <a16:creationId xmlns:a16="http://schemas.microsoft.com/office/drawing/2014/main" id="{C410590B-680C-4D6F-8842-2F46A73F5A2B}"/>
                    </a:ext>
                  </a:extLst>
                </p14:cNvPr>
                <p14:cNvContentPartPr/>
                <p14:nvPr/>
              </p14:nvContentPartPr>
              <p14:xfrm>
                <a:off x="3994188" y="3861713"/>
                <a:ext cx="1695240" cy="1061640"/>
              </p14:xfrm>
            </p:contentPart>
          </mc:Choice>
          <mc:Fallback xmlns="">
            <p:pic>
              <p:nvPicPr>
                <p:cNvPr id="18" name="Rukopis 17">
                  <a:extLst>
                    <a:ext uri="{FF2B5EF4-FFF2-40B4-BE49-F238E27FC236}">
                      <a16:creationId xmlns:a16="http://schemas.microsoft.com/office/drawing/2014/main" id="{C410590B-680C-4D6F-8842-2F46A73F5A2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901400" y="3676193"/>
                  <a:ext cx="1880352" cy="14322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9" name="Rukopis 18">
                  <a:extLst>
                    <a:ext uri="{FF2B5EF4-FFF2-40B4-BE49-F238E27FC236}">
                      <a16:creationId xmlns:a16="http://schemas.microsoft.com/office/drawing/2014/main" id="{C09C6324-B8C1-47B8-8E9C-192E556D3988}"/>
                    </a:ext>
                  </a:extLst>
                </p14:cNvPr>
                <p14:cNvContentPartPr/>
                <p14:nvPr/>
              </p14:nvContentPartPr>
              <p14:xfrm>
                <a:off x="4504668" y="3587033"/>
                <a:ext cx="411480" cy="411480"/>
              </p14:xfrm>
            </p:contentPart>
          </mc:Choice>
          <mc:Fallback xmlns="">
            <p:pic>
              <p:nvPicPr>
                <p:cNvPr id="19" name="Rukopis 18">
                  <a:extLst>
                    <a:ext uri="{FF2B5EF4-FFF2-40B4-BE49-F238E27FC236}">
                      <a16:creationId xmlns:a16="http://schemas.microsoft.com/office/drawing/2014/main" id="{C09C6324-B8C1-47B8-8E9C-192E556D398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411888" y="3401473"/>
                  <a:ext cx="596576" cy="7821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0" name="Rukopis 19">
                  <a:extLst>
                    <a:ext uri="{FF2B5EF4-FFF2-40B4-BE49-F238E27FC236}">
                      <a16:creationId xmlns:a16="http://schemas.microsoft.com/office/drawing/2014/main" id="{8CC58516-F352-45B0-8780-95D09E50F8C8}"/>
                    </a:ext>
                  </a:extLst>
                </p14:cNvPr>
                <p14:cNvContentPartPr/>
                <p14:nvPr/>
              </p14:nvContentPartPr>
              <p14:xfrm>
                <a:off x="4554348" y="3636713"/>
                <a:ext cx="355320" cy="355320"/>
              </p14:xfrm>
            </p:contentPart>
          </mc:Choice>
          <mc:Fallback xmlns="">
            <p:pic>
              <p:nvPicPr>
                <p:cNvPr id="20" name="Rukopis 19">
                  <a:extLst>
                    <a:ext uri="{FF2B5EF4-FFF2-40B4-BE49-F238E27FC236}">
                      <a16:creationId xmlns:a16="http://schemas.microsoft.com/office/drawing/2014/main" id="{8CC58516-F352-45B0-8780-95D09E50F8C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461575" y="3451167"/>
                  <a:ext cx="540402" cy="7259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1" name="Rukopis 20">
                  <a:extLst>
                    <a:ext uri="{FF2B5EF4-FFF2-40B4-BE49-F238E27FC236}">
                      <a16:creationId xmlns:a16="http://schemas.microsoft.com/office/drawing/2014/main" id="{EAA32A29-B1F0-490D-8370-488A6FEFE4B2}"/>
                    </a:ext>
                  </a:extLst>
                </p14:cNvPr>
                <p14:cNvContentPartPr/>
                <p14:nvPr/>
              </p14:nvContentPartPr>
              <p14:xfrm>
                <a:off x="4398468" y="3812753"/>
                <a:ext cx="387720" cy="510840"/>
              </p14:xfrm>
            </p:contentPart>
          </mc:Choice>
          <mc:Fallback xmlns="">
            <p:pic>
              <p:nvPicPr>
                <p:cNvPr id="21" name="Rukopis 20">
                  <a:extLst>
                    <a:ext uri="{FF2B5EF4-FFF2-40B4-BE49-F238E27FC236}">
                      <a16:creationId xmlns:a16="http://schemas.microsoft.com/office/drawing/2014/main" id="{EAA32A29-B1F0-490D-8370-488A6FEFE4B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305712" y="3627330"/>
                  <a:ext cx="572768" cy="8812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2" name="Rukopis 21">
                  <a:extLst>
                    <a:ext uri="{FF2B5EF4-FFF2-40B4-BE49-F238E27FC236}">
                      <a16:creationId xmlns:a16="http://schemas.microsoft.com/office/drawing/2014/main" id="{EEDABE1F-B8C3-4BDD-AFF5-0BB7E7BAAD0A}"/>
                    </a:ext>
                  </a:extLst>
                </p14:cNvPr>
                <p14:cNvContentPartPr/>
                <p14:nvPr/>
              </p14:nvContentPartPr>
              <p14:xfrm>
                <a:off x="4008228" y="3090593"/>
                <a:ext cx="197640" cy="197640"/>
              </p14:xfrm>
            </p:contentPart>
          </mc:Choice>
          <mc:Fallback xmlns="">
            <p:pic>
              <p:nvPicPr>
                <p:cNvPr id="22" name="Rukopis 21">
                  <a:extLst>
                    <a:ext uri="{FF2B5EF4-FFF2-40B4-BE49-F238E27FC236}">
                      <a16:creationId xmlns:a16="http://schemas.microsoft.com/office/drawing/2014/main" id="{EEDABE1F-B8C3-4BDD-AFF5-0BB7E7BAAD0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915439" y="2905016"/>
                  <a:ext cx="382754" cy="5683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3" name="Rukopis 22">
                  <a:extLst>
                    <a:ext uri="{FF2B5EF4-FFF2-40B4-BE49-F238E27FC236}">
                      <a16:creationId xmlns:a16="http://schemas.microsoft.com/office/drawing/2014/main" id="{797F6CF8-F7FE-4097-9491-BD6BFB5A8696}"/>
                    </a:ext>
                  </a:extLst>
                </p14:cNvPr>
                <p14:cNvContentPartPr/>
                <p14:nvPr/>
              </p14:nvContentPartPr>
              <p14:xfrm>
                <a:off x="4080228" y="3162593"/>
                <a:ext cx="588240" cy="588240"/>
              </p14:xfrm>
            </p:contentPart>
          </mc:Choice>
          <mc:Fallback xmlns="">
            <p:pic>
              <p:nvPicPr>
                <p:cNvPr id="23" name="Rukopis 22">
                  <a:extLst>
                    <a:ext uri="{FF2B5EF4-FFF2-40B4-BE49-F238E27FC236}">
                      <a16:creationId xmlns:a16="http://schemas.microsoft.com/office/drawing/2014/main" id="{797F6CF8-F7FE-4097-9491-BD6BFB5A869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987446" y="2977028"/>
                  <a:ext cx="773341" cy="9589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4" name="Rukopis 23">
                  <a:extLst>
                    <a:ext uri="{FF2B5EF4-FFF2-40B4-BE49-F238E27FC236}">
                      <a16:creationId xmlns:a16="http://schemas.microsoft.com/office/drawing/2014/main" id="{1D2711B1-AE3C-43BA-8DE5-DF02DBB1AF60}"/>
                    </a:ext>
                  </a:extLst>
                </p14:cNvPr>
                <p14:cNvContentPartPr/>
                <p14:nvPr/>
              </p14:nvContentPartPr>
              <p14:xfrm>
                <a:off x="3979428" y="3062513"/>
                <a:ext cx="191880" cy="911880"/>
              </p14:xfrm>
            </p:contentPart>
          </mc:Choice>
          <mc:Fallback xmlns="">
            <p:pic>
              <p:nvPicPr>
                <p:cNvPr id="24" name="Rukopis 23">
                  <a:extLst>
                    <a:ext uri="{FF2B5EF4-FFF2-40B4-BE49-F238E27FC236}">
                      <a16:creationId xmlns:a16="http://schemas.microsoft.com/office/drawing/2014/main" id="{1D2711B1-AE3C-43BA-8DE5-DF02DBB1AF6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886732" y="2877077"/>
                  <a:ext cx="376808" cy="12822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5" name="Rukopis 24">
                  <a:extLst>
                    <a:ext uri="{FF2B5EF4-FFF2-40B4-BE49-F238E27FC236}">
                      <a16:creationId xmlns:a16="http://schemas.microsoft.com/office/drawing/2014/main" id="{AE37066C-DD33-4602-AAF3-8ABD6A7D3A6D}"/>
                    </a:ext>
                  </a:extLst>
                </p14:cNvPr>
                <p14:cNvContentPartPr/>
                <p14:nvPr/>
              </p14:nvContentPartPr>
              <p14:xfrm>
                <a:off x="4829028" y="3911393"/>
                <a:ext cx="910080" cy="910080"/>
              </p14:xfrm>
            </p:contentPart>
          </mc:Choice>
          <mc:Fallback xmlns="">
            <p:pic>
              <p:nvPicPr>
                <p:cNvPr id="25" name="Rukopis 24">
                  <a:extLst>
                    <a:ext uri="{FF2B5EF4-FFF2-40B4-BE49-F238E27FC236}">
                      <a16:creationId xmlns:a16="http://schemas.microsoft.com/office/drawing/2014/main" id="{AE37066C-DD33-4602-AAF3-8ABD6A7D3A6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736257" y="3725946"/>
                  <a:ext cx="1095157" cy="12805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6" name="Rukopis 35">
                  <a:extLst>
                    <a:ext uri="{FF2B5EF4-FFF2-40B4-BE49-F238E27FC236}">
                      <a16:creationId xmlns:a16="http://schemas.microsoft.com/office/drawing/2014/main" id="{13D2305C-7A63-463C-AE88-8D7FE14E2971}"/>
                    </a:ext>
                  </a:extLst>
                </p14:cNvPr>
                <p14:cNvContentPartPr/>
                <p14:nvPr/>
              </p14:nvContentPartPr>
              <p14:xfrm>
                <a:off x="2018422" y="741440"/>
                <a:ext cx="8984520" cy="5565960"/>
              </p14:xfrm>
            </p:contentPart>
          </mc:Choice>
          <mc:Fallback xmlns="">
            <p:pic>
              <p:nvPicPr>
                <p:cNvPr id="36" name="Rukopis 35">
                  <a:extLst>
                    <a:ext uri="{FF2B5EF4-FFF2-40B4-BE49-F238E27FC236}">
                      <a16:creationId xmlns:a16="http://schemas.microsoft.com/office/drawing/2014/main" id="{13D2305C-7A63-463C-AE88-8D7FE14E297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006827" y="729843"/>
                  <a:ext cx="9007247" cy="558869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54819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1D4E5B97-D304-47BE-954C-D653359CFC73}"/>
              </a:ext>
            </a:extLst>
          </p:cNvPr>
          <p:cNvGrpSpPr>
            <a:grpSpLocks noChangeAspect="1"/>
          </p:cNvGrpSpPr>
          <p:nvPr/>
        </p:nvGrpSpPr>
        <p:grpSpPr>
          <a:xfrm>
            <a:off x="2838545" y="1357733"/>
            <a:ext cx="6778364" cy="4320000"/>
            <a:chOff x="1489805" y="557633"/>
            <a:chExt cx="9543823" cy="6082488"/>
          </a:xfrm>
        </p:grpSpPr>
        <p:sp>
          <p:nvSpPr>
            <p:cNvPr id="33" name="Ovál 32">
              <a:extLst>
                <a:ext uri="{FF2B5EF4-FFF2-40B4-BE49-F238E27FC236}">
                  <a16:creationId xmlns:a16="http://schemas.microsoft.com/office/drawing/2014/main" id="{2DBFD596-DA57-4377-8C50-64F3206120FE}"/>
                </a:ext>
              </a:extLst>
            </p:cNvPr>
            <p:cNvSpPr/>
            <p:nvPr/>
          </p:nvSpPr>
          <p:spPr>
            <a:xfrm rot="21580452">
              <a:off x="2913310" y="1121994"/>
              <a:ext cx="4948517" cy="391458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5" name="Ovál 34">
              <a:extLst>
                <a:ext uri="{FF2B5EF4-FFF2-40B4-BE49-F238E27FC236}">
                  <a16:creationId xmlns:a16="http://schemas.microsoft.com/office/drawing/2014/main" id="{8E7FFE23-14C3-4579-A514-84B6A418DD3B}"/>
                </a:ext>
              </a:extLst>
            </p:cNvPr>
            <p:cNvSpPr/>
            <p:nvPr/>
          </p:nvSpPr>
          <p:spPr>
            <a:xfrm rot="21580452">
              <a:off x="3557231" y="1866357"/>
              <a:ext cx="3558989" cy="293743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7" name="Ovál 36">
              <a:extLst>
                <a:ext uri="{FF2B5EF4-FFF2-40B4-BE49-F238E27FC236}">
                  <a16:creationId xmlns:a16="http://schemas.microsoft.com/office/drawing/2014/main" id="{CBC99CDD-FBDA-47D9-9AC5-8D5878DAE03E}"/>
                </a:ext>
              </a:extLst>
            </p:cNvPr>
            <p:cNvSpPr/>
            <p:nvPr/>
          </p:nvSpPr>
          <p:spPr>
            <a:xfrm rot="21580452">
              <a:off x="3802167" y="2482304"/>
              <a:ext cx="2940425" cy="219635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9" name="Ovál 38">
              <a:extLst>
                <a:ext uri="{FF2B5EF4-FFF2-40B4-BE49-F238E27FC236}">
                  <a16:creationId xmlns:a16="http://schemas.microsoft.com/office/drawing/2014/main" id="{3098877F-36F2-413C-8962-36B83F297CE5}"/>
                </a:ext>
              </a:extLst>
            </p:cNvPr>
            <p:cNvSpPr/>
            <p:nvPr/>
          </p:nvSpPr>
          <p:spPr>
            <a:xfrm rot="21580452">
              <a:off x="3996672" y="3149475"/>
              <a:ext cx="2274048" cy="148216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1" name="Ovál 40">
              <a:extLst>
                <a:ext uri="{FF2B5EF4-FFF2-40B4-BE49-F238E27FC236}">
                  <a16:creationId xmlns:a16="http://schemas.microsoft.com/office/drawing/2014/main" id="{56FD252C-66B1-4ACD-B062-2C5D117F4A54}"/>
                </a:ext>
              </a:extLst>
            </p:cNvPr>
            <p:cNvSpPr/>
            <p:nvPr/>
          </p:nvSpPr>
          <p:spPr>
            <a:xfrm rot="21580452">
              <a:off x="4176662" y="3666861"/>
              <a:ext cx="1766796" cy="95623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0" name="Rukopis 9">
                  <a:extLst>
                    <a:ext uri="{FF2B5EF4-FFF2-40B4-BE49-F238E27FC236}">
                      <a16:creationId xmlns:a16="http://schemas.microsoft.com/office/drawing/2014/main" id="{3BF6F7FA-2728-46AF-A05C-B343F0FFD24B}"/>
                    </a:ext>
                  </a:extLst>
                </p14:cNvPr>
                <p14:cNvContentPartPr/>
                <p14:nvPr/>
              </p14:nvContentPartPr>
              <p14:xfrm rot="21580452">
                <a:off x="3557432" y="2918709"/>
                <a:ext cx="328320" cy="328320"/>
              </p14:xfrm>
            </p:contentPart>
          </mc:Choice>
          <mc:Fallback xmlns="">
            <p:pic>
              <p:nvPicPr>
                <p:cNvPr id="10" name="Rukopis 9">
                  <a:extLst>
                    <a:ext uri="{FF2B5EF4-FFF2-40B4-BE49-F238E27FC236}">
                      <a16:creationId xmlns:a16="http://schemas.microsoft.com/office/drawing/2014/main" id="{3BF6F7FA-2728-46AF-A05C-B343F0FFD24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 rot="21580452">
                  <a:off x="3456099" y="2716042"/>
                  <a:ext cx="530480" cy="7331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1" name="Rukopis 10">
                  <a:extLst>
                    <a:ext uri="{FF2B5EF4-FFF2-40B4-BE49-F238E27FC236}">
                      <a16:creationId xmlns:a16="http://schemas.microsoft.com/office/drawing/2014/main" id="{DC53C160-79C4-42C1-861E-E9EAC27820E3}"/>
                    </a:ext>
                  </a:extLst>
                </p14:cNvPr>
                <p14:cNvContentPartPr/>
                <p14:nvPr/>
              </p14:nvContentPartPr>
              <p14:xfrm rot="21580452">
                <a:off x="3610445" y="2972618"/>
                <a:ext cx="360" cy="360"/>
              </p14:xfrm>
            </p:contentPart>
          </mc:Choice>
          <mc:Fallback xmlns="">
            <p:pic>
              <p:nvPicPr>
                <p:cNvPr id="11" name="Rukopis 10">
                  <a:extLst>
                    <a:ext uri="{FF2B5EF4-FFF2-40B4-BE49-F238E27FC236}">
                      <a16:creationId xmlns:a16="http://schemas.microsoft.com/office/drawing/2014/main" id="{DC53C160-79C4-42C1-861E-E9EAC27820E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 rot="21580452">
                  <a:off x="3538445" y="2828618"/>
                  <a:ext cx="14400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2" name="Rukopis 11">
                  <a:extLst>
                    <a:ext uri="{FF2B5EF4-FFF2-40B4-BE49-F238E27FC236}">
                      <a16:creationId xmlns:a16="http://schemas.microsoft.com/office/drawing/2014/main" id="{C6D4DD13-6A8B-46C9-8DBB-AE8D106B47A7}"/>
                    </a:ext>
                  </a:extLst>
                </p14:cNvPr>
                <p14:cNvContentPartPr/>
                <p14:nvPr/>
              </p14:nvContentPartPr>
              <p14:xfrm rot="21580452">
                <a:off x="5314382" y="4656945"/>
                <a:ext cx="60840" cy="60840"/>
              </p14:xfrm>
            </p:contentPart>
          </mc:Choice>
          <mc:Fallback xmlns="">
            <p:pic>
              <p:nvPicPr>
                <p:cNvPr id="12" name="Rukopis 11">
                  <a:extLst>
                    <a:ext uri="{FF2B5EF4-FFF2-40B4-BE49-F238E27FC236}">
                      <a16:creationId xmlns:a16="http://schemas.microsoft.com/office/drawing/2014/main" id="{C6D4DD13-6A8B-46C9-8DBB-AE8D106B47A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 rot="21580452">
                  <a:off x="5212982" y="4454145"/>
                  <a:ext cx="263133" cy="4659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3" name="Rukopis 12">
                  <a:extLst>
                    <a:ext uri="{FF2B5EF4-FFF2-40B4-BE49-F238E27FC236}">
                      <a16:creationId xmlns:a16="http://schemas.microsoft.com/office/drawing/2014/main" id="{CC056E67-91DC-4906-902C-E3E16528B4AC}"/>
                    </a:ext>
                  </a:extLst>
                </p14:cNvPr>
                <p14:cNvContentPartPr/>
                <p14:nvPr/>
              </p14:nvContentPartPr>
              <p14:xfrm rot="21580452">
                <a:off x="4578800" y="3924456"/>
                <a:ext cx="984960" cy="984960"/>
              </p14:xfrm>
            </p:contentPart>
          </mc:Choice>
          <mc:Fallback xmlns="">
            <p:pic>
              <p:nvPicPr>
                <p:cNvPr id="13" name="Rukopis 12">
                  <a:extLst>
                    <a:ext uri="{FF2B5EF4-FFF2-40B4-BE49-F238E27FC236}">
                      <a16:creationId xmlns:a16="http://schemas.microsoft.com/office/drawing/2014/main" id="{CC056E67-91DC-4906-902C-E3E16528B4A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 rot="21580452">
                  <a:off x="4477415" y="3721685"/>
                  <a:ext cx="1187224" cy="13899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4" name="Rukopis 13">
                  <a:extLst>
                    <a:ext uri="{FF2B5EF4-FFF2-40B4-BE49-F238E27FC236}">
                      <a16:creationId xmlns:a16="http://schemas.microsoft.com/office/drawing/2014/main" id="{C2253B0E-294F-4963-AEB0-A3AE101BC088}"/>
                    </a:ext>
                  </a:extLst>
                </p14:cNvPr>
                <p14:cNvContentPartPr/>
                <p14:nvPr/>
              </p14:nvContentPartPr>
              <p14:xfrm rot="21580452">
                <a:off x="3542847" y="2902689"/>
                <a:ext cx="547920" cy="547920"/>
              </p14:xfrm>
            </p:contentPart>
          </mc:Choice>
          <mc:Fallback xmlns="">
            <p:pic>
              <p:nvPicPr>
                <p:cNvPr id="14" name="Rukopis 13">
                  <a:extLst>
                    <a:ext uri="{FF2B5EF4-FFF2-40B4-BE49-F238E27FC236}">
                      <a16:creationId xmlns:a16="http://schemas.microsoft.com/office/drawing/2014/main" id="{C2253B0E-294F-4963-AEB0-A3AE101BC08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 rot="21580452">
                  <a:off x="3441474" y="2699943"/>
                  <a:ext cx="750159" cy="9529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5" name="Rukopis 14">
                  <a:extLst>
                    <a:ext uri="{FF2B5EF4-FFF2-40B4-BE49-F238E27FC236}">
                      <a16:creationId xmlns:a16="http://schemas.microsoft.com/office/drawing/2014/main" id="{8B3C6CE5-5F8E-43BA-B895-9159D9E2A05A}"/>
                    </a:ext>
                  </a:extLst>
                </p14:cNvPr>
                <p14:cNvContentPartPr/>
                <p14:nvPr/>
              </p14:nvContentPartPr>
              <p14:xfrm rot="21580452">
                <a:off x="3639196" y="3104254"/>
                <a:ext cx="243360" cy="985320"/>
              </p14:xfrm>
            </p:contentPart>
          </mc:Choice>
          <mc:Fallback xmlns="">
            <p:pic>
              <p:nvPicPr>
                <p:cNvPr id="15" name="Rukopis 14">
                  <a:extLst>
                    <a:ext uri="{FF2B5EF4-FFF2-40B4-BE49-F238E27FC236}">
                      <a16:creationId xmlns:a16="http://schemas.microsoft.com/office/drawing/2014/main" id="{8B3C6CE5-5F8E-43BA-B895-9159D9E2A05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 rot="21580452">
                  <a:off x="3537796" y="2901409"/>
                  <a:ext cx="445653" cy="13905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6" name="Rukopis 15">
                  <a:extLst>
                    <a:ext uri="{FF2B5EF4-FFF2-40B4-BE49-F238E27FC236}">
                      <a16:creationId xmlns:a16="http://schemas.microsoft.com/office/drawing/2014/main" id="{F999F0EC-55D2-41E1-A36F-0679C82260A0}"/>
                    </a:ext>
                  </a:extLst>
                </p14:cNvPr>
                <p14:cNvContentPartPr/>
                <p14:nvPr/>
              </p14:nvContentPartPr>
              <p14:xfrm rot="21580452">
                <a:off x="3569539" y="2981283"/>
                <a:ext cx="74880" cy="410040"/>
              </p14:xfrm>
            </p:contentPart>
          </mc:Choice>
          <mc:Fallback xmlns="">
            <p:pic>
              <p:nvPicPr>
                <p:cNvPr id="16" name="Rukopis 15">
                  <a:extLst>
                    <a:ext uri="{FF2B5EF4-FFF2-40B4-BE49-F238E27FC236}">
                      <a16:creationId xmlns:a16="http://schemas.microsoft.com/office/drawing/2014/main" id="{F999F0EC-55D2-41E1-A36F-0679C82260A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 rot="21580452">
                  <a:off x="3467661" y="2778544"/>
                  <a:ext cx="278126" cy="8150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7" name="Rukopis 16">
                  <a:extLst>
                    <a:ext uri="{FF2B5EF4-FFF2-40B4-BE49-F238E27FC236}">
                      <a16:creationId xmlns:a16="http://schemas.microsoft.com/office/drawing/2014/main" id="{9C36EA29-962A-447A-AC58-05C09598B24E}"/>
                    </a:ext>
                  </a:extLst>
                </p14:cNvPr>
                <p14:cNvContentPartPr/>
                <p14:nvPr/>
              </p14:nvContentPartPr>
              <p14:xfrm rot="21580452">
                <a:off x="3533981" y="3009434"/>
                <a:ext cx="121320" cy="509400"/>
              </p14:xfrm>
            </p:contentPart>
          </mc:Choice>
          <mc:Fallback xmlns="">
            <p:pic>
              <p:nvPicPr>
                <p:cNvPr id="17" name="Rukopis 16">
                  <a:extLst>
                    <a:ext uri="{FF2B5EF4-FFF2-40B4-BE49-F238E27FC236}">
                      <a16:creationId xmlns:a16="http://schemas.microsoft.com/office/drawing/2014/main" id="{9C36EA29-962A-447A-AC58-05C09598B24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 rot="21580452">
                  <a:off x="3432881" y="2806688"/>
                  <a:ext cx="323015" cy="9143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8" name="Rukopis 17">
                  <a:extLst>
                    <a:ext uri="{FF2B5EF4-FFF2-40B4-BE49-F238E27FC236}">
                      <a16:creationId xmlns:a16="http://schemas.microsoft.com/office/drawing/2014/main" id="{C410590B-680C-4D6F-8842-2F46A73F5A2B}"/>
                    </a:ext>
                  </a:extLst>
                </p14:cNvPr>
                <p14:cNvContentPartPr/>
                <p14:nvPr/>
              </p14:nvContentPartPr>
              <p14:xfrm rot="21580452">
                <a:off x="3627326" y="3762245"/>
                <a:ext cx="1695240" cy="1061640"/>
              </p14:xfrm>
            </p:contentPart>
          </mc:Choice>
          <mc:Fallback xmlns="">
            <p:pic>
              <p:nvPicPr>
                <p:cNvPr id="18" name="Rukopis 17">
                  <a:extLst>
                    <a:ext uri="{FF2B5EF4-FFF2-40B4-BE49-F238E27FC236}">
                      <a16:creationId xmlns:a16="http://schemas.microsoft.com/office/drawing/2014/main" id="{C410590B-680C-4D6F-8842-2F46A73F5A2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 rot="21580452">
                  <a:off x="3525936" y="3559545"/>
                  <a:ext cx="1897513" cy="14665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9" name="Rukopis 18">
                  <a:extLst>
                    <a:ext uri="{FF2B5EF4-FFF2-40B4-BE49-F238E27FC236}">
                      <a16:creationId xmlns:a16="http://schemas.microsoft.com/office/drawing/2014/main" id="{C09C6324-B8C1-47B8-8E9C-192E556D3988}"/>
                    </a:ext>
                  </a:extLst>
                </p14:cNvPr>
                <p14:cNvContentPartPr/>
                <p14:nvPr/>
              </p14:nvContentPartPr>
              <p14:xfrm rot="21580452">
                <a:off x="4134398" y="3488322"/>
                <a:ext cx="411480" cy="411480"/>
              </p14:xfrm>
            </p:contentPart>
          </mc:Choice>
          <mc:Fallback xmlns="">
            <p:pic>
              <p:nvPicPr>
                <p:cNvPr id="19" name="Rukopis 18">
                  <a:extLst>
                    <a:ext uri="{FF2B5EF4-FFF2-40B4-BE49-F238E27FC236}">
                      <a16:creationId xmlns:a16="http://schemas.microsoft.com/office/drawing/2014/main" id="{C09C6324-B8C1-47B8-8E9C-192E556D398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 rot="21580452">
                  <a:off x="4033048" y="3285622"/>
                  <a:ext cx="613673" cy="8163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0" name="Rukopis 19">
                  <a:extLst>
                    <a:ext uri="{FF2B5EF4-FFF2-40B4-BE49-F238E27FC236}">
                      <a16:creationId xmlns:a16="http://schemas.microsoft.com/office/drawing/2014/main" id="{8CC58516-F352-45B0-8780-95D09E50F8C8}"/>
                    </a:ext>
                  </a:extLst>
                </p14:cNvPr>
                <p14:cNvContentPartPr/>
                <p14:nvPr/>
              </p14:nvContentPartPr>
              <p14:xfrm rot="21580452">
                <a:off x="4184200" y="3537879"/>
                <a:ext cx="355320" cy="355320"/>
              </p14:xfrm>
            </p:contentPart>
          </mc:Choice>
          <mc:Fallback xmlns="">
            <p:pic>
              <p:nvPicPr>
                <p:cNvPr id="20" name="Rukopis 19">
                  <a:extLst>
                    <a:ext uri="{FF2B5EF4-FFF2-40B4-BE49-F238E27FC236}">
                      <a16:creationId xmlns:a16="http://schemas.microsoft.com/office/drawing/2014/main" id="{8CC58516-F352-45B0-8780-95D09E50F8C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 rot="21580452">
                  <a:off x="4082825" y="3335129"/>
                  <a:ext cx="557563" cy="7603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1" name="Rukopis 20">
                  <a:extLst>
                    <a:ext uri="{FF2B5EF4-FFF2-40B4-BE49-F238E27FC236}">
                      <a16:creationId xmlns:a16="http://schemas.microsoft.com/office/drawing/2014/main" id="{EAA32A29-B1F0-490D-8370-488A6FEFE4B2}"/>
                    </a:ext>
                  </a:extLst>
                </p14:cNvPr>
                <p14:cNvContentPartPr/>
                <p14:nvPr/>
              </p14:nvContentPartPr>
              <p14:xfrm rot="21580452">
                <a:off x="4029766" y="3714709"/>
                <a:ext cx="387720" cy="510840"/>
              </p14:xfrm>
            </p:contentPart>
          </mc:Choice>
          <mc:Fallback xmlns="">
            <p:pic>
              <p:nvPicPr>
                <p:cNvPr id="21" name="Rukopis 20">
                  <a:extLst>
                    <a:ext uri="{FF2B5EF4-FFF2-40B4-BE49-F238E27FC236}">
                      <a16:creationId xmlns:a16="http://schemas.microsoft.com/office/drawing/2014/main" id="{EAA32A29-B1F0-490D-8370-488A6FEFE4B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 rot="21580452">
                  <a:off x="3928401" y="3511995"/>
                  <a:ext cx="589943" cy="9157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2" name="Rukopis 21">
                  <a:extLst>
                    <a:ext uri="{FF2B5EF4-FFF2-40B4-BE49-F238E27FC236}">
                      <a16:creationId xmlns:a16="http://schemas.microsoft.com/office/drawing/2014/main" id="{EEDABE1F-B8C3-4BDD-AFF5-0BB7E7BAAD0A}"/>
                    </a:ext>
                  </a:extLst>
                </p14:cNvPr>
                <p14:cNvContentPartPr/>
                <p14:nvPr/>
              </p14:nvContentPartPr>
              <p14:xfrm rot="21580452">
                <a:off x="3634537" y="2995323"/>
                <a:ext cx="197640" cy="197640"/>
              </p14:xfrm>
            </p:contentPart>
          </mc:Choice>
          <mc:Fallback xmlns="">
            <p:pic>
              <p:nvPicPr>
                <p:cNvPr id="22" name="Rukopis 21">
                  <a:extLst>
                    <a:ext uri="{FF2B5EF4-FFF2-40B4-BE49-F238E27FC236}">
                      <a16:creationId xmlns:a16="http://schemas.microsoft.com/office/drawing/2014/main" id="{EEDABE1F-B8C3-4BDD-AFF5-0BB7E7BAAD0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 rot="21580452">
                  <a:off x="3533183" y="2792615"/>
                  <a:ext cx="399841" cy="6025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3" name="Rukopis 22">
                  <a:extLst>
                    <a:ext uri="{FF2B5EF4-FFF2-40B4-BE49-F238E27FC236}">
                      <a16:creationId xmlns:a16="http://schemas.microsoft.com/office/drawing/2014/main" id="{797F6CF8-F7FE-4097-9491-BD6BFB5A8696}"/>
                    </a:ext>
                  </a:extLst>
                </p14:cNvPr>
                <p14:cNvContentPartPr/>
                <p14:nvPr/>
              </p14:nvContentPartPr>
              <p14:xfrm rot="21580452">
                <a:off x="3708052" y="3065798"/>
                <a:ext cx="588240" cy="588240"/>
              </p14:xfrm>
            </p:contentPart>
          </mc:Choice>
          <mc:Fallback xmlns="">
            <p:pic>
              <p:nvPicPr>
                <p:cNvPr id="23" name="Rukopis 22">
                  <a:extLst>
                    <a:ext uri="{FF2B5EF4-FFF2-40B4-BE49-F238E27FC236}">
                      <a16:creationId xmlns:a16="http://schemas.microsoft.com/office/drawing/2014/main" id="{797F6CF8-F7FE-4097-9491-BD6BFB5A869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 rot="21580452">
                  <a:off x="3606631" y="2862957"/>
                  <a:ext cx="790574" cy="9934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4" name="Rukopis 23">
                  <a:extLst>
                    <a:ext uri="{FF2B5EF4-FFF2-40B4-BE49-F238E27FC236}">
                      <a16:creationId xmlns:a16="http://schemas.microsoft.com/office/drawing/2014/main" id="{1D2711B1-AE3C-43BA-8DE5-DF02DBB1AF60}"/>
                    </a:ext>
                  </a:extLst>
                </p14:cNvPr>
                <p14:cNvContentPartPr/>
                <p14:nvPr/>
              </p14:nvContentPartPr>
              <p14:xfrm rot="21580452">
                <a:off x="3607608" y="2967417"/>
                <a:ext cx="191880" cy="911880"/>
              </p14:xfrm>
            </p:contentPart>
          </mc:Choice>
          <mc:Fallback xmlns="">
            <p:pic>
              <p:nvPicPr>
                <p:cNvPr id="24" name="Rukopis 23">
                  <a:extLst>
                    <a:ext uri="{FF2B5EF4-FFF2-40B4-BE49-F238E27FC236}">
                      <a16:creationId xmlns:a16="http://schemas.microsoft.com/office/drawing/2014/main" id="{1D2711B1-AE3C-43BA-8DE5-DF02DBB1AF6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 rot="21580452">
                  <a:off x="3506352" y="2764777"/>
                  <a:ext cx="393886" cy="13166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5" name="Rukopis 24">
                  <a:extLst>
                    <a:ext uri="{FF2B5EF4-FFF2-40B4-BE49-F238E27FC236}">
                      <a16:creationId xmlns:a16="http://schemas.microsoft.com/office/drawing/2014/main" id="{AE37066C-DD33-4602-AAF3-8ABD6A7D3A6D}"/>
                    </a:ext>
                  </a:extLst>
                </p14:cNvPr>
                <p14:cNvContentPartPr/>
                <p14:nvPr/>
              </p14:nvContentPartPr>
              <p14:xfrm rot="21580452">
                <a:off x="4462011" y="3809411"/>
                <a:ext cx="910080" cy="910080"/>
              </p14:xfrm>
            </p:contentPart>
          </mc:Choice>
          <mc:Fallback xmlns="">
            <p:pic>
              <p:nvPicPr>
                <p:cNvPr id="25" name="Rukopis 24">
                  <a:extLst>
                    <a:ext uri="{FF2B5EF4-FFF2-40B4-BE49-F238E27FC236}">
                      <a16:creationId xmlns:a16="http://schemas.microsoft.com/office/drawing/2014/main" id="{AE37066C-DD33-4602-AAF3-8ABD6A7D3A6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 rot="21580452">
                  <a:off x="4360666" y="3606721"/>
                  <a:ext cx="1112264" cy="13149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1" name="Rukopis 30">
                  <a:extLst>
                    <a:ext uri="{FF2B5EF4-FFF2-40B4-BE49-F238E27FC236}">
                      <a16:creationId xmlns:a16="http://schemas.microsoft.com/office/drawing/2014/main" id="{07DF359B-DF12-41C1-BAE4-A16B6E5BCF57}"/>
                    </a:ext>
                  </a:extLst>
                </p14:cNvPr>
                <p14:cNvContentPartPr/>
                <p14:nvPr/>
              </p14:nvContentPartPr>
              <p14:xfrm>
                <a:off x="1760662" y="3747498"/>
                <a:ext cx="23040" cy="360"/>
              </p14:xfrm>
            </p:contentPart>
          </mc:Choice>
          <mc:Fallback xmlns="">
            <p:pic>
              <p:nvPicPr>
                <p:cNvPr id="31" name="Rukopis 30">
                  <a:extLst>
                    <a:ext uri="{FF2B5EF4-FFF2-40B4-BE49-F238E27FC236}">
                      <a16:creationId xmlns:a16="http://schemas.microsoft.com/office/drawing/2014/main" id="{07DF359B-DF12-41C1-BAE4-A16B6E5BCF5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748140" y="3738498"/>
                  <a:ext cx="47583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6" name="Rukopis 35">
                  <a:extLst>
                    <a:ext uri="{FF2B5EF4-FFF2-40B4-BE49-F238E27FC236}">
                      <a16:creationId xmlns:a16="http://schemas.microsoft.com/office/drawing/2014/main" id="{683A800E-1BA7-4C27-9D45-A474D1C05D71}"/>
                    </a:ext>
                  </a:extLst>
                </p14:cNvPr>
                <p14:cNvContentPartPr/>
                <p14:nvPr/>
              </p14:nvContentPartPr>
              <p14:xfrm>
                <a:off x="2234868" y="884153"/>
                <a:ext cx="1061640" cy="1475640"/>
              </p14:xfrm>
            </p:contentPart>
          </mc:Choice>
          <mc:Fallback xmlns="">
            <p:pic>
              <p:nvPicPr>
                <p:cNvPr id="36" name="Rukopis 35">
                  <a:extLst>
                    <a:ext uri="{FF2B5EF4-FFF2-40B4-BE49-F238E27FC236}">
                      <a16:creationId xmlns:a16="http://schemas.microsoft.com/office/drawing/2014/main" id="{683A800E-1BA7-4C27-9D45-A474D1C05D7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222199" y="871484"/>
                  <a:ext cx="1086471" cy="15004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8" name="Rukopis 37">
                  <a:extLst>
                    <a:ext uri="{FF2B5EF4-FFF2-40B4-BE49-F238E27FC236}">
                      <a16:creationId xmlns:a16="http://schemas.microsoft.com/office/drawing/2014/main" id="{FF1F1A33-881B-4A38-953D-CB8C41A6AF40}"/>
                    </a:ext>
                  </a:extLst>
                </p14:cNvPr>
                <p14:cNvContentPartPr/>
                <p14:nvPr/>
              </p14:nvContentPartPr>
              <p14:xfrm>
                <a:off x="2359428" y="557633"/>
                <a:ext cx="8674200" cy="6007680"/>
              </p14:xfrm>
            </p:contentPart>
          </mc:Choice>
          <mc:Fallback xmlns="">
            <p:pic>
              <p:nvPicPr>
                <p:cNvPr id="38" name="Rukopis 37">
                  <a:extLst>
                    <a:ext uri="{FF2B5EF4-FFF2-40B4-BE49-F238E27FC236}">
                      <a16:creationId xmlns:a16="http://schemas.microsoft.com/office/drawing/2014/main" id="{FF1F1A33-881B-4A38-953D-CB8C41A6AF4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346757" y="544962"/>
                  <a:ext cx="8699036" cy="6032516"/>
                </a:xfrm>
                <a:prstGeom prst="rect">
                  <a:avLst/>
                </a:prstGeom>
              </p:spPr>
            </p:pic>
          </mc:Fallback>
        </mc:AlternateContent>
        <p:pic>
          <p:nvPicPr>
            <p:cNvPr id="44" name="Grafický objekt 43" descr="Nůžky">
              <a:extLst>
                <a:ext uri="{FF2B5EF4-FFF2-40B4-BE49-F238E27FC236}">
                  <a16:creationId xmlns:a16="http://schemas.microsoft.com/office/drawing/2014/main" id="{1D045A54-7471-49ED-A1F9-100719C0C3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1"/>
                </a:ext>
              </a:extLst>
            </a:blip>
            <a:stretch>
              <a:fillRect/>
            </a:stretch>
          </p:blipFill>
          <p:spPr>
            <a:xfrm rot="17196810">
              <a:off x="1489805" y="595938"/>
              <a:ext cx="914400" cy="914400"/>
            </a:xfrm>
            <a:prstGeom prst="rect">
              <a:avLst/>
            </a:prstGeom>
          </p:spPr>
        </p:pic>
        <p:pic>
          <p:nvPicPr>
            <p:cNvPr id="46" name="Grafický objekt 45" descr="Nůžky">
              <a:extLst>
                <a:ext uri="{FF2B5EF4-FFF2-40B4-BE49-F238E27FC236}">
                  <a16:creationId xmlns:a16="http://schemas.microsoft.com/office/drawing/2014/main" id="{0FB71191-7A80-434D-899B-252E8D579E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1"/>
                </a:ext>
              </a:extLst>
            </a:blip>
            <a:stretch>
              <a:fillRect/>
            </a:stretch>
          </p:blipFill>
          <p:spPr>
            <a:xfrm rot="5739457">
              <a:off x="6454088" y="5725721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6168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CE89C451-C7E3-42CA-BF6A-2900837E5D94}"/>
              </a:ext>
            </a:extLst>
          </p:cNvPr>
          <p:cNvGrpSpPr>
            <a:grpSpLocks noChangeAspect="1"/>
          </p:cNvGrpSpPr>
          <p:nvPr/>
        </p:nvGrpSpPr>
        <p:grpSpPr>
          <a:xfrm>
            <a:off x="2823305" y="1365353"/>
            <a:ext cx="6778364" cy="4320000"/>
            <a:chOff x="1489805" y="557633"/>
            <a:chExt cx="9543823" cy="6082488"/>
          </a:xfrm>
        </p:grpSpPr>
        <p:grpSp>
          <p:nvGrpSpPr>
            <p:cNvPr id="8" name="Skupina 7">
              <a:extLst>
                <a:ext uri="{FF2B5EF4-FFF2-40B4-BE49-F238E27FC236}">
                  <a16:creationId xmlns:a16="http://schemas.microsoft.com/office/drawing/2014/main" id="{EE53044F-4DC5-4830-8BC2-C468DA254A30}"/>
                </a:ext>
              </a:extLst>
            </p:cNvPr>
            <p:cNvGrpSpPr/>
            <p:nvPr/>
          </p:nvGrpSpPr>
          <p:grpSpPr>
            <a:xfrm rot="13979946">
              <a:off x="3430274" y="605029"/>
              <a:ext cx="3914588" cy="4948517"/>
              <a:chOff x="4602644" y="1205167"/>
              <a:chExt cx="3914588" cy="4948517"/>
            </a:xfrm>
          </p:grpSpPr>
          <p:grpSp>
            <p:nvGrpSpPr>
              <p:cNvPr id="3" name="Skupina 2">
                <a:extLst>
                  <a:ext uri="{FF2B5EF4-FFF2-40B4-BE49-F238E27FC236}">
                    <a16:creationId xmlns:a16="http://schemas.microsoft.com/office/drawing/2014/main" id="{E041F43B-12AE-49BD-9E52-499909FFF1D2}"/>
                  </a:ext>
                </a:extLst>
              </p:cNvPr>
              <p:cNvGrpSpPr/>
              <p:nvPr/>
            </p:nvGrpSpPr>
            <p:grpSpPr>
              <a:xfrm rot="7600506">
                <a:off x="4085679" y="1722132"/>
                <a:ext cx="4948517" cy="3914588"/>
                <a:chOff x="3287059" y="1226671"/>
                <a:chExt cx="4948517" cy="3914588"/>
              </a:xfrm>
            </p:grpSpPr>
            <p:sp>
              <p:nvSpPr>
                <p:cNvPr id="33" name="Ovál 32">
                  <a:extLst>
                    <a:ext uri="{FF2B5EF4-FFF2-40B4-BE49-F238E27FC236}">
                      <a16:creationId xmlns:a16="http://schemas.microsoft.com/office/drawing/2014/main" id="{2DBFD596-DA57-4377-8C50-64F3206120FE}"/>
                    </a:ext>
                  </a:extLst>
                </p:cNvPr>
                <p:cNvSpPr/>
                <p:nvPr/>
              </p:nvSpPr>
              <p:spPr>
                <a:xfrm>
                  <a:off x="3287059" y="1226671"/>
                  <a:ext cx="4948517" cy="3914588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5" name="Ovál 34">
                  <a:extLst>
                    <a:ext uri="{FF2B5EF4-FFF2-40B4-BE49-F238E27FC236}">
                      <a16:creationId xmlns:a16="http://schemas.microsoft.com/office/drawing/2014/main" id="{8E7FFE23-14C3-4579-A514-84B6A418DD3B}"/>
                    </a:ext>
                  </a:extLst>
                </p:cNvPr>
                <p:cNvSpPr/>
                <p:nvPr/>
              </p:nvSpPr>
              <p:spPr>
                <a:xfrm>
                  <a:off x="3929526" y="1970741"/>
                  <a:ext cx="3558989" cy="2937436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7" name="Ovál 36">
                  <a:extLst>
                    <a:ext uri="{FF2B5EF4-FFF2-40B4-BE49-F238E27FC236}">
                      <a16:creationId xmlns:a16="http://schemas.microsoft.com/office/drawing/2014/main" id="{CBC99CDD-FBDA-47D9-9AC5-8D5878DAE03E}"/>
                    </a:ext>
                  </a:extLst>
                </p:cNvPr>
                <p:cNvSpPr/>
                <p:nvPr/>
              </p:nvSpPr>
              <p:spPr>
                <a:xfrm>
                  <a:off x="4173068" y="2586318"/>
                  <a:ext cx="2940425" cy="2196353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9" name="Ovál 38">
                  <a:extLst>
                    <a:ext uri="{FF2B5EF4-FFF2-40B4-BE49-F238E27FC236}">
                      <a16:creationId xmlns:a16="http://schemas.microsoft.com/office/drawing/2014/main" id="{3098877F-36F2-413C-8962-36B83F297CE5}"/>
                    </a:ext>
                  </a:extLst>
                </p:cNvPr>
                <p:cNvSpPr/>
                <p:nvPr/>
              </p:nvSpPr>
              <p:spPr>
                <a:xfrm>
                  <a:off x="4365812" y="3252695"/>
                  <a:ext cx="2274048" cy="1482164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41" name="Ovál 40">
                  <a:extLst>
                    <a:ext uri="{FF2B5EF4-FFF2-40B4-BE49-F238E27FC236}">
                      <a16:creationId xmlns:a16="http://schemas.microsoft.com/office/drawing/2014/main" id="{56FD252C-66B1-4ACD-B062-2C5D117F4A54}"/>
                    </a:ext>
                  </a:extLst>
                </p:cNvPr>
                <p:cNvSpPr/>
                <p:nvPr/>
              </p:nvSpPr>
              <p:spPr>
                <a:xfrm>
                  <a:off x="4544357" y="3769658"/>
                  <a:ext cx="1766796" cy="956236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mc:AlternateContent xmlns:mc="http://schemas.openxmlformats.org/markup-compatibility/2006" xmlns:p14="http://schemas.microsoft.com/office/powerpoint/2010/main">
              <mc:Choice Requires="p14">
                <p:contentPart p14:bwMode="auto" r:id="rId2">
                  <p14:nvContentPartPr>
                    <p14:cNvPr id="10" name="Rukopis 9">
                      <a:extLst>
                        <a:ext uri="{FF2B5EF4-FFF2-40B4-BE49-F238E27FC236}">
                          <a16:creationId xmlns:a16="http://schemas.microsoft.com/office/drawing/2014/main" id="{3BF6F7FA-2728-46AF-A05C-B343F0FFD24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931188" y="3013913"/>
                    <a:ext cx="328320" cy="328320"/>
                  </p14:xfrm>
                </p:contentPart>
              </mc:Choice>
              <mc:Fallback xmlns="">
                <p:pic>
                  <p:nvPicPr>
                    <p:cNvPr id="10" name="Rukopis 9">
                      <a:extLst>
                        <a:ext uri="{FF2B5EF4-FFF2-40B4-BE49-F238E27FC236}">
                          <a16:creationId xmlns:a16="http://schemas.microsoft.com/office/drawing/2014/main" id="{3BF6F7FA-2728-46AF-A05C-B343F0FFD24B}"/>
                        </a:ext>
                      </a:extLst>
                    </p:cNvPr>
                    <p:cNvPicPr/>
                    <p:nvPr/>
                  </p:nvPicPr>
                  <p:blipFill>
                    <a:blip r:embed="rId3"/>
                    <a:stretch>
                      <a:fillRect/>
                    </a:stretch>
                  </p:blipFill>
                  <p:spPr>
                    <a:xfrm>
                      <a:off x="3859548" y="2869913"/>
                      <a:ext cx="471960" cy="6159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">
                  <p14:nvContentPartPr>
                    <p14:cNvPr id="11" name="Rukopis 10">
                      <a:extLst>
                        <a:ext uri="{FF2B5EF4-FFF2-40B4-BE49-F238E27FC236}">
                          <a16:creationId xmlns:a16="http://schemas.microsoft.com/office/drawing/2014/main" id="{DC53C160-79C4-42C1-861E-E9EAC27820E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984828" y="3067193"/>
                    <a:ext cx="360" cy="360"/>
                  </p14:xfrm>
                </p:contentPart>
              </mc:Choice>
              <mc:Fallback xmlns="">
                <p:pic>
                  <p:nvPicPr>
                    <p:cNvPr id="11" name="Rukopis 10">
                      <a:extLst>
                        <a:ext uri="{FF2B5EF4-FFF2-40B4-BE49-F238E27FC236}">
                          <a16:creationId xmlns:a16="http://schemas.microsoft.com/office/drawing/2014/main" id="{DC53C160-79C4-42C1-861E-E9EAC27820E3}"/>
                        </a:ext>
                      </a:extLst>
                    </p:cNvPr>
                    <p:cNvPicPr/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3912828" y="2923553"/>
                      <a:ext cx="144000" cy="28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">
                  <p14:nvContentPartPr>
                    <p14:cNvPr id="12" name="Rukopis 11">
                      <a:extLst>
                        <a:ext uri="{FF2B5EF4-FFF2-40B4-BE49-F238E27FC236}">
                          <a16:creationId xmlns:a16="http://schemas.microsoft.com/office/drawing/2014/main" id="{C6D4DD13-6A8B-46C9-8DBB-AE8D106B47A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678988" y="4761353"/>
                    <a:ext cx="60840" cy="60840"/>
                  </p14:xfrm>
                </p:contentPart>
              </mc:Choice>
              <mc:Fallback xmlns="">
                <p:pic>
                  <p:nvPicPr>
                    <p:cNvPr id="12" name="Rukopis 11">
                      <a:extLst>
                        <a:ext uri="{FF2B5EF4-FFF2-40B4-BE49-F238E27FC236}">
                          <a16:creationId xmlns:a16="http://schemas.microsoft.com/office/drawing/2014/main" id="{C6D4DD13-6A8B-46C9-8DBB-AE8D106B47A7}"/>
                        </a:ext>
                      </a:extLst>
                    </p:cNvPr>
                    <p:cNvPicPr/>
                    <p:nvPr/>
                  </p:nvPicPr>
                  <p:blipFill>
                    <a:blip r:embed="rId7"/>
                    <a:stretch>
                      <a:fillRect/>
                    </a:stretch>
                  </p:blipFill>
                  <p:spPr>
                    <a:xfrm>
                      <a:off x="5607348" y="4617713"/>
                      <a:ext cx="204480" cy="3484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">
                  <p14:nvContentPartPr>
                    <p14:cNvPr id="13" name="Rukopis 12">
                      <a:extLst>
                        <a:ext uri="{FF2B5EF4-FFF2-40B4-BE49-F238E27FC236}">
                          <a16:creationId xmlns:a16="http://schemas.microsoft.com/office/drawing/2014/main" id="{CC056E67-91DC-4906-902C-E3E16528B4A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44948" y="4027313"/>
                    <a:ext cx="984960" cy="984960"/>
                  </p14:xfrm>
                </p:contentPart>
              </mc:Choice>
              <mc:Fallback xmlns="">
                <p:pic>
                  <p:nvPicPr>
                    <p:cNvPr id="13" name="Rukopis 12">
                      <a:extLst>
                        <a:ext uri="{FF2B5EF4-FFF2-40B4-BE49-F238E27FC236}">
                          <a16:creationId xmlns:a16="http://schemas.microsoft.com/office/drawing/2014/main" id="{CC056E67-91DC-4906-902C-E3E16528B4AC}"/>
                        </a:ext>
                      </a:extLst>
                    </p:cNvPr>
                    <p:cNvPicPr/>
                    <p:nvPr/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4873308" y="3883673"/>
                      <a:ext cx="1128600" cy="12726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">
                  <p14:nvContentPartPr>
                    <p14:cNvPr id="14" name="Rukopis 13">
                      <a:extLst>
                        <a:ext uri="{FF2B5EF4-FFF2-40B4-BE49-F238E27FC236}">
                          <a16:creationId xmlns:a16="http://schemas.microsoft.com/office/drawing/2014/main" id="{C2253B0E-294F-4963-AEB0-A3AE101BC08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916068" y="2998433"/>
                    <a:ext cx="547920" cy="547920"/>
                  </p14:xfrm>
                </p:contentPart>
              </mc:Choice>
              <mc:Fallback xmlns="">
                <p:pic>
                  <p:nvPicPr>
                    <p:cNvPr id="14" name="Rukopis 13">
                      <a:extLst>
                        <a:ext uri="{FF2B5EF4-FFF2-40B4-BE49-F238E27FC236}">
                          <a16:creationId xmlns:a16="http://schemas.microsoft.com/office/drawing/2014/main" id="{C2253B0E-294F-4963-AEB0-A3AE101BC088}"/>
                        </a:ext>
                      </a:extLst>
                    </p:cNvPr>
                    <p:cNvPicPr/>
                    <p:nvPr/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3844068" y="2854433"/>
                      <a:ext cx="691560" cy="8355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">
                  <p14:nvContentPartPr>
                    <p14:cNvPr id="15" name="Rukopis 14">
                      <a:extLst>
                        <a:ext uri="{FF2B5EF4-FFF2-40B4-BE49-F238E27FC236}">
                          <a16:creationId xmlns:a16="http://schemas.microsoft.com/office/drawing/2014/main" id="{8B3C6CE5-5F8E-43BA-B895-9159D9E2A05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010028" y="3199673"/>
                    <a:ext cx="243360" cy="985320"/>
                  </p14:xfrm>
                </p:contentPart>
              </mc:Choice>
              <mc:Fallback xmlns="">
                <p:pic>
                  <p:nvPicPr>
                    <p:cNvPr id="15" name="Rukopis 14">
                      <a:extLst>
                        <a:ext uri="{FF2B5EF4-FFF2-40B4-BE49-F238E27FC236}">
                          <a16:creationId xmlns:a16="http://schemas.microsoft.com/office/drawing/2014/main" id="{8B3C6CE5-5F8E-43BA-B895-9159D9E2A05A}"/>
                        </a:ext>
                      </a:extLst>
                    </p:cNvPr>
                    <p:cNvPicPr/>
                    <p:nvPr/>
                  </p:nvPicPr>
                  <p:blipFill>
                    <a:blip r:embed="rId13"/>
                    <a:stretch>
                      <a:fillRect/>
                    </a:stretch>
                  </p:blipFill>
                  <p:spPr>
                    <a:xfrm>
                      <a:off x="3938028" y="3056033"/>
                      <a:ext cx="387000" cy="12729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4">
                  <p14:nvContentPartPr>
                    <p14:cNvPr id="16" name="Rukopis 15">
                      <a:extLst>
                        <a:ext uri="{FF2B5EF4-FFF2-40B4-BE49-F238E27FC236}">
                          <a16:creationId xmlns:a16="http://schemas.microsoft.com/office/drawing/2014/main" id="{F999F0EC-55D2-41E1-A36F-0679C82260A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942708" y="3075833"/>
                    <a:ext cx="74880" cy="410040"/>
                  </p14:xfrm>
                </p:contentPart>
              </mc:Choice>
              <mc:Fallback xmlns="">
                <p:pic>
                  <p:nvPicPr>
                    <p:cNvPr id="16" name="Rukopis 15">
                      <a:extLst>
                        <a:ext uri="{FF2B5EF4-FFF2-40B4-BE49-F238E27FC236}">
                          <a16:creationId xmlns:a16="http://schemas.microsoft.com/office/drawing/2014/main" id="{F999F0EC-55D2-41E1-A36F-0679C82260A0}"/>
                        </a:ext>
                      </a:extLst>
                    </p:cNvPr>
                    <p:cNvPicPr/>
                    <p:nvPr/>
                  </p:nvPicPr>
                  <p:blipFill>
                    <a:blip r:embed="rId15"/>
                    <a:stretch>
                      <a:fillRect/>
                    </a:stretch>
                  </p:blipFill>
                  <p:spPr>
                    <a:xfrm>
                      <a:off x="3871068" y="2932193"/>
                      <a:ext cx="218520" cy="6976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6">
                  <p14:nvContentPartPr>
                    <p14:cNvPr id="17" name="Rukopis 16">
                      <a:extLst>
                        <a:ext uri="{FF2B5EF4-FFF2-40B4-BE49-F238E27FC236}">
                          <a16:creationId xmlns:a16="http://schemas.microsoft.com/office/drawing/2014/main" id="{9C36EA29-962A-447A-AC58-05C09598B24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906708" y="3103913"/>
                    <a:ext cx="121320" cy="509400"/>
                  </p14:xfrm>
                </p:contentPart>
              </mc:Choice>
              <mc:Fallback xmlns="">
                <p:pic>
                  <p:nvPicPr>
                    <p:cNvPr id="17" name="Rukopis 16">
                      <a:extLst>
                        <a:ext uri="{FF2B5EF4-FFF2-40B4-BE49-F238E27FC236}">
                          <a16:creationId xmlns:a16="http://schemas.microsoft.com/office/drawing/2014/main" id="{9C36EA29-962A-447A-AC58-05C09598B24E}"/>
                        </a:ext>
                      </a:extLst>
                    </p:cNvPr>
                    <p:cNvPicPr/>
                    <p:nvPr/>
                  </p:nvPicPr>
                  <p:blipFill>
                    <a:blip r:embed="rId17"/>
                    <a:stretch>
                      <a:fillRect/>
                    </a:stretch>
                  </p:blipFill>
                  <p:spPr>
                    <a:xfrm>
                      <a:off x="3835068" y="2960273"/>
                      <a:ext cx="264960" cy="7970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8">
                  <p14:nvContentPartPr>
                    <p14:cNvPr id="18" name="Rukopis 17">
                      <a:extLst>
                        <a:ext uri="{FF2B5EF4-FFF2-40B4-BE49-F238E27FC236}">
                          <a16:creationId xmlns:a16="http://schemas.microsoft.com/office/drawing/2014/main" id="{C410590B-680C-4D6F-8842-2F46A73F5A2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994188" y="3861713"/>
                    <a:ext cx="1695240" cy="1061640"/>
                  </p14:xfrm>
                </p:contentPart>
              </mc:Choice>
              <mc:Fallback xmlns="">
                <p:pic>
                  <p:nvPicPr>
                    <p:cNvPr id="18" name="Rukopis 17">
                      <a:extLst>
                        <a:ext uri="{FF2B5EF4-FFF2-40B4-BE49-F238E27FC236}">
                          <a16:creationId xmlns:a16="http://schemas.microsoft.com/office/drawing/2014/main" id="{C410590B-680C-4D6F-8842-2F46A73F5A2B}"/>
                        </a:ext>
                      </a:extLst>
                    </p:cNvPr>
                    <p:cNvPicPr/>
                    <p:nvPr/>
                  </p:nvPicPr>
                  <p:blipFill>
                    <a:blip r:embed="rId19"/>
                    <a:stretch>
                      <a:fillRect/>
                    </a:stretch>
                  </p:blipFill>
                  <p:spPr>
                    <a:xfrm>
                      <a:off x="3922548" y="3718073"/>
                      <a:ext cx="1838880" cy="13492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0">
                  <p14:nvContentPartPr>
                    <p14:cNvPr id="19" name="Rukopis 18">
                      <a:extLst>
                        <a:ext uri="{FF2B5EF4-FFF2-40B4-BE49-F238E27FC236}">
                          <a16:creationId xmlns:a16="http://schemas.microsoft.com/office/drawing/2014/main" id="{C09C6324-B8C1-47B8-8E9C-192E556D398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04668" y="3587033"/>
                    <a:ext cx="411480" cy="411480"/>
                  </p14:xfrm>
                </p:contentPart>
              </mc:Choice>
              <mc:Fallback xmlns="">
                <p:pic>
                  <p:nvPicPr>
                    <p:cNvPr id="19" name="Rukopis 18">
                      <a:extLst>
                        <a:ext uri="{FF2B5EF4-FFF2-40B4-BE49-F238E27FC236}">
                          <a16:creationId xmlns:a16="http://schemas.microsoft.com/office/drawing/2014/main" id="{C09C6324-B8C1-47B8-8E9C-192E556D3988}"/>
                        </a:ext>
                      </a:extLst>
                    </p:cNvPr>
                    <p:cNvPicPr/>
                    <p:nvPr/>
                  </p:nvPicPr>
                  <p:blipFill>
                    <a:blip r:embed="rId21"/>
                    <a:stretch>
                      <a:fillRect/>
                    </a:stretch>
                  </p:blipFill>
                  <p:spPr>
                    <a:xfrm>
                      <a:off x="4433028" y="3443393"/>
                      <a:ext cx="555120" cy="6991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2">
                  <p14:nvContentPartPr>
                    <p14:cNvPr id="20" name="Rukopis 19">
                      <a:extLst>
                        <a:ext uri="{FF2B5EF4-FFF2-40B4-BE49-F238E27FC236}">
                          <a16:creationId xmlns:a16="http://schemas.microsoft.com/office/drawing/2014/main" id="{8CC58516-F352-45B0-8780-95D09E50F8C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54348" y="3636713"/>
                    <a:ext cx="355320" cy="355320"/>
                  </p14:xfrm>
                </p:contentPart>
              </mc:Choice>
              <mc:Fallback xmlns="">
                <p:pic>
                  <p:nvPicPr>
                    <p:cNvPr id="20" name="Rukopis 19">
                      <a:extLst>
                        <a:ext uri="{FF2B5EF4-FFF2-40B4-BE49-F238E27FC236}">
                          <a16:creationId xmlns:a16="http://schemas.microsoft.com/office/drawing/2014/main" id="{8CC58516-F352-45B0-8780-95D09E50F8C8}"/>
                        </a:ext>
                      </a:extLst>
                    </p:cNvPr>
                    <p:cNvPicPr/>
                    <p:nvPr/>
                  </p:nvPicPr>
                  <p:blipFill>
                    <a:blip r:embed="rId23"/>
                    <a:stretch>
                      <a:fillRect/>
                    </a:stretch>
                  </p:blipFill>
                  <p:spPr>
                    <a:xfrm>
                      <a:off x="4482348" y="3492713"/>
                      <a:ext cx="498960" cy="6429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4">
                  <p14:nvContentPartPr>
                    <p14:cNvPr id="21" name="Rukopis 20">
                      <a:extLst>
                        <a:ext uri="{FF2B5EF4-FFF2-40B4-BE49-F238E27FC236}">
                          <a16:creationId xmlns:a16="http://schemas.microsoft.com/office/drawing/2014/main" id="{EAA32A29-B1F0-490D-8370-488A6FEFE4B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398468" y="3812753"/>
                    <a:ext cx="387720" cy="510840"/>
                  </p14:xfrm>
                </p:contentPart>
              </mc:Choice>
              <mc:Fallback xmlns="">
                <p:pic>
                  <p:nvPicPr>
                    <p:cNvPr id="21" name="Rukopis 20">
                      <a:extLst>
                        <a:ext uri="{FF2B5EF4-FFF2-40B4-BE49-F238E27FC236}">
                          <a16:creationId xmlns:a16="http://schemas.microsoft.com/office/drawing/2014/main" id="{EAA32A29-B1F0-490D-8370-488A6FEFE4B2}"/>
                        </a:ext>
                      </a:extLst>
                    </p:cNvPr>
                    <p:cNvPicPr/>
                    <p:nvPr/>
                  </p:nvPicPr>
                  <p:blipFill>
                    <a:blip r:embed="rId25"/>
                    <a:stretch>
                      <a:fillRect/>
                    </a:stretch>
                  </p:blipFill>
                  <p:spPr>
                    <a:xfrm>
                      <a:off x="4326468" y="3669113"/>
                      <a:ext cx="531360" cy="7984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6">
                  <p14:nvContentPartPr>
                    <p14:cNvPr id="22" name="Rukopis 21">
                      <a:extLst>
                        <a:ext uri="{FF2B5EF4-FFF2-40B4-BE49-F238E27FC236}">
                          <a16:creationId xmlns:a16="http://schemas.microsoft.com/office/drawing/2014/main" id="{EEDABE1F-B8C3-4BDD-AFF5-0BB7E7BAAD0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008228" y="3090593"/>
                    <a:ext cx="197640" cy="197640"/>
                  </p14:xfrm>
                </p:contentPart>
              </mc:Choice>
              <mc:Fallback xmlns="">
                <p:pic>
                  <p:nvPicPr>
                    <p:cNvPr id="22" name="Rukopis 21">
                      <a:extLst>
                        <a:ext uri="{FF2B5EF4-FFF2-40B4-BE49-F238E27FC236}">
                          <a16:creationId xmlns:a16="http://schemas.microsoft.com/office/drawing/2014/main" id="{EEDABE1F-B8C3-4BDD-AFF5-0BB7E7BAAD0A}"/>
                        </a:ext>
                      </a:extLst>
                    </p:cNvPr>
                    <p:cNvPicPr/>
                    <p:nvPr/>
                  </p:nvPicPr>
                  <p:blipFill>
                    <a:blip r:embed="rId27"/>
                    <a:stretch>
                      <a:fillRect/>
                    </a:stretch>
                  </p:blipFill>
                  <p:spPr>
                    <a:xfrm>
                      <a:off x="3936228" y="2946593"/>
                      <a:ext cx="341280" cy="4852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8">
                  <p14:nvContentPartPr>
                    <p14:cNvPr id="23" name="Rukopis 22">
                      <a:extLst>
                        <a:ext uri="{FF2B5EF4-FFF2-40B4-BE49-F238E27FC236}">
                          <a16:creationId xmlns:a16="http://schemas.microsoft.com/office/drawing/2014/main" id="{797F6CF8-F7FE-4097-9491-BD6BFB5A869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080228" y="3162593"/>
                    <a:ext cx="588240" cy="588240"/>
                  </p14:xfrm>
                </p:contentPart>
              </mc:Choice>
              <mc:Fallback xmlns="">
                <p:pic>
                  <p:nvPicPr>
                    <p:cNvPr id="23" name="Rukopis 22">
                      <a:extLst>
                        <a:ext uri="{FF2B5EF4-FFF2-40B4-BE49-F238E27FC236}">
                          <a16:creationId xmlns:a16="http://schemas.microsoft.com/office/drawing/2014/main" id="{797F6CF8-F7FE-4097-9491-BD6BFB5A8696}"/>
                        </a:ext>
                      </a:extLst>
                    </p:cNvPr>
                    <p:cNvPicPr/>
                    <p:nvPr/>
                  </p:nvPicPr>
                  <p:blipFill>
                    <a:blip r:embed="rId29"/>
                    <a:stretch>
                      <a:fillRect/>
                    </a:stretch>
                  </p:blipFill>
                  <p:spPr>
                    <a:xfrm>
                      <a:off x="4008588" y="3018953"/>
                      <a:ext cx="731880" cy="8758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0">
                  <p14:nvContentPartPr>
                    <p14:cNvPr id="24" name="Rukopis 23">
                      <a:extLst>
                        <a:ext uri="{FF2B5EF4-FFF2-40B4-BE49-F238E27FC236}">
                          <a16:creationId xmlns:a16="http://schemas.microsoft.com/office/drawing/2014/main" id="{1D2711B1-AE3C-43BA-8DE5-DF02DBB1AF6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979428" y="3062513"/>
                    <a:ext cx="191880" cy="911880"/>
                  </p14:xfrm>
                </p:contentPart>
              </mc:Choice>
              <mc:Fallback xmlns="">
                <p:pic>
                  <p:nvPicPr>
                    <p:cNvPr id="24" name="Rukopis 23">
                      <a:extLst>
                        <a:ext uri="{FF2B5EF4-FFF2-40B4-BE49-F238E27FC236}">
                          <a16:creationId xmlns:a16="http://schemas.microsoft.com/office/drawing/2014/main" id="{1D2711B1-AE3C-43BA-8DE5-DF02DBB1AF60}"/>
                        </a:ext>
                      </a:extLst>
                    </p:cNvPr>
                    <p:cNvPicPr/>
                    <p:nvPr/>
                  </p:nvPicPr>
                  <p:blipFill>
                    <a:blip r:embed="rId31"/>
                    <a:stretch>
                      <a:fillRect/>
                    </a:stretch>
                  </p:blipFill>
                  <p:spPr>
                    <a:xfrm>
                      <a:off x="3907788" y="2918513"/>
                      <a:ext cx="335520" cy="11995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2">
                  <p14:nvContentPartPr>
                    <p14:cNvPr id="25" name="Rukopis 24">
                      <a:extLst>
                        <a:ext uri="{FF2B5EF4-FFF2-40B4-BE49-F238E27FC236}">
                          <a16:creationId xmlns:a16="http://schemas.microsoft.com/office/drawing/2014/main" id="{AE37066C-DD33-4602-AAF3-8ABD6A7D3A6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829028" y="3911393"/>
                    <a:ext cx="910080" cy="910080"/>
                  </p14:xfrm>
                </p:contentPart>
              </mc:Choice>
              <mc:Fallback xmlns="">
                <p:pic>
                  <p:nvPicPr>
                    <p:cNvPr id="25" name="Rukopis 24">
                      <a:extLst>
                        <a:ext uri="{FF2B5EF4-FFF2-40B4-BE49-F238E27FC236}">
                          <a16:creationId xmlns:a16="http://schemas.microsoft.com/office/drawing/2014/main" id="{AE37066C-DD33-4602-AAF3-8ABD6A7D3A6D}"/>
                        </a:ext>
                      </a:extLst>
                    </p:cNvPr>
                    <p:cNvPicPr/>
                    <p:nvPr/>
                  </p:nvPicPr>
                  <p:blipFill>
                    <a:blip r:embed="rId33"/>
                    <a:stretch>
                      <a:fillRect/>
                    </a:stretch>
                  </p:blipFill>
                  <p:spPr>
                    <a:xfrm>
                      <a:off x="4757028" y="3767393"/>
                      <a:ext cx="1053720" cy="119772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4" name="Rukopis 3">
                    <a:extLst>
                      <a:ext uri="{FF2B5EF4-FFF2-40B4-BE49-F238E27FC236}">
                        <a16:creationId xmlns:a16="http://schemas.microsoft.com/office/drawing/2014/main" id="{514197A8-7287-434A-867C-BAF730E13083}"/>
                      </a:ext>
                    </a:extLst>
                  </p14:cNvPr>
                  <p14:cNvContentPartPr/>
                  <p14:nvPr/>
                </p14:nvContentPartPr>
                <p14:xfrm>
                  <a:off x="6267948" y="2863433"/>
                  <a:ext cx="510480" cy="510480"/>
                </p14:xfrm>
              </p:contentPart>
            </mc:Choice>
            <mc:Fallback xmlns="">
              <p:pic>
                <p:nvPicPr>
                  <p:cNvPr id="4" name="Rukopis 3">
                    <a:extLst>
                      <a:ext uri="{FF2B5EF4-FFF2-40B4-BE49-F238E27FC236}">
                        <a16:creationId xmlns:a16="http://schemas.microsoft.com/office/drawing/2014/main" id="{514197A8-7287-434A-867C-BAF730E13083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6196308" y="2719793"/>
                    <a:ext cx="654120" cy="798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5" name="Rukopis 4">
                    <a:extLst>
                      <a:ext uri="{FF2B5EF4-FFF2-40B4-BE49-F238E27FC236}">
                        <a16:creationId xmlns:a16="http://schemas.microsoft.com/office/drawing/2014/main" id="{3F13A984-E1FF-4F2D-99E2-48CBA119D53C}"/>
                      </a:ext>
                    </a:extLst>
                  </p14:cNvPr>
                  <p14:cNvContentPartPr/>
                  <p14:nvPr/>
                </p14:nvContentPartPr>
                <p14:xfrm>
                  <a:off x="7079028" y="3674513"/>
                  <a:ext cx="648360" cy="648360"/>
                </p14:xfrm>
              </p:contentPart>
            </mc:Choice>
            <mc:Fallback xmlns="">
              <p:pic>
                <p:nvPicPr>
                  <p:cNvPr id="5" name="Rukopis 4">
                    <a:extLst>
                      <a:ext uri="{FF2B5EF4-FFF2-40B4-BE49-F238E27FC236}">
                        <a16:creationId xmlns:a16="http://schemas.microsoft.com/office/drawing/2014/main" id="{3F13A984-E1FF-4F2D-99E2-48CBA119D53C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7007028" y="3530513"/>
                    <a:ext cx="792000" cy="93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6" name="Rukopis 5">
                    <a:extLst>
                      <a:ext uri="{FF2B5EF4-FFF2-40B4-BE49-F238E27FC236}">
                        <a16:creationId xmlns:a16="http://schemas.microsoft.com/office/drawing/2014/main" id="{BAEACE3F-2FC6-4C51-8AB0-FA7752DA7CA7}"/>
                      </a:ext>
                    </a:extLst>
                  </p14:cNvPr>
                  <p14:cNvContentPartPr/>
                  <p14:nvPr/>
                </p14:nvContentPartPr>
                <p14:xfrm>
                  <a:off x="7289136" y="2223234"/>
                  <a:ext cx="698760" cy="1819080"/>
                </p14:xfrm>
              </p:contentPart>
            </mc:Choice>
            <mc:Fallback xmlns="">
              <p:pic>
                <p:nvPicPr>
                  <p:cNvPr id="6" name="Rukopis 5">
                    <a:extLst>
                      <a:ext uri="{FF2B5EF4-FFF2-40B4-BE49-F238E27FC236}">
                        <a16:creationId xmlns:a16="http://schemas.microsoft.com/office/drawing/2014/main" id="{BAEACE3F-2FC6-4C51-8AB0-FA7752DA7CA7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7217496" y="2079594"/>
                    <a:ext cx="842400" cy="2106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7" name="Rukopis 6">
                    <a:extLst>
                      <a:ext uri="{FF2B5EF4-FFF2-40B4-BE49-F238E27FC236}">
                        <a16:creationId xmlns:a16="http://schemas.microsoft.com/office/drawing/2014/main" id="{2DC46E14-D5BE-4DE6-AB96-C8160F9E427D}"/>
                      </a:ext>
                    </a:extLst>
                  </p14:cNvPr>
                  <p14:cNvContentPartPr/>
                  <p14:nvPr/>
                </p14:nvContentPartPr>
                <p14:xfrm>
                  <a:off x="6506988" y="2432153"/>
                  <a:ext cx="541080" cy="776520"/>
                </p14:xfrm>
              </p:contentPart>
            </mc:Choice>
            <mc:Fallback xmlns="">
              <p:pic>
                <p:nvPicPr>
                  <p:cNvPr id="7" name="Rukopis 6">
                    <a:extLst>
                      <a:ext uri="{FF2B5EF4-FFF2-40B4-BE49-F238E27FC236}">
                        <a16:creationId xmlns:a16="http://schemas.microsoft.com/office/drawing/2014/main" id="{2DC46E14-D5BE-4DE6-AB96-C8160F9E427D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6435348" y="2288153"/>
                    <a:ext cx="684720" cy="106416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1" name="Rukopis 30">
                  <a:extLst>
                    <a:ext uri="{FF2B5EF4-FFF2-40B4-BE49-F238E27FC236}">
                      <a16:creationId xmlns:a16="http://schemas.microsoft.com/office/drawing/2014/main" id="{07DF359B-DF12-41C1-BAE4-A16B6E5BCF57}"/>
                    </a:ext>
                  </a:extLst>
                </p14:cNvPr>
                <p14:cNvContentPartPr/>
                <p14:nvPr/>
              </p14:nvContentPartPr>
              <p14:xfrm>
                <a:off x="1760662" y="3747498"/>
                <a:ext cx="23040" cy="360"/>
              </p14:xfrm>
            </p:contentPart>
          </mc:Choice>
          <mc:Fallback xmlns="">
            <p:pic>
              <p:nvPicPr>
                <p:cNvPr id="31" name="Rukopis 30">
                  <a:extLst>
                    <a:ext uri="{FF2B5EF4-FFF2-40B4-BE49-F238E27FC236}">
                      <a16:creationId xmlns:a16="http://schemas.microsoft.com/office/drawing/2014/main" id="{07DF359B-DF12-41C1-BAE4-A16B6E5BCF5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748140" y="3738498"/>
                  <a:ext cx="47583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6" name="Rukopis 35">
                  <a:extLst>
                    <a:ext uri="{FF2B5EF4-FFF2-40B4-BE49-F238E27FC236}">
                      <a16:creationId xmlns:a16="http://schemas.microsoft.com/office/drawing/2014/main" id="{683A800E-1BA7-4C27-9D45-A474D1C05D71}"/>
                    </a:ext>
                  </a:extLst>
                </p14:cNvPr>
                <p14:cNvContentPartPr/>
                <p14:nvPr/>
              </p14:nvContentPartPr>
              <p14:xfrm>
                <a:off x="2234868" y="884153"/>
                <a:ext cx="1061640" cy="1475640"/>
              </p14:xfrm>
            </p:contentPart>
          </mc:Choice>
          <mc:Fallback xmlns="">
            <p:pic>
              <p:nvPicPr>
                <p:cNvPr id="36" name="Rukopis 35">
                  <a:extLst>
                    <a:ext uri="{FF2B5EF4-FFF2-40B4-BE49-F238E27FC236}">
                      <a16:creationId xmlns:a16="http://schemas.microsoft.com/office/drawing/2014/main" id="{683A800E-1BA7-4C27-9D45-A474D1C05D7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222199" y="871484"/>
                  <a:ext cx="1086471" cy="15004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8" name="Rukopis 37">
                  <a:extLst>
                    <a:ext uri="{FF2B5EF4-FFF2-40B4-BE49-F238E27FC236}">
                      <a16:creationId xmlns:a16="http://schemas.microsoft.com/office/drawing/2014/main" id="{FF1F1A33-881B-4A38-953D-CB8C41A6AF40}"/>
                    </a:ext>
                  </a:extLst>
                </p14:cNvPr>
                <p14:cNvContentPartPr/>
                <p14:nvPr/>
              </p14:nvContentPartPr>
              <p14:xfrm>
                <a:off x="2359428" y="557633"/>
                <a:ext cx="8674200" cy="6007680"/>
              </p14:xfrm>
            </p:contentPart>
          </mc:Choice>
          <mc:Fallback xmlns="">
            <p:pic>
              <p:nvPicPr>
                <p:cNvPr id="38" name="Rukopis 37">
                  <a:extLst>
                    <a:ext uri="{FF2B5EF4-FFF2-40B4-BE49-F238E27FC236}">
                      <a16:creationId xmlns:a16="http://schemas.microsoft.com/office/drawing/2014/main" id="{FF1F1A33-881B-4A38-953D-CB8C41A6AF4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346757" y="544962"/>
                  <a:ext cx="8699036" cy="6032516"/>
                </a:xfrm>
                <a:prstGeom prst="rect">
                  <a:avLst/>
                </a:prstGeom>
              </p:spPr>
            </p:pic>
          </mc:Fallback>
        </mc:AlternateContent>
        <p:pic>
          <p:nvPicPr>
            <p:cNvPr id="44" name="Grafický objekt 43" descr="Nůžky">
              <a:extLst>
                <a:ext uri="{FF2B5EF4-FFF2-40B4-BE49-F238E27FC236}">
                  <a16:creationId xmlns:a16="http://schemas.microsoft.com/office/drawing/2014/main" id="{1D045A54-7471-49ED-A1F9-100719C0C3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9"/>
                </a:ext>
              </a:extLst>
            </a:blip>
            <a:stretch>
              <a:fillRect/>
            </a:stretch>
          </p:blipFill>
          <p:spPr>
            <a:xfrm rot="17196810">
              <a:off x="1489805" y="595938"/>
              <a:ext cx="914400" cy="914400"/>
            </a:xfrm>
            <a:prstGeom prst="rect">
              <a:avLst/>
            </a:prstGeom>
          </p:spPr>
        </p:pic>
        <p:pic>
          <p:nvPicPr>
            <p:cNvPr id="46" name="Grafický objekt 45" descr="Nůžky">
              <a:extLst>
                <a:ext uri="{FF2B5EF4-FFF2-40B4-BE49-F238E27FC236}">
                  <a16:creationId xmlns:a16="http://schemas.microsoft.com/office/drawing/2014/main" id="{0FB71191-7A80-434D-899B-252E8D579E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9"/>
                </a:ext>
              </a:extLst>
            </a:blip>
            <a:stretch>
              <a:fillRect/>
            </a:stretch>
          </p:blipFill>
          <p:spPr>
            <a:xfrm rot="5739457">
              <a:off x="6454088" y="5725721"/>
              <a:ext cx="914400" cy="914400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9" name="Rukopis 48">
                  <a:extLst>
                    <a:ext uri="{FF2B5EF4-FFF2-40B4-BE49-F238E27FC236}">
                      <a16:creationId xmlns:a16="http://schemas.microsoft.com/office/drawing/2014/main" id="{51149ECB-169B-4AF8-A537-EF6FA6C879B9}"/>
                    </a:ext>
                  </a:extLst>
                </p14:cNvPr>
                <p14:cNvContentPartPr/>
                <p14:nvPr/>
              </p14:nvContentPartPr>
              <p14:xfrm>
                <a:off x="5868708" y="4019753"/>
                <a:ext cx="393120" cy="158760"/>
              </p14:xfrm>
            </p:contentPart>
          </mc:Choice>
          <mc:Fallback xmlns="">
            <p:pic>
              <p:nvPicPr>
                <p:cNvPr id="49" name="Rukopis 48">
                  <a:extLst>
                    <a:ext uri="{FF2B5EF4-FFF2-40B4-BE49-F238E27FC236}">
                      <a16:creationId xmlns:a16="http://schemas.microsoft.com/office/drawing/2014/main" id="{51149ECB-169B-4AF8-A537-EF6FA6C879B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767388" y="3817511"/>
                  <a:ext cx="595253" cy="5627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50" name="Rukopis 49">
                  <a:extLst>
                    <a:ext uri="{FF2B5EF4-FFF2-40B4-BE49-F238E27FC236}">
                      <a16:creationId xmlns:a16="http://schemas.microsoft.com/office/drawing/2014/main" id="{8BD8E65B-1E13-4764-98B2-316B1A92B431}"/>
                    </a:ext>
                  </a:extLst>
                </p14:cNvPr>
                <p14:cNvContentPartPr/>
                <p14:nvPr/>
              </p14:nvContentPartPr>
              <p14:xfrm>
                <a:off x="5910108" y="3873953"/>
                <a:ext cx="449280" cy="266040"/>
              </p14:xfrm>
            </p:contentPart>
          </mc:Choice>
          <mc:Fallback xmlns="">
            <p:pic>
              <p:nvPicPr>
                <p:cNvPr id="50" name="Rukopis 49">
                  <a:extLst>
                    <a:ext uri="{FF2B5EF4-FFF2-40B4-BE49-F238E27FC236}">
                      <a16:creationId xmlns:a16="http://schemas.microsoft.com/office/drawing/2014/main" id="{8BD8E65B-1E13-4764-98B2-316B1A92B43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808805" y="3671641"/>
                  <a:ext cx="651380" cy="6701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1" name="Rukopis 50">
                  <a:extLst>
                    <a:ext uri="{FF2B5EF4-FFF2-40B4-BE49-F238E27FC236}">
                      <a16:creationId xmlns:a16="http://schemas.microsoft.com/office/drawing/2014/main" id="{7D8638BD-40AA-4C3F-8C7F-A9046CFB1611}"/>
                    </a:ext>
                  </a:extLst>
                </p14:cNvPr>
                <p14:cNvContentPartPr/>
                <p14:nvPr/>
              </p14:nvContentPartPr>
              <p14:xfrm>
                <a:off x="6591948" y="3120113"/>
                <a:ext cx="569520" cy="459000"/>
              </p14:xfrm>
            </p:contentPart>
          </mc:Choice>
          <mc:Fallback xmlns="">
            <p:pic>
              <p:nvPicPr>
                <p:cNvPr id="51" name="Rukopis 50">
                  <a:extLst>
                    <a:ext uri="{FF2B5EF4-FFF2-40B4-BE49-F238E27FC236}">
                      <a16:creationId xmlns:a16="http://schemas.microsoft.com/office/drawing/2014/main" id="{7D8638BD-40AA-4C3F-8C7F-A9046CFB161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490700" y="2917464"/>
                  <a:ext cx="771510" cy="8637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2" name="Rukopis 51">
                  <a:extLst>
                    <a:ext uri="{FF2B5EF4-FFF2-40B4-BE49-F238E27FC236}">
                      <a16:creationId xmlns:a16="http://schemas.microsoft.com/office/drawing/2014/main" id="{D2999CF3-2104-4324-B4F3-7E1FC56901A0}"/>
                    </a:ext>
                  </a:extLst>
                </p14:cNvPr>
                <p14:cNvContentPartPr/>
                <p14:nvPr/>
              </p14:nvContentPartPr>
              <p14:xfrm>
                <a:off x="5187228" y="3531953"/>
                <a:ext cx="1887120" cy="1112040"/>
              </p14:xfrm>
            </p:contentPart>
          </mc:Choice>
          <mc:Fallback xmlns="">
            <p:pic>
              <p:nvPicPr>
                <p:cNvPr id="52" name="Rukopis 51">
                  <a:extLst>
                    <a:ext uri="{FF2B5EF4-FFF2-40B4-BE49-F238E27FC236}">
                      <a16:creationId xmlns:a16="http://schemas.microsoft.com/office/drawing/2014/main" id="{D2999CF3-2104-4324-B4F3-7E1FC56901A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085852" y="3329303"/>
                  <a:ext cx="2089366" cy="15168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53" name="Rukopis 52">
                  <a:extLst>
                    <a:ext uri="{FF2B5EF4-FFF2-40B4-BE49-F238E27FC236}">
                      <a16:creationId xmlns:a16="http://schemas.microsoft.com/office/drawing/2014/main" id="{8163F097-5D4F-4F35-BE60-1F6CDAE98650}"/>
                    </a:ext>
                  </a:extLst>
                </p14:cNvPr>
                <p14:cNvContentPartPr/>
                <p14:nvPr/>
              </p14:nvContentPartPr>
              <p14:xfrm>
                <a:off x="5473428" y="3429713"/>
                <a:ext cx="1513080" cy="1307160"/>
              </p14:xfrm>
            </p:contentPart>
          </mc:Choice>
          <mc:Fallback xmlns="">
            <p:pic>
              <p:nvPicPr>
                <p:cNvPr id="53" name="Rukopis 52">
                  <a:extLst>
                    <a:ext uri="{FF2B5EF4-FFF2-40B4-BE49-F238E27FC236}">
                      <a16:creationId xmlns:a16="http://schemas.microsoft.com/office/drawing/2014/main" id="{8163F097-5D4F-4F35-BE60-1F6CDAE9865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372049" y="3227053"/>
                  <a:ext cx="1715331" cy="17119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4" name="Rukopis 53">
                  <a:extLst>
                    <a:ext uri="{FF2B5EF4-FFF2-40B4-BE49-F238E27FC236}">
                      <a16:creationId xmlns:a16="http://schemas.microsoft.com/office/drawing/2014/main" id="{7880B9CF-CFA4-4DC9-B534-810E4EB19A66}"/>
                    </a:ext>
                  </a:extLst>
                </p14:cNvPr>
                <p14:cNvContentPartPr/>
                <p14:nvPr/>
              </p14:nvContentPartPr>
              <p14:xfrm>
                <a:off x="5336628" y="4145033"/>
                <a:ext cx="649440" cy="374400"/>
              </p14:xfrm>
            </p:contentPart>
          </mc:Choice>
          <mc:Fallback xmlns="">
            <p:pic>
              <p:nvPicPr>
                <p:cNvPr id="54" name="Rukopis 53">
                  <a:extLst>
                    <a:ext uri="{FF2B5EF4-FFF2-40B4-BE49-F238E27FC236}">
                      <a16:creationId xmlns:a16="http://schemas.microsoft.com/office/drawing/2014/main" id="{7880B9CF-CFA4-4DC9-B534-810E4EB19A6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235311" y="3942655"/>
                  <a:ext cx="851567" cy="7786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5" name="Rukopis 54">
                  <a:extLst>
                    <a:ext uri="{FF2B5EF4-FFF2-40B4-BE49-F238E27FC236}">
                      <a16:creationId xmlns:a16="http://schemas.microsoft.com/office/drawing/2014/main" id="{0D7DA538-7E19-484F-8967-7951DDDE24C4}"/>
                    </a:ext>
                  </a:extLst>
                </p14:cNvPr>
                <p14:cNvContentPartPr/>
                <p14:nvPr/>
              </p14:nvContentPartPr>
              <p14:xfrm>
                <a:off x="5767188" y="3406313"/>
                <a:ext cx="1195920" cy="1227600"/>
              </p14:xfrm>
            </p:contentPart>
          </mc:Choice>
          <mc:Fallback xmlns="">
            <p:pic>
              <p:nvPicPr>
                <p:cNvPr id="55" name="Rukopis 54">
                  <a:extLst>
                    <a:ext uri="{FF2B5EF4-FFF2-40B4-BE49-F238E27FC236}">
                      <a16:creationId xmlns:a16="http://schemas.microsoft.com/office/drawing/2014/main" id="{0D7DA538-7E19-484F-8967-7951DDDE24C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665839" y="3203571"/>
                  <a:ext cx="1398112" cy="1632576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0047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32"/>
          <p:cNvSpPr/>
          <p:nvPr/>
        </p:nvSpPr>
        <p:spPr>
          <a:xfrm>
            <a:off x="1645348" y="5340707"/>
            <a:ext cx="9062400" cy="6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733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Podpora budování kapacit pro rozvoj základních </a:t>
            </a:r>
            <a:r>
              <a:rPr lang="cs-CZ" sz="1733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</a:t>
            </a:r>
            <a:r>
              <a:rPr lang="cs-CZ" sz="1733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/gramotností v předškolním </a:t>
            </a:r>
            <a:br>
              <a:rPr lang="cs-CZ" sz="1733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1733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základním vzdělávání - Podpora práce učitelů (PPUČ) je financován Evropskou unií.</a:t>
            </a:r>
            <a:endParaRPr sz="1867" dirty="0">
              <a:solidFill>
                <a:srgbClr val="323F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6" name="Google Shape;96;p16"/>
          <p:cNvGrpSpPr/>
          <p:nvPr/>
        </p:nvGrpSpPr>
        <p:grpSpPr>
          <a:xfrm>
            <a:off x="1649496" y="2667000"/>
            <a:ext cx="9058236" cy="1211813"/>
            <a:chOff x="4205" y="3032"/>
            <a:chExt cx="3132" cy="419"/>
          </a:xfrm>
        </p:grpSpPr>
        <p:sp>
          <p:nvSpPr>
            <p:cNvPr id="147" name="Google Shape;97;p16"/>
            <p:cNvSpPr/>
            <p:nvPr/>
          </p:nvSpPr>
          <p:spPr>
            <a:xfrm>
              <a:off x="4205" y="3032"/>
              <a:ext cx="3110" cy="4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98;p16"/>
            <p:cNvSpPr/>
            <p:nvPr/>
          </p:nvSpPr>
          <p:spPr>
            <a:xfrm>
              <a:off x="6783" y="3049"/>
              <a:ext cx="366" cy="252"/>
            </a:xfrm>
            <a:custGeom>
              <a:avLst/>
              <a:gdLst/>
              <a:ahLst/>
              <a:cxnLst/>
              <a:rect l="l" t="t" r="r" b="b"/>
              <a:pathLst>
                <a:path w="1597" h="1077" extrusionOk="0">
                  <a:moveTo>
                    <a:pt x="1108" y="588"/>
                  </a:moveTo>
                  <a:lnTo>
                    <a:pt x="1108" y="479"/>
                  </a:lnTo>
                  <a:lnTo>
                    <a:pt x="992" y="479"/>
                  </a:lnTo>
                  <a:lnTo>
                    <a:pt x="897" y="603"/>
                  </a:lnTo>
                  <a:cubicBezTo>
                    <a:pt x="857" y="593"/>
                    <a:pt x="822" y="575"/>
                    <a:pt x="795" y="548"/>
                  </a:cubicBezTo>
                  <a:lnTo>
                    <a:pt x="747" y="566"/>
                  </a:lnTo>
                  <a:cubicBezTo>
                    <a:pt x="778" y="595"/>
                    <a:pt x="824" y="615"/>
                    <a:pt x="878" y="626"/>
                  </a:cubicBezTo>
                  <a:lnTo>
                    <a:pt x="695" y="864"/>
                  </a:lnTo>
                  <a:lnTo>
                    <a:pt x="692" y="864"/>
                  </a:lnTo>
                  <a:lnTo>
                    <a:pt x="394" y="484"/>
                  </a:lnTo>
                  <a:lnTo>
                    <a:pt x="732" y="54"/>
                  </a:lnTo>
                  <a:lnTo>
                    <a:pt x="732" y="471"/>
                  </a:lnTo>
                  <a:lnTo>
                    <a:pt x="831" y="471"/>
                  </a:lnTo>
                  <a:lnTo>
                    <a:pt x="831" y="357"/>
                  </a:lnTo>
                  <a:cubicBezTo>
                    <a:pt x="884" y="378"/>
                    <a:pt x="956" y="391"/>
                    <a:pt x="1029" y="408"/>
                  </a:cubicBezTo>
                  <a:cubicBezTo>
                    <a:pt x="1137" y="431"/>
                    <a:pt x="1169" y="472"/>
                    <a:pt x="1169" y="512"/>
                  </a:cubicBezTo>
                  <a:cubicBezTo>
                    <a:pt x="1169" y="542"/>
                    <a:pt x="1147" y="569"/>
                    <a:pt x="1108" y="588"/>
                  </a:cubicBezTo>
                  <a:close/>
                  <a:moveTo>
                    <a:pt x="1146" y="615"/>
                  </a:moveTo>
                  <a:cubicBezTo>
                    <a:pt x="1217" y="592"/>
                    <a:pt x="1270" y="552"/>
                    <a:pt x="1277" y="497"/>
                  </a:cubicBezTo>
                  <a:cubicBezTo>
                    <a:pt x="1277" y="418"/>
                    <a:pt x="1185" y="387"/>
                    <a:pt x="1094" y="368"/>
                  </a:cubicBezTo>
                  <a:cubicBezTo>
                    <a:pt x="963" y="342"/>
                    <a:pt x="870" y="320"/>
                    <a:pt x="855" y="263"/>
                  </a:cubicBezTo>
                  <a:cubicBezTo>
                    <a:pt x="852" y="256"/>
                    <a:pt x="852" y="251"/>
                    <a:pt x="852" y="245"/>
                  </a:cubicBezTo>
                  <a:cubicBezTo>
                    <a:pt x="855" y="184"/>
                    <a:pt x="941" y="146"/>
                    <a:pt x="1020" y="146"/>
                  </a:cubicBezTo>
                  <a:cubicBezTo>
                    <a:pt x="1100" y="146"/>
                    <a:pt x="1151" y="156"/>
                    <a:pt x="1202" y="204"/>
                  </a:cubicBezTo>
                  <a:lnTo>
                    <a:pt x="1246" y="190"/>
                  </a:lnTo>
                  <a:cubicBezTo>
                    <a:pt x="1189" y="139"/>
                    <a:pt x="1112" y="126"/>
                    <a:pt x="1020" y="126"/>
                  </a:cubicBezTo>
                  <a:cubicBezTo>
                    <a:pt x="944" y="126"/>
                    <a:pt x="878" y="139"/>
                    <a:pt x="831" y="162"/>
                  </a:cubicBezTo>
                  <a:lnTo>
                    <a:pt x="831" y="0"/>
                  </a:lnTo>
                  <a:lnTo>
                    <a:pt x="715" y="0"/>
                  </a:lnTo>
                  <a:lnTo>
                    <a:pt x="418" y="385"/>
                  </a:lnTo>
                  <a:lnTo>
                    <a:pt x="416" y="385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471"/>
                  </a:lnTo>
                  <a:lnTo>
                    <a:pt x="55" y="471"/>
                  </a:lnTo>
                  <a:lnTo>
                    <a:pt x="55" y="60"/>
                  </a:lnTo>
                  <a:lnTo>
                    <a:pt x="387" y="479"/>
                  </a:lnTo>
                  <a:lnTo>
                    <a:pt x="285" y="479"/>
                  </a:lnTo>
                  <a:lnTo>
                    <a:pt x="285" y="951"/>
                  </a:lnTo>
                  <a:lnTo>
                    <a:pt x="332" y="951"/>
                  </a:lnTo>
                  <a:lnTo>
                    <a:pt x="332" y="539"/>
                  </a:lnTo>
                  <a:lnTo>
                    <a:pt x="668" y="964"/>
                  </a:lnTo>
                  <a:lnTo>
                    <a:pt x="670" y="964"/>
                  </a:lnTo>
                  <a:lnTo>
                    <a:pt x="1009" y="533"/>
                  </a:lnTo>
                  <a:lnTo>
                    <a:pt x="1009" y="951"/>
                  </a:lnTo>
                  <a:lnTo>
                    <a:pt x="1108" y="951"/>
                  </a:lnTo>
                  <a:lnTo>
                    <a:pt x="1108" y="637"/>
                  </a:lnTo>
                  <a:lnTo>
                    <a:pt x="1284" y="637"/>
                  </a:lnTo>
                  <a:lnTo>
                    <a:pt x="1284" y="1077"/>
                  </a:lnTo>
                  <a:lnTo>
                    <a:pt x="1386" y="1077"/>
                  </a:lnTo>
                  <a:lnTo>
                    <a:pt x="1386" y="637"/>
                  </a:lnTo>
                  <a:lnTo>
                    <a:pt x="1597" y="637"/>
                  </a:lnTo>
                  <a:lnTo>
                    <a:pt x="1597" y="615"/>
                  </a:lnTo>
                  <a:lnTo>
                    <a:pt x="1146" y="615"/>
                  </a:lnTo>
                  <a:close/>
                  <a:moveTo>
                    <a:pt x="1068" y="96"/>
                  </a:moveTo>
                  <a:lnTo>
                    <a:pt x="1229" y="0"/>
                  </a:lnTo>
                  <a:lnTo>
                    <a:pt x="1178" y="0"/>
                  </a:lnTo>
                  <a:lnTo>
                    <a:pt x="1030" y="67"/>
                  </a:lnTo>
                  <a:lnTo>
                    <a:pt x="879" y="0"/>
                  </a:lnTo>
                  <a:lnTo>
                    <a:pt x="831" y="0"/>
                  </a:lnTo>
                  <a:lnTo>
                    <a:pt x="994" y="96"/>
                  </a:lnTo>
                  <a:lnTo>
                    <a:pt x="1068" y="96"/>
                  </a:lnTo>
                  <a:close/>
                </a:path>
              </a:pathLst>
            </a:custGeom>
            <a:solidFill>
              <a:srgbClr val="37939B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99;p16"/>
            <p:cNvSpPr/>
            <p:nvPr/>
          </p:nvSpPr>
          <p:spPr>
            <a:xfrm>
              <a:off x="6588" y="3329"/>
              <a:ext cx="39" cy="35"/>
            </a:xfrm>
            <a:custGeom>
              <a:avLst/>
              <a:gdLst/>
              <a:ahLst/>
              <a:cxnLst/>
              <a:rect l="l" t="t" r="r" b="b"/>
              <a:pathLst>
                <a:path w="172" h="149" extrusionOk="0">
                  <a:moveTo>
                    <a:pt x="0" y="0"/>
                  </a:moveTo>
                  <a:lnTo>
                    <a:pt x="23" y="0"/>
                  </a:lnTo>
                  <a:lnTo>
                    <a:pt x="86" y="135"/>
                  </a:lnTo>
                  <a:lnTo>
                    <a:pt x="150" y="0"/>
                  </a:lnTo>
                  <a:lnTo>
                    <a:pt x="172" y="0"/>
                  </a:lnTo>
                  <a:lnTo>
                    <a:pt x="172" y="149"/>
                  </a:lnTo>
                  <a:lnTo>
                    <a:pt x="157" y="149"/>
                  </a:lnTo>
                  <a:lnTo>
                    <a:pt x="158" y="13"/>
                  </a:lnTo>
                  <a:lnTo>
                    <a:pt x="95" y="149"/>
                  </a:lnTo>
                  <a:lnTo>
                    <a:pt x="78" y="149"/>
                  </a:lnTo>
                  <a:lnTo>
                    <a:pt x="13" y="13"/>
                  </a:lnTo>
                  <a:lnTo>
                    <a:pt x="14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00;p16"/>
            <p:cNvSpPr/>
            <p:nvPr/>
          </p:nvSpPr>
          <p:spPr>
            <a:xfrm>
              <a:off x="6640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01;p16"/>
            <p:cNvSpPr/>
            <p:nvPr/>
          </p:nvSpPr>
          <p:spPr>
            <a:xfrm>
              <a:off x="6657" y="3329"/>
              <a:ext cx="31" cy="35"/>
            </a:xfrm>
            <a:custGeom>
              <a:avLst/>
              <a:gdLst/>
              <a:ahLst/>
              <a:cxnLst/>
              <a:rect l="l" t="t" r="r" b="b"/>
              <a:pathLst>
                <a:path w="138" h="149" extrusionOk="0">
                  <a:moveTo>
                    <a:pt x="0" y="0"/>
                  </a:moveTo>
                  <a:lnTo>
                    <a:pt x="19" y="0"/>
                  </a:lnTo>
                  <a:lnTo>
                    <a:pt x="123" y="134"/>
                  </a:lnTo>
                  <a:lnTo>
                    <a:pt x="123" y="0"/>
                  </a:lnTo>
                  <a:lnTo>
                    <a:pt x="138" y="0"/>
                  </a:lnTo>
                  <a:lnTo>
                    <a:pt x="138" y="149"/>
                  </a:lnTo>
                  <a:lnTo>
                    <a:pt x="118" y="149"/>
                  </a:lnTo>
                  <a:lnTo>
                    <a:pt x="15" y="16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02;p16"/>
            <p:cNvSpPr/>
            <p:nvPr/>
          </p:nvSpPr>
          <p:spPr>
            <a:xfrm>
              <a:off x="6701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03;p16"/>
            <p:cNvSpPr/>
            <p:nvPr/>
          </p:nvSpPr>
          <p:spPr>
            <a:xfrm>
              <a:off x="6716" y="3328"/>
              <a:ext cx="29" cy="37"/>
            </a:xfrm>
            <a:custGeom>
              <a:avLst/>
              <a:gdLst/>
              <a:ahLst/>
              <a:cxnLst/>
              <a:rect l="l" t="t" r="r" b="b"/>
              <a:pathLst>
                <a:path w="125" h="156" extrusionOk="0">
                  <a:moveTo>
                    <a:pt x="16" y="103"/>
                  </a:moveTo>
                  <a:lnTo>
                    <a:pt x="16" y="104"/>
                  </a:lnTo>
                  <a:cubicBezTo>
                    <a:pt x="16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2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6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3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6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04;p16"/>
            <p:cNvSpPr/>
            <p:nvPr/>
          </p:nvSpPr>
          <p:spPr>
            <a:xfrm>
              <a:off x="6752" y="3329"/>
              <a:ext cx="30" cy="35"/>
            </a:xfrm>
            <a:custGeom>
              <a:avLst/>
              <a:gdLst/>
              <a:ahLst/>
              <a:cxnLst/>
              <a:rect l="l" t="t" r="r" b="b"/>
              <a:pathLst>
                <a:path w="130" h="149" extrusionOk="0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05;p16"/>
            <p:cNvSpPr/>
            <p:nvPr/>
          </p:nvSpPr>
          <p:spPr>
            <a:xfrm>
              <a:off x="6791" y="3329"/>
              <a:ext cx="26" cy="35"/>
            </a:xfrm>
            <a:custGeom>
              <a:avLst/>
              <a:gdLst/>
              <a:ahLst/>
              <a:cxnLst/>
              <a:rect l="l" t="t" r="r" b="b"/>
              <a:pathLst>
                <a:path w="115" h="149" extrusionOk="0">
                  <a:moveTo>
                    <a:pt x="0" y="0"/>
                  </a:moveTo>
                  <a:lnTo>
                    <a:pt x="115" y="0"/>
                  </a:lnTo>
                  <a:lnTo>
                    <a:pt x="115" y="14"/>
                  </a:lnTo>
                  <a:lnTo>
                    <a:pt x="15" y="14"/>
                  </a:lnTo>
                  <a:lnTo>
                    <a:pt x="15" y="66"/>
                  </a:lnTo>
                  <a:lnTo>
                    <a:pt x="107" y="66"/>
                  </a:lnTo>
                  <a:lnTo>
                    <a:pt x="107" y="80"/>
                  </a:lnTo>
                  <a:lnTo>
                    <a:pt x="15" y="80"/>
                  </a:lnTo>
                  <a:lnTo>
                    <a:pt x="15" y="135"/>
                  </a:lnTo>
                  <a:lnTo>
                    <a:pt x="115" y="135"/>
                  </a:lnTo>
                  <a:lnTo>
                    <a:pt x="1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06;p16"/>
            <p:cNvSpPr/>
            <p:nvPr/>
          </p:nvSpPr>
          <p:spPr>
            <a:xfrm>
              <a:off x="6828" y="3329"/>
              <a:ext cx="30" cy="35"/>
            </a:xfrm>
            <a:custGeom>
              <a:avLst/>
              <a:gdLst/>
              <a:ahLst/>
              <a:cxnLst/>
              <a:rect l="l" t="t" r="r" b="b"/>
              <a:pathLst>
                <a:path w="129" h="149" extrusionOk="0">
                  <a:moveTo>
                    <a:pt x="15" y="14"/>
                  </a:moveTo>
                  <a:lnTo>
                    <a:pt x="15" y="71"/>
                  </a:lnTo>
                  <a:lnTo>
                    <a:pt x="70" y="71"/>
                  </a:lnTo>
                  <a:cubicBezTo>
                    <a:pt x="97" y="71"/>
                    <a:pt x="110" y="64"/>
                    <a:pt x="110" y="43"/>
                  </a:cubicBezTo>
                  <a:cubicBezTo>
                    <a:pt x="110" y="21"/>
                    <a:pt x="97" y="14"/>
                    <a:pt x="68" y="14"/>
                  </a:cubicBezTo>
                  <a:lnTo>
                    <a:pt x="15" y="14"/>
                  </a:lnTo>
                  <a:close/>
                  <a:moveTo>
                    <a:pt x="0" y="0"/>
                  </a:moveTo>
                  <a:lnTo>
                    <a:pt x="72" y="0"/>
                  </a:lnTo>
                  <a:cubicBezTo>
                    <a:pt x="107" y="0"/>
                    <a:pt x="125" y="14"/>
                    <a:pt x="125" y="40"/>
                  </a:cubicBezTo>
                  <a:cubicBezTo>
                    <a:pt x="125" y="60"/>
                    <a:pt x="117" y="72"/>
                    <a:pt x="99" y="78"/>
                  </a:cubicBezTo>
                  <a:cubicBezTo>
                    <a:pt x="116" y="80"/>
                    <a:pt x="120" y="88"/>
                    <a:pt x="122" y="106"/>
                  </a:cubicBezTo>
                  <a:cubicBezTo>
                    <a:pt x="124" y="126"/>
                    <a:pt x="123" y="141"/>
                    <a:pt x="129" y="149"/>
                  </a:cubicBezTo>
                  <a:lnTo>
                    <a:pt x="112" y="149"/>
                  </a:lnTo>
                  <a:cubicBezTo>
                    <a:pt x="108" y="136"/>
                    <a:pt x="109" y="121"/>
                    <a:pt x="107" y="106"/>
                  </a:cubicBezTo>
                  <a:cubicBezTo>
                    <a:pt x="105" y="90"/>
                    <a:pt x="96" y="85"/>
                    <a:pt x="78" y="85"/>
                  </a:cubicBezTo>
                  <a:lnTo>
                    <a:pt x="15" y="85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07;p16"/>
            <p:cNvSpPr/>
            <p:nvPr/>
          </p:nvSpPr>
          <p:spPr>
            <a:xfrm>
              <a:off x="6867" y="3328"/>
              <a:ext cx="29" cy="37"/>
            </a:xfrm>
            <a:custGeom>
              <a:avLst/>
              <a:gdLst/>
              <a:ahLst/>
              <a:cxnLst/>
              <a:rect l="l" t="t" r="r" b="b"/>
              <a:pathLst>
                <a:path w="125" h="156" extrusionOk="0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08;p16"/>
            <p:cNvSpPr/>
            <p:nvPr/>
          </p:nvSpPr>
          <p:spPr>
            <a:xfrm>
              <a:off x="6903" y="3329"/>
              <a:ext cx="30" cy="35"/>
            </a:xfrm>
            <a:custGeom>
              <a:avLst/>
              <a:gdLst/>
              <a:ahLst/>
              <a:cxnLst/>
              <a:rect l="l" t="t" r="r" b="b"/>
              <a:pathLst>
                <a:path w="130" h="149" extrusionOk="0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09;p16"/>
            <p:cNvSpPr/>
            <p:nvPr/>
          </p:nvSpPr>
          <p:spPr>
            <a:xfrm>
              <a:off x="6938" y="3329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52" h="149" extrusionOk="0">
                  <a:moveTo>
                    <a:pt x="0" y="0"/>
                  </a:moveTo>
                  <a:lnTo>
                    <a:pt x="16" y="0"/>
                  </a:lnTo>
                  <a:lnTo>
                    <a:pt x="76" y="136"/>
                  </a:lnTo>
                  <a:lnTo>
                    <a:pt x="135" y="0"/>
                  </a:lnTo>
                  <a:lnTo>
                    <a:pt x="152" y="0"/>
                  </a:lnTo>
                  <a:lnTo>
                    <a:pt x="85" y="149"/>
                  </a:lnTo>
                  <a:lnTo>
                    <a:pt x="66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10;p16"/>
            <p:cNvSpPr/>
            <p:nvPr/>
          </p:nvSpPr>
          <p:spPr>
            <a:xfrm>
              <a:off x="6979" y="3328"/>
              <a:ext cx="36" cy="37"/>
            </a:xfrm>
            <a:custGeom>
              <a:avLst/>
              <a:gdLst/>
              <a:ahLst/>
              <a:cxnLst/>
              <a:rect l="l" t="t" r="r" b="b"/>
              <a:pathLst>
                <a:path w="156" h="156" extrusionOk="0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9" y="14"/>
                    <a:pt x="15" y="38"/>
                    <a:pt x="15" y="78"/>
                  </a:cubicBezTo>
                  <a:cubicBezTo>
                    <a:pt x="15" y="118"/>
                    <a:pt x="39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11;p16"/>
            <p:cNvSpPr/>
            <p:nvPr/>
          </p:nvSpPr>
          <p:spPr>
            <a:xfrm>
              <a:off x="7045" y="3318"/>
              <a:ext cx="29" cy="47"/>
            </a:xfrm>
            <a:custGeom>
              <a:avLst/>
              <a:gdLst/>
              <a:ahLst/>
              <a:cxnLst/>
              <a:rect l="l" t="t" r="r" b="b"/>
              <a:pathLst>
                <a:path w="125" h="198" extrusionOk="0">
                  <a:moveTo>
                    <a:pt x="83" y="0"/>
                  </a:moveTo>
                  <a:lnTo>
                    <a:pt x="99" y="0"/>
                  </a:lnTo>
                  <a:lnTo>
                    <a:pt x="70" y="30"/>
                  </a:lnTo>
                  <a:lnTo>
                    <a:pt x="53" y="30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62" y="22"/>
                  </a:lnTo>
                  <a:lnTo>
                    <a:pt x="83" y="0"/>
                  </a:lnTo>
                  <a:close/>
                  <a:moveTo>
                    <a:pt x="16" y="145"/>
                  </a:moveTo>
                  <a:lnTo>
                    <a:pt x="16" y="146"/>
                  </a:lnTo>
                  <a:cubicBezTo>
                    <a:pt x="16" y="168"/>
                    <a:pt x="34" y="184"/>
                    <a:pt x="63" y="184"/>
                  </a:cubicBezTo>
                  <a:cubicBezTo>
                    <a:pt x="92" y="184"/>
                    <a:pt x="109" y="171"/>
                    <a:pt x="109" y="153"/>
                  </a:cubicBezTo>
                  <a:cubicBezTo>
                    <a:pt x="109" y="136"/>
                    <a:pt x="97" y="132"/>
                    <a:pt x="72" y="127"/>
                  </a:cubicBezTo>
                  <a:lnTo>
                    <a:pt x="40" y="122"/>
                  </a:lnTo>
                  <a:cubicBezTo>
                    <a:pt x="16" y="118"/>
                    <a:pt x="5" y="105"/>
                    <a:pt x="5" y="85"/>
                  </a:cubicBezTo>
                  <a:cubicBezTo>
                    <a:pt x="5" y="59"/>
                    <a:pt x="26" y="42"/>
                    <a:pt x="61" y="42"/>
                  </a:cubicBezTo>
                  <a:cubicBezTo>
                    <a:pt x="98" y="42"/>
                    <a:pt x="119" y="59"/>
                    <a:pt x="120" y="87"/>
                  </a:cubicBezTo>
                  <a:lnTo>
                    <a:pt x="105" y="87"/>
                  </a:lnTo>
                  <a:cubicBezTo>
                    <a:pt x="103" y="66"/>
                    <a:pt x="89" y="55"/>
                    <a:pt x="62" y="55"/>
                  </a:cubicBezTo>
                  <a:cubicBezTo>
                    <a:pt x="36" y="55"/>
                    <a:pt x="20" y="67"/>
                    <a:pt x="20" y="84"/>
                  </a:cubicBezTo>
                  <a:cubicBezTo>
                    <a:pt x="20" y="99"/>
                    <a:pt x="32" y="105"/>
                    <a:pt x="57" y="109"/>
                  </a:cubicBezTo>
                  <a:lnTo>
                    <a:pt x="85" y="114"/>
                  </a:lnTo>
                  <a:cubicBezTo>
                    <a:pt x="112" y="119"/>
                    <a:pt x="125" y="130"/>
                    <a:pt x="125" y="152"/>
                  </a:cubicBezTo>
                  <a:cubicBezTo>
                    <a:pt x="125" y="181"/>
                    <a:pt x="103" y="198"/>
                    <a:pt x="64" y="198"/>
                  </a:cubicBezTo>
                  <a:cubicBezTo>
                    <a:pt x="24" y="198"/>
                    <a:pt x="0" y="178"/>
                    <a:pt x="0" y="147"/>
                  </a:cubicBezTo>
                  <a:lnTo>
                    <a:pt x="0" y="145"/>
                  </a:lnTo>
                  <a:lnTo>
                    <a:pt x="16" y="1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12;p16"/>
            <p:cNvSpPr/>
            <p:nvPr/>
          </p:nvSpPr>
          <p:spPr>
            <a:xfrm>
              <a:off x="7085" y="3329"/>
              <a:ext cx="29" cy="35"/>
            </a:xfrm>
            <a:custGeom>
              <a:avLst/>
              <a:gdLst/>
              <a:ahLst/>
              <a:cxnLst/>
              <a:rect l="l" t="t" r="r" b="b"/>
              <a:pathLst>
                <a:path w="127" h="149" extrusionOk="0">
                  <a:moveTo>
                    <a:pt x="0" y="0"/>
                  </a:moveTo>
                  <a:lnTo>
                    <a:pt x="15" y="0"/>
                  </a:lnTo>
                  <a:lnTo>
                    <a:pt x="15" y="82"/>
                  </a:lnTo>
                  <a:lnTo>
                    <a:pt x="107" y="0"/>
                  </a:lnTo>
                  <a:lnTo>
                    <a:pt x="127" y="0"/>
                  </a:lnTo>
                  <a:lnTo>
                    <a:pt x="57" y="63"/>
                  </a:lnTo>
                  <a:lnTo>
                    <a:pt x="127" y="149"/>
                  </a:lnTo>
                  <a:lnTo>
                    <a:pt x="108" y="149"/>
                  </a:lnTo>
                  <a:lnTo>
                    <a:pt x="46" y="72"/>
                  </a:lnTo>
                  <a:lnTo>
                    <a:pt x="15" y="100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13;p16"/>
            <p:cNvSpPr/>
            <p:nvPr/>
          </p:nvSpPr>
          <p:spPr>
            <a:xfrm>
              <a:off x="7120" y="3328"/>
              <a:ext cx="36" cy="37"/>
            </a:xfrm>
            <a:custGeom>
              <a:avLst/>
              <a:gdLst/>
              <a:ahLst/>
              <a:cxnLst/>
              <a:rect l="l" t="t" r="r" b="b"/>
              <a:pathLst>
                <a:path w="156" h="156" extrusionOk="0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8" y="14"/>
                    <a:pt x="15" y="38"/>
                    <a:pt x="15" y="78"/>
                  </a:cubicBezTo>
                  <a:cubicBezTo>
                    <a:pt x="15" y="118"/>
                    <a:pt x="38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14;p16"/>
            <p:cNvSpPr/>
            <p:nvPr/>
          </p:nvSpPr>
          <p:spPr>
            <a:xfrm>
              <a:off x="7167" y="3329"/>
              <a:ext cx="25" cy="35"/>
            </a:xfrm>
            <a:custGeom>
              <a:avLst/>
              <a:gdLst/>
              <a:ahLst/>
              <a:cxnLst/>
              <a:rect l="l" t="t" r="r" b="b"/>
              <a:pathLst>
                <a:path w="109" h="149" extrusionOk="0">
                  <a:moveTo>
                    <a:pt x="0" y="0"/>
                  </a:moveTo>
                  <a:lnTo>
                    <a:pt x="15" y="0"/>
                  </a:lnTo>
                  <a:lnTo>
                    <a:pt x="15" y="135"/>
                  </a:lnTo>
                  <a:lnTo>
                    <a:pt x="109" y="135"/>
                  </a:lnTo>
                  <a:lnTo>
                    <a:pt x="10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15;p16"/>
            <p:cNvSpPr/>
            <p:nvPr/>
          </p:nvSpPr>
          <p:spPr>
            <a:xfrm>
              <a:off x="7200" y="3328"/>
              <a:ext cx="29" cy="37"/>
            </a:xfrm>
            <a:custGeom>
              <a:avLst/>
              <a:gdLst/>
              <a:ahLst/>
              <a:cxnLst/>
              <a:rect l="l" t="t" r="r" b="b"/>
              <a:pathLst>
                <a:path w="124" h="156" extrusionOk="0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4" y="88"/>
                    <a:pt x="124" y="110"/>
                  </a:cubicBezTo>
                  <a:cubicBezTo>
                    <a:pt x="124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16;p16"/>
            <p:cNvSpPr/>
            <p:nvPr/>
          </p:nvSpPr>
          <p:spPr>
            <a:xfrm>
              <a:off x="7237" y="3329"/>
              <a:ext cx="29" cy="35"/>
            </a:xfrm>
            <a:custGeom>
              <a:avLst/>
              <a:gdLst/>
              <a:ahLst/>
              <a:cxnLst/>
              <a:rect l="l" t="t" r="r" b="b"/>
              <a:pathLst>
                <a:path w="129" h="149" extrusionOk="0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29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17;p16"/>
            <p:cNvSpPr/>
            <p:nvPr/>
          </p:nvSpPr>
          <p:spPr>
            <a:xfrm>
              <a:off x="7271" y="3329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53" h="149" extrusionOk="0">
                  <a:moveTo>
                    <a:pt x="0" y="0"/>
                  </a:moveTo>
                  <a:lnTo>
                    <a:pt x="17" y="0"/>
                  </a:lnTo>
                  <a:lnTo>
                    <a:pt x="77" y="136"/>
                  </a:lnTo>
                  <a:lnTo>
                    <a:pt x="136" y="0"/>
                  </a:lnTo>
                  <a:lnTo>
                    <a:pt x="153" y="0"/>
                  </a:lnTo>
                  <a:lnTo>
                    <a:pt x="86" y="149"/>
                  </a:lnTo>
                  <a:lnTo>
                    <a:pt x="67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18;p16"/>
            <p:cNvSpPr/>
            <p:nvPr/>
          </p:nvSpPr>
          <p:spPr>
            <a:xfrm>
              <a:off x="7315" y="3318"/>
              <a:ext cx="9" cy="46"/>
            </a:xfrm>
            <a:custGeom>
              <a:avLst/>
              <a:gdLst/>
              <a:ahLst/>
              <a:cxnLst/>
              <a:rect l="l" t="t" r="r" b="b"/>
              <a:pathLst>
                <a:path w="38" h="194" extrusionOk="0">
                  <a:moveTo>
                    <a:pt x="19" y="0"/>
                  </a:moveTo>
                  <a:lnTo>
                    <a:pt x="38" y="0"/>
                  </a:lnTo>
                  <a:lnTo>
                    <a:pt x="14" y="30"/>
                  </a:lnTo>
                  <a:lnTo>
                    <a:pt x="1" y="30"/>
                  </a:lnTo>
                  <a:lnTo>
                    <a:pt x="19" y="0"/>
                  </a:lnTo>
                  <a:close/>
                  <a:moveTo>
                    <a:pt x="0" y="45"/>
                  </a:moveTo>
                  <a:lnTo>
                    <a:pt x="15" y="45"/>
                  </a:lnTo>
                  <a:lnTo>
                    <a:pt x="15" y="194"/>
                  </a:lnTo>
                  <a:lnTo>
                    <a:pt x="0" y="19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19;p16"/>
            <p:cNvSpPr/>
            <p:nvPr/>
          </p:nvSpPr>
          <p:spPr>
            <a:xfrm>
              <a:off x="7334" y="3359"/>
              <a:ext cx="3" cy="12"/>
            </a:xfrm>
            <a:custGeom>
              <a:avLst/>
              <a:gdLst/>
              <a:ahLst/>
              <a:cxnLst/>
              <a:rect l="l" t="t" r="r" b="b"/>
              <a:pathLst>
                <a:path w="17" h="50" extrusionOk="0">
                  <a:moveTo>
                    <a:pt x="0" y="0"/>
                  </a:moveTo>
                  <a:lnTo>
                    <a:pt x="17" y="0"/>
                  </a:lnTo>
                  <a:lnTo>
                    <a:pt x="17" y="27"/>
                  </a:lnTo>
                  <a:cubicBezTo>
                    <a:pt x="16" y="39"/>
                    <a:pt x="12" y="46"/>
                    <a:pt x="0" y="50"/>
                  </a:cubicBezTo>
                  <a:lnTo>
                    <a:pt x="0" y="41"/>
                  </a:lnTo>
                  <a:cubicBezTo>
                    <a:pt x="5" y="38"/>
                    <a:pt x="7" y="34"/>
                    <a:pt x="7" y="27"/>
                  </a:cubicBez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20;p16"/>
            <p:cNvSpPr/>
            <p:nvPr/>
          </p:nvSpPr>
          <p:spPr>
            <a:xfrm>
              <a:off x="6646" y="3383"/>
              <a:ext cx="32" cy="29"/>
            </a:xfrm>
            <a:custGeom>
              <a:avLst/>
              <a:gdLst/>
              <a:ahLst/>
              <a:cxnLst/>
              <a:rect l="l" t="t" r="r" b="b"/>
              <a:pathLst>
                <a:path w="142" h="123" extrusionOk="0">
                  <a:moveTo>
                    <a:pt x="0" y="0"/>
                  </a:moveTo>
                  <a:lnTo>
                    <a:pt x="19" y="0"/>
                  </a:lnTo>
                  <a:lnTo>
                    <a:pt x="71" y="112"/>
                  </a:lnTo>
                  <a:lnTo>
                    <a:pt x="124" y="0"/>
                  </a:lnTo>
                  <a:lnTo>
                    <a:pt x="142" y="0"/>
                  </a:lnTo>
                  <a:lnTo>
                    <a:pt x="142" y="123"/>
                  </a:lnTo>
                  <a:lnTo>
                    <a:pt x="130" y="123"/>
                  </a:lnTo>
                  <a:lnTo>
                    <a:pt x="131" y="10"/>
                  </a:lnTo>
                  <a:lnTo>
                    <a:pt x="78" y="123"/>
                  </a:lnTo>
                  <a:lnTo>
                    <a:pt x="64" y="123"/>
                  </a:lnTo>
                  <a:lnTo>
                    <a:pt x="10" y="10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21;p16"/>
            <p:cNvSpPr/>
            <p:nvPr/>
          </p:nvSpPr>
          <p:spPr>
            <a:xfrm>
              <a:off x="6688" y="3383"/>
              <a:ext cx="21" cy="29"/>
            </a:xfrm>
            <a:custGeom>
              <a:avLst/>
              <a:gdLst/>
              <a:ahLst/>
              <a:cxnLst/>
              <a:rect l="l" t="t" r="r" b="b"/>
              <a:pathLst>
                <a:path w="90" h="123" extrusionOk="0">
                  <a:moveTo>
                    <a:pt x="0" y="0"/>
                  </a:moveTo>
                  <a:lnTo>
                    <a:pt x="13" y="0"/>
                  </a:lnTo>
                  <a:lnTo>
                    <a:pt x="13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22;p16"/>
            <p:cNvSpPr/>
            <p:nvPr/>
          </p:nvSpPr>
          <p:spPr>
            <a:xfrm>
              <a:off x="6713" y="3374"/>
              <a:ext cx="30" cy="38"/>
            </a:xfrm>
            <a:custGeom>
              <a:avLst/>
              <a:gdLst/>
              <a:ahLst/>
              <a:cxnLst/>
              <a:rect l="l" t="t" r="r" b="b"/>
              <a:pathLst>
                <a:path w="128" h="161" extrusionOk="0">
                  <a:moveTo>
                    <a:pt x="74" y="0"/>
                  </a:moveTo>
                  <a:lnTo>
                    <a:pt x="89" y="0"/>
                  </a:lnTo>
                  <a:lnTo>
                    <a:pt x="69" y="25"/>
                  </a:lnTo>
                  <a:lnTo>
                    <a:pt x="59" y="25"/>
                  </a:lnTo>
                  <a:lnTo>
                    <a:pt x="74" y="0"/>
                  </a:lnTo>
                  <a:close/>
                  <a:moveTo>
                    <a:pt x="92" y="111"/>
                  </a:moveTo>
                  <a:lnTo>
                    <a:pt x="64" y="48"/>
                  </a:lnTo>
                  <a:lnTo>
                    <a:pt x="36" y="111"/>
                  </a:lnTo>
                  <a:lnTo>
                    <a:pt x="92" y="111"/>
                  </a:lnTo>
                  <a:close/>
                  <a:moveTo>
                    <a:pt x="57" y="38"/>
                  </a:moveTo>
                  <a:lnTo>
                    <a:pt x="71" y="38"/>
                  </a:lnTo>
                  <a:lnTo>
                    <a:pt x="128" y="161"/>
                  </a:lnTo>
                  <a:lnTo>
                    <a:pt x="115" y="161"/>
                  </a:lnTo>
                  <a:lnTo>
                    <a:pt x="98" y="123"/>
                  </a:lnTo>
                  <a:lnTo>
                    <a:pt x="30" y="123"/>
                  </a:lnTo>
                  <a:lnTo>
                    <a:pt x="13" y="161"/>
                  </a:lnTo>
                  <a:lnTo>
                    <a:pt x="0" y="161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23;p16"/>
            <p:cNvSpPr/>
            <p:nvPr/>
          </p:nvSpPr>
          <p:spPr>
            <a:xfrm>
              <a:off x="6749" y="3383"/>
              <a:ext cx="27" cy="29"/>
            </a:xfrm>
            <a:custGeom>
              <a:avLst/>
              <a:gdLst/>
              <a:ahLst/>
              <a:cxnLst/>
              <a:rect l="l" t="t" r="r" b="b"/>
              <a:pathLst>
                <a:path w="116" h="123" extrusionOk="0">
                  <a:moveTo>
                    <a:pt x="13" y="11"/>
                  </a:moveTo>
                  <a:lnTo>
                    <a:pt x="13" y="111"/>
                  </a:lnTo>
                  <a:lnTo>
                    <a:pt x="45" y="111"/>
                  </a:lnTo>
                  <a:cubicBezTo>
                    <a:pt x="63" y="111"/>
                    <a:pt x="76" y="110"/>
                    <a:pt x="86" y="103"/>
                  </a:cubicBezTo>
                  <a:cubicBezTo>
                    <a:pt x="98" y="95"/>
                    <a:pt x="103" y="82"/>
                    <a:pt x="103" y="60"/>
                  </a:cubicBezTo>
                  <a:cubicBezTo>
                    <a:pt x="103" y="40"/>
                    <a:pt x="98" y="26"/>
                    <a:pt x="86" y="18"/>
                  </a:cubicBezTo>
                  <a:cubicBezTo>
                    <a:pt x="76" y="12"/>
                    <a:pt x="62" y="11"/>
                    <a:pt x="43" y="11"/>
                  </a:cubicBezTo>
                  <a:lnTo>
                    <a:pt x="13" y="11"/>
                  </a:lnTo>
                  <a:close/>
                  <a:moveTo>
                    <a:pt x="96" y="11"/>
                  </a:moveTo>
                  <a:cubicBezTo>
                    <a:pt x="110" y="21"/>
                    <a:pt x="116" y="38"/>
                    <a:pt x="116" y="61"/>
                  </a:cubicBezTo>
                  <a:cubicBezTo>
                    <a:pt x="116" y="85"/>
                    <a:pt x="110" y="101"/>
                    <a:pt x="96" y="112"/>
                  </a:cubicBezTo>
                  <a:cubicBezTo>
                    <a:pt x="83" y="122"/>
                    <a:pt x="67" y="123"/>
                    <a:pt x="45" y="123"/>
                  </a:cubicBezTo>
                  <a:lnTo>
                    <a:pt x="0" y="123"/>
                  </a:lnTo>
                  <a:lnTo>
                    <a:pt x="0" y="0"/>
                  </a:lnTo>
                  <a:lnTo>
                    <a:pt x="45" y="0"/>
                  </a:lnTo>
                  <a:cubicBezTo>
                    <a:pt x="67" y="0"/>
                    <a:pt x="83" y="1"/>
                    <a:pt x="96" y="11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24;p16"/>
            <p:cNvSpPr/>
            <p:nvPr/>
          </p:nvSpPr>
          <p:spPr>
            <a:xfrm>
              <a:off x="6784" y="3383"/>
              <a:ext cx="22" cy="29"/>
            </a:xfrm>
            <a:custGeom>
              <a:avLst/>
              <a:gdLst/>
              <a:ahLst/>
              <a:cxnLst/>
              <a:rect l="l" t="t" r="r" b="b"/>
              <a:pathLst>
                <a:path w="95" h="123" extrusionOk="0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25;p16"/>
            <p:cNvSpPr/>
            <p:nvPr/>
          </p:nvSpPr>
          <p:spPr>
            <a:xfrm>
              <a:off x="6812" y="3374"/>
              <a:ext cx="25" cy="38"/>
            </a:xfrm>
            <a:custGeom>
              <a:avLst/>
              <a:gdLst/>
              <a:ahLst/>
              <a:cxnLst/>
              <a:rect l="l" t="t" r="r" b="b"/>
              <a:pathLst>
                <a:path w="108" h="161" extrusionOk="0">
                  <a:moveTo>
                    <a:pt x="78" y="0"/>
                  </a:moveTo>
                  <a:lnTo>
                    <a:pt x="92" y="0"/>
                  </a:lnTo>
                  <a:lnTo>
                    <a:pt x="68" y="25"/>
                  </a:lnTo>
                  <a:lnTo>
                    <a:pt x="54" y="25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61" y="18"/>
                  </a:lnTo>
                  <a:lnTo>
                    <a:pt x="78" y="0"/>
                  </a:lnTo>
                  <a:close/>
                  <a:moveTo>
                    <a:pt x="0" y="149"/>
                  </a:moveTo>
                  <a:lnTo>
                    <a:pt x="91" y="49"/>
                  </a:lnTo>
                  <a:lnTo>
                    <a:pt x="4" y="49"/>
                  </a:lnTo>
                  <a:lnTo>
                    <a:pt x="4" y="38"/>
                  </a:lnTo>
                  <a:lnTo>
                    <a:pt x="108" y="38"/>
                  </a:lnTo>
                  <a:lnTo>
                    <a:pt x="108" y="49"/>
                  </a:lnTo>
                  <a:lnTo>
                    <a:pt x="15" y="149"/>
                  </a:lnTo>
                  <a:lnTo>
                    <a:pt x="108" y="149"/>
                  </a:lnTo>
                  <a:lnTo>
                    <a:pt x="108" y="161"/>
                  </a:lnTo>
                  <a:lnTo>
                    <a:pt x="0" y="161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26;p16"/>
            <p:cNvSpPr/>
            <p:nvPr/>
          </p:nvSpPr>
          <p:spPr>
            <a:xfrm>
              <a:off x="6845" y="3383"/>
              <a:ext cx="22" cy="29"/>
            </a:xfrm>
            <a:custGeom>
              <a:avLst/>
              <a:gdLst/>
              <a:ahLst/>
              <a:cxnLst/>
              <a:rect l="l" t="t" r="r" b="b"/>
              <a:pathLst>
                <a:path w="95" h="123" extrusionOk="0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27;p16"/>
            <p:cNvSpPr/>
            <p:nvPr/>
          </p:nvSpPr>
          <p:spPr>
            <a:xfrm>
              <a:off x="6888" y="3383"/>
              <a:ext cx="29" cy="29"/>
            </a:xfrm>
            <a:custGeom>
              <a:avLst/>
              <a:gdLst/>
              <a:ahLst/>
              <a:cxnLst/>
              <a:rect l="l" t="t" r="r" b="b"/>
              <a:pathLst>
                <a:path w="127" h="123" extrusionOk="0">
                  <a:moveTo>
                    <a:pt x="92" y="73"/>
                  </a:moveTo>
                  <a:lnTo>
                    <a:pt x="64" y="10"/>
                  </a:lnTo>
                  <a:lnTo>
                    <a:pt x="35" y="73"/>
                  </a:lnTo>
                  <a:lnTo>
                    <a:pt x="92" y="73"/>
                  </a:lnTo>
                  <a:close/>
                  <a:moveTo>
                    <a:pt x="57" y="0"/>
                  </a:moveTo>
                  <a:lnTo>
                    <a:pt x="71" y="0"/>
                  </a:lnTo>
                  <a:lnTo>
                    <a:pt x="127" y="123"/>
                  </a:lnTo>
                  <a:lnTo>
                    <a:pt x="115" y="123"/>
                  </a:lnTo>
                  <a:lnTo>
                    <a:pt x="98" y="85"/>
                  </a:lnTo>
                  <a:lnTo>
                    <a:pt x="30" y="85"/>
                  </a:lnTo>
                  <a:lnTo>
                    <a:pt x="13" y="123"/>
                  </a:lnTo>
                  <a:lnTo>
                    <a:pt x="0" y="12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28;p16"/>
            <p:cNvSpPr/>
            <p:nvPr/>
          </p:nvSpPr>
          <p:spPr>
            <a:xfrm>
              <a:off x="6936" y="3383"/>
              <a:ext cx="25" cy="29"/>
            </a:xfrm>
            <a:custGeom>
              <a:avLst/>
              <a:gdLst/>
              <a:ahLst/>
              <a:cxnLst/>
              <a:rect l="l" t="t" r="r" b="b"/>
              <a:pathLst>
                <a:path w="108" h="123" extrusionOk="0">
                  <a:moveTo>
                    <a:pt x="48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8" y="0"/>
                  </a:lnTo>
                  <a:lnTo>
                    <a:pt x="108" y="11"/>
                  </a:lnTo>
                  <a:lnTo>
                    <a:pt x="60" y="11"/>
                  </a:lnTo>
                  <a:lnTo>
                    <a:pt x="60" y="123"/>
                  </a:lnTo>
                  <a:lnTo>
                    <a:pt x="48" y="123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29;p16"/>
            <p:cNvSpPr/>
            <p:nvPr/>
          </p:nvSpPr>
          <p:spPr>
            <a:xfrm>
              <a:off x="6967" y="3374"/>
              <a:ext cx="22" cy="38"/>
            </a:xfrm>
            <a:custGeom>
              <a:avLst/>
              <a:gdLst/>
              <a:ahLst/>
              <a:cxnLst/>
              <a:rect l="l" t="t" r="r" b="b"/>
              <a:pathLst>
                <a:path w="95" h="161" extrusionOk="0">
                  <a:moveTo>
                    <a:pt x="66" y="0"/>
                  </a:moveTo>
                  <a:lnTo>
                    <a:pt x="80" y="0"/>
                  </a:lnTo>
                  <a:lnTo>
                    <a:pt x="56" y="25"/>
                  </a:lnTo>
                  <a:lnTo>
                    <a:pt x="42" y="25"/>
                  </a:lnTo>
                  <a:lnTo>
                    <a:pt x="18" y="0"/>
                  </a:lnTo>
                  <a:lnTo>
                    <a:pt x="31" y="0"/>
                  </a:lnTo>
                  <a:lnTo>
                    <a:pt x="49" y="18"/>
                  </a:lnTo>
                  <a:lnTo>
                    <a:pt x="66" y="0"/>
                  </a:lnTo>
                  <a:close/>
                  <a:moveTo>
                    <a:pt x="0" y="38"/>
                  </a:moveTo>
                  <a:lnTo>
                    <a:pt x="95" y="38"/>
                  </a:lnTo>
                  <a:lnTo>
                    <a:pt x="95" y="49"/>
                  </a:lnTo>
                  <a:lnTo>
                    <a:pt x="13" y="49"/>
                  </a:lnTo>
                  <a:lnTo>
                    <a:pt x="13" y="92"/>
                  </a:lnTo>
                  <a:lnTo>
                    <a:pt x="89" y="92"/>
                  </a:lnTo>
                  <a:lnTo>
                    <a:pt x="89" y="104"/>
                  </a:lnTo>
                  <a:lnTo>
                    <a:pt x="13" y="104"/>
                  </a:lnTo>
                  <a:lnTo>
                    <a:pt x="13" y="149"/>
                  </a:lnTo>
                  <a:lnTo>
                    <a:pt x="95" y="149"/>
                  </a:lnTo>
                  <a:lnTo>
                    <a:pt x="95" y="161"/>
                  </a:lnTo>
                  <a:lnTo>
                    <a:pt x="0" y="16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30;p16"/>
            <p:cNvSpPr/>
            <p:nvPr/>
          </p:nvSpPr>
          <p:spPr>
            <a:xfrm>
              <a:off x="6998" y="3383"/>
              <a:ext cx="20" cy="29"/>
            </a:xfrm>
            <a:custGeom>
              <a:avLst/>
              <a:gdLst/>
              <a:ahLst/>
              <a:cxnLst/>
              <a:rect l="l" t="t" r="r" b="b"/>
              <a:pathLst>
                <a:path w="90" h="123" extrusionOk="0">
                  <a:moveTo>
                    <a:pt x="0" y="0"/>
                  </a:moveTo>
                  <a:lnTo>
                    <a:pt x="12" y="0"/>
                  </a:lnTo>
                  <a:lnTo>
                    <a:pt x="12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31;p16"/>
            <p:cNvSpPr/>
            <p:nvPr/>
          </p:nvSpPr>
          <p:spPr>
            <a:xfrm>
              <a:off x="7021" y="3382"/>
              <a:ext cx="30" cy="31"/>
            </a:xfrm>
            <a:custGeom>
              <a:avLst/>
              <a:gdLst/>
              <a:ahLst/>
              <a:cxnLst/>
              <a:rect l="l" t="t" r="r" b="b"/>
              <a:pathLst>
                <a:path w="130" h="130" extrusionOk="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32;p16"/>
            <p:cNvSpPr/>
            <p:nvPr/>
          </p:nvSpPr>
          <p:spPr>
            <a:xfrm>
              <a:off x="7056" y="3383"/>
              <a:ext cx="29" cy="29"/>
            </a:xfrm>
            <a:custGeom>
              <a:avLst/>
              <a:gdLst/>
              <a:ahLst/>
              <a:cxnLst/>
              <a:rect l="l" t="t" r="r" b="b"/>
              <a:pathLst>
                <a:path w="126" h="123" extrusionOk="0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2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33;p16"/>
            <p:cNvSpPr/>
            <p:nvPr/>
          </p:nvSpPr>
          <p:spPr>
            <a:xfrm>
              <a:off x="7088" y="3374"/>
              <a:ext cx="27" cy="38"/>
            </a:xfrm>
            <a:custGeom>
              <a:avLst/>
              <a:gdLst/>
              <a:ahLst/>
              <a:cxnLst/>
              <a:rect l="l" t="t" r="r" b="b"/>
              <a:pathLst>
                <a:path w="118" h="161" extrusionOk="0">
                  <a:moveTo>
                    <a:pt x="71" y="0"/>
                  </a:moveTo>
                  <a:lnTo>
                    <a:pt x="86" y="0"/>
                  </a:lnTo>
                  <a:lnTo>
                    <a:pt x="66" y="25"/>
                  </a:lnTo>
                  <a:lnTo>
                    <a:pt x="56" y="25"/>
                  </a:lnTo>
                  <a:lnTo>
                    <a:pt x="71" y="0"/>
                  </a:lnTo>
                  <a:close/>
                  <a:moveTo>
                    <a:pt x="53" y="108"/>
                  </a:moveTo>
                  <a:lnTo>
                    <a:pt x="0" y="38"/>
                  </a:lnTo>
                  <a:lnTo>
                    <a:pt x="15" y="38"/>
                  </a:lnTo>
                  <a:lnTo>
                    <a:pt x="59" y="98"/>
                  </a:lnTo>
                  <a:lnTo>
                    <a:pt x="103" y="38"/>
                  </a:lnTo>
                  <a:lnTo>
                    <a:pt x="118" y="38"/>
                  </a:lnTo>
                  <a:lnTo>
                    <a:pt x="65" y="108"/>
                  </a:lnTo>
                  <a:lnTo>
                    <a:pt x="65" y="161"/>
                  </a:lnTo>
                  <a:lnTo>
                    <a:pt x="53" y="161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34;p16"/>
            <p:cNvSpPr/>
            <p:nvPr/>
          </p:nvSpPr>
          <p:spPr>
            <a:xfrm>
              <a:off x="7121" y="3382"/>
              <a:ext cx="29" cy="31"/>
            </a:xfrm>
            <a:custGeom>
              <a:avLst/>
              <a:gdLst/>
              <a:ahLst/>
              <a:cxnLst/>
              <a:rect l="l" t="t" r="r" b="b"/>
              <a:pathLst>
                <a:path w="124" h="130" extrusionOk="0">
                  <a:moveTo>
                    <a:pt x="64" y="12"/>
                  </a:moveTo>
                  <a:cubicBezTo>
                    <a:pt x="32" y="12"/>
                    <a:pt x="12" y="32"/>
                    <a:pt x="12" y="65"/>
                  </a:cubicBezTo>
                  <a:cubicBezTo>
                    <a:pt x="12" y="98"/>
                    <a:pt x="32" y="118"/>
                    <a:pt x="62" y="118"/>
                  </a:cubicBezTo>
                  <a:cubicBezTo>
                    <a:pt x="87" y="118"/>
                    <a:pt x="106" y="104"/>
                    <a:pt x="111" y="81"/>
                  </a:cubicBezTo>
                  <a:lnTo>
                    <a:pt x="124" y="81"/>
                  </a:lnTo>
                  <a:cubicBezTo>
                    <a:pt x="118" y="111"/>
                    <a:pt x="95" y="130"/>
                    <a:pt x="62" y="130"/>
                  </a:cubicBezTo>
                  <a:cubicBezTo>
                    <a:pt x="25" y="130"/>
                    <a:pt x="0" y="105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97" y="0"/>
                    <a:pt x="118" y="17"/>
                    <a:pt x="122" y="44"/>
                  </a:cubicBezTo>
                  <a:lnTo>
                    <a:pt x="109" y="44"/>
                  </a:lnTo>
                  <a:cubicBezTo>
                    <a:pt x="105" y="24"/>
                    <a:pt x="89" y="12"/>
                    <a:pt x="64" y="12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35;p16"/>
            <p:cNvSpPr/>
            <p:nvPr/>
          </p:nvSpPr>
          <p:spPr>
            <a:xfrm>
              <a:off x="7157" y="3383"/>
              <a:ext cx="24" cy="29"/>
            </a:xfrm>
            <a:custGeom>
              <a:avLst/>
              <a:gdLst/>
              <a:ahLst/>
              <a:cxnLst/>
              <a:rect l="l" t="t" r="r" b="b"/>
              <a:pathLst>
                <a:path w="105" h="123" extrusionOk="0">
                  <a:moveTo>
                    <a:pt x="0" y="0"/>
                  </a:moveTo>
                  <a:lnTo>
                    <a:pt x="12" y="0"/>
                  </a:lnTo>
                  <a:lnTo>
                    <a:pt x="12" y="51"/>
                  </a:lnTo>
                  <a:lnTo>
                    <a:pt x="93" y="5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05" y="123"/>
                  </a:lnTo>
                  <a:lnTo>
                    <a:pt x="93" y="123"/>
                  </a:lnTo>
                  <a:lnTo>
                    <a:pt x="93" y="63"/>
                  </a:lnTo>
                  <a:lnTo>
                    <a:pt x="12" y="63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36;p16"/>
            <p:cNvSpPr/>
            <p:nvPr/>
          </p:nvSpPr>
          <p:spPr>
            <a:xfrm>
              <a:off x="7190" y="3382"/>
              <a:ext cx="30" cy="31"/>
            </a:xfrm>
            <a:custGeom>
              <a:avLst/>
              <a:gdLst/>
              <a:ahLst/>
              <a:cxnLst/>
              <a:rect l="l" t="t" r="r" b="b"/>
              <a:pathLst>
                <a:path w="130" h="130" extrusionOk="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37;p16"/>
            <p:cNvSpPr/>
            <p:nvPr/>
          </p:nvSpPr>
          <p:spPr>
            <a:xfrm>
              <a:off x="7224" y="3383"/>
              <a:ext cx="29" cy="29"/>
            </a:xfrm>
            <a:custGeom>
              <a:avLst/>
              <a:gdLst/>
              <a:ahLst/>
              <a:cxnLst/>
              <a:rect l="l" t="t" r="r" b="b"/>
              <a:pathLst>
                <a:path w="126" h="123" extrusionOk="0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3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38;p16"/>
            <p:cNvSpPr/>
            <p:nvPr/>
          </p:nvSpPr>
          <p:spPr>
            <a:xfrm>
              <a:off x="7257" y="3383"/>
              <a:ext cx="27" cy="29"/>
            </a:xfrm>
            <a:custGeom>
              <a:avLst/>
              <a:gdLst/>
              <a:ahLst/>
              <a:cxnLst/>
              <a:rect l="l" t="t" r="r" b="b"/>
              <a:pathLst>
                <a:path w="118" h="123" extrusionOk="0">
                  <a:moveTo>
                    <a:pt x="53" y="7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59" y="6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65" y="70"/>
                  </a:lnTo>
                  <a:lnTo>
                    <a:pt x="65" y="123"/>
                  </a:lnTo>
                  <a:lnTo>
                    <a:pt x="53" y="123"/>
                  </a:lnTo>
                  <a:lnTo>
                    <a:pt x="53" y="7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39;p16"/>
            <p:cNvSpPr/>
            <p:nvPr/>
          </p:nvSpPr>
          <p:spPr>
            <a:xfrm>
              <a:off x="4205" y="3032"/>
              <a:ext cx="604" cy="419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40;p16"/>
            <p:cNvSpPr/>
            <p:nvPr/>
          </p:nvSpPr>
          <p:spPr>
            <a:xfrm>
              <a:off x="4217" y="3043"/>
              <a:ext cx="580" cy="396"/>
            </a:xfrm>
            <a:prstGeom prst="rect">
              <a:avLst/>
            </a:prstGeom>
            <a:solidFill>
              <a:srgbClr val="044DA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41;p16"/>
            <p:cNvSpPr/>
            <p:nvPr/>
          </p:nvSpPr>
          <p:spPr>
            <a:xfrm>
              <a:off x="4487" y="3091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4" h="166" extrusionOk="0">
                  <a:moveTo>
                    <a:pt x="33" y="166"/>
                  </a:move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3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42;p16"/>
            <p:cNvSpPr/>
            <p:nvPr/>
          </p:nvSpPr>
          <p:spPr>
            <a:xfrm>
              <a:off x="4423" y="3108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34" y="166"/>
                  </a:move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43;p16"/>
            <p:cNvSpPr/>
            <p:nvPr/>
          </p:nvSpPr>
          <p:spPr>
            <a:xfrm>
              <a:off x="4377" y="3156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88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44;p16"/>
            <p:cNvSpPr/>
            <p:nvPr/>
          </p:nvSpPr>
          <p:spPr>
            <a:xfrm>
              <a:off x="4360" y="3221"/>
              <a:ext cx="40" cy="38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88" y="127"/>
                  </a:move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8" y="127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45;p16"/>
            <p:cNvSpPr/>
            <p:nvPr/>
          </p:nvSpPr>
          <p:spPr>
            <a:xfrm>
              <a:off x="4377" y="3285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108" y="64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46;p16"/>
            <p:cNvSpPr/>
            <p:nvPr/>
          </p:nvSpPr>
          <p:spPr>
            <a:xfrm>
              <a:off x="4423" y="3333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108" y="63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5" y="102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47;p16"/>
            <p:cNvSpPr/>
            <p:nvPr/>
          </p:nvSpPr>
          <p:spPr>
            <a:xfrm>
              <a:off x="4487" y="3350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4" h="166" extrusionOk="0">
                  <a:moveTo>
                    <a:pt x="107" y="64"/>
                  </a:move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48;p16"/>
            <p:cNvSpPr/>
            <p:nvPr/>
          </p:nvSpPr>
          <p:spPr>
            <a:xfrm>
              <a:off x="4550" y="3333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108" y="63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49;p16"/>
            <p:cNvSpPr/>
            <p:nvPr/>
          </p:nvSpPr>
          <p:spPr>
            <a:xfrm>
              <a:off x="4596" y="3285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4" h="166" extrusionOk="0">
                  <a:moveTo>
                    <a:pt x="108" y="64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150;p16"/>
            <p:cNvSpPr/>
            <p:nvPr/>
          </p:nvSpPr>
          <p:spPr>
            <a:xfrm>
              <a:off x="4613" y="3220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175" y="64"/>
                  </a:moveTo>
                  <a:lnTo>
                    <a:pt x="108" y="64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151;p16"/>
            <p:cNvSpPr/>
            <p:nvPr/>
          </p:nvSpPr>
          <p:spPr>
            <a:xfrm>
              <a:off x="4596" y="3156"/>
              <a:ext cx="40" cy="38"/>
            </a:xfrm>
            <a:custGeom>
              <a:avLst/>
              <a:gdLst/>
              <a:ahLst/>
              <a:cxnLst/>
              <a:rect l="l" t="t" r="r" b="b"/>
              <a:pathLst>
                <a:path w="174" h="165" extrusionOk="0">
                  <a:moveTo>
                    <a:pt x="34" y="165"/>
                  </a:moveTo>
                  <a:lnTo>
                    <a:pt x="87" y="126"/>
                  </a:lnTo>
                  <a:lnTo>
                    <a:pt x="141" y="165"/>
                  </a:lnTo>
                  <a:lnTo>
                    <a:pt x="120" y="102"/>
                  </a:lnTo>
                  <a:lnTo>
                    <a:pt x="174" y="63"/>
                  </a:lnTo>
                  <a:lnTo>
                    <a:pt x="108" y="63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5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152;p16"/>
            <p:cNvSpPr/>
            <p:nvPr/>
          </p:nvSpPr>
          <p:spPr>
            <a:xfrm>
              <a:off x="4550" y="3108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87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7" y="6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153;p16"/>
            <p:cNvSpPr/>
            <p:nvPr/>
          </p:nvSpPr>
          <p:spPr>
            <a:xfrm>
              <a:off x="4859" y="3103"/>
              <a:ext cx="38" cy="56"/>
            </a:xfrm>
            <a:custGeom>
              <a:avLst/>
              <a:gdLst/>
              <a:ahLst/>
              <a:cxnLst/>
              <a:rect l="l" t="t" r="r" b="b"/>
              <a:pathLst>
                <a:path w="166" h="240" extrusionOk="0">
                  <a:moveTo>
                    <a:pt x="38" y="29"/>
                  </a:moveTo>
                  <a:lnTo>
                    <a:pt x="38" y="96"/>
                  </a:lnTo>
                  <a:lnTo>
                    <a:pt x="130" y="96"/>
                  </a:lnTo>
                  <a:lnTo>
                    <a:pt x="130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154;p16"/>
            <p:cNvSpPr/>
            <p:nvPr/>
          </p:nvSpPr>
          <p:spPr>
            <a:xfrm>
              <a:off x="4901" y="3103"/>
              <a:ext cx="51" cy="57"/>
            </a:xfrm>
            <a:custGeom>
              <a:avLst/>
              <a:gdLst/>
              <a:ahLst/>
              <a:cxnLst/>
              <a:rect l="l" t="t" r="r" b="b"/>
              <a:pathLst>
                <a:path w="223" h="244" extrusionOk="0">
                  <a:moveTo>
                    <a:pt x="123" y="244"/>
                  </a:moveTo>
                  <a:lnTo>
                    <a:pt x="104" y="24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114" y="177"/>
                  </a:lnTo>
                  <a:lnTo>
                    <a:pt x="183" y="0"/>
                  </a:lnTo>
                  <a:lnTo>
                    <a:pt x="223" y="0"/>
                  </a:lnTo>
                  <a:lnTo>
                    <a:pt x="123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155;p16"/>
            <p:cNvSpPr/>
            <p:nvPr/>
          </p:nvSpPr>
          <p:spPr>
            <a:xfrm>
              <a:off x="4960" y="3102"/>
              <a:ext cx="45" cy="57"/>
            </a:xfrm>
            <a:custGeom>
              <a:avLst/>
              <a:gdLst/>
              <a:ahLst/>
              <a:cxnLst/>
              <a:rect l="l" t="t" r="r" b="b"/>
              <a:pathLst>
                <a:path w="196" h="243" extrusionOk="0">
                  <a:moveTo>
                    <a:pt x="152" y="243"/>
                  </a:moveTo>
                  <a:lnTo>
                    <a:pt x="78" y="140"/>
                  </a:lnTo>
                  <a:cubicBezTo>
                    <a:pt x="70" y="140"/>
                    <a:pt x="56" y="140"/>
                    <a:pt x="38" y="138"/>
                  </a:cubicBezTo>
                  <a:lnTo>
                    <a:pt x="38" y="243"/>
                  </a:lnTo>
                  <a:lnTo>
                    <a:pt x="0" y="243"/>
                  </a:lnTo>
                  <a:lnTo>
                    <a:pt x="0" y="3"/>
                  </a:lnTo>
                  <a:cubicBezTo>
                    <a:pt x="1" y="3"/>
                    <a:pt x="11" y="2"/>
                    <a:pt x="30" y="2"/>
                  </a:cubicBezTo>
                  <a:cubicBezTo>
                    <a:pt x="48" y="1"/>
                    <a:pt x="61" y="0"/>
                    <a:pt x="69" y="0"/>
                  </a:cubicBezTo>
                  <a:cubicBezTo>
                    <a:pt x="136" y="0"/>
                    <a:pt x="169" y="23"/>
                    <a:pt x="169" y="69"/>
                  </a:cubicBezTo>
                  <a:cubicBezTo>
                    <a:pt x="169" y="84"/>
                    <a:pt x="164" y="98"/>
                    <a:pt x="153" y="110"/>
                  </a:cubicBezTo>
                  <a:cubicBezTo>
                    <a:pt x="143" y="122"/>
                    <a:pt x="130" y="130"/>
                    <a:pt x="115" y="133"/>
                  </a:cubicBezTo>
                  <a:lnTo>
                    <a:pt x="196" y="243"/>
                  </a:lnTo>
                  <a:lnTo>
                    <a:pt x="152" y="243"/>
                  </a:lnTo>
                  <a:close/>
                  <a:moveTo>
                    <a:pt x="38" y="32"/>
                  </a:moveTo>
                  <a:lnTo>
                    <a:pt x="38" y="111"/>
                  </a:lnTo>
                  <a:cubicBezTo>
                    <a:pt x="47" y="112"/>
                    <a:pt x="56" y="112"/>
                    <a:pt x="65" y="112"/>
                  </a:cubicBezTo>
                  <a:cubicBezTo>
                    <a:pt x="87" y="112"/>
                    <a:pt x="104" y="109"/>
                    <a:pt x="114" y="103"/>
                  </a:cubicBezTo>
                  <a:cubicBezTo>
                    <a:pt x="125" y="96"/>
                    <a:pt x="130" y="85"/>
                    <a:pt x="130" y="69"/>
                  </a:cubicBezTo>
                  <a:cubicBezTo>
                    <a:pt x="130" y="55"/>
                    <a:pt x="124" y="46"/>
                    <a:pt x="113" y="40"/>
                  </a:cubicBezTo>
                  <a:cubicBezTo>
                    <a:pt x="102" y="34"/>
                    <a:pt x="84" y="31"/>
                    <a:pt x="60" y="31"/>
                  </a:cubicBezTo>
                  <a:cubicBezTo>
                    <a:pt x="57" y="31"/>
                    <a:pt x="49" y="31"/>
                    <a:pt x="38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156;p16"/>
            <p:cNvSpPr/>
            <p:nvPr/>
          </p:nvSpPr>
          <p:spPr>
            <a:xfrm>
              <a:off x="5008" y="3102"/>
              <a:ext cx="53" cy="58"/>
            </a:xfrm>
            <a:custGeom>
              <a:avLst/>
              <a:gdLst/>
              <a:ahLst/>
              <a:cxnLst/>
              <a:rect l="l" t="t" r="r" b="b"/>
              <a:pathLst>
                <a:path w="231" h="248" extrusionOk="0">
                  <a:moveTo>
                    <a:pt x="0" y="122"/>
                  </a:moveTo>
                  <a:cubicBezTo>
                    <a:pt x="0" y="87"/>
                    <a:pt x="10" y="58"/>
                    <a:pt x="30" y="35"/>
                  </a:cubicBezTo>
                  <a:cubicBezTo>
                    <a:pt x="50" y="11"/>
                    <a:pt x="77" y="0"/>
                    <a:pt x="112" y="0"/>
                  </a:cubicBezTo>
                  <a:cubicBezTo>
                    <a:pt x="150" y="0"/>
                    <a:pt x="180" y="10"/>
                    <a:pt x="200" y="32"/>
                  </a:cubicBezTo>
                  <a:cubicBezTo>
                    <a:pt x="221" y="53"/>
                    <a:pt x="231" y="84"/>
                    <a:pt x="231" y="122"/>
                  </a:cubicBezTo>
                  <a:cubicBezTo>
                    <a:pt x="231" y="162"/>
                    <a:pt x="221" y="193"/>
                    <a:pt x="200" y="215"/>
                  </a:cubicBezTo>
                  <a:cubicBezTo>
                    <a:pt x="179" y="237"/>
                    <a:pt x="150" y="248"/>
                    <a:pt x="112" y="248"/>
                  </a:cubicBezTo>
                  <a:cubicBezTo>
                    <a:pt x="77" y="248"/>
                    <a:pt x="49" y="237"/>
                    <a:pt x="29" y="213"/>
                  </a:cubicBezTo>
                  <a:cubicBezTo>
                    <a:pt x="10" y="189"/>
                    <a:pt x="0" y="159"/>
                    <a:pt x="0" y="122"/>
                  </a:cubicBezTo>
                  <a:close/>
                  <a:moveTo>
                    <a:pt x="40" y="122"/>
                  </a:moveTo>
                  <a:cubicBezTo>
                    <a:pt x="40" y="150"/>
                    <a:pt x="46" y="173"/>
                    <a:pt x="58" y="191"/>
                  </a:cubicBezTo>
                  <a:cubicBezTo>
                    <a:pt x="71" y="210"/>
                    <a:pt x="89" y="219"/>
                    <a:pt x="112" y="219"/>
                  </a:cubicBezTo>
                  <a:cubicBezTo>
                    <a:pt x="137" y="219"/>
                    <a:pt x="157" y="210"/>
                    <a:pt x="171" y="193"/>
                  </a:cubicBezTo>
                  <a:cubicBezTo>
                    <a:pt x="184" y="177"/>
                    <a:pt x="191" y="153"/>
                    <a:pt x="191" y="122"/>
                  </a:cubicBezTo>
                  <a:cubicBezTo>
                    <a:pt x="191" y="60"/>
                    <a:pt x="165" y="29"/>
                    <a:pt x="112" y="29"/>
                  </a:cubicBezTo>
                  <a:cubicBezTo>
                    <a:pt x="88" y="29"/>
                    <a:pt x="70" y="37"/>
                    <a:pt x="58" y="54"/>
                  </a:cubicBezTo>
                  <a:cubicBezTo>
                    <a:pt x="46" y="71"/>
                    <a:pt x="40" y="93"/>
                    <a:pt x="40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157;p16"/>
            <p:cNvSpPr/>
            <p:nvPr/>
          </p:nvSpPr>
          <p:spPr>
            <a:xfrm>
              <a:off x="5071" y="3103"/>
              <a:ext cx="39" cy="56"/>
            </a:xfrm>
            <a:custGeom>
              <a:avLst/>
              <a:gdLst/>
              <a:ahLst/>
              <a:cxnLst/>
              <a:rect l="l" t="t" r="r" b="b"/>
              <a:pathLst>
                <a:path w="173" h="242" extrusionOk="0">
                  <a:moveTo>
                    <a:pt x="38" y="150"/>
                  </a:moveTo>
                  <a:lnTo>
                    <a:pt x="38" y="242"/>
                  </a:lnTo>
                  <a:lnTo>
                    <a:pt x="0" y="242"/>
                  </a:lnTo>
                  <a:lnTo>
                    <a:pt x="0" y="2"/>
                  </a:lnTo>
                  <a:cubicBezTo>
                    <a:pt x="29" y="1"/>
                    <a:pt x="46" y="0"/>
                    <a:pt x="52" y="0"/>
                  </a:cubicBezTo>
                  <a:cubicBezTo>
                    <a:pt x="133" y="0"/>
                    <a:pt x="173" y="24"/>
                    <a:pt x="173" y="70"/>
                  </a:cubicBezTo>
                  <a:cubicBezTo>
                    <a:pt x="173" y="124"/>
                    <a:pt x="138" y="151"/>
                    <a:pt x="66" y="151"/>
                  </a:cubicBezTo>
                  <a:cubicBezTo>
                    <a:pt x="62" y="151"/>
                    <a:pt x="53" y="151"/>
                    <a:pt x="38" y="150"/>
                  </a:cubicBezTo>
                  <a:close/>
                  <a:moveTo>
                    <a:pt x="38" y="31"/>
                  </a:moveTo>
                  <a:lnTo>
                    <a:pt x="38" y="120"/>
                  </a:lnTo>
                  <a:cubicBezTo>
                    <a:pt x="54" y="121"/>
                    <a:pt x="63" y="122"/>
                    <a:pt x="64" y="122"/>
                  </a:cubicBezTo>
                  <a:cubicBezTo>
                    <a:pt x="111" y="122"/>
                    <a:pt x="134" y="106"/>
                    <a:pt x="134" y="74"/>
                  </a:cubicBezTo>
                  <a:cubicBezTo>
                    <a:pt x="134" y="44"/>
                    <a:pt x="109" y="30"/>
                    <a:pt x="59" y="30"/>
                  </a:cubicBezTo>
                  <a:cubicBezTo>
                    <a:pt x="54" y="30"/>
                    <a:pt x="47" y="30"/>
                    <a:pt x="38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158;p16"/>
            <p:cNvSpPr/>
            <p:nvPr/>
          </p:nvSpPr>
          <p:spPr>
            <a:xfrm>
              <a:off x="5118" y="3102"/>
              <a:ext cx="35" cy="58"/>
            </a:xfrm>
            <a:custGeom>
              <a:avLst/>
              <a:gdLst/>
              <a:ahLst/>
              <a:cxnLst/>
              <a:rect l="l" t="t" r="r" b="b"/>
              <a:pathLst>
                <a:path w="156" h="248" extrusionOk="0">
                  <a:moveTo>
                    <a:pt x="0" y="233"/>
                  </a:moveTo>
                  <a:lnTo>
                    <a:pt x="14" y="203"/>
                  </a:lnTo>
                  <a:cubicBezTo>
                    <a:pt x="21" y="208"/>
                    <a:pt x="30" y="211"/>
                    <a:pt x="41" y="214"/>
                  </a:cubicBezTo>
                  <a:cubicBezTo>
                    <a:pt x="51" y="217"/>
                    <a:pt x="61" y="219"/>
                    <a:pt x="69" y="219"/>
                  </a:cubicBezTo>
                  <a:cubicBezTo>
                    <a:pt x="84" y="219"/>
                    <a:pt x="96" y="215"/>
                    <a:pt x="105" y="208"/>
                  </a:cubicBezTo>
                  <a:cubicBezTo>
                    <a:pt x="114" y="201"/>
                    <a:pt x="118" y="192"/>
                    <a:pt x="118" y="182"/>
                  </a:cubicBezTo>
                  <a:cubicBezTo>
                    <a:pt x="118" y="174"/>
                    <a:pt x="116" y="166"/>
                    <a:pt x="111" y="159"/>
                  </a:cubicBezTo>
                  <a:cubicBezTo>
                    <a:pt x="106" y="152"/>
                    <a:pt x="93" y="145"/>
                    <a:pt x="73" y="136"/>
                  </a:cubicBezTo>
                  <a:lnTo>
                    <a:pt x="51" y="127"/>
                  </a:lnTo>
                  <a:cubicBezTo>
                    <a:pt x="32" y="120"/>
                    <a:pt x="18" y="111"/>
                    <a:pt x="11" y="100"/>
                  </a:cubicBezTo>
                  <a:cubicBezTo>
                    <a:pt x="3" y="90"/>
                    <a:pt x="0" y="77"/>
                    <a:pt x="0" y="62"/>
                  </a:cubicBezTo>
                  <a:cubicBezTo>
                    <a:pt x="0" y="44"/>
                    <a:pt x="7" y="29"/>
                    <a:pt x="22" y="17"/>
                  </a:cubicBezTo>
                  <a:cubicBezTo>
                    <a:pt x="36" y="6"/>
                    <a:pt x="55" y="0"/>
                    <a:pt x="78" y="0"/>
                  </a:cubicBezTo>
                  <a:cubicBezTo>
                    <a:pt x="109" y="0"/>
                    <a:pt x="130" y="4"/>
                    <a:pt x="142" y="13"/>
                  </a:cubicBezTo>
                  <a:lnTo>
                    <a:pt x="131" y="41"/>
                  </a:lnTo>
                  <a:cubicBezTo>
                    <a:pt x="126" y="38"/>
                    <a:pt x="118" y="35"/>
                    <a:pt x="108" y="32"/>
                  </a:cubicBezTo>
                  <a:cubicBezTo>
                    <a:pt x="97" y="29"/>
                    <a:pt x="88" y="28"/>
                    <a:pt x="79" y="28"/>
                  </a:cubicBezTo>
                  <a:cubicBezTo>
                    <a:pt x="66" y="28"/>
                    <a:pt x="56" y="31"/>
                    <a:pt x="49" y="37"/>
                  </a:cubicBezTo>
                  <a:cubicBezTo>
                    <a:pt x="41" y="44"/>
                    <a:pt x="37" y="52"/>
                    <a:pt x="37" y="62"/>
                  </a:cubicBezTo>
                  <a:cubicBezTo>
                    <a:pt x="37" y="68"/>
                    <a:pt x="39" y="73"/>
                    <a:pt x="41" y="78"/>
                  </a:cubicBezTo>
                  <a:cubicBezTo>
                    <a:pt x="44" y="83"/>
                    <a:pt x="48" y="88"/>
                    <a:pt x="53" y="91"/>
                  </a:cubicBezTo>
                  <a:cubicBezTo>
                    <a:pt x="57" y="94"/>
                    <a:pt x="67" y="99"/>
                    <a:pt x="82" y="105"/>
                  </a:cubicBezTo>
                  <a:lnTo>
                    <a:pt x="104" y="115"/>
                  </a:lnTo>
                  <a:cubicBezTo>
                    <a:pt x="123" y="122"/>
                    <a:pt x="137" y="132"/>
                    <a:pt x="144" y="142"/>
                  </a:cubicBezTo>
                  <a:cubicBezTo>
                    <a:pt x="152" y="153"/>
                    <a:pt x="156" y="167"/>
                    <a:pt x="156" y="184"/>
                  </a:cubicBezTo>
                  <a:cubicBezTo>
                    <a:pt x="156" y="202"/>
                    <a:pt x="147" y="217"/>
                    <a:pt x="131" y="230"/>
                  </a:cubicBezTo>
                  <a:cubicBezTo>
                    <a:pt x="114" y="242"/>
                    <a:pt x="91" y="248"/>
                    <a:pt x="63" y="248"/>
                  </a:cubicBezTo>
                  <a:cubicBezTo>
                    <a:pt x="39" y="248"/>
                    <a:pt x="18" y="243"/>
                    <a:pt x="0" y="2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159;p16"/>
            <p:cNvSpPr/>
            <p:nvPr/>
          </p:nvSpPr>
          <p:spPr>
            <a:xfrm>
              <a:off x="5163" y="3103"/>
              <a:ext cx="45" cy="56"/>
            </a:xfrm>
            <a:custGeom>
              <a:avLst/>
              <a:gdLst/>
              <a:ahLst/>
              <a:cxnLst/>
              <a:rect l="l" t="t" r="r" b="b"/>
              <a:pathLst>
                <a:path w="195" h="240" extrusionOk="0">
                  <a:moveTo>
                    <a:pt x="154" y="240"/>
                  </a:moveTo>
                  <a:lnTo>
                    <a:pt x="75" y="130"/>
                  </a:lnTo>
                  <a:lnTo>
                    <a:pt x="38" y="175"/>
                  </a:lnTo>
                  <a:lnTo>
                    <a:pt x="38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31"/>
                  </a:lnTo>
                  <a:lnTo>
                    <a:pt x="141" y="0"/>
                  </a:lnTo>
                  <a:lnTo>
                    <a:pt x="184" y="0"/>
                  </a:lnTo>
                  <a:lnTo>
                    <a:pt x="101" y="104"/>
                  </a:lnTo>
                  <a:lnTo>
                    <a:pt x="195" y="240"/>
                  </a:lnTo>
                  <a:lnTo>
                    <a:pt x="154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160;p16"/>
            <p:cNvSpPr/>
            <p:nvPr/>
          </p:nvSpPr>
          <p:spPr>
            <a:xfrm>
              <a:off x="5208" y="3086"/>
              <a:ext cx="52" cy="73"/>
            </a:xfrm>
            <a:custGeom>
              <a:avLst/>
              <a:gdLst/>
              <a:ahLst/>
              <a:cxnLst/>
              <a:rect l="l" t="t" r="r" b="b"/>
              <a:pathLst>
                <a:path w="228" h="315" extrusionOk="0">
                  <a:moveTo>
                    <a:pt x="185" y="315"/>
                  </a:moveTo>
                  <a:lnTo>
                    <a:pt x="166" y="265"/>
                  </a:lnTo>
                  <a:lnTo>
                    <a:pt x="63" y="265"/>
                  </a:lnTo>
                  <a:lnTo>
                    <a:pt x="43" y="315"/>
                  </a:lnTo>
                  <a:lnTo>
                    <a:pt x="0" y="315"/>
                  </a:lnTo>
                  <a:lnTo>
                    <a:pt x="113" y="72"/>
                  </a:lnTo>
                  <a:lnTo>
                    <a:pt x="123" y="72"/>
                  </a:lnTo>
                  <a:lnTo>
                    <a:pt x="228" y="315"/>
                  </a:lnTo>
                  <a:lnTo>
                    <a:pt x="185" y="315"/>
                  </a:lnTo>
                  <a:close/>
                  <a:moveTo>
                    <a:pt x="116" y="135"/>
                  </a:moveTo>
                  <a:lnTo>
                    <a:pt x="73" y="240"/>
                  </a:lnTo>
                  <a:lnTo>
                    <a:pt x="156" y="240"/>
                  </a:lnTo>
                  <a:lnTo>
                    <a:pt x="116" y="135"/>
                  </a:lnTo>
                  <a:close/>
                  <a:moveTo>
                    <a:pt x="162" y="0"/>
                  </a:moveTo>
                  <a:lnTo>
                    <a:pt x="119" y="55"/>
                  </a:lnTo>
                  <a:lnTo>
                    <a:pt x="93" y="55"/>
                  </a:lnTo>
                  <a:lnTo>
                    <a:pt x="125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161;p16"/>
            <p:cNvSpPr/>
            <p:nvPr/>
          </p:nvSpPr>
          <p:spPr>
            <a:xfrm>
              <a:off x="5294" y="3103"/>
              <a:ext cx="44" cy="57"/>
            </a:xfrm>
            <a:custGeom>
              <a:avLst/>
              <a:gdLst/>
              <a:ahLst/>
              <a:cxnLst/>
              <a:rect l="l" t="t" r="r" b="b"/>
              <a:pathLst>
                <a:path w="194" h="244" extrusionOk="0">
                  <a:moveTo>
                    <a:pt x="0" y="0"/>
                  </a:moveTo>
                  <a:lnTo>
                    <a:pt x="38" y="0"/>
                  </a:lnTo>
                  <a:lnTo>
                    <a:pt x="38" y="164"/>
                  </a:lnTo>
                  <a:cubicBezTo>
                    <a:pt x="38" y="179"/>
                    <a:pt x="43" y="191"/>
                    <a:pt x="54" y="201"/>
                  </a:cubicBezTo>
                  <a:cubicBezTo>
                    <a:pt x="64" y="210"/>
                    <a:pt x="79" y="215"/>
                    <a:pt x="96" y="215"/>
                  </a:cubicBezTo>
                  <a:cubicBezTo>
                    <a:pt x="115" y="215"/>
                    <a:pt x="130" y="210"/>
                    <a:pt x="140" y="201"/>
                  </a:cubicBezTo>
                  <a:cubicBezTo>
                    <a:pt x="151" y="192"/>
                    <a:pt x="156" y="179"/>
                    <a:pt x="156" y="164"/>
                  </a:cubicBezTo>
                  <a:lnTo>
                    <a:pt x="156" y="0"/>
                  </a:lnTo>
                  <a:lnTo>
                    <a:pt x="194" y="0"/>
                  </a:lnTo>
                  <a:lnTo>
                    <a:pt x="194" y="167"/>
                  </a:lnTo>
                  <a:cubicBezTo>
                    <a:pt x="194" y="191"/>
                    <a:pt x="186" y="210"/>
                    <a:pt x="168" y="224"/>
                  </a:cubicBezTo>
                  <a:cubicBezTo>
                    <a:pt x="151" y="238"/>
                    <a:pt x="127" y="244"/>
                    <a:pt x="97" y="244"/>
                  </a:cubicBezTo>
                  <a:cubicBezTo>
                    <a:pt x="66" y="244"/>
                    <a:pt x="42" y="238"/>
                    <a:pt x="25" y="224"/>
                  </a:cubicBezTo>
                  <a:cubicBezTo>
                    <a:pt x="8" y="211"/>
                    <a:pt x="0" y="192"/>
                    <a:pt x="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162;p16"/>
            <p:cNvSpPr/>
            <p:nvPr/>
          </p:nvSpPr>
          <p:spPr>
            <a:xfrm>
              <a:off x="5351" y="3103"/>
              <a:ext cx="44" cy="57"/>
            </a:xfrm>
            <a:custGeom>
              <a:avLst/>
              <a:gdLst/>
              <a:ahLst/>
              <a:cxnLst/>
              <a:rect l="l" t="t" r="r" b="b"/>
              <a:pathLst>
                <a:path w="191" h="244" extrusionOk="0">
                  <a:moveTo>
                    <a:pt x="180" y="244"/>
                  </a:moveTo>
                  <a:lnTo>
                    <a:pt x="36" y="68"/>
                  </a:lnTo>
                  <a:lnTo>
                    <a:pt x="36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5" y="166"/>
                  </a:lnTo>
                  <a:lnTo>
                    <a:pt x="155" y="0"/>
                  </a:lnTo>
                  <a:lnTo>
                    <a:pt x="191" y="0"/>
                  </a:lnTo>
                  <a:lnTo>
                    <a:pt x="191" y="244"/>
                  </a:lnTo>
                  <a:lnTo>
                    <a:pt x="180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163;p16"/>
            <p:cNvSpPr/>
            <p:nvPr/>
          </p:nvSpPr>
          <p:spPr>
            <a:xfrm>
              <a:off x="5410" y="3103"/>
              <a:ext cx="8" cy="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164;p16"/>
            <p:cNvSpPr/>
            <p:nvPr/>
          </p:nvSpPr>
          <p:spPr>
            <a:xfrm>
              <a:off x="5433" y="3103"/>
              <a:ext cx="38" cy="56"/>
            </a:xfrm>
            <a:custGeom>
              <a:avLst/>
              <a:gdLst/>
              <a:ahLst/>
              <a:cxnLst/>
              <a:rect l="l" t="t" r="r" b="b"/>
              <a:pathLst>
                <a:path w="166" h="240" extrusionOk="0">
                  <a:moveTo>
                    <a:pt x="38" y="29"/>
                  </a:moveTo>
                  <a:lnTo>
                    <a:pt x="38" y="96"/>
                  </a:lnTo>
                  <a:lnTo>
                    <a:pt x="129" y="96"/>
                  </a:lnTo>
                  <a:lnTo>
                    <a:pt x="129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165;p16"/>
            <p:cNvSpPr/>
            <p:nvPr/>
          </p:nvSpPr>
          <p:spPr>
            <a:xfrm>
              <a:off x="4859" y="3198"/>
              <a:ext cx="32" cy="56"/>
            </a:xfrm>
            <a:custGeom>
              <a:avLst/>
              <a:gdLst/>
              <a:ahLst/>
              <a:cxnLst/>
              <a:rect l="l" t="t" r="r" b="b"/>
              <a:pathLst>
                <a:path w="143" h="240" extrusionOk="0">
                  <a:moveTo>
                    <a:pt x="33" y="29"/>
                  </a:moveTo>
                  <a:lnTo>
                    <a:pt x="33" y="96"/>
                  </a:lnTo>
                  <a:lnTo>
                    <a:pt x="112" y="96"/>
                  </a:lnTo>
                  <a:lnTo>
                    <a:pt x="112" y="124"/>
                  </a:lnTo>
                  <a:lnTo>
                    <a:pt x="33" y="124"/>
                  </a:lnTo>
                  <a:lnTo>
                    <a:pt x="33" y="211"/>
                  </a:lnTo>
                  <a:lnTo>
                    <a:pt x="142" y="211"/>
                  </a:lnTo>
                  <a:lnTo>
                    <a:pt x="142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29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166;p16"/>
            <p:cNvSpPr/>
            <p:nvPr/>
          </p:nvSpPr>
          <p:spPr>
            <a:xfrm>
              <a:off x="4894" y="3213"/>
              <a:ext cx="36" cy="42"/>
            </a:xfrm>
            <a:custGeom>
              <a:avLst/>
              <a:gdLst/>
              <a:ahLst/>
              <a:cxnLst/>
              <a:rect l="l" t="t" r="r" b="b"/>
              <a:pathLst>
                <a:path w="160" h="180" extrusionOk="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167;p16"/>
            <p:cNvSpPr/>
            <p:nvPr/>
          </p:nvSpPr>
          <p:spPr>
            <a:xfrm>
              <a:off x="4935" y="3212"/>
              <a:ext cx="24" cy="42"/>
            </a:xfrm>
            <a:custGeom>
              <a:avLst/>
              <a:gdLst/>
              <a:ahLst/>
              <a:cxnLst/>
              <a:rect l="l" t="t" r="r" b="b"/>
              <a:pathLst>
                <a:path w="106" h="179" extrusionOk="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168;p16"/>
            <p:cNvSpPr/>
            <p:nvPr/>
          </p:nvSpPr>
          <p:spPr>
            <a:xfrm>
              <a:off x="4961" y="3212"/>
              <a:ext cx="36" cy="43"/>
            </a:xfrm>
            <a:custGeom>
              <a:avLst/>
              <a:gdLst/>
              <a:ahLst/>
              <a:cxnLst/>
              <a:rect l="l" t="t" r="r" b="b"/>
              <a:pathLst>
                <a:path w="159" h="183" extrusionOk="0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6" y="0"/>
                    <a:pt x="80" y="0"/>
                  </a:cubicBezTo>
                  <a:cubicBezTo>
                    <a:pt x="105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3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8" y="157"/>
                    <a:pt x="80" y="157"/>
                  </a:cubicBezTo>
                  <a:cubicBezTo>
                    <a:pt x="94" y="157"/>
                    <a:pt x="106" y="151"/>
                    <a:pt x="114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1" y="26"/>
                    <a:pt x="80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169;p16"/>
            <p:cNvSpPr/>
            <p:nvPr/>
          </p:nvSpPr>
          <p:spPr>
            <a:xfrm>
              <a:off x="5003" y="3212"/>
              <a:ext cx="36" cy="58"/>
            </a:xfrm>
            <a:custGeom>
              <a:avLst/>
              <a:gdLst/>
              <a:ahLst/>
              <a:cxnLst/>
              <a:rect l="l" t="t" r="r" b="b"/>
              <a:pathLst>
                <a:path w="154" h="248" extrusionOk="0">
                  <a:moveTo>
                    <a:pt x="32" y="170"/>
                  </a:moveTo>
                  <a:lnTo>
                    <a:pt x="32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18"/>
                  </a:lnTo>
                  <a:cubicBezTo>
                    <a:pt x="43" y="6"/>
                    <a:pt x="58" y="0"/>
                    <a:pt x="74" y="0"/>
                  </a:cubicBezTo>
                  <a:cubicBezTo>
                    <a:pt x="99" y="0"/>
                    <a:pt x="119" y="8"/>
                    <a:pt x="133" y="24"/>
                  </a:cubicBezTo>
                  <a:cubicBezTo>
                    <a:pt x="147" y="39"/>
                    <a:pt x="154" y="62"/>
                    <a:pt x="154" y="92"/>
                  </a:cubicBezTo>
                  <a:cubicBezTo>
                    <a:pt x="154" y="119"/>
                    <a:pt x="147" y="140"/>
                    <a:pt x="133" y="157"/>
                  </a:cubicBezTo>
                  <a:cubicBezTo>
                    <a:pt x="119" y="174"/>
                    <a:pt x="98" y="183"/>
                    <a:pt x="72" y="183"/>
                  </a:cubicBezTo>
                  <a:cubicBezTo>
                    <a:pt x="64" y="183"/>
                    <a:pt x="56" y="181"/>
                    <a:pt x="48" y="179"/>
                  </a:cubicBezTo>
                  <a:cubicBezTo>
                    <a:pt x="39" y="176"/>
                    <a:pt x="34" y="173"/>
                    <a:pt x="32" y="170"/>
                  </a:cubicBezTo>
                  <a:close/>
                  <a:moveTo>
                    <a:pt x="32" y="42"/>
                  </a:moveTo>
                  <a:lnTo>
                    <a:pt x="32" y="144"/>
                  </a:lnTo>
                  <a:cubicBezTo>
                    <a:pt x="34" y="147"/>
                    <a:pt x="38" y="150"/>
                    <a:pt x="44" y="152"/>
                  </a:cubicBezTo>
                  <a:cubicBezTo>
                    <a:pt x="50" y="155"/>
                    <a:pt x="57" y="156"/>
                    <a:pt x="63" y="156"/>
                  </a:cubicBezTo>
                  <a:cubicBezTo>
                    <a:pt x="101" y="156"/>
                    <a:pt x="121" y="135"/>
                    <a:pt x="121" y="91"/>
                  </a:cubicBezTo>
                  <a:cubicBezTo>
                    <a:pt x="121" y="69"/>
                    <a:pt x="116" y="52"/>
                    <a:pt x="107" y="42"/>
                  </a:cubicBezTo>
                  <a:cubicBezTo>
                    <a:pt x="98" y="32"/>
                    <a:pt x="83" y="27"/>
                    <a:pt x="63" y="27"/>
                  </a:cubicBezTo>
                  <a:cubicBezTo>
                    <a:pt x="58" y="27"/>
                    <a:pt x="53" y="28"/>
                    <a:pt x="47" y="31"/>
                  </a:cubicBezTo>
                  <a:cubicBezTo>
                    <a:pt x="40" y="34"/>
                    <a:pt x="35" y="38"/>
                    <a:pt x="32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170;p16"/>
            <p:cNvSpPr/>
            <p:nvPr/>
          </p:nvSpPr>
          <p:spPr>
            <a:xfrm>
              <a:off x="5042" y="3212"/>
              <a:ext cx="27" cy="43"/>
            </a:xfrm>
            <a:custGeom>
              <a:avLst/>
              <a:gdLst/>
              <a:ahLst/>
              <a:cxnLst/>
              <a:rect l="l" t="t" r="r" b="b"/>
              <a:pathLst>
                <a:path w="115" h="183" extrusionOk="0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6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1" y="32"/>
                  </a:cubicBezTo>
                  <a:cubicBezTo>
                    <a:pt x="36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5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171;p16"/>
            <p:cNvSpPr/>
            <p:nvPr/>
          </p:nvSpPr>
          <p:spPr>
            <a:xfrm>
              <a:off x="5075" y="3196"/>
              <a:ext cx="34" cy="58"/>
            </a:xfrm>
            <a:custGeom>
              <a:avLst/>
              <a:gdLst/>
              <a:ahLst/>
              <a:cxnLst/>
              <a:rect l="l" t="t" r="r" b="b"/>
              <a:pathLst>
                <a:path w="147" h="248" extrusionOk="0">
                  <a:moveTo>
                    <a:pt x="114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9" y="73"/>
                  </a:lnTo>
                  <a:lnTo>
                    <a:pt x="135" y="73"/>
                  </a:lnTo>
                  <a:lnTo>
                    <a:pt x="79" y="139"/>
                  </a:lnTo>
                  <a:lnTo>
                    <a:pt x="147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172;p16"/>
            <p:cNvSpPr/>
            <p:nvPr/>
          </p:nvSpPr>
          <p:spPr>
            <a:xfrm>
              <a:off x="5110" y="3192"/>
              <a:ext cx="37" cy="63"/>
            </a:xfrm>
            <a:custGeom>
              <a:avLst/>
              <a:gdLst/>
              <a:ahLst/>
              <a:cxnLst/>
              <a:rect l="l" t="t" r="r" b="b"/>
              <a:pathLst>
                <a:path w="162" h="269" extrusionOk="0">
                  <a:moveTo>
                    <a:pt x="159" y="181"/>
                  </a:moveTo>
                  <a:lnTo>
                    <a:pt x="33" y="181"/>
                  </a:lnTo>
                  <a:cubicBezTo>
                    <a:pt x="33" y="201"/>
                    <a:pt x="38" y="217"/>
                    <a:pt x="49" y="228"/>
                  </a:cubicBezTo>
                  <a:cubicBezTo>
                    <a:pt x="59" y="238"/>
                    <a:pt x="72" y="242"/>
                    <a:pt x="88" y="242"/>
                  </a:cubicBezTo>
                  <a:cubicBezTo>
                    <a:pt x="106" y="242"/>
                    <a:pt x="121" y="237"/>
                    <a:pt x="133" y="227"/>
                  </a:cubicBezTo>
                  <a:lnTo>
                    <a:pt x="146" y="249"/>
                  </a:lnTo>
                  <a:cubicBezTo>
                    <a:pt x="141" y="254"/>
                    <a:pt x="133" y="258"/>
                    <a:pt x="124" y="262"/>
                  </a:cubicBezTo>
                  <a:cubicBezTo>
                    <a:pt x="111" y="266"/>
                    <a:pt x="97" y="269"/>
                    <a:pt x="82" y="269"/>
                  </a:cubicBezTo>
                  <a:cubicBezTo>
                    <a:pt x="60" y="269"/>
                    <a:pt x="41" y="261"/>
                    <a:pt x="25" y="246"/>
                  </a:cubicBezTo>
                  <a:cubicBezTo>
                    <a:pt x="8" y="230"/>
                    <a:pt x="0" y="207"/>
                    <a:pt x="0" y="180"/>
                  </a:cubicBezTo>
                  <a:cubicBezTo>
                    <a:pt x="0" y="151"/>
                    <a:pt x="9" y="127"/>
                    <a:pt x="26" y="110"/>
                  </a:cubicBezTo>
                  <a:cubicBezTo>
                    <a:pt x="42" y="94"/>
                    <a:pt x="61" y="86"/>
                    <a:pt x="82" y="86"/>
                  </a:cubicBezTo>
                  <a:cubicBezTo>
                    <a:pt x="107" y="86"/>
                    <a:pt x="127" y="93"/>
                    <a:pt x="141" y="108"/>
                  </a:cubicBezTo>
                  <a:cubicBezTo>
                    <a:pt x="155" y="121"/>
                    <a:pt x="162" y="139"/>
                    <a:pt x="162" y="161"/>
                  </a:cubicBezTo>
                  <a:cubicBezTo>
                    <a:pt x="162" y="168"/>
                    <a:pt x="161" y="175"/>
                    <a:pt x="159" y="181"/>
                  </a:cubicBezTo>
                  <a:close/>
                  <a:moveTo>
                    <a:pt x="84" y="113"/>
                  </a:moveTo>
                  <a:cubicBezTo>
                    <a:pt x="70" y="113"/>
                    <a:pt x="58" y="117"/>
                    <a:pt x="49" y="126"/>
                  </a:cubicBezTo>
                  <a:cubicBezTo>
                    <a:pt x="40" y="135"/>
                    <a:pt x="35" y="145"/>
                    <a:pt x="33" y="158"/>
                  </a:cubicBezTo>
                  <a:lnTo>
                    <a:pt x="131" y="158"/>
                  </a:lnTo>
                  <a:cubicBezTo>
                    <a:pt x="131" y="145"/>
                    <a:pt x="127" y="135"/>
                    <a:pt x="119" y="126"/>
                  </a:cubicBezTo>
                  <a:cubicBezTo>
                    <a:pt x="110" y="117"/>
                    <a:pt x="99" y="113"/>
                    <a:pt x="84" y="113"/>
                  </a:cubicBezTo>
                  <a:close/>
                  <a:moveTo>
                    <a:pt x="124" y="0"/>
                  </a:moveTo>
                  <a:lnTo>
                    <a:pt x="87" y="54"/>
                  </a:lnTo>
                  <a:lnTo>
                    <a:pt x="64" y="54"/>
                  </a:lnTo>
                  <a:lnTo>
                    <a:pt x="92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173;p16"/>
            <p:cNvSpPr/>
            <p:nvPr/>
          </p:nvSpPr>
          <p:spPr>
            <a:xfrm>
              <a:off x="5174" y="3212"/>
              <a:ext cx="26" cy="43"/>
            </a:xfrm>
            <a:custGeom>
              <a:avLst/>
              <a:gdLst/>
              <a:ahLst/>
              <a:cxnLst/>
              <a:rect l="l" t="t" r="r" b="b"/>
              <a:pathLst>
                <a:path w="115" h="183" extrusionOk="0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174;p16"/>
            <p:cNvSpPr/>
            <p:nvPr/>
          </p:nvSpPr>
          <p:spPr>
            <a:xfrm>
              <a:off x="5204" y="3202"/>
              <a:ext cx="26" cy="53"/>
            </a:xfrm>
            <a:custGeom>
              <a:avLst/>
              <a:gdLst/>
              <a:ahLst/>
              <a:cxnLst/>
              <a:rect l="l" t="t" r="r" b="b"/>
              <a:pathLst>
                <a:path w="112" h="228" extrusionOk="0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8" y="195"/>
                  </a:cubicBezTo>
                  <a:lnTo>
                    <a:pt x="112" y="223"/>
                  </a:lnTo>
                  <a:cubicBezTo>
                    <a:pt x="100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5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175;p16"/>
            <p:cNvSpPr/>
            <p:nvPr/>
          </p:nvSpPr>
          <p:spPr>
            <a:xfrm>
              <a:off x="5236" y="3212"/>
              <a:ext cx="25" cy="42"/>
            </a:xfrm>
            <a:custGeom>
              <a:avLst/>
              <a:gdLst/>
              <a:ahLst/>
              <a:cxnLst/>
              <a:rect l="l" t="t" r="r" b="b"/>
              <a:pathLst>
                <a:path w="106" h="179" extrusionOk="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176;p16"/>
            <p:cNvSpPr/>
            <p:nvPr/>
          </p:nvSpPr>
          <p:spPr>
            <a:xfrm>
              <a:off x="5264" y="3213"/>
              <a:ext cx="33" cy="42"/>
            </a:xfrm>
            <a:custGeom>
              <a:avLst/>
              <a:gdLst/>
              <a:ahLst/>
              <a:cxnLst/>
              <a:rect l="l" t="t" r="r" b="b"/>
              <a:pathLst>
                <a:path w="143" h="179" extrusionOk="0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6" y="152"/>
                  </a:cubicBezTo>
                  <a:cubicBezTo>
                    <a:pt x="76" y="152"/>
                    <a:pt x="86" y="149"/>
                    <a:pt x="94" y="144"/>
                  </a:cubicBezTo>
                  <a:cubicBezTo>
                    <a:pt x="103" y="138"/>
                    <a:pt x="109" y="131"/>
                    <a:pt x="111" y="123"/>
                  </a:cubicBezTo>
                  <a:lnTo>
                    <a:pt x="111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1" y="175"/>
                  </a:lnTo>
                  <a:lnTo>
                    <a:pt x="111" y="151"/>
                  </a:lnTo>
                  <a:cubicBezTo>
                    <a:pt x="108" y="158"/>
                    <a:pt x="101" y="164"/>
                    <a:pt x="90" y="170"/>
                  </a:cubicBezTo>
                  <a:cubicBezTo>
                    <a:pt x="80" y="176"/>
                    <a:pt x="69" y="179"/>
                    <a:pt x="59" y="179"/>
                  </a:cubicBezTo>
                  <a:cubicBezTo>
                    <a:pt x="40" y="179"/>
                    <a:pt x="25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177;p16"/>
            <p:cNvSpPr/>
            <p:nvPr/>
          </p:nvSpPr>
          <p:spPr>
            <a:xfrm>
              <a:off x="5305" y="3196"/>
              <a:ext cx="34" cy="58"/>
            </a:xfrm>
            <a:custGeom>
              <a:avLst/>
              <a:gdLst/>
              <a:ahLst/>
              <a:cxnLst/>
              <a:rect l="l" t="t" r="r" b="b"/>
              <a:pathLst>
                <a:path w="147" h="248" extrusionOk="0">
                  <a:moveTo>
                    <a:pt x="113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8" y="73"/>
                  </a:lnTo>
                  <a:lnTo>
                    <a:pt x="135" y="73"/>
                  </a:lnTo>
                  <a:lnTo>
                    <a:pt x="78" y="139"/>
                  </a:lnTo>
                  <a:lnTo>
                    <a:pt x="147" y="248"/>
                  </a:lnTo>
                  <a:lnTo>
                    <a:pt x="113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178;p16"/>
            <p:cNvSpPr/>
            <p:nvPr/>
          </p:nvSpPr>
          <p:spPr>
            <a:xfrm>
              <a:off x="5341" y="3202"/>
              <a:ext cx="25" cy="53"/>
            </a:xfrm>
            <a:custGeom>
              <a:avLst/>
              <a:gdLst/>
              <a:ahLst/>
              <a:cxnLst/>
              <a:rect l="l" t="t" r="r" b="b"/>
              <a:pathLst>
                <a:path w="112" h="228" extrusionOk="0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1" y="0"/>
                  </a:lnTo>
                  <a:lnTo>
                    <a:pt x="51" y="49"/>
                  </a:lnTo>
                  <a:lnTo>
                    <a:pt x="99" y="49"/>
                  </a:lnTo>
                  <a:lnTo>
                    <a:pt x="99" y="73"/>
                  </a:lnTo>
                  <a:lnTo>
                    <a:pt x="51" y="73"/>
                  </a:lnTo>
                  <a:lnTo>
                    <a:pt x="51" y="161"/>
                  </a:lnTo>
                  <a:cubicBezTo>
                    <a:pt x="51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7" y="195"/>
                  </a:cubicBezTo>
                  <a:lnTo>
                    <a:pt x="112" y="223"/>
                  </a:lnTo>
                  <a:cubicBezTo>
                    <a:pt x="99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4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179;p16"/>
            <p:cNvSpPr/>
            <p:nvPr/>
          </p:nvSpPr>
          <p:spPr>
            <a:xfrm>
              <a:off x="5372" y="3213"/>
              <a:ext cx="33" cy="42"/>
            </a:xfrm>
            <a:custGeom>
              <a:avLst/>
              <a:gdLst/>
              <a:ahLst/>
              <a:cxnLst/>
              <a:rect l="l" t="t" r="r" b="b"/>
              <a:pathLst>
                <a:path w="143" h="179" extrusionOk="0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7" y="152"/>
                  </a:cubicBezTo>
                  <a:cubicBezTo>
                    <a:pt x="77" y="152"/>
                    <a:pt x="86" y="149"/>
                    <a:pt x="95" y="144"/>
                  </a:cubicBezTo>
                  <a:cubicBezTo>
                    <a:pt x="103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2" y="175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0" y="179"/>
                    <a:pt x="26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180;p16"/>
            <p:cNvSpPr/>
            <p:nvPr/>
          </p:nvSpPr>
          <p:spPr>
            <a:xfrm>
              <a:off x="5413" y="3212"/>
              <a:ext cx="25" cy="42"/>
            </a:xfrm>
            <a:custGeom>
              <a:avLst/>
              <a:gdLst/>
              <a:ahLst/>
              <a:cxnLst/>
              <a:rect l="l" t="t" r="r" b="b"/>
              <a:pathLst>
                <a:path w="107" h="179" extrusionOk="0">
                  <a:moveTo>
                    <a:pt x="94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2" y="64"/>
                    <a:pt x="32" y="79"/>
                  </a:cubicBezTo>
                  <a:lnTo>
                    <a:pt x="32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7" y="3"/>
                  </a:cubicBezTo>
                  <a:lnTo>
                    <a:pt x="94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181;p16"/>
            <p:cNvSpPr/>
            <p:nvPr/>
          </p:nvSpPr>
          <p:spPr>
            <a:xfrm>
              <a:off x="5440" y="3192"/>
              <a:ext cx="34" cy="63"/>
            </a:xfrm>
            <a:custGeom>
              <a:avLst/>
              <a:gdLst/>
              <a:ahLst/>
              <a:cxnLst/>
              <a:rect l="l" t="t" r="r" b="b"/>
              <a:pathLst>
                <a:path w="151" h="269" extrusionOk="0">
                  <a:moveTo>
                    <a:pt x="109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6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3"/>
                    <a:pt x="24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6" y="157"/>
                  </a:cubicBezTo>
                  <a:cubicBezTo>
                    <a:pt x="106" y="128"/>
                    <a:pt x="93" y="114"/>
                    <a:pt x="68" y="114"/>
                  </a:cubicBezTo>
                  <a:cubicBezTo>
                    <a:pt x="48" y="114"/>
                    <a:pt x="33" y="119"/>
                    <a:pt x="23" y="130"/>
                  </a:cubicBezTo>
                  <a:lnTo>
                    <a:pt x="9" y="104"/>
                  </a:lnTo>
                  <a:cubicBezTo>
                    <a:pt x="15" y="99"/>
                    <a:pt x="24" y="95"/>
                    <a:pt x="34" y="91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20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1" y="253"/>
                  </a:cubicBezTo>
                  <a:lnTo>
                    <a:pt x="151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9" y="245"/>
                  </a:cubicBezTo>
                  <a:close/>
                  <a:moveTo>
                    <a:pt x="106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6" y="222"/>
                  </a:cubicBezTo>
                  <a:lnTo>
                    <a:pt x="106" y="179"/>
                  </a:lnTo>
                  <a:close/>
                  <a:moveTo>
                    <a:pt x="113" y="0"/>
                  </a:moveTo>
                  <a:lnTo>
                    <a:pt x="76" y="54"/>
                  </a:lnTo>
                  <a:lnTo>
                    <a:pt x="53" y="54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182;p16"/>
            <p:cNvSpPr/>
            <p:nvPr/>
          </p:nvSpPr>
          <p:spPr>
            <a:xfrm>
              <a:off x="5481" y="3196"/>
              <a:ext cx="14" cy="59"/>
            </a:xfrm>
            <a:custGeom>
              <a:avLst/>
              <a:gdLst/>
              <a:ahLst/>
              <a:cxnLst/>
              <a:rect l="l" t="t" r="r" b="b"/>
              <a:pathLst>
                <a:path w="61" h="252" extrusionOk="0">
                  <a:moveTo>
                    <a:pt x="0" y="199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3"/>
                    <a:pt x="34" y="210"/>
                    <a:pt x="39" y="216"/>
                  </a:cubicBezTo>
                  <a:cubicBezTo>
                    <a:pt x="45" y="221"/>
                    <a:pt x="52" y="224"/>
                    <a:pt x="61" y="224"/>
                  </a:cubicBezTo>
                  <a:lnTo>
                    <a:pt x="61" y="252"/>
                  </a:lnTo>
                  <a:cubicBezTo>
                    <a:pt x="20" y="252"/>
                    <a:pt x="0" y="234"/>
                    <a:pt x="0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183;p16"/>
            <p:cNvSpPr/>
            <p:nvPr/>
          </p:nvSpPr>
          <p:spPr>
            <a:xfrm>
              <a:off x="5502" y="3212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40" h="179" extrusionOk="0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184;p16"/>
            <p:cNvSpPr/>
            <p:nvPr/>
          </p:nvSpPr>
          <p:spPr>
            <a:xfrm>
              <a:off x="5541" y="3192"/>
              <a:ext cx="17" cy="62"/>
            </a:xfrm>
            <a:custGeom>
              <a:avLst/>
              <a:gdLst/>
              <a:ahLst/>
              <a:cxnLst/>
              <a:rect l="l" t="t" r="r" b="b"/>
              <a:pathLst>
                <a:path w="76" h="265" extrusionOk="0">
                  <a:moveTo>
                    <a:pt x="25" y="265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5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185;p16"/>
            <p:cNvSpPr/>
            <p:nvPr/>
          </p:nvSpPr>
          <p:spPr>
            <a:xfrm>
              <a:off x="5585" y="3212"/>
              <a:ext cx="35" cy="43"/>
            </a:xfrm>
            <a:custGeom>
              <a:avLst/>
              <a:gdLst/>
              <a:ahLst/>
              <a:cxnLst/>
              <a:rect l="l" t="t" r="r" b="b"/>
              <a:pathLst>
                <a:path w="151" h="183" extrusionOk="0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7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2"/>
                    <a:pt x="93" y="28"/>
                    <a:pt x="68" y="28"/>
                  </a:cubicBezTo>
                  <a:cubicBezTo>
                    <a:pt x="48" y="28"/>
                    <a:pt x="33" y="33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4" y="9"/>
                    <a:pt x="34" y="5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186;p16"/>
            <p:cNvSpPr/>
            <p:nvPr/>
          </p:nvSpPr>
          <p:spPr>
            <a:xfrm>
              <a:off x="5648" y="3198"/>
              <a:ext cx="13" cy="56"/>
            </a:xfrm>
            <a:custGeom>
              <a:avLst/>
              <a:gdLst/>
              <a:ahLst/>
              <a:cxnLst/>
              <a:rect l="l" t="t" r="r" b="b"/>
              <a:pathLst>
                <a:path w="60" h="242" extrusionOk="0">
                  <a:moveTo>
                    <a:pt x="41" y="0"/>
                  </a:moveTo>
                  <a:cubicBezTo>
                    <a:pt x="46" y="0"/>
                    <a:pt x="51" y="2"/>
                    <a:pt x="55" y="6"/>
                  </a:cubicBezTo>
                  <a:cubicBezTo>
                    <a:pt x="59" y="10"/>
                    <a:pt x="60" y="14"/>
                    <a:pt x="60" y="19"/>
                  </a:cubicBezTo>
                  <a:cubicBezTo>
                    <a:pt x="60" y="25"/>
                    <a:pt x="59" y="29"/>
                    <a:pt x="55" y="33"/>
                  </a:cubicBezTo>
                  <a:cubicBezTo>
                    <a:pt x="51" y="37"/>
                    <a:pt x="46" y="39"/>
                    <a:pt x="41" y="39"/>
                  </a:cubicBezTo>
                  <a:cubicBezTo>
                    <a:pt x="36" y="39"/>
                    <a:pt x="31" y="37"/>
                    <a:pt x="27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7" y="6"/>
                  </a:cubicBezTo>
                  <a:cubicBezTo>
                    <a:pt x="31" y="2"/>
                    <a:pt x="36" y="0"/>
                    <a:pt x="41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5" y="67"/>
                  </a:lnTo>
                  <a:lnTo>
                    <a:pt x="55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187;p16"/>
            <p:cNvSpPr/>
            <p:nvPr/>
          </p:nvSpPr>
          <p:spPr>
            <a:xfrm>
              <a:off x="5670" y="3212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40" h="179" extrusionOk="0">
                  <a:moveTo>
                    <a:pt x="109" y="179"/>
                  </a:moveTo>
                  <a:lnTo>
                    <a:pt x="109" y="77"/>
                  </a:lnTo>
                  <a:cubicBezTo>
                    <a:pt x="109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9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188;p16"/>
            <p:cNvSpPr/>
            <p:nvPr/>
          </p:nvSpPr>
          <p:spPr>
            <a:xfrm>
              <a:off x="5706" y="3213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1" h="180" extrusionOk="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189;p16"/>
            <p:cNvSpPr/>
            <p:nvPr/>
          </p:nvSpPr>
          <p:spPr>
            <a:xfrm>
              <a:off x="5745" y="3212"/>
              <a:ext cx="37" cy="43"/>
            </a:xfrm>
            <a:custGeom>
              <a:avLst/>
              <a:gdLst/>
              <a:ahLst/>
              <a:cxnLst/>
              <a:rect l="l" t="t" r="r" b="b"/>
              <a:pathLst>
                <a:path w="162" h="183" extrusionOk="0">
                  <a:moveTo>
                    <a:pt x="160" y="95"/>
                  </a:moveTo>
                  <a:lnTo>
                    <a:pt x="33" y="95"/>
                  </a:lnTo>
                  <a:cubicBezTo>
                    <a:pt x="33" y="115"/>
                    <a:pt x="39" y="131"/>
                    <a:pt x="50" y="142"/>
                  </a:cubicBezTo>
                  <a:cubicBezTo>
                    <a:pt x="60" y="152"/>
                    <a:pt x="73" y="156"/>
                    <a:pt x="88" y="156"/>
                  </a:cubicBezTo>
                  <a:cubicBezTo>
                    <a:pt x="106" y="156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2" y="180"/>
                    <a:pt x="98" y="183"/>
                    <a:pt x="82" y="183"/>
                  </a:cubicBezTo>
                  <a:cubicBezTo>
                    <a:pt x="60" y="183"/>
                    <a:pt x="42" y="175"/>
                    <a:pt x="26" y="160"/>
                  </a:cubicBezTo>
                  <a:cubicBezTo>
                    <a:pt x="9" y="144"/>
                    <a:pt x="0" y="121"/>
                    <a:pt x="0" y="94"/>
                  </a:cubicBezTo>
                  <a:cubicBezTo>
                    <a:pt x="0" y="65"/>
                    <a:pt x="9" y="41"/>
                    <a:pt x="27" y="24"/>
                  </a:cubicBezTo>
                  <a:cubicBezTo>
                    <a:pt x="42" y="8"/>
                    <a:pt x="61" y="0"/>
                    <a:pt x="83" y="0"/>
                  </a:cubicBezTo>
                  <a:cubicBezTo>
                    <a:pt x="108" y="0"/>
                    <a:pt x="127" y="7"/>
                    <a:pt x="142" y="22"/>
                  </a:cubicBezTo>
                  <a:cubicBezTo>
                    <a:pt x="155" y="35"/>
                    <a:pt x="162" y="53"/>
                    <a:pt x="162" y="75"/>
                  </a:cubicBezTo>
                  <a:cubicBezTo>
                    <a:pt x="162" y="82"/>
                    <a:pt x="162" y="89"/>
                    <a:pt x="160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9" y="31"/>
                    <a:pt x="49" y="40"/>
                  </a:cubicBezTo>
                  <a:cubicBezTo>
                    <a:pt x="40" y="49"/>
                    <a:pt x="35" y="59"/>
                    <a:pt x="34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20" y="40"/>
                  </a:cubicBezTo>
                  <a:cubicBezTo>
                    <a:pt x="111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190;p16"/>
            <p:cNvSpPr/>
            <p:nvPr/>
          </p:nvSpPr>
          <p:spPr>
            <a:xfrm>
              <a:off x="5786" y="3212"/>
              <a:ext cx="26" cy="43"/>
            </a:xfrm>
            <a:custGeom>
              <a:avLst/>
              <a:gdLst/>
              <a:ahLst/>
              <a:cxnLst/>
              <a:rect l="l" t="t" r="r" b="b"/>
              <a:pathLst>
                <a:path w="115" h="183" extrusionOk="0">
                  <a:moveTo>
                    <a:pt x="0" y="169"/>
                  </a:moveTo>
                  <a:lnTo>
                    <a:pt x="11" y="139"/>
                  </a:lnTo>
                  <a:cubicBezTo>
                    <a:pt x="29" y="151"/>
                    <a:pt x="43" y="156"/>
                    <a:pt x="53" y="156"/>
                  </a:cubicBezTo>
                  <a:cubicBezTo>
                    <a:pt x="73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9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7" y="21"/>
                    <a:pt x="17" y="12"/>
                  </a:cubicBezTo>
                  <a:cubicBezTo>
                    <a:pt x="28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6" y="31"/>
                    <a:pt x="73" y="27"/>
                    <a:pt x="61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1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6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10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7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191;p16"/>
            <p:cNvSpPr/>
            <p:nvPr/>
          </p:nvSpPr>
          <p:spPr>
            <a:xfrm>
              <a:off x="5816" y="3202"/>
              <a:ext cx="26" cy="53"/>
            </a:xfrm>
            <a:custGeom>
              <a:avLst/>
              <a:gdLst/>
              <a:ahLst/>
              <a:cxnLst/>
              <a:rect l="l" t="t" r="r" b="b"/>
              <a:pathLst>
                <a:path w="113" h="228" extrusionOk="0">
                  <a:moveTo>
                    <a:pt x="21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1" y="49"/>
                  </a:lnTo>
                  <a:lnTo>
                    <a:pt x="21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100" y="199"/>
                    <a:pt x="108" y="195"/>
                  </a:cubicBezTo>
                  <a:lnTo>
                    <a:pt x="113" y="223"/>
                  </a:lnTo>
                  <a:cubicBezTo>
                    <a:pt x="100" y="226"/>
                    <a:pt x="86" y="228"/>
                    <a:pt x="70" y="228"/>
                  </a:cubicBezTo>
                  <a:cubicBezTo>
                    <a:pt x="56" y="228"/>
                    <a:pt x="45" y="223"/>
                    <a:pt x="35" y="212"/>
                  </a:cubicBezTo>
                  <a:cubicBezTo>
                    <a:pt x="25" y="202"/>
                    <a:pt x="21" y="189"/>
                    <a:pt x="21" y="173"/>
                  </a:cubicBezTo>
                  <a:lnTo>
                    <a:pt x="21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192;p16"/>
            <p:cNvSpPr/>
            <p:nvPr/>
          </p:nvSpPr>
          <p:spPr>
            <a:xfrm>
              <a:off x="5845" y="3198"/>
              <a:ext cx="14" cy="56"/>
            </a:xfrm>
            <a:custGeom>
              <a:avLst/>
              <a:gdLst/>
              <a:ahLst/>
              <a:cxnLst/>
              <a:rect l="l" t="t" r="r" b="b"/>
              <a:pathLst>
                <a:path w="61" h="242" extrusionOk="0">
                  <a:moveTo>
                    <a:pt x="42" y="0"/>
                  </a:moveTo>
                  <a:cubicBezTo>
                    <a:pt x="47" y="0"/>
                    <a:pt x="51" y="2"/>
                    <a:pt x="55" y="6"/>
                  </a:cubicBezTo>
                  <a:cubicBezTo>
                    <a:pt x="59" y="10"/>
                    <a:pt x="61" y="14"/>
                    <a:pt x="61" y="19"/>
                  </a:cubicBezTo>
                  <a:cubicBezTo>
                    <a:pt x="61" y="25"/>
                    <a:pt x="59" y="29"/>
                    <a:pt x="55" y="33"/>
                  </a:cubicBezTo>
                  <a:cubicBezTo>
                    <a:pt x="51" y="37"/>
                    <a:pt x="47" y="39"/>
                    <a:pt x="42" y="39"/>
                  </a:cubicBezTo>
                  <a:cubicBezTo>
                    <a:pt x="36" y="39"/>
                    <a:pt x="32" y="37"/>
                    <a:pt x="28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8" y="6"/>
                  </a:cubicBezTo>
                  <a:cubicBezTo>
                    <a:pt x="32" y="2"/>
                    <a:pt x="36" y="0"/>
                    <a:pt x="42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6" y="67"/>
                  </a:lnTo>
                  <a:lnTo>
                    <a:pt x="56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193;p16"/>
            <p:cNvSpPr/>
            <p:nvPr/>
          </p:nvSpPr>
          <p:spPr>
            <a:xfrm>
              <a:off x="5866" y="3192"/>
              <a:ext cx="33" cy="63"/>
            </a:xfrm>
            <a:custGeom>
              <a:avLst/>
              <a:gdLst/>
              <a:ahLst/>
              <a:cxnLst/>
              <a:rect l="l" t="t" r="r" b="b"/>
              <a:pathLst>
                <a:path w="145" h="270" extrusionOk="0">
                  <a:moveTo>
                    <a:pt x="145" y="105"/>
                  </a:moveTo>
                  <a:lnTo>
                    <a:pt x="129" y="127"/>
                  </a:lnTo>
                  <a:cubicBezTo>
                    <a:pt x="126" y="124"/>
                    <a:pt x="120" y="121"/>
                    <a:pt x="112" y="118"/>
                  </a:cubicBezTo>
                  <a:cubicBezTo>
                    <a:pt x="104" y="115"/>
                    <a:pt x="96" y="114"/>
                    <a:pt x="89" y="114"/>
                  </a:cubicBezTo>
                  <a:cubicBezTo>
                    <a:pt x="72" y="114"/>
                    <a:pt x="58" y="119"/>
                    <a:pt x="48" y="131"/>
                  </a:cubicBezTo>
                  <a:cubicBezTo>
                    <a:pt x="38" y="143"/>
                    <a:pt x="33" y="160"/>
                    <a:pt x="33" y="180"/>
                  </a:cubicBezTo>
                  <a:cubicBezTo>
                    <a:pt x="33" y="201"/>
                    <a:pt x="38" y="217"/>
                    <a:pt x="48" y="227"/>
                  </a:cubicBezTo>
                  <a:cubicBezTo>
                    <a:pt x="59" y="238"/>
                    <a:pt x="73" y="243"/>
                    <a:pt x="91" y="243"/>
                  </a:cubicBezTo>
                  <a:cubicBezTo>
                    <a:pt x="105" y="243"/>
                    <a:pt x="119" y="238"/>
                    <a:pt x="133" y="227"/>
                  </a:cubicBezTo>
                  <a:lnTo>
                    <a:pt x="145" y="253"/>
                  </a:lnTo>
                  <a:cubicBezTo>
                    <a:pt x="129" y="264"/>
                    <a:pt x="108" y="270"/>
                    <a:pt x="83" y="270"/>
                  </a:cubicBezTo>
                  <a:cubicBezTo>
                    <a:pt x="59" y="270"/>
                    <a:pt x="39" y="262"/>
                    <a:pt x="24" y="246"/>
                  </a:cubicBezTo>
                  <a:cubicBezTo>
                    <a:pt x="8" y="230"/>
                    <a:pt x="0" y="208"/>
                    <a:pt x="0" y="180"/>
                  </a:cubicBezTo>
                  <a:cubicBezTo>
                    <a:pt x="0" y="152"/>
                    <a:pt x="8" y="130"/>
                    <a:pt x="25" y="113"/>
                  </a:cubicBezTo>
                  <a:cubicBezTo>
                    <a:pt x="41" y="96"/>
                    <a:pt x="63" y="87"/>
                    <a:pt x="91" y="87"/>
                  </a:cubicBezTo>
                  <a:cubicBezTo>
                    <a:pt x="101" y="87"/>
                    <a:pt x="110" y="89"/>
                    <a:pt x="121" y="93"/>
                  </a:cubicBezTo>
                  <a:cubicBezTo>
                    <a:pt x="132" y="97"/>
                    <a:pt x="139" y="101"/>
                    <a:pt x="145" y="105"/>
                  </a:cubicBezTo>
                  <a:close/>
                  <a:moveTo>
                    <a:pt x="141" y="1"/>
                  </a:moveTo>
                  <a:lnTo>
                    <a:pt x="90" y="55"/>
                  </a:lnTo>
                  <a:lnTo>
                    <a:pt x="73" y="55"/>
                  </a:lnTo>
                  <a:lnTo>
                    <a:pt x="24" y="0"/>
                  </a:lnTo>
                  <a:lnTo>
                    <a:pt x="52" y="0"/>
                  </a:lnTo>
                  <a:lnTo>
                    <a:pt x="81" y="31"/>
                  </a:lnTo>
                  <a:lnTo>
                    <a:pt x="108" y="1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194;p16"/>
            <p:cNvSpPr/>
            <p:nvPr/>
          </p:nvSpPr>
          <p:spPr>
            <a:xfrm>
              <a:off x="5905" y="3212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39" h="179" extrusionOk="0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5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195;p16"/>
            <p:cNvSpPr/>
            <p:nvPr/>
          </p:nvSpPr>
          <p:spPr>
            <a:xfrm>
              <a:off x="5944" y="3192"/>
              <a:ext cx="17" cy="62"/>
            </a:xfrm>
            <a:custGeom>
              <a:avLst/>
              <a:gdLst/>
              <a:ahLst/>
              <a:cxnLst/>
              <a:rect l="l" t="t" r="r" b="b"/>
              <a:pathLst>
                <a:path w="76" h="265" extrusionOk="0">
                  <a:moveTo>
                    <a:pt x="24" y="265"/>
                  </a:moveTo>
                  <a:lnTo>
                    <a:pt x="24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4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3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196;p16"/>
            <p:cNvSpPr/>
            <p:nvPr/>
          </p:nvSpPr>
          <p:spPr>
            <a:xfrm>
              <a:off x="5987" y="3196"/>
              <a:ext cx="27" cy="58"/>
            </a:xfrm>
            <a:custGeom>
              <a:avLst/>
              <a:gdLst/>
              <a:ahLst/>
              <a:cxnLst/>
              <a:rect l="l" t="t" r="r" b="b"/>
              <a:pathLst>
                <a:path w="116" h="248" extrusionOk="0">
                  <a:moveTo>
                    <a:pt x="107" y="28"/>
                  </a:moveTo>
                  <a:cubicBezTo>
                    <a:pt x="101" y="26"/>
                    <a:pt x="95" y="25"/>
                    <a:pt x="89" y="25"/>
                  </a:cubicBezTo>
                  <a:cubicBezTo>
                    <a:pt x="80" y="25"/>
                    <a:pt x="72" y="29"/>
                    <a:pt x="66" y="36"/>
                  </a:cubicBezTo>
                  <a:cubicBezTo>
                    <a:pt x="60" y="43"/>
                    <a:pt x="56" y="52"/>
                    <a:pt x="56" y="63"/>
                  </a:cubicBezTo>
                  <a:cubicBezTo>
                    <a:pt x="56" y="66"/>
                    <a:pt x="57" y="69"/>
                    <a:pt x="57" y="73"/>
                  </a:cubicBezTo>
                  <a:lnTo>
                    <a:pt x="93" y="73"/>
                  </a:lnTo>
                  <a:lnTo>
                    <a:pt x="93" y="99"/>
                  </a:lnTo>
                  <a:lnTo>
                    <a:pt x="57" y="99"/>
                  </a:lnTo>
                  <a:lnTo>
                    <a:pt x="57" y="248"/>
                  </a:lnTo>
                  <a:lnTo>
                    <a:pt x="26" y="248"/>
                  </a:lnTo>
                  <a:lnTo>
                    <a:pt x="26" y="99"/>
                  </a:lnTo>
                  <a:lnTo>
                    <a:pt x="0" y="99"/>
                  </a:lnTo>
                  <a:lnTo>
                    <a:pt x="0" y="73"/>
                  </a:lnTo>
                  <a:lnTo>
                    <a:pt x="26" y="73"/>
                  </a:lnTo>
                  <a:cubicBezTo>
                    <a:pt x="26" y="50"/>
                    <a:pt x="32" y="32"/>
                    <a:pt x="43" y="20"/>
                  </a:cubicBezTo>
                  <a:cubicBezTo>
                    <a:pt x="54" y="7"/>
                    <a:pt x="68" y="0"/>
                    <a:pt x="87" y="0"/>
                  </a:cubicBezTo>
                  <a:cubicBezTo>
                    <a:pt x="96" y="0"/>
                    <a:pt x="105" y="2"/>
                    <a:pt x="116" y="5"/>
                  </a:cubicBezTo>
                  <a:lnTo>
                    <a:pt x="10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197;p16"/>
            <p:cNvSpPr/>
            <p:nvPr/>
          </p:nvSpPr>
          <p:spPr>
            <a:xfrm>
              <a:off x="6014" y="3212"/>
              <a:ext cx="37" cy="43"/>
            </a:xfrm>
            <a:custGeom>
              <a:avLst/>
              <a:gdLst/>
              <a:ahLst/>
              <a:cxnLst/>
              <a:rect l="l" t="t" r="r" b="b"/>
              <a:pathLst>
                <a:path w="159" h="183" extrusionOk="0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4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2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198;p16"/>
            <p:cNvSpPr/>
            <p:nvPr/>
          </p:nvSpPr>
          <p:spPr>
            <a:xfrm>
              <a:off x="6057" y="3212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39" h="179" extrusionOk="0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199;p16"/>
            <p:cNvSpPr/>
            <p:nvPr/>
          </p:nvSpPr>
          <p:spPr>
            <a:xfrm>
              <a:off x="6096" y="3196"/>
              <a:ext cx="35" cy="59"/>
            </a:xfrm>
            <a:custGeom>
              <a:avLst/>
              <a:gdLst/>
              <a:ahLst/>
              <a:cxnLst/>
              <a:rect l="l" t="t" r="r" b="b"/>
              <a:pathLst>
                <a:path w="153" h="252" extrusionOk="0">
                  <a:moveTo>
                    <a:pt x="122" y="248"/>
                  </a:moveTo>
                  <a:lnTo>
                    <a:pt x="122" y="235"/>
                  </a:lnTo>
                  <a:cubicBezTo>
                    <a:pt x="111" y="246"/>
                    <a:pt x="95" y="252"/>
                    <a:pt x="74" y="252"/>
                  </a:cubicBezTo>
                  <a:cubicBezTo>
                    <a:pt x="52" y="252"/>
                    <a:pt x="34" y="244"/>
                    <a:pt x="21" y="228"/>
                  </a:cubicBezTo>
                  <a:cubicBezTo>
                    <a:pt x="7" y="212"/>
                    <a:pt x="0" y="191"/>
                    <a:pt x="0" y="165"/>
                  </a:cubicBezTo>
                  <a:cubicBezTo>
                    <a:pt x="0" y="138"/>
                    <a:pt x="8" y="116"/>
                    <a:pt x="24" y="97"/>
                  </a:cubicBezTo>
                  <a:cubicBezTo>
                    <a:pt x="40" y="79"/>
                    <a:pt x="58" y="69"/>
                    <a:pt x="80" y="69"/>
                  </a:cubicBezTo>
                  <a:cubicBezTo>
                    <a:pt x="98" y="69"/>
                    <a:pt x="112" y="74"/>
                    <a:pt x="122" y="82"/>
                  </a:cubicBezTo>
                  <a:lnTo>
                    <a:pt x="122" y="0"/>
                  </a:lnTo>
                  <a:lnTo>
                    <a:pt x="153" y="0"/>
                  </a:lnTo>
                  <a:lnTo>
                    <a:pt x="153" y="248"/>
                  </a:lnTo>
                  <a:lnTo>
                    <a:pt x="122" y="248"/>
                  </a:lnTo>
                  <a:close/>
                  <a:moveTo>
                    <a:pt x="122" y="113"/>
                  </a:moveTo>
                  <a:cubicBezTo>
                    <a:pt x="114" y="101"/>
                    <a:pt x="103" y="96"/>
                    <a:pt x="89" y="96"/>
                  </a:cubicBezTo>
                  <a:cubicBezTo>
                    <a:pt x="73" y="96"/>
                    <a:pt x="59" y="102"/>
                    <a:pt x="49" y="114"/>
                  </a:cubicBezTo>
                  <a:cubicBezTo>
                    <a:pt x="38" y="127"/>
                    <a:pt x="33" y="143"/>
                    <a:pt x="33" y="162"/>
                  </a:cubicBezTo>
                  <a:cubicBezTo>
                    <a:pt x="33" y="204"/>
                    <a:pt x="52" y="225"/>
                    <a:pt x="91" y="225"/>
                  </a:cubicBezTo>
                  <a:cubicBezTo>
                    <a:pt x="96" y="225"/>
                    <a:pt x="102" y="224"/>
                    <a:pt x="109" y="221"/>
                  </a:cubicBezTo>
                  <a:cubicBezTo>
                    <a:pt x="116" y="218"/>
                    <a:pt x="120" y="214"/>
                    <a:pt x="122" y="211"/>
                  </a:cubicBezTo>
                  <a:lnTo>
                    <a:pt x="122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00;p16"/>
            <p:cNvSpPr/>
            <p:nvPr/>
          </p:nvSpPr>
          <p:spPr>
            <a:xfrm>
              <a:off x="6135" y="3213"/>
              <a:ext cx="37" cy="57"/>
            </a:xfrm>
            <a:custGeom>
              <a:avLst/>
              <a:gdLst/>
              <a:ahLst/>
              <a:cxnLst/>
              <a:rect l="l" t="t" r="r" b="b"/>
              <a:pathLst>
                <a:path w="162" h="244" extrusionOk="0">
                  <a:moveTo>
                    <a:pt x="87" y="205"/>
                  </a:moveTo>
                  <a:cubicBezTo>
                    <a:pt x="83" y="216"/>
                    <a:pt x="75" y="226"/>
                    <a:pt x="62" y="233"/>
                  </a:cubicBezTo>
                  <a:cubicBezTo>
                    <a:pt x="49" y="241"/>
                    <a:pt x="34" y="244"/>
                    <a:pt x="18" y="244"/>
                  </a:cubicBezTo>
                  <a:lnTo>
                    <a:pt x="18" y="216"/>
                  </a:lnTo>
                  <a:cubicBezTo>
                    <a:pt x="31" y="216"/>
                    <a:pt x="42" y="213"/>
                    <a:pt x="52" y="207"/>
                  </a:cubicBezTo>
                  <a:cubicBezTo>
                    <a:pt x="61" y="201"/>
                    <a:pt x="66" y="194"/>
                    <a:pt x="66" y="185"/>
                  </a:cubicBezTo>
                  <a:cubicBezTo>
                    <a:pt x="66" y="176"/>
                    <a:pt x="64" y="166"/>
                    <a:pt x="61" y="157"/>
                  </a:cubicBezTo>
                  <a:cubicBezTo>
                    <a:pt x="57" y="147"/>
                    <a:pt x="53" y="136"/>
                    <a:pt x="47" y="122"/>
                  </a:cubicBezTo>
                  <a:lnTo>
                    <a:pt x="0" y="0"/>
                  </a:lnTo>
                  <a:lnTo>
                    <a:pt x="32" y="0"/>
                  </a:lnTo>
                  <a:lnTo>
                    <a:pt x="83" y="136"/>
                  </a:lnTo>
                  <a:lnTo>
                    <a:pt x="130" y="0"/>
                  </a:lnTo>
                  <a:lnTo>
                    <a:pt x="162" y="0"/>
                  </a:lnTo>
                  <a:lnTo>
                    <a:pt x="87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01;p16"/>
            <p:cNvSpPr/>
            <p:nvPr/>
          </p:nvSpPr>
          <p:spPr>
            <a:xfrm>
              <a:off x="4856" y="3292"/>
              <a:ext cx="46" cy="58"/>
            </a:xfrm>
            <a:custGeom>
              <a:avLst/>
              <a:gdLst/>
              <a:ahLst/>
              <a:cxnLst/>
              <a:rect l="l" t="t" r="r" b="b"/>
              <a:pathLst>
                <a:path w="201" h="249" extrusionOk="0">
                  <a:moveTo>
                    <a:pt x="0" y="122"/>
                  </a:moveTo>
                  <a:cubicBezTo>
                    <a:pt x="0" y="87"/>
                    <a:pt x="9" y="58"/>
                    <a:pt x="26" y="35"/>
                  </a:cubicBezTo>
                  <a:cubicBezTo>
                    <a:pt x="44" y="11"/>
                    <a:pt x="67" y="0"/>
                    <a:pt x="97" y="0"/>
                  </a:cubicBezTo>
                  <a:cubicBezTo>
                    <a:pt x="131" y="0"/>
                    <a:pt x="156" y="10"/>
                    <a:pt x="174" y="32"/>
                  </a:cubicBezTo>
                  <a:cubicBezTo>
                    <a:pt x="192" y="54"/>
                    <a:pt x="201" y="84"/>
                    <a:pt x="201" y="122"/>
                  </a:cubicBezTo>
                  <a:cubicBezTo>
                    <a:pt x="201" y="162"/>
                    <a:pt x="192" y="193"/>
                    <a:pt x="174" y="215"/>
                  </a:cubicBezTo>
                  <a:cubicBezTo>
                    <a:pt x="156" y="237"/>
                    <a:pt x="130" y="249"/>
                    <a:pt x="97" y="249"/>
                  </a:cubicBezTo>
                  <a:cubicBezTo>
                    <a:pt x="67" y="249"/>
                    <a:pt x="43" y="237"/>
                    <a:pt x="26" y="213"/>
                  </a:cubicBezTo>
                  <a:cubicBezTo>
                    <a:pt x="9" y="190"/>
                    <a:pt x="0" y="159"/>
                    <a:pt x="0" y="122"/>
                  </a:cubicBezTo>
                  <a:close/>
                  <a:moveTo>
                    <a:pt x="35" y="122"/>
                  </a:moveTo>
                  <a:cubicBezTo>
                    <a:pt x="35" y="150"/>
                    <a:pt x="40" y="173"/>
                    <a:pt x="51" y="191"/>
                  </a:cubicBezTo>
                  <a:cubicBezTo>
                    <a:pt x="62" y="210"/>
                    <a:pt x="77" y="219"/>
                    <a:pt x="97" y="219"/>
                  </a:cubicBezTo>
                  <a:cubicBezTo>
                    <a:pt x="119" y="219"/>
                    <a:pt x="137" y="211"/>
                    <a:pt x="148" y="194"/>
                  </a:cubicBezTo>
                  <a:cubicBezTo>
                    <a:pt x="160" y="177"/>
                    <a:pt x="166" y="153"/>
                    <a:pt x="166" y="122"/>
                  </a:cubicBezTo>
                  <a:cubicBezTo>
                    <a:pt x="166" y="60"/>
                    <a:pt x="143" y="29"/>
                    <a:pt x="97" y="29"/>
                  </a:cubicBezTo>
                  <a:cubicBezTo>
                    <a:pt x="77" y="29"/>
                    <a:pt x="61" y="38"/>
                    <a:pt x="51" y="54"/>
                  </a:cubicBezTo>
                  <a:cubicBezTo>
                    <a:pt x="40" y="71"/>
                    <a:pt x="35" y="94"/>
                    <a:pt x="35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02;p16"/>
            <p:cNvSpPr/>
            <p:nvPr/>
          </p:nvSpPr>
          <p:spPr>
            <a:xfrm>
              <a:off x="4910" y="3307"/>
              <a:ext cx="35" cy="58"/>
            </a:xfrm>
            <a:custGeom>
              <a:avLst/>
              <a:gdLst/>
              <a:ahLst/>
              <a:cxnLst/>
              <a:rect l="l" t="t" r="r" b="b"/>
              <a:pathLst>
                <a:path w="153" h="248" extrusionOk="0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4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6" y="52"/>
                    <a:pt x="106" y="42"/>
                  </a:cubicBezTo>
                  <a:cubicBezTo>
                    <a:pt x="97" y="32"/>
                    <a:pt x="83" y="27"/>
                    <a:pt x="62" y="27"/>
                  </a:cubicBezTo>
                  <a:cubicBezTo>
                    <a:pt x="58" y="27"/>
                    <a:pt x="53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03;p16"/>
            <p:cNvSpPr/>
            <p:nvPr/>
          </p:nvSpPr>
          <p:spPr>
            <a:xfrm>
              <a:off x="4949" y="3307"/>
              <a:ext cx="38" cy="43"/>
            </a:xfrm>
            <a:custGeom>
              <a:avLst/>
              <a:gdLst/>
              <a:ahLst/>
              <a:cxnLst/>
              <a:rect l="l" t="t" r="r" b="b"/>
              <a:pathLst>
                <a:path w="162" h="183" extrusionOk="0">
                  <a:moveTo>
                    <a:pt x="159" y="95"/>
                  </a:moveTo>
                  <a:lnTo>
                    <a:pt x="33" y="95"/>
                  </a:lnTo>
                  <a:cubicBezTo>
                    <a:pt x="33" y="115"/>
                    <a:pt x="38" y="131"/>
                    <a:pt x="50" y="142"/>
                  </a:cubicBezTo>
                  <a:cubicBezTo>
                    <a:pt x="60" y="152"/>
                    <a:pt x="72" y="157"/>
                    <a:pt x="88" y="157"/>
                  </a:cubicBezTo>
                  <a:cubicBezTo>
                    <a:pt x="106" y="157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1" y="181"/>
                    <a:pt x="97" y="183"/>
                    <a:pt x="82" y="183"/>
                  </a:cubicBezTo>
                  <a:cubicBezTo>
                    <a:pt x="60" y="183"/>
                    <a:pt x="41" y="175"/>
                    <a:pt x="26" y="160"/>
                  </a:cubicBezTo>
                  <a:cubicBezTo>
                    <a:pt x="8" y="144"/>
                    <a:pt x="0" y="122"/>
                    <a:pt x="0" y="94"/>
                  </a:cubicBezTo>
                  <a:cubicBezTo>
                    <a:pt x="0" y="65"/>
                    <a:pt x="9" y="41"/>
                    <a:pt x="26" y="24"/>
                  </a:cubicBezTo>
                  <a:cubicBezTo>
                    <a:pt x="42" y="8"/>
                    <a:pt x="61" y="0"/>
                    <a:pt x="82" y="0"/>
                  </a:cubicBezTo>
                  <a:cubicBezTo>
                    <a:pt x="107" y="0"/>
                    <a:pt x="127" y="7"/>
                    <a:pt x="141" y="22"/>
                  </a:cubicBezTo>
                  <a:cubicBezTo>
                    <a:pt x="155" y="35"/>
                    <a:pt x="162" y="53"/>
                    <a:pt x="162" y="76"/>
                  </a:cubicBezTo>
                  <a:cubicBezTo>
                    <a:pt x="162" y="83"/>
                    <a:pt x="161" y="89"/>
                    <a:pt x="159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8" y="31"/>
                    <a:pt x="49" y="40"/>
                  </a:cubicBezTo>
                  <a:cubicBezTo>
                    <a:pt x="40" y="49"/>
                    <a:pt x="35" y="59"/>
                    <a:pt x="33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19" y="40"/>
                  </a:cubicBezTo>
                  <a:cubicBezTo>
                    <a:pt x="110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04;p16"/>
            <p:cNvSpPr/>
            <p:nvPr/>
          </p:nvSpPr>
          <p:spPr>
            <a:xfrm>
              <a:off x="4994" y="3307"/>
              <a:ext cx="24" cy="42"/>
            </a:xfrm>
            <a:custGeom>
              <a:avLst/>
              <a:gdLst/>
              <a:ahLst/>
              <a:cxnLst/>
              <a:rect l="l" t="t" r="r" b="b"/>
              <a:pathLst>
                <a:path w="106" h="180" extrusionOk="0">
                  <a:moveTo>
                    <a:pt x="93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05;p16"/>
            <p:cNvSpPr/>
            <p:nvPr/>
          </p:nvSpPr>
          <p:spPr>
            <a:xfrm>
              <a:off x="5021" y="3307"/>
              <a:ext cx="34" cy="43"/>
            </a:xfrm>
            <a:custGeom>
              <a:avLst/>
              <a:gdLst/>
              <a:ahLst/>
              <a:cxnLst/>
              <a:rect l="l" t="t" r="r" b="b"/>
              <a:pathLst>
                <a:path w="151" h="183" extrusionOk="0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6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8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10" y="18"/>
                  </a:lnTo>
                  <a:cubicBezTo>
                    <a:pt x="16" y="13"/>
                    <a:pt x="24" y="9"/>
                    <a:pt x="34" y="6"/>
                  </a:cubicBezTo>
                  <a:cubicBezTo>
                    <a:pt x="45" y="2"/>
                    <a:pt x="55" y="0"/>
                    <a:pt x="64" y="0"/>
                  </a:cubicBezTo>
                  <a:cubicBezTo>
                    <a:pt x="90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2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9" y="181"/>
                    <a:pt x="122" y="177"/>
                  </a:cubicBezTo>
                  <a:cubicBezTo>
                    <a:pt x="116" y="174"/>
                    <a:pt x="112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7" y="102"/>
                  </a:cubicBezTo>
                  <a:cubicBezTo>
                    <a:pt x="37" y="110"/>
                    <a:pt x="32" y="120"/>
                    <a:pt x="32" y="131"/>
                  </a:cubicBezTo>
                  <a:cubicBezTo>
                    <a:pt x="32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06;p16"/>
            <p:cNvSpPr/>
            <p:nvPr/>
          </p:nvSpPr>
          <p:spPr>
            <a:xfrm>
              <a:off x="5060" y="3287"/>
              <a:ext cx="34" cy="63"/>
            </a:xfrm>
            <a:custGeom>
              <a:avLst/>
              <a:gdLst/>
              <a:ahLst/>
              <a:cxnLst/>
              <a:rect l="l" t="t" r="r" b="b"/>
              <a:pathLst>
                <a:path w="145" h="270" extrusionOk="0">
                  <a:moveTo>
                    <a:pt x="144" y="105"/>
                  </a:moveTo>
                  <a:lnTo>
                    <a:pt x="128" y="127"/>
                  </a:lnTo>
                  <a:cubicBezTo>
                    <a:pt x="125" y="124"/>
                    <a:pt x="120" y="121"/>
                    <a:pt x="112" y="118"/>
                  </a:cubicBezTo>
                  <a:cubicBezTo>
                    <a:pt x="103" y="115"/>
                    <a:pt x="96" y="114"/>
                    <a:pt x="88" y="114"/>
                  </a:cubicBezTo>
                  <a:cubicBezTo>
                    <a:pt x="71" y="114"/>
                    <a:pt x="57" y="120"/>
                    <a:pt x="47" y="131"/>
                  </a:cubicBezTo>
                  <a:cubicBezTo>
                    <a:pt x="37" y="143"/>
                    <a:pt x="32" y="160"/>
                    <a:pt x="32" y="180"/>
                  </a:cubicBezTo>
                  <a:cubicBezTo>
                    <a:pt x="32" y="201"/>
                    <a:pt x="38" y="217"/>
                    <a:pt x="48" y="227"/>
                  </a:cubicBezTo>
                  <a:cubicBezTo>
                    <a:pt x="58" y="238"/>
                    <a:pt x="72" y="244"/>
                    <a:pt x="90" y="244"/>
                  </a:cubicBezTo>
                  <a:cubicBezTo>
                    <a:pt x="104" y="244"/>
                    <a:pt x="118" y="238"/>
                    <a:pt x="132" y="227"/>
                  </a:cubicBezTo>
                  <a:lnTo>
                    <a:pt x="145" y="254"/>
                  </a:lnTo>
                  <a:cubicBezTo>
                    <a:pt x="128" y="264"/>
                    <a:pt x="107" y="270"/>
                    <a:pt x="83" y="270"/>
                  </a:cubicBezTo>
                  <a:cubicBezTo>
                    <a:pt x="59" y="270"/>
                    <a:pt x="39" y="262"/>
                    <a:pt x="23" y="246"/>
                  </a:cubicBezTo>
                  <a:cubicBezTo>
                    <a:pt x="7" y="230"/>
                    <a:pt x="0" y="208"/>
                    <a:pt x="0" y="180"/>
                  </a:cubicBezTo>
                  <a:cubicBezTo>
                    <a:pt x="0" y="152"/>
                    <a:pt x="8" y="130"/>
                    <a:pt x="24" y="113"/>
                  </a:cubicBezTo>
                  <a:cubicBezTo>
                    <a:pt x="40" y="96"/>
                    <a:pt x="63" y="87"/>
                    <a:pt x="91" y="87"/>
                  </a:cubicBezTo>
                  <a:cubicBezTo>
                    <a:pt x="100" y="87"/>
                    <a:pt x="110" y="89"/>
                    <a:pt x="120" y="93"/>
                  </a:cubicBezTo>
                  <a:cubicBezTo>
                    <a:pt x="131" y="97"/>
                    <a:pt x="139" y="101"/>
                    <a:pt x="144" y="105"/>
                  </a:cubicBezTo>
                  <a:close/>
                  <a:moveTo>
                    <a:pt x="140" y="1"/>
                  </a:moveTo>
                  <a:lnTo>
                    <a:pt x="90" y="56"/>
                  </a:lnTo>
                  <a:lnTo>
                    <a:pt x="72" y="56"/>
                  </a:lnTo>
                  <a:lnTo>
                    <a:pt x="23" y="0"/>
                  </a:lnTo>
                  <a:lnTo>
                    <a:pt x="52" y="0"/>
                  </a:lnTo>
                  <a:lnTo>
                    <a:pt x="81" y="32"/>
                  </a:lnTo>
                  <a:lnTo>
                    <a:pt x="108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07;p16"/>
            <p:cNvSpPr/>
            <p:nvPr/>
          </p:nvSpPr>
          <p:spPr>
            <a:xfrm>
              <a:off x="5101" y="3307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39" h="180" extrusionOk="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99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08;p16"/>
            <p:cNvSpPr/>
            <p:nvPr/>
          </p:nvSpPr>
          <p:spPr>
            <a:xfrm>
              <a:off x="5140" y="3287"/>
              <a:ext cx="18" cy="62"/>
            </a:xfrm>
            <a:custGeom>
              <a:avLst/>
              <a:gdLst/>
              <a:ahLst/>
              <a:cxnLst/>
              <a:rect l="l" t="t" r="r" b="b"/>
              <a:pathLst>
                <a:path w="76" h="266" extrusionOk="0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09;p16"/>
            <p:cNvSpPr/>
            <p:nvPr/>
          </p:nvSpPr>
          <p:spPr>
            <a:xfrm>
              <a:off x="5187" y="3307"/>
              <a:ext cx="35" cy="58"/>
            </a:xfrm>
            <a:custGeom>
              <a:avLst/>
              <a:gdLst/>
              <a:ahLst/>
              <a:cxnLst/>
              <a:rect l="l" t="t" r="r" b="b"/>
              <a:pathLst>
                <a:path w="153" h="248" extrusionOk="0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3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5" y="52"/>
                    <a:pt x="106" y="42"/>
                  </a:cubicBezTo>
                  <a:cubicBezTo>
                    <a:pt x="97" y="32"/>
                    <a:pt x="82" y="27"/>
                    <a:pt x="62" y="27"/>
                  </a:cubicBezTo>
                  <a:cubicBezTo>
                    <a:pt x="58" y="27"/>
                    <a:pt x="52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10;p16"/>
            <p:cNvSpPr/>
            <p:nvPr/>
          </p:nvSpPr>
          <p:spPr>
            <a:xfrm>
              <a:off x="5230" y="3307"/>
              <a:ext cx="24" cy="42"/>
            </a:xfrm>
            <a:custGeom>
              <a:avLst/>
              <a:gdLst/>
              <a:ahLst/>
              <a:cxnLst/>
              <a:rect l="l" t="t" r="r" b="b"/>
              <a:pathLst>
                <a:path w="106" h="180" extrusionOk="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11;p16"/>
            <p:cNvSpPr/>
            <p:nvPr/>
          </p:nvSpPr>
          <p:spPr>
            <a:xfrm>
              <a:off x="5256" y="3307"/>
              <a:ext cx="37" cy="43"/>
            </a:xfrm>
            <a:custGeom>
              <a:avLst/>
              <a:gdLst/>
              <a:ahLst/>
              <a:cxnLst/>
              <a:rect l="l" t="t" r="r" b="b"/>
              <a:pathLst>
                <a:path w="159" h="183" extrusionOk="0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8" y="158"/>
                  </a:cubicBezTo>
                  <a:cubicBezTo>
                    <a:pt x="124" y="175"/>
                    <a:pt x="105" y="183"/>
                    <a:pt x="80" y="183"/>
                  </a:cubicBezTo>
                  <a:cubicBezTo>
                    <a:pt x="55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3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12;p16"/>
            <p:cNvSpPr/>
            <p:nvPr/>
          </p:nvSpPr>
          <p:spPr>
            <a:xfrm>
              <a:off x="5298" y="3305"/>
              <a:ext cx="33" cy="60"/>
            </a:xfrm>
            <a:custGeom>
              <a:avLst/>
              <a:gdLst/>
              <a:ahLst/>
              <a:cxnLst/>
              <a:rect l="l" t="t" r="r" b="b"/>
              <a:pathLst>
                <a:path w="146" h="256" extrusionOk="0">
                  <a:moveTo>
                    <a:pt x="3" y="236"/>
                  </a:moveTo>
                  <a:lnTo>
                    <a:pt x="20" y="211"/>
                  </a:lnTo>
                  <a:cubicBezTo>
                    <a:pt x="38" y="223"/>
                    <a:pt x="55" y="229"/>
                    <a:pt x="70" y="229"/>
                  </a:cubicBezTo>
                  <a:cubicBezTo>
                    <a:pt x="84" y="229"/>
                    <a:pt x="95" y="226"/>
                    <a:pt x="104" y="222"/>
                  </a:cubicBezTo>
                  <a:cubicBezTo>
                    <a:pt x="112" y="217"/>
                    <a:pt x="116" y="211"/>
                    <a:pt x="116" y="203"/>
                  </a:cubicBezTo>
                  <a:cubicBezTo>
                    <a:pt x="116" y="189"/>
                    <a:pt x="105" y="182"/>
                    <a:pt x="85" y="182"/>
                  </a:cubicBezTo>
                  <a:cubicBezTo>
                    <a:pt x="81" y="182"/>
                    <a:pt x="75" y="183"/>
                    <a:pt x="66" y="185"/>
                  </a:cubicBezTo>
                  <a:cubicBezTo>
                    <a:pt x="57" y="186"/>
                    <a:pt x="49" y="187"/>
                    <a:pt x="44" y="187"/>
                  </a:cubicBezTo>
                  <a:cubicBezTo>
                    <a:pt x="19" y="187"/>
                    <a:pt x="7" y="178"/>
                    <a:pt x="7" y="159"/>
                  </a:cubicBezTo>
                  <a:cubicBezTo>
                    <a:pt x="7" y="153"/>
                    <a:pt x="10" y="148"/>
                    <a:pt x="16" y="143"/>
                  </a:cubicBezTo>
                  <a:cubicBezTo>
                    <a:pt x="22" y="139"/>
                    <a:pt x="29" y="135"/>
                    <a:pt x="37" y="133"/>
                  </a:cubicBezTo>
                  <a:cubicBezTo>
                    <a:pt x="13" y="122"/>
                    <a:pt x="0" y="101"/>
                    <a:pt x="0" y="73"/>
                  </a:cubicBezTo>
                  <a:cubicBezTo>
                    <a:pt x="0" y="54"/>
                    <a:pt x="7" y="39"/>
                    <a:pt x="20" y="27"/>
                  </a:cubicBezTo>
                  <a:cubicBezTo>
                    <a:pt x="32" y="15"/>
                    <a:pt x="48" y="8"/>
                    <a:pt x="67" y="8"/>
                  </a:cubicBezTo>
                  <a:cubicBezTo>
                    <a:pt x="84" y="8"/>
                    <a:pt x="98" y="12"/>
                    <a:pt x="108" y="19"/>
                  </a:cubicBezTo>
                  <a:lnTo>
                    <a:pt x="123" y="0"/>
                  </a:lnTo>
                  <a:lnTo>
                    <a:pt x="144" y="20"/>
                  </a:lnTo>
                  <a:lnTo>
                    <a:pt x="125" y="34"/>
                  </a:lnTo>
                  <a:cubicBezTo>
                    <a:pt x="133" y="44"/>
                    <a:pt x="137" y="58"/>
                    <a:pt x="137" y="74"/>
                  </a:cubicBezTo>
                  <a:cubicBezTo>
                    <a:pt x="137" y="92"/>
                    <a:pt x="131" y="107"/>
                    <a:pt x="120" y="119"/>
                  </a:cubicBezTo>
                  <a:cubicBezTo>
                    <a:pt x="109" y="131"/>
                    <a:pt x="95" y="138"/>
                    <a:pt x="77" y="140"/>
                  </a:cubicBezTo>
                  <a:lnTo>
                    <a:pt x="51" y="142"/>
                  </a:lnTo>
                  <a:cubicBezTo>
                    <a:pt x="48" y="143"/>
                    <a:pt x="44" y="144"/>
                    <a:pt x="39" y="146"/>
                  </a:cubicBezTo>
                  <a:cubicBezTo>
                    <a:pt x="33" y="148"/>
                    <a:pt x="31" y="151"/>
                    <a:pt x="31" y="154"/>
                  </a:cubicBezTo>
                  <a:cubicBezTo>
                    <a:pt x="31" y="158"/>
                    <a:pt x="36" y="161"/>
                    <a:pt x="47" y="161"/>
                  </a:cubicBezTo>
                  <a:cubicBezTo>
                    <a:pt x="52" y="161"/>
                    <a:pt x="59" y="160"/>
                    <a:pt x="69" y="158"/>
                  </a:cubicBezTo>
                  <a:cubicBezTo>
                    <a:pt x="79" y="156"/>
                    <a:pt x="86" y="156"/>
                    <a:pt x="91" y="156"/>
                  </a:cubicBezTo>
                  <a:cubicBezTo>
                    <a:pt x="108" y="156"/>
                    <a:pt x="122" y="160"/>
                    <a:pt x="132" y="168"/>
                  </a:cubicBezTo>
                  <a:cubicBezTo>
                    <a:pt x="141" y="176"/>
                    <a:pt x="146" y="188"/>
                    <a:pt x="146" y="202"/>
                  </a:cubicBezTo>
                  <a:cubicBezTo>
                    <a:pt x="146" y="219"/>
                    <a:pt x="139" y="232"/>
                    <a:pt x="124" y="242"/>
                  </a:cubicBezTo>
                  <a:cubicBezTo>
                    <a:pt x="110" y="252"/>
                    <a:pt x="92" y="256"/>
                    <a:pt x="69" y="256"/>
                  </a:cubicBezTo>
                  <a:cubicBezTo>
                    <a:pt x="58" y="256"/>
                    <a:pt x="46" y="254"/>
                    <a:pt x="33" y="250"/>
                  </a:cubicBezTo>
                  <a:cubicBezTo>
                    <a:pt x="21" y="246"/>
                    <a:pt x="11" y="241"/>
                    <a:pt x="3" y="236"/>
                  </a:cubicBezTo>
                  <a:close/>
                  <a:moveTo>
                    <a:pt x="69" y="34"/>
                  </a:moveTo>
                  <a:cubicBezTo>
                    <a:pt x="58" y="34"/>
                    <a:pt x="49" y="37"/>
                    <a:pt x="43" y="45"/>
                  </a:cubicBezTo>
                  <a:cubicBezTo>
                    <a:pt x="36" y="53"/>
                    <a:pt x="32" y="62"/>
                    <a:pt x="32" y="73"/>
                  </a:cubicBezTo>
                  <a:cubicBezTo>
                    <a:pt x="32" y="85"/>
                    <a:pt x="36" y="95"/>
                    <a:pt x="42" y="103"/>
                  </a:cubicBezTo>
                  <a:cubicBezTo>
                    <a:pt x="49" y="111"/>
                    <a:pt x="58" y="115"/>
                    <a:pt x="69" y="115"/>
                  </a:cubicBezTo>
                  <a:cubicBezTo>
                    <a:pt x="80" y="115"/>
                    <a:pt x="89" y="112"/>
                    <a:pt x="95" y="104"/>
                  </a:cubicBezTo>
                  <a:cubicBezTo>
                    <a:pt x="101" y="96"/>
                    <a:pt x="104" y="86"/>
                    <a:pt x="104" y="73"/>
                  </a:cubicBezTo>
                  <a:cubicBezTo>
                    <a:pt x="104" y="62"/>
                    <a:pt x="101" y="53"/>
                    <a:pt x="94" y="45"/>
                  </a:cubicBezTo>
                  <a:cubicBezTo>
                    <a:pt x="88" y="37"/>
                    <a:pt x="79" y="34"/>
                    <a:pt x="69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13;p16"/>
            <p:cNvSpPr/>
            <p:nvPr/>
          </p:nvSpPr>
          <p:spPr>
            <a:xfrm>
              <a:off x="5339" y="3307"/>
              <a:ext cx="24" cy="42"/>
            </a:xfrm>
            <a:custGeom>
              <a:avLst/>
              <a:gdLst/>
              <a:ahLst/>
              <a:cxnLst/>
              <a:rect l="l" t="t" r="r" b="b"/>
              <a:pathLst>
                <a:path w="106" h="180" extrusionOk="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2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14;p16"/>
            <p:cNvSpPr/>
            <p:nvPr/>
          </p:nvSpPr>
          <p:spPr>
            <a:xfrm>
              <a:off x="5366" y="3307"/>
              <a:ext cx="34" cy="43"/>
            </a:xfrm>
            <a:custGeom>
              <a:avLst/>
              <a:gdLst/>
              <a:ahLst/>
              <a:cxnLst/>
              <a:rect l="l" t="t" r="r" b="b"/>
              <a:pathLst>
                <a:path w="150" h="183" extrusionOk="0">
                  <a:moveTo>
                    <a:pt x="108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3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5" y="71"/>
                  </a:cubicBezTo>
                  <a:cubicBezTo>
                    <a:pt x="105" y="43"/>
                    <a:pt x="93" y="28"/>
                    <a:pt x="67" y="28"/>
                  </a:cubicBezTo>
                  <a:cubicBezTo>
                    <a:pt x="48" y="28"/>
                    <a:pt x="33" y="34"/>
                    <a:pt x="22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0" y="167"/>
                  </a:cubicBezTo>
                  <a:lnTo>
                    <a:pt x="150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8" y="159"/>
                  </a:cubicBezTo>
                  <a:close/>
                  <a:moveTo>
                    <a:pt x="105" y="93"/>
                  </a:moveTo>
                  <a:cubicBezTo>
                    <a:pt x="95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3" y="158"/>
                  </a:cubicBezTo>
                  <a:cubicBezTo>
                    <a:pt x="79" y="158"/>
                    <a:pt x="93" y="151"/>
                    <a:pt x="105" y="136"/>
                  </a:cubicBezTo>
                  <a:lnTo>
                    <a:pt x="105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15;p16"/>
            <p:cNvSpPr/>
            <p:nvPr/>
          </p:nvSpPr>
          <p:spPr>
            <a:xfrm>
              <a:off x="5408" y="3307"/>
              <a:ext cx="53" cy="42"/>
            </a:xfrm>
            <a:custGeom>
              <a:avLst/>
              <a:gdLst/>
              <a:ahLst/>
              <a:cxnLst/>
              <a:rect l="l" t="t" r="r" b="b"/>
              <a:pathLst>
                <a:path w="234" h="180" extrusionOk="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6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16;p16"/>
            <p:cNvSpPr/>
            <p:nvPr/>
          </p:nvSpPr>
          <p:spPr>
            <a:xfrm>
              <a:off x="5490" y="3293"/>
              <a:ext cx="44" cy="57"/>
            </a:xfrm>
            <a:custGeom>
              <a:avLst/>
              <a:gdLst/>
              <a:ahLst/>
              <a:cxnLst/>
              <a:rect l="l" t="t" r="r" b="b"/>
              <a:pathLst>
                <a:path w="193" h="244" extrusionOk="0">
                  <a:moveTo>
                    <a:pt x="106" y="244"/>
                  </a:moveTo>
                  <a:lnTo>
                    <a:pt x="90" y="244"/>
                  </a:lnTo>
                  <a:lnTo>
                    <a:pt x="0" y="0"/>
                  </a:lnTo>
                  <a:lnTo>
                    <a:pt x="37" y="0"/>
                  </a:lnTo>
                  <a:lnTo>
                    <a:pt x="98" y="177"/>
                  </a:lnTo>
                  <a:lnTo>
                    <a:pt x="158" y="0"/>
                  </a:lnTo>
                  <a:lnTo>
                    <a:pt x="193" y="0"/>
                  </a:lnTo>
                  <a:lnTo>
                    <a:pt x="106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17;p16"/>
            <p:cNvSpPr/>
            <p:nvPr/>
          </p:nvSpPr>
          <p:spPr>
            <a:xfrm>
              <a:off x="5534" y="3287"/>
              <a:ext cx="37" cy="78"/>
            </a:xfrm>
            <a:custGeom>
              <a:avLst/>
              <a:gdLst/>
              <a:ahLst/>
              <a:cxnLst/>
              <a:rect l="l" t="t" r="r" b="b"/>
              <a:pathLst>
                <a:path w="162" h="334" extrusionOk="0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3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18;p16"/>
            <p:cNvSpPr/>
            <p:nvPr/>
          </p:nvSpPr>
          <p:spPr>
            <a:xfrm>
              <a:off x="5573" y="3308"/>
              <a:ext cx="34" cy="41"/>
            </a:xfrm>
            <a:custGeom>
              <a:avLst/>
              <a:gdLst/>
              <a:ahLst/>
              <a:cxnLst/>
              <a:rect l="l" t="t" r="r" b="b"/>
              <a:pathLst>
                <a:path w="146" h="176" extrusionOk="0">
                  <a:moveTo>
                    <a:pt x="49" y="148"/>
                  </a:moveTo>
                  <a:lnTo>
                    <a:pt x="146" y="148"/>
                  </a:lnTo>
                  <a:lnTo>
                    <a:pt x="146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5" y="0"/>
                  </a:lnTo>
                  <a:lnTo>
                    <a:pt x="145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19;p16"/>
            <p:cNvSpPr/>
            <p:nvPr/>
          </p:nvSpPr>
          <p:spPr>
            <a:xfrm>
              <a:off x="5613" y="3291"/>
              <a:ext cx="34" cy="58"/>
            </a:xfrm>
            <a:custGeom>
              <a:avLst/>
              <a:gdLst/>
              <a:ahLst/>
              <a:cxnLst/>
              <a:rect l="l" t="t" r="r" b="b"/>
              <a:pathLst>
                <a:path w="148" h="248" extrusionOk="0">
                  <a:moveTo>
                    <a:pt x="114" y="248"/>
                  </a:moveTo>
                  <a:lnTo>
                    <a:pt x="59" y="160"/>
                  </a:lnTo>
                  <a:lnTo>
                    <a:pt x="31" y="188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3"/>
                  </a:lnTo>
                  <a:lnTo>
                    <a:pt x="99" y="72"/>
                  </a:lnTo>
                  <a:lnTo>
                    <a:pt x="135" y="72"/>
                  </a:lnTo>
                  <a:lnTo>
                    <a:pt x="79" y="139"/>
                  </a:lnTo>
                  <a:lnTo>
                    <a:pt x="148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20;p16"/>
            <p:cNvSpPr/>
            <p:nvPr/>
          </p:nvSpPr>
          <p:spPr>
            <a:xfrm>
              <a:off x="5651" y="3308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43" h="179" extrusionOk="0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3"/>
                    <a:pt x="67" y="153"/>
                  </a:cubicBezTo>
                  <a:cubicBezTo>
                    <a:pt x="77" y="153"/>
                    <a:pt x="86" y="150"/>
                    <a:pt x="95" y="144"/>
                  </a:cubicBezTo>
                  <a:cubicBezTo>
                    <a:pt x="104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6"/>
                  </a:lnTo>
                  <a:lnTo>
                    <a:pt x="112" y="176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1" y="179"/>
                    <a:pt x="26" y="173"/>
                    <a:pt x="16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21;p16"/>
            <p:cNvSpPr/>
            <p:nvPr/>
          </p:nvSpPr>
          <p:spPr>
            <a:xfrm>
              <a:off x="5693" y="3307"/>
              <a:ext cx="53" cy="42"/>
            </a:xfrm>
            <a:custGeom>
              <a:avLst/>
              <a:gdLst/>
              <a:ahLst/>
              <a:cxnLst/>
              <a:rect l="l" t="t" r="r" b="b"/>
              <a:pathLst>
                <a:path w="234" h="180" extrusionOk="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5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22;p16"/>
            <p:cNvSpPr/>
            <p:nvPr/>
          </p:nvSpPr>
          <p:spPr>
            <a:xfrm>
              <a:off x="5758" y="3339"/>
              <a:ext cx="13" cy="24"/>
            </a:xfrm>
            <a:custGeom>
              <a:avLst/>
              <a:gdLst/>
              <a:ahLst/>
              <a:cxnLst/>
              <a:rect l="l" t="t" r="r" b="b"/>
              <a:pathLst>
                <a:path w="56" h="105" extrusionOk="0">
                  <a:moveTo>
                    <a:pt x="8" y="105"/>
                  </a:moveTo>
                  <a:lnTo>
                    <a:pt x="0" y="93"/>
                  </a:lnTo>
                  <a:cubicBezTo>
                    <a:pt x="19" y="78"/>
                    <a:pt x="28" y="65"/>
                    <a:pt x="28" y="54"/>
                  </a:cubicBezTo>
                  <a:cubicBezTo>
                    <a:pt x="28" y="49"/>
                    <a:pt x="27" y="44"/>
                    <a:pt x="23" y="39"/>
                  </a:cubicBezTo>
                  <a:cubicBezTo>
                    <a:pt x="14" y="35"/>
                    <a:pt x="9" y="28"/>
                    <a:pt x="9" y="20"/>
                  </a:cubicBezTo>
                  <a:cubicBezTo>
                    <a:pt x="9" y="14"/>
                    <a:pt x="11" y="9"/>
                    <a:pt x="16" y="6"/>
                  </a:cubicBezTo>
                  <a:cubicBezTo>
                    <a:pt x="20" y="2"/>
                    <a:pt x="26" y="0"/>
                    <a:pt x="33" y="0"/>
                  </a:cubicBezTo>
                  <a:cubicBezTo>
                    <a:pt x="39" y="0"/>
                    <a:pt x="44" y="3"/>
                    <a:pt x="49" y="8"/>
                  </a:cubicBezTo>
                  <a:cubicBezTo>
                    <a:pt x="54" y="13"/>
                    <a:pt x="56" y="19"/>
                    <a:pt x="56" y="26"/>
                  </a:cubicBezTo>
                  <a:cubicBezTo>
                    <a:pt x="56" y="41"/>
                    <a:pt x="53" y="54"/>
                    <a:pt x="47" y="66"/>
                  </a:cubicBezTo>
                  <a:cubicBezTo>
                    <a:pt x="41" y="77"/>
                    <a:pt x="28" y="90"/>
                    <a:pt x="8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23;p16"/>
            <p:cNvSpPr/>
            <p:nvPr/>
          </p:nvSpPr>
          <p:spPr>
            <a:xfrm>
              <a:off x="5790" y="3308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0" h="180" extrusionOk="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24;p16"/>
            <p:cNvSpPr/>
            <p:nvPr/>
          </p:nvSpPr>
          <p:spPr>
            <a:xfrm>
              <a:off x="5828" y="3287"/>
              <a:ext cx="37" cy="78"/>
            </a:xfrm>
            <a:custGeom>
              <a:avLst/>
              <a:gdLst/>
              <a:ahLst/>
              <a:cxnLst/>
              <a:rect l="l" t="t" r="r" b="b"/>
              <a:pathLst>
                <a:path w="162" h="334" extrusionOk="0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2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25;p16"/>
            <p:cNvSpPr/>
            <p:nvPr/>
          </p:nvSpPr>
          <p:spPr>
            <a:xfrm>
              <a:off x="5865" y="3308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1" h="180" extrusionOk="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26;p16"/>
            <p:cNvSpPr/>
            <p:nvPr/>
          </p:nvSpPr>
          <p:spPr>
            <a:xfrm>
              <a:off x="5905" y="3307"/>
              <a:ext cx="36" cy="43"/>
            </a:xfrm>
            <a:custGeom>
              <a:avLst/>
              <a:gdLst/>
              <a:ahLst/>
              <a:cxnLst/>
              <a:rect l="l" t="t" r="r" b="b"/>
              <a:pathLst>
                <a:path w="159" h="183" extrusionOk="0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5" y="0"/>
                    <a:pt x="79" y="0"/>
                  </a:cubicBezTo>
                  <a:cubicBezTo>
                    <a:pt x="104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7" y="158"/>
                  </a:cubicBezTo>
                  <a:cubicBezTo>
                    <a:pt x="123" y="175"/>
                    <a:pt x="104" y="183"/>
                    <a:pt x="79" y="183"/>
                  </a:cubicBezTo>
                  <a:cubicBezTo>
                    <a:pt x="54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2" y="91"/>
                  </a:moveTo>
                  <a:cubicBezTo>
                    <a:pt x="32" y="135"/>
                    <a:pt x="48" y="157"/>
                    <a:pt x="79" y="157"/>
                  </a:cubicBezTo>
                  <a:cubicBezTo>
                    <a:pt x="94" y="157"/>
                    <a:pt x="105" y="151"/>
                    <a:pt x="113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0" y="26"/>
                    <a:pt x="79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2" y="71"/>
                    <a:pt x="32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27;p16"/>
            <p:cNvSpPr/>
            <p:nvPr/>
          </p:nvSpPr>
          <p:spPr>
            <a:xfrm>
              <a:off x="5943" y="3292"/>
              <a:ext cx="21" cy="73"/>
            </a:xfrm>
            <a:custGeom>
              <a:avLst/>
              <a:gdLst/>
              <a:ahLst/>
              <a:cxnLst/>
              <a:rect l="l" t="t" r="r" b="b"/>
              <a:pathLst>
                <a:path w="88" h="311" extrusionOk="0">
                  <a:moveTo>
                    <a:pt x="68" y="0"/>
                  </a:moveTo>
                  <a:cubicBezTo>
                    <a:pt x="73" y="0"/>
                    <a:pt x="78" y="2"/>
                    <a:pt x="81" y="6"/>
                  </a:cubicBezTo>
                  <a:cubicBezTo>
                    <a:pt x="85" y="10"/>
                    <a:pt x="87" y="14"/>
                    <a:pt x="87" y="19"/>
                  </a:cubicBezTo>
                  <a:cubicBezTo>
                    <a:pt x="87" y="25"/>
                    <a:pt x="85" y="29"/>
                    <a:pt x="81" y="33"/>
                  </a:cubicBezTo>
                  <a:cubicBezTo>
                    <a:pt x="78" y="37"/>
                    <a:pt x="73" y="39"/>
                    <a:pt x="68" y="39"/>
                  </a:cubicBezTo>
                  <a:cubicBezTo>
                    <a:pt x="62" y="39"/>
                    <a:pt x="58" y="37"/>
                    <a:pt x="54" y="33"/>
                  </a:cubicBezTo>
                  <a:cubicBezTo>
                    <a:pt x="50" y="29"/>
                    <a:pt x="49" y="25"/>
                    <a:pt x="49" y="19"/>
                  </a:cubicBezTo>
                  <a:cubicBezTo>
                    <a:pt x="49" y="14"/>
                    <a:pt x="50" y="9"/>
                    <a:pt x="54" y="6"/>
                  </a:cubicBezTo>
                  <a:cubicBezTo>
                    <a:pt x="58" y="2"/>
                    <a:pt x="62" y="0"/>
                    <a:pt x="68" y="0"/>
                  </a:cubicBezTo>
                  <a:close/>
                  <a:moveTo>
                    <a:pt x="0" y="311"/>
                  </a:moveTo>
                  <a:lnTo>
                    <a:pt x="0" y="284"/>
                  </a:lnTo>
                  <a:cubicBezTo>
                    <a:pt x="22" y="284"/>
                    <a:pt x="37" y="280"/>
                    <a:pt x="44" y="274"/>
                  </a:cubicBezTo>
                  <a:cubicBezTo>
                    <a:pt x="52" y="267"/>
                    <a:pt x="56" y="257"/>
                    <a:pt x="56" y="242"/>
                  </a:cubicBezTo>
                  <a:lnTo>
                    <a:pt x="56" y="93"/>
                  </a:lnTo>
                  <a:lnTo>
                    <a:pt x="21" y="93"/>
                  </a:lnTo>
                  <a:lnTo>
                    <a:pt x="21" y="67"/>
                  </a:lnTo>
                  <a:lnTo>
                    <a:pt x="88" y="67"/>
                  </a:lnTo>
                  <a:lnTo>
                    <a:pt x="88" y="241"/>
                  </a:lnTo>
                  <a:cubicBezTo>
                    <a:pt x="88" y="265"/>
                    <a:pt x="80" y="283"/>
                    <a:pt x="66" y="294"/>
                  </a:cubicBezTo>
                  <a:cubicBezTo>
                    <a:pt x="52" y="306"/>
                    <a:pt x="30" y="311"/>
                    <a:pt x="0" y="3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28;p16"/>
            <p:cNvSpPr/>
            <p:nvPr/>
          </p:nvSpPr>
          <p:spPr>
            <a:xfrm>
              <a:off x="5986" y="3307"/>
              <a:ext cx="35" cy="43"/>
            </a:xfrm>
            <a:custGeom>
              <a:avLst/>
              <a:gdLst/>
              <a:ahLst/>
              <a:cxnLst/>
              <a:rect l="l" t="t" r="r" b="b"/>
              <a:pathLst>
                <a:path w="151" h="183" extrusionOk="0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79" y="158"/>
                    <a:pt x="93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29;p16"/>
            <p:cNvSpPr/>
            <p:nvPr/>
          </p:nvSpPr>
          <p:spPr>
            <a:xfrm>
              <a:off x="6047" y="3308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1" h="180" extrusionOk="0">
                  <a:moveTo>
                    <a:pt x="84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30;p16"/>
            <p:cNvSpPr/>
            <p:nvPr/>
          </p:nvSpPr>
          <p:spPr>
            <a:xfrm>
              <a:off x="6085" y="3308"/>
              <a:ext cx="34" cy="41"/>
            </a:xfrm>
            <a:custGeom>
              <a:avLst/>
              <a:gdLst/>
              <a:ahLst/>
              <a:cxnLst/>
              <a:rect l="l" t="t" r="r" b="b"/>
              <a:pathLst>
                <a:path w="147" h="176" extrusionOk="0">
                  <a:moveTo>
                    <a:pt x="49" y="148"/>
                  </a:moveTo>
                  <a:lnTo>
                    <a:pt x="147" y="148"/>
                  </a:lnTo>
                  <a:lnTo>
                    <a:pt x="147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6" y="0"/>
                  </a:lnTo>
                  <a:lnTo>
                    <a:pt x="146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31;p16"/>
            <p:cNvSpPr/>
            <p:nvPr/>
          </p:nvSpPr>
          <p:spPr>
            <a:xfrm>
              <a:off x="6123" y="3291"/>
              <a:ext cx="34" cy="59"/>
            </a:xfrm>
            <a:custGeom>
              <a:avLst/>
              <a:gdLst/>
              <a:ahLst/>
              <a:cxnLst/>
              <a:rect l="l" t="t" r="r" b="b"/>
              <a:pathLst>
                <a:path w="152" h="251" extrusionOk="0">
                  <a:moveTo>
                    <a:pt x="121" y="247"/>
                  </a:moveTo>
                  <a:lnTo>
                    <a:pt x="121" y="234"/>
                  </a:lnTo>
                  <a:cubicBezTo>
                    <a:pt x="110" y="245"/>
                    <a:pt x="95" y="251"/>
                    <a:pt x="74" y="251"/>
                  </a:cubicBezTo>
                  <a:cubicBezTo>
                    <a:pt x="52" y="251"/>
                    <a:pt x="34" y="243"/>
                    <a:pt x="20" y="227"/>
                  </a:cubicBezTo>
                  <a:cubicBezTo>
                    <a:pt x="7" y="211"/>
                    <a:pt x="0" y="190"/>
                    <a:pt x="0" y="164"/>
                  </a:cubicBezTo>
                  <a:cubicBezTo>
                    <a:pt x="0" y="138"/>
                    <a:pt x="8" y="115"/>
                    <a:pt x="23" y="96"/>
                  </a:cubicBezTo>
                  <a:cubicBezTo>
                    <a:pt x="39" y="78"/>
                    <a:pt x="58" y="68"/>
                    <a:pt x="80" y="68"/>
                  </a:cubicBezTo>
                  <a:cubicBezTo>
                    <a:pt x="98" y="68"/>
                    <a:pt x="112" y="73"/>
                    <a:pt x="121" y="81"/>
                  </a:cubicBezTo>
                  <a:lnTo>
                    <a:pt x="121" y="0"/>
                  </a:lnTo>
                  <a:lnTo>
                    <a:pt x="152" y="0"/>
                  </a:lnTo>
                  <a:lnTo>
                    <a:pt x="152" y="247"/>
                  </a:lnTo>
                  <a:lnTo>
                    <a:pt x="121" y="247"/>
                  </a:lnTo>
                  <a:close/>
                  <a:moveTo>
                    <a:pt x="121" y="112"/>
                  </a:moveTo>
                  <a:cubicBezTo>
                    <a:pt x="113" y="101"/>
                    <a:pt x="102" y="95"/>
                    <a:pt x="89" y="95"/>
                  </a:cubicBezTo>
                  <a:cubicBezTo>
                    <a:pt x="72" y="95"/>
                    <a:pt x="58" y="101"/>
                    <a:pt x="48" y="113"/>
                  </a:cubicBezTo>
                  <a:cubicBezTo>
                    <a:pt x="38" y="126"/>
                    <a:pt x="33" y="142"/>
                    <a:pt x="33" y="161"/>
                  </a:cubicBezTo>
                  <a:cubicBezTo>
                    <a:pt x="33" y="203"/>
                    <a:pt x="52" y="225"/>
                    <a:pt x="90" y="225"/>
                  </a:cubicBezTo>
                  <a:cubicBezTo>
                    <a:pt x="95" y="225"/>
                    <a:pt x="101" y="223"/>
                    <a:pt x="108" y="220"/>
                  </a:cubicBezTo>
                  <a:cubicBezTo>
                    <a:pt x="115" y="217"/>
                    <a:pt x="119" y="213"/>
                    <a:pt x="121" y="210"/>
                  </a:cubicBezTo>
                  <a:lnTo>
                    <a:pt x="121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32;p16"/>
            <p:cNvSpPr/>
            <p:nvPr/>
          </p:nvSpPr>
          <p:spPr>
            <a:xfrm>
              <a:off x="6164" y="3287"/>
              <a:ext cx="38" cy="63"/>
            </a:xfrm>
            <a:custGeom>
              <a:avLst/>
              <a:gdLst/>
              <a:ahLst/>
              <a:cxnLst/>
              <a:rect l="l" t="t" r="r" b="b"/>
              <a:pathLst>
                <a:path w="163" h="270" extrusionOk="0">
                  <a:moveTo>
                    <a:pt x="160" y="182"/>
                  </a:moveTo>
                  <a:lnTo>
                    <a:pt x="33" y="182"/>
                  </a:lnTo>
                  <a:cubicBezTo>
                    <a:pt x="33" y="202"/>
                    <a:pt x="39" y="218"/>
                    <a:pt x="50" y="229"/>
                  </a:cubicBezTo>
                  <a:cubicBezTo>
                    <a:pt x="60" y="239"/>
                    <a:pt x="73" y="244"/>
                    <a:pt x="89" y="244"/>
                  </a:cubicBezTo>
                  <a:cubicBezTo>
                    <a:pt x="107" y="244"/>
                    <a:pt x="121" y="238"/>
                    <a:pt x="133" y="228"/>
                  </a:cubicBezTo>
                  <a:lnTo>
                    <a:pt x="147" y="250"/>
                  </a:lnTo>
                  <a:cubicBezTo>
                    <a:pt x="142" y="255"/>
                    <a:pt x="134" y="259"/>
                    <a:pt x="124" y="263"/>
                  </a:cubicBezTo>
                  <a:cubicBezTo>
                    <a:pt x="112" y="268"/>
                    <a:pt x="98" y="270"/>
                    <a:pt x="83" y="270"/>
                  </a:cubicBezTo>
                  <a:cubicBezTo>
                    <a:pt x="60" y="270"/>
                    <a:pt x="42" y="262"/>
                    <a:pt x="26" y="247"/>
                  </a:cubicBezTo>
                  <a:cubicBezTo>
                    <a:pt x="9" y="231"/>
                    <a:pt x="0" y="209"/>
                    <a:pt x="0" y="181"/>
                  </a:cubicBezTo>
                  <a:cubicBezTo>
                    <a:pt x="0" y="152"/>
                    <a:pt x="9" y="128"/>
                    <a:pt x="27" y="111"/>
                  </a:cubicBezTo>
                  <a:cubicBezTo>
                    <a:pt x="43" y="95"/>
                    <a:pt x="61" y="87"/>
                    <a:pt x="83" y="87"/>
                  </a:cubicBezTo>
                  <a:cubicBezTo>
                    <a:pt x="108" y="87"/>
                    <a:pt x="128" y="94"/>
                    <a:pt x="142" y="109"/>
                  </a:cubicBezTo>
                  <a:cubicBezTo>
                    <a:pt x="156" y="122"/>
                    <a:pt x="163" y="140"/>
                    <a:pt x="163" y="163"/>
                  </a:cubicBezTo>
                  <a:cubicBezTo>
                    <a:pt x="163" y="170"/>
                    <a:pt x="162" y="176"/>
                    <a:pt x="160" y="182"/>
                  </a:cubicBezTo>
                  <a:close/>
                  <a:moveTo>
                    <a:pt x="84" y="114"/>
                  </a:moveTo>
                  <a:cubicBezTo>
                    <a:pt x="71" y="114"/>
                    <a:pt x="59" y="118"/>
                    <a:pt x="49" y="127"/>
                  </a:cubicBezTo>
                  <a:cubicBezTo>
                    <a:pt x="40" y="136"/>
                    <a:pt x="35" y="146"/>
                    <a:pt x="34" y="159"/>
                  </a:cubicBezTo>
                  <a:lnTo>
                    <a:pt x="132" y="159"/>
                  </a:lnTo>
                  <a:cubicBezTo>
                    <a:pt x="132" y="146"/>
                    <a:pt x="128" y="136"/>
                    <a:pt x="120" y="127"/>
                  </a:cubicBezTo>
                  <a:cubicBezTo>
                    <a:pt x="111" y="118"/>
                    <a:pt x="99" y="114"/>
                    <a:pt x="84" y="114"/>
                  </a:cubicBezTo>
                  <a:close/>
                  <a:moveTo>
                    <a:pt x="139" y="1"/>
                  </a:moveTo>
                  <a:lnTo>
                    <a:pt x="89" y="56"/>
                  </a:lnTo>
                  <a:lnTo>
                    <a:pt x="71" y="56"/>
                  </a:lnTo>
                  <a:lnTo>
                    <a:pt x="23" y="0"/>
                  </a:lnTo>
                  <a:lnTo>
                    <a:pt x="51" y="0"/>
                  </a:lnTo>
                  <a:lnTo>
                    <a:pt x="80" y="32"/>
                  </a:lnTo>
                  <a:lnTo>
                    <a:pt x="107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33;p16"/>
            <p:cNvSpPr/>
            <p:nvPr/>
          </p:nvSpPr>
          <p:spPr>
            <a:xfrm>
              <a:off x="6209" y="3291"/>
              <a:ext cx="14" cy="59"/>
            </a:xfrm>
            <a:custGeom>
              <a:avLst/>
              <a:gdLst/>
              <a:ahLst/>
              <a:cxnLst/>
              <a:rect l="l" t="t" r="r" b="b"/>
              <a:pathLst>
                <a:path w="61" h="251" extrusionOk="0">
                  <a:moveTo>
                    <a:pt x="0" y="198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2"/>
                    <a:pt x="34" y="209"/>
                    <a:pt x="39" y="215"/>
                  </a:cubicBezTo>
                  <a:cubicBezTo>
                    <a:pt x="45" y="220"/>
                    <a:pt x="52" y="223"/>
                    <a:pt x="61" y="223"/>
                  </a:cubicBezTo>
                  <a:lnTo>
                    <a:pt x="61" y="251"/>
                  </a:lnTo>
                  <a:cubicBezTo>
                    <a:pt x="20" y="251"/>
                    <a:pt x="0" y="233"/>
                    <a:pt x="0" y="1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34;p16"/>
            <p:cNvSpPr/>
            <p:nvPr/>
          </p:nvSpPr>
          <p:spPr>
            <a:xfrm>
              <a:off x="6229" y="3287"/>
              <a:ext cx="34" cy="63"/>
            </a:xfrm>
            <a:custGeom>
              <a:avLst/>
              <a:gdLst/>
              <a:ahLst/>
              <a:cxnLst/>
              <a:rect l="l" t="t" r="r" b="b"/>
              <a:pathLst>
                <a:path w="150" h="269" extrusionOk="0">
                  <a:moveTo>
                    <a:pt x="108" y="245"/>
                  </a:moveTo>
                  <a:cubicBezTo>
                    <a:pt x="96" y="261"/>
                    <a:pt x="76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7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89" y="153"/>
                    <a:pt x="97" y="154"/>
                    <a:pt x="105" y="157"/>
                  </a:cubicBezTo>
                  <a:cubicBezTo>
                    <a:pt x="105" y="129"/>
                    <a:pt x="92" y="114"/>
                    <a:pt x="67" y="114"/>
                  </a:cubicBezTo>
                  <a:cubicBezTo>
                    <a:pt x="47" y="114"/>
                    <a:pt x="32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3" y="92"/>
                  </a:cubicBezTo>
                  <a:cubicBezTo>
                    <a:pt x="44" y="88"/>
                    <a:pt x="54" y="86"/>
                    <a:pt x="63" y="86"/>
                  </a:cubicBezTo>
                  <a:cubicBezTo>
                    <a:pt x="89" y="86"/>
                    <a:pt x="107" y="92"/>
                    <a:pt x="119" y="104"/>
                  </a:cubicBezTo>
                  <a:cubicBezTo>
                    <a:pt x="131" y="115"/>
                    <a:pt x="136" y="134"/>
                    <a:pt x="136" y="159"/>
                  </a:cubicBezTo>
                  <a:lnTo>
                    <a:pt x="136" y="222"/>
                  </a:lnTo>
                  <a:cubicBezTo>
                    <a:pt x="136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7" y="269"/>
                    <a:pt x="128" y="267"/>
                    <a:pt x="122" y="263"/>
                  </a:cubicBezTo>
                  <a:cubicBezTo>
                    <a:pt x="115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5" y="177"/>
                    <a:pt x="88" y="176"/>
                    <a:pt x="84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3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2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35;p16"/>
            <p:cNvSpPr/>
            <p:nvPr/>
          </p:nvSpPr>
          <p:spPr>
            <a:xfrm>
              <a:off x="6266" y="3308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1" h="180" extrusionOk="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36;p16"/>
            <p:cNvSpPr/>
            <p:nvPr/>
          </p:nvSpPr>
          <p:spPr>
            <a:xfrm>
              <a:off x="6306" y="3287"/>
              <a:ext cx="35" cy="63"/>
            </a:xfrm>
            <a:custGeom>
              <a:avLst/>
              <a:gdLst/>
              <a:ahLst/>
              <a:cxnLst/>
              <a:rect l="l" t="t" r="r" b="b"/>
              <a:pathLst>
                <a:path w="150" h="269" extrusionOk="0">
                  <a:moveTo>
                    <a:pt x="108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5" y="157"/>
                  </a:cubicBezTo>
                  <a:cubicBezTo>
                    <a:pt x="105" y="129"/>
                    <a:pt x="93" y="114"/>
                    <a:pt x="67" y="114"/>
                  </a:cubicBezTo>
                  <a:cubicBezTo>
                    <a:pt x="48" y="114"/>
                    <a:pt x="33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4" y="92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19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3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37;p16"/>
            <p:cNvSpPr/>
            <p:nvPr/>
          </p:nvSpPr>
          <p:spPr>
            <a:xfrm>
              <a:off x="6348" y="3307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39" h="180" extrusionOk="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38;p16"/>
            <p:cNvSpPr/>
            <p:nvPr/>
          </p:nvSpPr>
          <p:spPr>
            <a:xfrm>
              <a:off x="6388" y="3287"/>
              <a:ext cx="17" cy="62"/>
            </a:xfrm>
            <a:custGeom>
              <a:avLst/>
              <a:gdLst/>
              <a:ahLst/>
              <a:cxnLst/>
              <a:rect l="l" t="t" r="r" b="b"/>
              <a:pathLst>
                <a:path w="76" h="266" extrusionOk="0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Skupina 25">
            <a:extLst>
              <a:ext uri="{FF2B5EF4-FFF2-40B4-BE49-F238E27FC236}">
                <a16:creationId xmlns:a16="http://schemas.microsoft.com/office/drawing/2014/main" id="{A0D02595-702E-4F8A-A784-06D25545EA95}"/>
              </a:ext>
            </a:extLst>
          </p:cNvPr>
          <p:cNvGrpSpPr/>
          <p:nvPr/>
        </p:nvGrpSpPr>
        <p:grpSpPr>
          <a:xfrm>
            <a:off x="3480139" y="2027165"/>
            <a:ext cx="5446254" cy="2820908"/>
            <a:chOff x="3480139" y="2027165"/>
            <a:chExt cx="5446254" cy="2820908"/>
          </a:xfrm>
        </p:grpSpPr>
        <p:sp>
          <p:nvSpPr>
            <p:cNvPr id="3" name="TextovéPole 2">
              <a:extLst>
                <a:ext uri="{FF2B5EF4-FFF2-40B4-BE49-F238E27FC236}">
                  <a16:creationId xmlns:a16="http://schemas.microsoft.com/office/drawing/2014/main" id="{F9E7B916-8E81-4A61-8CE2-D4A1A3A08FB5}"/>
                </a:ext>
              </a:extLst>
            </p:cNvPr>
            <p:cNvSpPr txBox="1"/>
            <p:nvPr/>
          </p:nvSpPr>
          <p:spPr>
            <a:xfrm>
              <a:off x="3480139" y="2027165"/>
              <a:ext cx="5446254" cy="282090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cs-CZ" sz="2400" b="1" dirty="0">
                  <a:latin typeface="Arial Black" panose="020B0A04020102020204" pitchFamily="34" charset="0"/>
                  <a:ea typeface="+mj-ea"/>
                  <a:cs typeface="+mj-cs"/>
                </a:rPr>
                <a:t>č</a:t>
              </a:r>
              <a:r>
                <a:rPr lang="en-US" sz="2400" b="1" kern="1200" dirty="0" err="1">
                  <a:latin typeface="Arial Black" panose="020B0A04020102020204" pitchFamily="34" charset="0"/>
                  <a:ea typeface="+mj-ea"/>
                  <a:cs typeface="+mj-cs"/>
                </a:rPr>
                <a:t>tenářská</a:t>
              </a:r>
              <a:r>
                <a:rPr lang="en-US" sz="2400" kern="1200" dirty="0">
                  <a:latin typeface="+mj-lt"/>
                  <a:ea typeface="+mj-ea"/>
                  <a:cs typeface="+mj-cs"/>
                </a:rPr>
                <a:t>, </a:t>
              </a:r>
              <a:r>
                <a:rPr lang="en-US" sz="2400" kern="1200" dirty="0" err="1">
                  <a:latin typeface="+mj-lt"/>
                  <a:ea typeface="+mj-ea"/>
                  <a:cs typeface="+mj-cs"/>
                </a:rPr>
                <a:t>matematická</a:t>
              </a:r>
              <a:r>
                <a:rPr lang="en-US" sz="2400" kern="1200" dirty="0">
                  <a:latin typeface="+mj-lt"/>
                  <a:ea typeface="+mj-ea"/>
                  <a:cs typeface="+mj-cs"/>
                </a:rPr>
                <a:t> a </a:t>
              </a:r>
              <a:r>
                <a:rPr lang="en-US" sz="2400" kern="1200" dirty="0" err="1">
                  <a:latin typeface="+mj-lt"/>
                  <a:ea typeface="+mj-ea"/>
                  <a:cs typeface="+mj-cs"/>
                </a:rPr>
                <a:t>digitální</a:t>
              </a:r>
              <a:r>
                <a:rPr lang="en-US" sz="2400" kern="1200" dirty="0">
                  <a:latin typeface="+mj-lt"/>
                  <a:ea typeface="+mj-ea"/>
                  <a:cs typeface="+mj-cs"/>
                </a:rPr>
                <a:t> </a:t>
              </a:r>
              <a:r>
                <a:rPr lang="en-US" sz="2400" kern="1200" dirty="0" err="1">
                  <a:latin typeface="+mj-lt"/>
                  <a:ea typeface="+mj-ea"/>
                  <a:cs typeface="+mj-cs"/>
                </a:rPr>
                <a:t>gramotnost</a:t>
              </a:r>
              <a:r>
                <a:rPr lang="en-US" sz="2400" kern="1200" dirty="0">
                  <a:latin typeface="+mj-lt"/>
                  <a:ea typeface="+mj-ea"/>
                  <a:cs typeface="+mj-cs"/>
                </a:rPr>
                <a:t> </a:t>
              </a:r>
              <a:r>
                <a:rPr lang="en-US" sz="2400" kern="1200" dirty="0" err="1">
                  <a:latin typeface="+mj-lt"/>
                  <a:ea typeface="+mj-ea"/>
                  <a:cs typeface="+mj-cs"/>
                </a:rPr>
                <a:t>ve</a:t>
              </a:r>
              <a:r>
                <a:rPr lang="en-US" sz="2400" kern="1200" dirty="0">
                  <a:latin typeface="+mj-lt"/>
                  <a:ea typeface="+mj-ea"/>
                  <a:cs typeface="+mj-cs"/>
                </a:rPr>
                <a:t> </a:t>
              </a:r>
              <a:r>
                <a:rPr lang="en-US" sz="2400" kern="1200" dirty="0" err="1">
                  <a:latin typeface="+mj-lt"/>
                  <a:ea typeface="+mj-ea"/>
                  <a:cs typeface="+mj-cs"/>
                </a:rPr>
                <a:t>výtvarné</a:t>
              </a:r>
              <a:r>
                <a:rPr lang="en-US" sz="2400" kern="1200" dirty="0">
                  <a:latin typeface="+mj-lt"/>
                  <a:ea typeface="+mj-ea"/>
                  <a:cs typeface="+mj-cs"/>
                </a:rPr>
                <a:t> </a:t>
              </a:r>
              <a:r>
                <a:rPr lang="en-US" sz="2400" kern="1200" dirty="0" err="1">
                  <a:latin typeface="+mj-lt"/>
                  <a:ea typeface="+mj-ea"/>
                  <a:cs typeface="+mj-cs"/>
                </a:rPr>
                <a:t>výchově</a:t>
              </a:r>
              <a:endParaRPr lang="en-US" sz="2400" kern="1200" dirty="0">
                <a:latin typeface="+mj-lt"/>
                <a:ea typeface="+mj-ea"/>
                <a:cs typeface="+mj-cs"/>
              </a:endParaRPr>
            </a:p>
          </p:txBody>
        </p:sp>
        <p:grpSp>
          <p:nvGrpSpPr>
            <p:cNvPr id="25" name="Skupina 24">
              <a:extLst>
                <a:ext uri="{FF2B5EF4-FFF2-40B4-BE49-F238E27FC236}">
                  <a16:creationId xmlns:a16="http://schemas.microsoft.com/office/drawing/2014/main" id="{0A62AF27-68F9-46EE-A45B-6E37A624D7E0}"/>
                </a:ext>
              </a:extLst>
            </p:cNvPr>
            <p:cNvGrpSpPr/>
            <p:nvPr/>
          </p:nvGrpSpPr>
          <p:grpSpPr>
            <a:xfrm>
              <a:off x="4827332" y="3860831"/>
              <a:ext cx="2384295" cy="720000"/>
              <a:chOff x="4827332" y="3860831"/>
              <a:chExt cx="2384295" cy="720000"/>
            </a:xfrm>
          </p:grpSpPr>
          <p:pic>
            <p:nvPicPr>
              <p:cNvPr id="12" name="Grafický objekt 11" descr="Počítadlo">
                <a:extLst>
                  <a:ext uri="{FF2B5EF4-FFF2-40B4-BE49-F238E27FC236}">
                    <a16:creationId xmlns:a16="http://schemas.microsoft.com/office/drawing/2014/main" id="{121EA8F8-A56E-4B4E-9A95-4D2FA786A2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>
                <a:off x="5918246" y="4017431"/>
                <a:ext cx="406800" cy="406800"/>
              </a:xfrm>
              <a:prstGeom prst="rect">
                <a:avLst/>
              </a:prstGeom>
            </p:spPr>
          </p:pic>
          <p:pic>
            <p:nvPicPr>
              <p:cNvPr id="13" name="Grafický objekt 12" descr="Adresář">
                <a:extLst>
                  <a:ext uri="{FF2B5EF4-FFF2-40B4-BE49-F238E27FC236}">
                    <a16:creationId xmlns:a16="http://schemas.microsoft.com/office/drawing/2014/main" id="{EB965CEB-CC49-42B1-8455-5735E5D717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>
                <a:off x="4827332" y="3860831"/>
                <a:ext cx="720000" cy="720000"/>
              </a:xfrm>
              <a:prstGeom prst="rect">
                <a:avLst/>
              </a:prstGeom>
            </p:spPr>
          </p:pic>
          <p:pic>
            <p:nvPicPr>
              <p:cNvPr id="14" name="Grafický objekt 13" descr="Počítač">
                <a:extLst>
                  <a:ext uri="{FF2B5EF4-FFF2-40B4-BE49-F238E27FC236}">
                    <a16:creationId xmlns:a16="http://schemas.microsoft.com/office/drawing/2014/main" id="{E144E165-3CF0-4B20-8C82-365D0AF4F2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p:blipFill>
            <p:spPr>
              <a:xfrm>
                <a:off x="6695961" y="3962998"/>
                <a:ext cx="515666" cy="51566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967824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ovéPole 16">
            <a:extLst>
              <a:ext uri="{FF2B5EF4-FFF2-40B4-BE49-F238E27FC236}">
                <a16:creationId xmlns:a16="http://schemas.microsoft.com/office/drawing/2014/main" id="{602C2224-8B12-45C5-9688-366718CFFB5E}"/>
              </a:ext>
            </a:extLst>
          </p:cNvPr>
          <p:cNvSpPr txBox="1"/>
          <p:nvPr/>
        </p:nvSpPr>
        <p:spPr>
          <a:xfrm>
            <a:off x="4300812" y="18989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>
              <a:latin typeface="+mj-lt"/>
            </a:endParaRPr>
          </a:p>
        </p:txBody>
      </p:sp>
      <p:grpSp>
        <p:nvGrpSpPr>
          <p:cNvPr id="18" name="Skupina 17">
            <a:extLst>
              <a:ext uri="{FF2B5EF4-FFF2-40B4-BE49-F238E27FC236}">
                <a16:creationId xmlns:a16="http://schemas.microsoft.com/office/drawing/2014/main" id="{3D51D247-E32E-453E-8346-2FF80ED4B278}"/>
              </a:ext>
            </a:extLst>
          </p:cNvPr>
          <p:cNvGrpSpPr/>
          <p:nvPr/>
        </p:nvGrpSpPr>
        <p:grpSpPr>
          <a:xfrm>
            <a:off x="3189211" y="1016797"/>
            <a:ext cx="5813579" cy="4824406"/>
            <a:chOff x="2153030" y="860877"/>
            <a:chExt cx="5813579" cy="4824406"/>
          </a:xfrm>
        </p:grpSpPr>
        <p:grpSp>
          <p:nvGrpSpPr>
            <p:cNvPr id="12" name="Skupina 11">
              <a:extLst>
                <a:ext uri="{FF2B5EF4-FFF2-40B4-BE49-F238E27FC236}">
                  <a16:creationId xmlns:a16="http://schemas.microsoft.com/office/drawing/2014/main" id="{913B9D40-54B1-4793-AD5C-5FF337C60931}"/>
                </a:ext>
              </a:extLst>
            </p:cNvPr>
            <p:cNvGrpSpPr/>
            <p:nvPr/>
          </p:nvGrpSpPr>
          <p:grpSpPr>
            <a:xfrm>
              <a:off x="2153030" y="3001529"/>
              <a:ext cx="5813579" cy="2683754"/>
              <a:chOff x="2236978" y="3001529"/>
              <a:chExt cx="5813579" cy="2683754"/>
            </a:xfrm>
          </p:grpSpPr>
          <p:grpSp>
            <p:nvGrpSpPr>
              <p:cNvPr id="11" name="Skupina 10">
                <a:extLst>
                  <a:ext uri="{FF2B5EF4-FFF2-40B4-BE49-F238E27FC236}">
                    <a16:creationId xmlns:a16="http://schemas.microsoft.com/office/drawing/2014/main" id="{A91A4F67-D4D2-4914-A6B7-EB253A4F2B63}"/>
                  </a:ext>
                </a:extLst>
              </p:cNvPr>
              <p:cNvGrpSpPr/>
              <p:nvPr/>
            </p:nvGrpSpPr>
            <p:grpSpPr>
              <a:xfrm>
                <a:off x="2236978" y="3359555"/>
                <a:ext cx="5813579" cy="2325728"/>
                <a:chOff x="2887846" y="1836893"/>
                <a:chExt cx="5813579" cy="2325728"/>
              </a:xfrm>
            </p:grpSpPr>
            <p:sp>
              <p:nvSpPr>
                <p:cNvPr id="2" name="TextovéPole 1">
                  <a:extLst>
                    <a:ext uri="{FF2B5EF4-FFF2-40B4-BE49-F238E27FC236}">
                      <a16:creationId xmlns:a16="http://schemas.microsoft.com/office/drawing/2014/main" id="{089D0C05-0997-4707-B0C1-2DE6D2824CF0}"/>
                    </a:ext>
                  </a:extLst>
                </p:cNvPr>
                <p:cNvSpPr txBox="1"/>
                <p:nvPr/>
              </p:nvSpPr>
              <p:spPr>
                <a:xfrm>
                  <a:off x="2887846" y="1836893"/>
                  <a:ext cx="5703677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sz="1600" dirty="0">
                      <a:latin typeface="+mj-lt"/>
                    </a:rPr>
                    <a:t>vyhledávání a propojování přímo i nepřímo vyjádřených informací </a:t>
                  </a:r>
                </a:p>
              </p:txBody>
            </p:sp>
            <p:sp>
              <p:nvSpPr>
                <p:cNvPr id="4" name="TextovéPole 3">
                  <a:extLst>
                    <a:ext uri="{FF2B5EF4-FFF2-40B4-BE49-F238E27FC236}">
                      <a16:creationId xmlns:a16="http://schemas.microsoft.com/office/drawing/2014/main" id="{C1E870D8-AF6E-4F9C-A3A4-A31F4054FB17}"/>
                    </a:ext>
                  </a:extLst>
                </p:cNvPr>
                <p:cNvSpPr txBox="1"/>
                <p:nvPr/>
              </p:nvSpPr>
              <p:spPr>
                <a:xfrm>
                  <a:off x="2887846" y="2175447"/>
                  <a:ext cx="5813579" cy="107721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742950" lvl="1" indent="-285750">
                    <a:buFont typeface="Arial" panose="020B0604020202020204" pitchFamily="34" charset="0"/>
                    <a:buChar char="•"/>
                  </a:pPr>
                  <a:r>
                    <a:rPr lang="cs-CZ" sz="1600" dirty="0">
                      <a:latin typeface="+mj-lt"/>
                    </a:rPr>
                    <a:t>na základě podnětů najde informaci v obrázku, porovná ji </a:t>
                  </a:r>
                </a:p>
                <a:p>
                  <a:pPr lvl="1"/>
                  <a:r>
                    <a:rPr lang="cs-CZ" sz="1600" dirty="0">
                      <a:latin typeface="+mj-lt"/>
                    </a:rPr>
                    <a:t>a informace vzájemně propojuje</a:t>
                  </a:r>
                </a:p>
                <a:p>
                  <a:pPr marL="742950" lvl="1" indent="-285750">
                    <a:buFont typeface="Arial" panose="020B0604020202020204" pitchFamily="34" charset="0"/>
                    <a:buChar char="•"/>
                  </a:pPr>
                  <a:r>
                    <a:rPr lang="cs-CZ" sz="1600" dirty="0">
                      <a:latin typeface="+mj-lt"/>
                    </a:rPr>
                    <a:t>samostatné vyhledává informací ve všech typech textů</a:t>
                  </a:r>
                </a:p>
                <a:p>
                  <a:pPr marL="742950" lvl="1" indent="-285750">
                    <a:buFont typeface="Arial" panose="020B0604020202020204" pitchFamily="34" charset="0"/>
                    <a:buChar char="•"/>
                  </a:pPr>
                  <a:endParaRPr lang="cs-CZ" sz="1600" dirty="0">
                    <a:latin typeface="+mj-lt"/>
                  </a:endParaRPr>
                </a:p>
              </p:txBody>
            </p:sp>
            <p:sp>
              <p:nvSpPr>
                <p:cNvPr id="6" name="TextovéPole 5">
                  <a:extLst>
                    <a:ext uri="{FF2B5EF4-FFF2-40B4-BE49-F238E27FC236}">
                      <a16:creationId xmlns:a16="http://schemas.microsoft.com/office/drawing/2014/main" id="{9B397798-B8FD-41A4-9A75-51C9DDEA2955}"/>
                    </a:ext>
                  </a:extLst>
                </p:cNvPr>
                <p:cNvSpPr txBox="1"/>
                <p:nvPr/>
              </p:nvSpPr>
              <p:spPr>
                <a:xfrm>
                  <a:off x="2887846" y="2962292"/>
                  <a:ext cx="421576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sz="1600" dirty="0">
                      <a:latin typeface="+mj-lt"/>
                    </a:rPr>
                    <a:t>nalezení důležitých informací a myšlenek v te</a:t>
                  </a:r>
                  <a:r>
                    <a:rPr lang="cs-CZ" dirty="0">
                      <a:latin typeface="+mj-lt"/>
                    </a:rPr>
                    <a:t>xtu </a:t>
                  </a:r>
                </a:p>
              </p:txBody>
            </p:sp>
            <p:sp>
              <p:nvSpPr>
                <p:cNvPr id="8" name="TextovéPole 7">
                  <a:extLst>
                    <a:ext uri="{FF2B5EF4-FFF2-40B4-BE49-F238E27FC236}">
                      <a16:creationId xmlns:a16="http://schemas.microsoft.com/office/drawing/2014/main" id="{02635381-3F37-4C01-820B-E54A1D3828D9}"/>
                    </a:ext>
                  </a:extLst>
                </p:cNvPr>
                <p:cNvSpPr txBox="1"/>
                <p:nvPr/>
              </p:nvSpPr>
              <p:spPr>
                <a:xfrm>
                  <a:off x="2887846" y="3331624"/>
                  <a:ext cx="5480603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742950" lvl="1" indent="-285750">
                    <a:buFont typeface="Arial" panose="020B0604020202020204" pitchFamily="34" charset="0"/>
                    <a:buChar char="•"/>
                  </a:pPr>
                  <a:r>
                    <a:rPr lang="cs-CZ" sz="1600" dirty="0">
                      <a:latin typeface="+mj-lt"/>
                    </a:rPr>
                    <a:t>najde důležité informace a momenty v textu</a:t>
                  </a:r>
                </a:p>
                <a:p>
                  <a:pPr marL="742950" lvl="1" indent="-285750">
                    <a:buFont typeface="Arial" panose="020B0604020202020204" pitchFamily="34" charset="0"/>
                    <a:buChar char="•"/>
                  </a:pPr>
                  <a:r>
                    <a:rPr lang="cs-CZ" sz="1600" dirty="0">
                      <a:latin typeface="+mj-lt"/>
                    </a:rPr>
                    <a:t>posoudí význam získaných informací pro sebe a ostatní</a:t>
                  </a:r>
                </a:p>
                <a:p>
                  <a:pPr marL="742950" lvl="1" indent="-285750">
                    <a:buFont typeface="Arial" panose="020B0604020202020204" pitchFamily="34" charset="0"/>
                    <a:buChar char="•"/>
                  </a:pPr>
                  <a:endParaRPr lang="cs-CZ" sz="1600" dirty="0">
                    <a:latin typeface="+mj-lt"/>
                  </a:endParaRPr>
                </a:p>
              </p:txBody>
            </p:sp>
          </p:grpSp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177EEC5C-7A30-4B37-A539-6477A871A3EC}"/>
                  </a:ext>
                </a:extLst>
              </p:cNvPr>
              <p:cNvSpPr txBox="1"/>
              <p:nvPr/>
            </p:nvSpPr>
            <p:spPr>
              <a:xfrm>
                <a:off x="2236978" y="3001529"/>
                <a:ext cx="350839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000" b="1" dirty="0">
                    <a:latin typeface="+mj-lt"/>
                  </a:rPr>
                  <a:t>Porozumění textu a interpretace </a:t>
                </a:r>
              </a:p>
            </p:txBody>
          </p:sp>
        </p:grpSp>
        <p:grpSp>
          <p:nvGrpSpPr>
            <p:cNvPr id="9" name="Skupina 8">
              <a:extLst>
                <a:ext uri="{FF2B5EF4-FFF2-40B4-BE49-F238E27FC236}">
                  <a16:creationId xmlns:a16="http://schemas.microsoft.com/office/drawing/2014/main" id="{5A848F43-7322-4626-A343-1D2ECD591065}"/>
                </a:ext>
              </a:extLst>
            </p:cNvPr>
            <p:cNvGrpSpPr/>
            <p:nvPr/>
          </p:nvGrpSpPr>
          <p:grpSpPr>
            <a:xfrm>
              <a:off x="2153030" y="1381891"/>
              <a:ext cx="3717043" cy="1501430"/>
              <a:chOff x="2236978" y="1381891"/>
              <a:chExt cx="3717043" cy="1501430"/>
            </a:xfrm>
          </p:grpSpPr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2AD42B40-47B3-47E8-A609-1287962DC4CB}"/>
                  </a:ext>
                </a:extLst>
              </p:cNvPr>
              <p:cNvSpPr txBox="1"/>
              <p:nvPr/>
            </p:nvSpPr>
            <p:spPr>
              <a:xfrm>
                <a:off x="2236978" y="1381891"/>
                <a:ext cx="158562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000" b="1" dirty="0">
                    <a:latin typeface="+mj-lt"/>
                  </a:rPr>
                  <a:t>Vztah ke čtení</a:t>
                </a:r>
              </a:p>
            </p:txBody>
          </p:sp>
          <p:grpSp>
            <p:nvGrpSpPr>
              <p:cNvPr id="19" name="Skupina 18">
                <a:extLst>
                  <a:ext uri="{FF2B5EF4-FFF2-40B4-BE49-F238E27FC236}">
                    <a16:creationId xmlns:a16="http://schemas.microsoft.com/office/drawing/2014/main" id="{5BC42F19-37F8-4731-923F-1481F948807D}"/>
                  </a:ext>
                </a:extLst>
              </p:cNvPr>
              <p:cNvGrpSpPr/>
              <p:nvPr/>
            </p:nvGrpSpPr>
            <p:grpSpPr>
              <a:xfrm>
                <a:off x="2236978" y="1713770"/>
                <a:ext cx="3717043" cy="1169551"/>
                <a:chOff x="2919377" y="1689157"/>
                <a:chExt cx="3717043" cy="1169551"/>
              </a:xfrm>
            </p:grpSpPr>
            <p:sp>
              <p:nvSpPr>
                <p:cNvPr id="15" name="TextovéPole 14">
                  <a:extLst>
                    <a:ext uri="{FF2B5EF4-FFF2-40B4-BE49-F238E27FC236}">
                      <a16:creationId xmlns:a16="http://schemas.microsoft.com/office/drawing/2014/main" id="{6D504893-BF60-4C53-9197-DA331D81FB2E}"/>
                    </a:ext>
                  </a:extLst>
                </p:cNvPr>
                <p:cNvSpPr txBox="1"/>
                <p:nvPr/>
              </p:nvSpPr>
              <p:spPr>
                <a:xfrm>
                  <a:off x="2919377" y="1689157"/>
                  <a:ext cx="2666051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sz="1600" dirty="0">
                      <a:latin typeface="+mj-lt"/>
                    </a:rPr>
                    <a:t>výběr textů pro zážitek z četby</a:t>
                  </a:r>
                </a:p>
              </p:txBody>
            </p:sp>
            <p:sp>
              <p:nvSpPr>
                <p:cNvPr id="16" name="TextovéPole 15">
                  <a:extLst>
                    <a:ext uri="{FF2B5EF4-FFF2-40B4-BE49-F238E27FC236}">
                      <a16:creationId xmlns:a16="http://schemas.microsoft.com/office/drawing/2014/main" id="{AA079060-150F-4C81-AB9C-A7BE00E60E17}"/>
                    </a:ext>
                  </a:extLst>
                </p:cNvPr>
                <p:cNvSpPr txBox="1"/>
                <p:nvPr/>
              </p:nvSpPr>
              <p:spPr>
                <a:xfrm>
                  <a:off x="2919377" y="2027711"/>
                  <a:ext cx="3717043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742950" lvl="1" indent="-285750">
                    <a:buFont typeface="Arial" panose="020B0604020202020204" pitchFamily="34" charset="0"/>
                    <a:buChar char="•"/>
                  </a:pPr>
                  <a:r>
                    <a:rPr lang="cs-CZ" sz="1600" dirty="0">
                      <a:latin typeface="+mj-lt"/>
                    </a:rPr>
                    <a:t>samostatně si vybírá texty</a:t>
                  </a:r>
                </a:p>
                <a:p>
                  <a:pPr marL="742950" lvl="1" indent="-285750">
                    <a:buFont typeface="Arial" panose="020B0604020202020204" pitchFamily="34" charset="0"/>
                    <a:buChar char="•"/>
                  </a:pPr>
                  <a:r>
                    <a:rPr lang="cs-CZ" sz="1600" dirty="0">
                      <a:latin typeface="+mj-lt"/>
                    </a:rPr>
                    <a:t>projevuje svůj odstup od tématiky</a:t>
                  </a:r>
                </a:p>
                <a:p>
                  <a:pPr marL="742950" lvl="1" indent="-285750">
                    <a:buFont typeface="Arial" panose="020B0604020202020204" pitchFamily="34" charset="0"/>
                    <a:buChar char="•"/>
                  </a:pPr>
                  <a:r>
                    <a:rPr lang="cs-CZ" sz="1600" dirty="0">
                      <a:latin typeface="+mj-lt"/>
                    </a:rPr>
                    <a:t>vyhledává vyspělejší náměty</a:t>
                  </a:r>
                </a:p>
              </p:txBody>
            </p:sp>
          </p:grpSp>
        </p:grpSp>
        <p:sp>
          <p:nvSpPr>
            <p:cNvPr id="14" name="TextovéPole 13">
              <a:extLst>
                <a:ext uri="{FF2B5EF4-FFF2-40B4-BE49-F238E27FC236}">
                  <a16:creationId xmlns:a16="http://schemas.microsoft.com/office/drawing/2014/main" id="{E3BDCA8C-00FE-47A2-9037-0BD2AB6332EE}"/>
                </a:ext>
              </a:extLst>
            </p:cNvPr>
            <p:cNvSpPr txBox="1"/>
            <p:nvPr/>
          </p:nvSpPr>
          <p:spPr>
            <a:xfrm>
              <a:off x="2153030" y="860877"/>
              <a:ext cx="19792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b="1" dirty="0">
                  <a:latin typeface="+mj-lt"/>
                </a:rPr>
                <a:t>Kompetence žáků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019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99B96B61-8DE3-484C-91E9-070443A43BA3}"/>
              </a:ext>
            </a:extLst>
          </p:cNvPr>
          <p:cNvSpPr txBox="1"/>
          <p:nvPr/>
        </p:nvSpPr>
        <p:spPr>
          <a:xfrm>
            <a:off x="3299352" y="2018546"/>
            <a:ext cx="5593296" cy="2820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sz="2400" dirty="0">
                <a:latin typeface="+mj-lt"/>
                <a:ea typeface="+mj-ea"/>
                <a:cs typeface="+mj-cs"/>
              </a:rPr>
              <a:t>č</a:t>
            </a:r>
            <a:r>
              <a:rPr lang="en-US" sz="2400" kern="1200" dirty="0" err="1">
                <a:latin typeface="+mj-lt"/>
                <a:ea typeface="+mj-ea"/>
                <a:cs typeface="+mj-cs"/>
              </a:rPr>
              <a:t>tenářská</a:t>
            </a:r>
            <a:r>
              <a:rPr lang="en-US" sz="2400" kern="1200" dirty="0">
                <a:latin typeface="+mj-lt"/>
                <a:ea typeface="+mj-ea"/>
                <a:cs typeface="+mj-cs"/>
              </a:rPr>
              <a:t>, </a:t>
            </a:r>
            <a:r>
              <a:rPr lang="en-US" sz="2400" b="1" kern="1200" dirty="0" err="1">
                <a:latin typeface="Arial Black" panose="020B0A04020102020204" pitchFamily="34" charset="0"/>
                <a:ea typeface="+mj-ea"/>
                <a:cs typeface="+mj-cs"/>
              </a:rPr>
              <a:t>matematická</a:t>
            </a:r>
            <a:r>
              <a:rPr lang="en-US" sz="2400" kern="1200" dirty="0">
                <a:latin typeface="+mj-lt"/>
                <a:ea typeface="+mj-ea"/>
                <a:cs typeface="+mj-cs"/>
              </a:rPr>
              <a:t> a </a:t>
            </a:r>
            <a:r>
              <a:rPr lang="en-US" sz="2400" kern="1200" dirty="0" err="1">
                <a:latin typeface="+mj-lt"/>
                <a:ea typeface="+mj-ea"/>
                <a:cs typeface="+mj-cs"/>
              </a:rPr>
              <a:t>digitální</a:t>
            </a:r>
            <a:r>
              <a:rPr lang="en-US" sz="24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 err="1">
                <a:latin typeface="+mj-lt"/>
                <a:ea typeface="+mj-ea"/>
                <a:cs typeface="+mj-cs"/>
              </a:rPr>
              <a:t>gramotnost</a:t>
            </a:r>
            <a:r>
              <a:rPr lang="en-US" sz="24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 err="1">
                <a:latin typeface="+mj-lt"/>
                <a:ea typeface="+mj-ea"/>
                <a:cs typeface="+mj-cs"/>
              </a:rPr>
              <a:t>ve</a:t>
            </a:r>
            <a:r>
              <a:rPr lang="en-US" sz="24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 err="1">
                <a:latin typeface="+mj-lt"/>
                <a:ea typeface="+mj-ea"/>
                <a:cs typeface="+mj-cs"/>
              </a:rPr>
              <a:t>výtvarné</a:t>
            </a:r>
            <a:r>
              <a:rPr lang="en-US" sz="24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 err="1">
                <a:latin typeface="+mj-lt"/>
                <a:ea typeface="+mj-ea"/>
                <a:cs typeface="+mj-cs"/>
              </a:rPr>
              <a:t>výchově</a:t>
            </a:r>
            <a:endParaRPr lang="en-US" sz="2400" kern="1200" dirty="0">
              <a:latin typeface="+mj-lt"/>
              <a:ea typeface="+mj-ea"/>
              <a:cs typeface="+mj-cs"/>
            </a:endParaRPr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CB9B05F3-1943-4202-A054-80E55C8C57BB}"/>
              </a:ext>
            </a:extLst>
          </p:cNvPr>
          <p:cNvGrpSpPr>
            <a:grpSpLocks noChangeAspect="1"/>
          </p:cNvGrpSpPr>
          <p:nvPr/>
        </p:nvGrpSpPr>
        <p:grpSpPr>
          <a:xfrm>
            <a:off x="4995081" y="3853523"/>
            <a:ext cx="2201839" cy="720000"/>
            <a:chOff x="7141600" y="2135071"/>
            <a:chExt cx="3728448" cy="1219200"/>
          </a:xfrm>
        </p:grpSpPr>
        <p:pic>
          <p:nvPicPr>
            <p:cNvPr id="5" name="Grafický objekt 4" descr="Počítadlo">
              <a:extLst>
                <a:ext uri="{FF2B5EF4-FFF2-40B4-BE49-F238E27FC236}">
                  <a16:creationId xmlns:a16="http://schemas.microsoft.com/office/drawing/2014/main" id="{FC8C90CF-06AC-436B-A28C-7665A4909A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8303148" y="2135071"/>
              <a:ext cx="1219200" cy="1219200"/>
            </a:xfrm>
            <a:prstGeom prst="rect">
              <a:avLst/>
            </a:prstGeom>
          </p:spPr>
        </p:pic>
        <p:pic>
          <p:nvPicPr>
            <p:cNvPr id="6" name="Grafický objekt 5" descr="Adresář">
              <a:extLst>
                <a:ext uri="{FF2B5EF4-FFF2-40B4-BE49-F238E27FC236}">
                  <a16:creationId xmlns:a16="http://schemas.microsoft.com/office/drawing/2014/main" id="{1289B684-8862-4FE0-AF93-EEFC081A2F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7141600" y="2401150"/>
              <a:ext cx="687042" cy="687042"/>
            </a:xfrm>
            <a:prstGeom prst="rect">
              <a:avLst/>
            </a:prstGeom>
          </p:spPr>
        </p:pic>
        <p:pic>
          <p:nvPicPr>
            <p:cNvPr id="7" name="Grafický objekt 6" descr="Počítač">
              <a:extLst>
                <a:ext uri="{FF2B5EF4-FFF2-40B4-BE49-F238E27FC236}">
                  <a16:creationId xmlns:a16="http://schemas.microsoft.com/office/drawing/2014/main" id="{DFAE406E-6CDB-4473-91BE-69D474BFDDD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9996854" y="2308074"/>
              <a:ext cx="873194" cy="8731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04356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>
            <a:extLst>
              <a:ext uri="{FF2B5EF4-FFF2-40B4-BE49-F238E27FC236}">
                <a16:creationId xmlns:a16="http://schemas.microsoft.com/office/drawing/2014/main" id="{D9128D19-3570-42AA-A771-69B2BF60210C}"/>
              </a:ext>
            </a:extLst>
          </p:cNvPr>
          <p:cNvGrpSpPr/>
          <p:nvPr/>
        </p:nvGrpSpPr>
        <p:grpSpPr>
          <a:xfrm>
            <a:off x="2679232" y="930406"/>
            <a:ext cx="5849294" cy="5212339"/>
            <a:chOff x="2679232" y="1106442"/>
            <a:chExt cx="5849294" cy="5212339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52A556C4-7B78-42B0-8645-C65EFC07EAEE}"/>
                </a:ext>
              </a:extLst>
            </p:cNvPr>
            <p:cNvGrpSpPr/>
            <p:nvPr/>
          </p:nvGrpSpPr>
          <p:grpSpPr>
            <a:xfrm>
              <a:off x="2679232" y="1513376"/>
              <a:ext cx="5849294" cy="4805405"/>
              <a:chOff x="2919377" y="1096582"/>
              <a:chExt cx="5849294" cy="4805405"/>
            </a:xfrm>
          </p:grpSpPr>
          <p:grpSp>
            <p:nvGrpSpPr>
              <p:cNvPr id="11" name="Skupina 10">
                <a:extLst>
                  <a:ext uri="{FF2B5EF4-FFF2-40B4-BE49-F238E27FC236}">
                    <a16:creationId xmlns:a16="http://schemas.microsoft.com/office/drawing/2014/main" id="{A91A4F67-D4D2-4914-A6B7-EB253A4F2B63}"/>
                  </a:ext>
                </a:extLst>
              </p:cNvPr>
              <p:cNvGrpSpPr/>
              <p:nvPr/>
            </p:nvGrpSpPr>
            <p:grpSpPr>
              <a:xfrm>
                <a:off x="2919377" y="3331226"/>
                <a:ext cx="5849294" cy="2570761"/>
                <a:chOff x="2887846" y="1460384"/>
                <a:chExt cx="5849294" cy="2570761"/>
              </a:xfrm>
            </p:grpSpPr>
            <p:sp>
              <p:nvSpPr>
                <p:cNvPr id="2" name="TextovéPole 1">
                  <a:extLst>
                    <a:ext uri="{FF2B5EF4-FFF2-40B4-BE49-F238E27FC236}">
                      <a16:creationId xmlns:a16="http://schemas.microsoft.com/office/drawing/2014/main" id="{089D0C05-0997-4707-B0C1-2DE6D2824CF0}"/>
                    </a:ext>
                  </a:extLst>
                </p:cNvPr>
                <p:cNvSpPr txBox="1"/>
                <p:nvPr/>
              </p:nvSpPr>
              <p:spPr>
                <a:xfrm>
                  <a:off x="2887846" y="1460384"/>
                  <a:ext cx="4745851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sz="1600" dirty="0">
                      <a:latin typeface="+mj-lt"/>
                    </a:rPr>
                    <a:t>Využívání výtvarných prostředků k popisu a řešení úkolů</a:t>
                  </a:r>
                </a:p>
              </p:txBody>
            </p:sp>
            <p:sp>
              <p:nvSpPr>
                <p:cNvPr id="4" name="TextovéPole 3">
                  <a:extLst>
                    <a:ext uri="{FF2B5EF4-FFF2-40B4-BE49-F238E27FC236}">
                      <a16:creationId xmlns:a16="http://schemas.microsoft.com/office/drawing/2014/main" id="{C1E870D8-AF6E-4F9C-A3A4-A31F4054FB17}"/>
                    </a:ext>
                  </a:extLst>
                </p:cNvPr>
                <p:cNvSpPr txBox="1"/>
                <p:nvPr/>
              </p:nvSpPr>
              <p:spPr>
                <a:xfrm>
                  <a:off x="2887846" y="1798938"/>
                  <a:ext cx="5624425" cy="18158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742950" lvl="1" indent="-285750">
                    <a:buFont typeface="Arial" panose="020B0604020202020204" pitchFamily="34" charset="0"/>
                    <a:buChar char="•"/>
                  </a:pPr>
                  <a:r>
                    <a:rPr lang="cs-CZ" sz="1600" dirty="0">
                      <a:latin typeface="+mj-lt"/>
                    </a:rPr>
                    <a:t>na základě podnětů najde informaci v obrázku, porovná ji</a:t>
                  </a:r>
                </a:p>
                <a:p>
                  <a:pPr lvl="1"/>
                  <a:r>
                    <a:rPr lang="cs-CZ" sz="1600" dirty="0">
                      <a:latin typeface="+mj-lt"/>
                    </a:rPr>
                    <a:t>a  vzájemně je propojuje</a:t>
                  </a:r>
                </a:p>
                <a:p>
                  <a:pPr marL="742950" lvl="1" indent="-285750">
                    <a:buFont typeface="Arial" panose="020B0604020202020204" pitchFamily="34" charset="0"/>
                    <a:buChar char="•"/>
                  </a:pPr>
                  <a:r>
                    <a:rPr lang="cs-CZ" sz="1600" dirty="0">
                      <a:latin typeface="+mj-lt"/>
                    </a:rPr>
                    <a:t>využívá symboly, číselné osy a tabulky</a:t>
                  </a:r>
                </a:p>
                <a:p>
                  <a:pPr marL="742950" lvl="1" indent="-285750">
                    <a:buFont typeface="Arial" panose="020B0604020202020204" pitchFamily="34" charset="0"/>
                    <a:buChar char="•"/>
                  </a:pPr>
                  <a:r>
                    <a:rPr lang="cs-CZ" sz="1600" dirty="0">
                      <a:latin typeface="+mj-lt"/>
                    </a:rPr>
                    <a:t>samostatné vyhledává informace ve všech typech textů</a:t>
                  </a:r>
                </a:p>
                <a:p>
                  <a:pPr lvl="1"/>
                  <a:endParaRPr lang="cs-CZ" sz="1600" dirty="0"/>
                </a:p>
                <a:p>
                  <a:pPr marL="742950" lvl="1" indent="-285750">
                    <a:buFont typeface="Arial" panose="020B0604020202020204" pitchFamily="34" charset="0"/>
                    <a:buChar char="•"/>
                  </a:pPr>
                  <a:endParaRPr lang="cs-CZ" sz="1600" dirty="0"/>
                </a:p>
                <a:p>
                  <a:pPr marL="742950" lvl="1" indent="-285750">
                    <a:buFont typeface="Arial" panose="020B0604020202020204" pitchFamily="34" charset="0"/>
                    <a:buChar char="•"/>
                  </a:pPr>
                  <a:endParaRPr lang="cs-CZ" sz="1600" dirty="0"/>
                </a:p>
              </p:txBody>
            </p:sp>
            <p:sp>
              <p:nvSpPr>
                <p:cNvPr id="6" name="TextovéPole 5">
                  <a:extLst>
                    <a:ext uri="{FF2B5EF4-FFF2-40B4-BE49-F238E27FC236}">
                      <a16:creationId xmlns:a16="http://schemas.microsoft.com/office/drawing/2014/main" id="{9B397798-B8FD-41A4-9A75-51C9DDEA2955}"/>
                    </a:ext>
                  </a:extLst>
                </p:cNvPr>
                <p:cNvSpPr txBox="1"/>
                <p:nvPr/>
              </p:nvSpPr>
              <p:spPr>
                <a:xfrm>
                  <a:off x="2887846" y="2830816"/>
                  <a:ext cx="5469254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sz="1600" dirty="0">
                      <a:latin typeface="+mj-lt"/>
                    </a:rPr>
                    <a:t>Nalezení důležitých informací a myšlenek v matematickém textu </a:t>
                  </a:r>
                </a:p>
              </p:txBody>
            </p:sp>
            <p:sp>
              <p:nvSpPr>
                <p:cNvPr id="8" name="TextovéPole 7">
                  <a:extLst>
                    <a:ext uri="{FF2B5EF4-FFF2-40B4-BE49-F238E27FC236}">
                      <a16:creationId xmlns:a16="http://schemas.microsoft.com/office/drawing/2014/main" id="{02635381-3F37-4C01-820B-E54A1D3828D9}"/>
                    </a:ext>
                  </a:extLst>
                </p:cNvPr>
                <p:cNvSpPr txBox="1"/>
                <p:nvPr/>
              </p:nvSpPr>
              <p:spPr>
                <a:xfrm>
                  <a:off x="2887846" y="3200148"/>
                  <a:ext cx="5849294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742950" lvl="1" indent="-285750">
                    <a:buFont typeface="Arial" panose="020B0604020202020204" pitchFamily="34" charset="0"/>
                    <a:buChar char="•"/>
                  </a:pPr>
                  <a:r>
                    <a:rPr lang="cs-CZ" sz="1600" dirty="0">
                      <a:latin typeface="+mj-lt"/>
                    </a:rPr>
                    <a:t>najde důležité informace a momenty v matematickém textu</a:t>
                  </a:r>
                </a:p>
                <a:p>
                  <a:pPr marL="742950" lvl="1" indent="-285750">
                    <a:buFont typeface="Arial" panose="020B0604020202020204" pitchFamily="34" charset="0"/>
                    <a:buChar char="•"/>
                  </a:pPr>
                  <a:r>
                    <a:rPr lang="cs-CZ" sz="1600" dirty="0">
                      <a:latin typeface="+mj-lt"/>
                    </a:rPr>
                    <a:t>pracuje s vhodnými geometrickými modely</a:t>
                  </a:r>
                </a:p>
                <a:p>
                  <a:pPr marL="742950" lvl="1" indent="-285750">
                    <a:buFont typeface="Arial" panose="020B0604020202020204" pitchFamily="34" charset="0"/>
                    <a:buChar char="•"/>
                  </a:pPr>
                  <a:endParaRPr lang="cs-CZ" sz="1600" dirty="0"/>
                </a:p>
              </p:txBody>
            </p:sp>
          </p:grpSp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177EEC5C-7A30-4B37-A539-6477A871A3EC}"/>
                  </a:ext>
                </a:extLst>
              </p:cNvPr>
              <p:cNvSpPr txBox="1"/>
              <p:nvPr/>
            </p:nvSpPr>
            <p:spPr>
              <a:xfrm>
                <a:off x="2919377" y="2853674"/>
                <a:ext cx="45127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000" b="1" dirty="0">
                    <a:latin typeface="+mj-lt"/>
                  </a:rPr>
                  <a:t>Porozumění matematickému textu a formě</a:t>
                </a:r>
              </a:p>
            </p:txBody>
          </p:sp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2AD42B40-47B3-47E8-A609-1287962DC4CB}"/>
                  </a:ext>
                </a:extLst>
              </p:cNvPr>
              <p:cNvSpPr txBox="1"/>
              <p:nvPr/>
            </p:nvSpPr>
            <p:spPr>
              <a:xfrm>
                <a:off x="2919377" y="1096582"/>
                <a:ext cx="217610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000" b="1" dirty="0">
                    <a:latin typeface="+mj-lt"/>
                  </a:rPr>
                  <a:t>Vztah k matematice</a:t>
                </a:r>
              </a:p>
            </p:txBody>
          </p:sp>
          <p:grpSp>
            <p:nvGrpSpPr>
              <p:cNvPr id="19" name="Skupina 18">
                <a:extLst>
                  <a:ext uri="{FF2B5EF4-FFF2-40B4-BE49-F238E27FC236}">
                    <a16:creationId xmlns:a16="http://schemas.microsoft.com/office/drawing/2014/main" id="{5BC42F19-37F8-4731-923F-1481F948807D}"/>
                  </a:ext>
                </a:extLst>
              </p:cNvPr>
              <p:cNvGrpSpPr/>
              <p:nvPr/>
            </p:nvGrpSpPr>
            <p:grpSpPr>
              <a:xfrm>
                <a:off x="2919377" y="1542012"/>
                <a:ext cx="3861250" cy="1415772"/>
                <a:chOff x="2919377" y="1689157"/>
                <a:chExt cx="3861250" cy="1415772"/>
              </a:xfrm>
            </p:grpSpPr>
            <p:sp>
              <p:nvSpPr>
                <p:cNvPr id="15" name="TextovéPole 14">
                  <a:extLst>
                    <a:ext uri="{FF2B5EF4-FFF2-40B4-BE49-F238E27FC236}">
                      <a16:creationId xmlns:a16="http://schemas.microsoft.com/office/drawing/2014/main" id="{6D504893-BF60-4C53-9197-DA331D81FB2E}"/>
                    </a:ext>
                  </a:extLst>
                </p:cNvPr>
                <p:cNvSpPr txBox="1"/>
                <p:nvPr/>
              </p:nvSpPr>
              <p:spPr>
                <a:xfrm>
                  <a:off x="2919377" y="1689157"/>
                  <a:ext cx="2727029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sz="1600" dirty="0">
                      <a:latin typeface="+mj-lt"/>
                    </a:rPr>
                    <a:t>Výběr textů pro zážitek z četb</a:t>
                  </a:r>
                  <a:r>
                    <a:rPr lang="cs-CZ" sz="1600" dirty="0"/>
                    <a:t>y</a:t>
                  </a:r>
                </a:p>
              </p:txBody>
            </p:sp>
            <p:sp>
              <p:nvSpPr>
                <p:cNvPr id="16" name="TextovéPole 15">
                  <a:extLst>
                    <a:ext uri="{FF2B5EF4-FFF2-40B4-BE49-F238E27FC236}">
                      <a16:creationId xmlns:a16="http://schemas.microsoft.com/office/drawing/2014/main" id="{AA079060-150F-4C81-AB9C-A7BE00E60E17}"/>
                    </a:ext>
                  </a:extLst>
                </p:cNvPr>
                <p:cNvSpPr txBox="1"/>
                <p:nvPr/>
              </p:nvSpPr>
              <p:spPr>
                <a:xfrm>
                  <a:off x="2919377" y="2027711"/>
                  <a:ext cx="3861250" cy="107721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742950" lvl="1" indent="-285750">
                    <a:buFont typeface="Arial" panose="020B0604020202020204" pitchFamily="34" charset="0"/>
                    <a:buChar char="•"/>
                  </a:pPr>
                  <a:r>
                    <a:rPr lang="cs-CZ" sz="1600" dirty="0">
                      <a:latin typeface="+mj-lt"/>
                    </a:rPr>
                    <a:t>samostatně řeší zadané úlohy</a:t>
                  </a:r>
                </a:p>
                <a:p>
                  <a:pPr marL="742950" lvl="1" indent="-285750">
                    <a:buFont typeface="Arial" panose="020B0604020202020204" pitchFamily="34" charset="0"/>
                    <a:buChar char="•"/>
                  </a:pPr>
                  <a:r>
                    <a:rPr lang="cs-CZ" sz="1600" dirty="0">
                      <a:latin typeface="+mj-lt"/>
                    </a:rPr>
                    <a:t>diskutuje se spolužáky nad řešením</a:t>
                  </a:r>
                </a:p>
                <a:p>
                  <a:pPr marL="742950" lvl="1" indent="-285750">
                    <a:buFont typeface="Arial" panose="020B0604020202020204" pitchFamily="34" charset="0"/>
                    <a:buChar char="•"/>
                  </a:pPr>
                  <a:r>
                    <a:rPr lang="cs-CZ" sz="1600" dirty="0">
                      <a:latin typeface="+mj-lt"/>
                    </a:rPr>
                    <a:t>vyhledává vlastní řešení úk</a:t>
                  </a:r>
                  <a:r>
                    <a:rPr lang="cs-CZ" sz="1600" dirty="0"/>
                    <a:t>olů</a:t>
                  </a:r>
                </a:p>
                <a:p>
                  <a:pPr marL="742950" lvl="1" indent="-285750">
                    <a:buFont typeface="Arial" panose="020B0604020202020204" pitchFamily="34" charset="0"/>
                    <a:buChar char="•"/>
                  </a:pPr>
                  <a:endParaRPr lang="cs-CZ" sz="1600" dirty="0"/>
                </a:p>
              </p:txBody>
            </p:sp>
          </p:grpSp>
          <p:sp>
            <p:nvSpPr>
              <p:cNvPr id="17" name="TextovéPole 16">
                <a:extLst>
                  <a:ext uri="{FF2B5EF4-FFF2-40B4-BE49-F238E27FC236}">
                    <a16:creationId xmlns:a16="http://schemas.microsoft.com/office/drawing/2014/main" id="{602C2224-8B12-45C5-9688-366718CFFB5E}"/>
                  </a:ext>
                </a:extLst>
              </p:cNvPr>
              <p:cNvSpPr txBox="1"/>
              <p:nvPr/>
            </p:nvSpPr>
            <p:spPr>
              <a:xfrm>
                <a:off x="4983211" y="1727192"/>
                <a:ext cx="1847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cs-CZ" dirty="0"/>
              </a:p>
            </p:txBody>
          </p:sp>
        </p:grpSp>
        <p:sp>
          <p:nvSpPr>
            <p:cNvPr id="14" name="TextovéPole 13">
              <a:extLst>
                <a:ext uri="{FF2B5EF4-FFF2-40B4-BE49-F238E27FC236}">
                  <a16:creationId xmlns:a16="http://schemas.microsoft.com/office/drawing/2014/main" id="{E79663AD-AFE5-4191-9E8D-6C0A084EB13C}"/>
                </a:ext>
              </a:extLst>
            </p:cNvPr>
            <p:cNvSpPr txBox="1"/>
            <p:nvPr/>
          </p:nvSpPr>
          <p:spPr>
            <a:xfrm>
              <a:off x="2679232" y="1106442"/>
              <a:ext cx="19792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b="1" dirty="0">
                  <a:latin typeface="+mj-lt"/>
                </a:rPr>
                <a:t>Kompetence žáků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9758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1118</Words>
  <Application>Microsoft Office PowerPoint</Application>
  <PresentationFormat>Širokoúhlá obrazovka</PresentationFormat>
  <Paragraphs>144</Paragraphs>
  <Slides>58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58</vt:i4>
      </vt:variant>
    </vt:vector>
  </HeadingPairs>
  <TitlesOfParts>
    <vt:vector size="64" baseType="lpstr">
      <vt:lpstr>Arial</vt:lpstr>
      <vt:lpstr>Arial Black</vt:lpstr>
      <vt:lpstr>Calibri</vt:lpstr>
      <vt:lpstr>Calibri Light</vt:lpstr>
      <vt:lpstr>Times New Roman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Mrázek Martin</dc:creator>
  <cp:lastModifiedBy>Adéla Zehringerová</cp:lastModifiedBy>
  <cp:revision>6</cp:revision>
  <dcterms:created xsi:type="dcterms:W3CDTF">2020-11-29T13:24:35Z</dcterms:created>
  <dcterms:modified xsi:type="dcterms:W3CDTF">2020-11-30T23:13:57Z</dcterms:modified>
</cp:coreProperties>
</file>