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94" r:id="rId3"/>
    <p:sldId id="291" r:id="rId4"/>
    <p:sldId id="292" r:id="rId5"/>
    <p:sldId id="293" r:id="rId6"/>
    <p:sldId id="295" r:id="rId7"/>
    <p:sldId id="296" r:id="rId8"/>
    <p:sldId id="29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4660"/>
  </p:normalViewPr>
  <p:slideViewPr>
    <p:cSldViewPr>
      <p:cViewPr>
        <p:scale>
          <a:sx n="118" d="100"/>
          <a:sy n="118" d="100"/>
        </p:scale>
        <p:origin x="48" y="15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F256A7-A7E5-41F8-BCB8-0FD04040C844}" type="datetimeFigureOut">
              <a:rPr lang="cs-CZ" smtClean="0"/>
              <a:t>11.1.2016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1530" y="3645024"/>
            <a:ext cx="7772400" cy="13001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KA 06 výchovné předměty I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3312368" cy="576064"/>
          </a:xfrm>
        </p:spPr>
        <p:txBody>
          <a:bodyPr>
            <a:normAutofit fontScale="925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CZ.1.07/1.3.00/51.0006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901530" y="5157192"/>
            <a:ext cx="7772400" cy="770384"/>
          </a:xfrm>
          <a:prstGeom prst="rect">
            <a:avLst/>
          </a:prstGeom>
        </p:spPr>
        <p:txBody>
          <a:bodyPr vert="horz" lIns="182880" tIns="0">
            <a:normAutofit lnSpcReduction="10000"/>
          </a:bodyPr>
          <a:lstStyle>
            <a:lvl1pPr marL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chemeClr val="bg2">
                    <a:shade val="2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None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None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2000">
              <a:spcAft>
                <a:spcPts val="1200"/>
              </a:spcAft>
            </a:pPr>
            <a:r>
              <a:rPr lang="cs-CZ" dirty="0" smtClean="0"/>
              <a:t>Mgr. </a:t>
            </a:r>
            <a:r>
              <a:rPr lang="cs-CZ" dirty="0" smtClean="0"/>
              <a:t>Naděžda Kocourková, Mgr. Radka Krahulcová</a:t>
            </a:r>
            <a:endParaRPr lang="cs-CZ" dirty="0" smtClean="0"/>
          </a:p>
          <a:p>
            <a:pPr marL="72000">
              <a:spcAft>
                <a:spcPts val="1200"/>
              </a:spcAft>
            </a:pPr>
            <a:r>
              <a:rPr lang="cs-CZ" dirty="0" smtClean="0"/>
              <a:t>Školení oborových didaktik: výchovy a dějepis</a:t>
            </a:r>
            <a:endParaRPr lang="cs-CZ" dirty="0"/>
          </a:p>
        </p:txBody>
      </p:sp>
      <p:pic>
        <p:nvPicPr>
          <p:cNvPr id="1026" name="Picture 2" descr="http://skola-rozsochatec.cz/images/logolin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61" y="548680"/>
            <a:ext cx="7342878" cy="150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0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QR kódování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/>
          <a:lstStyle/>
          <a:p>
            <a:endParaRPr lang="cs-CZ" b="1" dirty="0" smtClean="0"/>
          </a:p>
          <a:p>
            <a:r>
              <a:rPr lang="cs-CZ" b="1" dirty="0" smtClean="0"/>
              <a:t>QR </a:t>
            </a:r>
            <a:r>
              <a:rPr lang="cs-CZ" b="1" dirty="0" err="1" smtClean="0"/>
              <a:t>Creator</a:t>
            </a:r>
            <a:r>
              <a:rPr lang="cs-CZ" b="1" dirty="0" smtClean="0"/>
              <a:t> </a:t>
            </a:r>
            <a:r>
              <a:rPr lang="cs-CZ" dirty="0" smtClean="0"/>
              <a:t>– umožňuje vytvářet QR kódy.</a:t>
            </a:r>
          </a:p>
          <a:p>
            <a:endParaRPr lang="cs-CZ" dirty="0"/>
          </a:p>
          <a:p>
            <a:r>
              <a:rPr lang="cs-CZ" b="1" dirty="0" smtClean="0"/>
              <a:t>QR </a:t>
            </a:r>
            <a:r>
              <a:rPr lang="cs-CZ" b="1" dirty="0" err="1" smtClean="0"/>
              <a:t>Code</a:t>
            </a:r>
            <a:r>
              <a:rPr lang="cs-CZ" b="1" dirty="0" smtClean="0"/>
              <a:t> Scanner 8 </a:t>
            </a:r>
            <a:r>
              <a:rPr lang="cs-CZ" dirty="0" smtClean="0"/>
              <a:t>– umožňuje čtení vytvořených QR kódů.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918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HUDEBNÍ VÝCHOVA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 smtClean="0"/>
              <a:t>Musix</a:t>
            </a:r>
            <a:r>
              <a:rPr lang="cs-CZ" b="1" dirty="0" smtClean="0"/>
              <a:t> Mix </a:t>
            </a:r>
            <a:r>
              <a:rPr lang="cs-CZ" dirty="0" smtClean="0"/>
              <a:t>– umožňuje přehrávat, mixovat 2 skladby (mp3).</a:t>
            </a:r>
          </a:p>
          <a:p>
            <a:endParaRPr lang="cs-CZ" dirty="0" smtClean="0"/>
          </a:p>
          <a:p>
            <a:r>
              <a:rPr lang="cs-CZ" b="1" dirty="0" err="1" smtClean="0"/>
              <a:t>DrumKit</a:t>
            </a:r>
            <a:r>
              <a:rPr lang="cs-CZ" dirty="0" smtClean="0"/>
              <a:t> – „náhrada“ reálného bicího hudebního nástroje.</a:t>
            </a:r>
          </a:p>
          <a:p>
            <a:endParaRPr lang="cs-CZ" dirty="0" smtClean="0"/>
          </a:p>
          <a:p>
            <a:r>
              <a:rPr lang="cs-CZ" b="1" dirty="0" smtClean="0"/>
              <a:t>Musical Instruments Tutor </a:t>
            </a:r>
            <a:r>
              <a:rPr lang="cs-CZ" dirty="0" smtClean="0"/>
              <a:t>– aplikace seznamuje žáky s více než 20 typy hudebních nástrojů, u každého nástroje je zobrazen jednoduchý popis a zvuková nahrávka.</a:t>
            </a:r>
          </a:p>
          <a:p>
            <a:endParaRPr lang="cs-CZ" dirty="0"/>
          </a:p>
          <a:p>
            <a:r>
              <a:rPr lang="cs-CZ" b="1" dirty="0" err="1" smtClean="0"/>
              <a:t>Virtual</a:t>
            </a:r>
            <a:r>
              <a:rPr lang="cs-CZ" b="1" dirty="0" smtClean="0"/>
              <a:t> </a:t>
            </a:r>
            <a:r>
              <a:rPr lang="cs-CZ" b="1" dirty="0" err="1" smtClean="0"/>
              <a:t>keyboard</a:t>
            </a:r>
            <a:r>
              <a:rPr lang="cs-CZ" b="1" dirty="0" smtClean="0"/>
              <a:t> </a:t>
            </a:r>
            <a:r>
              <a:rPr lang="cs-CZ" dirty="0" smtClean="0"/>
              <a:t>– klasické piano.</a:t>
            </a:r>
          </a:p>
          <a:p>
            <a:r>
              <a:rPr lang="cs-CZ" dirty="0" smtClean="0"/>
              <a:t>- event. Virtualpiano.net (přímo na http stránkách)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21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TĚLESNÁ VÝCHOVA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err="1" smtClean="0"/>
              <a:t>Simple</a:t>
            </a:r>
            <a:r>
              <a:rPr lang="cs-CZ" b="1" dirty="0" smtClean="0"/>
              <a:t> </a:t>
            </a:r>
            <a:r>
              <a:rPr lang="cs-CZ" b="1" dirty="0" err="1" smtClean="0"/>
              <a:t>Volleyball</a:t>
            </a:r>
            <a:r>
              <a:rPr lang="cs-CZ" b="1" dirty="0" smtClean="0"/>
              <a:t> </a:t>
            </a:r>
            <a:r>
              <a:rPr lang="cs-CZ" b="1" dirty="0" err="1" smtClean="0"/>
              <a:t>Score</a:t>
            </a:r>
            <a:r>
              <a:rPr lang="cs-CZ" b="1" dirty="0" smtClean="0"/>
              <a:t> </a:t>
            </a:r>
            <a:r>
              <a:rPr lang="cs-CZ" b="1" dirty="0" err="1" smtClean="0"/>
              <a:t>Keeper</a:t>
            </a:r>
            <a:r>
              <a:rPr lang="cs-CZ" b="1" dirty="0" smtClean="0"/>
              <a:t> </a:t>
            </a:r>
            <a:r>
              <a:rPr lang="cs-CZ" dirty="0" smtClean="0"/>
              <a:t>– jedná se o sportovní nástroj – počítadlo skóre.</a:t>
            </a:r>
          </a:p>
          <a:p>
            <a:r>
              <a:rPr lang="cs-CZ" b="1" dirty="0" err="1" smtClean="0"/>
              <a:t>Sports</a:t>
            </a:r>
            <a:r>
              <a:rPr lang="cs-CZ" b="1" dirty="0" smtClean="0"/>
              <a:t> Tutor</a:t>
            </a:r>
            <a:r>
              <a:rPr lang="cs-CZ" dirty="0" smtClean="0"/>
              <a:t> – aplikace seznamuje žáky s různými typy sportů pomocí stručné charakteristiky (cca 30 slov). Aplikace je doplněna nahrávkou textu a obrázkem.</a:t>
            </a:r>
          </a:p>
          <a:p>
            <a:r>
              <a:rPr lang="cs-CZ" b="1" dirty="0" smtClean="0"/>
              <a:t>Guiness </a:t>
            </a:r>
            <a:r>
              <a:rPr lang="cs-CZ" b="1" dirty="0" err="1" smtClean="0"/>
              <a:t>World</a:t>
            </a:r>
            <a:r>
              <a:rPr lang="cs-CZ" b="1" dirty="0" smtClean="0"/>
              <a:t> </a:t>
            </a:r>
            <a:r>
              <a:rPr lang="cs-CZ" b="1" dirty="0" err="1" smtClean="0"/>
              <a:t>Record</a:t>
            </a:r>
            <a:r>
              <a:rPr lang="cs-CZ" b="1" dirty="0" smtClean="0"/>
              <a:t> 2012</a:t>
            </a:r>
            <a:r>
              <a:rPr lang="cs-CZ" dirty="0" smtClean="0"/>
              <a:t>– aplikace nabízí informace o světových rekordech doplněné obrazovým materiálem.</a:t>
            </a:r>
          </a:p>
          <a:p>
            <a:r>
              <a:rPr lang="cs-CZ" b="1" dirty="0" smtClean="0"/>
              <a:t>Hodiny</a:t>
            </a:r>
            <a:r>
              <a:rPr lang="cs-CZ" dirty="0" smtClean="0"/>
              <a:t> – mnoho doplňkových </a:t>
            </a:r>
            <a:r>
              <a:rPr lang="cs-CZ" dirty="0" err="1" smtClean="0"/>
              <a:t>fcí</a:t>
            </a:r>
            <a:r>
              <a:rPr lang="cs-CZ" dirty="0" smtClean="0"/>
              <a:t>, např. stopky.</a:t>
            </a:r>
          </a:p>
          <a:p>
            <a:r>
              <a:rPr lang="cs-CZ" b="1" dirty="0" smtClean="0"/>
              <a:t>Sport </a:t>
            </a:r>
            <a:r>
              <a:rPr lang="cs-CZ" b="1" dirty="0" err="1" smtClean="0"/>
              <a:t>board</a:t>
            </a:r>
            <a:r>
              <a:rPr lang="cs-CZ" b="1" dirty="0" smtClean="0"/>
              <a:t> </a:t>
            </a:r>
            <a:r>
              <a:rPr lang="cs-CZ" dirty="0" smtClean="0"/>
              <a:t>– sportovní trenérská tabule.</a:t>
            </a:r>
          </a:p>
          <a:p>
            <a:r>
              <a:rPr lang="cs-CZ" b="1" dirty="0" smtClean="0"/>
              <a:t>3D </a:t>
            </a:r>
            <a:r>
              <a:rPr lang="cs-CZ" b="1" dirty="0" err="1" smtClean="0"/>
              <a:t>human</a:t>
            </a:r>
            <a:r>
              <a:rPr lang="cs-CZ" b="1" dirty="0" smtClean="0"/>
              <a:t> anatomy </a:t>
            </a:r>
            <a:r>
              <a:rPr lang="cs-CZ" dirty="0" smtClean="0"/>
              <a:t>– anatomie člověka  (placená verze v AJ).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128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ZEMĚPIS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 smtClean="0"/>
              <a:t>Ultimate</a:t>
            </a:r>
            <a:r>
              <a:rPr lang="cs-CZ" b="1" dirty="0" smtClean="0"/>
              <a:t> Map Trivia </a:t>
            </a:r>
            <a:r>
              <a:rPr lang="cs-CZ" dirty="0" smtClean="0"/>
              <a:t>– aplikace obsahuje mapy šesti světadílů, jednotlivé státy a jejich hlavní města.</a:t>
            </a:r>
          </a:p>
          <a:p>
            <a:endParaRPr lang="cs-CZ" dirty="0" smtClean="0"/>
          </a:p>
          <a:p>
            <a:r>
              <a:rPr lang="cs-CZ" b="1" dirty="0" err="1" smtClean="0"/>
              <a:t>About</a:t>
            </a:r>
            <a:r>
              <a:rPr lang="cs-CZ" b="1" dirty="0" smtClean="0"/>
              <a:t> </a:t>
            </a:r>
            <a:r>
              <a:rPr lang="cs-CZ" b="1" dirty="0" err="1" smtClean="0"/>
              <a:t>Earth</a:t>
            </a:r>
            <a:r>
              <a:rPr lang="cs-CZ" dirty="0" smtClean="0"/>
              <a:t> – </a:t>
            </a:r>
            <a:r>
              <a:rPr lang="cs-CZ" dirty="0" err="1" smtClean="0"/>
              <a:t>infomace</a:t>
            </a:r>
            <a:r>
              <a:rPr lang="cs-CZ" dirty="0" smtClean="0"/>
              <a:t> o evoluci, litosférických deskách, počasí a klimatu, magnetickém </a:t>
            </a:r>
            <a:r>
              <a:rPr lang="cs-CZ" dirty="0"/>
              <a:t>p</a:t>
            </a:r>
            <a:r>
              <a:rPr lang="cs-CZ" dirty="0" smtClean="0"/>
              <a:t>oli, rotaci a atmosféře.</a:t>
            </a:r>
          </a:p>
          <a:p>
            <a:endParaRPr lang="cs-CZ" dirty="0" smtClean="0"/>
          </a:p>
          <a:p>
            <a:r>
              <a:rPr lang="cs-CZ" b="1" dirty="0" err="1" smtClean="0"/>
              <a:t>World</a:t>
            </a:r>
            <a:r>
              <a:rPr lang="cs-CZ" b="1" dirty="0" smtClean="0"/>
              <a:t> </a:t>
            </a:r>
            <a:r>
              <a:rPr lang="cs-CZ" b="1" dirty="0" err="1" smtClean="0"/>
              <a:t>National</a:t>
            </a:r>
            <a:r>
              <a:rPr lang="cs-CZ" b="1" dirty="0" smtClean="0"/>
              <a:t> </a:t>
            </a:r>
            <a:r>
              <a:rPr lang="cs-CZ" b="1" dirty="0" err="1" smtClean="0"/>
              <a:t>Flags</a:t>
            </a:r>
            <a:r>
              <a:rPr lang="cs-CZ" b="1" dirty="0" smtClean="0"/>
              <a:t> </a:t>
            </a:r>
            <a:r>
              <a:rPr lang="cs-CZ" dirty="0" smtClean="0"/>
              <a:t>– aplikace obsahuje mapy, národní vlajky států a jejich hlavní města.</a:t>
            </a:r>
          </a:p>
          <a:p>
            <a:endParaRPr lang="cs-CZ" dirty="0" smtClean="0"/>
          </a:p>
          <a:p>
            <a:r>
              <a:rPr lang="cs-CZ" b="1" dirty="0" smtClean="0"/>
              <a:t>Vlajky Lite </a:t>
            </a:r>
            <a:r>
              <a:rPr lang="cs-CZ" dirty="0" smtClean="0"/>
              <a:t>– česká aplikace, která prověří vaše znalosti státních vlajek.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5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DĚJEPIS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err="1" smtClean="0"/>
              <a:t>This</a:t>
            </a:r>
            <a:r>
              <a:rPr lang="cs-CZ" b="1" dirty="0" smtClean="0"/>
              <a:t> </a:t>
            </a:r>
            <a:r>
              <a:rPr lang="cs-CZ" b="1" dirty="0" err="1" smtClean="0"/>
              <a:t>Day</a:t>
            </a:r>
            <a:r>
              <a:rPr lang="cs-CZ" b="1" dirty="0" smtClean="0"/>
              <a:t> In </a:t>
            </a:r>
            <a:r>
              <a:rPr lang="cs-CZ" b="1" dirty="0" err="1" smtClean="0"/>
              <a:t>History</a:t>
            </a:r>
            <a:r>
              <a:rPr lang="cs-CZ" b="1" dirty="0" smtClean="0"/>
              <a:t> </a:t>
            </a:r>
            <a:r>
              <a:rPr lang="cs-CZ" dirty="0" smtClean="0"/>
              <a:t>– obsahuje historické události konkrétních dnů v roce.</a:t>
            </a:r>
          </a:p>
          <a:p>
            <a:endParaRPr lang="cs-CZ" dirty="0" smtClean="0"/>
          </a:p>
          <a:p>
            <a:r>
              <a:rPr lang="cs-CZ" b="1" dirty="0" err="1" smtClean="0"/>
              <a:t>About</a:t>
            </a:r>
            <a:r>
              <a:rPr lang="cs-CZ" b="1" dirty="0" smtClean="0"/>
              <a:t> </a:t>
            </a:r>
            <a:r>
              <a:rPr lang="cs-CZ" b="1" dirty="0" err="1" smtClean="0"/>
              <a:t>Earth</a:t>
            </a:r>
            <a:r>
              <a:rPr lang="cs-CZ" dirty="0" smtClean="0"/>
              <a:t> – </a:t>
            </a:r>
            <a:r>
              <a:rPr lang="cs-CZ" dirty="0" err="1" smtClean="0"/>
              <a:t>infomace</a:t>
            </a:r>
            <a:r>
              <a:rPr lang="cs-CZ" dirty="0" smtClean="0"/>
              <a:t> o evoluci, litosférických deskách, počasí a klimatu, magnetickém </a:t>
            </a:r>
            <a:r>
              <a:rPr lang="cs-CZ" dirty="0"/>
              <a:t>p</a:t>
            </a:r>
            <a:r>
              <a:rPr lang="cs-CZ" dirty="0" smtClean="0"/>
              <a:t>oli, rotaci a atmosféře.</a:t>
            </a:r>
          </a:p>
          <a:p>
            <a:endParaRPr lang="cs-CZ" dirty="0" smtClean="0"/>
          </a:p>
          <a:p>
            <a:r>
              <a:rPr lang="cs-CZ" b="1" dirty="0" err="1" smtClean="0"/>
              <a:t>Back</a:t>
            </a:r>
            <a:r>
              <a:rPr lang="cs-CZ" b="1" dirty="0" smtClean="0"/>
              <a:t> In </a:t>
            </a:r>
            <a:r>
              <a:rPr lang="cs-CZ" b="1" dirty="0" err="1" smtClean="0"/>
              <a:t>Time</a:t>
            </a:r>
            <a:r>
              <a:rPr lang="cs-CZ" b="1" dirty="0" smtClean="0"/>
              <a:t> </a:t>
            </a:r>
            <a:r>
              <a:rPr lang="cs-CZ" dirty="0" smtClean="0"/>
              <a:t>– pouze zkušební verze. Umožňuje nahlížet do celosvětových historických událostí</a:t>
            </a:r>
          </a:p>
          <a:p>
            <a:endParaRPr lang="cs-CZ" dirty="0"/>
          </a:p>
          <a:p>
            <a:r>
              <a:rPr lang="cs-CZ" b="1" dirty="0" smtClean="0"/>
              <a:t>HD </a:t>
            </a:r>
            <a:r>
              <a:rPr lang="cs-CZ" b="1" dirty="0" err="1" smtClean="0"/>
              <a:t>history</a:t>
            </a:r>
            <a:r>
              <a:rPr lang="cs-CZ" b="1" dirty="0" smtClean="0"/>
              <a:t> </a:t>
            </a:r>
            <a:r>
              <a:rPr lang="cs-CZ" b="1" dirty="0" err="1" smtClean="0"/>
              <a:t>photos</a:t>
            </a:r>
            <a:r>
              <a:rPr lang="cs-CZ" b="1" dirty="0" smtClean="0"/>
              <a:t> </a:t>
            </a:r>
            <a:r>
              <a:rPr lang="cs-CZ" dirty="0" smtClean="0"/>
              <a:t>– historické události s fotodokumentací.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372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VÝTVATNÁ VÝCHOVA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Fresh</a:t>
            </a:r>
            <a:r>
              <a:rPr lang="cs-CZ" b="1" dirty="0" smtClean="0"/>
              <a:t> </a:t>
            </a:r>
            <a:r>
              <a:rPr lang="cs-CZ" b="1" dirty="0" err="1" smtClean="0"/>
              <a:t>Paint</a:t>
            </a:r>
            <a:r>
              <a:rPr lang="cs-CZ" b="1" dirty="0" smtClean="0"/>
              <a:t> </a:t>
            </a:r>
            <a:r>
              <a:rPr lang="cs-CZ" dirty="0" smtClean="0"/>
              <a:t>– aplikace obsahuje možnost malování a olejomalby.</a:t>
            </a:r>
          </a:p>
          <a:p>
            <a:endParaRPr lang="cs-CZ" dirty="0" smtClean="0"/>
          </a:p>
          <a:p>
            <a:r>
              <a:rPr lang="cs-CZ" b="1" dirty="0" err="1" smtClean="0"/>
              <a:t>Pencil</a:t>
            </a:r>
            <a:r>
              <a:rPr lang="cs-CZ" b="1" dirty="0" smtClean="0"/>
              <a:t> </a:t>
            </a:r>
            <a:r>
              <a:rPr lang="cs-CZ" b="1" dirty="0" err="1" smtClean="0"/>
              <a:t>Sketch</a:t>
            </a:r>
            <a:r>
              <a:rPr lang="cs-CZ" b="1" dirty="0" smtClean="0"/>
              <a:t> </a:t>
            </a:r>
            <a:r>
              <a:rPr lang="cs-CZ" dirty="0" smtClean="0"/>
              <a:t>– převádí libovolné </a:t>
            </a:r>
            <a:r>
              <a:rPr lang="cs-CZ" dirty="0"/>
              <a:t>f</a:t>
            </a:r>
            <a:r>
              <a:rPr lang="cs-CZ" dirty="0" smtClean="0"/>
              <a:t>otografie do kresby.</a:t>
            </a:r>
          </a:p>
          <a:p>
            <a:endParaRPr lang="cs-CZ" dirty="0" smtClean="0"/>
          </a:p>
          <a:p>
            <a:r>
              <a:rPr lang="cs-CZ" b="1" dirty="0" err="1" smtClean="0"/>
              <a:t>Paint</a:t>
            </a:r>
            <a:r>
              <a:rPr lang="cs-CZ" b="1" dirty="0" smtClean="0"/>
              <a:t> 4 </a:t>
            </a:r>
            <a:r>
              <a:rPr lang="cs-CZ" b="1" dirty="0" err="1" smtClean="0"/>
              <a:t>Kids</a:t>
            </a:r>
            <a:r>
              <a:rPr lang="cs-CZ" b="1" dirty="0" smtClean="0"/>
              <a:t> </a:t>
            </a:r>
            <a:r>
              <a:rPr lang="cs-CZ" dirty="0" smtClean="0"/>
              <a:t>– vytváření obrázků, malování apod.</a:t>
            </a:r>
          </a:p>
          <a:p>
            <a:endParaRPr lang="cs-CZ" dirty="0"/>
          </a:p>
          <a:p>
            <a:r>
              <a:rPr lang="cs-CZ" b="1" dirty="0" err="1" smtClean="0"/>
              <a:t>Gimp</a:t>
            </a:r>
            <a:r>
              <a:rPr lang="cs-CZ" dirty="0" smtClean="0"/>
              <a:t> – alternativa </a:t>
            </a:r>
            <a:r>
              <a:rPr lang="cs-CZ" dirty="0" err="1" smtClean="0"/>
              <a:t>Photoshopu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8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OBČANSKÁ VÝCHOVA, VKZ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8018088" cy="4770856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Nutrition</a:t>
            </a:r>
            <a:r>
              <a:rPr lang="cs-CZ" b="1" dirty="0" smtClean="0"/>
              <a:t> </a:t>
            </a:r>
            <a:r>
              <a:rPr lang="cs-CZ" b="1" dirty="0" err="1" smtClean="0"/>
              <a:t>Tracker</a:t>
            </a:r>
            <a:r>
              <a:rPr lang="cs-CZ" b="1" dirty="0" smtClean="0"/>
              <a:t> </a:t>
            </a:r>
            <a:r>
              <a:rPr lang="cs-CZ" dirty="0" smtClean="0"/>
              <a:t>– aplikace obsahuje nutriční kalkulačku.</a:t>
            </a:r>
          </a:p>
          <a:p>
            <a:endParaRPr lang="cs-CZ" dirty="0" smtClean="0"/>
          </a:p>
          <a:p>
            <a:r>
              <a:rPr lang="cs-CZ" b="1" dirty="0" smtClean="0"/>
              <a:t>Bible </a:t>
            </a:r>
            <a:r>
              <a:rPr lang="cs-CZ" dirty="0" smtClean="0"/>
              <a:t>– aplikace vhodná pro výklad Bible, náboženství nebo základů společenských věd.</a:t>
            </a:r>
          </a:p>
          <a:p>
            <a:endParaRPr lang="cs-CZ" dirty="0" smtClean="0"/>
          </a:p>
          <a:p>
            <a:r>
              <a:rPr lang="cs-CZ" b="1" dirty="0" smtClean="0"/>
              <a:t>Wikipedie </a:t>
            </a:r>
            <a:r>
              <a:rPr lang="cs-CZ" dirty="0" smtClean="0"/>
              <a:t>– mnohojazyčná encyklopedie s otevřeným obsahem.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3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1172</TotalTime>
  <Words>390</Words>
  <Application>Microsoft Office PowerPoint</Application>
  <PresentationFormat>Předvádění na obrazovce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Aspekt</vt:lpstr>
      <vt:lpstr>KA 06 výchovné předměty I </vt:lpstr>
      <vt:lpstr>QR kódování</vt:lpstr>
      <vt:lpstr>HUDEBNÍ VÝCHOVA</vt:lpstr>
      <vt:lpstr>TĚLESNÁ VÝCHOVA</vt:lpstr>
      <vt:lpstr>ZEMĚPIS</vt:lpstr>
      <vt:lpstr>DĚJEPIS</vt:lpstr>
      <vt:lpstr>VÝTVATNÁ VÝCHOVA</vt:lpstr>
      <vt:lpstr>OBČANSKÁ VÝCHOVA, VKZ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SHARP - Vzdělávání pedagogů pomocí tabletů</dc:title>
  <dc:creator>Pabjan Marek</dc:creator>
  <cp:lastModifiedBy>blazkova</cp:lastModifiedBy>
  <cp:revision>44</cp:revision>
  <dcterms:created xsi:type="dcterms:W3CDTF">2015-04-11T08:45:20Z</dcterms:created>
  <dcterms:modified xsi:type="dcterms:W3CDTF">2016-01-11T11:15:43Z</dcterms:modified>
</cp:coreProperties>
</file>