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90" r:id="rId5"/>
    <p:sldId id="271" r:id="rId6"/>
    <p:sldId id="272" r:id="rId7"/>
    <p:sldId id="273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7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FE3"/>
    <a:srgbClr val="969491"/>
    <a:srgbClr val="8397B0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6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8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76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45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8688C-9606-4D04-8D44-EF03963C7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723" y="4483848"/>
            <a:ext cx="7831015" cy="1530035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B0F0"/>
                </a:solidFill>
              </a:rPr>
              <a:t>Společenství praxe </a:t>
            </a:r>
            <a:br>
              <a:rPr lang="cs-CZ" sz="3200" dirty="0">
                <a:solidFill>
                  <a:srgbClr val="00B0F0"/>
                </a:solidFill>
              </a:rPr>
            </a:br>
            <a:r>
              <a:rPr lang="cs-CZ" sz="1000" dirty="0">
                <a:solidFill>
                  <a:srgbClr val="00B0F0"/>
                </a:solidFill>
              </a:rPr>
              <a:t> </a:t>
            </a:r>
            <a:br>
              <a:rPr lang="cs-CZ" sz="3200" dirty="0">
                <a:solidFill>
                  <a:srgbClr val="00B0F0"/>
                </a:solidFill>
              </a:rPr>
            </a:br>
            <a:r>
              <a:rPr lang="cs-CZ" sz="3200" dirty="0">
                <a:solidFill>
                  <a:srgbClr val="00B0F0"/>
                </a:solidFill>
              </a:rPr>
              <a:t>vzdělávací oblast</a:t>
            </a:r>
            <a:br>
              <a:rPr lang="cs-CZ" sz="3200" dirty="0">
                <a:solidFill>
                  <a:srgbClr val="00B0F0"/>
                </a:solidFill>
              </a:rPr>
            </a:br>
            <a:r>
              <a:rPr lang="cs-CZ" sz="1200" dirty="0">
                <a:solidFill>
                  <a:srgbClr val="00B0F0"/>
                </a:solidFill>
              </a:rPr>
              <a:t> </a:t>
            </a:r>
            <a:br>
              <a:rPr lang="cs-CZ" sz="3200" dirty="0">
                <a:solidFill>
                  <a:srgbClr val="00B0F0"/>
                </a:solidFill>
              </a:rPr>
            </a:br>
            <a:r>
              <a:rPr lang="cs-CZ" sz="3200" dirty="0">
                <a:solidFill>
                  <a:srgbClr val="00B0F0"/>
                </a:solidFill>
              </a:rPr>
              <a:t> Člověk a zdraví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AC3194-5BBD-4FE9-B6C1-AC4D95763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8987" y="5748268"/>
            <a:ext cx="3838354" cy="531230"/>
          </a:xfrm>
        </p:spPr>
        <p:txBody>
          <a:bodyPr/>
          <a:lstStyle/>
          <a:p>
            <a:pPr algn="r"/>
            <a:r>
              <a:rPr lang="cs-CZ" sz="2400" dirty="0">
                <a:solidFill>
                  <a:srgbClr val="00B0F0"/>
                </a:solidFill>
              </a:rPr>
              <a:t>10. 3. 2021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A8BB65F-628E-4406-A3DD-698DBB01B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131">
            <a:off x="884549" y="1460984"/>
            <a:ext cx="3460652" cy="255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Nedobrovolné distanční vzdělávání: jak jsme se s tím (zatím) poprali | by  Daniela Luňáčková | EDTECH KISK | Medium">
            <a:extLst>
              <a:ext uri="{FF2B5EF4-FFF2-40B4-BE49-F238E27FC236}">
                <a16:creationId xmlns:a16="http://schemas.microsoft.com/office/drawing/2014/main" id="{6AD543F1-6117-48F2-9DD2-07354FDB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898">
            <a:off x="4540987" y="1513510"/>
            <a:ext cx="3802839" cy="213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rtovní zařízení | Obec Bernartice nad Odrou">
            <a:extLst>
              <a:ext uri="{FF2B5EF4-FFF2-40B4-BE49-F238E27FC236}">
                <a16:creationId xmlns:a16="http://schemas.microsoft.com/office/drawing/2014/main" id="{FBDEEB2A-A662-4F81-92F4-ADAA30D4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93">
            <a:off x="8353908" y="1697207"/>
            <a:ext cx="3194366" cy="2125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3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4DC627D-851D-4C86-B794-821570D35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90" y="0"/>
            <a:ext cx="12999445" cy="66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D7828E8-4B66-4ACF-8992-208CD406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1" y="0"/>
            <a:ext cx="13290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4F605BE-A0F8-4340-A12A-08A34EBC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707" y="0"/>
            <a:ext cx="13388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63C0233A-BA96-490B-8A64-06E3CB32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44" y="0"/>
            <a:ext cx="12394087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7C0DDC-D370-4F9B-94F7-F11D053BA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7" y="-1"/>
            <a:ext cx="12643464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5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234951F-1E3B-4BD8-A83A-FA108CACA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19"/>
            <a:ext cx="13020222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2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131347C-CA2F-46C2-B93A-576AC836D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0"/>
            <a:ext cx="13013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8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1886" y="2506931"/>
            <a:ext cx="6318340" cy="2076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lektorka seminářů pro školy, učitele a knihovníky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fanynka oborové didaktiky společenských věd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neformální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tvorba metodických materiálů (spolupráce s </a:t>
            </a:r>
            <a:r>
              <a:rPr lang="cs-CZ" sz="2200" dirty="0" err="1">
                <a:solidFill>
                  <a:srgbClr val="00B0F0"/>
                </a:solidFill>
              </a:rPr>
              <a:t>NPI</a:t>
            </a:r>
            <a:r>
              <a:rPr lang="cs-CZ" sz="2200" dirty="0">
                <a:solidFill>
                  <a:srgbClr val="00B0F0"/>
                </a:solidFill>
              </a:rPr>
              <a:t> ČR - </a:t>
            </a:r>
            <a:r>
              <a:rPr lang="cs-CZ" sz="2200" dirty="0" err="1">
                <a:solidFill>
                  <a:srgbClr val="00B0F0"/>
                </a:solidFill>
              </a:rPr>
              <a:t>PPUČ</a:t>
            </a:r>
            <a:r>
              <a:rPr lang="cs-CZ" sz="2200" dirty="0">
                <a:solidFill>
                  <a:srgbClr val="00B0F0"/>
                </a:solidFill>
              </a:rPr>
              <a:t>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9DD3A9-79C1-49F4-9DCC-3F2D3D75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2476" y="1345792"/>
            <a:ext cx="10044607" cy="566057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00B0F0"/>
                </a:solidFill>
              </a:rPr>
              <a:t>Mgr. Vanda Vaníčková, Ph.D.</a:t>
            </a:r>
            <a:endParaRPr lang="cs-CZ" sz="2800" dirty="0"/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4276577" y="5981297"/>
            <a:ext cx="5497915" cy="72775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1861622" y="294950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Kdo jsem a proč zrovna já?</a:t>
            </a:r>
          </a:p>
        </p:txBody>
      </p:sp>
      <p:pic>
        <p:nvPicPr>
          <p:cNvPr id="2049" name="Obrázek 2048" descr="Obsah obrázku text&#10;&#10;Popis byl vytvořen automaticky">
            <a:extLst>
              <a:ext uri="{FF2B5EF4-FFF2-40B4-BE49-F238E27FC236}">
                <a16:creationId xmlns:a16="http://schemas.microsoft.com/office/drawing/2014/main" id="{492B7D3B-7424-4307-8F1A-D92F9003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5" y="5965968"/>
            <a:ext cx="2723203" cy="801832"/>
          </a:xfrm>
          <a:prstGeom prst="rect">
            <a:avLst/>
          </a:prstGeom>
        </p:spPr>
      </p:pic>
      <p:pic>
        <p:nvPicPr>
          <p:cNvPr id="150" name="Obrázek 149">
            <a:extLst>
              <a:ext uri="{FF2B5EF4-FFF2-40B4-BE49-F238E27FC236}">
                <a16:creationId xmlns:a16="http://schemas.microsoft.com/office/drawing/2014/main" id="{256B806E-0451-4C2E-8A5A-D48A7136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61" y="1101154"/>
            <a:ext cx="4515522" cy="224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1" name="Obrázek 150" descr="Obsah obrázku interiér, okno, stůl, strop&#10;&#10;Popis byl vytvořen automaticky">
            <a:extLst>
              <a:ext uri="{FF2B5EF4-FFF2-40B4-BE49-F238E27FC236}">
                <a16:creationId xmlns:a16="http://schemas.microsoft.com/office/drawing/2014/main" id="{A4473DAB-C00C-4C1A-AC93-10D9C20C3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85" y="3468205"/>
            <a:ext cx="3356482" cy="251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388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838" y="1136544"/>
            <a:ext cx="9744631" cy="52073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Funkční propojení oborů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tělesná výchova, výchova ke zdraví a společenské vědy </a:t>
            </a:r>
            <a:r>
              <a:rPr lang="cs-CZ" sz="2000" dirty="0">
                <a:sym typeface="Wingdings" panose="05000000000000000000" pitchFamily="2" charset="2"/>
              </a:rPr>
              <a:t> </a:t>
            </a:r>
            <a:r>
              <a:rPr lang="cs-CZ" sz="2000" b="1" dirty="0">
                <a:sym typeface="Wingdings" panose="05000000000000000000" pitchFamily="2" charset="2"/>
              </a:rPr>
              <a:t>pohyb a společnost</a:t>
            </a: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Inspirace z volnočasového prostředí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bezprostřednost žáků, </a:t>
            </a:r>
            <a:r>
              <a:rPr lang="cs-CZ" sz="2000" b="1" dirty="0"/>
              <a:t>herní prvky</a:t>
            </a:r>
            <a:r>
              <a:rPr lang="cs-CZ" sz="2000" dirty="0"/>
              <a:t>, spolupráce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Aktuální a atraktivní aktivity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zajímavá témata pro žáky (zájmy, potřeby) i učitele, </a:t>
            </a:r>
            <a:r>
              <a:rPr lang="cs-CZ" sz="2000" b="1" dirty="0"/>
              <a:t>aktuální příklady </a:t>
            </a:r>
            <a:r>
              <a:rPr lang="cs-CZ" sz="2000" dirty="0"/>
              <a:t>a</a:t>
            </a:r>
            <a:r>
              <a:rPr lang="cs-CZ" sz="2000" b="1" dirty="0"/>
              <a:t> podmínky</a:t>
            </a:r>
            <a:r>
              <a:rPr lang="cs-CZ" sz="2000" dirty="0"/>
              <a:t> (distanční výuka)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Aktivní a přemýšlející žák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činnost </a:t>
            </a:r>
            <a:r>
              <a:rPr lang="cs-CZ" sz="2000" dirty="0"/>
              <a:t>(a odpovědnost) je na </a:t>
            </a:r>
            <a:r>
              <a:rPr lang="cs-CZ" sz="2000" b="1" dirty="0"/>
              <a:t>žákovi</a:t>
            </a:r>
            <a:r>
              <a:rPr lang="cs-CZ" sz="2000" dirty="0"/>
              <a:t>, kreativní prostor, </a:t>
            </a:r>
            <a:r>
              <a:rPr lang="cs-CZ" sz="2000" b="1" dirty="0"/>
              <a:t>rozvoj gramotností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1"/>
            <a:endParaRPr lang="cs-CZ" sz="2000" dirty="0"/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3430257" y="5895793"/>
            <a:ext cx="5497915" cy="72775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1872709" y="273565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Z čeho vycházíme?</a:t>
            </a:r>
          </a:p>
        </p:txBody>
      </p:sp>
      <p:pic>
        <p:nvPicPr>
          <p:cNvPr id="151" name="Obrázek 150" descr="Obsah obrázku text&#10;&#10;Popis byl vytvořen automaticky">
            <a:extLst>
              <a:ext uri="{FF2B5EF4-FFF2-40B4-BE49-F238E27FC236}">
                <a16:creationId xmlns:a16="http://schemas.microsoft.com/office/drawing/2014/main" id="{0DBFBF6A-C107-4AEB-8998-05B20941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5807516"/>
            <a:ext cx="2723203" cy="801832"/>
          </a:xfrm>
          <a:prstGeom prst="rect">
            <a:avLst/>
          </a:prstGeom>
        </p:spPr>
      </p:pic>
      <p:pic>
        <p:nvPicPr>
          <p:cNvPr id="150" name="Obrázek 149">
            <a:extLst>
              <a:ext uri="{FF2B5EF4-FFF2-40B4-BE49-F238E27FC236}">
                <a16:creationId xmlns:a16="http://schemas.microsoft.com/office/drawing/2014/main" id="{E30EA629-8A92-440A-A1E5-188F9E4C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963">
            <a:off x="8761869" y="1494591"/>
            <a:ext cx="3251988" cy="21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8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50" descr="Obsah obrázku text&#10;&#10;Popis byl vytvořen automaticky">
            <a:extLst>
              <a:ext uri="{FF2B5EF4-FFF2-40B4-BE49-F238E27FC236}">
                <a16:creationId xmlns:a16="http://schemas.microsoft.com/office/drawing/2014/main" id="{0DBFBF6A-C107-4AEB-8998-05B20941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5807516"/>
            <a:ext cx="2723203" cy="801832"/>
          </a:xfrm>
          <a:prstGeom prst="rect">
            <a:avLst/>
          </a:prstGeom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436" y="1751266"/>
            <a:ext cx="7238311" cy="3082025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/>
              <a:t>pohyb zachycený a zpracovaný ve videu</a:t>
            </a:r>
            <a:endParaRPr lang="cs-CZ" sz="18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ym typeface="Wingdings" panose="05000000000000000000" pitchFamily="2" charset="2"/>
              </a:rPr>
              <a:t>natočit jakýkoli pohyb</a:t>
            </a:r>
            <a:r>
              <a:rPr lang="cs-CZ" sz="1800" dirty="0">
                <a:sym typeface="Wingdings" panose="05000000000000000000" pitchFamily="2" charset="2"/>
              </a:rPr>
              <a:t>, </a:t>
            </a:r>
            <a:r>
              <a:rPr lang="cs-CZ" sz="1800" b="1" dirty="0">
                <a:sym typeface="Wingdings" panose="05000000000000000000" pitchFamily="2" charset="2"/>
              </a:rPr>
              <a:t>popsat jeho (správné) provedení, rizika apod.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dirty="0">
                <a:sym typeface="Wingdings" panose="05000000000000000000" pitchFamily="2" charset="2"/>
              </a:rPr>
              <a:t>žáci si sami volí postup, nástroje, …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dirty="0">
                <a:sym typeface="Wingdings" panose="05000000000000000000" pitchFamily="2" charset="2"/>
              </a:rPr>
              <a:t>využitelné při vzdělávání – přínos pro učitele, vrstevnické učení</a:t>
            </a:r>
            <a:endParaRPr lang="cs-CZ" sz="18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B0F0"/>
                </a:solidFill>
              </a:rPr>
              <a:t>digitální gramotnost: </a:t>
            </a:r>
            <a:r>
              <a:rPr lang="cs-CZ" sz="1800" dirty="0"/>
              <a:t>učení v digitálním prostředí, tvorba videa a jeho úprava (aplikace, programy, sdílení, autorská práva, etika)</a:t>
            </a:r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3430257" y="5895793"/>
            <a:ext cx="5497915" cy="72775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2269835" y="535447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Aktivita Imaginární elektronická tužka</a:t>
            </a:r>
          </a:p>
        </p:txBody>
      </p:sp>
      <p:pic>
        <p:nvPicPr>
          <p:cNvPr id="153" name="Picture 2" descr="Elektronická tužka: Kovářovy zákroky během ruské přesilovky 5 na 3 – ČT  sport – Česká televize">
            <a:extLst>
              <a:ext uri="{FF2B5EF4-FFF2-40B4-BE49-F238E27FC236}">
                <a16:creationId xmlns:a16="http://schemas.microsoft.com/office/drawing/2014/main" id="{2678FBEC-BC8C-434A-B145-5D44CF62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07" y="2344020"/>
            <a:ext cx="4206994" cy="2309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prezentace je dostupná pod licencí CC BY-SA 4.0 Mezinárodní.</a:t>
            </a:r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50" descr="Obsah obrázku text&#10;&#10;Popis byl vytvořen automaticky">
            <a:extLst>
              <a:ext uri="{FF2B5EF4-FFF2-40B4-BE49-F238E27FC236}">
                <a16:creationId xmlns:a16="http://schemas.microsoft.com/office/drawing/2014/main" id="{0DBFBF6A-C107-4AEB-8998-05B20941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82" y="6195726"/>
            <a:ext cx="1660253" cy="488852"/>
          </a:xfrm>
          <a:prstGeom prst="rect">
            <a:avLst/>
          </a:prstGeom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6887" y="1400695"/>
            <a:ext cx="6690626" cy="291911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/>
              <a:t>pohybová aktivita</a:t>
            </a:r>
            <a:r>
              <a:rPr lang="cs-CZ" sz="1800" dirty="0"/>
              <a:t> propojující </a:t>
            </a:r>
            <a:r>
              <a:rPr lang="cs-CZ" sz="1800" b="1" dirty="0"/>
              <a:t>digitální a lokální </a:t>
            </a:r>
            <a:r>
              <a:rPr lang="cs-CZ" sz="1800" dirty="0"/>
              <a:t>prostředí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ym typeface="Wingdings" panose="05000000000000000000" pitchFamily="2" charset="2"/>
              </a:rPr>
              <a:t>(vymyslet </a:t>
            </a:r>
            <a:r>
              <a:rPr lang="cs-CZ" sz="1800" dirty="0">
                <a:sym typeface="Wingdings" panose="05000000000000000000" pitchFamily="2" charset="2"/>
              </a:rPr>
              <a:t>a) </a:t>
            </a:r>
            <a:r>
              <a:rPr lang="cs-CZ" sz="1800" b="1" dirty="0">
                <a:sym typeface="Wingdings" panose="05000000000000000000" pitchFamily="2" charset="2"/>
              </a:rPr>
              <a:t>zdolat společně trasu </a:t>
            </a:r>
            <a:r>
              <a:rPr lang="cs-CZ" sz="1800" dirty="0">
                <a:sym typeface="Wingdings" panose="05000000000000000000" pitchFamily="2" charset="2"/>
              </a:rPr>
              <a:t>s místy</a:t>
            </a:r>
            <a:r>
              <a:rPr lang="cs-CZ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sz="1800" dirty="0">
                <a:sym typeface="Wingdings" panose="05000000000000000000" pitchFamily="2" charset="2"/>
              </a:rPr>
              <a:t>spojenými </a:t>
            </a:r>
            <a:r>
              <a:rPr lang="cs-CZ" sz="1800" i="1" dirty="0">
                <a:sym typeface="Wingdings" panose="05000000000000000000" pitchFamily="2" charset="2"/>
              </a:rPr>
              <a:t>s Evropskou unií / osobností / historickou událostí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dirty="0">
                <a:sym typeface="Wingdings" panose="05000000000000000000" pitchFamily="2" charset="2"/>
              </a:rPr>
              <a:t>spolupráce a role v týmu, sdílení, společný cíl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dirty="0"/>
              <a:t>sociální klima třídy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B0F0"/>
                </a:solidFill>
              </a:rPr>
              <a:t>digitální gramotnost: </a:t>
            </a:r>
            <a:r>
              <a:rPr lang="cs-CZ" sz="1800" dirty="0"/>
              <a:t>propojení virtuálního a reálného aplikace, sdílení informací a týmová práce, komunikace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B0F0"/>
                </a:solidFill>
              </a:rPr>
              <a:t>matematická gramotnost: </a:t>
            </a:r>
            <a:r>
              <a:rPr lang="cs-CZ" sz="1800" dirty="0"/>
              <a:t>řešení problému, forma zpracování (tabulky, grafy, schémata, …), digitální nástroje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B0F0"/>
                </a:solidFill>
              </a:rPr>
              <a:t>čtenářská gramotnost: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/>
              <a:t>práce s nesouvislým a dynamickým textem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7434596" y="6107505"/>
            <a:ext cx="4625272" cy="654380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2383995" y="371668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Aktivita Na výletě #Sami ale spolu</a:t>
            </a:r>
          </a:p>
        </p:txBody>
      </p:sp>
      <p:pic>
        <p:nvPicPr>
          <p:cNvPr id="152" name="Obrázek 151" descr="Obsah obrázku mapa&#10;&#10;Popis byl vytvořen automaticky">
            <a:extLst>
              <a:ext uri="{FF2B5EF4-FFF2-40B4-BE49-F238E27FC236}">
                <a16:creationId xmlns:a16="http://schemas.microsoft.com/office/drawing/2014/main" id="{D27C2C46-5A92-40D5-B930-B7336FC5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79" y="2497959"/>
            <a:ext cx="4880734" cy="229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613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ek 150" descr="Obsah obrázku text&#10;&#10;Popis byl vytvořen automaticky">
            <a:extLst>
              <a:ext uri="{FF2B5EF4-FFF2-40B4-BE49-F238E27FC236}">
                <a16:creationId xmlns:a16="http://schemas.microsoft.com/office/drawing/2014/main" id="{0DBFBF6A-C107-4AEB-8998-05B20941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5807516"/>
            <a:ext cx="2723203" cy="801832"/>
          </a:xfrm>
          <a:prstGeom prst="rect">
            <a:avLst/>
          </a:prstGeom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297" y="1728687"/>
            <a:ext cx="6838958" cy="3082025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i="1" dirty="0"/>
              <a:t>„</a:t>
            </a:r>
            <a:r>
              <a:rPr lang="cs-CZ" sz="1800" i="1" dirty="0" err="1"/>
              <a:t>youtuberství</a:t>
            </a:r>
            <a:r>
              <a:rPr lang="cs-CZ" sz="1800" i="1" dirty="0"/>
              <a:t> ve světě pohybu“</a:t>
            </a:r>
            <a:r>
              <a:rPr lang="cs-CZ" sz="1800" dirty="0"/>
              <a:t> (proces přípravy a tvorby videa)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ym typeface="Wingdings" panose="05000000000000000000" pitchFamily="2" charset="2"/>
              </a:rPr>
              <a:t>vytvořit video skládající se z různých činností; </a:t>
            </a:r>
            <a:r>
              <a:rPr lang="cs-CZ" sz="1800" i="1" dirty="0">
                <a:sym typeface="Wingdings" panose="05000000000000000000" pitchFamily="2" charset="2"/>
              </a:rPr>
              <a:t>př. venkovní posilovna, oslava vítězství, letní sporty v zimě, …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dirty="0">
                <a:sym typeface="Wingdings" panose="05000000000000000000" pitchFamily="2" charset="2"/>
              </a:rPr>
              <a:t>zábavně pojatý pohled na pohyb, sociální klima třídy</a:t>
            </a:r>
            <a:endParaRPr lang="cs-CZ" sz="18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00B0F0"/>
                </a:solidFill>
              </a:rPr>
              <a:t>digitální gramotnost: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návrh a tvorba videa, jeho úprava (aplikace, programy, sdílení, autorská práva, etika), sdílení</a:t>
            </a:r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3430257" y="5895793"/>
            <a:ext cx="5497915" cy="72775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2269835" y="535447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Aktivita Natoč to!</a:t>
            </a:r>
          </a:p>
        </p:txBody>
      </p:sp>
      <p:pic>
        <p:nvPicPr>
          <p:cNvPr id="150" name="Obrázek 149">
            <a:extLst>
              <a:ext uri="{FF2B5EF4-FFF2-40B4-BE49-F238E27FC236}">
                <a16:creationId xmlns:a16="http://schemas.microsoft.com/office/drawing/2014/main" id="{1B231F6C-BE6F-46D9-A835-2873FA11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131">
            <a:off x="7566258" y="2130820"/>
            <a:ext cx="3860101" cy="284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25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7492" y="1045898"/>
            <a:ext cx="7226707" cy="5163941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QR KÓDY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sz="2000" dirty="0"/>
              <a:t>pohyb v kombinaci s hrou; úkoly, stezky, 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SELFIE SOUTĚŽ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sz="2000" dirty="0"/>
              <a:t>zábavná a kreativní forma, sociální klima třídy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sz="2000" i="1" dirty="0"/>
              <a:t>selfie ve skoku; a la známý sportovec, jako fanoušek, na známém sportovním místě, 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MÁME SLADKÝ ŽIVOT?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sz="2000" dirty="0"/>
              <a:t>domácí prostředí; autentické produkty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TRENDY NA SOCIÁLNÍCH SÍTÍCH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sz="2000" dirty="0"/>
              <a:t>analýza (sportovní i mediální stránka), vlastní testování</a:t>
            </a:r>
          </a:p>
          <a:p>
            <a:pPr lvl="1" algn="ctr"/>
            <a:endParaRPr lang="cs-CZ" sz="2000" i="1" dirty="0"/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7422204" y="6040877"/>
            <a:ext cx="4171711" cy="59491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396822" y="380299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DALŠÍ DROBNÉ TIPY</a:t>
            </a:r>
          </a:p>
        </p:txBody>
      </p:sp>
      <p:pic>
        <p:nvPicPr>
          <p:cNvPr id="151" name="Obrázek 150" descr="Obsah obrázku text&#10;&#10;Popis byl vytvořen automaticky">
            <a:extLst>
              <a:ext uri="{FF2B5EF4-FFF2-40B4-BE49-F238E27FC236}">
                <a16:creationId xmlns:a16="http://schemas.microsoft.com/office/drawing/2014/main" id="{0DBFBF6A-C107-4AEB-8998-05B20941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95" y="6024288"/>
            <a:ext cx="1925786" cy="56703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095EF79-AE03-4BC8-915B-F203388B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1555">
            <a:off x="10027928" y="165228"/>
            <a:ext cx="1712660" cy="2492353"/>
          </a:xfrm>
          <a:prstGeom prst="rect">
            <a:avLst/>
          </a:prstGeom>
        </p:spPr>
      </p:pic>
      <p:pic>
        <p:nvPicPr>
          <p:cNvPr id="1026" name="Picture 2" descr="Caltra &amp; District Athletics Club">
            <a:extLst>
              <a:ext uri="{FF2B5EF4-FFF2-40B4-BE49-F238E27FC236}">
                <a16:creationId xmlns:a16="http://schemas.microsoft.com/office/drawing/2014/main" id="{CE94BA9B-6AAF-4351-B572-75B33058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" y="1450263"/>
            <a:ext cx="2889016" cy="202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4C6457B-8E89-49B1-9B15-46E967ABB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96" y="4088181"/>
            <a:ext cx="3658919" cy="199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6688" y="2084725"/>
            <a:ext cx="6263945" cy="32786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učitel TV </a:t>
            </a:r>
            <a:r>
              <a:rPr lang="cs-CZ" sz="2200" i="1" dirty="0">
                <a:solidFill>
                  <a:srgbClr val="00B0F0"/>
                </a:solidFill>
              </a:rPr>
              <a:t>„bez školní příslušnosti“</a:t>
            </a:r>
            <a:endParaRPr lang="cs-CZ" sz="22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lektor sportovních a volnočasových aktivit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zapálený sportovec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B0F0"/>
                </a:solidFill>
              </a:rPr>
              <a:t>tvůrce výukových aktivit v rámci projektu PPUČ se zaměřením na rozvoj gramotností na základě výzvy </a:t>
            </a:r>
            <a:r>
              <a:rPr lang="cs-CZ" sz="2200" i="1" dirty="0">
                <a:solidFill>
                  <a:srgbClr val="00B0F0"/>
                </a:solidFill>
              </a:rPr>
              <a:t>„Hledáme autory“</a:t>
            </a:r>
            <a:endParaRPr lang="cs-CZ" sz="2200" dirty="0">
              <a:solidFill>
                <a:srgbClr val="00B0F0"/>
              </a:solidFill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9DD3A9-79C1-49F4-9DCC-3F2D3D75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4544" y="1244878"/>
            <a:ext cx="10044607" cy="56605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Adam Cvik</a:t>
            </a:r>
            <a:endParaRPr lang="cs-CZ" dirty="0"/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4254164" y="5937782"/>
            <a:ext cx="5497915" cy="72775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44FFA7-FA1B-411F-986F-54F87C1C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89" y="1314582"/>
            <a:ext cx="3370806" cy="4501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1861622" y="294950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Kdo jsem a proč zrovna já?</a:t>
            </a:r>
          </a:p>
        </p:txBody>
      </p:sp>
      <p:pic>
        <p:nvPicPr>
          <p:cNvPr id="2049" name="Obrázek 2048" descr="Obsah obrázku text&#10;&#10;Popis byl vytvořen automaticky">
            <a:extLst>
              <a:ext uri="{FF2B5EF4-FFF2-40B4-BE49-F238E27FC236}">
                <a16:creationId xmlns:a16="http://schemas.microsoft.com/office/drawing/2014/main" id="{492B7D3B-7424-4307-8F1A-D92F90038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7" y="5821714"/>
            <a:ext cx="2723203" cy="8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5420166-93B1-49D5-80C5-3A9F01E88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449" y="1770214"/>
            <a:ext cx="10412405" cy="51639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Ukázka práce s Metodickým portálem (rvp.cz) z pohledu uživatele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je inspirován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inspiruje</a:t>
            </a:r>
          </a:p>
          <a:p>
            <a:pPr lvl="1"/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B0F0"/>
                </a:solidFill>
              </a:rPr>
              <a:t>Představení výukových aktivit v rámci VO Člověk a zdraví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pro předměty tělesná výchova a výchova ke zdraví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rozvoj gramotností – čtenářská, matematická, digitální</a:t>
            </a:r>
          </a:p>
        </p:txBody>
      </p:sp>
      <p:grpSp>
        <p:nvGrpSpPr>
          <p:cNvPr id="5" name="Google Shape;96;p16">
            <a:extLst>
              <a:ext uri="{FF2B5EF4-FFF2-40B4-BE49-F238E27FC236}">
                <a16:creationId xmlns:a16="http://schemas.microsoft.com/office/drawing/2014/main" id="{A0D03CF2-A807-4A3A-92E2-E54BFDB7EB45}"/>
              </a:ext>
            </a:extLst>
          </p:cNvPr>
          <p:cNvGrpSpPr/>
          <p:nvPr/>
        </p:nvGrpSpPr>
        <p:grpSpPr>
          <a:xfrm>
            <a:off x="3430257" y="5895793"/>
            <a:ext cx="5497915" cy="727753"/>
            <a:chOff x="4205" y="3032"/>
            <a:chExt cx="3132" cy="419"/>
          </a:xfrm>
        </p:grpSpPr>
        <p:sp>
          <p:nvSpPr>
            <p:cNvPr id="6" name="Google Shape;97;p16">
              <a:extLst>
                <a:ext uri="{FF2B5EF4-FFF2-40B4-BE49-F238E27FC236}">
                  <a16:creationId xmlns:a16="http://schemas.microsoft.com/office/drawing/2014/main" id="{5955B66C-1703-43D1-B277-F5F47A19273C}"/>
                </a:ext>
              </a:extLst>
            </p:cNvPr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98;p16">
              <a:extLst>
                <a:ext uri="{FF2B5EF4-FFF2-40B4-BE49-F238E27FC236}">
                  <a16:creationId xmlns:a16="http://schemas.microsoft.com/office/drawing/2014/main" id="{B829C0F8-C892-4D39-BA34-66AE8252C2C2}"/>
                </a:ext>
              </a:extLst>
            </p:cNvPr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99;p16">
              <a:extLst>
                <a:ext uri="{FF2B5EF4-FFF2-40B4-BE49-F238E27FC236}">
                  <a16:creationId xmlns:a16="http://schemas.microsoft.com/office/drawing/2014/main" id="{C1FE15B8-C51B-4747-A1FC-5EC959277C7E}"/>
                </a:ext>
              </a:extLst>
            </p:cNvPr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0;p16">
              <a:extLst>
                <a:ext uri="{FF2B5EF4-FFF2-40B4-BE49-F238E27FC236}">
                  <a16:creationId xmlns:a16="http://schemas.microsoft.com/office/drawing/2014/main" id="{39E9D45E-A6FE-4F81-937F-3D31A99BD067}"/>
                </a:ext>
              </a:extLst>
            </p:cNvPr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1;p16">
              <a:extLst>
                <a:ext uri="{FF2B5EF4-FFF2-40B4-BE49-F238E27FC236}">
                  <a16:creationId xmlns:a16="http://schemas.microsoft.com/office/drawing/2014/main" id="{E2DD16F9-1642-482C-BAD2-03846F54FC19}"/>
                </a:ext>
              </a:extLst>
            </p:cNvPr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2;p16">
              <a:extLst>
                <a:ext uri="{FF2B5EF4-FFF2-40B4-BE49-F238E27FC236}">
                  <a16:creationId xmlns:a16="http://schemas.microsoft.com/office/drawing/2014/main" id="{3D02B14B-C3AD-40A2-841F-17338BAA9EF6}"/>
                </a:ext>
              </a:extLst>
            </p:cNvPr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3;p16">
              <a:extLst>
                <a:ext uri="{FF2B5EF4-FFF2-40B4-BE49-F238E27FC236}">
                  <a16:creationId xmlns:a16="http://schemas.microsoft.com/office/drawing/2014/main" id="{7BEA8BB1-63E5-467C-B835-F89611012711}"/>
                </a:ext>
              </a:extLst>
            </p:cNvPr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4;p16">
              <a:extLst>
                <a:ext uri="{FF2B5EF4-FFF2-40B4-BE49-F238E27FC236}">
                  <a16:creationId xmlns:a16="http://schemas.microsoft.com/office/drawing/2014/main" id="{925F395B-E0DC-45F3-8188-8D0C2968321E}"/>
                </a:ext>
              </a:extLst>
            </p:cNvPr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;p16">
              <a:extLst>
                <a:ext uri="{FF2B5EF4-FFF2-40B4-BE49-F238E27FC236}">
                  <a16:creationId xmlns:a16="http://schemas.microsoft.com/office/drawing/2014/main" id="{57A4C643-3C14-4737-A7D6-D7B56AD10FAA}"/>
                </a:ext>
              </a:extLst>
            </p:cNvPr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6;p16">
              <a:extLst>
                <a:ext uri="{FF2B5EF4-FFF2-40B4-BE49-F238E27FC236}">
                  <a16:creationId xmlns:a16="http://schemas.microsoft.com/office/drawing/2014/main" id="{774EDCF8-C5B1-4FB4-8A12-E1011D2ECF8E}"/>
                </a:ext>
              </a:extLst>
            </p:cNvPr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;p16">
              <a:extLst>
                <a:ext uri="{FF2B5EF4-FFF2-40B4-BE49-F238E27FC236}">
                  <a16:creationId xmlns:a16="http://schemas.microsoft.com/office/drawing/2014/main" id="{4014CF40-9F92-4736-BCA8-E0618ACD75BC}"/>
                </a:ext>
              </a:extLst>
            </p:cNvPr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8;p16">
              <a:extLst>
                <a:ext uri="{FF2B5EF4-FFF2-40B4-BE49-F238E27FC236}">
                  <a16:creationId xmlns:a16="http://schemas.microsoft.com/office/drawing/2014/main" id="{16DAFE45-482C-469C-A9A2-9D78250118A3}"/>
                </a:ext>
              </a:extLst>
            </p:cNvPr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16">
              <a:extLst>
                <a:ext uri="{FF2B5EF4-FFF2-40B4-BE49-F238E27FC236}">
                  <a16:creationId xmlns:a16="http://schemas.microsoft.com/office/drawing/2014/main" id="{9B324B71-0376-4B94-8C60-1D54B3DF143E}"/>
                </a:ext>
              </a:extLst>
            </p:cNvPr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10;p16">
              <a:extLst>
                <a:ext uri="{FF2B5EF4-FFF2-40B4-BE49-F238E27FC236}">
                  <a16:creationId xmlns:a16="http://schemas.microsoft.com/office/drawing/2014/main" id="{2146A0D5-6DA5-4B09-AE78-24C013E9A581}"/>
                </a:ext>
              </a:extLst>
            </p:cNvPr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1;p16">
              <a:extLst>
                <a:ext uri="{FF2B5EF4-FFF2-40B4-BE49-F238E27FC236}">
                  <a16:creationId xmlns:a16="http://schemas.microsoft.com/office/drawing/2014/main" id="{0ED43141-A18F-48CE-B647-877AA8CAFD19}"/>
                </a:ext>
              </a:extLst>
            </p:cNvPr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2;p16">
              <a:extLst>
                <a:ext uri="{FF2B5EF4-FFF2-40B4-BE49-F238E27FC236}">
                  <a16:creationId xmlns:a16="http://schemas.microsoft.com/office/drawing/2014/main" id="{3F011826-D9F8-4846-9DE5-A0C1CB1AEBDF}"/>
                </a:ext>
              </a:extLst>
            </p:cNvPr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;p16">
              <a:extLst>
                <a:ext uri="{FF2B5EF4-FFF2-40B4-BE49-F238E27FC236}">
                  <a16:creationId xmlns:a16="http://schemas.microsoft.com/office/drawing/2014/main" id="{F63C3156-E31B-451B-9CBD-A3C6D3BDF32B}"/>
                </a:ext>
              </a:extLst>
            </p:cNvPr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4;p16">
              <a:extLst>
                <a:ext uri="{FF2B5EF4-FFF2-40B4-BE49-F238E27FC236}">
                  <a16:creationId xmlns:a16="http://schemas.microsoft.com/office/drawing/2014/main" id="{1D62AE23-C471-4267-88B0-6BCFA8F24264}"/>
                </a:ext>
              </a:extLst>
            </p:cNvPr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5;p16">
              <a:extLst>
                <a:ext uri="{FF2B5EF4-FFF2-40B4-BE49-F238E27FC236}">
                  <a16:creationId xmlns:a16="http://schemas.microsoft.com/office/drawing/2014/main" id="{D336AC40-2789-429E-9CF2-7E231DDAD5E6}"/>
                </a:ext>
              </a:extLst>
            </p:cNvPr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;p16">
              <a:extLst>
                <a:ext uri="{FF2B5EF4-FFF2-40B4-BE49-F238E27FC236}">
                  <a16:creationId xmlns:a16="http://schemas.microsoft.com/office/drawing/2014/main" id="{1EF4A100-4DF9-453B-B27B-15C53CAE6EB9}"/>
                </a:ext>
              </a:extLst>
            </p:cNvPr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7;p16">
              <a:extLst>
                <a:ext uri="{FF2B5EF4-FFF2-40B4-BE49-F238E27FC236}">
                  <a16:creationId xmlns:a16="http://schemas.microsoft.com/office/drawing/2014/main" id="{0DB19302-2543-4E13-9C23-C2789642F976}"/>
                </a:ext>
              </a:extLst>
            </p:cNvPr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8;p16">
              <a:extLst>
                <a:ext uri="{FF2B5EF4-FFF2-40B4-BE49-F238E27FC236}">
                  <a16:creationId xmlns:a16="http://schemas.microsoft.com/office/drawing/2014/main" id="{41502992-9C53-4C43-84A0-E1B1EB3A0DC8}"/>
                </a:ext>
              </a:extLst>
            </p:cNvPr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;p16">
              <a:extLst>
                <a:ext uri="{FF2B5EF4-FFF2-40B4-BE49-F238E27FC236}">
                  <a16:creationId xmlns:a16="http://schemas.microsoft.com/office/drawing/2014/main" id="{4BC4687D-D10B-4561-A41E-E0FA4C5913FD}"/>
                </a:ext>
              </a:extLst>
            </p:cNvPr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0;p16">
              <a:extLst>
                <a:ext uri="{FF2B5EF4-FFF2-40B4-BE49-F238E27FC236}">
                  <a16:creationId xmlns:a16="http://schemas.microsoft.com/office/drawing/2014/main" id="{8903BC7F-3B1E-4B96-8F91-71BA30B8F916}"/>
                </a:ext>
              </a:extLst>
            </p:cNvPr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1;p16">
              <a:extLst>
                <a:ext uri="{FF2B5EF4-FFF2-40B4-BE49-F238E27FC236}">
                  <a16:creationId xmlns:a16="http://schemas.microsoft.com/office/drawing/2014/main" id="{BC57B325-1524-494F-A8D1-3AD0A0330C1F}"/>
                </a:ext>
              </a:extLst>
            </p:cNvPr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2;p16">
              <a:extLst>
                <a:ext uri="{FF2B5EF4-FFF2-40B4-BE49-F238E27FC236}">
                  <a16:creationId xmlns:a16="http://schemas.microsoft.com/office/drawing/2014/main" id="{12F6EF82-D996-47FB-8F28-48EAC6EC62DC}"/>
                </a:ext>
              </a:extLst>
            </p:cNvPr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23;p16">
              <a:extLst>
                <a:ext uri="{FF2B5EF4-FFF2-40B4-BE49-F238E27FC236}">
                  <a16:creationId xmlns:a16="http://schemas.microsoft.com/office/drawing/2014/main" id="{42563D7D-1E62-4C8F-B614-F225986B4AC3}"/>
                </a:ext>
              </a:extLst>
            </p:cNvPr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24;p16">
              <a:extLst>
                <a:ext uri="{FF2B5EF4-FFF2-40B4-BE49-F238E27FC236}">
                  <a16:creationId xmlns:a16="http://schemas.microsoft.com/office/drawing/2014/main" id="{A236A393-10ED-45E0-B9B9-3FFC65C2E797}"/>
                </a:ext>
              </a:extLst>
            </p:cNvPr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5;p16">
              <a:extLst>
                <a:ext uri="{FF2B5EF4-FFF2-40B4-BE49-F238E27FC236}">
                  <a16:creationId xmlns:a16="http://schemas.microsoft.com/office/drawing/2014/main" id="{01EDE124-525F-4063-AAD7-3B5DD27E0C5E}"/>
                </a:ext>
              </a:extLst>
            </p:cNvPr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26;p16">
              <a:extLst>
                <a:ext uri="{FF2B5EF4-FFF2-40B4-BE49-F238E27FC236}">
                  <a16:creationId xmlns:a16="http://schemas.microsoft.com/office/drawing/2014/main" id="{2E900938-8BF1-41A4-8C7B-FCCA53F980CB}"/>
                </a:ext>
              </a:extLst>
            </p:cNvPr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27;p16">
              <a:extLst>
                <a:ext uri="{FF2B5EF4-FFF2-40B4-BE49-F238E27FC236}">
                  <a16:creationId xmlns:a16="http://schemas.microsoft.com/office/drawing/2014/main" id="{255B7327-6183-453D-B93A-7314585D3B5D}"/>
                </a:ext>
              </a:extLst>
            </p:cNvPr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28;p16">
              <a:extLst>
                <a:ext uri="{FF2B5EF4-FFF2-40B4-BE49-F238E27FC236}">
                  <a16:creationId xmlns:a16="http://schemas.microsoft.com/office/drawing/2014/main" id="{FE5148CC-1E72-48B7-BDC8-64531525CF4C}"/>
                </a:ext>
              </a:extLst>
            </p:cNvPr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29;p16">
              <a:extLst>
                <a:ext uri="{FF2B5EF4-FFF2-40B4-BE49-F238E27FC236}">
                  <a16:creationId xmlns:a16="http://schemas.microsoft.com/office/drawing/2014/main" id="{80AED713-72CB-445E-B52E-73FC9F8189A9}"/>
                </a:ext>
              </a:extLst>
            </p:cNvPr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0;p16">
              <a:extLst>
                <a:ext uri="{FF2B5EF4-FFF2-40B4-BE49-F238E27FC236}">
                  <a16:creationId xmlns:a16="http://schemas.microsoft.com/office/drawing/2014/main" id="{C2F6451F-82B1-4647-9A9E-D56AE4817C96}"/>
                </a:ext>
              </a:extLst>
            </p:cNvPr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1;p16">
              <a:extLst>
                <a:ext uri="{FF2B5EF4-FFF2-40B4-BE49-F238E27FC236}">
                  <a16:creationId xmlns:a16="http://schemas.microsoft.com/office/drawing/2014/main" id="{233E14F4-9E13-4E71-81FC-8DD233128D02}"/>
                </a:ext>
              </a:extLst>
            </p:cNvPr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2;p16">
              <a:extLst>
                <a:ext uri="{FF2B5EF4-FFF2-40B4-BE49-F238E27FC236}">
                  <a16:creationId xmlns:a16="http://schemas.microsoft.com/office/drawing/2014/main" id="{10AB0FE5-7E94-4457-A1EA-59E764B02B3F}"/>
                </a:ext>
              </a:extLst>
            </p:cNvPr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;p16">
              <a:extLst>
                <a:ext uri="{FF2B5EF4-FFF2-40B4-BE49-F238E27FC236}">
                  <a16:creationId xmlns:a16="http://schemas.microsoft.com/office/drawing/2014/main" id="{11CCDEFC-490C-45CD-BCD0-942171F20826}"/>
                </a:ext>
              </a:extLst>
            </p:cNvPr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4;p16">
              <a:extLst>
                <a:ext uri="{FF2B5EF4-FFF2-40B4-BE49-F238E27FC236}">
                  <a16:creationId xmlns:a16="http://schemas.microsoft.com/office/drawing/2014/main" id="{E7017C38-8C89-44EC-BD06-B9C6F574648F}"/>
                </a:ext>
              </a:extLst>
            </p:cNvPr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5;p16">
              <a:extLst>
                <a:ext uri="{FF2B5EF4-FFF2-40B4-BE49-F238E27FC236}">
                  <a16:creationId xmlns:a16="http://schemas.microsoft.com/office/drawing/2014/main" id="{26DD5E52-562C-416A-86CE-811D60B3A834}"/>
                </a:ext>
              </a:extLst>
            </p:cNvPr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6;p16">
              <a:extLst>
                <a:ext uri="{FF2B5EF4-FFF2-40B4-BE49-F238E27FC236}">
                  <a16:creationId xmlns:a16="http://schemas.microsoft.com/office/drawing/2014/main" id="{4BEA7FD2-B15F-4421-A5AC-62C06AD81F2D}"/>
                </a:ext>
              </a:extLst>
            </p:cNvPr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7;p16">
              <a:extLst>
                <a:ext uri="{FF2B5EF4-FFF2-40B4-BE49-F238E27FC236}">
                  <a16:creationId xmlns:a16="http://schemas.microsoft.com/office/drawing/2014/main" id="{8DF00700-39EB-4D2D-90EF-FD83C3CB0CE9}"/>
                </a:ext>
              </a:extLst>
            </p:cNvPr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8;p16">
              <a:extLst>
                <a:ext uri="{FF2B5EF4-FFF2-40B4-BE49-F238E27FC236}">
                  <a16:creationId xmlns:a16="http://schemas.microsoft.com/office/drawing/2014/main" id="{AF254DA8-38A4-4DFA-9328-773E202E4007}"/>
                </a:ext>
              </a:extLst>
            </p:cNvPr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9;p16">
              <a:extLst>
                <a:ext uri="{FF2B5EF4-FFF2-40B4-BE49-F238E27FC236}">
                  <a16:creationId xmlns:a16="http://schemas.microsoft.com/office/drawing/2014/main" id="{1CEF861A-A773-439C-8ECF-E261719525A4}"/>
                </a:ext>
              </a:extLst>
            </p:cNvPr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0;p16">
              <a:extLst>
                <a:ext uri="{FF2B5EF4-FFF2-40B4-BE49-F238E27FC236}">
                  <a16:creationId xmlns:a16="http://schemas.microsoft.com/office/drawing/2014/main" id="{8FF99E58-60FC-4BC9-B294-A52102546DA9}"/>
                </a:ext>
              </a:extLst>
            </p:cNvPr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1;p16">
              <a:extLst>
                <a:ext uri="{FF2B5EF4-FFF2-40B4-BE49-F238E27FC236}">
                  <a16:creationId xmlns:a16="http://schemas.microsoft.com/office/drawing/2014/main" id="{CAD55D99-60C7-4340-9242-37185D0A2E8D}"/>
                </a:ext>
              </a:extLst>
            </p:cNvPr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2;p16">
              <a:extLst>
                <a:ext uri="{FF2B5EF4-FFF2-40B4-BE49-F238E27FC236}">
                  <a16:creationId xmlns:a16="http://schemas.microsoft.com/office/drawing/2014/main" id="{4B3E3E53-9CA4-4FCC-8119-618083E3C084}"/>
                </a:ext>
              </a:extLst>
            </p:cNvPr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3;p16">
              <a:extLst>
                <a:ext uri="{FF2B5EF4-FFF2-40B4-BE49-F238E27FC236}">
                  <a16:creationId xmlns:a16="http://schemas.microsoft.com/office/drawing/2014/main" id="{85BB78C8-E47F-40B8-8EF1-F5D42A9C172D}"/>
                </a:ext>
              </a:extLst>
            </p:cNvPr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4;p16">
              <a:extLst>
                <a:ext uri="{FF2B5EF4-FFF2-40B4-BE49-F238E27FC236}">
                  <a16:creationId xmlns:a16="http://schemas.microsoft.com/office/drawing/2014/main" id="{2A80B864-C204-423C-910A-A09B69FDC41F}"/>
                </a:ext>
              </a:extLst>
            </p:cNvPr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5;p16">
              <a:extLst>
                <a:ext uri="{FF2B5EF4-FFF2-40B4-BE49-F238E27FC236}">
                  <a16:creationId xmlns:a16="http://schemas.microsoft.com/office/drawing/2014/main" id="{82F0E22B-7CF0-44B0-B5EF-E56244206DC3}"/>
                </a:ext>
              </a:extLst>
            </p:cNvPr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16">
              <a:extLst>
                <a:ext uri="{FF2B5EF4-FFF2-40B4-BE49-F238E27FC236}">
                  <a16:creationId xmlns:a16="http://schemas.microsoft.com/office/drawing/2014/main" id="{02FF6662-B3AC-4DB2-98AE-04CB2BF98272}"/>
                </a:ext>
              </a:extLst>
            </p:cNvPr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;p16">
              <a:extLst>
                <a:ext uri="{FF2B5EF4-FFF2-40B4-BE49-F238E27FC236}">
                  <a16:creationId xmlns:a16="http://schemas.microsoft.com/office/drawing/2014/main" id="{DB4A184D-D4D4-4789-A715-3C17C3638322}"/>
                </a:ext>
              </a:extLst>
            </p:cNvPr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8;p16">
              <a:extLst>
                <a:ext uri="{FF2B5EF4-FFF2-40B4-BE49-F238E27FC236}">
                  <a16:creationId xmlns:a16="http://schemas.microsoft.com/office/drawing/2014/main" id="{18F86BFE-8283-47AE-90E5-F7D447D43BC1}"/>
                </a:ext>
              </a:extLst>
            </p:cNvPr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9;p16">
              <a:extLst>
                <a:ext uri="{FF2B5EF4-FFF2-40B4-BE49-F238E27FC236}">
                  <a16:creationId xmlns:a16="http://schemas.microsoft.com/office/drawing/2014/main" id="{253F390F-E811-4E95-AAC8-6EB0D1280909}"/>
                </a:ext>
              </a:extLst>
            </p:cNvPr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50;p16">
              <a:extLst>
                <a:ext uri="{FF2B5EF4-FFF2-40B4-BE49-F238E27FC236}">
                  <a16:creationId xmlns:a16="http://schemas.microsoft.com/office/drawing/2014/main" id="{4841B9F9-2EAA-47CB-AEDA-AF50AA3B3C31}"/>
                </a:ext>
              </a:extLst>
            </p:cNvPr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51;p16">
              <a:extLst>
                <a:ext uri="{FF2B5EF4-FFF2-40B4-BE49-F238E27FC236}">
                  <a16:creationId xmlns:a16="http://schemas.microsoft.com/office/drawing/2014/main" id="{2A585B81-0AD7-474B-8241-D535A2804665}"/>
                </a:ext>
              </a:extLst>
            </p:cNvPr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52;p16">
              <a:extLst>
                <a:ext uri="{FF2B5EF4-FFF2-40B4-BE49-F238E27FC236}">
                  <a16:creationId xmlns:a16="http://schemas.microsoft.com/office/drawing/2014/main" id="{192C4FFA-EB68-4E76-8E32-626D6F2CD67F}"/>
                </a:ext>
              </a:extLst>
            </p:cNvPr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53;p16">
              <a:extLst>
                <a:ext uri="{FF2B5EF4-FFF2-40B4-BE49-F238E27FC236}">
                  <a16:creationId xmlns:a16="http://schemas.microsoft.com/office/drawing/2014/main" id="{1112442F-7040-4CA9-91FE-36619B0E93F2}"/>
                </a:ext>
              </a:extLst>
            </p:cNvPr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54;p16">
              <a:extLst>
                <a:ext uri="{FF2B5EF4-FFF2-40B4-BE49-F238E27FC236}">
                  <a16:creationId xmlns:a16="http://schemas.microsoft.com/office/drawing/2014/main" id="{E607ECF7-11CF-4B99-8242-C0C3C523FDE2}"/>
                </a:ext>
              </a:extLst>
            </p:cNvPr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55;p16">
              <a:extLst>
                <a:ext uri="{FF2B5EF4-FFF2-40B4-BE49-F238E27FC236}">
                  <a16:creationId xmlns:a16="http://schemas.microsoft.com/office/drawing/2014/main" id="{480CC760-2C39-47E0-ACAC-E932CB382972}"/>
                </a:ext>
              </a:extLst>
            </p:cNvPr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56;p16">
              <a:extLst>
                <a:ext uri="{FF2B5EF4-FFF2-40B4-BE49-F238E27FC236}">
                  <a16:creationId xmlns:a16="http://schemas.microsoft.com/office/drawing/2014/main" id="{E1B22AE7-9717-473B-8E83-AE0EF9A2A5BB}"/>
                </a:ext>
              </a:extLst>
            </p:cNvPr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57;p16">
              <a:extLst>
                <a:ext uri="{FF2B5EF4-FFF2-40B4-BE49-F238E27FC236}">
                  <a16:creationId xmlns:a16="http://schemas.microsoft.com/office/drawing/2014/main" id="{E43F89AD-1CCD-4879-8AA0-903500EC471A}"/>
                </a:ext>
              </a:extLst>
            </p:cNvPr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58;p16">
              <a:extLst>
                <a:ext uri="{FF2B5EF4-FFF2-40B4-BE49-F238E27FC236}">
                  <a16:creationId xmlns:a16="http://schemas.microsoft.com/office/drawing/2014/main" id="{24498E47-7B43-4E32-98CD-98EA0513E666}"/>
                </a:ext>
              </a:extLst>
            </p:cNvPr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59;p16">
              <a:extLst>
                <a:ext uri="{FF2B5EF4-FFF2-40B4-BE49-F238E27FC236}">
                  <a16:creationId xmlns:a16="http://schemas.microsoft.com/office/drawing/2014/main" id="{A9FF761D-9CCD-4961-BDED-17B0C2606FCD}"/>
                </a:ext>
              </a:extLst>
            </p:cNvPr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0;p16">
              <a:extLst>
                <a:ext uri="{FF2B5EF4-FFF2-40B4-BE49-F238E27FC236}">
                  <a16:creationId xmlns:a16="http://schemas.microsoft.com/office/drawing/2014/main" id="{3E276ADA-2946-403E-8104-6560D140FD15}"/>
                </a:ext>
              </a:extLst>
            </p:cNvPr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1;p16">
              <a:extLst>
                <a:ext uri="{FF2B5EF4-FFF2-40B4-BE49-F238E27FC236}">
                  <a16:creationId xmlns:a16="http://schemas.microsoft.com/office/drawing/2014/main" id="{0447CEB6-7E3E-475D-B8AF-BE9DC5F4C875}"/>
                </a:ext>
              </a:extLst>
            </p:cNvPr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2;p16">
              <a:extLst>
                <a:ext uri="{FF2B5EF4-FFF2-40B4-BE49-F238E27FC236}">
                  <a16:creationId xmlns:a16="http://schemas.microsoft.com/office/drawing/2014/main" id="{DFC3444D-6E56-437F-8DB6-13EB531BE8F9}"/>
                </a:ext>
              </a:extLst>
            </p:cNvPr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;p16">
              <a:extLst>
                <a:ext uri="{FF2B5EF4-FFF2-40B4-BE49-F238E27FC236}">
                  <a16:creationId xmlns:a16="http://schemas.microsoft.com/office/drawing/2014/main" id="{9B7DF946-C5B2-4F7F-9FF6-35031EB9F3C9}"/>
                </a:ext>
              </a:extLst>
            </p:cNvPr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4;p16">
              <a:extLst>
                <a:ext uri="{FF2B5EF4-FFF2-40B4-BE49-F238E27FC236}">
                  <a16:creationId xmlns:a16="http://schemas.microsoft.com/office/drawing/2014/main" id="{FED79962-094A-4640-A03D-819C9AC2624B}"/>
                </a:ext>
              </a:extLst>
            </p:cNvPr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5;p16">
              <a:extLst>
                <a:ext uri="{FF2B5EF4-FFF2-40B4-BE49-F238E27FC236}">
                  <a16:creationId xmlns:a16="http://schemas.microsoft.com/office/drawing/2014/main" id="{2F0F8E8A-5C6D-4F01-9F0E-A23B496EDF67}"/>
                </a:ext>
              </a:extLst>
            </p:cNvPr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6;p16">
              <a:extLst>
                <a:ext uri="{FF2B5EF4-FFF2-40B4-BE49-F238E27FC236}">
                  <a16:creationId xmlns:a16="http://schemas.microsoft.com/office/drawing/2014/main" id="{4926D1D5-50A8-4621-B175-1C36E052D9AC}"/>
                </a:ext>
              </a:extLst>
            </p:cNvPr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;p16">
              <a:extLst>
                <a:ext uri="{FF2B5EF4-FFF2-40B4-BE49-F238E27FC236}">
                  <a16:creationId xmlns:a16="http://schemas.microsoft.com/office/drawing/2014/main" id="{56183FC4-0D16-4281-908B-9FC5E4D2F1A0}"/>
                </a:ext>
              </a:extLst>
            </p:cNvPr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8;p16">
              <a:extLst>
                <a:ext uri="{FF2B5EF4-FFF2-40B4-BE49-F238E27FC236}">
                  <a16:creationId xmlns:a16="http://schemas.microsoft.com/office/drawing/2014/main" id="{48BC3CDA-B6F2-4177-9501-A7341D41FE6E}"/>
                </a:ext>
              </a:extLst>
            </p:cNvPr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9;p16">
              <a:extLst>
                <a:ext uri="{FF2B5EF4-FFF2-40B4-BE49-F238E27FC236}">
                  <a16:creationId xmlns:a16="http://schemas.microsoft.com/office/drawing/2014/main" id="{DCE0C724-13BC-43FB-86EA-D8319C90A55F}"/>
                </a:ext>
              </a:extLst>
            </p:cNvPr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70;p16">
              <a:extLst>
                <a:ext uri="{FF2B5EF4-FFF2-40B4-BE49-F238E27FC236}">
                  <a16:creationId xmlns:a16="http://schemas.microsoft.com/office/drawing/2014/main" id="{1CD47DD0-1633-4032-8918-681AE126848A}"/>
                </a:ext>
              </a:extLst>
            </p:cNvPr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71;p16">
              <a:extLst>
                <a:ext uri="{FF2B5EF4-FFF2-40B4-BE49-F238E27FC236}">
                  <a16:creationId xmlns:a16="http://schemas.microsoft.com/office/drawing/2014/main" id="{38925B1D-C6C4-4EAF-AE92-E14EDF80A8B9}"/>
                </a:ext>
              </a:extLst>
            </p:cNvPr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72;p16">
              <a:extLst>
                <a:ext uri="{FF2B5EF4-FFF2-40B4-BE49-F238E27FC236}">
                  <a16:creationId xmlns:a16="http://schemas.microsoft.com/office/drawing/2014/main" id="{7AD8E1F6-ED57-4481-B935-32B8641220A8}"/>
                </a:ext>
              </a:extLst>
            </p:cNvPr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73;p16">
              <a:extLst>
                <a:ext uri="{FF2B5EF4-FFF2-40B4-BE49-F238E27FC236}">
                  <a16:creationId xmlns:a16="http://schemas.microsoft.com/office/drawing/2014/main" id="{52999167-6C64-470F-976C-B2BEA8C8D884}"/>
                </a:ext>
              </a:extLst>
            </p:cNvPr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74;p16">
              <a:extLst>
                <a:ext uri="{FF2B5EF4-FFF2-40B4-BE49-F238E27FC236}">
                  <a16:creationId xmlns:a16="http://schemas.microsoft.com/office/drawing/2014/main" id="{CB899FDA-1A21-40FA-8A79-12C9A47A3530}"/>
                </a:ext>
              </a:extLst>
            </p:cNvPr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75;p16">
              <a:extLst>
                <a:ext uri="{FF2B5EF4-FFF2-40B4-BE49-F238E27FC236}">
                  <a16:creationId xmlns:a16="http://schemas.microsoft.com/office/drawing/2014/main" id="{CCC12573-011D-4B53-95A3-113F9D78BCC4}"/>
                </a:ext>
              </a:extLst>
            </p:cNvPr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76;p16">
              <a:extLst>
                <a:ext uri="{FF2B5EF4-FFF2-40B4-BE49-F238E27FC236}">
                  <a16:creationId xmlns:a16="http://schemas.microsoft.com/office/drawing/2014/main" id="{648BC1ED-B4D0-4AA5-82F2-88B32966B044}"/>
                </a:ext>
              </a:extLst>
            </p:cNvPr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77;p16">
              <a:extLst>
                <a:ext uri="{FF2B5EF4-FFF2-40B4-BE49-F238E27FC236}">
                  <a16:creationId xmlns:a16="http://schemas.microsoft.com/office/drawing/2014/main" id="{43C44519-E0C6-490F-8CFE-1D1BF4047C42}"/>
                </a:ext>
              </a:extLst>
            </p:cNvPr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78;p16">
              <a:extLst>
                <a:ext uri="{FF2B5EF4-FFF2-40B4-BE49-F238E27FC236}">
                  <a16:creationId xmlns:a16="http://schemas.microsoft.com/office/drawing/2014/main" id="{CE2637D6-9AA1-42EB-A5B2-5591BA3BC67F}"/>
                </a:ext>
              </a:extLst>
            </p:cNvPr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79;p16">
              <a:extLst>
                <a:ext uri="{FF2B5EF4-FFF2-40B4-BE49-F238E27FC236}">
                  <a16:creationId xmlns:a16="http://schemas.microsoft.com/office/drawing/2014/main" id="{04795FF7-1B47-49E0-9108-A70756155EE6}"/>
                </a:ext>
              </a:extLst>
            </p:cNvPr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80;p16">
              <a:extLst>
                <a:ext uri="{FF2B5EF4-FFF2-40B4-BE49-F238E27FC236}">
                  <a16:creationId xmlns:a16="http://schemas.microsoft.com/office/drawing/2014/main" id="{5DE5260C-61B8-4556-8422-FAEDFCCEF774}"/>
                </a:ext>
              </a:extLst>
            </p:cNvPr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81;p16">
              <a:extLst>
                <a:ext uri="{FF2B5EF4-FFF2-40B4-BE49-F238E27FC236}">
                  <a16:creationId xmlns:a16="http://schemas.microsoft.com/office/drawing/2014/main" id="{C3BBC3FC-6A1D-4A33-B739-51EE48AEBB2B}"/>
                </a:ext>
              </a:extLst>
            </p:cNvPr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82;p16">
              <a:extLst>
                <a:ext uri="{FF2B5EF4-FFF2-40B4-BE49-F238E27FC236}">
                  <a16:creationId xmlns:a16="http://schemas.microsoft.com/office/drawing/2014/main" id="{EA8B44A9-6079-464A-84F7-2C98E364086E}"/>
                </a:ext>
              </a:extLst>
            </p:cNvPr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83;p16">
              <a:extLst>
                <a:ext uri="{FF2B5EF4-FFF2-40B4-BE49-F238E27FC236}">
                  <a16:creationId xmlns:a16="http://schemas.microsoft.com/office/drawing/2014/main" id="{33656EDB-C10A-40E4-A1D3-7CEF95D2918E}"/>
                </a:ext>
              </a:extLst>
            </p:cNvPr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84;p16">
              <a:extLst>
                <a:ext uri="{FF2B5EF4-FFF2-40B4-BE49-F238E27FC236}">
                  <a16:creationId xmlns:a16="http://schemas.microsoft.com/office/drawing/2014/main" id="{8AA4B540-86BC-4FDD-9549-36ABAF508ECB}"/>
                </a:ext>
              </a:extLst>
            </p:cNvPr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85;p16">
              <a:extLst>
                <a:ext uri="{FF2B5EF4-FFF2-40B4-BE49-F238E27FC236}">
                  <a16:creationId xmlns:a16="http://schemas.microsoft.com/office/drawing/2014/main" id="{12E84D4A-A7A6-4937-87F0-7BC0EF4A23D7}"/>
                </a:ext>
              </a:extLst>
            </p:cNvPr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86;p16">
              <a:extLst>
                <a:ext uri="{FF2B5EF4-FFF2-40B4-BE49-F238E27FC236}">
                  <a16:creationId xmlns:a16="http://schemas.microsoft.com/office/drawing/2014/main" id="{964973D4-BBCF-40F6-B350-E52E970246F6}"/>
                </a:ext>
              </a:extLst>
            </p:cNvPr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87;p16">
              <a:extLst>
                <a:ext uri="{FF2B5EF4-FFF2-40B4-BE49-F238E27FC236}">
                  <a16:creationId xmlns:a16="http://schemas.microsoft.com/office/drawing/2014/main" id="{2A463FD2-975F-4589-8F31-B40E4BC421EE}"/>
                </a:ext>
              </a:extLst>
            </p:cNvPr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88;p16">
              <a:extLst>
                <a:ext uri="{FF2B5EF4-FFF2-40B4-BE49-F238E27FC236}">
                  <a16:creationId xmlns:a16="http://schemas.microsoft.com/office/drawing/2014/main" id="{06FC6361-8F24-4D9A-8D4F-72A007737C2A}"/>
                </a:ext>
              </a:extLst>
            </p:cNvPr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89;p16">
              <a:extLst>
                <a:ext uri="{FF2B5EF4-FFF2-40B4-BE49-F238E27FC236}">
                  <a16:creationId xmlns:a16="http://schemas.microsoft.com/office/drawing/2014/main" id="{5D0E1ACA-30AE-4452-988A-D633B81315E4}"/>
                </a:ext>
              </a:extLst>
            </p:cNvPr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0;p16">
              <a:extLst>
                <a:ext uri="{FF2B5EF4-FFF2-40B4-BE49-F238E27FC236}">
                  <a16:creationId xmlns:a16="http://schemas.microsoft.com/office/drawing/2014/main" id="{26A50F75-41F9-4EBA-B59D-DF08F5683B22}"/>
                </a:ext>
              </a:extLst>
            </p:cNvPr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1;p16">
              <a:extLst>
                <a:ext uri="{FF2B5EF4-FFF2-40B4-BE49-F238E27FC236}">
                  <a16:creationId xmlns:a16="http://schemas.microsoft.com/office/drawing/2014/main" id="{3AD6BACA-DD52-40FB-B17F-A26A21DED9C3}"/>
                </a:ext>
              </a:extLst>
            </p:cNvPr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2;p16">
              <a:extLst>
                <a:ext uri="{FF2B5EF4-FFF2-40B4-BE49-F238E27FC236}">
                  <a16:creationId xmlns:a16="http://schemas.microsoft.com/office/drawing/2014/main" id="{3AEC406D-7F59-4272-80D9-A3C964BBCDA2}"/>
                </a:ext>
              </a:extLst>
            </p:cNvPr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3;p16">
              <a:extLst>
                <a:ext uri="{FF2B5EF4-FFF2-40B4-BE49-F238E27FC236}">
                  <a16:creationId xmlns:a16="http://schemas.microsoft.com/office/drawing/2014/main" id="{F82636E5-FF63-4E3A-8C48-899F46DF0DB1}"/>
                </a:ext>
              </a:extLst>
            </p:cNvPr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;p16">
              <a:extLst>
                <a:ext uri="{FF2B5EF4-FFF2-40B4-BE49-F238E27FC236}">
                  <a16:creationId xmlns:a16="http://schemas.microsoft.com/office/drawing/2014/main" id="{1F3EAF04-FC6C-4EF2-931A-04535279D74D}"/>
                </a:ext>
              </a:extLst>
            </p:cNvPr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5;p16">
              <a:extLst>
                <a:ext uri="{FF2B5EF4-FFF2-40B4-BE49-F238E27FC236}">
                  <a16:creationId xmlns:a16="http://schemas.microsoft.com/office/drawing/2014/main" id="{B88CF3F2-EDE2-4A8C-9295-4513DA98A2B0}"/>
                </a:ext>
              </a:extLst>
            </p:cNvPr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6;p16">
              <a:extLst>
                <a:ext uri="{FF2B5EF4-FFF2-40B4-BE49-F238E27FC236}">
                  <a16:creationId xmlns:a16="http://schemas.microsoft.com/office/drawing/2014/main" id="{1E547F78-5310-49B1-99DC-9620A3BD198F}"/>
                </a:ext>
              </a:extLst>
            </p:cNvPr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7;p16">
              <a:extLst>
                <a:ext uri="{FF2B5EF4-FFF2-40B4-BE49-F238E27FC236}">
                  <a16:creationId xmlns:a16="http://schemas.microsoft.com/office/drawing/2014/main" id="{E1144774-D4B4-42AE-95AA-E75CB91D8D49}"/>
                </a:ext>
              </a:extLst>
            </p:cNvPr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8;p16">
              <a:extLst>
                <a:ext uri="{FF2B5EF4-FFF2-40B4-BE49-F238E27FC236}">
                  <a16:creationId xmlns:a16="http://schemas.microsoft.com/office/drawing/2014/main" id="{275F27C6-D270-4237-81DF-D481F6CEB278}"/>
                </a:ext>
              </a:extLst>
            </p:cNvPr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9;p16">
              <a:extLst>
                <a:ext uri="{FF2B5EF4-FFF2-40B4-BE49-F238E27FC236}">
                  <a16:creationId xmlns:a16="http://schemas.microsoft.com/office/drawing/2014/main" id="{B66E587C-FC3D-4A5E-9E29-26C046F9212E}"/>
                </a:ext>
              </a:extLst>
            </p:cNvPr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00;p16">
              <a:extLst>
                <a:ext uri="{FF2B5EF4-FFF2-40B4-BE49-F238E27FC236}">
                  <a16:creationId xmlns:a16="http://schemas.microsoft.com/office/drawing/2014/main" id="{F4BC4CA0-F399-42A4-8641-E7C4850F81E0}"/>
                </a:ext>
              </a:extLst>
            </p:cNvPr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01;p16">
              <a:extLst>
                <a:ext uri="{FF2B5EF4-FFF2-40B4-BE49-F238E27FC236}">
                  <a16:creationId xmlns:a16="http://schemas.microsoft.com/office/drawing/2014/main" id="{72E3BCC6-0E98-42F6-93CE-80C9F94817B1}"/>
                </a:ext>
              </a:extLst>
            </p:cNvPr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02;p16">
              <a:extLst>
                <a:ext uri="{FF2B5EF4-FFF2-40B4-BE49-F238E27FC236}">
                  <a16:creationId xmlns:a16="http://schemas.microsoft.com/office/drawing/2014/main" id="{12921D32-7992-4203-A5F9-64928B80B426}"/>
                </a:ext>
              </a:extLst>
            </p:cNvPr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03;p16">
              <a:extLst>
                <a:ext uri="{FF2B5EF4-FFF2-40B4-BE49-F238E27FC236}">
                  <a16:creationId xmlns:a16="http://schemas.microsoft.com/office/drawing/2014/main" id="{1E68E81B-B28F-48CE-943D-4A1D1BE58E09}"/>
                </a:ext>
              </a:extLst>
            </p:cNvPr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04;p16">
              <a:extLst>
                <a:ext uri="{FF2B5EF4-FFF2-40B4-BE49-F238E27FC236}">
                  <a16:creationId xmlns:a16="http://schemas.microsoft.com/office/drawing/2014/main" id="{8B6F1A13-6B0F-45FC-A602-8611F5AD6606}"/>
                </a:ext>
              </a:extLst>
            </p:cNvPr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05;p16">
              <a:extLst>
                <a:ext uri="{FF2B5EF4-FFF2-40B4-BE49-F238E27FC236}">
                  <a16:creationId xmlns:a16="http://schemas.microsoft.com/office/drawing/2014/main" id="{D445F8E8-02E5-4283-8C15-082D20ECE4E9}"/>
                </a:ext>
              </a:extLst>
            </p:cNvPr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06;p16">
              <a:extLst>
                <a:ext uri="{FF2B5EF4-FFF2-40B4-BE49-F238E27FC236}">
                  <a16:creationId xmlns:a16="http://schemas.microsoft.com/office/drawing/2014/main" id="{0307ECEC-E1DF-4D9C-BAFE-D3012EE26BA8}"/>
                </a:ext>
              </a:extLst>
            </p:cNvPr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07;p16">
              <a:extLst>
                <a:ext uri="{FF2B5EF4-FFF2-40B4-BE49-F238E27FC236}">
                  <a16:creationId xmlns:a16="http://schemas.microsoft.com/office/drawing/2014/main" id="{90CAC5A6-8060-426C-816F-9D1DB85BDCDE}"/>
                </a:ext>
              </a:extLst>
            </p:cNvPr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08;p16">
              <a:extLst>
                <a:ext uri="{FF2B5EF4-FFF2-40B4-BE49-F238E27FC236}">
                  <a16:creationId xmlns:a16="http://schemas.microsoft.com/office/drawing/2014/main" id="{721C47D5-B854-4E07-B373-D2000971E39D}"/>
                </a:ext>
              </a:extLst>
            </p:cNvPr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09;p16">
              <a:extLst>
                <a:ext uri="{FF2B5EF4-FFF2-40B4-BE49-F238E27FC236}">
                  <a16:creationId xmlns:a16="http://schemas.microsoft.com/office/drawing/2014/main" id="{2A325110-CFDD-4591-B42D-870526DC03FD}"/>
                </a:ext>
              </a:extLst>
            </p:cNvPr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10;p16">
              <a:extLst>
                <a:ext uri="{FF2B5EF4-FFF2-40B4-BE49-F238E27FC236}">
                  <a16:creationId xmlns:a16="http://schemas.microsoft.com/office/drawing/2014/main" id="{7BFED0B2-232C-4064-A9E4-82FE481DF660}"/>
                </a:ext>
              </a:extLst>
            </p:cNvPr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11;p16">
              <a:extLst>
                <a:ext uri="{FF2B5EF4-FFF2-40B4-BE49-F238E27FC236}">
                  <a16:creationId xmlns:a16="http://schemas.microsoft.com/office/drawing/2014/main" id="{9B711D64-2172-474B-B51A-ED2C67381ACA}"/>
                </a:ext>
              </a:extLst>
            </p:cNvPr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12;p16">
              <a:extLst>
                <a:ext uri="{FF2B5EF4-FFF2-40B4-BE49-F238E27FC236}">
                  <a16:creationId xmlns:a16="http://schemas.microsoft.com/office/drawing/2014/main" id="{B2FE35E3-F48F-4C5A-82CA-CE6FA7FC636C}"/>
                </a:ext>
              </a:extLst>
            </p:cNvPr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13;p16">
              <a:extLst>
                <a:ext uri="{FF2B5EF4-FFF2-40B4-BE49-F238E27FC236}">
                  <a16:creationId xmlns:a16="http://schemas.microsoft.com/office/drawing/2014/main" id="{550F4AC8-9C9A-4B76-A94D-D93D20E6D9A7}"/>
                </a:ext>
              </a:extLst>
            </p:cNvPr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14;p16">
              <a:extLst>
                <a:ext uri="{FF2B5EF4-FFF2-40B4-BE49-F238E27FC236}">
                  <a16:creationId xmlns:a16="http://schemas.microsoft.com/office/drawing/2014/main" id="{B9173201-9208-488F-8553-DC616326C2CF}"/>
                </a:ext>
              </a:extLst>
            </p:cNvPr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15;p16">
              <a:extLst>
                <a:ext uri="{FF2B5EF4-FFF2-40B4-BE49-F238E27FC236}">
                  <a16:creationId xmlns:a16="http://schemas.microsoft.com/office/drawing/2014/main" id="{92E6D7A4-A3BD-4E24-B3AF-86367F0C23AF}"/>
                </a:ext>
              </a:extLst>
            </p:cNvPr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16;p16">
              <a:extLst>
                <a:ext uri="{FF2B5EF4-FFF2-40B4-BE49-F238E27FC236}">
                  <a16:creationId xmlns:a16="http://schemas.microsoft.com/office/drawing/2014/main" id="{58F28D4D-7D0F-47E0-984E-FDE66493E661}"/>
                </a:ext>
              </a:extLst>
            </p:cNvPr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17;p16">
              <a:extLst>
                <a:ext uri="{FF2B5EF4-FFF2-40B4-BE49-F238E27FC236}">
                  <a16:creationId xmlns:a16="http://schemas.microsoft.com/office/drawing/2014/main" id="{83DCAA28-D315-4DCF-A470-3D516CEA9FD2}"/>
                </a:ext>
              </a:extLst>
            </p:cNvPr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18;p16">
              <a:extLst>
                <a:ext uri="{FF2B5EF4-FFF2-40B4-BE49-F238E27FC236}">
                  <a16:creationId xmlns:a16="http://schemas.microsoft.com/office/drawing/2014/main" id="{2DAB16DD-4DF2-4C1A-8B7F-FF09D4EE1D62}"/>
                </a:ext>
              </a:extLst>
            </p:cNvPr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19;p16">
              <a:extLst>
                <a:ext uri="{FF2B5EF4-FFF2-40B4-BE49-F238E27FC236}">
                  <a16:creationId xmlns:a16="http://schemas.microsoft.com/office/drawing/2014/main" id="{5CAEEA2A-8D99-43FE-8707-5A127C11FD10}"/>
                </a:ext>
              </a:extLst>
            </p:cNvPr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20;p16">
              <a:extLst>
                <a:ext uri="{FF2B5EF4-FFF2-40B4-BE49-F238E27FC236}">
                  <a16:creationId xmlns:a16="http://schemas.microsoft.com/office/drawing/2014/main" id="{441A7B7D-0DFF-4A9A-9CD1-22DC510F5E1E}"/>
                </a:ext>
              </a:extLst>
            </p:cNvPr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21;p16">
              <a:extLst>
                <a:ext uri="{FF2B5EF4-FFF2-40B4-BE49-F238E27FC236}">
                  <a16:creationId xmlns:a16="http://schemas.microsoft.com/office/drawing/2014/main" id="{33B40ED1-8EE5-44CC-AEE5-5B094076B20D}"/>
                </a:ext>
              </a:extLst>
            </p:cNvPr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22;p16">
              <a:extLst>
                <a:ext uri="{FF2B5EF4-FFF2-40B4-BE49-F238E27FC236}">
                  <a16:creationId xmlns:a16="http://schemas.microsoft.com/office/drawing/2014/main" id="{FC4D7197-1E73-4376-B262-61531B50E42F}"/>
                </a:ext>
              </a:extLst>
            </p:cNvPr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23;p16">
              <a:extLst>
                <a:ext uri="{FF2B5EF4-FFF2-40B4-BE49-F238E27FC236}">
                  <a16:creationId xmlns:a16="http://schemas.microsoft.com/office/drawing/2014/main" id="{62701F09-D6E1-415D-932C-E0A8AA9FC189}"/>
                </a:ext>
              </a:extLst>
            </p:cNvPr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24;p16">
              <a:extLst>
                <a:ext uri="{FF2B5EF4-FFF2-40B4-BE49-F238E27FC236}">
                  <a16:creationId xmlns:a16="http://schemas.microsoft.com/office/drawing/2014/main" id="{340809B2-5578-4568-8FEE-B286E710B604}"/>
                </a:ext>
              </a:extLst>
            </p:cNvPr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25;p16">
              <a:extLst>
                <a:ext uri="{FF2B5EF4-FFF2-40B4-BE49-F238E27FC236}">
                  <a16:creationId xmlns:a16="http://schemas.microsoft.com/office/drawing/2014/main" id="{2435F19D-CB7B-4213-9497-95A7D8C89D55}"/>
                </a:ext>
              </a:extLst>
            </p:cNvPr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26;p16">
              <a:extLst>
                <a:ext uri="{FF2B5EF4-FFF2-40B4-BE49-F238E27FC236}">
                  <a16:creationId xmlns:a16="http://schemas.microsoft.com/office/drawing/2014/main" id="{D745E786-BAF3-4FF6-842F-5DC975B0EDCB}"/>
                </a:ext>
              </a:extLst>
            </p:cNvPr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27;p16">
              <a:extLst>
                <a:ext uri="{FF2B5EF4-FFF2-40B4-BE49-F238E27FC236}">
                  <a16:creationId xmlns:a16="http://schemas.microsoft.com/office/drawing/2014/main" id="{193C2325-B1DF-47F2-BD3D-031526837B32}"/>
                </a:ext>
              </a:extLst>
            </p:cNvPr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28;p16">
              <a:extLst>
                <a:ext uri="{FF2B5EF4-FFF2-40B4-BE49-F238E27FC236}">
                  <a16:creationId xmlns:a16="http://schemas.microsoft.com/office/drawing/2014/main" id="{7E285FFD-3188-4100-B13D-8A81A7F9A456}"/>
                </a:ext>
              </a:extLst>
            </p:cNvPr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29;p16">
              <a:extLst>
                <a:ext uri="{FF2B5EF4-FFF2-40B4-BE49-F238E27FC236}">
                  <a16:creationId xmlns:a16="http://schemas.microsoft.com/office/drawing/2014/main" id="{D5803298-DE09-4834-9BE7-1945C77DA5EB}"/>
                </a:ext>
              </a:extLst>
            </p:cNvPr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30;p16">
              <a:extLst>
                <a:ext uri="{FF2B5EF4-FFF2-40B4-BE49-F238E27FC236}">
                  <a16:creationId xmlns:a16="http://schemas.microsoft.com/office/drawing/2014/main" id="{552D8DDF-EC4B-4A8E-AABA-FD244CBF0523}"/>
                </a:ext>
              </a:extLst>
            </p:cNvPr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31;p16">
              <a:extLst>
                <a:ext uri="{FF2B5EF4-FFF2-40B4-BE49-F238E27FC236}">
                  <a16:creationId xmlns:a16="http://schemas.microsoft.com/office/drawing/2014/main" id="{D61E39DB-DA09-4835-9584-7BE3DEAD85F7}"/>
                </a:ext>
              </a:extLst>
            </p:cNvPr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32;p16">
              <a:extLst>
                <a:ext uri="{FF2B5EF4-FFF2-40B4-BE49-F238E27FC236}">
                  <a16:creationId xmlns:a16="http://schemas.microsoft.com/office/drawing/2014/main" id="{BA93B2D0-8C5B-47EF-AEB3-58510CFBD33B}"/>
                </a:ext>
              </a:extLst>
            </p:cNvPr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33;p16">
              <a:extLst>
                <a:ext uri="{FF2B5EF4-FFF2-40B4-BE49-F238E27FC236}">
                  <a16:creationId xmlns:a16="http://schemas.microsoft.com/office/drawing/2014/main" id="{7A686C67-8196-4D35-B8FC-3DC3D8444CF4}"/>
                </a:ext>
              </a:extLst>
            </p:cNvPr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34;p16">
              <a:extLst>
                <a:ext uri="{FF2B5EF4-FFF2-40B4-BE49-F238E27FC236}">
                  <a16:creationId xmlns:a16="http://schemas.microsoft.com/office/drawing/2014/main" id="{EAB73AC6-C86B-43CD-8EF5-A5512FCC4B85}"/>
                </a:ext>
              </a:extLst>
            </p:cNvPr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35;p16">
              <a:extLst>
                <a:ext uri="{FF2B5EF4-FFF2-40B4-BE49-F238E27FC236}">
                  <a16:creationId xmlns:a16="http://schemas.microsoft.com/office/drawing/2014/main" id="{932F93C5-DD4E-4E98-B033-27DD7B591318}"/>
                </a:ext>
              </a:extLst>
            </p:cNvPr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36;p16">
              <a:extLst>
                <a:ext uri="{FF2B5EF4-FFF2-40B4-BE49-F238E27FC236}">
                  <a16:creationId xmlns:a16="http://schemas.microsoft.com/office/drawing/2014/main" id="{6792C372-AF8A-495B-8F83-DB3A0AF7E0F5}"/>
                </a:ext>
              </a:extLst>
            </p:cNvPr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37;p16">
              <a:extLst>
                <a:ext uri="{FF2B5EF4-FFF2-40B4-BE49-F238E27FC236}">
                  <a16:creationId xmlns:a16="http://schemas.microsoft.com/office/drawing/2014/main" id="{808A8359-29A4-4A18-B1BC-727F9F428BF8}"/>
                </a:ext>
              </a:extLst>
            </p:cNvPr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38;p16">
              <a:extLst>
                <a:ext uri="{FF2B5EF4-FFF2-40B4-BE49-F238E27FC236}">
                  <a16:creationId xmlns:a16="http://schemas.microsoft.com/office/drawing/2014/main" id="{6BBB58D8-6D31-4590-A440-35C002A4E972}"/>
                </a:ext>
              </a:extLst>
            </p:cNvPr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Nadpis 3">
            <a:extLst>
              <a:ext uri="{FF2B5EF4-FFF2-40B4-BE49-F238E27FC236}">
                <a16:creationId xmlns:a16="http://schemas.microsoft.com/office/drawing/2014/main" id="{28DFA0A9-C359-4524-A942-5524BC1D7F43}"/>
              </a:ext>
            </a:extLst>
          </p:cNvPr>
          <p:cNvSpPr txBox="1">
            <a:spLocks/>
          </p:cNvSpPr>
          <p:nvPr/>
        </p:nvSpPr>
        <p:spPr>
          <a:xfrm>
            <a:off x="981955" y="838131"/>
            <a:ext cx="10044607" cy="566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Co vás čeká?</a:t>
            </a:r>
          </a:p>
        </p:txBody>
      </p:sp>
      <p:pic>
        <p:nvPicPr>
          <p:cNvPr id="3074" name="Picture 2" descr="Don't Know Which Book To Read Next? Try This | by Darius Foroux | The Blog  Of Darius Foroux | Medium">
            <a:extLst>
              <a:ext uri="{FF2B5EF4-FFF2-40B4-BE49-F238E27FC236}">
                <a16:creationId xmlns:a16="http://schemas.microsoft.com/office/drawing/2014/main" id="{BB76E634-5E0D-48C3-85D5-6BA714C9E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301">
            <a:off x="9220855" y="4291158"/>
            <a:ext cx="2585662" cy="2262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Obrázek 150" descr="Obsah obrázku text&#10;&#10;Popis byl vytvořen automaticky">
            <a:extLst>
              <a:ext uri="{FF2B5EF4-FFF2-40B4-BE49-F238E27FC236}">
                <a16:creationId xmlns:a16="http://schemas.microsoft.com/office/drawing/2014/main" id="{0DBFBF6A-C107-4AEB-8998-05B209412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5807516"/>
            <a:ext cx="2723203" cy="8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Obrázek 149">
            <a:extLst>
              <a:ext uri="{FF2B5EF4-FFF2-40B4-BE49-F238E27FC236}">
                <a16:creationId xmlns:a16="http://schemas.microsoft.com/office/drawing/2014/main" id="{9D3F101A-20DF-4101-8941-34D8D8286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5726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0B18515-2B77-4F21-A8E8-9728B1E34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40" y="0"/>
            <a:ext cx="1298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7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401AC8C-1F9A-4CAD-B4C0-FD99E622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634" y="0"/>
            <a:ext cx="13869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5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Props1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Širokoúhlá obrazovka</PresentationFormat>
  <Paragraphs>66</Paragraphs>
  <Slides>23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Motiv Office</vt:lpstr>
      <vt:lpstr>Společenství praxe    vzdělávací oblast    Člověk a zdraví</vt:lpstr>
      <vt:lpstr>Prezentace aplikace PowerPoint</vt:lpstr>
      <vt:lpstr>Prezentace aplikace PowerPoint</vt:lpstr>
      <vt:lpstr>Prezentace aplikace PowerPoint</vt:lpstr>
      <vt:lpstr>Adam Cvik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Mgr. Vanda Vaníčková, Ph.D.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2021-03-10T08:56:14Z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