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88" r:id="rId5"/>
    <p:sldId id="332" r:id="rId6"/>
    <p:sldId id="271" r:id="rId7"/>
    <p:sldId id="272" r:id="rId8"/>
    <p:sldId id="273" r:id="rId9"/>
    <p:sldId id="302" r:id="rId10"/>
    <p:sldId id="290" r:id="rId11"/>
    <p:sldId id="320" r:id="rId12"/>
    <p:sldId id="307" r:id="rId13"/>
    <p:sldId id="330" r:id="rId14"/>
    <p:sldId id="292" r:id="rId15"/>
    <p:sldId id="321" r:id="rId16"/>
    <p:sldId id="309" r:id="rId17"/>
    <p:sldId id="293" r:id="rId18"/>
    <p:sldId id="299" r:id="rId19"/>
    <p:sldId id="305" r:id="rId20"/>
    <p:sldId id="303" r:id="rId21"/>
    <p:sldId id="322" r:id="rId22"/>
    <p:sldId id="313" r:id="rId23"/>
    <p:sldId id="315" r:id="rId24"/>
    <p:sldId id="314" r:id="rId25"/>
    <p:sldId id="323" r:id="rId26"/>
    <p:sldId id="294" r:id="rId27"/>
    <p:sldId id="291" r:id="rId28"/>
    <p:sldId id="295" r:id="rId29"/>
    <p:sldId id="296" r:id="rId30"/>
    <p:sldId id="297" r:id="rId31"/>
    <p:sldId id="298" r:id="rId32"/>
    <p:sldId id="300" r:id="rId33"/>
    <p:sldId id="304" r:id="rId34"/>
    <p:sldId id="311" r:id="rId35"/>
    <p:sldId id="312" r:id="rId36"/>
    <p:sldId id="324" r:id="rId37"/>
    <p:sldId id="326" r:id="rId38"/>
    <p:sldId id="327" r:id="rId39"/>
    <p:sldId id="328" r:id="rId40"/>
    <p:sldId id="329" r:id="rId41"/>
    <p:sldId id="331" r:id="rId42"/>
    <p:sldId id="270" r:id="rId43"/>
  </p:sldIdLst>
  <p:sldSz cx="12192000" cy="6858000"/>
  <p:notesSz cx="6858000" cy="9144000"/>
  <p:embeddedFontLst>
    <p:embeddedFont>
      <p:font typeface="Segoe Print" panose="02000600000000000000" pitchFamily="2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urlz MT" panose="04040404050702020202" pitchFamily="82" charset="0"/>
      <p:regular r:id="rId52"/>
    </p:embeddedFont>
    <p:embeddedFont>
      <p:font typeface="Segoe Script" panose="030B0504020000000003" pitchFamily="66" charset="0"/>
      <p:regular r:id="rId53"/>
      <p:bold r:id="rId5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BF0E4"/>
    <a:srgbClr val="57BFE3"/>
    <a:srgbClr val="969491"/>
    <a:srgbClr val="8397B0"/>
    <a:srgbClr val="FA9E0D"/>
    <a:srgbClr val="00C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6265" autoAdjust="0"/>
  </p:normalViewPr>
  <p:slideViewPr>
    <p:cSldViewPr snapToGrid="0">
      <p:cViewPr>
        <p:scale>
          <a:sx n="66" d="100"/>
          <a:sy n="66" d="100"/>
        </p:scale>
        <p:origin x="720" y="-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03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713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Google Shape;3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410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392463"/>
            <a:ext cx="5988723" cy="2106704"/>
          </a:xfrm>
        </p:spPr>
        <p:txBody>
          <a:bodyPr anchor="t" anchorCtr="0">
            <a:norm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97972" y="4392463"/>
            <a:ext cx="3838354" cy="2106703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7605347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 userDrawn="1"/>
        </p:nvGrpSpPr>
        <p:grpSpPr>
          <a:xfrm>
            <a:off x="1017588" y="590550"/>
            <a:ext cx="4454525" cy="550862"/>
            <a:chOff x="1017588" y="590550"/>
            <a:chExt cx="4454525" cy="550862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679950" y="598488"/>
              <a:ext cx="522288" cy="350837"/>
            </a:xfrm>
            <a:custGeom>
              <a:avLst/>
              <a:gdLst>
                <a:gd name="T0" fmla="*/ 612 w 986"/>
                <a:gd name="T1" fmla="*/ 295 h 663"/>
                <a:gd name="T2" fmla="*/ 519 w 986"/>
                <a:gd name="T3" fmla="*/ 358 h 663"/>
                <a:gd name="T4" fmla="*/ 461 w 986"/>
                <a:gd name="T5" fmla="*/ 348 h 663"/>
                <a:gd name="T6" fmla="*/ 487 w 986"/>
                <a:gd name="T7" fmla="*/ 367 h 663"/>
                <a:gd name="T8" fmla="*/ 542 w 986"/>
                <a:gd name="T9" fmla="*/ 385 h 663"/>
                <a:gd name="T10" fmla="*/ 243 w 986"/>
                <a:gd name="T11" fmla="*/ 298 h 663"/>
                <a:gd name="T12" fmla="*/ 513 w 986"/>
                <a:gd name="T13" fmla="*/ 290 h 663"/>
                <a:gd name="T14" fmla="*/ 569 w 986"/>
                <a:gd name="T15" fmla="*/ 236 h 663"/>
                <a:gd name="T16" fmla="*/ 659 w 986"/>
                <a:gd name="T17" fmla="*/ 257 h 663"/>
                <a:gd name="T18" fmla="*/ 703 w 986"/>
                <a:gd name="T19" fmla="*/ 279 h 663"/>
                <a:gd name="T20" fmla="*/ 721 w 986"/>
                <a:gd name="T21" fmla="*/ 306 h 663"/>
                <a:gd name="T22" fmla="*/ 719 w 986"/>
                <a:gd name="T23" fmla="*/ 329 h 663"/>
                <a:gd name="T24" fmla="*/ 706 w 986"/>
                <a:gd name="T25" fmla="*/ 347 h 663"/>
                <a:gd name="T26" fmla="*/ 685 w 986"/>
                <a:gd name="T27" fmla="*/ 362 h 663"/>
                <a:gd name="T28" fmla="*/ 738 w 986"/>
                <a:gd name="T29" fmla="*/ 367 h 663"/>
                <a:gd name="T30" fmla="*/ 772 w 986"/>
                <a:gd name="T31" fmla="*/ 341 h 663"/>
                <a:gd name="T32" fmla="*/ 788 w 986"/>
                <a:gd name="T33" fmla="*/ 306 h 663"/>
                <a:gd name="T34" fmla="*/ 783 w 986"/>
                <a:gd name="T35" fmla="*/ 282 h 663"/>
                <a:gd name="T36" fmla="*/ 768 w 986"/>
                <a:gd name="T37" fmla="*/ 263 h 663"/>
                <a:gd name="T38" fmla="*/ 736 w 986"/>
                <a:gd name="T39" fmla="*/ 244 h 663"/>
                <a:gd name="T40" fmla="*/ 676 w 986"/>
                <a:gd name="T41" fmla="*/ 227 h 663"/>
                <a:gd name="T42" fmla="*/ 595 w 986"/>
                <a:gd name="T43" fmla="*/ 208 h 663"/>
                <a:gd name="T44" fmla="*/ 543 w 986"/>
                <a:gd name="T45" fmla="*/ 184 h 663"/>
                <a:gd name="T46" fmla="*/ 530 w 986"/>
                <a:gd name="T47" fmla="*/ 168 h 663"/>
                <a:gd name="T48" fmla="*/ 526 w 986"/>
                <a:gd name="T49" fmla="*/ 151 h 663"/>
                <a:gd name="T50" fmla="*/ 532 w 986"/>
                <a:gd name="T51" fmla="*/ 131 h 663"/>
                <a:gd name="T52" fmla="*/ 546 w 986"/>
                <a:gd name="T53" fmla="*/ 115 h 663"/>
                <a:gd name="T54" fmla="*/ 576 w 986"/>
                <a:gd name="T55" fmla="*/ 99 h 663"/>
                <a:gd name="T56" fmla="*/ 630 w 986"/>
                <a:gd name="T57" fmla="*/ 89 h 663"/>
                <a:gd name="T58" fmla="*/ 679 w 986"/>
                <a:gd name="T59" fmla="*/ 93 h 663"/>
                <a:gd name="T60" fmla="*/ 719 w 986"/>
                <a:gd name="T61" fmla="*/ 108 h 663"/>
                <a:gd name="T62" fmla="*/ 770 w 986"/>
                <a:gd name="T63" fmla="*/ 116 h 663"/>
                <a:gd name="T64" fmla="*/ 725 w 986"/>
                <a:gd name="T65" fmla="*/ 90 h 663"/>
                <a:gd name="T66" fmla="*/ 670 w 986"/>
                <a:gd name="T67" fmla="*/ 79 h 663"/>
                <a:gd name="T68" fmla="*/ 612 w 986"/>
                <a:gd name="T69" fmla="*/ 77 h 663"/>
                <a:gd name="T70" fmla="*/ 565 w 986"/>
                <a:gd name="T71" fmla="*/ 83 h 663"/>
                <a:gd name="T72" fmla="*/ 525 w 986"/>
                <a:gd name="T73" fmla="*/ 95 h 663"/>
                <a:gd name="T74" fmla="*/ 441 w 986"/>
                <a:gd name="T75" fmla="*/ 0 h 663"/>
                <a:gd name="T76" fmla="*/ 69 w 986"/>
                <a:gd name="T77" fmla="*/ 0 h 663"/>
                <a:gd name="T78" fmla="*/ 34 w 986"/>
                <a:gd name="T79" fmla="*/ 290 h 663"/>
                <a:gd name="T80" fmla="*/ 176 w 986"/>
                <a:gd name="T81" fmla="*/ 295 h 663"/>
                <a:gd name="T82" fmla="*/ 204 w 986"/>
                <a:gd name="T83" fmla="*/ 332 h 663"/>
                <a:gd name="T84" fmla="*/ 623 w 986"/>
                <a:gd name="T85" fmla="*/ 328 h 663"/>
                <a:gd name="T86" fmla="*/ 685 w 986"/>
                <a:gd name="T87" fmla="*/ 393 h 663"/>
                <a:gd name="T88" fmla="*/ 856 w 986"/>
                <a:gd name="T89" fmla="*/ 663 h 663"/>
                <a:gd name="T90" fmla="*/ 986 w 986"/>
                <a:gd name="T91" fmla="*/ 378 h 663"/>
                <a:gd name="T92" fmla="*/ 760 w 986"/>
                <a:gd name="T93" fmla="*/ 0 h 663"/>
                <a:gd name="T94" fmla="*/ 543 w 986"/>
                <a:gd name="T95" fmla="*/ 0 h 663"/>
                <a:gd name="T96" fmla="*/ 660 w 986"/>
                <a:gd name="T97" fmla="*/ 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6" h="663">
                  <a:moveTo>
                    <a:pt x="685" y="362"/>
                  </a:moveTo>
                  <a:lnTo>
                    <a:pt x="685" y="295"/>
                  </a:lnTo>
                  <a:lnTo>
                    <a:pt x="612" y="295"/>
                  </a:lnTo>
                  <a:lnTo>
                    <a:pt x="553" y="371"/>
                  </a:lnTo>
                  <a:lnTo>
                    <a:pt x="536" y="365"/>
                  </a:lnTo>
                  <a:lnTo>
                    <a:pt x="519" y="358"/>
                  </a:lnTo>
                  <a:lnTo>
                    <a:pt x="504" y="348"/>
                  </a:lnTo>
                  <a:lnTo>
                    <a:pt x="491" y="336"/>
                  </a:lnTo>
                  <a:lnTo>
                    <a:pt x="461" y="348"/>
                  </a:lnTo>
                  <a:lnTo>
                    <a:pt x="468" y="355"/>
                  </a:lnTo>
                  <a:lnTo>
                    <a:pt x="477" y="361"/>
                  </a:lnTo>
                  <a:lnTo>
                    <a:pt x="487" y="367"/>
                  </a:lnTo>
                  <a:lnTo>
                    <a:pt x="496" y="371"/>
                  </a:lnTo>
                  <a:lnTo>
                    <a:pt x="519" y="380"/>
                  </a:lnTo>
                  <a:lnTo>
                    <a:pt x="542" y="385"/>
                  </a:lnTo>
                  <a:lnTo>
                    <a:pt x="429" y="532"/>
                  </a:lnTo>
                  <a:lnTo>
                    <a:pt x="428" y="532"/>
                  </a:lnTo>
                  <a:lnTo>
                    <a:pt x="243" y="298"/>
                  </a:lnTo>
                  <a:lnTo>
                    <a:pt x="452" y="33"/>
                  </a:lnTo>
                  <a:lnTo>
                    <a:pt x="452" y="290"/>
                  </a:lnTo>
                  <a:lnTo>
                    <a:pt x="513" y="290"/>
                  </a:lnTo>
                  <a:lnTo>
                    <a:pt x="513" y="220"/>
                  </a:lnTo>
                  <a:lnTo>
                    <a:pt x="539" y="228"/>
                  </a:lnTo>
                  <a:lnTo>
                    <a:pt x="569" y="236"/>
                  </a:lnTo>
                  <a:lnTo>
                    <a:pt x="601" y="243"/>
                  </a:lnTo>
                  <a:lnTo>
                    <a:pt x="636" y="251"/>
                  </a:lnTo>
                  <a:lnTo>
                    <a:pt x="659" y="257"/>
                  </a:lnTo>
                  <a:lnTo>
                    <a:pt x="677" y="263"/>
                  </a:lnTo>
                  <a:lnTo>
                    <a:pt x="692" y="272"/>
                  </a:lnTo>
                  <a:lnTo>
                    <a:pt x="703" y="279"/>
                  </a:lnTo>
                  <a:lnTo>
                    <a:pt x="712" y="287"/>
                  </a:lnTo>
                  <a:lnTo>
                    <a:pt x="718" y="296"/>
                  </a:lnTo>
                  <a:lnTo>
                    <a:pt x="721" y="306"/>
                  </a:lnTo>
                  <a:lnTo>
                    <a:pt x="722" y="315"/>
                  </a:lnTo>
                  <a:lnTo>
                    <a:pt x="721" y="322"/>
                  </a:lnTo>
                  <a:lnTo>
                    <a:pt x="719" y="329"/>
                  </a:lnTo>
                  <a:lnTo>
                    <a:pt x="716" y="335"/>
                  </a:lnTo>
                  <a:lnTo>
                    <a:pt x="712" y="341"/>
                  </a:lnTo>
                  <a:lnTo>
                    <a:pt x="706" y="347"/>
                  </a:lnTo>
                  <a:lnTo>
                    <a:pt x="700" y="352"/>
                  </a:lnTo>
                  <a:lnTo>
                    <a:pt x="693" y="357"/>
                  </a:lnTo>
                  <a:lnTo>
                    <a:pt x="685" y="362"/>
                  </a:lnTo>
                  <a:close/>
                  <a:moveTo>
                    <a:pt x="708" y="378"/>
                  </a:moveTo>
                  <a:lnTo>
                    <a:pt x="723" y="372"/>
                  </a:lnTo>
                  <a:lnTo>
                    <a:pt x="738" y="367"/>
                  </a:lnTo>
                  <a:lnTo>
                    <a:pt x="751" y="358"/>
                  </a:lnTo>
                  <a:lnTo>
                    <a:pt x="762" y="349"/>
                  </a:lnTo>
                  <a:lnTo>
                    <a:pt x="772" y="341"/>
                  </a:lnTo>
                  <a:lnTo>
                    <a:pt x="780" y="329"/>
                  </a:lnTo>
                  <a:lnTo>
                    <a:pt x="785" y="318"/>
                  </a:lnTo>
                  <a:lnTo>
                    <a:pt x="788" y="306"/>
                  </a:lnTo>
                  <a:lnTo>
                    <a:pt x="788" y="298"/>
                  </a:lnTo>
                  <a:lnTo>
                    <a:pt x="785" y="289"/>
                  </a:lnTo>
                  <a:lnTo>
                    <a:pt x="783" y="282"/>
                  </a:lnTo>
                  <a:lnTo>
                    <a:pt x="778" y="275"/>
                  </a:lnTo>
                  <a:lnTo>
                    <a:pt x="774" y="269"/>
                  </a:lnTo>
                  <a:lnTo>
                    <a:pt x="768" y="263"/>
                  </a:lnTo>
                  <a:lnTo>
                    <a:pt x="761" y="257"/>
                  </a:lnTo>
                  <a:lnTo>
                    <a:pt x="752" y="251"/>
                  </a:lnTo>
                  <a:lnTo>
                    <a:pt x="736" y="244"/>
                  </a:lnTo>
                  <a:lnTo>
                    <a:pt x="716" y="237"/>
                  </a:lnTo>
                  <a:lnTo>
                    <a:pt x="696" y="231"/>
                  </a:lnTo>
                  <a:lnTo>
                    <a:pt x="676" y="227"/>
                  </a:lnTo>
                  <a:lnTo>
                    <a:pt x="647" y="220"/>
                  </a:lnTo>
                  <a:lnTo>
                    <a:pt x="620" y="214"/>
                  </a:lnTo>
                  <a:lnTo>
                    <a:pt x="595" y="208"/>
                  </a:lnTo>
                  <a:lnTo>
                    <a:pt x="575" y="201"/>
                  </a:lnTo>
                  <a:lnTo>
                    <a:pt x="558" y="194"/>
                  </a:lnTo>
                  <a:lnTo>
                    <a:pt x="543" y="184"/>
                  </a:lnTo>
                  <a:lnTo>
                    <a:pt x="538" y="180"/>
                  </a:lnTo>
                  <a:lnTo>
                    <a:pt x="533" y="174"/>
                  </a:lnTo>
                  <a:lnTo>
                    <a:pt x="530" y="168"/>
                  </a:lnTo>
                  <a:lnTo>
                    <a:pt x="527" y="162"/>
                  </a:lnTo>
                  <a:lnTo>
                    <a:pt x="526" y="156"/>
                  </a:lnTo>
                  <a:lnTo>
                    <a:pt x="526" y="151"/>
                  </a:lnTo>
                  <a:lnTo>
                    <a:pt x="527" y="144"/>
                  </a:lnTo>
                  <a:lnTo>
                    <a:pt x="529" y="138"/>
                  </a:lnTo>
                  <a:lnTo>
                    <a:pt x="532" y="131"/>
                  </a:lnTo>
                  <a:lnTo>
                    <a:pt x="536" y="125"/>
                  </a:lnTo>
                  <a:lnTo>
                    <a:pt x="542" y="119"/>
                  </a:lnTo>
                  <a:lnTo>
                    <a:pt x="546" y="115"/>
                  </a:lnTo>
                  <a:lnTo>
                    <a:pt x="553" y="110"/>
                  </a:lnTo>
                  <a:lnTo>
                    <a:pt x="561" y="106"/>
                  </a:lnTo>
                  <a:lnTo>
                    <a:pt x="576" y="99"/>
                  </a:lnTo>
                  <a:lnTo>
                    <a:pt x="594" y="93"/>
                  </a:lnTo>
                  <a:lnTo>
                    <a:pt x="611" y="90"/>
                  </a:lnTo>
                  <a:lnTo>
                    <a:pt x="630" y="89"/>
                  </a:lnTo>
                  <a:lnTo>
                    <a:pt x="647" y="90"/>
                  </a:lnTo>
                  <a:lnTo>
                    <a:pt x="664" y="90"/>
                  </a:lnTo>
                  <a:lnTo>
                    <a:pt x="679" y="93"/>
                  </a:lnTo>
                  <a:lnTo>
                    <a:pt x="693" y="96"/>
                  </a:lnTo>
                  <a:lnTo>
                    <a:pt x="706" y="100"/>
                  </a:lnTo>
                  <a:lnTo>
                    <a:pt x="719" y="108"/>
                  </a:lnTo>
                  <a:lnTo>
                    <a:pt x="731" y="115"/>
                  </a:lnTo>
                  <a:lnTo>
                    <a:pt x="742" y="125"/>
                  </a:lnTo>
                  <a:lnTo>
                    <a:pt x="770" y="116"/>
                  </a:lnTo>
                  <a:lnTo>
                    <a:pt x="755" y="106"/>
                  </a:lnTo>
                  <a:lnTo>
                    <a:pt x="741" y="97"/>
                  </a:lnTo>
                  <a:lnTo>
                    <a:pt x="725" y="90"/>
                  </a:lnTo>
                  <a:lnTo>
                    <a:pt x="708" y="84"/>
                  </a:lnTo>
                  <a:lnTo>
                    <a:pt x="690" y="82"/>
                  </a:lnTo>
                  <a:lnTo>
                    <a:pt x="670" y="79"/>
                  </a:lnTo>
                  <a:lnTo>
                    <a:pt x="650" y="77"/>
                  </a:lnTo>
                  <a:lnTo>
                    <a:pt x="630" y="77"/>
                  </a:lnTo>
                  <a:lnTo>
                    <a:pt x="612" y="77"/>
                  </a:lnTo>
                  <a:lnTo>
                    <a:pt x="595" y="79"/>
                  </a:lnTo>
                  <a:lnTo>
                    <a:pt x="579" y="80"/>
                  </a:lnTo>
                  <a:lnTo>
                    <a:pt x="565" y="83"/>
                  </a:lnTo>
                  <a:lnTo>
                    <a:pt x="550" y="86"/>
                  </a:lnTo>
                  <a:lnTo>
                    <a:pt x="538" y="89"/>
                  </a:lnTo>
                  <a:lnTo>
                    <a:pt x="525" y="95"/>
                  </a:lnTo>
                  <a:lnTo>
                    <a:pt x="513" y="99"/>
                  </a:lnTo>
                  <a:lnTo>
                    <a:pt x="513" y="0"/>
                  </a:lnTo>
                  <a:lnTo>
                    <a:pt x="441" y="0"/>
                  </a:lnTo>
                  <a:lnTo>
                    <a:pt x="258" y="237"/>
                  </a:lnTo>
                  <a:lnTo>
                    <a:pt x="256" y="237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290"/>
                  </a:lnTo>
                  <a:lnTo>
                    <a:pt x="34" y="290"/>
                  </a:lnTo>
                  <a:lnTo>
                    <a:pt x="34" y="36"/>
                  </a:lnTo>
                  <a:lnTo>
                    <a:pt x="239" y="295"/>
                  </a:lnTo>
                  <a:lnTo>
                    <a:pt x="176" y="295"/>
                  </a:lnTo>
                  <a:lnTo>
                    <a:pt x="176" y="586"/>
                  </a:lnTo>
                  <a:lnTo>
                    <a:pt x="204" y="586"/>
                  </a:lnTo>
                  <a:lnTo>
                    <a:pt x="204" y="332"/>
                  </a:lnTo>
                  <a:lnTo>
                    <a:pt x="412" y="594"/>
                  </a:lnTo>
                  <a:lnTo>
                    <a:pt x="414" y="594"/>
                  </a:lnTo>
                  <a:lnTo>
                    <a:pt x="623" y="328"/>
                  </a:lnTo>
                  <a:lnTo>
                    <a:pt x="623" y="586"/>
                  </a:lnTo>
                  <a:lnTo>
                    <a:pt x="685" y="586"/>
                  </a:lnTo>
                  <a:lnTo>
                    <a:pt x="685" y="393"/>
                  </a:lnTo>
                  <a:lnTo>
                    <a:pt x="793" y="393"/>
                  </a:lnTo>
                  <a:lnTo>
                    <a:pt x="793" y="663"/>
                  </a:lnTo>
                  <a:lnTo>
                    <a:pt x="856" y="663"/>
                  </a:lnTo>
                  <a:lnTo>
                    <a:pt x="856" y="393"/>
                  </a:lnTo>
                  <a:lnTo>
                    <a:pt x="986" y="393"/>
                  </a:lnTo>
                  <a:lnTo>
                    <a:pt x="986" y="378"/>
                  </a:lnTo>
                  <a:lnTo>
                    <a:pt x="708" y="378"/>
                  </a:lnTo>
                  <a:close/>
                  <a:moveTo>
                    <a:pt x="660" y="59"/>
                  </a:moveTo>
                  <a:lnTo>
                    <a:pt x="760" y="0"/>
                  </a:lnTo>
                  <a:lnTo>
                    <a:pt x="728" y="0"/>
                  </a:lnTo>
                  <a:lnTo>
                    <a:pt x="636" y="40"/>
                  </a:lnTo>
                  <a:lnTo>
                    <a:pt x="543" y="0"/>
                  </a:lnTo>
                  <a:lnTo>
                    <a:pt x="513" y="0"/>
                  </a:lnTo>
                  <a:lnTo>
                    <a:pt x="614" y="59"/>
                  </a:lnTo>
                  <a:lnTo>
                    <a:pt x="660" y="59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02138" y="987425"/>
              <a:ext cx="55563" cy="49212"/>
            </a:xfrm>
            <a:custGeom>
              <a:avLst/>
              <a:gdLst>
                <a:gd name="T0" fmla="*/ 0 w 106"/>
                <a:gd name="T1" fmla="*/ 0 h 92"/>
                <a:gd name="T2" fmla="*/ 14 w 106"/>
                <a:gd name="T3" fmla="*/ 0 h 92"/>
                <a:gd name="T4" fmla="*/ 53 w 106"/>
                <a:gd name="T5" fmla="*/ 83 h 92"/>
                <a:gd name="T6" fmla="*/ 92 w 106"/>
                <a:gd name="T7" fmla="*/ 0 h 92"/>
                <a:gd name="T8" fmla="*/ 106 w 106"/>
                <a:gd name="T9" fmla="*/ 0 h 92"/>
                <a:gd name="T10" fmla="*/ 106 w 106"/>
                <a:gd name="T11" fmla="*/ 92 h 92"/>
                <a:gd name="T12" fmla="*/ 98 w 106"/>
                <a:gd name="T13" fmla="*/ 92 h 92"/>
                <a:gd name="T14" fmla="*/ 98 w 106"/>
                <a:gd name="T15" fmla="*/ 8 h 92"/>
                <a:gd name="T16" fmla="*/ 59 w 106"/>
                <a:gd name="T17" fmla="*/ 92 h 92"/>
                <a:gd name="T18" fmla="*/ 47 w 106"/>
                <a:gd name="T19" fmla="*/ 92 h 92"/>
                <a:gd name="T20" fmla="*/ 8 w 106"/>
                <a:gd name="T21" fmla="*/ 8 h 92"/>
                <a:gd name="T22" fmla="*/ 8 w 106"/>
                <a:gd name="T23" fmla="*/ 92 h 92"/>
                <a:gd name="T24" fmla="*/ 0 w 106"/>
                <a:gd name="T25" fmla="*/ 92 h 92"/>
                <a:gd name="T26" fmla="*/ 0 w 106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92">
                  <a:moveTo>
                    <a:pt x="0" y="0"/>
                  </a:moveTo>
                  <a:lnTo>
                    <a:pt x="14" y="0"/>
                  </a:lnTo>
                  <a:lnTo>
                    <a:pt x="53" y="83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92"/>
                  </a:lnTo>
                  <a:lnTo>
                    <a:pt x="98" y="92"/>
                  </a:lnTo>
                  <a:lnTo>
                    <a:pt x="98" y="8"/>
                  </a:lnTo>
                  <a:lnTo>
                    <a:pt x="59" y="92"/>
                  </a:lnTo>
                  <a:lnTo>
                    <a:pt x="47" y="92"/>
                  </a:lnTo>
                  <a:lnTo>
                    <a:pt x="8" y="8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476750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4500563" y="987425"/>
              <a:ext cx="44450" cy="49212"/>
            </a:xfrm>
            <a:custGeom>
              <a:avLst/>
              <a:gdLst>
                <a:gd name="T0" fmla="*/ 0 w 85"/>
                <a:gd name="T1" fmla="*/ 0 h 92"/>
                <a:gd name="T2" fmla="*/ 11 w 85"/>
                <a:gd name="T3" fmla="*/ 0 h 92"/>
                <a:gd name="T4" fmla="*/ 76 w 85"/>
                <a:gd name="T5" fmla="*/ 82 h 92"/>
                <a:gd name="T6" fmla="*/ 76 w 85"/>
                <a:gd name="T7" fmla="*/ 0 h 92"/>
                <a:gd name="T8" fmla="*/ 85 w 85"/>
                <a:gd name="T9" fmla="*/ 0 h 92"/>
                <a:gd name="T10" fmla="*/ 85 w 85"/>
                <a:gd name="T11" fmla="*/ 92 h 92"/>
                <a:gd name="T12" fmla="*/ 72 w 85"/>
                <a:gd name="T13" fmla="*/ 92 h 92"/>
                <a:gd name="T14" fmla="*/ 8 w 85"/>
                <a:gd name="T15" fmla="*/ 10 h 92"/>
                <a:gd name="T16" fmla="*/ 8 w 85"/>
                <a:gd name="T17" fmla="*/ 92 h 92"/>
                <a:gd name="T18" fmla="*/ 0 w 85"/>
                <a:gd name="T19" fmla="*/ 92 h 92"/>
                <a:gd name="T20" fmla="*/ 0 w 85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2">
                  <a:moveTo>
                    <a:pt x="0" y="0"/>
                  </a:moveTo>
                  <a:lnTo>
                    <a:pt x="11" y="0"/>
                  </a:lnTo>
                  <a:lnTo>
                    <a:pt x="76" y="82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92"/>
                  </a:lnTo>
                  <a:lnTo>
                    <a:pt x="72" y="92"/>
                  </a:lnTo>
                  <a:lnTo>
                    <a:pt x="8" y="10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64063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4584700" y="985838"/>
              <a:ext cx="41275" cy="50800"/>
            </a:xfrm>
            <a:custGeom>
              <a:avLst/>
              <a:gdLst>
                <a:gd name="T0" fmla="*/ 10 w 77"/>
                <a:gd name="T1" fmla="*/ 65 h 96"/>
                <a:gd name="T2" fmla="*/ 11 w 77"/>
                <a:gd name="T3" fmla="*/ 75 h 96"/>
                <a:gd name="T4" fmla="*/ 17 w 77"/>
                <a:gd name="T5" fmla="*/ 82 h 96"/>
                <a:gd name="T6" fmla="*/ 27 w 77"/>
                <a:gd name="T7" fmla="*/ 86 h 96"/>
                <a:gd name="T8" fmla="*/ 38 w 77"/>
                <a:gd name="T9" fmla="*/ 88 h 96"/>
                <a:gd name="T10" fmla="*/ 50 w 77"/>
                <a:gd name="T11" fmla="*/ 86 h 96"/>
                <a:gd name="T12" fmla="*/ 60 w 77"/>
                <a:gd name="T13" fmla="*/ 83 h 96"/>
                <a:gd name="T14" fmla="*/ 66 w 77"/>
                <a:gd name="T15" fmla="*/ 76 h 96"/>
                <a:gd name="T16" fmla="*/ 67 w 77"/>
                <a:gd name="T17" fmla="*/ 69 h 96"/>
                <a:gd name="T18" fmla="*/ 66 w 77"/>
                <a:gd name="T19" fmla="*/ 63 h 96"/>
                <a:gd name="T20" fmla="*/ 62 w 77"/>
                <a:gd name="T21" fmla="*/ 59 h 96"/>
                <a:gd name="T22" fmla="*/ 44 w 77"/>
                <a:gd name="T23" fmla="*/ 53 h 96"/>
                <a:gd name="T24" fmla="*/ 20 w 77"/>
                <a:gd name="T25" fmla="*/ 49 h 96"/>
                <a:gd name="T26" fmla="*/ 11 w 77"/>
                <a:gd name="T27" fmla="*/ 45 h 96"/>
                <a:gd name="T28" fmla="*/ 5 w 77"/>
                <a:gd name="T29" fmla="*/ 39 h 96"/>
                <a:gd name="T30" fmla="*/ 2 w 77"/>
                <a:gd name="T31" fmla="*/ 32 h 96"/>
                <a:gd name="T32" fmla="*/ 4 w 77"/>
                <a:gd name="T33" fmla="*/ 21 h 96"/>
                <a:gd name="T34" fmla="*/ 8 w 77"/>
                <a:gd name="T35" fmla="*/ 11 h 96"/>
                <a:gd name="T36" fmla="*/ 17 w 77"/>
                <a:gd name="T37" fmla="*/ 4 h 96"/>
                <a:gd name="T38" fmla="*/ 30 w 77"/>
                <a:gd name="T39" fmla="*/ 1 h 96"/>
                <a:gd name="T40" fmla="*/ 46 w 77"/>
                <a:gd name="T41" fmla="*/ 1 h 96"/>
                <a:gd name="T42" fmla="*/ 59 w 77"/>
                <a:gd name="T43" fmla="*/ 4 h 96"/>
                <a:gd name="T44" fmla="*/ 69 w 77"/>
                <a:gd name="T45" fmla="*/ 11 h 96"/>
                <a:gd name="T46" fmla="*/ 73 w 77"/>
                <a:gd name="T47" fmla="*/ 23 h 96"/>
                <a:gd name="T48" fmla="*/ 64 w 77"/>
                <a:gd name="T49" fmla="*/ 29 h 96"/>
                <a:gd name="T50" fmla="*/ 63 w 77"/>
                <a:gd name="T51" fmla="*/ 20 h 96"/>
                <a:gd name="T52" fmla="*/ 57 w 77"/>
                <a:gd name="T53" fmla="*/ 14 h 96"/>
                <a:gd name="T54" fmla="*/ 49 w 77"/>
                <a:gd name="T55" fmla="*/ 10 h 96"/>
                <a:gd name="T56" fmla="*/ 38 w 77"/>
                <a:gd name="T57" fmla="*/ 9 h 96"/>
                <a:gd name="T58" fmla="*/ 27 w 77"/>
                <a:gd name="T59" fmla="*/ 10 h 96"/>
                <a:gd name="T60" fmla="*/ 20 w 77"/>
                <a:gd name="T61" fmla="*/ 14 h 96"/>
                <a:gd name="T62" fmla="*/ 14 w 77"/>
                <a:gd name="T63" fmla="*/ 19 h 96"/>
                <a:gd name="T64" fmla="*/ 13 w 77"/>
                <a:gd name="T65" fmla="*/ 26 h 96"/>
                <a:gd name="T66" fmla="*/ 14 w 77"/>
                <a:gd name="T67" fmla="*/ 33 h 96"/>
                <a:gd name="T68" fmla="*/ 18 w 77"/>
                <a:gd name="T69" fmla="*/ 37 h 96"/>
                <a:gd name="T70" fmla="*/ 36 w 77"/>
                <a:gd name="T71" fmla="*/ 42 h 96"/>
                <a:gd name="T72" fmla="*/ 59 w 77"/>
                <a:gd name="T73" fmla="*/ 46 h 96"/>
                <a:gd name="T74" fmla="*/ 67 w 77"/>
                <a:gd name="T75" fmla="*/ 50 h 96"/>
                <a:gd name="T76" fmla="*/ 73 w 77"/>
                <a:gd name="T77" fmla="*/ 56 h 96"/>
                <a:gd name="T78" fmla="*/ 76 w 77"/>
                <a:gd name="T79" fmla="*/ 65 h 96"/>
                <a:gd name="T80" fmla="*/ 76 w 77"/>
                <a:gd name="T81" fmla="*/ 75 h 96"/>
                <a:gd name="T82" fmla="*/ 72 w 77"/>
                <a:gd name="T83" fmla="*/ 85 h 96"/>
                <a:gd name="T84" fmla="*/ 62 w 77"/>
                <a:gd name="T85" fmla="*/ 93 h 96"/>
                <a:gd name="T86" fmla="*/ 49 w 77"/>
                <a:gd name="T87" fmla="*/ 96 h 96"/>
                <a:gd name="T88" fmla="*/ 31 w 77"/>
                <a:gd name="T89" fmla="*/ 96 h 96"/>
                <a:gd name="T90" fmla="*/ 17 w 77"/>
                <a:gd name="T91" fmla="*/ 92 h 96"/>
                <a:gd name="T92" fmla="*/ 7 w 77"/>
                <a:gd name="T93" fmla="*/ 83 h 96"/>
                <a:gd name="T94" fmla="*/ 1 w 77"/>
                <a:gd name="T95" fmla="*/ 73 h 96"/>
                <a:gd name="T96" fmla="*/ 0 w 77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60" y="83"/>
                  </a:lnTo>
                  <a:lnTo>
                    <a:pt x="63" y="81"/>
                  </a:lnTo>
                  <a:lnTo>
                    <a:pt x="66" y="76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6" y="63"/>
                  </a:lnTo>
                  <a:lnTo>
                    <a:pt x="64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4" y="9"/>
                  </a:lnTo>
                  <a:lnTo>
                    <a:pt x="69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5" y="29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3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8" y="37"/>
                  </a:lnTo>
                  <a:lnTo>
                    <a:pt x="25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73" y="56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7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31" y="96"/>
                  </a:lnTo>
                  <a:lnTo>
                    <a:pt x="23" y="95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4637088" y="987425"/>
              <a:ext cx="41275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4691063" y="987425"/>
              <a:ext cx="38100" cy="49212"/>
            </a:xfrm>
            <a:custGeom>
              <a:avLst/>
              <a:gdLst>
                <a:gd name="T0" fmla="*/ 0 w 71"/>
                <a:gd name="T1" fmla="*/ 0 h 92"/>
                <a:gd name="T2" fmla="*/ 71 w 71"/>
                <a:gd name="T3" fmla="*/ 0 h 92"/>
                <a:gd name="T4" fmla="*/ 71 w 71"/>
                <a:gd name="T5" fmla="*/ 8 h 92"/>
                <a:gd name="T6" fmla="*/ 9 w 71"/>
                <a:gd name="T7" fmla="*/ 8 h 92"/>
                <a:gd name="T8" fmla="*/ 9 w 71"/>
                <a:gd name="T9" fmla="*/ 40 h 92"/>
                <a:gd name="T10" fmla="*/ 67 w 71"/>
                <a:gd name="T11" fmla="*/ 40 h 92"/>
                <a:gd name="T12" fmla="*/ 67 w 71"/>
                <a:gd name="T13" fmla="*/ 49 h 92"/>
                <a:gd name="T14" fmla="*/ 9 w 71"/>
                <a:gd name="T15" fmla="*/ 49 h 92"/>
                <a:gd name="T16" fmla="*/ 9 w 71"/>
                <a:gd name="T17" fmla="*/ 83 h 92"/>
                <a:gd name="T18" fmla="*/ 71 w 71"/>
                <a:gd name="T19" fmla="*/ 83 h 92"/>
                <a:gd name="T20" fmla="*/ 71 w 71"/>
                <a:gd name="T21" fmla="*/ 92 h 92"/>
                <a:gd name="T22" fmla="*/ 0 w 71"/>
                <a:gd name="T23" fmla="*/ 92 h 92"/>
                <a:gd name="T24" fmla="*/ 0 w 7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92">
                  <a:moveTo>
                    <a:pt x="0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9" y="8"/>
                  </a:lnTo>
                  <a:lnTo>
                    <a:pt x="9" y="40"/>
                  </a:lnTo>
                  <a:lnTo>
                    <a:pt x="67" y="40"/>
                  </a:lnTo>
                  <a:lnTo>
                    <a:pt x="67" y="49"/>
                  </a:lnTo>
                  <a:lnTo>
                    <a:pt x="9" y="49"/>
                  </a:lnTo>
                  <a:lnTo>
                    <a:pt x="9" y="83"/>
                  </a:lnTo>
                  <a:lnTo>
                    <a:pt x="71" y="83"/>
                  </a:lnTo>
                  <a:lnTo>
                    <a:pt x="71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 noEditPoints="1"/>
            </p:cNvSpPr>
            <p:nvPr userDrawn="1"/>
          </p:nvSpPr>
          <p:spPr bwMode="auto">
            <a:xfrm>
              <a:off x="4745038" y="987425"/>
              <a:ext cx="42863" cy="49212"/>
            </a:xfrm>
            <a:custGeom>
              <a:avLst/>
              <a:gdLst>
                <a:gd name="T0" fmla="*/ 10 w 81"/>
                <a:gd name="T1" fmla="*/ 8 h 92"/>
                <a:gd name="T2" fmla="*/ 10 w 81"/>
                <a:gd name="T3" fmla="*/ 43 h 92"/>
                <a:gd name="T4" fmla="*/ 43 w 81"/>
                <a:gd name="T5" fmla="*/ 43 h 92"/>
                <a:gd name="T6" fmla="*/ 55 w 81"/>
                <a:gd name="T7" fmla="*/ 43 h 92"/>
                <a:gd name="T8" fmla="*/ 62 w 81"/>
                <a:gd name="T9" fmla="*/ 40 h 92"/>
                <a:gd name="T10" fmla="*/ 65 w 81"/>
                <a:gd name="T11" fmla="*/ 37 h 92"/>
                <a:gd name="T12" fmla="*/ 66 w 81"/>
                <a:gd name="T13" fmla="*/ 34 h 92"/>
                <a:gd name="T14" fmla="*/ 68 w 81"/>
                <a:gd name="T15" fmla="*/ 30 h 92"/>
                <a:gd name="T16" fmla="*/ 68 w 81"/>
                <a:gd name="T17" fmla="*/ 26 h 92"/>
                <a:gd name="T18" fmla="*/ 68 w 81"/>
                <a:gd name="T19" fmla="*/ 21 h 92"/>
                <a:gd name="T20" fmla="*/ 66 w 81"/>
                <a:gd name="T21" fmla="*/ 17 h 92"/>
                <a:gd name="T22" fmla="*/ 65 w 81"/>
                <a:gd name="T23" fmla="*/ 14 h 92"/>
                <a:gd name="T24" fmla="*/ 62 w 81"/>
                <a:gd name="T25" fmla="*/ 13 h 92"/>
                <a:gd name="T26" fmla="*/ 55 w 81"/>
                <a:gd name="T27" fmla="*/ 10 h 92"/>
                <a:gd name="T28" fmla="*/ 43 w 81"/>
                <a:gd name="T29" fmla="*/ 8 h 92"/>
                <a:gd name="T30" fmla="*/ 10 w 81"/>
                <a:gd name="T31" fmla="*/ 8 h 92"/>
                <a:gd name="T32" fmla="*/ 0 w 81"/>
                <a:gd name="T33" fmla="*/ 0 h 92"/>
                <a:gd name="T34" fmla="*/ 45 w 81"/>
                <a:gd name="T35" fmla="*/ 0 h 92"/>
                <a:gd name="T36" fmla="*/ 52 w 81"/>
                <a:gd name="T37" fmla="*/ 0 h 92"/>
                <a:gd name="T38" fmla="*/ 59 w 81"/>
                <a:gd name="T39" fmla="*/ 1 h 92"/>
                <a:gd name="T40" fmla="*/ 65 w 81"/>
                <a:gd name="T41" fmla="*/ 3 h 92"/>
                <a:gd name="T42" fmla="*/ 69 w 81"/>
                <a:gd name="T43" fmla="*/ 6 h 92"/>
                <a:gd name="T44" fmla="*/ 73 w 81"/>
                <a:gd name="T45" fmla="*/ 10 h 92"/>
                <a:gd name="T46" fmla="*/ 75 w 81"/>
                <a:gd name="T47" fmla="*/ 14 h 92"/>
                <a:gd name="T48" fmla="*/ 78 w 81"/>
                <a:gd name="T49" fmla="*/ 18 h 92"/>
                <a:gd name="T50" fmla="*/ 78 w 81"/>
                <a:gd name="T51" fmla="*/ 24 h 92"/>
                <a:gd name="T52" fmla="*/ 76 w 81"/>
                <a:gd name="T53" fmla="*/ 33 h 92"/>
                <a:gd name="T54" fmla="*/ 73 w 81"/>
                <a:gd name="T55" fmla="*/ 39 h 92"/>
                <a:gd name="T56" fmla="*/ 69 w 81"/>
                <a:gd name="T57" fmla="*/ 44 h 92"/>
                <a:gd name="T58" fmla="*/ 62 w 81"/>
                <a:gd name="T59" fmla="*/ 47 h 92"/>
                <a:gd name="T60" fmla="*/ 68 w 81"/>
                <a:gd name="T61" fmla="*/ 49 h 92"/>
                <a:gd name="T62" fmla="*/ 72 w 81"/>
                <a:gd name="T63" fmla="*/ 53 h 92"/>
                <a:gd name="T64" fmla="*/ 75 w 81"/>
                <a:gd name="T65" fmla="*/ 57 h 92"/>
                <a:gd name="T66" fmla="*/ 76 w 81"/>
                <a:gd name="T67" fmla="*/ 65 h 92"/>
                <a:gd name="T68" fmla="*/ 78 w 81"/>
                <a:gd name="T69" fmla="*/ 80 h 92"/>
                <a:gd name="T70" fmla="*/ 81 w 81"/>
                <a:gd name="T71" fmla="*/ 92 h 92"/>
                <a:gd name="T72" fmla="*/ 69 w 81"/>
                <a:gd name="T73" fmla="*/ 92 h 92"/>
                <a:gd name="T74" fmla="*/ 68 w 81"/>
                <a:gd name="T75" fmla="*/ 79 h 92"/>
                <a:gd name="T76" fmla="*/ 66 w 81"/>
                <a:gd name="T77" fmla="*/ 65 h 92"/>
                <a:gd name="T78" fmla="*/ 65 w 81"/>
                <a:gd name="T79" fmla="*/ 59 h 92"/>
                <a:gd name="T80" fmla="*/ 62 w 81"/>
                <a:gd name="T81" fmla="*/ 54 h 92"/>
                <a:gd name="T82" fmla="*/ 56 w 81"/>
                <a:gd name="T83" fmla="*/ 53 h 92"/>
                <a:gd name="T84" fmla="*/ 49 w 81"/>
                <a:gd name="T85" fmla="*/ 52 h 92"/>
                <a:gd name="T86" fmla="*/ 10 w 81"/>
                <a:gd name="T87" fmla="*/ 52 h 92"/>
                <a:gd name="T88" fmla="*/ 10 w 81"/>
                <a:gd name="T89" fmla="*/ 92 h 92"/>
                <a:gd name="T90" fmla="*/ 0 w 81"/>
                <a:gd name="T91" fmla="*/ 92 h 92"/>
                <a:gd name="T92" fmla="*/ 0 w 81"/>
                <a:gd name="T9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92">
                  <a:moveTo>
                    <a:pt x="10" y="8"/>
                  </a:moveTo>
                  <a:lnTo>
                    <a:pt x="10" y="43"/>
                  </a:lnTo>
                  <a:lnTo>
                    <a:pt x="43" y="43"/>
                  </a:lnTo>
                  <a:lnTo>
                    <a:pt x="55" y="43"/>
                  </a:lnTo>
                  <a:lnTo>
                    <a:pt x="62" y="40"/>
                  </a:lnTo>
                  <a:lnTo>
                    <a:pt x="65" y="37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8" y="21"/>
                  </a:lnTo>
                  <a:lnTo>
                    <a:pt x="66" y="17"/>
                  </a:lnTo>
                  <a:lnTo>
                    <a:pt x="65" y="14"/>
                  </a:lnTo>
                  <a:lnTo>
                    <a:pt x="62" y="13"/>
                  </a:lnTo>
                  <a:lnTo>
                    <a:pt x="55" y="10"/>
                  </a:lnTo>
                  <a:lnTo>
                    <a:pt x="43" y="8"/>
                  </a:lnTo>
                  <a:lnTo>
                    <a:pt x="10" y="8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3" y="10"/>
                  </a:lnTo>
                  <a:lnTo>
                    <a:pt x="75" y="14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6" y="33"/>
                  </a:lnTo>
                  <a:lnTo>
                    <a:pt x="73" y="39"/>
                  </a:lnTo>
                  <a:lnTo>
                    <a:pt x="69" y="44"/>
                  </a:lnTo>
                  <a:lnTo>
                    <a:pt x="62" y="47"/>
                  </a:lnTo>
                  <a:lnTo>
                    <a:pt x="68" y="49"/>
                  </a:lnTo>
                  <a:lnTo>
                    <a:pt x="72" y="53"/>
                  </a:lnTo>
                  <a:lnTo>
                    <a:pt x="75" y="57"/>
                  </a:lnTo>
                  <a:lnTo>
                    <a:pt x="76" y="65"/>
                  </a:lnTo>
                  <a:lnTo>
                    <a:pt x="78" y="80"/>
                  </a:lnTo>
                  <a:lnTo>
                    <a:pt x="81" y="92"/>
                  </a:lnTo>
                  <a:lnTo>
                    <a:pt x="69" y="92"/>
                  </a:lnTo>
                  <a:lnTo>
                    <a:pt x="68" y="79"/>
                  </a:lnTo>
                  <a:lnTo>
                    <a:pt x="66" y="65"/>
                  </a:lnTo>
                  <a:lnTo>
                    <a:pt x="65" y="59"/>
                  </a:lnTo>
                  <a:lnTo>
                    <a:pt x="62" y="54"/>
                  </a:lnTo>
                  <a:lnTo>
                    <a:pt x="56" y="53"/>
                  </a:lnTo>
                  <a:lnTo>
                    <a:pt x="49" y="52"/>
                  </a:lnTo>
                  <a:lnTo>
                    <a:pt x="10" y="52"/>
                  </a:lnTo>
                  <a:lnTo>
                    <a:pt x="1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4800600" y="985838"/>
              <a:ext cx="41275" cy="50800"/>
            </a:xfrm>
            <a:custGeom>
              <a:avLst/>
              <a:gdLst>
                <a:gd name="T0" fmla="*/ 8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5 w 76"/>
                <a:gd name="T7" fmla="*/ 86 h 96"/>
                <a:gd name="T8" fmla="*/ 37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4 w 76"/>
                <a:gd name="T15" fmla="*/ 76 h 96"/>
                <a:gd name="T16" fmla="*/ 66 w 76"/>
                <a:gd name="T17" fmla="*/ 69 h 96"/>
                <a:gd name="T18" fmla="*/ 64 w 76"/>
                <a:gd name="T19" fmla="*/ 63 h 96"/>
                <a:gd name="T20" fmla="*/ 60 w 76"/>
                <a:gd name="T21" fmla="*/ 59 h 96"/>
                <a:gd name="T22" fmla="*/ 43 w 76"/>
                <a:gd name="T23" fmla="*/ 53 h 96"/>
                <a:gd name="T24" fmla="*/ 18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2 w 76"/>
                <a:gd name="T31" fmla="*/ 32 h 96"/>
                <a:gd name="T32" fmla="*/ 2 w 76"/>
                <a:gd name="T33" fmla="*/ 21 h 96"/>
                <a:gd name="T34" fmla="*/ 7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4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2 w 76"/>
                <a:gd name="T47" fmla="*/ 23 h 96"/>
                <a:gd name="T48" fmla="*/ 64 w 76"/>
                <a:gd name="T49" fmla="*/ 29 h 96"/>
                <a:gd name="T50" fmla="*/ 62 w 76"/>
                <a:gd name="T51" fmla="*/ 20 h 96"/>
                <a:gd name="T52" fmla="*/ 56 w 76"/>
                <a:gd name="T53" fmla="*/ 14 h 96"/>
                <a:gd name="T54" fmla="*/ 49 w 76"/>
                <a:gd name="T55" fmla="*/ 10 h 96"/>
                <a:gd name="T56" fmla="*/ 37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3 w 76"/>
                <a:gd name="T63" fmla="*/ 19 h 96"/>
                <a:gd name="T64" fmla="*/ 11 w 76"/>
                <a:gd name="T65" fmla="*/ 26 h 96"/>
                <a:gd name="T66" fmla="*/ 13 w 76"/>
                <a:gd name="T67" fmla="*/ 33 h 96"/>
                <a:gd name="T68" fmla="*/ 17 w 76"/>
                <a:gd name="T69" fmla="*/ 37 h 96"/>
                <a:gd name="T70" fmla="*/ 34 w 76"/>
                <a:gd name="T71" fmla="*/ 42 h 96"/>
                <a:gd name="T72" fmla="*/ 57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0 w 76"/>
                <a:gd name="T83" fmla="*/ 85 h 96"/>
                <a:gd name="T84" fmla="*/ 60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5 w 76"/>
                <a:gd name="T91" fmla="*/ 92 h 96"/>
                <a:gd name="T92" fmla="*/ 5 w 76"/>
                <a:gd name="T93" fmla="*/ 83 h 96"/>
                <a:gd name="T94" fmla="*/ 0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8" y="65"/>
                  </a:moveTo>
                  <a:lnTo>
                    <a:pt x="8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5" y="86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4" y="85"/>
                  </a:lnTo>
                  <a:lnTo>
                    <a:pt x="59" y="83"/>
                  </a:lnTo>
                  <a:lnTo>
                    <a:pt x="62" y="81"/>
                  </a:lnTo>
                  <a:lnTo>
                    <a:pt x="64" y="76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6" y="66"/>
                  </a:lnTo>
                  <a:lnTo>
                    <a:pt x="64" y="63"/>
                  </a:lnTo>
                  <a:lnTo>
                    <a:pt x="63" y="60"/>
                  </a:lnTo>
                  <a:lnTo>
                    <a:pt x="60" y="59"/>
                  </a:lnTo>
                  <a:lnTo>
                    <a:pt x="53" y="56"/>
                  </a:lnTo>
                  <a:lnTo>
                    <a:pt x="43" y="53"/>
                  </a:lnTo>
                  <a:lnTo>
                    <a:pt x="24" y="50"/>
                  </a:lnTo>
                  <a:lnTo>
                    <a:pt x="18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0" y="17"/>
                  </a:lnTo>
                  <a:lnTo>
                    <a:pt x="72" y="23"/>
                  </a:lnTo>
                  <a:lnTo>
                    <a:pt x="73" y="29"/>
                  </a:lnTo>
                  <a:lnTo>
                    <a:pt x="64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7" y="37"/>
                  </a:lnTo>
                  <a:lnTo>
                    <a:pt x="24" y="40"/>
                  </a:lnTo>
                  <a:lnTo>
                    <a:pt x="34" y="42"/>
                  </a:lnTo>
                  <a:lnTo>
                    <a:pt x="51" y="45"/>
                  </a:lnTo>
                  <a:lnTo>
                    <a:pt x="57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3" y="81"/>
                  </a:lnTo>
                  <a:lnTo>
                    <a:pt x="70" y="85"/>
                  </a:lnTo>
                  <a:lnTo>
                    <a:pt x="66" y="89"/>
                  </a:lnTo>
                  <a:lnTo>
                    <a:pt x="60" y="93"/>
                  </a:lnTo>
                  <a:lnTo>
                    <a:pt x="54" y="95"/>
                  </a:lnTo>
                  <a:lnTo>
                    <a:pt x="47" y="96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5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4851400" y="987425"/>
              <a:ext cx="42863" cy="49212"/>
            </a:xfrm>
            <a:custGeom>
              <a:avLst/>
              <a:gdLst>
                <a:gd name="T0" fmla="*/ 36 w 81"/>
                <a:gd name="T1" fmla="*/ 8 h 92"/>
                <a:gd name="T2" fmla="*/ 0 w 81"/>
                <a:gd name="T3" fmla="*/ 8 h 92"/>
                <a:gd name="T4" fmla="*/ 0 w 81"/>
                <a:gd name="T5" fmla="*/ 0 h 92"/>
                <a:gd name="T6" fmla="*/ 81 w 81"/>
                <a:gd name="T7" fmla="*/ 0 h 92"/>
                <a:gd name="T8" fmla="*/ 81 w 81"/>
                <a:gd name="T9" fmla="*/ 8 h 92"/>
                <a:gd name="T10" fmla="*/ 45 w 81"/>
                <a:gd name="T11" fmla="*/ 8 h 92"/>
                <a:gd name="T12" fmla="*/ 45 w 81"/>
                <a:gd name="T13" fmla="*/ 92 h 92"/>
                <a:gd name="T14" fmla="*/ 36 w 81"/>
                <a:gd name="T15" fmla="*/ 92 h 92"/>
                <a:gd name="T16" fmla="*/ 36 w 81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3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8"/>
                  </a:lnTo>
                  <a:lnTo>
                    <a:pt x="45" y="8"/>
                  </a:lnTo>
                  <a:lnTo>
                    <a:pt x="45" y="92"/>
                  </a:lnTo>
                  <a:lnTo>
                    <a:pt x="36" y="92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4902200" y="987425"/>
              <a:ext cx="49213" cy="49212"/>
            </a:xfrm>
            <a:custGeom>
              <a:avLst/>
              <a:gdLst>
                <a:gd name="T0" fmla="*/ 0 w 94"/>
                <a:gd name="T1" fmla="*/ 0 h 92"/>
                <a:gd name="T2" fmla="*/ 10 w 94"/>
                <a:gd name="T3" fmla="*/ 0 h 92"/>
                <a:gd name="T4" fmla="*/ 47 w 94"/>
                <a:gd name="T5" fmla="*/ 83 h 92"/>
                <a:gd name="T6" fmla="*/ 83 w 94"/>
                <a:gd name="T7" fmla="*/ 0 h 92"/>
                <a:gd name="T8" fmla="*/ 94 w 94"/>
                <a:gd name="T9" fmla="*/ 0 h 92"/>
                <a:gd name="T10" fmla="*/ 53 w 94"/>
                <a:gd name="T11" fmla="*/ 92 h 92"/>
                <a:gd name="T12" fmla="*/ 42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0" y="0"/>
                  </a:lnTo>
                  <a:lnTo>
                    <a:pt x="47" y="83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53" y="92"/>
                  </a:lnTo>
                  <a:lnTo>
                    <a:pt x="42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4960938" y="985838"/>
              <a:ext cx="50800" cy="50800"/>
            </a:xfrm>
            <a:custGeom>
              <a:avLst/>
              <a:gdLst>
                <a:gd name="T0" fmla="*/ 88 w 98"/>
                <a:gd name="T1" fmla="*/ 40 h 96"/>
                <a:gd name="T2" fmla="*/ 82 w 98"/>
                <a:gd name="T3" fmla="*/ 26 h 96"/>
                <a:gd name="T4" fmla="*/ 72 w 98"/>
                <a:gd name="T5" fmla="*/ 16 h 96"/>
                <a:gd name="T6" fmla="*/ 58 w 98"/>
                <a:gd name="T7" fmla="*/ 10 h 96"/>
                <a:gd name="T8" fmla="*/ 40 w 98"/>
                <a:gd name="T9" fmla="*/ 10 h 96"/>
                <a:gd name="T10" fmla="*/ 26 w 98"/>
                <a:gd name="T11" fmla="*/ 16 h 96"/>
                <a:gd name="T12" fmla="*/ 16 w 98"/>
                <a:gd name="T13" fmla="*/ 26 h 96"/>
                <a:gd name="T14" fmla="*/ 10 w 98"/>
                <a:gd name="T15" fmla="*/ 40 h 96"/>
                <a:gd name="T16" fmla="*/ 10 w 98"/>
                <a:gd name="T17" fmla="*/ 57 h 96"/>
                <a:gd name="T18" fmla="*/ 16 w 98"/>
                <a:gd name="T19" fmla="*/ 72 h 96"/>
                <a:gd name="T20" fmla="*/ 26 w 98"/>
                <a:gd name="T21" fmla="*/ 82 h 96"/>
                <a:gd name="T22" fmla="*/ 40 w 98"/>
                <a:gd name="T23" fmla="*/ 88 h 96"/>
                <a:gd name="T24" fmla="*/ 58 w 98"/>
                <a:gd name="T25" fmla="*/ 88 h 96"/>
                <a:gd name="T26" fmla="*/ 72 w 98"/>
                <a:gd name="T27" fmla="*/ 82 h 96"/>
                <a:gd name="T28" fmla="*/ 82 w 98"/>
                <a:gd name="T29" fmla="*/ 72 h 96"/>
                <a:gd name="T30" fmla="*/ 88 w 98"/>
                <a:gd name="T31" fmla="*/ 57 h 96"/>
                <a:gd name="T32" fmla="*/ 49 w 98"/>
                <a:gd name="T33" fmla="*/ 96 h 96"/>
                <a:gd name="T34" fmla="*/ 29 w 98"/>
                <a:gd name="T35" fmla="*/ 93 h 96"/>
                <a:gd name="T36" fmla="*/ 13 w 98"/>
                <a:gd name="T37" fmla="*/ 83 h 96"/>
                <a:gd name="T38" fmla="*/ 4 w 98"/>
                <a:gd name="T39" fmla="*/ 69 h 96"/>
                <a:gd name="T40" fmla="*/ 0 w 98"/>
                <a:gd name="T41" fmla="*/ 49 h 96"/>
                <a:gd name="T42" fmla="*/ 4 w 98"/>
                <a:gd name="T43" fmla="*/ 29 h 96"/>
                <a:gd name="T44" fmla="*/ 13 w 98"/>
                <a:gd name="T45" fmla="*/ 13 h 96"/>
                <a:gd name="T46" fmla="*/ 29 w 98"/>
                <a:gd name="T47" fmla="*/ 4 h 96"/>
                <a:gd name="T48" fmla="*/ 49 w 98"/>
                <a:gd name="T49" fmla="*/ 0 h 96"/>
                <a:gd name="T50" fmla="*/ 69 w 98"/>
                <a:gd name="T51" fmla="*/ 4 h 96"/>
                <a:gd name="T52" fmla="*/ 85 w 98"/>
                <a:gd name="T53" fmla="*/ 13 h 96"/>
                <a:gd name="T54" fmla="*/ 94 w 98"/>
                <a:gd name="T55" fmla="*/ 29 h 96"/>
                <a:gd name="T56" fmla="*/ 98 w 98"/>
                <a:gd name="T57" fmla="*/ 49 h 96"/>
                <a:gd name="T58" fmla="*/ 94 w 98"/>
                <a:gd name="T59" fmla="*/ 69 h 96"/>
                <a:gd name="T60" fmla="*/ 85 w 98"/>
                <a:gd name="T61" fmla="*/ 83 h 96"/>
                <a:gd name="T62" fmla="*/ 69 w 98"/>
                <a:gd name="T63" fmla="*/ 93 h 96"/>
                <a:gd name="T64" fmla="*/ 49 w 98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6">
                  <a:moveTo>
                    <a:pt x="88" y="49"/>
                  </a:moveTo>
                  <a:lnTo>
                    <a:pt x="88" y="40"/>
                  </a:lnTo>
                  <a:lnTo>
                    <a:pt x="85" y="32"/>
                  </a:lnTo>
                  <a:lnTo>
                    <a:pt x="82" y="26"/>
                  </a:lnTo>
                  <a:lnTo>
                    <a:pt x="78" y="20"/>
                  </a:lnTo>
                  <a:lnTo>
                    <a:pt x="72" y="16"/>
                  </a:lnTo>
                  <a:lnTo>
                    <a:pt x="65" y="11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0" y="10"/>
                  </a:lnTo>
                  <a:lnTo>
                    <a:pt x="33" y="11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3" y="32"/>
                  </a:lnTo>
                  <a:lnTo>
                    <a:pt x="10" y="40"/>
                  </a:lnTo>
                  <a:lnTo>
                    <a:pt x="10" y="49"/>
                  </a:lnTo>
                  <a:lnTo>
                    <a:pt x="10" y="57"/>
                  </a:lnTo>
                  <a:lnTo>
                    <a:pt x="13" y="65"/>
                  </a:lnTo>
                  <a:lnTo>
                    <a:pt x="16" y="72"/>
                  </a:lnTo>
                  <a:lnTo>
                    <a:pt x="20" y="78"/>
                  </a:lnTo>
                  <a:lnTo>
                    <a:pt x="26" y="82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9" y="88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2" y="72"/>
                  </a:lnTo>
                  <a:lnTo>
                    <a:pt x="85" y="65"/>
                  </a:lnTo>
                  <a:lnTo>
                    <a:pt x="88" y="57"/>
                  </a:lnTo>
                  <a:lnTo>
                    <a:pt x="88" y="49"/>
                  </a:lnTo>
                  <a:close/>
                  <a:moveTo>
                    <a:pt x="49" y="96"/>
                  </a:moveTo>
                  <a:lnTo>
                    <a:pt x="39" y="96"/>
                  </a:lnTo>
                  <a:lnTo>
                    <a:pt x="29" y="93"/>
                  </a:lnTo>
                  <a:lnTo>
                    <a:pt x="20" y="89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4" y="69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9" y="4"/>
                  </a:lnTo>
                  <a:lnTo>
                    <a:pt x="78" y="9"/>
                  </a:lnTo>
                  <a:lnTo>
                    <a:pt x="85" y="13"/>
                  </a:lnTo>
                  <a:lnTo>
                    <a:pt x="89" y="20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8" y="49"/>
                  </a:lnTo>
                  <a:lnTo>
                    <a:pt x="96" y="59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5" y="83"/>
                  </a:lnTo>
                  <a:lnTo>
                    <a:pt x="78" y="89"/>
                  </a:lnTo>
                  <a:lnTo>
                    <a:pt x="69" y="93"/>
                  </a:lnTo>
                  <a:lnTo>
                    <a:pt x="59" y="96"/>
                  </a:lnTo>
                  <a:lnTo>
                    <a:pt x="49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9"/>
            <p:cNvSpPr>
              <a:spLocks noEditPoints="1"/>
            </p:cNvSpPr>
            <p:nvPr userDrawn="1"/>
          </p:nvSpPr>
          <p:spPr bwMode="auto">
            <a:xfrm>
              <a:off x="5054600" y="973138"/>
              <a:ext cx="41275" cy="63500"/>
            </a:xfrm>
            <a:custGeom>
              <a:avLst/>
              <a:gdLst>
                <a:gd name="T0" fmla="*/ 61 w 78"/>
                <a:gd name="T1" fmla="*/ 0 h 121"/>
                <a:gd name="T2" fmla="*/ 33 w 78"/>
                <a:gd name="T3" fmla="*/ 19 h 121"/>
                <a:gd name="T4" fmla="*/ 25 w 78"/>
                <a:gd name="T5" fmla="*/ 0 h 121"/>
                <a:gd name="T6" fmla="*/ 52 w 78"/>
                <a:gd name="T7" fmla="*/ 0 h 121"/>
                <a:gd name="T8" fmla="*/ 10 w 78"/>
                <a:gd name="T9" fmla="*/ 90 h 121"/>
                <a:gd name="T10" fmla="*/ 12 w 78"/>
                <a:gd name="T11" fmla="*/ 100 h 121"/>
                <a:gd name="T12" fmla="*/ 17 w 78"/>
                <a:gd name="T13" fmla="*/ 107 h 121"/>
                <a:gd name="T14" fmla="*/ 28 w 78"/>
                <a:gd name="T15" fmla="*/ 111 h 121"/>
                <a:gd name="T16" fmla="*/ 39 w 78"/>
                <a:gd name="T17" fmla="*/ 113 h 121"/>
                <a:gd name="T18" fmla="*/ 51 w 78"/>
                <a:gd name="T19" fmla="*/ 111 h 121"/>
                <a:gd name="T20" fmla="*/ 61 w 78"/>
                <a:gd name="T21" fmla="*/ 108 h 121"/>
                <a:gd name="T22" fmla="*/ 65 w 78"/>
                <a:gd name="T23" fmla="*/ 101 h 121"/>
                <a:gd name="T24" fmla="*/ 68 w 78"/>
                <a:gd name="T25" fmla="*/ 94 h 121"/>
                <a:gd name="T26" fmla="*/ 66 w 78"/>
                <a:gd name="T27" fmla="*/ 88 h 121"/>
                <a:gd name="T28" fmla="*/ 62 w 78"/>
                <a:gd name="T29" fmla="*/ 84 h 121"/>
                <a:gd name="T30" fmla="*/ 45 w 78"/>
                <a:gd name="T31" fmla="*/ 78 h 121"/>
                <a:gd name="T32" fmla="*/ 20 w 78"/>
                <a:gd name="T33" fmla="*/ 74 h 121"/>
                <a:gd name="T34" fmla="*/ 12 w 78"/>
                <a:gd name="T35" fmla="*/ 70 h 121"/>
                <a:gd name="T36" fmla="*/ 6 w 78"/>
                <a:gd name="T37" fmla="*/ 64 h 121"/>
                <a:gd name="T38" fmla="*/ 3 w 78"/>
                <a:gd name="T39" fmla="*/ 57 h 121"/>
                <a:gd name="T40" fmla="*/ 5 w 78"/>
                <a:gd name="T41" fmla="*/ 46 h 121"/>
                <a:gd name="T42" fmla="*/ 9 w 78"/>
                <a:gd name="T43" fmla="*/ 36 h 121"/>
                <a:gd name="T44" fmla="*/ 17 w 78"/>
                <a:gd name="T45" fmla="*/ 29 h 121"/>
                <a:gd name="T46" fmla="*/ 30 w 78"/>
                <a:gd name="T47" fmla="*/ 26 h 121"/>
                <a:gd name="T48" fmla="*/ 46 w 78"/>
                <a:gd name="T49" fmla="*/ 26 h 121"/>
                <a:gd name="T50" fmla="*/ 59 w 78"/>
                <a:gd name="T51" fmla="*/ 29 h 121"/>
                <a:gd name="T52" fmla="*/ 69 w 78"/>
                <a:gd name="T53" fmla="*/ 36 h 121"/>
                <a:gd name="T54" fmla="*/ 74 w 78"/>
                <a:gd name="T55" fmla="*/ 48 h 121"/>
                <a:gd name="T56" fmla="*/ 65 w 78"/>
                <a:gd name="T57" fmla="*/ 54 h 121"/>
                <a:gd name="T58" fmla="*/ 64 w 78"/>
                <a:gd name="T59" fmla="*/ 45 h 121"/>
                <a:gd name="T60" fmla="*/ 58 w 78"/>
                <a:gd name="T61" fmla="*/ 39 h 121"/>
                <a:gd name="T62" fmla="*/ 49 w 78"/>
                <a:gd name="T63" fmla="*/ 35 h 121"/>
                <a:gd name="T64" fmla="*/ 39 w 78"/>
                <a:gd name="T65" fmla="*/ 34 h 121"/>
                <a:gd name="T66" fmla="*/ 28 w 78"/>
                <a:gd name="T67" fmla="*/ 35 h 121"/>
                <a:gd name="T68" fmla="*/ 19 w 78"/>
                <a:gd name="T69" fmla="*/ 39 h 121"/>
                <a:gd name="T70" fmla="*/ 15 w 78"/>
                <a:gd name="T71" fmla="*/ 44 h 121"/>
                <a:gd name="T72" fmla="*/ 13 w 78"/>
                <a:gd name="T73" fmla="*/ 51 h 121"/>
                <a:gd name="T74" fmla="*/ 15 w 78"/>
                <a:gd name="T75" fmla="*/ 58 h 121"/>
                <a:gd name="T76" fmla="*/ 19 w 78"/>
                <a:gd name="T77" fmla="*/ 62 h 121"/>
                <a:gd name="T78" fmla="*/ 36 w 78"/>
                <a:gd name="T79" fmla="*/ 67 h 121"/>
                <a:gd name="T80" fmla="*/ 59 w 78"/>
                <a:gd name="T81" fmla="*/ 71 h 121"/>
                <a:gd name="T82" fmla="*/ 68 w 78"/>
                <a:gd name="T83" fmla="*/ 75 h 121"/>
                <a:gd name="T84" fmla="*/ 74 w 78"/>
                <a:gd name="T85" fmla="*/ 81 h 121"/>
                <a:gd name="T86" fmla="*/ 77 w 78"/>
                <a:gd name="T87" fmla="*/ 90 h 121"/>
                <a:gd name="T88" fmla="*/ 77 w 78"/>
                <a:gd name="T89" fmla="*/ 100 h 121"/>
                <a:gd name="T90" fmla="*/ 72 w 78"/>
                <a:gd name="T91" fmla="*/ 110 h 121"/>
                <a:gd name="T92" fmla="*/ 62 w 78"/>
                <a:gd name="T93" fmla="*/ 118 h 121"/>
                <a:gd name="T94" fmla="*/ 48 w 78"/>
                <a:gd name="T95" fmla="*/ 121 h 121"/>
                <a:gd name="T96" fmla="*/ 32 w 78"/>
                <a:gd name="T97" fmla="*/ 121 h 121"/>
                <a:gd name="T98" fmla="*/ 16 w 78"/>
                <a:gd name="T99" fmla="*/ 117 h 121"/>
                <a:gd name="T100" fmla="*/ 6 w 78"/>
                <a:gd name="T101" fmla="*/ 108 h 121"/>
                <a:gd name="T102" fmla="*/ 2 w 78"/>
                <a:gd name="T103" fmla="*/ 98 h 121"/>
                <a:gd name="T104" fmla="*/ 0 w 78"/>
                <a:gd name="T105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21">
                  <a:moveTo>
                    <a:pt x="52" y="0"/>
                  </a:moveTo>
                  <a:lnTo>
                    <a:pt x="61" y="0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9" y="13"/>
                  </a:lnTo>
                  <a:lnTo>
                    <a:pt x="52" y="0"/>
                  </a:lnTo>
                  <a:close/>
                  <a:moveTo>
                    <a:pt x="10" y="90"/>
                  </a:moveTo>
                  <a:lnTo>
                    <a:pt x="10" y="90"/>
                  </a:lnTo>
                  <a:lnTo>
                    <a:pt x="10" y="95"/>
                  </a:lnTo>
                  <a:lnTo>
                    <a:pt x="12" y="100"/>
                  </a:lnTo>
                  <a:lnTo>
                    <a:pt x="15" y="103"/>
                  </a:lnTo>
                  <a:lnTo>
                    <a:pt x="17" y="107"/>
                  </a:lnTo>
                  <a:lnTo>
                    <a:pt x="22" y="110"/>
                  </a:lnTo>
                  <a:lnTo>
                    <a:pt x="28" y="111"/>
                  </a:lnTo>
                  <a:lnTo>
                    <a:pt x="33" y="113"/>
                  </a:lnTo>
                  <a:lnTo>
                    <a:pt x="39" y="113"/>
                  </a:lnTo>
                  <a:lnTo>
                    <a:pt x="45" y="113"/>
                  </a:lnTo>
                  <a:lnTo>
                    <a:pt x="51" y="111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65" y="101"/>
                  </a:lnTo>
                  <a:lnTo>
                    <a:pt x="66" y="98"/>
                  </a:lnTo>
                  <a:lnTo>
                    <a:pt x="68" y="94"/>
                  </a:lnTo>
                  <a:lnTo>
                    <a:pt x="68" y="91"/>
                  </a:lnTo>
                  <a:lnTo>
                    <a:pt x="66" y="88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55" y="81"/>
                  </a:lnTo>
                  <a:lnTo>
                    <a:pt x="45" y="78"/>
                  </a:lnTo>
                  <a:lnTo>
                    <a:pt x="25" y="75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9" y="67"/>
                  </a:lnTo>
                  <a:lnTo>
                    <a:pt x="6" y="64"/>
                  </a:lnTo>
                  <a:lnTo>
                    <a:pt x="5" y="61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8"/>
                  </a:lnTo>
                  <a:lnTo>
                    <a:pt x="30" y="26"/>
                  </a:lnTo>
                  <a:lnTo>
                    <a:pt x="38" y="25"/>
                  </a:lnTo>
                  <a:lnTo>
                    <a:pt x="46" y="26"/>
                  </a:lnTo>
                  <a:lnTo>
                    <a:pt x="54" y="28"/>
                  </a:lnTo>
                  <a:lnTo>
                    <a:pt x="59" y="29"/>
                  </a:lnTo>
                  <a:lnTo>
                    <a:pt x="65" y="34"/>
                  </a:lnTo>
                  <a:lnTo>
                    <a:pt x="69" y="36"/>
                  </a:lnTo>
                  <a:lnTo>
                    <a:pt x="72" y="42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65" y="54"/>
                  </a:lnTo>
                  <a:lnTo>
                    <a:pt x="65" y="49"/>
                  </a:lnTo>
                  <a:lnTo>
                    <a:pt x="64" y="45"/>
                  </a:lnTo>
                  <a:lnTo>
                    <a:pt x="61" y="42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49" y="35"/>
                  </a:lnTo>
                  <a:lnTo>
                    <a:pt x="45" y="34"/>
                  </a:lnTo>
                  <a:lnTo>
                    <a:pt x="39" y="34"/>
                  </a:lnTo>
                  <a:lnTo>
                    <a:pt x="33" y="34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19" y="39"/>
                  </a:lnTo>
                  <a:lnTo>
                    <a:pt x="16" y="41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9" y="62"/>
                  </a:lnTo>
                  <a:lnTo>
                    <a:pt x="26" y="65"/>
                  </a:lnTo>
                  <a:lnTo>
                    <a:pt x="36" y="67"/>
                  </a:lnTo>
                  <a:lnTo>
                    <a:pt x="54" y="70"/>
                  </a:lnTo>
                  <a:lnTo>
                    <a:pt x="59" y="71"/>
                  </a:lnTo>
                  <a:lnTo>
                    <a:pt x="64" y="74"/>
                  </a:lnTo>
                  <a:lnTo>
                    <a:pt x="68" y="75"/>
                  </a:lnTo>
                  <a:lnTo>
                    <a:pt x="71" y="78"/>
                  </a:lnTo>
                  <a:lnTo>
                    <a:pt x="74" y="81"/>
                  </a:lnTo>
                  <a:lnTo>
                    <a:pt x="77" y="85"/>
                  </a:lnTo>
                  <a:lnTo>
                    <a:pt x="77" y="90"/>
                  </a:lnTo>
                  <a:lnTo>
                    <a:pt x="78" y="94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2" y="110"/>
                  </a:lnTo>
                  <a:lnTo>
                    <a:pt x="68" y="114"/>
                  </a:lnTo>
                  <a:lnTo>
                    <a:pt x="62" y="118"/>
                  </a:lnTo>
                  <a:lnTo>
                    <a:pt x="56" y="120"/>
                  </a:lnTo>
                  <a:lnTo>
                    <a:pt x="48" y="121"/>
                  </a:lnTo>
                  <a:lnTo>
                    <a:pt x="41" y="121"/>
                  </a:lnTo>
                  <a:lnTo>
                    <a:pt x="32" y="121"/>
                  </a:lnTo>
                  <a:lnTo>
                    <a:pt x="23" y="120"/>
                  </a:lnTo>
                  <a:lnTo>
                    <a:pt x="16" y="117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3" y="104"/>
                  </a:lnTo>
                  <a:lnTo>
                    <a:pt x="2" y="98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0" y="9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/>
            <p:cNvSpPr>
              <a:spLocks/>
            </p:cNvSpPr>
            <p:nvPr userDrawn="1"/>
          </p:nvSpPr>
          <p:spPr bwMode="auto">
            <a:xfrm>
              <a:off x="5111750" y="987425"/>
              <a:ext cx="41275" cy="49212"/>
            </a:xfrm>
            <a:custGeom>
              <a:avLst/>
              <a:gdLst>
                <a:gd name="T0" fmla="*/ 0 w 80"/>
                <a:gd name="T1" fmla="*/ 0 h 92"/>
                <a:gd name="T2" fmla="*/ 9 w 80"/>
                <a:gd name="T3" fmla="*/ 0 h 92"/>
                <a:gd name="T4" fmla="*/ 9 w 80"/>
                <a:gd name="T5" fmla="*/ 50 h 92"/>
                <a:gd name="T6" fmla="*/ 67 w 80"/>
                <a:gd name="T7" fmla="*/ 0 h 92"/>
                <a:gd name="T8" fmla="*/ 80 w 80"/>
                <a:gd name="T9" fmla="*/ 0 h 92"/>
                <a:gd name="T10" fmla="*/ 36 w 80"/>
                <a:gd name="T11" fmla="*/ 39 h 92"/>
                <a:gd name="T12" fmla="*/ 80 w 80"/>
                <a:gd name="T13" fmla="*/ 92 h 92"/>
                <a:gd name="T14" fmla="*/ 68 w 80"/>
                <a:gd name="T15" fmla="*/ 92 h 92"/>
                <a:gd name="T16" fmla="*/ 29 w 80"/>
                <a:gd name="T17" fmla="*/ 44 h 92"/>
                <a:gd name="T18" fmla="*/ 9 w 80"/>
                <a:gd name="T19" fmla="*/ 62 h 92"/>
                <a:gd name="T20" fmla="*/ 9 w 80"/>
                <a:gd name="T21" fmla="*/ 92 h 92"/>
                <a:gd name="T22" fmla="*/ 0 w 80"/>
                <a:gd name="T23" fmla="*/ 92 h 92"/>
                <a:gd name="T24" fmla="*/ 0 w 8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9" y="0"/>
                  </a:lnTo>
                  <a:lnTo>
                    <a:pt x="9" y="5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36" y="39"/>
                  </a:lnTo>
                  <a:lnTo>
                    <a:pt x="80" y="92"/>
                  </a:lnTo>
                  <a:lnTo>
                    <a:pt x="68" y="92"/>
                  </a:lnTo>
                  <a:lnTo>
                    <a:pt x="29" y="44"/>
                  </a:lnTo>
                  <a:lnTo>
                    <a:pt x="9" y="62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1"/>
            <p:cNvSpPr>
              <a:spLocks noEditPoints="1"/>
            </p:cNvSpPr>
            <p:nvPr userDrawn="1"/>
          </p:nvSpPr>
          <p:spPr bwMode="auto">
            <a:xfrm>
              <a:off x="5160963" y="985838"/>
              <a:ext cx="52388" cy="50800"/>
            </a:xfrm>
            <a:custGeom>
              <a:avLst/>
              <a:gdLst>
                <a:gd name="T0" fmla="*/ 87 w 97"/>
                <a:gd name="T1" fmla="*/ 40 h 96"/>
                <a:gd name="T2" fmla="*/ 81 w 97"/>
                <a:gd name="T3" fmla="*/ 26 h 96"/>
                <a:gd name="T4" fmla="*/ 71 w 97"/>
                <a:gd name="T5" fmla="*/ 16 h 96"/>
                <a:gd name="T6" fmla="*/ 57 w 97"/>
                <a:gd name="T7" fmla="*/ 10 h 96"/>
                <a:gd name="T8" fmla="*/ 39 w 97"/>
                <a:gd name="T9" fmla="*/ 10 h 96"/>
                <a:gd name="T10" fmla="*/ 25 w 97"/>
                <a:gd name="T11" fmla="*/ 16 h 96"/>
                <a:gd name="T12" fmla="*/ 15 w 97"/>
                <a:gd name="T13" fmla="*/ 26 h 96"/>
                <a:gd name="T14" fmla="*/ 9 w 97"/>
                <a:gd name="T15" fmla="*/ 40 h 96"/>
                <a:gd name="T16" fmla="*/ 9 w 97"/>
                <a:gd name="T17" fmla="*/ 57 h 96"/>
                <a:gd name="T18" fmla="*/ 15 w 97"/>
                <a:gd name="T19" fmla="*/ 72 h 96"/>
                <a:gd name="T20" fmla="*/ 25 w 97"/>
                <a:gd name="T21" fmla="*/ 82 h 96"/>
                <a:gd name="T22" fmla="*/ 39 w 97"/>
                <a:gd name="T23" fmla="*/ 88 h 96"/>
                <a:gd name="T24" fmla="*/ 57 w 97"/>
                <a:gd name="T25" fmla="*/ 88 h 96"/>
                <a:gd name="T26" fmla="*/ 71 w 97"/>
                <a:gd name="T27" fmla="*/ 82 h 96"/>
                <a:gd name="T28" fmla="*/ 81 w 97"/>
                <a:gd name="T29" fmla="*/ 72 h 96"/>
                <a:gd name="T30" fmla="*/ 87 w 97"/>
                <a:gd name="T31" fmla="*/ 57 h 96"/>
                <a:gd name="T32" fmla="*/ 48 w 97"/>
                <a:gd name="T33" fmla="*/ 96 h 96"/>
                <a:gd name="T34" fmla="*/ 28 w 97"/>
                <a:gd name="T35" fmla="*/ 93 h 96"/>
                <a:gd name="T36" fmla="*/ 12 w 97"/>
                <a:gd name="T37" fmla="*/ 83 h 96"/>
                <a:gd name="T38" fmla="*/ 3 w 97"/>
                <a:gd name="T39" fmla="*/ 69 h 96"/>
                <a:gd name="T40" fmla="*/ 0 w 97"/>
                <a:gd name="T41" fmla="*/ 49 h 96"/>
                <a:gd name="T42" fmla="*/ 3 w 97"/>
                <a:gd name="T43" fmla="*/ 29 h 96"/>
                <a:gd name="T44" fmla="*/ 12 w 97"/>
                <a:gd name="T45" fmla="*/ 13 h 96"/>
                <a:gd name="T46" fmla="*/ 28 w 97"/>
                <a:gd name="T47" fmla="*/ 4 h 96"/>
                <a:gd name="T48" fmla="*/ 48 w 97"/>
                <a:gd name="T49" fmla="*/ 0 h 96"/>
                <a:gd name="T50" fmla="*/ 68 w 97"/>
                <a:gd name="T51" fmla="*/ 4 h 96"/>
                <a:gd name="T52" fmla="*/ 84 w 97"/>
                <a:gd name="T53" fmla="*/ 13 h 96"/>
                <a:gd name="T54" fmla="*/ 93 w 97"/>
                <a:gd name="T55" fmla="*/ 29 h 96"/>
                <a:gd name="T56" fmla="*/ 97 w 97"/>
                <a:gd name="T57" fmla="*/ 49 h 96"/>
                <a:gd name="T58" fmla="*/ 93 w 97"/>
                <a:gd name="T59" fmla="*/ 69 h 96"/>
                <a:gd name="T60" fmla="*/ 84 w 97"/>
                <a:gd name="T61" fmla="*/ 83 h 96"/>
                <a:gd name="T62" fmla="*/ 68 w 97"/>
                <a:gd name="T63" fmla="*/ 93 h 96"/>
                <a:gd name="T64" fmla="*/ 48 w 97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96">
                  <a:moveTo>
                    <a:pt x="87" y="49"/>
                  </a:moveTo>
                  <a:lnTo>
                    <a:pt x="87" y="40"/>
                  </a:lnTo>
                  <a:lnTo>
                    <a:pt x="84" y="32"/>
                  </a:lnTo>
                  <a:lnTo>
                    <a:pt x="81" y="26"/>
                  </a:lnTo>
                  <a:lnTo>
                    <a:pt x="77" y="20"/>
                  </a:lnTo>
                  <a:lnTo>
                    <a:pt x="71" y="16"/>
                  </a:lnTo>
                  <a:lnTo>
                    <a:pt x="64" y="11"/>
                  </a:lnTo>
                  <a:lnTo>
                    <a:pt x="57" y="10"/>
                  </a:lnTo>
                  <a:lnTo>
                    <a:pt x="48" y="10"/>
                  </a:lnTo>
                  <a:lnTo>
                    <a:pt x="39" y="10"/>
                  </a:lnTo>
                  <a:lnTo>
                    <a:pt x="32" y="11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2" y="32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7"/>
                  </a:lnTo>
                  <a:lnTo>
                    <a:pt x="12" y="65"/>
                  </a:lnTo>
                  <a:lnTo>
                    <a:pt x="15" y="72"/>
                  </a:lnTo>
                  <a:lnTo>
                    <a:pt x="19" y="78"/>
                  </a:lnTo>
                  <a:lnTo>
                    <a:pt x="25" y="82"/>
                  </a:lnTo>
                  <a:lnTo>
                    <a:pt x="32" y="85"/>
                  </a:lnTo>
                  <a:lnTo>
                    <a:pt x="39" y="88"/>
                  </a:lnTo>
                  <a:lnTo>
                    <a:pt x="48" y="88"/>
                  </a:lnTo>
                  <a:lnTo>
                    <a:pt x="57" y="88"/>
                  </a:lnTo>
                  <a:lnTo>
                    <a:pt x="64" y="85"/>
                  </a:lnTo>
                  <a:lnTo>
                    <a:pt x="71" y="82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4" y="65"/>
                  </a:lnTo>
                  <a:lnTo>
                    <a:pt x="87" y="57"/>
                  </a:lnTo>
                  <a:lnTo>
                    <a:pt x="87" y="49"/>
                  </a:lnTo>
                  <a:close/>
                  <a:moveTo>
                    <a:pt x="48" y="96"/>
                  </a:moveTo>
                  <a:lnTo>
                    <a:pt x="38" y="96"/>
                  </a:lnTo>
                  <a:lnTo>
                    <a:pt x="28" y="93"/>
                  </a:lnTo>
                  <a:lnTo>
                    <a:pt x="19" y="89"/>
                  </a:lnTo>
                  <a:lnTo>
                    <a:pt x="12" y="83"/>
                  </a:lnTo>
                  <a:lnTo>
                    <a:pt x="8" y="78"/>
                  </a:lnTo>
                  <a:lnTo>
                    <a:pt x="3" y="6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8" y="20"/>
                  </a:lnTo>
                  <a:lnTo>
                    <a:pt x="12" y="13"/>
                  </a:lnTo>
                  <a:lnTo>
                    <a:pt x="19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3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6" y="39"/>
                  </a:lnTo>
                  <a:lnTo>
                    <a:pt x="97" y="49"/>
                  </a:lnTo>
                  <a:lnTo>
                    <a:pt x="96" y="59"/>
                  </a:lnTo>
                  <a:lnTo>
                    <a:pt x="93" y="69"/>
                  </a:lnTo>
                  <a:lnTo>
                    <a:pt x="88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68" y="93"/>
                  </a:lnTo>
                  <a:lnTo>
                    <a:pt x="58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auto">
            <a:xfrm>
              <a:off x="5227638" y="987425"/>
              <a:ext cx="36513" cy="49212"/>
            </a:xfrm>
            <a:custGeom>
              <a:avLst/>
              <a:gdLst>
                <a:gd name="T0" fmla="*/ 0 w 68"/>
                <a:gd name="T1" fmla="*/ 0 h 92"/>
                <a:gd name="T2" fmla="*/ 10 w 68"/>
                <a:gd name="T3" fmla="*/ 0 h 92"/>
                <a:gd name="T4" fmla="*/ 10 w 68"/>
                <a:gd name="T5" fmla="*/ 83 h 92"/>
                <a:gd name="T6" fmla="*/ 68 w 68"/>
                <a:gd name="T7" fmla="*/ 83 h 92"/>
                <a:gd name="T8" fmla="*/ 68 w 68"/>
                <a:gd name="T9" fmla="*/ 92 h 92"/>
                <a:gd name="T10" fmla="*/ 0 w 68"/>
                <a:gd name="T11" fmla="*/ 92 h 92"/>
                <a:gd name="T12" fmla="*/ 0 w 6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92">
                  <a:moveTo>
                    <a:pt x="0" y="0"/>
                  </a:moveTo>
                  <a:lnTo>
                    <a:pt x="10" y="0"/>
                  </a:lnTo>
                  <a:lnTo>
                    <a:pt x="10" y="83"/>
                  </a:lnTo>
                  <a:lnTo>
                    <a:pt x="68" y="83"/>
                  </a:lnTo>
                  <a:lnTo>
                    <a:pt x="6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5276850" y="985838"/>
              <a:ext cx="39688" cy="50800"/>
            </a:xfrm>
            <a:custGeom>
              <a:avLst/>
              <a:gdLst>
                <a:gd name="T0" fmla="*/ 10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7 w 76"/>
                <a:gd name="T7" fmla="*/ 86 h 96"/>
                <a:gd name="T8" fmla="*/ 39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5 w 76"/>
                <a:gd name="T15" fmla="*/ 76 h 96"/>
                <a:gd name="T16" fmla="*/ 67 w 76"/>
                <a:gd name="T17" fmla="*/ 69 h 96"/>
                <a:gd name="T18" fmla="*/ 66 w 76"/>
                <a:gd name="T19" fmla="*/ 63 h 96"/>
                <a:gd name="T20" fmla="*/ 62 w 76"/>
                <a:gd name="T21" fmla="*/ 59 h 96"/>
                <a:gd name="T22" fmla="*/ 44 w 76"/>
                <a:gd name="T23" fmla="*/ 53 h 96"/>
                <a:gd name="T24" fmla="*/ 20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3 w 76"/>
                <a:gd name="T31" fmla="*/ 32 h 96"/>
                <a:gd name="T32" fmla="*/ 4 w 76"/>
                <a:gd name="T33" fmla="*/ 21 h 96"/>
                <a:gd name="T34" fmla="*/ 8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6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3 w 76"/>
                <a:gd name="T47" fmla="*/ 23 h 96"/>
                <a:gd name="T48" fmla="*/ 65 w 76"/>
                <a:gd name="T49" fmla="*/ 29 h 96"/>
                <a:gd name="T50" fmla="*/ 62 w 76"/>
                <a:gd name="T51" fmla="*/ 20 h 96"/>
                <a:gd name="T52" fmla="*/ 57 w 76"/>
                <a:gd name="T53" fmla="*/ 14 h 96"/>
                <a:gd name="T54" fmla="*/ 49 w 76"/>
                <a:gd name="T55" fmla="*/ 10 h 96"/>
                <a:gd name="T56" fmla="*/ 39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4 w 76"/>
                <a:gd name="T63" fmla="*/ 19 h 96"/>
                <a:gd name="T64" fmla="*/ 13 w 76"/>
                <a:gd name="T65" fmla="*/ 26 h 96"/>
                <a:gd name="T66" fmla="*/ 14 w 76"/>
                <a:gd name="T67" fmla="*/ 33 h 96"/>
                <a:gd name="T68" fmla="*/ 18 w 76"/>
                <a:gd name="T69" fmla="*/ 37 h 96"/>
                <a:gd name="T70" fmla="*/ 36 w 76"/>
                <a:gd name="T71" fmla="*/ 42 h 96"/>
                <a:gd name="T72" fmla="*/ 59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2 w 76"/>
                <a:gd name="T83" fmla="*/ 85 h 96"/>
                <a:gd name="T84" fmla="*/ 62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6 w 76"/>
                <a:gd name="T91" fmla="*/ 92 h 96"/>
                <a:gd name="T92" fmla="*/ 5 w 76"/>
                <a:gd name="T93" fmla="*/ 83 h 96"/>
                <a:gd name="T94" fmla="*/ 1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1" y="88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5" y="76"/>
                  </a:lnTo>
                  <a:lnTo>
                    <a:pt x="66" y="73"/>
                  </a:lnTo>
                  <a:lnTo>
                    <a:pt x="67" y="69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5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2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7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6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3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4"/>
            <p:cNvSpPr>
              <a:spLocks/>
            </p:cNvSpPr>
            <p:nvPr userDrawn="1"/>
          </p:nvSpPr>
          <p:spPr bwMode="auto">
            <a:xfrm>
              <a:off x="5327650" y="987425"/>
              <a:ext cx="42863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auto">
            <a:xfrm>
              <a:off x="5376863" y="987425"/>
              <a:ext cx="50800" cy="49212"/>
            </a:xfrm>
            <a:custGeom>
              <a:avLst/>
              <a:gdLst>
                <a:gd name="T0" fmla="*/ 0 w 94"/>
                <a:gd name="T1" fmla="*/ 0 h 92"/>
                <a:gd name="T2" fmla="*/ 11 w 94"/>
                <a:gd name="T3" fmla="*/ 0 h 92"/>
                <a:gd name="T4" fmla="*/ 47 w 94"/>
                <a:gd name="T5" fmla="*/ 83 h 92"/>
                <a:gd name="T6" fmla="*/ 84 w 94"/>
                <a:gd name="T7" fmla="*/ 0 h 92"/>
                <a:gd name="T8" fmla="*/ 94 w 94"/>
                <a:gd name="T9" fmla="*/ 0 h 92"/>
                <a:gd name="T10" fmla="*/ 52 w 94"/>
                <a:gd name="T11" fmla="*/ 92 h 92"/>
                <a:gd name="T12" fmla="*/ 41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1" y="0"/>
                  </a:lnTo>
                  <a:lnTo>
                    <a:pt x="47" y="83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52" y="92"/>
                  </a:lnTo>
                  <a:lnTo>
                    <a:pt x="41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5440363" y="973138"/>
              <a:ext cx="12700" cy="63500"/>
            </a:xfrm>
            <a:custGeom>
              <a:avLst/>
              <a:gdLst>
                <a:gd name="T0" fmla="*/ 11 w 23"/>
                <a:gd name="T1" fmla="*/ 0 h 120"/>
                <a:gd name="T2" fmla="*/ 23 w 23"/>
                <a:gd name="T3" fmla="*/ 0 h 120"/>
                <a:gd name="T4" fmla="*/ 8 w 23"/>
                <a:gd name="T5" fmla="*/ 19 h 120"/>
                <a:gd name="T6" fmla="*/ 1 w 23"/>
                <a:gd name="T7" fmla="*/ 19 h 120"/>
                <a:gd name="T8" fmla="*/ 11 w 23"/>
                <a:gd name="T9" fmla="*/ 0 h 120"/>
                <a:gd name="T10" fmla="*/ 0 w 23"/>
                <a:gd name="T11" fmla="*/ 28 h 120"/>
                <a:gd name="T12" fmla="*/ 10 w 23"/>
                <a:gd name="T13" fmla="*/ 28 h 120"/>
                <a:gd name="T14" fmla="*/ 10 w 23"/>
                <a:gd name="T15" fmla="*/ 120 h 120"/>
                <a:gd name="T16" fmla="*/ 0 w 23"/>
                <a:gd name="T17" fmla="*/ 120 h 120"/>
                <a:gd name="T18" fmla="*/ 0 w 23"/>
                <a:gd name="T1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20">
                  <a:moveTo>
                    <a:pt x="11" y="0"/>
                  </a:moveTo>
                  <a:lnTo>
                    <a:pt x="23" y="0"/>
                  </a:lnTo>
                  <a:lnTo>
                    <a:pt x="8" y="19"/>
                  </a:lnTo>
                  <a:lnTo>
                    <a:pt x="1" y="19"/>
                  </a:lnTo>
                  <a:lnTo>
                    <a:pt x="11" y="0"/>
                  </a:lnTo>
                  <a:close/>
                  <a:moveTo>
                    <a:pt x="0" y="28"/>
                  </a:moveTo>
                  <a:lnTo>
                    <a:pt x="10" y="28"/>
                  </a:lnTo>
                  <a:lnTo>
                    <a:pt x="10" y="120"/>
                  </a:lnTo>
                  <a:lnTo>
                    <a:pt x="0" y="1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7"/>
            <p:cNvSpPr>
              <a:spLocks/>
            </p:cNvSpPr>
            <p:nvPr userDrawn="1"/>
          </p:nvSpPr>
          <p:spPr bwMode="auto">
            <a:xfrm>
              <a:off x="5465763" y="1030288"/>
              <a:ext cx="6350" cy="17462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0 h 32"/>
                <a:gd name="T4" fmla="*/ 10 w 10"/>
                <a:gd name="T5" fmla="*/ 16 h 32"/>
                <a:gd name="T6" fmla="*/ 10 w 10"/>
                <a:gd name="T7" fmla="*/ 22 h 32"/>
                <a:gd name="T8" fmla="*/ 8 w 10"/>
                <a:gd name="T9" fmla="*/ 26 h 32"/>
                <a:gd name="T10" fmla="*/ 4 w 10"/>
                <a:gd name="T11" fmla="*/ 29 h 32"/>
                <a:gd name="T12" fmla="*/ 0 w 10"/>
                <a:gd name="T13" fmla="*/ 32 h 32"/>
                <a:gd name="T14" fmla="*/ 0 w 10"/>
                <a:gd name="T15" fmla="*/ 26 h 32"/>
                <a:gd name="T16" fmla="*/ 3 w 10"/>
                <a:gd name="T17" fmla="*/ 25 h 32"/>
                <a:gd name="T18" fmla="*/ 4 w 10"/>
                <a:gd name="T19" fmla="*/ 22 h 32"/>
                <a:gd name="T20" fmla="*/ 4 w 10"/>
                <a:gd name="T21" fmla="*/ 21 h 32"/>
                <a:gd name="T22" fmla="*/ 4 w 10"/>
                <a:gd name="T23" fmla="*/ 18 h 32"/>
                <a:gd name="T24" fmla="*/ 4 w 10"/>
                <a:gd name="T25" fmla="*/ 12 h 32"/>
                <a:gd name="T26" fmla="*/ 0 w 10"/>
                <a:gd name="T27" fmla="*/ 12 h 32"/>
                <a:gd name="T28" fmla="*/ 0 w 1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8"/>
            <p:cNvSpPr>
              <a:spLocks/>
            </p:cNvSpPr>
            <p:nvPr userDrawn="1"/>
          </p:nvSpPr>
          <p:spPr bwMode="auto">
            <a:xfrm>
              <a:off x="4484688" y="1063625"/>
              <a:ext cx="46038" cy="39687"/>
            </a:xfrm>
            <a:custGeom>
              <a:avLst/>
              <a:gdLst>
                <a:gd name="T0" fmla="*/ 0 w 88"/>
                <a:gd name="T1" fmla="*/ 0 h 77"/>
                <a:gd name="T2" fmla="*/ 12 w 88"/>
                <a:gd name="T3" fmla="*/ 0 h 77"/>
                <a:gd name="T4" fmla="*/ 45 w 88"/>
                <a:gd name="T5" fmla="*/ 69 h 77"/>
                <a:gd name="T6" fmla="*/ 77 w 88"/>
                <a:gd name="T7" fmla="*/ 0 h 77"/>
                <a:gd name="T8" fmla="*/ 88 w 88"/>
                <a:gd name="T9" fmla="*/ 0 h 77"/>
                <a:gd name="T10" fmla="*/ 88 w 88"/>
                <a:gd name="T11" fmla="*/ 77 h 77"/>
                <a:gd name="T12" fmla="*/ 81 w 88"/>
                <a:gd name="T13" fmla="*/ 77 h 77"/>
                <a:gd name="T14" fmla="*/ 81 w 88"/>
                <a:gd name="T15" fmla="*/ 8 h 77"/>
                <a:gd name="T16" fmla="*/ 49 w 88"/>
                <a:gd name="T17" fmla="*/ 77 h 77"/>
                <a:gd name="T18" fmla="*/ 41 w 88"/>
                <a:gd name="T19" fmla="*/ 77 h 77"/>
                <a:gd name="T20" fmla="*/ 7 w 88"/>
                <a:gd name="T21" fmla="*/ 8 h 77"/>
                <a:gd name="T22" fmla="*/ 7 w 88"/>
                <a:gd name="T23" fmla="*/ 77 h 77"/>
                <a:gd name="T24" fmla="*/ 0 w 88"/>
                <a:gd name="T25" fmla="*/ 77 h 77"/>
                <a:gd name="T26" fmla="*/ 0 w 8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77">
                  <a:moveTo>
                    <a:pt x="0" y="0"/>
                  </a:moveTo>
                  <a:lnTo>
                    <a:pt x="12" y="0"/>
                  </a:lnTo>
                  <a:lnTo>
                    <a:pt x="45" y="69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77"/>
                  </a:lnTo>
                  <a:lnTo>
                    <a:pt x="81" y="77"/>
                  </a:lnTo>
                  <a:lnTo>
                    <a:pt x="81" y="8"/>
                  </a:lnTo>
                  <a:lnTo>
                    <a:pt x="49" y="77"/>
                  </a:lnTo>
                  <a:lnTo>
                    <a:pt x="41" y="77"/>
                  </a:lnTo>
                  <a:lnTo>
                    <a:pt x="7" y="8"/>
                  </a:lnTo>
                  <a:lnTo>
                    <a:pt x="7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auto">
            <a:xfrm>
              <a:off x="4545013" y="1063625"/>
              <a:ext cx="28575" cy="39687"/>
            </a:xfrm>
            <a:custGeom>
              <a:avLst/>
              <a:gdLst>
                <a:gd name="T0" fmla="*/ 0 w 54"/>
                <a:gd name="T1" fmla="*/ 0 h 77"/>
                <a:gd name="T2" fmla="*/ 7 w 54"/>
                <a:gd name="T3" fmla="*/ 0 h 77"/>
                <a:gd name="T4" fmla="*/ 7 w 54"/>
                <a:gd name="T5" fmla="*/ 69 h 77"/>
                <a:gd name="T6" fmla="*/ 54 w 54"/>
                <a:gd name="T7" fmla="*/ 69 h 77"/>
                <a:gd name="T8" fmla="*/ 54 w 54"/>
                <a:gd name="T9" fmla="*/ 77 h 77"/>
                <a:gd name="T10" fmla="*/ 0 w 54"/>
                <a:gd name="T11" fmla="*/ 77 h 77"/>
                <a:gd name="T12" fmla="*/ 0 w 5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7" y="0"/>
                  </a:lnTo>
                  <a:lnTo>
                    <a:pt x="7" y="69"/>
                  </a:lnTo>
                  <a:lnTo>
                    <a:pt x="54" y="69"/>
                  </a:lnTo>
                  <a:lnTo>
                    <a:pt x="54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0"/>
            <p:cNvSpPr>
              <a:spLocks noEditPoints="1"/>
            </p:cNvSpPr>
            <p:nvPr userDrawn="1"/>
          </p:nvSpPr>
          <p:spPr bwMode="auto">
            <a:xfrm>
              <a:off x="4581525" y="1050925"/>
              <a:ext cx="41275" cy="52387"/>
            </a:xfrm>
            <a:custGeom>
              <a:avLst/>
              <a:gdLst>
                <a:gd name="T0" fmla="*/ 45 w 78"/>
                <a:gd name="T1" fmla="*/ 0 h 100"/>
                <a:gd name="T2" fmla="*/ 55 w 78"/>
                <a:gd name="T3" fmla="*/ 0 h 100"/>
                <a:gd name="T4" fmla="*/ 42 w 78"/>
                <a:gd name="T5" fmla="*/ 16 h 100"/>
                <a:gd name="T6" fmla="*/ 36 w 78"/>
                <a:gd name="T7" fmla="*/ 16 h 100"/>
                <a:gd name="T8" fmla="*/ 45 w 78"/>
                <a:gd name="T9" fmla="*/ 0 h 100"/>
                <a:gd name="T10" fmla="*/ 57 w 78"/>
                <a:gd name="T11" fmla="*/ 69 h 100"/>
                <a:gd name="T12" fmla="*/ 39 w 78"/>
                <a:gd name="T13" fmla="*/ 29 h 100"/>
                <a:gd name="T14" fmla="*/ 22 w 78"/>
                <a:gd name="T15" fmla="*/ 69 h 100"/>
                <a:gd name="T16" fmla="*/ 57 w 78"/>
                <a:gd name="T17" fmla="*/ 69 h 100"/>
                <a:gd name="T18" fmla="*/ 35 w 78"/>
                <a:gd name="T19" fmla="*/ 23 h 100"/>
                <a:gd name="T20" fmla="*/ 44 w 78"/>
                <a:gd name="T21" fmla="*/ 23 h 100"/>
                <a:gd name="T22" fmla="*/ 78 w 78"/>
                <a:gd name="T23" fmla="*/ 100 h 100"/>
                <a:gd name="T24" fmla="*/ 71 w 78"/>
                <a:gd name="T25" fmla="*/ 100 h 100"/>
                <a:gd name="T26" fmla="*/ 61 w 78"/>
                <a:gd name="T27" fmla="*/ 77 h 100"/>
                <a:gd name="T28" fmla="*/ 19 w 78"/>
                <a:gd name="T29" fmla="*/ 77 h 100"/>
                <a:gd name="T30" fmla="*/ 8 w 78"/>
                <a:gd name="T31" fmla="*/ 100 h 100"/>
                <a:gd name="T32" fmla="*/ 0 w 78"/>
                <a:gd name="T33" fmla="*/ 100 h 100"/>
                <a:gd name="T34" fmla="*/ 35 w 78"/>
                <a:gd name="T35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57" y="69"/>
                  </a:moveTo>
                  <a:lnTo>
                    <a:pt x="39" y="29"/>
                  </a:lnTo>
                  <a:lnTo>
                    <a:pt x="22" y="69"/>
                  </a:lnTo>
                  <a:lnTo>
                    <a:pt x="57" y="69"/>
                  </a:lnTo>
                  <a:close/>
                  <a:moveTo>
                    <a:pt x="35" y="23"/>
                  </a:moveTo>
                  <a:lnTo>
                    <a:pt x="44" y="23"/>
                  </a:lnTo>
                  <a:lnTo>
                    <a:pt x="78" y="100"/>
                  </a:lnTo>
                  <a:lnTo>
                    <a:pt x="71" y="100"/>
                  </a:lnTo>
                  <a:lnTo>
                    <a:pt x="61" y="77"/>
                  </a:lnTo>
                  <a:lnTo>
                    <a:pt x="19" y="77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1"/>
            <p:cNvSpPr>
              <a:spLocks noEditPoints="1"/>
            </p:cNvSpPr>
            <p:nvPr userDrawn="1"/>
          </p:nvSpPr>
          <p:spPr bwMode="auto">
            <a:xfrm>
              <a:off x="4632325" y="1063625"/>
              <a:ext cx="38100" cy="39687"/>
            </a:xfrm>
            <a:custGeom>
              <a:avLst/>
              <a:gdLst>
                <a:gd name="T0" fmla="*/ 7 w 72"/>
                <a:gd name="T1" fmla="*/ 8 h 77"/>
                <a:gd name="T2" fmla="*/ 7 w 72"/>
                <a:gd name="T3" fmla="*/ 69 h 77"/>
                <a:gd name="T4" fmla="*/ 27 w 72"/>
                <a:gd name="T5" fmla="*/ 69 h 77"/>
                <a:gd name="T6" fmla="*/ 36 w 72"/>
                <a:gd name="T7" fmla="*/ 69 h 77"/>
                <a:gd name="T8" fmla="*/ 42 w 72"/>
                <a:gd name="T9" fmla="*/ 68 h 77"/>
                <a:gd name="T10" fmla="*/ 48 w 72"/>
                <a:gd name="T11" fmla="*/ 67 h 77"/>
                <a:gd name="T12" fmla="*/ 53 w 72"/>
                <a:gd name="T13" fmla="*/ 65 h 77"/>
                <a:gd name="T14" fmla="*/ 58 w 72"/>
                <a:gd name="T15" fmla="*/ 61 h 77"/>
                <a:gd name="T16" fmla="*/ 60 w 72"/>
                <a:gd name="T17" fmla="*/ 54 h 77"/>
                <a:gd name="T18" fmla="*/ 63 w 72"/>
                <a:gd name="T19" fmla="*/ 46 h 77"/>
                <a:gd name="T20" fmla="*/ 63 w 72"/>
                <a:gd name="T21" fmla="*/ 38 h 77"/>
                <a:gd name="T22" fmla="*/ 63 w 72"/>
                <a:gd name="T23" fmla="*/ 29 h 77"/>
                <a:gd name="T24" fmla="*/ 60 w 72"/>
                <a:gd name="T25" fmla="*/ 22 h 77"/>
                <a:gd name="T26" fmla="*/ 58 w 72"/>
                <a:gd name="T27" fmla="*/ 16 h 77"/>
                <a:gd name="T28" fmla="*/ 53 w 72"/>
                <a:gd name="T29" fmla="*/ 12 h 77"/>
                <a:gd name="T30" fmla="*/ 48 w 72"/>
                <a:gd name="T31" fmla="*/ 9 h 77"/>
                <a:gd name="T32" fmla="*/ 42 w 72"/>
                <a:gd name="T33" fmla="*/ 8 h 77"/>
                <a:gd name="T34" fmla="*/ 35 w 72"/>
                <a:gd name="T35" fmla="*/ 8 h 77"/>
                <a:gd name="T36" fmla="*/ 26 w 72"/>
                <a:gd name="T37" fmla="*/ 8 h 77"/>
                <a:gd name="T38" fmla="*/ 7 w 72"/>
                <a:gd name="T39" fmla="*/ 8 h 77"/>
                <a:gd name="T40" fmla="*/ 59 w 72"/>
                <a:gd name="T41" fmla="*/ 8 h 77"/>
                <a:gd name="T42" fmla="*/ 65 w 72"/>
                <a:gd name="T43" fmla="*/ 13 h 77"/>
                <a:gd name="T44" fmla="*/ 69 w 72"/>
                <a:gd name="T45" fmla="*/ 20 h 77"/>
                <a:gd name="T46" fmla="*/ 71 w 72"/>
                <a:gd name="T47" fmla="*/ 29 h 77"/>
                <a:gd name="T48" fmla="*/ 72 w 72"/>
                <a:gd name="T49" fmla="*/ 39 h 77"/>
                <a:gd name="T50" fmla="*/ 71 w 72"/>
                <a:gd name="T51" fmla="*/ 49 h 77"/>
                <a:gd name="T52" fmla="*/ 69 w 72"/>
                <a:gd name="T53" fmla="*/ 56 h 77"/>
                <a:gd name="T54" fmla="*/ 65 w 72"/>
                <a:gd name="T55" fmla="*/ 64 h 77"/>
                <a:gd name="T56" fmla="*/ 59 w 72"/>
                <a:gd name="T57" fmla="*/ 69 h 77"/>
                <a:gd name="T58" fmla="*/ 53 w 72"/>
                <a:gd name="T59" fmla="*/ 74 h 77"/>
                <a:gd name="T60" fmla="*/ 46 w 72"/>
                <a:gd name="T61" fmla="*/ 75 h 77"/>
                <a:gd name="T62" fmla="*/ 37 w 72"/>
                <a:gd name="T63" fmla="*/ 77 h 77"/>
                <a:gd name="T64" fmla="*/ 27 w 72"/>
                <a:gd name="T65" fmla="*/ 77 h 77"/>
                <a:gd name="T66" fmla="*/ 0 w 72"/>
                <a:gd name="T67" fmla="*/ 77 h 77"/>
                <a:gd name="T68" fmla="*/ 0 w 72"/>
                <a:gd name="T69" fmla="*/ 0 h 77"/>
                <a:gd name="T70" fmla="*/ 27 w 72"/>
                <a:gd name="T71" fmla="*/ 0 h 77"/>
                <a:gd name="T72" fmla="*/ 37 w 72"/>
                <a:gd name="T73" fmla="*/ 0 h 77"/>
                <a:gd name="T74" fmla="*/ 46 w 72"/>
                <a:gd name="T75" fmla="*/ 2 h 77"/>
                <a:gd name="T76" fmla="*/ 53 w 72"/>
                <a:gd name="T77" fmla="*/ 3 h 77"/>
                <a:gd name="T78" fmla="*/ 59 w 72"/>
                <a:gd name="T79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77">
                  <a:moveTo>
                    <a:pt x="7" y="8"/>
                  </a:moveTo>
                  <a:lnTo>
                    <a:pt x="7" y="69"/>
                  </a:lnTo>
                  <a:lnTo>
                    <a:pt x="27" y="69"/>
                  </a:lnTo>
                  <a:lnTo>
                    <a:pt x="36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3" y="65"/>
                  </a:lnTo>
                  <a:lnTo>
                    <a:pt x="58" y="61"/>
                  </a:lnTo>
                  <a:lnTo>
                    <a:pt x="60" y="54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3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8" y="9"/>
                  </a:lnTo>
                  <a:lnTo>
                    <a:pt x="42" y="8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7" y="8"/>
                  </a:lnTo>
                  <a:close/>
                  <a:moveTo>
                    <a:pt x="59" y="8"/>
                  </a:moveTo>
                  <a:lnTo>
                    <a:pt x="65" y="13"/>
                  </a:lnTo>
                  <a:lnTo>
                    <a:pt x="69" y="20"/>
                  </a:lnTo>
                  <a:lnTo>
                    <a:pt x="71" y="29"/>
                  </a:lnTo>
                  <a:lnTo>
                    <a:pt x="72" y="39"/>
                  </a:lnTo>
                  <a:lnTo>
                    <a:pt x="71" y="49"/>
                  </a:lnTo>
                  <a:lnTo>
                    <a:pt x="69" y="56"/>
                  </a:lnTo>
                  <a:lnTo>
                    <a:pt x="65" y="64"/>
                  </a:lnTo>
                  <a:lnTo>
                    <a:pt x="59" y="69"/>
                  </a:lnTo>
                  <a:lnTo>
                    <a:pt x="53" y="74"/>
                  </a:lnTo>
                  <a:lnTo>
                    <a:pt x="46" y="75"/>
                  </a:lnTo>
                  <a:lnTo>
                    <a:pt x="37" y="77"/>
                  </a:lnTo>
                  <a:lnTo>
                    <a:pt x="27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2"/>
            <p:cNvSpPr>
              <a:spLocks/>
            </p:cNvSpPr>
            <p:nvPr userDrawn="1"/>
          </p:nvSpPr>
          <p:spPr bwMode="auto">
            <a:xfrm>
              <a:off x="4681538" y="1063625"/>
              <a:ext cx="31750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3"/>
            <p:cNvSpPr>
              <a:spLocks noEditPoints="1"/>
            </p:cNvSpPr>
            <p:nvPr userDrawn="1"/>
          </p:nvSpPr>
          <p:spPr bwMode="auto">
            <a:xfrm>
              <a:off x="4722813" y="1050925"/>
              <a:ext cx="34925" cy="52387"/>
            </a:xfrm>
            <a:custGeom>
              <a:avLst/>
              <a:gdLst>
                <a:gd name="T0" fmla="*/ 48 w 66"/>
                <a:gd name="T1" fmla="*/ 0 h 100"/>
                <a:gd name="T2" fmla="*/ 56 w 66"/>
                <a:gd name="T3" fmla="*/ 0 h 100"/>
                <a:gd name="T4" fmla="*/ 42 w 66"/>
                <a:gd name="T5" fmla="*/ 16 h 100"/>
                <a:gd name="T6" fmla="*/ 33 w 66"/>
                <a:gd name="T7" fmla="*/ 16 h 100"/>
                <a:gd name="T8" fmla="*/ 19 w 66"/>
                <a:gd name="T9" fmla="*/ 0 h 100"/>
                <a:gd name="T10" fmla="*/ 26 w 66"/>
                <a:gd name="T11" fmla="*/ 0 h 100"/>
                <a:gd name="T12" fmla="*/ 38 w 66"/>
                <a:gd name="T13" fmla="*/ 12 h 100"/>
                <a:gd name="T14" fmla="*/ 48 w 66"/>
                <a:gd name="T15" fmla="*/ 0 h 100"/>
                <a:gd name="T16" fmla="*/ 0 w 66"/>
                <a:gd name="T17" fmla="*/ 92 h 100"/>
                <a:gd name="T18" fmla="*/ 56 w 66"/>
                <a:gd name="T19" fmla="*/ 31 h 100"/>
                <a:gd name="T20" fmla="*/ 3 w 66"/>
                <a:gd name="T21" fmla="*/ 31 h 100"/>
                <a:gd name="T22" fmla="*/ 3 w 66"/>
                <a:gd name="T23" fmla="*/ 23 h 100"/>
                <a:gd name="T24" fmla="*/ 66 w 66"/>
                <a:gd name="T25" fmla="*/ 23 h 100"/>
                <a:gd name="T26" fmla="*/ 66 w 66"/>
                <a:gd name="T27" fmla="*/ 31 h 100"/>
                <a:gd name="T28" fmla="*/ 9 w 66"/>
                <a:gd name="T29" fmla="*/ 92 h 100"/>
                <a:gd name="T30" fmla="*/ 66 w 66"/>
                <a:gd name="T31" fmla="*/ 92 h 100"/>
                <a:gd name="T32" fmla="*/ 66 w 66"/>
                <a:gd name="T33" fmla="*/ 100 h 100"/>
                <a:gd name="T34" fmla="*/ 0 w 66"/>
                <a:gd name="T35" fmla="*/ 100 h 100"/>
                <a:gd name="T36" fmla="*/ 0 w 66"/>
                <a:gd name="T37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0">
                  <a:moveTo>
                    <a:pt x="48" y="0"/>
                  </a:moveTo>
                  <a:lnTo>
                    <a:pt x="56" y="0"/>
                  </a:lnTo>
                  <a:lnTo>
                    <a:pt x="42" y="16"/>
                  </a:lnTo>
                  <a:lnTo>
                    <a:pt x="33" y="16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8" y="12"/>
                  </a:lnTo>
                  <a:lnTo>
                    <a:pt x="48" y="0"/>
                  </a:lnTo>
                  <a:close/>
                  <a:moveTo>
                    <a:pt x="0" y="92"/>
                  </a:moveTo>
                  <a:lnTo>
                    <a:pt x="56" y="31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66" y="23"/>
                  </a:lnTo>
                  <a:lnTo>
                    <a:pt x="66" y="31"/>
                  </a:lnTo>
                  <a:lnTo>
                    <a:pt x="9" y="92"/>
                  </a:lnTo>
                  <a:lnTo>
                    <a:pt x="66" y="92"/>
                  </a:lnTo>
                  <a:lnTo>
                    <a:pt x="66" y="100"/>
                  </a:lnTo>
                  <a:lnTo>
                    <a:pt x="0" y="10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4"/>
            <p:cNvSpPr>
              <a:spLocks/>
            </p:cNvSpPr>
            <p:nvPr userDrawn="1"/>
          </p:nvSpPr>
          <p:spPr bwMode="auto">
            <a:xfrm>
              <a:off x="4768850" y="1063625"/>
              <a:ext cx="30163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5"/>
            <p:cNvSpPr>
              <a:spLocks noEditPoints="1"/>
            </p:cNvSpPr>
            <p:nvPr userDrawn="1"/>
          </p:nvSpPr>
          <p:spPr bwMode="auto">
            <a:xfrm>
              <a:off x="4829175" y="1063625"/>
              <a:ext cx="41275" cy="39687"/>
            </a:xfrm>
            <a:custGeom>
              <a:avLst/>
              <a:gdLst>
                <a:gd name="T0" fmla="*/ 57 w 78"/>
                <a:gd name="T1" fmla="*/ 46 h 77"/>
                <a:gd name="T2" fmla="*/ 39 w 78"/>
                <a:gd name="T3" fmla="*/ 6 h 77"/>
                <a:gd name="T4" fmla="*/ 22 w 78"/>
                <a:gd name="T5" fmla="*/ 46 h 77"/>
                <a:gd name="T6" fmla="*/ 57 w 78"/>
                <a:gd name="T7" fmla="*/ 46 h 77"/>
                <a:gd name="T8" fmla="*/ 35 w 78"/>
                <a:gd name="T9" fmla="*/ 0 h 77"/>
                <a:gd name="T10" fmla="*/ 44 w 78"/>
                <a:gd name="T11" fmla="*/ 0 h 77"/>
                <a:gd name="T12" fmla="*/ 78 w 78"/>
                <a:gd name="T13" fmla="*/ 77 h 77"/>
                <a:gd name="T14" fmla="*/ 71 w 78"/>
                <a:gd name="T15" fmla="*/ 77 h 77"/>
                <a:gd name="T16" fmla="*/ 61 w 78"/>
                <a:gd name="T17" fmla="*/ 54 h 77"/>
                <a:gd name="T18" fmla="*/ 19 w 78"/>
                <a:gd name="T19" fmla="*/ 54 h 77"/>
                <a:gd name="T20" fmla="*/ 8 w 78"/>
                <a:gd name="T21" fmla="*/ 77 h 77"/>
                <a:gd name="T22" fmla="*/ 0 w 78"/>
                <a:gd name="T23" fmla="*/ 77 h 77"/>
                <a:gd name="T24" fmla="*/ 35 w 78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57" y="46"/>
                  </a:moveTo>
                  <a:lnTo>
                    <a:pt x="39" y="6"/>
                  </a:lnTo>
                  <a:lnTo>
                    <a:pt x="22" y="46"/>
                  </a:lnTo>
                  <a:lnTo>
                    <a:pt x="57" y="46"/>
                  </a:lnTo>
                  <a:close/>
                  <a:moveTo>
                    <a:pt x="35" y="0"/>
                  </a:moveTo>
                  <a:lnTo>
                    <a:pt x="44" y="0"/>
                  </a:lnTo>
                  <a:lnTo>
                    <a:pt x="78" y="77"/>
                  </a:lnTo>
                  <a:lnTo>
                    <a:pt x="71" y="77"/>
                  </a:lnTo>
                  <a:lnTo>
                    <a:pt x="61" y="54"/>
                  </a:lnTo>
                  <a:lnTo>
                    <a:pt x="19" y="54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36"/>
            <p:cNvSpPr>
              <a:spLocks/>
            </p:cNvSpPr>
            <p:nvPr userDrawn="1"/>
          </p:nvSpPr>
          <p:spPr bwMode="auto">
            <a:xfrm>
              <a:off x="4899025" y="1063625"/>
              <a:ext cx="34925" cy="39687"/>
            </a:xfrm>
            <a:custGeom>
              <a:avLst/>
              <a:gdLst>
                <a:gd name="T0" fmla="*/ 28 w 66"/>
                <a:gd name="T1" fmla="*/ 8 h 77"/>
                <a:gd name="T2" fmla="*/ 0 w 66"/>
                <a:gd name="T3" fmla="*/ 8 h 77"/>
                <a:gd name="T4" fmla="*/ 0 w 66"/>
                <a:gd name="T5" fmla="*/ 0 h 77"/>
                <a:gd name="T6" fmla="*/ 66 w 66"/>
                <a:gd name="T7" fmla="*/ 0 h 77"/>
                <a:gd name="T8" fmla="*/ 66 w 66"/>
                <a:gd name="T9" fmla="*/ 8 h 77"/>
                <a:gd name="T10" fmla="*/ 36 w 66"/>
                <a:gd name="T11" fmla="*/ 8 h 77"/>
                <a:gd name="T12" fmla="*/ 36 w 66"/>
                <a:gd name="T13" fmla="*/ 77 h 77"/>
                <a:gd name="T14" fmla="*/ 28 w 66"/>
                <a:gd name="T15" fmla="*/ 77 h 77"/>
                <a:gd name="T16" fmla="*/ 28 w 66"/>
                <a:gd name="T17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7">
                  <a:moveTo>
                    <a:pt x="28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36" y="8"/>
                  </a:lnTo>
                  <a:lnTo>
                    <a:pt x="36" y="77"/>
                  </a:lnTo>
                  <a:lnTo>
                    <a:pt x="28" y="77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37"/>
            <p:cNvSpPr>
              <a:spLocks noEditPoints="1"/>
            </p:cNvSpPr>
            <p:nvPr userDrawn="1"/>
          </p:nvSpPr>
          <p:spPr bwMode="auto">
            <a:xfrm>
              <a:off x="4943475" y="1050925"/>
              <a:ext cx="31750" cy="52387"/>
            </a:xfrm>
            <a:custGeom>
              <a:avLst/>
              <a:gdLst>
                <a:gd name="T0" fmla="*/ 41 w 59"/>
                <a:gd name="T1" fmla="*/ 0 h 100"/>
                <a:gd name="T2" fmla="*/ 49 w 59"/>
                <a:gd name="T3" fmla="*/ 0 h 100"/>
                <a:gd name="T4" fmla="*/ 35 w 59"/>
                <a:gd name="T5" fmla="*/ 16 h 100"/>
                <a:gd name="T6" fmla="*/ 26 w 59"/>
                <a:gd name="T7" fmla="*/ 16 h 100"/>
                <a:gd name="T8" fmla="*/ 12 w 59"/>
                <a:gd name="T9" fmla="*/ 0 h 100"/>
                <a:gd name="T10" fmla="*/ 19 w 59"/>
                <a:gd name="T11" fmla="*/ 0 h 100"/>
                <a:gd name="T12" fmla="*/ 30 w 59"/>
                <a:gd name="T13" fmla="*/ 12 h 100"/>
                <a:gd name="T14" fmla="*/ 41 w 59"/>
                <a:gd name="T15" fmla="*/ 0 h 100"/>
                <a:gd name="T16" fmla="*/ 0 w 59"/>
                <a:gd name="T17" fmla="*/ 23 h 100"/>
                <a:gd name="T18" fmla="*/ 59 w 59"/>
                <a:gd name="T19" fmla="*/ 23 h 100"/>
                <a:gd name="T20" fmla="*/ 59 w 59"/>
                <a:gd name="T21" fmla="*/ 31 h 100"/>
                <a:gd name="T22" fmla="*/ 7 w 59"/>
                <a:gd name="T23" fmla="*/ 31 h 100"/>
                <a:gd name="T24" fmla="*/ 7 w 59"/>
                <a:gd name="T25" fmla="*/ 58 h 100"/>
                <a:gd name="T26" fmla="*/ 55 w 59"/>
                <a:gd name="T27" fmla="*/ 58 h 100"/>
                <a:gd name="T28" fmla="*/ 55 w 59"/>
                <a:gd name="T29" fmla="*/ 65 h 100"/>
                <a:gd name="T30" fmla="*/ 7 w 59"/>
                <a:gd name="T31" fmla="*/ 65 h 100"/>
                <a:gd name="T32" fmla="*/ 7 w 59"/>
                <a:gd name="T33" fmla="*/ 92 h 100"/>
                <a:gd name="T34" fmla="*/ 59 w 59"/>
                <a:gd name="T35" fmla="*/ 92 h 100"/>
                <a:gd name="T36" fmla="*/ 59 w 59"/>
                <a:gd name="T37" fmla="*/ 100 h 100"/>
                <a:gd name="T38" fmla="*/ 0 w 59"/>
                <a:gd name="T39" fmla="*/ 100 h 100"/>
                <a:gd name="T40" fmla="*/ 0 w 59"/>
                <a:gd name="T41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00">
                  <a:moveTo>
                    <a:pt x="41" y="0"/>
                  </a:moveTo>
                  <a:lnTo>
                    <a:pt x="49" y="0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30" y="12"/>
                  </a:lnTo>
                  <a:lnTo>
                    <a:pt x="41" y="0"/>
                  </a:lnTo>
                  <a:close/>
                  <a:moveTo>
                    <a:pt x="0" y="23"/>
                  </a:moveTo>
                  <a:lnTo>
                    <a:pt x="59" y="23"/>
                  </a:lnTo>
                  <a:lnTo>
                    <a:pt x="59" y="31"/>
                  </a:lnTo>
                  <a:lnTo>
                    <a:pt x="7" y="31"/>
                  </a:lnTo>
                  <a:lnTo>
                    <a:pt x="7" y="58"/>
                  </a:lnTo>
                  <a:lnTo>
                    <a:pt x="55" y="58"/>
                  </a:lnTo>
                  <a:lnTo>
                    <a:pt x="55" y="65"/>
                  </a:lnTo>
                  <a:lnTo>
                    <a:pt x="7" y="65"/>
                  </a:lnTo>
                  <a:lnTo>
                    <a:pt x="7" y="92"/>
                  </a:lnTo>
                  <a:lnTo>
                    <a:pt x="59" y="92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38"/>
            <p:cNvSpPr>
              <a:spLocks/>
            </p:cNvSpPr>
            <p:nvPr userDrawn="1"/>
          </p:nvSpPr>
          <p:spPr bwMode="auto">
            <a:xfrm>
              <a:off x="4986338" y="1063625"/>
              <a:ext cx="30163" cy="39687"/>
            </a:xfrm>
            <a:custGeom>
              <a:avLst/>
              <a:gdLst>
                <a:gd name="T0" fmla="*/ 0 w 56"/>
                <a:gd name="T1" fmla="*/ 0 h 77"/>
                <a:gd name="T2" fmla="*/ 9 w 56"/>
                <a:gd name="T3" fmla="*/ 0 h 77"/>
                <a:gd name="T4" fmla="*/ 9 w 56"/>
                <a:gd name="T5" fmla="*/ 69 h 77"/>
                <a:gd name="T6" fmla="*/ 56 w 56"/>
                <a:gd name="T7" fmla="*/ 69 h 77"/>
                <a:gd name="T8" fmla="*/ 56 w 56"/>
                <a:gd name="T9" fmla="*/ 77 h 77"/>
                <a:gd name="T10" fmla="*/ 0 w 56"/>
                <a:gd name="T11" fmla="*/ 77 h 77"/>
                <a:gd name="T12" fmla="*/ 0 w 5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9" y="0"/>
                  </a:lnTo>
                  <a:lnTo>
                    <a:pt x="9" y="69"/>
                  </a:lnTo>
                  <a:lnTo>
                    <a:pt x="56" y="69"/>
                  </a:lnTo>
                  <a:lnTo>
                    <a:pt x="5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39"/>
            <p:cNvSpPr>
              <a:spLocks noEditPoints="1"/>
            </p:cNvSpPr>
            <p:nvPr userDrawn="1"/>
          </p:nvSpPr>
          <p:spPr bwMode="auto">
            <a:xfrm>
              <a:off x="5021263" y="1062038"/>
              <a:ext cx="41275" cy="42862"/>
            </a:xfrm>
            <a:custGeom>
              <a:avLst/>
              <a:gdLst>
                <a:gd name="T0" fmla="*/ 72 w 80"/>
                <a:gd name="T1" fmla="*/ 33 h 79"/>
                <a:gd name="T2" fmla="*/ 68 w 80"/>
                <a:gd name="T3" fmla="*/ 20 h 79"/>
                <a:gd name="T4" fmla="*/ 59 w 80"/>
                <a:gd name="T5" fmla="*/ 11 h 79"/>
                <a:gd name="T6" fmla="*/ 47 w 80"/>
                <a:gd name="T7" fmla="*/ 7 h 79"/>
                <a:gd name="T8" fmla="*/ 33 w 80"/>
                <a:gd name="T9" fmla="*/ 7 h 79"/>
                <a:gd name="T10" fmla="*/ 21 w 80"/>
                <a:gd name="T11" fmla="*/ 11 h 79"/>
                <a:gd name="T12" fmla="*/ 13 w 80"/>
                <a:gd name="T13" fmla="*/ 20 h 79"/>
                <a:gd name="T14" fmla="*/ 8 w 80"/>
                <a:gd name="T15" fmla="*/ 33 h 79"/>
                <a:gd name="T16" fmla="*/ 8 w 80"/>
                <a:gd name="T17" fmla="*/ 47 h 79"/>
                <a:gd name="T18" fmla="*/ 13 w 80"/>
                <a:gd name="T19" fmla="*/ 59 h 79"/>
                <a:gd name="T20" fmla="*/ 21 w 80"/>
                <a:gd name="T21" fmla="*/ 68 h 79"/>
                <a:gd name="T22" fmla="*/ 33 w 80"/>
                <a:gd name="T23" fmla="*/ 72 h 79"/>
                <a:gd name="T24" fmla="*/ 47 w 80"/>
                <a:gd name="T25" fmla="*/ 72 h 79"/>
                <a:gd name="T26" fmla="*/ 59 w 80"/>
                <a:gd name="T27" fmla="*/ 68 h 79"/>
                <a:gd name="T28" fmla="*/ 68 w 80"/>
                <a:gd name="T29" fmla="*/ 59 h 79"/>
                <a:gd name="T30" fmla="*/ 72 w 80"/>
                <a:gd name="T31" fmla="*/ 47 h 79"/>
                <a:gd name="T32" fmla="*/ 40 w 80"/>
                <a:gd name="T33" fmla="*/ 79 h 79"/>
                <a:gd name="T34" fmla="*/ 23 w 80"/>
                <a:gd name="T35" fmla="*/ 76 h 79"/>
                <a:gd name="T36" fmla="*/ 10 w 80"/>
                <a:gd name="T37" fmla="*/ 69 h 79"/>
                <a:gd name="T38" fmla="*/ 3 w 80"/>
                <a:gd name="T39" fmla="*/ 56 h 79"/>
                <a:gd name="T40" fmla="*/ 0 w 80"/>
                <a:gd name="T41" fmla="*/ 40 h 79"/>
                <a:gd name="T42" fmla="*/ 3 w 80"/>
                <a:gd name="T43" fmla="*/ 23 h 79"/>
                <a:gd name="T44" fmla="*/ 10 w 80"/>
                <a:gd name="T45" fmla="*/ 10 h 79"/>
                <a:gd name="T46" fmla="*/ 23 w 80"/>
                <a:gd name="T47" fmla="*/ 3 h 79"/>
                <a:gd name="T48" fmla="*/ 40 w 80"/>
                <a:gd name="T49" fmla="*/ 0 h 79"/>
                <a:gd name="T50" fmla="*/ 56 w 80"/>
                <a:gd name="T51" fmla="*/ 3 h 79"/>
                <a:gd name="T52" fmla="*/ 69 w 80"/>
                <a:gd name="T53" fmla="*/ 10 h 79"/>
                <a:gd name="T54" fmla="*/ 78 w 80"/>
                <a:gd name="T55" fmla="*/ 23 h 79"/>
                <a:gd name="T56" fmla="*/ 80 w 80"/>
                <a:gd name="T57" fmla="*/ 40 h 79"/>
                <a:gd name="T58" fmla="*/ 78 w 80"/>
                <a:gd name="T59" fmla="*/ 56 h 79"/>
                <a:gd name="T60" fmla="*/ 69 w 80"/>
                <a:gd name="T61" fmla="*/ 69 h 79"/>
                <a:gd name="T62" fmla="*/ 56 w 80"/>
                <a:gd name="T63" fmla="*/ 76 h 79"/>
                <a:gd name="T64" fmla="*/ 40 w 80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79">
                  <a:moveTo>
                    <a:pt x="72" y="40"/>
                  </a:moveTo>
                  <a:lnTo>
                    <a:pt x="72" y="33"/>
                  </a:lnTo>
                  <a:lnTo>
                    <a:pt x="70" y="26"/>
                  </a:lnTo>
                  <a:lnTo>
                    <a:pt x="68" y="20"/>
                  </a:lnTo>
                  <a:lnTo>
                    <a:pt x="63" y="16"/>
                  </a:lnTo>
                  <a:lnTo>
                    <a:pt x="59" y="11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8" y="33"/>
                  </a:lnTo>
                  <a:lnTo>
                    <a:pt x="7" y="40"/>
                  </a:lnTo>
                  <a:lnTo>
                    <a:pt x="8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3" y="70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0" y="53"/>
                  </a:lnTo>
                  <a:lnTo>
                    <a:pt x="72" y="47"/>
                  </a:lnTo>
                  <a:lnTo>
                    <a:pt x="72" y="40"/>
                  </a:lnTo>
                  <a:close/>
                  <a:moveTo>
                    <a:pt x="40" y="79"/>
                  </a:move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73" y="16"/>
                  </a:lnTo>
                  <a:lnTo>
                    <a:pt x="78" y="23"/>
                  </a:lnTo>
                  <a:lnTo>
                    <a:pt x="79" y="30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8" y="56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3" y="73"/>
                  </a:lnTo>
                  <a:lnTo>
                    <a:pt x="56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0"/>
            <p:cNvSpPr>
              <a:spLocks/>
            </p:cNvSpPr>
            <p:nvPr userDrawn="1"/>
          </p:nvSpPr>
          <p:spPr bwMode="auto">
            <a:xfrm>
              <a:off x="5068888" y="1063625"/>
              <a:ext cx="41275" cy="39687"/>
            </a:xfrm>
            <a:custGeom>
              <a:avLst/>
              <a:gdLst>
                <a:gd name="T0" fmla="*/ 0 w 78"/>
                <a:gd name="T1" fmla="*/ 0 h 77"/>
                <a:gd name="T2" fmla="*/ 9 w 78"/>
                <a:gd name="T3" fmla="*/ 0 h 77"/>
                <a:gd name="T4" fmla="*/ 39 w 78"/>
                <a:gd name="T5" fmla="*/ 69 h 77"/>
                <a:gd name="T6" fmla="*/ 69 w 78"/>
                <a:gd name="T7" fmla="*/ 0 h 77"/>
                <a:gd name="T8" fmla="*/ 78 w 78"/>
                <a:gd name="T9" fmla="*/ 0 h 77"/>
                <a:gd name="T10" fmla="*/ 45 w 78"/>
                <a:gd name="T11" fmla="*/ 77 h 77"/>
                <a:gd name="T12" fmla="*/ 35 w 78"/>
                <a:gd name="T13" fmla="*/ 77 h 77"/>
                <a:gd name="T14" fmla="*/ 0 w 78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7">
                  <a:moveTo>
                    <a:pt x="0" y="0"/>
                  </a:moveTo>
                  <a:lnTo>
                    <a:pt x="9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1"/>
            <p:cNvSpPr>
              <a:spLocks noEditPoints="1"/>
            </p:cNvSpPr>
            <p:nvPr userDrawn="1"/>
          </p:nvSpPr>
          <p:spPr bwMode="auto">
            <a:xfrm>
              <a:off x="5116513" y="1050925"/>
              <a:ext cx="38100" cy="52387"/>
            </a:xfrm>
            <a:custGeom>
              <a:avLst/>
              <a:gdLst>
                <a:gd name="T0" fmla="*/ 45 w 73"/>
                <a:gd name="T1" fmla="*/ 0 h 100"/>
                <a:gd name="T2" fmla="*/ 55 w 73"/>
                <a:gd name="T3" fmla="*/ 0 h 100"/>
                <a:gd name="T4" fmla="*/ 42 w 73"/>
                <a:gd name="T5" fmla="*/ 16 h 100"/>
                <a:gd name="T6" fmla="*/ 36 w 73"/>
                <a:gd name="T7" fmla="*/ 16 h 100"/>
                <a:gd name="T8" fmla="*/ 45 w 73"/>
                <a:gd name="T9" fmla="*/ 0 h 100"/>
                <a:gd name="T10" fmla="*/ 33 w 73"/>
                <a:gd name="T11" fmla="*/ 67 h 100"/>
                <a:gd name="T12" fmla="*/ 0 w 73"/>
                <a:gd name="T13" fmla="*/ 23 h 100"/>
                <a:gd name="T14" fmla="*/ 10 w 73"/>
                <a:gd name="T15" fmla="*/ 23 h 100"/>
                <a:gd name="T16" fmla="*/ 37 w 73"/>
                <a:gd name="T17" fmla="*/ 61 h 100"/>
                <a:gd name="T18" fmla="*/ 65 w 73"/>
                <a:gd name="T19" fmla="*/ 23 h 100"/>
                <a:gd name="T20" fmla="*/ 73 w 73"/>
                <a:gd name="T21" fmla="*/ 23 h 100"/>
                <a:gd name="T22" fmla="*/ 40 w 73"/>
                <a:gd name="T23" fmla="*/ 67 h 100"/>
                <a:gd name="T24" fmla="*/ 40 w 73"/>
                <a:gd name="T25" fmla="*/ 100 h 100"/>
                <a:gd name="T26" fmla="*/ 33 w 73"/>
                <a:gd name="T27" fmla="*/ 100 h 100"/>
                <a:gd name="T28" fmla="*/ 33 w 73"/>
                <a:gd name="T2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33" y="67"/>
                  </a:moveTo>
                  <a:lnTo>
                    <a:pt x="0" y="23"/>
                  </a:lnTo>
                  <a:lnTo>
                    <a:pt x="10" y="23"/>
                  </a:lnTo>
                  <a:lnTo>
                    <a:pt x="37" y="61"/>
                  </a:lnTo>
                  <a:lnTo>
                    <a:pt x="65" y="23"/>
                  </a:lnTo>
                  <a:lnTo>
                    <a:pt x="73" y="23"/>
                  </a:lnTo>
                  <a:lnTo>
                    <a:pt x="40" y="67"/>
                  </a:lnTo>
                  <a:lnTo>
                    <a:pt x="40" y="100"/>
                  </a:lnTo>
                  <a:lnTo>
                    <a:pt x="33" y="100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auto">
            <a:xfrm>
              <a:off x="5162550" y="1062038"/>
              <a:ext cx="41275" cy="42862"/>
            </a:xfrm>
            <a:custGeom>
              <a:avLst/>
              <a:gdLst>
                <a:gd name="T0" fmla="*/ 33 w 77"/>
                <a:gd name="T1" fmla="*/ 7 h 79"/>
                <a:gd name="T2" fmla="*/ 21 w 77"/>
                <a:gd name="T3" fmla="*/ 11 h 79"/>
                <a:gd name="T4" fmla="*/ 13 w 77"/>
                <a:gd name="T5" fmla="*/ 20 h 79"/>
                <a:gd name="T6" fmla="*/ 9 w 77"/>
                <a:gd name="T7" fmla="*/ 33 h 79"/>
                <a:gd name="T8" fmla="*/ 9 w 77"/>
                <a:gd name="T9" fmla="*/ 47 h 79"/>
                <a:gd name="T10" fmla="*/ 12 w 77"/>
                <a:gd name="T11" fmla="*/ 59 h 79"/>
                <a:gd name="T12" fmla="*/ 21 w 77"/>
                <a:gd name="T13" fmla="*/ 68 h 79"/>
                <a:gd name="T14" fmla="*/ 32 w 77"/>
                <a:gd name="T15" fmla="*/ 72 h 79"/>
                <a:gd name="T16" fmla="*/ 44 w 77"/>
                <a:gd name="T17" fmla="*/ 72 h 79"/>
                <a:gd name="T18" fmla="*/ 54 w 77"/>
                <a:gd name="T19" fmla="*/ 69 h 79"/>
                <a:gd name="T20" fmla="*/ 62 w 77"/>
                <a:gd name="T21" fmla="*/ 63 h 79"/>
                <a:gd name="T22" fmla="*/ 67 w 77"/>
                <a:gd name="T23" fmla="*/ 55 h 79"/>
                <a:gd name="T24" fmla="*/ 77 w 77"/>
                <a:gd name="T25" fmla="*/ 49 h 79"/>
                <a:gd name="T26" fmla="*/ 72 w 77"/>
                <a:gd name="T27" fmla="*/ 62 h 79"/>
                <a:gd name="T28" fmla="*/ 64 w 77"/>
                <a:gd name="T29" fmla="*/ 72 h 79"/>
                <a:gd name="T30" fmla="*/ 52 w 77"/>
                <a:gd name="T31" fmla="*/ 78 h 79"/>
                <a:gd name="T32" fmla="*/ 39 w 77"/>
                <a:gd name="T33" fmla="*/ 79 h 79"/>
                <a:gd name="T34" fmla="*/ 23 w 77"/>
                <a:gd name="T35" fmla="*/ 76 h 79"/>
                <a:gd name="T36" fmla="*/ 10 w 77"/>
                <a:gd name="T37" fmla="*/ 69 h 79"/>
                <a:gd name="T38" fmla="*/ 3 w 77"/>
                <a:gd name="T39" fmla="*/ 56 h 79"/>
                <a:gd name="T40" fmla="*/ 0 w 77"/>
                <a:gd name="T41" fmla="*/ 40 h 79"/>
                <a:gd name="T42" fmla="*/ 3 w 77"/>
                <a:gd name="T43" fmla="*/ 23 h 79"/>
                <a:gd name="T44" fmla="*/ 10 w 77"/>
                <a:gd name="T45" fmla="*/ 10 h 79"/>
                <a:gd name="T46" fmla="*/ 23 w 77"/>
                <a:gd name="T47" fmla="*/ 3 h 79"/>
                <a:gd name="T48" fmla="*/ 41 w 77"/>
                <a:gd name="T49" fmla="*/ 0 h 79"/>
                <a:gd name="T50" fmla="*/ 54 w 77"/>
                <a:gd name="T51" fmla="*/ 1 h 79"/>
                <a:gd name="T52" fmla="*/ 64 w 77"/>
                <a:gd name="T53" fmla="*/ 7 h 79"/>
                <a:gd name="T54" fmla="*/ 72 w 77"/>
                <a:gd name="T55" fmla="*/ 16 h 79"/>
                <a:gd name="T56" fmla="*/ 75 w 77"/>
                <a:gd name="T57" fmla="*/ 26 h 79"/>
                <a:gd name="T58" fmla="*/ 67 w 77"/>
                <a:gd name="T59" fmla="*/ 21 h 79"/>
                <a:gd name="T60" fmla="*/ 61 w 77"/>
                <a:gd name="T61" fmla="*/ 14 h 79"/>
                <a:gd name="T62" fmla="*/ 55 w 77"/>
                <a:gd name="T63" fmla="*/ 10 h 79"/>
                <a:gd name="T64" fmla="*/ 45 w 77"/>
                <a:gd name="T6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9">
                  <a:moveTo>
                    <a:pt x="39" y="7"/>
                  </a:move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8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4" y="69"/>
                  </a:lnTo>
                  <a:lnTo>
                    <a:pt x="58" y="66"/>
                  </a:lnTo>
                  <a:lnTo>
                    <a:pt x="62" y="63"/>
                  </a:lnTo>
                  <a:lnTo>
                    <a:pt x="65" y="59"/>
                  </a:lnTo>
                  <a:lnTo>
                    <a:pt x="67" y="55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6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9" y="4"/>
                  </a:lnTo>
                  <a:lnTo>
                    <a:pt x="64" y="7"/>
                  </a:lnTo>
                  <a:lnTo>
                    <a:pt x="68" y="10"/>
                  </a:lnTo>
                  <a:lnTo>
                    <a:pt x="72" y="16"/>
                  </a:lnTo>
                  <a:lnTo>
                    <a:pt x="74" y="20"/>
                  </a:lnTo>
                  <a:lnTo>
                    <a:pt x="75" y="26"/>
                  </a:lnTo>
                  <a:lnTo>
                    <a:pt x="68" y="26"/>
                  </a:lnTo>
                  <a:lnTo>
                    <a:pt x="67" y="21"/>
                  </a:lnTo>
                  <a:lnTo>
                    <a:pt x="64" y="19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1" y="9"/>
                  </a:lnTo>
                  <a:lnTo>
                    <a:pt x="45" y="7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3"/>
            <p:cNvSpPr>
              <a:spLocks/>
            </p:cNvSpPr>
            <p:nvPr userDrawn="1"/>
          </p:nvSpPr>
          <p:spPr bwMode="auto">
            <a:xfrm>
              <a:off x="5214938" y="1063625"/>
              <a:ext cx="34925" cy="39687"/>
            </a:xfrm>
            <a:custGeom>
              <a:avLst/>
              <a:gdLst>
                <a:gd name="T0" fmla="*/ 0 w 65"/>
                <a:gd name="T1" fmla="*/ 0 h 77"/>
                <a:gd name="T2" fmla="*/ 8 w 65"/>
                <a:gd name="T3" fmla="*/ 0 h 77"/>
                <a:gd name="T4" fmla="*/ 8 w 65"/>
                <a:gd name="T5" fmla="*/ 32 h 77"/>
                <a:gd name="T6" fmla="*/ 57 w 65"/>
                <a:gd name="T7" fmla="*/ 32 h 77"/>
                <a:gd name="T8" fmla="*/ 57 w 65"/>
                <a:gd name="T9" fmla="*/ 0 h 77"/>
                <a:gd name="T10" fmla="*/ 65 w 65"/>
                <a:gd name="T11" fmla="*/ 0 h 77"/>
                <a:gd name="T12" fmla="*/ 65 w 65"/>
                <a:gd name="T13" fmla="*/ 77 h 77"/>
                <a:gd name="T14" fmla="*/ 57 w 65"/>
                <a:gd name="T15" fmla="*/ 77 h 77"/>
                <a:gd name="T16" fmla="*/ 57 w 65"/>
                <a:gd name="T17" fmla="*/ 39 h 77"/>
                <a:gd name="T18" fmla="*/ 8 w 65"/>
                <a:gd name="T19" fmla="*/ 39 h 77"/>
                <a:gd name="T20" fmla="*/ 8 w 65"/>
                <a:gd name="T21" fmla="*/ 77 h 77"/>
                <a:gd name="T22" fmla="*/ 0 w 65"/>
                <a:gd name="T23" fmla="*/ 77 h 77"/>
                <a:gd name="T24" fmla="*/ 0 w 6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7">
                  <a:moveTo>
                    <a:pt x="0" y="0"/>
                  </a:moveTo>
                  <a:lnTo>
                    <a:pt x="8" y="0"/>
                  </a:lnTo>
                  <a:lnTo>
                    <a:pt x="8" y="32"/>
                  </a:lnTo>
                  <a:lnTo>
                    <a:pt x="57" y="3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77"/>
                  </a:lnTo>
                  <a:lnTo>
                    <a:pt x="57" y="77"/>
                  </a:lnTo>
                  <a:lnTo>
                    <a:pt x="57" y="39"/>
                  </a:lnTo>
                  <a:lnTo>
                    <a:pt x="8" y="39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4"/>
            <p:cNvSpPr>
              <a:spLocks noEditPoints="1"/>
            </p:cNvSpPr>
            <p:nvPr userDrawn="1"/>
          </p:nvSpPr>
          <p:spPr bwMode="auto">
            <a:xfrm>
              <a:off x="5260975" y="1062038"/>
              <a:ext cx="42863" cy="42862"/>
            </a:xfrm>
            <a:custGeom>
              <a:avLst/>
              <a:gdLst>
                <a:gd name="T0" fmla="*/ 72 w 81"/>
                <a:gd name="T1" fmla="*/ 33 h 79"/>
                <a:gd name="T2" fmla="*/ 68 w 81"/>
                <a:gd name="T3" fmla="*/ 20 h 79"/>
                <a:gd name="T4" fmla="*/ 59 w 81"/>
                <a:gd name="T5" fmla="*/ 11 h 79"/>
                <a:gd name="T6" fmla="*/ 47 w 81"/>
                <a:gd name="T7" fmla="*/ 7 h 79"/>
                <a:gd name="T8" fmla="*/ 33 w 81"/>
                <a:gd name="T9" fmla="*/ 7 h 79"/>
                <a:gd name="T10" fmla="*/ 22 w 81"/>
                <a:gd name="T11" fmla="*/ 11 h 79"/>
                <a:gd name="T12" fmla="*/ 13 w 81"/>
                <a:gd name="T13" fmla="*/ 20 h 79"/>
                <a:gd name="T14" fmla="*/ 9 w 81"/>
                <a:gd name="T15" fmla="*/ 33 h 79"/>
                <a:gd name="T16" fmla="*/ 9 w 81"/>
                <a:gd name="T17" fmla="*/ 47 h 79"/>
                <a:gd name="T18" fmla="*/ 13 w 81"/>
                <a:gd name="T19" fmla="*/ 59 h 79"/>
                <a:gd name="T20" fmla="*/ 22 w 81"/>
                <a:gd name="T21" fmla="*/ 68 h 79"/>
                <a:gd name="T22" fmla="*/ 33 w 81"/>
                <a:gd name="T23" fmla="*/ 72 h 79"/>
                <a:gd name="T24" fmla="*/ 47 w 81"/>
                <a:gd name="T25" fmla="*/ 72 h 79"/>
                <a:gd name="T26" fmla="*/ 59 w 81"/>
                <a:gd name="T27" fmla="*/ 68 h 79"/>
                <a:gd name="T28" fmla="*/ 68 w 81"/>
                <a:gd name="T29" fmla="*/ 59 h 79"/>
                <a:gd name="T30" fmla="*/ 72 w 81"/>
                <a:gd name="T31" fmla="*/ 47 h 79"/>
                <a:gd name="T32" fmla="*/ 40 w 81"/>
                <a:gd name="T33" fmla="*/ 79 h 79"/>
                <a:gd name="T34" fmla="*/ 24 w 81"/>
                <a:gd name="T35" fmla="*/ 76 h 79"/>
                <a:gd name="T36" fmla="*/ 11 w 81"/>
                <a:gd name="T37" fmla="*/ 69 h 79"/>
                <a:gd name="T38" fmla="*/ 3 w 81"/>
                <a:gd name="T39" fmla="*/ 56 h 79"/>
                <a:gd name="T40" fmla="*/ 0 w 81"/>
                <a:gd name="T41" fmla="*/ 40 h 79"/>
                <a:gd name="T42" fmla="*/ 3 w 81"/>
                <a:gd name="T43" fmla="*/ 23 h 79"/>
                <a:gd name="T44" fmla="*/ 11 w 81"/>
                <a:gd name="T45" fmla="*/ 10 h 79"/>
                <a:gd name="T46" fmla="*/ 24 w 81"/>
                <a:gd name="T47" fmla="*/ 3 h 79"/>
                <a:gd name="T48" fmla="*/ 40 w 81"/>
                <a:gd name="T49" fmla="*/ 0 h 79"/>
                <a:gd name="T50" fmla="*/ 58 w 81"/>
                <a:gd name="T51" fmla="*/ 3 h 79"/>
                <a:gd name="T52" fmla="*/ 71 w 81"/>
                <a:gd name="T53" fmla="*/ 10 h 79"/>
                <a:gd name="T54" fmla="*/ 78 w 81"/>
                <a:gd name="T55" fmla="*/ 23 h 79"/>
                <a:gd name="T56" fmla="*/ 81 w 81"/>
                <a:gd name="T57" fmla="*/ 40 h 79"/>
                <a:gd name="T58" fmla="*/ 78 w 81"/>
                <a:gd name="T59" fmla="*/ 56 h 79"/>
                <a:gd name="T60" fmla="*/ 71 w 81"/>
                <a:gd name="T61" fmla="*/ 69 h 79"/>
                <a:gd name="T62" fmla="*/ 58 w 81"/>
                <a:gd name="T63" fmla="*/ 76 h 79"/>
                <a:gd name="T64" fmla="*/ 40 w 81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79">
                  <a:moveTo>
                    <a:pt x="73" y="40"/>
                  </a:moveTo>
                  <a:lnTo>
                    <a:pt x="72" y="33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65" y="16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2" y="11"/>
                  </a:lnTo>
                  <a:lnTo>
                    <a:pt x="17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7" y="63"/>
                  </a:lnTo>
                  <a:lnTo>
                    <a:pt x="22" y="68"/>
                  </a:lnTo>
                  <a:lnTo>
                    <a:pt x="27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5" y="70"/>
                  </a:lnTo>
                  <a:lnTo>
                    <a:pt x="59" y="68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71" y="53"/>
                  </a:lnTo>
                  <a:lnTo>
                    <a:pt x="72" y="47"/>
                  </a:lnTo>
                  <a:lnTo>
                    <a:pt x="73" y="40"/>
                  </a:lnTo>
                  <a:close/>
                  <a:moveTo>
                    <a:pt x="40" y="79"/>
                  </a:moveTo>
                  <a:lnTo>
                    <a:pt x="32" y="79"/>
                  </a:lnTo>
                  <a:lnTo>
                    <a:pt x="24" y="76"/>
                  </a:lnTo>
                  <a:lnTo>
                    <a:pt x="17" y="73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65" y="6"/>
                  </a:lnTo>
                  <a:lnTo>
                    <a:pt x="71" y="10"/>
                  </a:lnTo>
                  <a:lnTo>
                    <a:pt x="75" y="16"/>
                  </a:lnTo>
                  <a:lnTo>
                    <a:pt x="78" y="23"/>
                  </a:lnTo>
                  <a:lnTo>
                    <a:pt x="81" y="30"/>
                  </a:lnTo>
                  <a:lnTo>
                    <a:pt x="81" y="40"/>
                  </a:lnTo>
                  <a:lnTo>
                    <a:pt x="81" y="49"/>
                  </a:lnTo>
                  <a:lnTo>
                    <a:pt x="78" y="56"/>
                  </a:lnTo>
                  <a:lnTo>
                    <a:pt x="75" y="63"/>
                  </a:lnTo>
                  <a:lnTo>
                    <a:pt x="71" y="69"/>
                  </a:lnTo>
                  <a:lnTo>
                    <a:pt x="65" y="73"/>
                  </a:lnTo>
                  <a:lnTo>
                    <a:pt x="58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auto">
            <a:xfrm>
              <a:off x="5310188" y="1063625"/>
              <a:ext cx="41275" cy="39687"/>
            </a:xfrm>
            <a:custGeom>
              <a:avLst/>
              <a:gdLst>
                <a:gd name="T0" fmla="*/ 0 w 77"/>
                <a:gd name="T1" fmla="*/ 0 h 77"/>
                <a:gd name="T2" fmla="*/ 7 w 77"/>
                <a:gd name="T3" fmla="*/ 0 h 77"/>
                <a:gd name="T4" fmla="*/ 39 w 77"/>
                <a:gd name="T5" fmla="*/ 69 h 77"/>
                <a:gd name="T6" fmla="*/ 69 w 77"/>
                <a:gd name="T7" fmla="*/ 0 h 77"/>
                <a:gd name="T8" fmla="*/ 77 w 77"/>
                <a:gd name="T9" fmla="*/ 0 h 77"/>
                <a:gd name="T10" fmla="*/ 43 w 77"/>
                <a:gd name="T11" fmla="*/ 77 h 77"/>
                <a:gd name="T12" fmla="*/ 33 w 77"/>
                <a:gd name="T13" fmla="*/ 77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7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43" y="77"/>
                  </a:lnTo>
                  <a:lnTo>
                    <a:pt x="33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46"/>
            <p:cNvSpPr>
              <a:spLocks/>
            </p:cNvSpPr>
            <p:nvPr userDrawn="1"/>
          </p:nvSpPr>
          <p:spPr bwMode="auto">
            <a:xfrm>
              <a:off x="5357813" y="1063625"/>
              <a:ext cx="38100" cy="39687"/>
            </a:xfrm>
            <a:custGeom>
              <a:avLst/>
              <a:gdLst>
                <a:gd name="T0" fmla="*/ 33 w 73"/>
                <a:gd name="T1" fmla="*/ 44 h 77"/>
                <a:gd name="T2" fmla="*/ 0 w 73"/>
                <a:gd name="T3" fmla="*/ 0 h 77"/>
                <a:gd name="T4" fmla="*/ 10 w 73"/>
                <a:gd name="T5" fmla="*/ 0 h 77"/>
                <a:gd name="T6" fmla="*/ 36 w 73"/>
                <a:gd name="T7" fmla="*/ 38 h 77"/>
                <a:gd name="T8" fmla="*/ 63 w 73"/>
                <a:gd name="T9" fmla="*/ 0 h 77"/>
                <a:gd name="T10" fmla="*/ 73 w 73"/>
                <a:gd name="T11" fmla="*/ 0 h 77"/>
                <a:gd name="T12" fmla="*/ 40 w 73"/>
                <a:gd name="T13" fmla="*/ 44 h 77"/>
                <a:gd name="T14" fmla="*/ 40 w 73"/>
                <a:gd name="T15" fmla="*/ 77 h 77"/>
                <a:gd name="T16" fmla="*/ 33 w 73"/>
                <a:gd name="T17" fmla="*/ 77 h 77"/>
                <a:gd name="T18" fmla="*/ 33 w 73"/>
                <a:gd name="T19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7">
                  <a:moveTo>
                    <a:pt x="33" y="4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6" y="38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40" y="44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Rectangle 47"/>
            <p:cNvSpPr>
              <a:spLocks noChangeArrowheads="1"/>
            </p:cNvSpPr>
            <p:nvPr userDrawn="1"/>
          </p:nvSpPr>
          <p:spPr bwMode="auto">
            <a:xfrm>
              <a:off x="1017588" y="590550"/>
              <a:ext cx="827088" cy="550862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auto">
            <a:xfrm>
              <a:off x="1403350" y="655638"/>
              <a:ext cx="55563" cy="55562"/>
            </a:xfrm>
            <a:custGeom>
              <a:avLst/>
              <a:gdLst>
                <a:gd name="T0" fmla="*/ 20 w 107"/>
                <a:gd name="T1" fmla="*/ 103 h 103"/>
                <a:gd name="T2" fmla="*/ 54 w 107"/>
                <a:gd name="T3" fmla="*/ 78 h 103"/>
                <a:gd name="T4" fmla="*/ 87 w 107"/>
                <a:gd name="T5" fmla="*/ 103 h 103"/>
                <a:gd name="T6" fmla="*/ 74 w 107"/>
                <a:gd name="T7" fmla="*/ 64 h 103"/>
                <a:gd name="T8" fmla="*/ 107 w 107"/>
                <a:gd name="T9" fmla="*/ 39 h 103"/>
                <a:gd name="T10" fmla="*/ 67 w 107"/>
                <a:gd name="T11" fmla="*/ 39 h 103"/>
                <a:gd name="T12" fmla="*/ 54 w 107"/>
                <a:gd name="T13" fmla="*/ 0 h 103"/>
                <a:gd name="T14" fmla="*/ 41 w 107"/>
                <a:gd name="T15" fmla="*/ 39 h 103"/>
                <a:gd name="T16" fmla="*/ 0 w 107"/>
                <a:gd name="T17" fmla="*/ 39 h 103"/>
                <a:gd name="T18" fmla="*/ 33 w 107"/>
                <a:gd name="T19" fmla="*/ 64 h 103"/>
                <a:gd name="T20" fmla="*/ 20 w 107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3">
                  <a:moveTo>
                    <a:pt x="20" y="103"/>
                  </a:moveTo>
                  <a:lnTo>
                    <a:pt x="54" y="78"/>
                  </a:lnTo>
                  <a:lnTo>
                    <a:pt x="87" y="103"/>
                  </a:lnTo>
                  <a:lnTo>
                    <a:pt x="74" y="64"/>
                  </a:lnTo>
                  <a:lnTo>
                    <a:pt x="107" y="39"/>
                  </a:lnTo>
                  <a:lnTo>
                    <a:pt x="67" y="39"/>
                  </a:ln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auto">
            <a:xfrm>
              <a:off x="1312863" y="679450"/>
              <a:ext cx="57150" cy="55562"/>
            </a:xfrm>
            <a:custGeom>
              <a:avLst/>
              <a:gdLst>
                <a:gd name="T0" fmla="*/ 20 w 108"/>
                <a:gd name="T1" fmla="*/ 104 h 104"/>
                <a:gd name="T2" fmla="*/ 53 w 108"/>
                <a:gd name="T3" fmla="*/ 79 h 104"/>
                <a:gd name="T4" fmla="*/ 86 w 108"/>
                <a:gd name="T5" fmla="*/ 104 h 104"/>
                <a:gd name="T6" fmla="*/ 75 w 108"/>
                <a:gd name="T7" fmla="*/ 63 h 104"/>
                <a:gd name="T8" fmla="*/ 108 w 108"/>
                <a:gd name="T9" fmla="*/ 40 h 104"/>
                <a:gd name="T10" fmla="*/ 66 w 108"/>
                <a:gd name="T11" fmla="*/ 40 h 104"/>
                <a:gd name="T12" fmla="*/ 53 w 108"/>
                <a:gd name="T13" fmla="*/ 0 h 104"/>
                <a:gd name="T14" fmla="*/ 42 w 108"/>
                <a:gd name="T15" fmla="*/ 40 h 104"/>
                <a:gd name="T16" fmla="*/ 0 w 108"/>
                <a:gd name="T17" fmla="*/ 40 h 104"/>
                <a:gd name="T18" fmla="*/ 33 w 108"/>
                <a:gd name="T19" fmla="*/ 63 h 104"/>
                <a:gd name="T20" fmla="*/ 20 w 108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20" y="104"/>
                  </a:moveTo>
                  <a:lnTo>
                    <a:pt x="53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0" y="104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auto">
            <a:xfrm>
              <a:off x="1246188" y="746125"/>
              <a:ext cx="57150" cy="53975"/>
            </a:xfrm>
            <a:custGeom>
              <a:avLst/>
              <a:gdLst>
                <a:gd name="T0" fmla="*/ 55 w 108"/>
                <a:gd name="T1" fmla="*/ 0 h 103"/>
                <a:gd name="T2" fmla="*/ 42 w 108"/>
                <a:gd name="T3" fmla="*/ 41 h 103"/>
                <a:gd name="T4" fmla="*/ 0 w 108"/>
                <a:gd name="T5" fmla="*/ 41 h 103"/>
                <a:gd name="T6" fmla="*/ 33 w 108"/>
                <a:gd name="T7" fmla="*/ 64 h 103"/>
                <a:gd name="T8" fmla="*/ 22 w 108"/>
                <a:gd name="T9" fmla="*/ 103 h 103"/>
                <a:gd name="T10" fmla="*/ 55 w 108"/>
                <a:gd name="T11" fmla="*/ 79 h 103"/>
                <a:gd name="T12" fmla="*/ 88 w 108"/>
                <a:gd name="T13" fmla="*/ 103 h 103"/>
                <a:gd name="T14" fmla="*/ 75 w 108"/>
                <a:gd name="T15" fmla="*/ 64 h 103"/>
                <a:gd name="T16" fmla="*/ 108 w 108"/>
                <a:gd name="T17" fmla="*/ 41 h 103"/>
                <a:gd name="T18" fmla="*/ 67 w 108"/>
                <a:gd name="T19" fmla="*/ 41 h 103"/>
                <a:gd name="T20" fmla="*/ 55 w 108"/>
                <a:gd name="T2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55" y="0"/>
                  </a:moveTo>
                  <a:lnTo>
                    <a:pt x="42" y="41"/>
                  </a:lnTo>
                  <a:lnTo>
                    <a:pt x="0" y="41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1"/>
                  </a:lnTo>
                  <a:lnTo>
                    <a:pt x="67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auto">
            <a:xfrm>
              <a:off x="1220788" y="836613"/>
              <a:ext cx="57150" cy="53975"/>
            </a:xfrm>
            <a:custGeom>
              <a:avLst/>
              <a:gdLst>
                <a:gd name="T0" fmla="*/ 55 w 108"/>
                <a:gd name="T1" fmla="*/ 77 h 102"/>
                <a:gd name="T2" fmla="*/ 88 w 108"/>
                <a:gd name="T3" fmla="*/ 102 h 102"/>
                <a:gd name="T4" fmla="*/ 75 w 108"/>
                <a:gd name="T5" fmla="*/ 63 h 102"/>
                <a:gd name="T6" fmla="*/ 108 w 108"/>
                <a:gd name="T7" fmla="*/ 39 h 102"/>
                <a:gd name="T8" fmla="*/ 68 w 108"/>
                <a:gd name="T9" fmla="*/ 39 h 102"/>
                <a:gd name="T10" fmla="*/ 55 w 108"/>
                <a:gd name="T11" fmla="*/ 0 h 102"/>
                <a:gd name="T12" fmla="*/ 42 w 108"/>
                <a:gd name="T13" fmla="*/ 39 h 102"/>
                <a:gd name="T14" fmla="*/ 0 w 108"/>
                <a:gd name="T15" fmla="*/ 39 h 102"/>
                <a:gd name="T16" fmla="*/ 35 w 108"/>
                <a:gd name="T17" fmla="*/ 63 h 102"/>
                <a:gd name="T18" fmla="*/ 22 w 108"/>
                <a:gd name="T19" fmla="*/ 102 h 102"/>
                <a:gd name="T20" fmla="*/ 55 w 108"/>
                <a:gd name="T2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2">
                  <a:moveTo>
                    <a:pt x="55" y="77"/>
                  </a:moveTo>
                  <a:lnTo>
                    <a:pt x="88" y="102"/>
                  </a:lnTo>
                  <a:lnTo>
                    <a:pt x="75" y="63"/>
                  </a:lnTo>
                  <a:lnTo>
                    <a:pt x="108" y="39"/>
                  </a:lnTo>
                  <a:lnTo>
                    <a:pt x="68" y="39"/>
                  </a:lnTo>
                  <a:lnTo>
                    <a:pt x="55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5" y="63"/>
                  </a:lnTo>
                  <a:lnTo>
                    <a:pt x="22" y="102"/>
                  </a:lnTo>
                  <a:lnTo>
                    <a:pt x="55" y="77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auto">
            <a:xfrm>
              <a:off x="1246188" y="927100"/>
              <a:ext cx="57150" cy="53975"/>
            </a:xfrm>
            <a:custGeom>
              <a:avLst/>
              <a:gdLst>
                <a:gd name="T0" fmla="*/ 67 w 108"/>
                <a:gd name="T1" fmla="*/ 40 h 103"/>
                <a:gd name="T2" fmla="*/ 55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2 w 108"/>
                <a:gd name="T11" fmla="*/ 103 h 103"/>
                <a:gd name="T12" fmla="*/ 55 w 108"/>
                <a:gd name="T13" fmla="*/ 79 h 103"/>
                <a:gd name="T14" fmla="*/ 88 w 108"/>
                <a:gd name="T15" fmla="*/ 103 h 103"/>
                <a:gd name="T16" fmla="*/ 75 w 108"/>
                <a:gd name="T17" fmla="*/ 64 h 103"/>
                <a:gd name="T18" fmla="*/ 108 w 108"/>
                <a:gd name="T19" fmla="*/ 40 h 103"/>
                <a:gd name="T20" fmla="*/ 67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7" y="40"/>
                  </a:moveTo>
                  <a:lnTo>
                    <a:pt x="55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auto">
            <a:xfrm>
              <a:off x="1312863" y="993775"/>
              <a:ext cx="57150" cy="53975"/>
            </a:xfrm>
            <a:custGeom>
              <a:avLst/>
              <a:gdLst>
                <a:gd name="T0" fmla="*/ 66 w 108"/>
                <a:gd name="T1" fmla="*/ 40 h 104"/>
                <a:gd name="T2" fmla="*/ 54 w 108"/>
                <a:gd name="T3" fmla="*/ 0 h 104"/>
                <a:gd name="T4" fmla="*/ 42 w 108"/>
                <a:gd name="T5" fmla="*/ 40 h 104"/>
                <a:gd name="T6" fmla="*/ 0 w 108"/>
                <a:gd name="T7" fmla="*/ 40 h 104"/>
                <a:gd name="T8" fmla="*/ 33 w 108"/>
                <a:gd name="T9" fmla="*/ 63 h 104"/>
                <a:gd name="T10" fmla="*/ 21 w 108"/>
                <a:gd name="T11" fmla="*/ 104 h 104"/>
                <a:gd name="T12" fmla="*/ 54 w 108"/>
                <a:gd name="T13" fmla="*/ 79 h 104"/>
                <a:gd name="T14" fmla="*/ 86 w 108"/>
                <a:gd name="T15" fmla="*/ 104 h 104"/>
                <a:gd name="T16" fmla="*/ 75 w 108"/>
                <a:gd name="T17" fmla="*/ 63 h 104"/>
                <a:gd name="T18" fmla="*/ 108 w 108"/>
                <a:gd name="T19" fmla="*/ 40 h 104"/>
                <a:gd name="T20" fmla="*/ 66 w 108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66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auto">
            <a:xfrm>
              <a:off x="1403350" y="1017588"/>
              <a:ext cx="55563" cy="53975"/>
            </a:xfrm>
            <a:custGeom>
              <a:avLst/>
              <a:gdLst>
                <a:gd name="T0" fmla="*/ 67 w 107"/>
                <a:gd name="T1" fmla="*/ 39 h 102"/>
                <a:gd name="T2" fmla="*/ 54 w 107"/>
                <a:gd name="T3" fmla="*/ 0 h 102"/>
                <a:gd name="T4" fmla="*/ 41 w 107"/>
                <a:gd name="T5" fmla="*/ 39 h 102"/>
                <a:gd name="T6" fmla="*/ 0 w 107"/>
                <a:gd name="T7" fmla="*/ 39 h 102"/>
                <a:gd name="T8" fmla="*/ 33 w 107"/>
                <a:gd name="T9" fmla="*/ 63 h 102"/>
                <a:gd name="T10" fmla="*/ 20 w 107"/>
                <a:gd name="T11" fmla="*/ 102 h 102"/>
                <a:gd name="T12" fmla="*/ 54 w 107"/>
                <a:gd name="T13" fmla="*/ 78 h 102"/>
                <a:gd name="T14" fmla="*/ 87 w 107"/>
                <a:gd name="T15" fmla="*/ 102 h 102"/>
                <a:gd name="T16" fmla="*/ 74 w 107"/>
                <a:gd name="T17" fmla="*/ 63 h 102"/>
                <a:gd name="T18" fmla="*/ 107 w 107"/>
                <a:gd name="T19" fmla="*/ 39 h 102"/>
                <a:gd name="T20" fmla="*/ 67 w 107"/>
                <a:gd name="T21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2">
                  <a:moveTo>
                    <a:pt x="67" y="39"/>
                  </a:move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3"/>
                  </a:lnTo>
                  <a:lnTo>
                    <a:pt x="20" y="102"/>
                  </a:lnTo>
                  <a:lnTo>
                    <a:pt x="54" y="78"/>
                  </a:lnTo>
                  <a:lnTo>
                    <a:pt x="87" y="102"/>
                  </a:lnTo>
                  <a:lnTo>
                    <a:pt x="74" y="63"/>
                  </a:lnTo>
                  <a:lnTo>
                    <a:pt x="107" y="39"/>
                  </a:lnTo>
                  <a:lnTo>
                    <a:pt x="67" y="3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auto">
            <a:xfrm>
              <a:off x="1492250" y="993775"/>
              <a:ext cx="58738" cy="53975"/>
            </a:xfrm>
            <a:custGeom>
              <a:avLst/>
              <a:gdLst>
                <a:gd name="T0" fmla="*/ 67 w 109"/>
                <a:gd name="T1" fmla="*/ 40 h 104"/>
                <a:gd name="T2" fmla="*/ 54 w 109"/>
                <a:gd name="T3" fmla="*/ 0 h 104"/>
                <a:gd name="T4" fmla="*/ 42 w 109"/>
                <a:gd name="T5" fmla="*/ 40 h 104"/>
                <a:gd name="T6" fmla="*/ 0 w 109"/>
                <a:gd name="T7" fmla="*/ 40 h 104"/>
                <a:gd name="T8" fmla="*/ 34 w 109"/>
                <a:gd name="T9" fmla="*/ 63 h 104"/>
                <a:gd name="T10" fmla="*/ 21 w 109"/>
                <a:gd name="T11" fmla="*/ 104 h 104"/>
                <a:gd name="T12" fmla="*/ 54 w 109"/>
                <a:gd name="T13" fmla="*/ 79 h 104"/>
                <a:gd name="T14" fmla="*/ 87 w 109"/>
                <a:gd name="T15" fmla="*/ 104 h 104"/>
                <a:gd name="T16" fmla="*/ 75 w 109"/>
                <a:gd name="T17" fmla="*/ 63 h 104"/>
                <a:gd name="T18" fmla="*/ 109 w 109"/>
                <a:gd name="T19" fmla="*/ 40 h 104"/>
                <a:gd name="T20" fmla="*/ 67 w 109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67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4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5" y="63"/>
                  </a:lnTo>
                  <a:lnTo>
                    <a:pt x="109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auto">
            <a:xfrm>
              <a:off x="1558925" y="927100"/>
              <a:ext cx="57150" cy="53975"/>
            </a:xfrm>
            <a:custGeom>
              <a:avLst/>
              <a:gdLst>
                <a:gd name="T0" fmla="*/ 66 w 108"/>
                <a:gd name="T1" fmla="*/ 40 h 103"/>
                <a:gd name="T2" fmla="*/ 53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0 w 108"/>
                <a:gd name="T11" fmla="*/ 103 h 103"/>
                <a:gd name="T12" fmla="*/ 53 w 108"/>
                <a:gd name="T13" fmla="*/ 79 h 103"/>
                <a:gd name="T14" fmla="*/ 86 w 108"/>
                <a:gd name="T15" fmla="*/ 103 h 103"/>
                <a:gd name="T16" fmla="*/ 73 w 108"/>
                <a:gd name="T17" fmla="*/ 64 h 103"/>
                <a:gd name="T18" fmla="*/ 108 w 108"/>
                <a:gd name="T19" fmla="*/ 40 h 103"/>
                <a:gd name="T20" fmla="*/ 66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6" y="40"/>
                  </a:move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0" y="103"/>
                  </a:lnTo>
                  <a:lnTo>
                    <a:pt x="53" y="79"/>
                  </a:lnTo>
                  <a:lnTo>
                    <a:pt x="86" y="103"/>
                  </a:lnTo>
                  <a:lnTo>
                    <a:pt x="73" y="64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auto">
            <a:xfrm>
              <a:off x="1582738" y="836613"/>
              <a:ext cx="57150" cy="53975"/>
            </a:xfrm>
            <a:custGeom>
              <a:avLst/>
              <a:gdLst>
                <a:gd name="T0" fmla="*/ 108 w 108"/>
                <a:gd name="T1" fmla="*/ 41 h 104"/>
                <a:gd name="T2" fmla="*/ 67 w 108"/>
                <a:gd name="T3" fmla="*/ 41 h 104"/>
                <a:gd name="T4" fmla="*/ 54 w 108"/>
                <a:gd name="T5" fmla="*/ 0 h 104"/>
                <a:gd name="T6" fmla="*/ 41 w 108"/>
                <a:gd name="T7" fmla="*/ 41 h 104"/>
                <a:gd name="T8" fmla="*/ 0 w 108"/>
                <a:gd name="T9" fmla="*/ 41 h 104"/>
                <a:gd name="T10" fmla="*/ 34 w 108"/>
                <a:gd name="T11" fmla="*/ 64 h 104"/>
                <a:gd name="T12" fmla="*/ 21 w 108"/>
                <a:gd name="T13" fmla="*/ 104 h 104"/>
                <a:gd name="T14" fmla="*/ 54 w 108"/>
                <a:gd name="T15" fmla="*/ 79 h 104"/>
                <a:gd name="T16" fmla="*/ 87 w 108"/>
                <a:gd name="T17" fmla="*/ 104 h 104"/>
                <a:gd name="T18" fmla="*/ 74 w 108"/>
                <a:gd name="T19" fmla="*/ 64 h 104"/>
                <a:gd name="T20" fmla="*/ 108 w 108"/>
                <a:gd name="T21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108" y="41"/>
                  </a:moveTo>
                  <a:lnTo>
                    <a:pt x="67" y="41"/>
                  </a:lnTo>
                  <a:lnTo>
                    <a:pt x="54" y="0"/>
                  </a:lnTo>
                  <a:lnTo>
                    <a:pt x="41" y="41"/>
                  </a:lnTo>
                  <a:lnTo>
                    <a:pt x="0" y="41"/>
                  </a:lnTo>
                  <a:lnTo>
                    <a:pt x="34" y="64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4" y="64"/>
                  </a:lnTo>
                  <a:lnTo>
                    <a:pt x="108" y="4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auto">
            <a:xfrm>
              <a:off x="1558925" y="746125"/>
              <a:ext cx="57150" cy="53975"/>
            </a:xfrm>
            <a:custGeom>
              <a:avLst/>
              <a:gdLst>
                <a:gd name="T0" fmla="*/ 20 w 108"/>
                <a:gd name="T1" fmla="*/ 103 h 103"/>
                <a:gd name="T2" fmla="*/ 53 w 108"/>
                <a:gd name="T3" fmla="*/ 78 h 103"/>
                <a:gd name="T4" fmla="*/ 86 w 108"/>
                <a:gd name="T5" fmla="*/ 103 h 103"/>
                <a:gd name="T6" fmla="*/ 75 w 108"/>
                <a:gd name="T7" fmla="*/ 64 h 103"/>
                <a:gd name="T8" fmla="*/ 108 w 108"/>
                <a:gd name="T9" fmla="*/ 39 h 103"/>
                <a:gd name="T10" fmla="*/ 66 w 108"/>
                <a:gd name="T11" fmla="*/ 39 h 103"/>
                <a:gd name="T12" fmla="*/ 53 w 108"/>
                <a:gd name="T13" fmla="*/ 0 h 103"/>
                <a:gd name="T14" fmla="*/ 42 w 108"/>
                <a:gd name="T15" fmla="*/ 39 h 103"/>
                <a:gd name="T16" fmla="*/ 0 w 108"/>
                <a:gd name="T17" fmla="*/ 39 h 103"/>
                <a:gd name="T18" fmla="*/ 33 w 108"/>
                <a:gd name="T19" fmla="*/ 64 h 103"/>
                <a:gd name="T20" fmla="*/ 20 w 108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20" y="103"/>
                  </a:moveTo>
                  <a:lnTo>
                    <a:pt x="53" y="78"/>
                  </a:lnTo>
                  <a:lnTo>
                    <a:pt x="86" y="103"/>
                  </a:lnTo>
                  <a:lnTo>
                    <a:pt x="75" y="64"/>
                  </a:lnTo>
                  <a:lnTo>
                    <a:pt x="108" y="39"/>
                  </a:lnTo>
                  <a:lnTo>
                    <a:pt x="66" y="39"/>
                  </a:lnTo>
                  <a:lnTo>
                    <a:pt x="53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auto">
            <a:xfrm>
              <a:off x="1492250" y="679450"/>
              <a:ext cx="58738" cy="55562"/>
            </a:xfrm>
            <a:custGeom>
              <a:avLst/>
              <a:gdLst>
                <a:gd name="T0" fmla="*/ 55 w 109"/>
                <a:gd name="T1" fmla="*/ 0 h 104"/>
                <a:gd name="T2" fmla="*/ 42 w 109"/>
                <a:gd name="T3" fmla="*/ 40 h 104"/>
                <a:gd name="T4" fmla="*/ 0 w 109"/>
                <a:gd name="T5" fmla="*/ 40 h 104"/>
                <a:gd name="T6" fmla="*/ 35 w 109"/>
                <a:gd name="T7" fmla="*/ 65 h 104"/>
                <a:gd name="T8" fmla="*/ 22 w 109"/>
                <a:gd name="T9" fmla="*/ 104 h 104"/>
                <a:gd name="T10" fmla="*/ 55 w 109"/>
                <a:gd name="T11" fmla="*/ 79 h 104"/>
                <a:gd name="T12" fmla="*/ 88 w 109"/>
                <a:gd name="T13" fmla="*/ 104 h 104"/>
                <a:gd name="T14" fmla="*/ 75 w 109"/>
                <a:gd name="T15" fmla="*/ 65 h 104"/>
                <a:gd name="T16" fmla="*/ 109 w 109"/>
                <a:gd name="T17" fmla="*/ 40 h 104"/>
                <a:gd name="T18" fmla="*/ 67 w 109"/>
                <a:gd name="T19" fmla="*/ 40 h 104"/>
                <a:gd name="T20" fmla="*/ 55 w 109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55" y="0"/>
                  </a:moveTo>
                  <a:lnTo>
                    <a:pt x="42" y="40"/>
                  </a:lnTo>
                  <a:lnTo>
                    <a:pt x="0" y="40"/>
                  </a:lnTo>
                  <a:lnTo>
                    <a:pt x="35" y="65"/>
                  </a:lnTo>
                  <a:lnTo>
                    <a:pt x="22" y="104"/>
                  </a:lnTo>
                  <a:lnTo>
                    <a:pt x="55" y="79"/>
                  </a:lnTo>
                  <a:lnTo>
                    <a:pt x="88" y="104"/>
                  </a:lnTo>
                  <a:lnTo>
                    <a:pt x="75" y="65"/>
                  </a:lnTo>
                  <a:lnTo>
                    <a:pt x="109" y="40"/>
                  </a:lnTo>
                  <a:lnTo>
                    <a:pt x="67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auto">
            <a:xfrm>
              <a:off x="1935163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81 w 102"/>
                <a:gd name="T5" fmla="*/ 59 h 148"/>
                <a:gd name="T6" fmla="*/ 81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81" y="59"/>
                  </a:lnTo>
                  <a:lnTo>
                    <a:pt x="81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auto">
            <a:xfrm>
              <a:off x="1993900" y="673100"/>
              <a:ext cx="73025" cy="79375"/>
            </a:xfrm>
            <a:custGeom>
              <a:avLst/>
              <a:gdLst>
                <a:gd name="T0" fmla="*/ 76 w 138"/>
                <a:gd name="T1" fmla="*/ 151 h 151"/>
                <a:gd name="T2" fmla="*/ 63 w 138"/>
                <a:gd name="T3" fmla="*/ 151 h 151"/>
                <a:gd name="T4" fmla="*/ 0 w 138"/>
                <a:gd name="T5" fmla="*/ 0 h 151"/>
                <a:gd name="T6" fmla="*/ 26 w 138"/>
                <a:gd name="T7" fmla="*/ 0 h 151"/>
                <a:gd name="T8" fmla="*/ 70 w 138"/>
                <a:gd name="T9" fmla="*/ 109 h 151"/>
                <a:gd name="T10" fmla="*/ 112 w 138"/>
                <a:gd name="T11" fmla="*/ 0 h 151"/>
                <a:gd name="T12" fmla="*/ 138 w 138"/>
                <a:gd name="T13" fmla="*/ 0 h 151"/>
                <a:gd name="T14" fmla="*/ 76 w 138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51">
                  <a:moveTo>
                    <a:pt x="76" y="151"/>
                  </a:moveTo>
                  <a:lnTo>
                    <a:pt x="63" y="15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0" y="109"/>
                  </a:lnTo>
                  <a:lnTo>
                    <a:pt x="112" y="0"/>
                  </a:lnTo>
                  <a:lnTo>
                    <a:pt x="138" y="0"/>
                  </a:lnTo>
                  <a:lnTo>
                    <a:pt x="7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2"/>
            <p:cNvSpPr>
              <a:spLocks noEditPoints="1"/>
            </p:cNvSpPr>
            <p:nvPr userDrawn="1"/>
          </p:nvSpPr>
          <p:spPr bwMode="auto">
            <a:xfrm>
              <a:off x="2078038" y="673100"/>
              <a:ext cx="63500" cy="77787"/>
            </a:xfrm>
            <a:custGeom>
              <a:avLst/>
              <a:gdLst>
                <a:gd name="T0" fmla="*/ 94 w 121"/>
                <a:gd name="T1" fmla="*/ 149 h 149"/>
                <a:gd name="T2" fmla="*/ 48 w 121"/>
                <a:gd name="T3" fmla="*/ 86 h 149"/>
                <a:gd name="T4" fmla="*/ 38 w 121"/>
                <a:gd name="T5" fmla="*/ 86 h 149"/>
                <a:gd name="T6" fmla="*/ 23 w 121"/>
                <a:gd name="T7" fmla="*/ 85 h 149"/>
                <a:gd name="T8" fmla="*/ 23 w 121"/>
                <a:gd name="T9" fmla="*/ 149 h 149"/>
                <a:gd name="T10" fmla="*/ 0 w 121"/>
                <a:gd name="T11" fmla="*/ 149 h 149"/>
                <a:gd name="T12" fmla="*/ 0 w 121"/>
                <a:gd name="T13" fmla="*/ 1 h 149"/>
                <a:gd name="T14" fmla="*/ 4 w 121"/>
                <a:gd name="T15" fmla="*/ 1 h 149"/>
                <a:gd name="T16" fmla="*/ 17 w 121"/>
                <a:gd name="T17" fmla="*/ 1 h 149"/>
                <a:gd name="T18" fmla="*/ 32 w 121"/>
                <a:gd name="T19" fmla="*/ 0 h 149"/>
                <a:gd name="T20" fmla="*/ 42 w 121"/>
                <a:gd name="T21" fmla="*/ 0 h 149"/>
                <a:gd name="T22" fmla="*/ 56 w 121"/>
                <a:gd name="T23" fmla="*/ 1 h 149"/>
                <a:gd name="T24" fmla="*/ 69 w 121"/>
                <a:gd name="T25" fmla="*/ 3 h 149"/>
                <a:gd name="T26" fmla="*/ 81 w 121"/>
                <a:gd name="T27" fmla="*/ 5 h 149"/>
                <a:gd name="T28" fmla="*/ 90 w 121"/>
                <a:gd name="T29" fmla="*/ 10 h 149"/>
                <a:gd name="T30" fmla="*/ 95 w 121"/>
                <a:gd name="T31" fmla="*/ 17 h 149"/>
                <a:gd name="T32" fmla="*/ 101 w 121"/>
                <a:gd name="T33" fmla="*/ 24 h 149"/>
                <a:gd name="T34" fmla="*/ 104 w 121"/>
                <a:gd name="T35" fmla="*/ 33 h 149"/>
                <a:gd name="T36" fmla="*/ 104 w 121"/>
                <a:gd name="T37" fmla="*/ 43 h 149"/>
                <a:gd name="T38" fmla="*/ 104 w 121"/>
                <a:gd name="T39" fmla="*/ 49 h 149"/>
                <a:gd name="T40" fmla="*/ 103 w 121"/>
                <a:gd name="T41" fmla="*/ 56 h 149"/>
                <a:gd name="T42" fmla="*/ 98 w 121"/>
                <a:gd name="T43" fmla="*/ 62 h 149"/>
                <a:gd name="T44" fmla="*/ 94 w 121"/>
                <a:gd name="T45" fmla="*/ 67 h 149"/>
                <a:gd name="T46" fmla="*/ 90 w 121"/>
                <a:gd name="T47" fmla="*/ 73 h 149"/>
                <a:gd name="T48" fmla="*/ 84 w 121"/>
                <a:gd name="T49" fmla="*/ 76 h 149"/>
                <a:gd name="T50" fmla="*/ 78 w 121"/>
                <a:gd name="T51" fmla="*/ 79 h 149"/>
                <a:gd name="T52" fmla="*/ 71 w 121"/>
                <a:gd name="T53" fmla="*/ 82 h 149"/>
                <a:gd name="T54" fmla="*/ 121 w 121"/>
                <a:gd name="T55" fmla="*/ 149 h 149"/>
                <a:gd name="T56" fmla="*/ 94 w 121"/>
                <a:gd name="T57" fmla="*/ 149 h 149"/>
                <a:gd name="T58" fmla="*/ 23 w 121"/>
                <a:gd name="T59" fmla="*/ 20 h 149"/>
                <a:gd name="T60" fmla="*/ 23 w 121"/>
                <a:gd name="T61" fmla="*/ 67 h 149"/>
                <a:gd name="T62" fmla="*/ 32 w 121"/>
                <a:gd name="T63" fmla="*/ 69 h 149"/>
                <a:gd name="T64" fmla="*/ 39 w 121"/>
                <a:gd name="T65" fmla="*/ 69 h 149"/>
                <a:gd name="T66" fmla="*/ 49 w 121"/>
                <a:gd name="T67" fmla="*/ 69 h 149"/>
                <a:gd name="T68" fmla="*/ 58 w 121"/>
                <a:gd name="T69" fmla="*/ 67 h 149"/>
                <a:gd name="T70" fmla="*/ 65 w 121"/>
                <a:gd name="T71" fmla="*/ 66 h 149"/>
                <a:gd name="T72" fmla="*/ 71 w 121"/>
                <a:gd name="T73" fmla="*/ 63 h 149"/>
                <a:gd name="T74" fmla="*/ 75 w 121"/>
                <a:gd name="T75" fmla="*/ 59 h 149"/>
                <a:gd name="T76" fmla="*/ 78 w 121"/>
                <a:gd name="T77" fmla="*/ 54 h 149"/>
                <a:gd name="T78" fmla="*/ 79 w 121"/>
                <a:gd name="T79" fmla="*/ 49 h 149"/>
                <a:gd name="T80" fmla="*/ 79 w 121"/>
                <a:gd name="T81" fmla="*/ 41 h 149"/>
                <a:gd name="T82" fmla="*/ 79 w 121"/>
                <a:gd name="T83" fmla="*/ 36 h 149"/>
                <a:gd name="T84" fmla="*/ 77 w 121"/>
                <a:gd name="T85" fmla="*/ 31 h 149"/>
                <a:gd name="T86" fmla="*/ 74 w 121"/>
                <a:gd name="T87" fmla="*/ 27 h 149"/>
                <a:gd name="T88" fmla="*/ 69 w 121"/>
                <a:gd name="T89" fmla="*/ 24 h 149"/>
                <a:gd name="T90" fmla="*/ 64 w 121"/>
                <a:gd name="T91" fmla="*/ 21 h 149"/>
                <a:gd name="T92" fmla="*/ 56 w 121"/>
                <a:gd name="T93" fmla="*/ 20 h 149"/>
                <a:gd name="T94" fmla="*/ 48 w 121"/>
                <a:gd name="T95" fmla="*/ 18 h 149"/>
                <a:gd name="T96" fmla="*/ 38 w 121"/>
                <a:gd name="T97" fmla="*/ 18 h 149"/>
                <a:gd name="T98" fmla="*/ 32 w 121"/>
                <a:gd name="T99" fmla="*/ 18 h 149"/>
                <a:gd name="T100" fmla="*/ 23 w 121"/>
                <a:gd name="T10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49">
                  <a:moveTo>
                    <a:pt x="94" y="149"/>
                  </a:moveTo>
                  <a:lnTo>
                    <a:pt x="48" y="86"/>
                  </a:lnTo>
                  <a:lnTo>
                    <a:pt x="38" y="86"/>
                  </a:lnTo>
                  <a:lnTo>
                    <a:pt x="23" y="85"/>
                  </a:ln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4" y="1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6" y="1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10"/>
                  </a:lnTo>
                  <a:lnTo>
                    <a:pt x="95" y="17"/>
                  </a:lnTo>
                  <a:lnTo>
                    <a:pt x="101" y="24"/>
                  </a:lnTo>
                  <a:lnTo>
                    <a:pt x="104" y="33"/>
                  </a:lnTo>
                  <a:lnTo>
                    <a:pt x="104" y="43"/>
                  </a:lnTo>
                  <a:lnTo>
                    <a:pt x="104" y="49"/>
                  </a:lnTo>
                  <a:lnTo>
                    <a:pt x="103" y="56"/>
                  </a:lnTo>
                  <a:lnTo>
                    <a:pt x="98" y="62"/>
                  </a:lnTo>
                  <a:lnTo>
                    <a:pt x="94" y="67"/>
                  </a:lnTo>
                  <a:lnTo>
                    <a:pt x="90" y="73"/>
                  </a:lnTo>
                  <a:lnTo>
                    <a:pt x="84" y="76"/>
                  </a:lnTo>
                  <a:lnTo>
                    <a:pt x="78" y="79"/>
                  </a:lnTo>
                  <a:lnTo>
                    <a:pt x="71" y="82"/>
                  </a:lnTo>
                  <a:lnTo>
                    <a:pt x="121" y="149"/>
                  </a:lnTo>
                  <a:lnTo>
                    <a:pt x="94" y="149"/>
                  </a:lnTo>
                  <a:close/>
                  <a:moveTo>
                    <a:pt x="23" y="20"/>
                  </a:moveTo>
                  <a:lnTo>
                    <a:pt x="23" y="67"/>
                  </a:lnTo>
                  <a:lnTo>
                    <a:pt x="32" y="69"/>
                  </a:lnTo>
                  <a:lnTo>
                    <a:pt x="39" y="69"/>
                  </a:lnTo>
                  <a:lnTo>
                    <a:pt x="49" y="69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3"/>
                  </a:lnTo>
                  <a:lnTo>
                    <a:pt x="75" y="59"/>
                  </a:lnTo>
                  <a:lnTo>
                    <a:pt x="78" y="54"/>
                  </a:lnTo>
                  <a:lnTo>
                    <a:pt x="79" y="49"/>
                  </a:lnTo>
                  <a:lnTo>
                    <a:pt x="79" y="41"/>
                  </a:lnTo>
                  <a:lnTo>
                    <a:pt x="79" y="36"/>
                  </a:lnTo>
                  <a:lnTo>
                    <a:pt x="77" y="31"/>
                  </a:lnTo>
                  <a:lnTo>
                    <a:pt x="74" y="27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3"/>
            <p:cNvSpPr>
              <a:spLocks noEditPoints="1"/>
            </p:cNvSpPr>
            <p:nvPr userDrawn="1"/>
          </p:nvSpPr>
          <p:spPr bwMode="auto">
            <a:xfrm>
              <a:off x="2146300" y="671513"/>
              <a:ext cx="76200" cy="80962"/>
            </a:xfrm>
            <a:custGeom>
              <a:avLst/>
              <a:gdLst>
                <a:gd name="T0" fmla="*/ 1 w 143"/>
                <a:gd name="T1" fmla="*/ 61 h 154"/>
                <a:gd name="T2" fmla="*/ 10 w 143"/>
                <a:gd name="T3" fmla="*/ 33 h 154"/>
                <a:gd name="T4" fmla="*/ 23 w 143"/>
                <a:gd name="T5" fmla="*/ 17 h 154"/>
                <a:gd name="T6" fmla="*/ 35 w 143"/>
                <a:gd name="T7" fmla="*/ 9 h 154"/>
                <a:gd name="T8" fmla="*/ 47 w 143"/>
                <a:gd name="T9" fmla="*/ 3 h 154"/>
                <a:gd name="T10" fmla="*/ 62 w 143"/>
                <a:gd name="T11" fmla="*/ 2 h 154"/>
                <a:gd name="T12" fmla="*/ 86 w 143"/>
                <a:gd name="T13" fmla="*/ 2 h 154"/>
                <a:gd name="T14" fmla="*/ 107 w 143"/>
                <a:gd name="T15" fmla="*/ 9 h 154"/>
                <a:gd name="T16" fmla="*/ 118 w 143"/>
                <a:gd name="T17" fmla="*/ 16 h 154"/>
                <a:gd name="T18" fmla="*/ 128 w 143"/>
                <a:gd name="T19" fmla="*/ 26 h 154"/>
                <a:gd name="T20" fmla="*/ 135 w 143"/>
                <a:gd name="T21" fmla="*/ 38 h 154"/>
                <a:gd name="T22" fmla="*/ 141 w 143"/>
                <a:gd name="T23" fmla="*/ 59 h 154"/>
                <a:gd name="T24" fmla="*/ 141 w 143"/>
                <a:gd name="T25" fmla="*/ 94 h 154"/>
                <a:gd name="T26" fmla="*/ 135 w 143"/>
                <a:gd name="T27" fmla="*/ 115 h 154"/>
                <a:gd name="T28" fmla="*/ 128 w 143"/>
                <a:gd name="T29" fmla="*/ 128 h 154"/>
                <a:gd name="T30" fmla="*/ 118 w 143"/>
                <a:gd name="T31" fmla="*/ 138 h 154"/>
                <a:gd name="T32" fmla="*/ 107 w 143"/>
                <a:gd name="T33" fmla="*/ 146 h 154"/>
                <a:gd name="T34" fmla="*/ 94 w 143"/>
                <a:gd name="T35" fmla="*/ 151 h 154"/>
                <a:gd name="T36" fmla="*/ 78 w 143"/>
                <a:gd name="T37" fmla="*/ 154 h 154"/>
                <a:gd name="T38" fmla="*/ 60 w 143"/>
                <a:gd name="T39" fmla="*/ 154 h 154"/>
                <a:gd name="T40" fmla="*/ 46 w 143"/>
                <a:gd name="T41" fmla="*/ 151 h 154"/>
                <a:gd name="T42" fmla="*/ 35 w 143"/>
                <a:gd name="T43" fmla="*/ 146 h 154"/>
                <a:gd name="T44" fmla="*/ 23 w 143"/>
                <a:gd name="T45" fmla="*/ 137 h 154"/>
                <a:gd name="T46" fmla="*/ 10 w 143"/>
                <a:gd name="T47" fmla="*/ 121 h 154"/>
                <a:gd name="T48" fmla="*/ 1 w 143"/>
                <a:gd name="T49" fmla="*/ 92 h 154"/>
                <a:gd name="T50" fmla="*/ 24 w 143"/>
                <a:gd name="T51" fmla="*/ 76 h 154"/>
                <a:gd name="T52" fmla="*/ 27 w 143"/>
                <a:gd name="T53" fmla="*/ 100 h 154"/>
                <a:gd name="T54" fmla="*/ 36 w 143"/>
                <a:gd name="T55" fmla="*/ 118 h 154"/>
                <a:gd name="T56" fmla="*/ 50 w 143"/>
                <a:gd name="T57" fmla="*/ 131 h 154"/>
                <a:gd name="T58" fmla="*/ 69 w 143"/>
                <a:gd name="T59" fmla="*/ 136 h 154"/>
                <a:gd name="T60" fmla="*/ 91 w 143"/>
                <a:gd name="T61" fmla="*/ 133 h 154"/>
                <a:gd name="T62" fmla="*/ 105 w 143"/>
                <a:gd name="T63" fmla="*/ 120 h 154"/>
                <a:gd name="T64" fmla="*/ 115 w 143"/>
                <a:gd name="T65" fmla="*/ 101 h 154"/>
                <a:gd name="T66" fmla="*/ 118 w 143"/>
                <a:gd name="T67" fmla="*/ 76 h 154"/>
                <a:gd name="T68" fmla="*/ 115 w 143"/>
                <a:gd name="T69" fmla="*/ 51 h 154"/>
                <a:gd name="T70" fmla="*/ 105 w 143"/>
                <a:gd name="T71" fmla="*/ 33 h 154"/>
                <a:gd name="T72" fmla="*/ 91 w 143"/>
                <a:gd name="T73" fmla="*/ 22 h 154"/>
                <a:gd name="T74" fmla="*/ 69 w 143"/>
                <a:gd name="T75" fmla="*/ 19 h 154"/>
                <a:gd name="T76" fmla="*/ 50 w 143"/>
                <a:gd name="T77" fmla="*/ 23 h 154"/>
                <a:gd name="T78" fmla="*/ 36 w 143"/>
                <a:gd name="T79" fmla="*/ 35 h 154"/>
                <a:gd name="T80" fmla="*/ 27 w 143"/>
                <a:gd name="T81" fmla="*/ 52 h 154"/>
                <a:gd name="T82" fmla="*/ 24 w 143"/>
                <a:gd name="T83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" h="154">
                  <a:moveTo>
                    <a:pt x="0" y="76"/>
                  </a:moveTo>
                  <a:lnTo>
                    <a:pt x="1" y="61"/>
                  </a:lnTo>
                  <a:lnTo>
                    <a:pt x="4" y="46"/>
                  </a:lnTo>
                  <a:lnTo>
                    <a:pt x="10" y="33"/>
                  </a:lnTo>
                  <a:lnTo>
                    <a:pt x="19" y="22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6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07" y="9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4" y="20"/>
                  </a:lnTo>
                  <a:lnTo>
                    <a:pt x="128" y="26"/>
                  </a:lnTo>
                  <a:lnTo>
                    <a:pt x="133" y="32"/>
                  </a:lnTo>
                  <a:lnTo>
                    <a:pt x="135" y="38"/>
                  </a:lnTo>
                  <a:lnTo>
                    <a:pt x="138" y="45"/>
                  </a:lnTo>
                  <a:lnTo>
                    <a:pt x="141" y="59"/>
                  </a:lnTo>
                  <a:lnTo>
                    <a:pt x="143" y="76"/>
                  </a:lnTo>
                  <a:lnTo>
                    <a:pt x="141" y="94"/>
                  </a:lnTo>
                  <a:lnTo>
                    <a:pt x="138" y="108"/>
                  </a:lnTo>
                  <a:lnTo>
                    <a:pt x="135" y="115"/>
                  </a:lnTo>
                  <a:lnTo>
                    <a:pt x="133" y="123"/>
                  </a:lnTo>
                  <a:lnTo>
                    <a:pt x="128" y="128"/>
                  </a:lnTo>
                  <a:lnTo>
                    <a:pt x="124" y="134"/>
                  </a:lnTo>
                  <a:lnTo>
                    <a:pt x="118" y="138"/>
                  </a:lnTo>
                  <a:lnTo>
                    <a:pt x="112" y="143"/>
                  </a:lnTo>
                  <a:lnTo>
                    <a:pt x="107" y="146"/>
                  </a:lnTo>
                  <a:lnTo>
                    <a:pt x="101" y="148"/>
                  </a:lnTo>
                  <a:lnTo>
                    <a:pt x="94" y="151"/>
                  </a:lnTo>
                  <a:lnTo>
                    <a:pt x="86" y="153"/>
                  </a:lnTo>
                  <a:lnTo>
                    <a:pt x="78" y="154"/>
                  </a:lnTo>
                  <a:lnTo>
                    <a:pt x="69" y="154"/>
                  </a:lnTo>
                  <a:lnTo>
                    <a:pt x="60" y="154"/>
                  </a:lnTo>
                  <a:lnTo>
                    <a:pt x="53" y="153"/>
                  </a:lnTo>
                  <a:lnTo>
                    <a:pt x="46" y="151"/>
                  </a:lnTo>
                  <a:lnTo>
                    <a:pt x="40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3" y="137"/>
                  </a:lnTo>
                  <a:lnTo>
                    <a:pt x="19" y="133"/>
                  </a:lnTo>
                  <a:lnTo>
                    <a:pt x="10" y="121"/>
                  </a:lnTo>
                  <a:lnTo>
                    <a:pt x="4" y="107"/>
                  </a:lnTo>
                  <a:lnTo>
                    <a:pt x="1" y="92"/>
                  </a:lnTo>
                  <a:lnTo>
                    <a:pt x="0" y="76"/>
                  </a:lnTo>
                  <a:close/>
                  <a:moveTo>
                    <a:pt x="24" y="76"/>
                  </a:moveTo>
                  <a:lnTo>
                    <a:pt x="26" y="88"/>
                  </a:lnTo>
                  <a:lnTo>
                    <a:pt x="27" y="100"/>
                  </a:lnTo>
                  <a:lnTo>
                    <a:pt x="32" y="110"/>
                  </a:lnTo>
                  <a:lnTo>
                    <a:pt x="36" y="118"/>
                  </a:lnTo>
                  <a:lnTo>
                    <a:pt x="43" y="127"/>
                  </a:lnTo>
                  <a:lnTo>
                    <a:pt x="50" y="131"/>
                  </a:lnTo>
                  <a:lnTo>
                    <a:pt x="59" y="136"/>
                  </a:lnTo>
                  <a:lnTo>
                    <a:pt x="69" y="136"/>
                  </a:lnTo>
                  <a:lnTo>
                    <a:pt x="81" y="136"/>
                  </a:lnTo>
                  <a:lnTo>
                    <a:pt x="91" y="133"/>
                  </a:lnTo>
                  <a:lnTo>
                    <a:pt x="98" y="127"/>
                  </a:lnTo>
                  <a:lnTo>
                    <a:pt x="105" y="120"/>
                  </a:lnTo>
                  <a:lnTo>
                    <a:pt x="111" y="111"/>
                  </a:lnTo>
                  <a:lnTo>
                    <a:pt x="115" y="101"/>
                  </a:lnTo>
                  <a:lnTo>
                    <a:pt x="117" y="89"/>
                  </a:lnTo>
                  <a:lnTo>
                    <a:pt x="118" y="76"/>
                  </a:lnTo>
                  <a:lnTo>
                    <a:pt x="117" y="62"/>
                  </a:lnTo>
                  <a:lnTo>
                    <a:pt x="115" y="51"/>
                  </a:lnTo>
                  <a:lnTo>
                    <a:pt x="111" y="42"/>
                  </a:lnTo>
                  <a:lnTo>
                    <a:pt x="105" y="33"/>
                  </a:lnTo>
                  <a:lnTo>
                    <a:pt x="99" y="28"/>
                  </a:lnTo>
                  <a:lnTo>
                    <a:pt x="91" y="22"/>
                  </a:lnTo>
                  <a:lnTo>
                    <a:pt x="81" y="20"/>
                  </a:lnTo>
                  <a:lnTo>
                    <a:pt x="69" y="19"/>
                  </a:lnTo>
                  <a:lnTo>
                    <a:pt x="59" y="20"/>
                  </a:lnTo>
                  <a:lnTo>
                    <a:pt x="50" y="23"/>
                  </a:lnTo>
                  <a:lnTo>
                    <a:pt x="42" y="28"/>
                  </a:lnTo>
                  <a:lnTo>
                    <a:pt x="36" y="35"/>
                  </a:lnTo>
                  <a:lnTo>
                    <a:pt x="30" y="42"/>
                  </a:lnTo>
                  <a:lnTo>
                    <a:pt x="27" y="52"/>
                  </a:lnTo>
                  <a:lnTo>
                    <a:pt x="26" y="64"/>
                  </a:lnTo>
                  <a:lnTo>
                    <a:pt x="2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4"/>
            <p:cNvSpPr>
              <a:spLocks noEditPoints="1"/>
            </p:cNvSpPr>
            <p:nvPr userDrawn="1"/>
          </p:nvSpPr>
          <p:spPr bwMode="auto">
            <a:xfrm>
              <a:off x="2236788" y="673100"/>
              <a:ext cx="57150" cy="77787"/>
            </a:xfrm>
            <a:custGeom>
              <a:avLst/>
              <a:gdLst>
                <a:gd name="T0" fmla="*/ 23 w 107"/>
                <a:gd name="T1" fmla="*/ 93 h 149"/>
                <a:gd name="T2" fmla="*/ 23 w 107"/>
                <a:gd name="T3" fmla="*/ 149 h 149"/>
                <a:gd name="T4" fmla="*/ 0 w 107"/>
                <a:gd name="T5" fmla="*/ 149 h 149"/>
                <a:gd name="T6" fmla="*/ 0 w 107"/>
                <a:gd name="T7" fmla="*/ 1 h 149"/>
                <a:gd name="T8" fmla="*/ 22 w 107"/>
                <a:gd name="T9" fmla="*/ 1 h 149"/>
                <a:gd name="T10" fmla="*/ 32 w 107"/>
                <a:gd name="T11" fmla="*/ 0 h 149"/>
                <a:gd name="T12" fmla="*/ 49 w 107"/>
                <a:gd name="T13" fmla="*/ 1 h 149"/>
                <a:gd name="T14" fmla="*/ 65 w 107"/>
                <a:gd name="T15" fmla="*/ 3 h 149"/>
                <a:gd name="T16" fmla="*/ 78 w 107"/>
                <a:gd name="T17" fmla="*/ 7 h 149"/>
                <a:gd name="T18" fmla="*/ 88 w 107"/>
                <a:gd name="T19" fmla="*/ 11 h 149"/>
                <a:gd name="T20" fmla="*/ 95 w 107"/>
                <a:gd name="T21" fmla="*/ 17 h 149"/>
                <a:gd name="T22" fmla="*/ 102 w 107"/>
                <a:gd name="T23" fmla="*/ 24 h 149"/>
                <a:gd name="T24" fmla="*/ 105 w 107"/>
                <a:gd name="T25" fmla="*/ 33 h 149"/>
                <a:gd name="T26" fmla="*/ 107 w 107"/>
                <a:gd name="T27" fmla="*/ 43 h 149"/>
                <a:gd name="T28" fmla="*/ 105 w 107"/>
                <a:gd name="T29" fmla="*/ 56 h 149"/>
                <a:gd name="T30" fmla="*/ 102 w 107"/>
                <a:gd name="T31" fmla="*/ 66 h 149"/>
                <a:gd name="T32" fmla="*/ 97 w 107"/>
                <a:gd name="T33" fmla="*/ 74 h 149"/>
                <a:gd name="T34" fmla="*/ 89 w 107"/>
                <a:gd name="T35" fmla="*/ 82 h 149"/>
                <a:gd name="T36" fmla="*/ 81 w 107"/>
                <a:gd name="T37" fmla="*/ 86 h 149"/>
                <a:gd name="T38" fmla="*/ 69 w 107"/>
                <a:gd name="T39" fmla="*/ 90 h 149"/>
                <a:gd name="T40" fmla="*/ 56 w 107"/>
                <a:gd name="T41" fmla="*/ 93 h 149"/>
                <a:gd name="T42" fmla="*/ 40 w 107"/>
                <a:gd name="T43" fmla="*/ 93 h 149"/>
                <a:gd name="T44" fmla="*/ 35 w 107"/>
                <a:gd name="T45" fmla="*/ 93 h 149"/>
                <a:gd name="T46" fmla="*/ 23 w 107"/>
                <a:gd name="T47" fmla="*/ 93 h 149"/>
                <a:gd name="T48" fmla="*/ 23 w 107"/>
                <a:gd name="T49" fmla="*/ 20 h 149"/>
                <a:gd name="T50" fmla="*/ 23 w 107"/>
                <a:gd name="T51" fmla="*/ 74 h 149"/>
                <a:gd name="T52" fmla="*/ 35 w 107"/>
                <a:gd name="T53" fmla="*/ 74 h 149"/>
                <a:gd name="T54" fmla="*/ 39 w 107"/>
                <a:gd name="T55" fmla="*/ 76 h 149"/>
                <a:gd name="T56" fmla="*/ 49 w 107"/>
                <a:gd name="T57" fmla="*/ 74 h 149"/>
                <a:gd name="T58" fmla="*/ 58 w 107"/>
                <a:gd name="T59" fmla="*/ 73 h 149"/>
                <a:gd name="T60" fmla="*/ 65 w 107"/>
                <a:gd name="T61" fmla="*/ 72 h 149"/>
                <a:gd name="T62" fmla="*/ 72 w 107"/>
                <a:gd name="T63" fmla="*/ 67 h 149"/>
                <a:gd name="T64" fmla="*/ 76 w 107"/>
                <a:gd name="T65" fmla="*/ 64 h 149"/>
                <a:gd name="T66" fmla="*/ 79 w 107"/>
                <a:gd name="T67" fmla="*/ 59 h 149"/>
                <a:gd name="T68" fmla="*/ 82 w 107"/>
                <a:gd name="T69" fmla="*/ 53 h 149"/>
                <a:gd name="T70" fmla="*/ 82 w 107"/>
                <a:gd name="T71" fmla="*/ 46 h 149"/>
                <a:gd name="T72" fmla="*/ 82 w 107"/>
                <a:gd name="T73" fmla="*/ 40 h 149"/>
                <a:gd name="T74" fmla="*/ 79 w 107"/>
                <a:gd name="T75" fmla="*/ 34 h 149"/>
                <a:gd name="T76" fmla="*/ 76 w 107"/>
                <a:gd name="T77" fmla="*/ 28 h 149"/>
                <a:gd name="T78" fmla="*/ 71 w 107"/>
                <a:gd name="T79" fmla="*/ 26 h 149"/>
                <a:gd name="T80" fmla="*/ 63 w 107"/>
                <a:gd name="T81" fmla="*/ 23 h 149"/>
                <a:gd name="T82" fmla="*/ 56 w 107"/>
                <a:gd name="T83" fmla="*/ 20 h 149"/>
                <a:gd name="T84" fmla="*/ 46 w 107"/>
                <a:gd name="T85" fmla="*/ 18 h 149"/>
                <a:gd name="T86" fmla="*/ 36 w 107"/>
                <a:gd name="T87" fmla="*/ 18 h 149"/>
                <a:gd name="T88" fmla="*/ 30 w 107"/>
                <a:gd name="T89" fmla="*/ 18 h 149"/>
                <a:gd name="T90" fmla="*/ 23 w 107"/>
                <a:gd name="T9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49">
                  <a:moveTo>
                    <a:pt x="23" y="93"/>
                  </a:move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9" y="1"/>
                  </a:lnTo>
                  <a:lnTo>
                    <a:pt x="65" y="3"/>
                  </a:lnTo>
                  <a:lnTo>
                    <a:pt x="78" y="7"/>
                  </a:lnTo>
                  <a:lnTo>
                    <a:pt x="88" y="11"/>
                  </a:lnTo>
                  <a:lnTo>
                    <a:pt x="95" y="17"/>
                  </a:lnTo>
                  <a:lnTo>
                    <a:pt x="102" y="24"/>
                  </a:lnTo>
                  <a:lnTo>
                    <a:pt x="105" y="33"/>
                  </a:lnTo>
                  <a:lnTo>
                    <a:pt x="107" y="43"/>
                  </a:lnTo>
                  <a:lnTo>
                    <a:pt x="105" y="56"/>
                  </a:lnTo>
                  <a:lnTo>
                    <a:pt x="102" y="66"/>
                  </a:lnTo>
                  <a:lnTo>
                    <a:pt x="97" y="74"/>
                  </a:lnTo>
                  <a:lnTo>
                    <a:pt x="89" y="82"/>
                  </a:lnTo>
                  <a:lnTo>
                    <a:pt x="81" y="86"/>
                  </a:lnTo>
                  <a:lnTo>
                    <a:pt x="69" y="90"/>
                  </a:lnTo>
                  <a:lnTo>
                    <a:pt x="56" y="93"/>
                  </a:lnTo>
                  <a:lnTo>
                    <a:pt x="40" y="93"/>
                  </a:lnTo>
                  <a:lnTo>
                    <a:pt x="35" y="93"/>
                  </a:lnTo>
                  <a:lnTo>
                    <a:pt x="23" y="93"/>
                  </a:lnTo>
                  <a:close/>
                  <a:moveTo>
                    <a:pt x="23" y="20"/>
                  </a:moveTo>
                  <a:lnTo>
                    <a:pt x="23" y="74"/>
                  </a:lnTo>
                  <a:lnTo>
                    <a:pt x="35" y="74"/>
                  </a:lnTo>
                  <a:lnTo>
                    <a:pt x="39" y="76"/>
                  </a:lnTo>
                  <a:lnTo>
                    <a:pt x="49" y="74"/>
                  </a:lnTo>
                  <a:lnTo>
                    <a:pt x="58" y="73"/>
                  </a:lnTo>
                  <a:lnTo>
                    <a:pt x="65" y="72"/>
                  </a:lnTo>
                  <a:lnTo>
                    <a:pt x="72" y="67"/>
                  </a:lnTo>
                  <a:lnTo>
                    <a:pt x="76" y="64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8"/>
                  </a:lnTo>
                  <a:lnTo>
                    <a:pt x="71" y="26"/>
                  </a:lnTo>
                  <a:lnTo>
                    <a:pt x="63" y="23"/>
                  </a:lnTo>
                  <a:lnTo>
                    <a:pt x="56" y="20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auto">
            <a:xfrm>
              <a:off x="2303463" y="671513"/>
              <a:ext cx="50800" cy="80962"/>
            </a:xfrm>
            <a:custGeom>
              <a:avLst/>
              <a:gdLst>
                <a:gd name="T0" fmla="*/ 9 w 97"/>
                <a:gd name="T1" fmla="*/ 127 h 154"/>
                <a:gd name="T2" fmla="*/ 25 w 97"/>
                <a:gd name="T3" fmla="*/ 133 h 154"/>
                <a:gd name="T4" fmla="*/ 44 w 97"/>
                <a:gd name="T5" fmla="*/ 136 h 154"/>
                <a:gd name="T6" fmla="*/ 55 w 97"/>
                <a:gd name="T7" fmla="*/ 134 h 154"/>
                <a:gd name="T8" fmla="*/ 65 w 97"/>
                <a:gd name="T9" fmla="*/ 130 h 154"/>
                <a:gd name="T10" fmla="*/ 71 w 97"/>
                <a:gd name="T11" fmla="*/ 123 h 154"/>
                <a:gd name="T12" fmla="*/ 74 w 97"/>
                <a:gd name="T13" fmla="*/ 112 h 154"/>
                <a:gd name="T14" fmla="*/ 68 w 97"/>
                <a:gd name="T15" fmla="*/ 100 h 154"/>
                <a:gd name="T16" fmla="*/ 61 w 97"/>
                <a:gd name="T17" fmla="*/ 92 h 154"/>
                <a:gd name="T18" fmla="*/ 45 w 97"/>
                <a:gd name="T19" fmla="*/ 85 h 154"/>
                <a:gd name="T20" fmla="*/ 24 w 97"/>
                <a:gd name="T21" fmla="*/ 75 h 154"/>
                <a:gd name="T22" fmla="*/ 11 w 97"/>
                <a:gd name="T23" fmla="*/ 68 h 154"/>
                <a:gd name="T24" fmla="*/ 3 w 97"/>
                <a:gd name="T25" fmla="*/ 58 h 154"/>
                <a:gd name="T26" fmla="*/ 0 w 97"/>
                <a:gd name="T27" fmla="*/ 46 h 154"/>
                <a:gd name="T28" fmla="*/ 0 w 97"/>
                <a:gd name="T29" fmla="*/ 32 h 154"/>
                <a:gd name="T30" fmla="*/ 8 w 97"/>
                <a:gd name="T31" fmla="*/ 17 h 154"/>
                <a:gd name="T32" fmla="*/ 21 w 97"/>
                <a:gd name="T33" fmla="*/ 7 h 154"/>
                <a:gd name="T34" fmla="*/ 38 w 97"/>
                <a:gd name="T35" fmla="*/ 2 h 154"/>
                <a:gd name="T36" fmla="*/ 62 w 97"/>
                <a:gd name="T37" fmla="*/ 2 h 154"/>
                <a:gd name="T38" fmla="*/ 81 w 97"/>
                <a:gd name="T39" fmla="*/ 5 h 154"/>
                <a:gd name="T40" fmla="*/ 81 w 97"/>
                <a:gd name="T41" fmla="*/ 26 h 154"/>
                <a:gd name="T42" fmla="*/ 67 w 97"/>
                <a:gd name="T43" fmla="*/ 20 h 154"/>
                <a:gd name="T44" fmla="*/ 49 w 97"/>
                <a:gd name="T45" fmla="*/ 17 h 154"/>
                <a:gd name="T46" fmla="*/ 38 w 97"/>
                <a:gd name="T47" fmla="*/ 19 h 154"/>
                <a:gd name="T48" fmla="*/ 31 w 97"/>
                <a:gd name="T49" fmla="*/ 23 h 154"/>
                <a:gd name="T50" fmla="*/ 25 w 97"/>
                <a:gd name="T51" fmla="*/ 30 h 154"/>
                <a:gd name="T52" fmla="*/ 24 w 97"/>
                <a:gd name="T53" fmla="*/ 39 h 154"/>
                <a:gd name="T54" fmla="*/ 26 w 97"/>
                <a:gd name="T55" fmla="*/ 49 h 154"/>
                <a:gd name="T56" fmla="*/ 32 w 97"/>
                <a:gd name="T57" fmla="*/ 56 h 154"/>
                <a:gd name="T58" fmla="*/ 51 w 97"/>
                <a:gd name="T59" fmla="*/ 66 h 154"/>
                <a:gd name="T60" fmla="*/ 73 w 97"/>
                <a:gd name="T61" fmla="*/ 75 h 154"/>
                <a:gd name="T62" fmla="*/ 86 w 97"/>
                <a:gd name="T63" fmla="*/ 84 h 154"/>
                <a:gd name="T64" fmla="*/ 93 w 97"/>
                <a:gd name="T65" fmla="*/ 94 h 154"/>
                <a:gd name="T66" fmla="*/ 96 w 97"/>
                <a:gd name="T67" fmla="*/ 107 h 154"/>
                <a:gd name="T68" fmla="*/ 96 w 97"/>
                <a:gd name="T69" fmla="*/ 123 h 154"/>
                <a:gd name="T70" fmla="*/ 88 w 97"/>
                <a:gd name="T71" fmla="*/ 137 h 154"/>
                <a:gd name="T72" fmla="*/ 73 w 97"/>
                <a:gd name="T73" fmla="*/ 147 h 154"/>
                <a:gd name="T74" fmla="*/ 52 w 97"/>
                <a:gd name="T75" fmla="*/ 153 h 154"/>
                <a:gd name="T76" fmla="*/ 29 w 97"/>
                <a:gd name="T77" fmla="*/ 154 h 154"/>
                <a:gd name="T78" fmla="*/ 9 w 97"/>
                <a:gd name="T79" fmla="*/ 14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4">
                  <a:moveTo>
                    <a:pt x="0" y="144"/>
                  </a:moveTo>
                  <a:lnTo>
                    <a:pt x="9" y="127"/>
                  </a:lnTo>
                  <a:lnTo>
                    <a:pt x="16" y="130"/>
                  </a:lnTo>
                  <a:lnTo>
                    <a:pt x="25" y="133"/>
                  </a:lnTo>
                  <a:lnTo>
                    <a:pt x="35" y="136"/>
                  </a:lnTo>
                  <a:lnTo>
                    <a:pt x="44" y="136"/>
                  </a:lnTo>
                  <a:lnTo>
                    <a:pt x="49" y="136"/>
                  </a:lnTo>
                  <a:lnTo>
                    <a:pt x="55" y="134"/>
                  </a:lnTo>
                  <a:lnTo>
                    <a:pt x="61" y="133"/>
                  </a:lnTo>
                  <a:lnTo>
                    <a:pt x="65" y="130"/>
                  </a:lnTo>
                  <a:lnTo>
                    <a:pt x="68" y="125"/>
                  </a:lnTo>
                  <a:lnTo>
                    <a:pt x="71" y="123"/>
                  </a:lnTo>
                  <a:lnTo>
                    <a:pt x="73" y="118"/>
                  </a:lnTo>
                  <a:lnTo>
                    <a:pt x="74" y="112"/>
                  </a:lnTo>
                  <a:lnTo>
                    <a:pt x="73" y="105"/>
                  </a:lnTo>
                  <a:lnTo>
                    <a:pt x="68" y="100"/>
                  </a:lnTo>
                  <a:lnTo>
                    <a:pt x="65" y="95"/>
                  </a:lnTo>
                  <a:lnTo>
                    <a:pt x="61" y="92"/>
                  </a:lnTo>
                  <a:lnTo>
                    <a:pt x="54" y="88"/>
                  </a:lnTo>
                  <a:lnTo>
                    <a:pt x="45" y="85"/>
                  </a:lnTo>
                  <a:lnTo>
                    <a:pt x="32" y="79"/>
                  </a:lnTo>
                  <a:lnTo>
                    <a:pt x="24" y="75"/>
                  </a:lnTo>
                  <a:lnTo>
                    <a:pt x="16" y="72"/>
                  </a:lnTo>
                  <a:lnTo>
                    <a:pt x="11" y="68"/>
                  </a:lnTo>
                  <a:lnTo>
                    <a:pt x="8" y="62"/>
                  </a:lnTo>
                  <a:lnTo>
                    <a:pt x="3" y="58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8" y="17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73" y="3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81" y="26"/>
                  </a:lnTo>
                  <a:lnTo>
                    <a:pt x="75" y="23"/>
                  </a:lnTo>
                  <a:lnTo>
                    <a:pt x="67" y="20"/>
                  </a:lnTo>
                  <a:lnTo>
                    <a:pt x="58" y="19"/>
                  </a:lnTo>
                  <a:lnTo>
                    <a:pt x="49" y="17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5" y="30"/>
                  </a:lnTo>
                  <a:lnTo>
                    <a:pt x="24" y="35"/>
                  </a:lnTo>
                  <a:lnTo>
                    <a:pt x="24" y="39"/>
                  </a:lnTo>
                  <a:lnTo>
                    <a:pt x="24" y="45"/>
                  </a:lnTo>
                  <a:lnTo>
                    <a:pt x="26" y="49"/>
                  </a:lnTo>
                  <a:lnTo>
                    <a:pt x="29" y="53"/>
                  </a:lnTo>
                  <a:lnTo>
                    <a:pt x="32" y="56"/>
                  </a:lnTo>
                  <a:lnTo>
                    <a:pt x="39" y="61"/>
                  </a:lnTo>
                  <a:lnTo>
                    <a:pt x="51" y="66"/>
                  </a:lnTo>
                  <a:lnTo>
                    <a:pt x="65" y="72"/>
                  </a:lnTo>
                  <a:lnTo>
                    <a:pt x="73" y="75"/>
                  </a:lnTo>
                  <a:lnTo>
                    <a:pt x="80" y="79"/>
                  </a:lnTo>
                  <a:lnTo>
                    <a:pt x="86" y="84"/>
                  </a:lnTo>
                  <a:lnTo>
                    <a:pt x="90" y="89"/>
                  </a:lnTo>
                  <a:lnTo>
                    <a:pt x="93" y="94"/>
                  </a:lnTo>
                  <a:lnTo>
                    <a:pt x="94" y="100"/>
                  </a:lnTo>
                  <a:lnTo>
                    <a:pt x="96" y="107"/>
                  </a:lnTo>
                  <a:lnTo>
                    <a:pt x="97" y="114"/>
                  </a:lnTo>
                  <a:lnTo>
                    <a:pt x="96" y="123"/>
                  </a:lnTo>
                  <a:lnTo>
                    <a:pt x="93" y="130"/>
                  </a:lnTo>
                  <a:lnTo>
                    <a:pt x="88" y="137"/>
                  </a:lnTo>
                  <a:lnTo>
                    <a:pt x="81" y="143"/>
                  </a:lnTo>
                  <a:lnTo>
                    <a:pt x="73" y="147"/>
                  </a:lnTo>
                  <a:lnTo>
                    <a:pt x="62" y="151"/>
                  </a:lnTo>
                  <a:lnTo>
                    <a:pt x="52" y="153"/>
                  </a:lnTo>
                  <a:lnTo>
                    <a:pt x="39" y="154"/>
                  </a:lnTo>
                  <a:lnTo>
                    <a:pt x="29" y="154"/>
                  </a:lnTo>
                  <a:lnTo>
                    <a:pt x="18" y="151"/>
                  </a:lnTo>
                  <a:lnTo>
                    <a:pt x="9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66"/>
            <p:cNvSpPr>
              <a:spLocks/>
            </p:cNvSpPr>
            <p:nvPr userDrawn="1"/>
          </p:nvSpPr>
          <p:spPr bwMode="auto">
            <a:xfrm>
              <a:off x="2368550" y="673100"/>
              <a:ext cx="63500" cy="77787"/>
            </a:xfrm>
            <a:custGeom>
              <a:avLst/>
              <a:gdLst>
                <a:gd name="T0" fmla="*/ 95 w 121"/>
                <a:gd name="T1" fmla="*/ 148 h 148"/>
                <a:gd name="T2" fmla="*/ 48 w 121"/>
                <a:gd name="T3" fmla="*/ 81 h 148"/>
                <a:gd name="T4" fmla="*/ 25 w 121"/>
                <a:gd name="T5" fmla="*/ 108 h 148"/>
                <a:gd name="T6" fmla="*/ 25 w 121"/>
                <a:gd name="T7" fmla="*/ 148 h 148"/>
                <a:gd name="T8" fmla="*/ 0 w 121"/>
                <a:gd name="T9" fmla="*/ 148 h 148"/>
                <a:gd name="T10" fmla="*/ 0 w 121"/>
                <a:gd name="T11" fmla="*/ 0 h 148"/>
                <a:gd name="T12" fmla="*/ 25 w 121"/>
                <a:gd name="T13" fmla="*/ 0 h 148"/>
                <a:gd name="T14" fmla="*/ 25 w 121"/>
                <a:gd name="T15" fmla="*/ 81 h 148"/>
                <a:gd name="T16" fmla="*/ 88 w 121"/>
                <a:gd name="T17" fmla="*/ 0 h 148"/>
                <a:gd name="T18" fmla="*/ 114 w 121"/>
                <a:gd name="T19" fmla="*/ 0 h 148"/>
                <a:gd name="T20" fmla="*/ 62 w 121"/>
                <a:gd name="T21" fmla="*/ 65 h 148"/>
                <a:gd name="T22" fmla="*/ 121 w 121"/>
                <a:gd name="T23" fmla="*/ 148 h 148"/>
                <a:gd name="T24" fmla="*/ 95 w 121"/>
                <a:gd name="T2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48">
                  <a:moveTo>
                    <a:pt x="95" y="148"/>
                  </a:moveTo>
                  <a:lnTo>
                    <a:pt x="48" y="81"/>
                  </a:lnTo>
                  <a:lnTo>
                    <a:pt x="25" y="108"/>
                  </a:lnTo>
                  <a:lnTo>
                    <a:pt x="25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1"/>
                  </a:lnTo>
                  <a:lnTo>
                    <a:pt x="88" y="0"/>
                  </a:lnTo>
                  <a:lnTo>
                    <a:pt x="114" y="0"/>
                  </a:lnTo>
                  <a:lnTo>
                    <a:pt x="62" y="65"/>
                  </a:lnTo>
                  <a:lnTo>
                    <a:pt x="121" y="148"/>
                  </a:lnTo>
                  <a:lnTo>
                    <a:pt x="95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67"/>
            <p:cNvSpPr>
              <a:spLocks noEditPoints="1"/>
            </p:cNvSpPr>
            <p:nvPr userDrawn="1"/>
          </p:nvSpPr>
          <p:spPr bwMode="auto">
            <a:xfrm>
              <a:off x="2432050" y="649288"/>
              <a:ext cx="74613" cy="101600"/>
            </a:xfrm>
            <a:custGeom>
              <a:avLst/>
              <a:gdLst>
                <a:gd name="T0" fmla="*/ 115 w 141"/>
                <a:gd name="T1" fmla="*/ 194 h 194"/>
                <a:gd name="T2" fmla="*/ 104 w 141"/>
                <a:gd name="T3" fmla="*/ 163 h 194"/>
                <a:gd name="T4" fmla="*/ 39 w 141"/>
                <a:gd name="T5" fmla="*/ 163 h 194"/>
                <a:gd name="T6" fmla="*/ 26 w 141"/>
                <a:gd name="T7" fmla="*/ 194 h 194"/>
                <a:gd name="T8" fmla="*/ 0 w 141"/>
                <a:gd name="T9" fmla="*/ 194 h 194"/>
                <a:gd name="T10" fmla="*/ 71 w 141"/>
                <a:gd name="T11" fmla="*/ 45 h 194"/>
                <a:gd name="T12" fmla="*/ 77 w 141"/>
                <a:gd name="T13" fmla="*/ 45 h 194"/>
                <a:gd name="T14" fmla="*/ 141 w 141"/>
                <a:gd name="T15" fmla="*/ 194 h 194"/>
                <a:gd name="T16" fmla="*/ 115 w 141"/>
                <a:gd name="T17" fmla="*/ 194 h 194"/>
                <a:gd name="T18" fmla="*/ 72 w 141"/>
                <a:gd name="T19" fmla="*/ 84 h 194"/>
                <a:gd name="T20" fmla="*/ 46 w 141"/>
                <a:gd name="T21" fmla="*/ 148 h 194"/>
                <a:gd name="T22" fmla="*/ 97 w 141"/>
                <a:gd name="T23" fmla="*/ 148 h 194"/>
                <a:gd name="T24" fmla="*/ 72 w 141"/>
                <a:gd name="T25" fmla="*/ 84 h 194"/>
                <a:gd name="T26" fmla="*/ 101 w 141"/>
                <a:gd name="T27" fmla="*/ 0 h 194"/>
                <a:gd name="T28" fmla="*/ 74 w 141"/>
                <a:gd name="T29" fmla="*/ 35 h 194"/>
                <a:gd name="T30" fmla="*/ 58 w 141"/>
                <a:gd name="T31" fmla="*/ 35 h 194"/>
                <a:gd name="T32" fmla="*/ 78 w 141"/>
                <a:gd name="T33" fmla="*/ 0 h 194"/>
                <a:gd name="T34" fmla="*/ 101 w 141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94">
                  <a:moveTo>
                    <a:pt x="115" y="194"/>
                  </a:moveTo>
                  <a:lnTo>
                    <a:pt x="104" y="163"/>
                  </a:lnTo>
                  <a:lnTo>
                    <a:pt x="39" y="163"/>
                  </a:lnTo>
                  <a:lnTo>
                    <a:pt x="26" y="194"/>
                  </a:lnTo>
                  <a:lnTo>
                    <a:pt x="0" y="194"/>
                  </a:lnTo>
                  <a:lnTo>
                    <a:pt x="71" y="45"/>
                  </a:lnTo>
                  <a:lnTo>
                    <a:pt x="77" y="45"/>
                  </a:lnTo>
                  <a:lnTo>
                    <a:pt x="141" y="194"/>
                  </a:lnTo>
                  <a:lnTo>
                    <a:pt x="115" y="194"/>
                  </a:lnTo>
                  <a:close/>
                  <a:moveTo>
                    <a:pt x="72" y="84"/>
                  </a:moveTo>
                  <a:lnTo>
                    <a:pt x="46" y="148"/>
                  </a:lnTo>
                  <a:lnTo>
                    <a:pt x="97" y="148"/>
                  </a:lnTo>
                  <a:lnTo>
                    <a:pt x="72" y="84"/>
                  </a:lnTo>
                  <a:close/>
                  <a:moveTo>
                    <a:pt x="101" y="0"/>
                  </a:moveTo>
                  <a:lnTo>
                    <a:pt x="74" y="35"/>
                  </a:lnTo>
                  <a:lnTo>
                    <a:pt x="58" y="35"/>
                  </a:lnTo>
                  <a:lnTo>
                    <a:pt x="7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auto">
            <a:xfrm>
              <a:off x="2554288" y="673100"/>
              <a:ext cx="63500" cy="79375"/>
            </a:xfrm>
            <a:custGeom>
              <a:avLst/>
              <a:gdLst>
                <a:gd name="T0" fmla="*/ 0 w 121"/>
                <a:gd name="T1" fmla="*/ 0 h 151"/>
                <a:gd name="T2" fmla="*/ 24 w 121"/>
                <a:gd name="T3" fmla="*/ 0 h 151"/>
                <a:gd name="T4" fmla="*/ 24 w 121"/>
                <a:gd name="T5" fmla="*/ 102 h 151"/>
                <a:gd name="T6" fmla="*/ 24 w 121"/>
                <a:gd name="T7" fmla="*/ 108 h 151"/>
                <a:gd name="T8" fmla="*/ 26 w 121"/>
                <a:gd name="T9" fmla="*/ 114 h 151"/>
                <a:gd name="T10" fmla="*/ 29 w 121"/>
                <a:gd name="T11" fmla="*/ 120 h 151"/>
                <a:gd name="T12" fmla="*/ 33 w 121"/>
                <a:gd name="T13" fmla="*/ 124 h 151"/>
                <a:gd name="T14" fmla="*/ 39 w 121"/>
                <a:gd name="T15" fmla="*/ 128 h 151"/>
                <a:gd name="T16" fmla="*/ 44 w 121"/>
                <a:gd name="T17" fmla="*/ 131 h 151"/>
                <a:gd name="T18" fmla="*/ 52 w 121"/>
                <a:gd name="T19" fmla="*/ 133 h 151"/>
                <a:gd name="T20" fmla="*/ 60 w 121"/>
                <a:gd name="T21" fmla="*/ 133 h 151"/>
                <a:gd name="T22" fmla="*/ 68 w 121"/>
                <a:gd name="T23" fmla="*/ 133 h 151"/>
                <a:gd name="T24" fmla="*/ 75 w 121"/>
                <a:gd name="T25" fmla="*/ 131 h 151"/>
                <a:gd name="T26" fmla="*/ 82 w 121"/>
                <a:gd name="T27" fmla="*/ 128 h 151"/>
                <a:gd name="T28" fmla="*/ 88 w 121"/>
                <a:gd name="T29" fmla="*/ 124 h 151"/>
                <a:gd name="T30" fmla="*/ 92 w 121"/>
                <a:gd name="T31" fmla="*/ 120 h 151"/>
                <a:gd name="T32" fmla="*/ 95 w 121"/>
                <a:gd name="T33" fmla="*/ 114 h 151"/>
                <a:gd name="T34" fmla="*/ 96 w 121"/>
                <a:gd name="T35" fmla="*/ 108 h 151"/>
                <a:gd name="T36" fmla="*/ 98 w 121"/>
                <a:gd name="T37" fmla="*/ 101 h 151"/>
                <a:gd name="T38" fmla="*/ 98 w 121"/>
                <a:gd name="T39" fmla="*/ 0 h 151"/>
                <a:gd name="T40" fmla="*/ 121 w 121"/>
                <a:gd name="T41" fmla="*/ 0 h 151"/>
                <a:gd name="T42" fmla="*/ 121 w 121"/>
                <a:gd name="T43" fmla="*/ 104 h 151"/>
                <a:gd name="T44" fmla="*/ 119 w 121"/>
                <a:gd name="T45" fmla="*/ 114 h 151"/>
                <a:gd name="T46" fmla="*/ 117 w 121"/>
                <a:gd name="T47" fmla="*/ 124 h 151"/>
                <a:gd name="T48" fmla="*/ 111 w 121"/>
                <a:gd name="T49" fmla="*/ 131 h 151"/>
                <a:gd name="T50" fmla="*/ 105 w 121"/>
                <a:gd name="T51" fmla="*/ 138 h 151"/>
                <a:gd name="T52" fmla="*/ 95 w 121"/>
                <a:gd name="T53" fmla="*/ 144 h 151"/>
                <a:gd name="T54" fmla="*/ 85 w 121"/>
                <a:gd name="T55" fmla="*/ 148 h 151"/>
                <a:gd name="T56" fmla="*/ 73 w 121"/>
                <a:gd name="T57" fmla="*/ 150 h 151"/>
                <a:gd name="T58" fmla="*/ 60 w 121"/>
                <a:gd name="T59" fmla="*/ 151 h 151"/>
                <a:gd name="T60" fmla="*/ 47 w 121"/>
                <a:gd name="T61" fmla="*/ 150 h 151"/>
                <a:gd name="T62" fmla="*/ 34 w 121"/>
                <a:gd name="T63" fmla="*/ 148 h 151"/>
                <a:gd name="T64" fmla="*/ 24 w 121"/>
                <a:gd name="T65" fmla="*/ 144 h 151"/>
                <a:gd name="T66" fmla="*/ 16 w 121"/>
                <a:gd name="T67" fmla="*/ 138 h 151"/>
                <a:gd name="T68" fmla="*/ 8 w 121"/>
                <a:gd name="T69" fmla="*/ 133 h 151"/>
                <a:gd name="T70" fmla="*/ 4 w 121"/>
                <a:gd name="T71" fmla="*/ 124 h 151"/>
                <a:gd name="T72" fmla="*/ 1 w 121"/>
                <a:gd name="T73" fmla="*/ 114 h 151"/>
                <a:gd name="T74" fmla="*/ 0 w 121"/>
                <a:gd name="T75" fmla="*/ 104 h 151"/>
                <a:gd name="T76" fmla="*/ 0 w 121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51">
                  <a:moveTo>
                    <a:pt x="0" y="0"/>
                  </a:moveTo>
                  <a:lnTo>
                    <a:pt x="24" y="0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26" y="114"/>
                  </a:lnTo>
                  <a:lnTo>
                    <a:pt x="29" y="120"/>
                  </a:lnTo>
                  <a:lnTo>
                    <a:pt x="33" y="124"/>
                  </a:lnTo>
                  <a:lnTo>
                    <a:pt x="39" y="128"/>
                  </a:lnTo>
                  <a:lnTo>
                    <a:pt x="44" y="131"/>
                  </a:lnTo>
                  <a:lnTo>
                    <a:pt x="52" y="133"/>
                  </a:lnTo>
                  <a:lnTo>
                    <a:pt x="60" y="133"/>
                  </a:lnTo>
                  <a:lnTo>
                    <a:pt x="68" y="133"/>
                  </a:lnTo>
                  <a:lnTo>
                    <a:pt x="75" y="131"/>
                  </a:lnTo>
                  <a:lnTo>
                    <a:pt x="82" y="128"/>
                  </a:lnTo>
                  <a:lnTo>
                    <a:pt x="88" y="124"/>
                  </a:lnTo>
                  <a:lnTo>
                    <a:pt x="92" y="120"/>
                  </a:lnTo>
                  <a:lnTo>
                    <a:pt x="95" y="114"/>
                  </a:lnTo>
                  <a:lnTo>
                    <a:pt x="96" y="108"/>
                  </a:lnTo>
                  <a:lnTo>
                    <a:pt x="98" y="10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21" y="104"/>
                  </a:lnTo>
                  <a:lnTo>
                    <a:pt x="119" y="114"/>
                  </a:lnTo>
                  <a:lnTo>
                    <a:pt x="117" y="124"/>
                  </a:lnTo>
                  <a:lnTo>
                    <a:pt x="111" y="131"/>
                  </a:lnTo>
                  <a:lnTo>
                    <a:pt x="105" y="138"/>
                  </a:lnTo>
                  <a:lnTo>
                    <a:pt x="95" y="144"/>
                  </a:lnTo>
                  <a:lnTo>
                    <a:pt x="85" y="148"/>
                  </a:lnTo>
                  <a:lnTo>
                    <a:pt x="73" y="150"/>
                  </a:lnTo>
                  <a:lnTo>
                    <a:pt x="60" y="151"/>
                  </a:lnTo>
                  <a:lnTo>
                    <a:pt x="47" y="150"/>
                  </a:lnTo>
                  <a:lnTo>
                    <a:pt x="34" y="148"/>
                  </a:lnTo>
                  <a:lnTo>
                    <a:pt x="24" y="144"/>
                  </a:lnTo>
                  <a:lnTo>
                    <a:pt x="16" y="138"/>
                  </a:lnTo>
                  <a:lnTo>
                    <a:pt x="8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auto">
            <a:xfrm>
              <a:off x="2636838" y="673100"/>
              <a:ext cx="61913" cy="79375"/>
            </a:xfrm>
            <a:custGeom>
              <a:avLst/>
              <a:gdLst>
                <a:gd name="T0" fmla="*/ 111 w 119"/>
                <a:gd name="T1" fmla="*/ 151 h 151"/>
                <a:gd name="T2" fmla="*/ 24 w 119"/>
                <a:gd name="T3" fmla="*/ 42 h 151"/>
                <a:gd name="T4" fmla="*/ 24 w 119"/>
                <a:gd name="T5" fmla="*/ 148 h 151"/>
                <a:gd name="T6" fmla="*/ 0 w 119"/>
                <a:gd name="T7" fmla="*/ 148 h 151"/>
                <a:gd name="T8" fmla="*/ 0 w 119"/>
                <a:gd name="T9" fmla="*/ 0 h 151"/>
                <a:gd name="T10" fmla="*/ 11 w 119"/>
                <a:gd name="T11" fmla="*/ 0 h 151"/>
                <a:gd name="T12" fmla="*/ 97 w 119"/>
                <a:gd name="T13" fmla="*/ 102 h 151"/>
                <a:gd name="T14" fmla="*/ 97 w 119"/>
                <a:gd name="T15" fmla="*/ 0 h 151"/>
                <a:gd name="T16" fmla="*/ 119 w 119"/>
                <a:gd name="T17" fmla="*/ 0 h 151"/>
                <a:gd name="T18" fmla="*/ 119 w 119"/>
                <a:gd name="T19" fmla="*/ 151 h 151"/>
                <a:gd name="T20" fmla="*/ 111 w 119"/>
                <a:gd name="T2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51">
                  <a:moveTo>
                    <a:pt x="111" y="151"/>
                  </a:moveTo>
                  <a:lnTo>
                    <a:pt x="24" y="42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97" y="102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19" y="151"/>
                  </a:lnTo>
                  <a:lnTo>
                    <a:pt x="1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Rectangle 70"/>
            <p:cNvSpPr>
              <a:spLocks noChangeArrowheads="1"/>
            </p:cNvSpPr>
            <p:nvPr userDrawn="1"/>
          </p:nvSpPr>
          <p:spPr bwMode="auto">
            <a:xfrm>
              <a:off x="2719388" y="673100"/>
              <a:ext cx="12700" cy="777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auto">
            <a:xfrm>
              <a:off x="2752725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79 w 102"/>
                <a:gd name="T5" fmla="*/ 59 h 148"/>
                <a:gd name="T6" fmla="*/ 79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79" y="59"/>
                  </a:lnTo>
                  <a:lnTo>
                    <a:pt x="79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auto">
            <a:xfrm>
              <a:off x="1933575" y="806450"/>
              <a:ext cx="47625" cy="77787"/>
            </a:xfrm>
            <a:custGeom>
              <a:avLst/>
              <a:gdLst>
                <a:gd name="T0" fmla="*/ 20 w 88"/>
                <a:gd name="T1" fmla="*/ 17 h 148"/>
                <a:gd name="T2" fmla="*/ 20 w 88"/>
                <a:gd name="T3" fmla="*/ 59 h 148"/>
                <a:gd name="T4" fmla="*/ 69 w 88"/>
                <a:gd name="T5" fmla="*/ 59 h 148"/>
                <a:gd name="T6" fmla="*/ 69 w 88"/>
                <a:gd name="T7" fmla="*/ 76 h 148"/>
                <a:gd name="T8" fmla="*/ 20 w 88"/>
                <a:gd name="T9" fmla="*/ 76 h 148"/>
                <a:gd name="T10" fmla="*/ 20 w 88"/>
                <a:gd name="T11" fmla="*/ 129 h 148"/>
                <a:gd name="T12" fmla="*/ 86 w 88"/>
                <a:gd name="T13" fmla="*/ 129 h 148"/>
                <a:gd name="T14" fmla="*/ 86 w 88"/>
                <a:gd name="T15" fmla="*/ 148 h 148"/>
                <a:gd name="T16" fmla="*/ 0 w 88"/>
                <a:gd name="T17" fmla="*/ 148 h 148"/>
                <a:gd name="T18" fmla="*/ 0 w 88"/>
                <a:gd name="T19" fmla="*/ 0 h 148"/>
                <a:gd name="T20" fmla="*/ 88 w 88"/>
                <a:gd name="T21" fmla="*/ 0 h 148"/>
                <a:gd name="T22" fmla="*/ 88 w 88"/>
                <a:gd name="T23" fmla="*/ 17 h 148"/>
                <a:gd name="T24" fmla="*/ 20 w 88"/>
                <a:gd name="T25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48">
                  <a:moveTo>
                    <a:pt x="20" y="17"/>
                  </a:moveTo>
                  <a:lnTo>
                    <a:pt x="20" y="59"/>
                  </a:lnTo>
                  <a:lnTo>
                    <a:pt x="69" y="59"/>
                  </a:lnTo>
                  <a:lnTo>
                    <a:pt x="69" y="76"/>
                  </a:lnTo>
                  <a:lnTo>
                    <a:pt x="20" y="76"/>
                  </a:lnTo>
                  <a:lnTo>
                    <a:pt x="20" y="129"/>
                  </a:lnTo>
                  <a:lnTo>
                    <a:pt x="86" y="129"/>
                  </a:lnTo>
                  <a:lnTo>
                    <a:pt x="86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7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3"/>
            <p:cNvSpPr>
              <a:spLocks/>
            </p:cNvSpPr>
            <p:nvPr userDrawn="1"/>
          </p:nvSpPr>
          <p:spPr bwMode="auto">
            <a:xfrm>
              <a:off x="1982788" y="825500"/>
              <a:ext cx="53975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7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7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auto">
            <a:xfrm>
              <a:off x="2043113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0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4 w 65"/>
                <a:gd name="T9" fmla="*/ 19 h 111"/>
                <a:gd name="T10" fmla="*/ 30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0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4 w 65"/>
                <a:gd name="T33" fmla="*/ 12 h 111"/>
                <a:gd name="T34" fmla="*/ 32 w 65"/>
                <a:gd name="T35" fmla="*/ 4 h 111"/>
                <a:gd name="T36" fmla="*/ 40 w 65"/>
                <a:gd name="T37" fmla="*/ 1 h 111"/>
                <a:gd name="T38" fmla="*/ 50 w 65"/>
                <a:gd name="T39" fmla="*/ 0 h 111"/>
                <a:gd name="T40" fmla="*/ 56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0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5"/>
            <p:cNvSpPr>
              <a:spLocks noEditPoints="1"/>
            </p:cNvSpPr>
            <p:nvPr userDrawn="1"/>
          </p:nvSpPr>
          <p:spPr bwMode="auto">
            <a:xfrm>
              <a:off x="2079625" y="825500"/>
              <a:ext cx="52388" cy="58737"/>
            </a:xfrm>
            <a:custGeom>
              <a:avLst/>
              <a:gdLst>
                <a:gd name="T0" fmla="*/ 1 w 99"/>
                <a:gd name="T1" fmla="*/ 45 h 112"/>
                <a:gd name="T2" fmla="*/ 8 w 99"/>
                <a:gd name="T3" fmla="*/ 25 h 112"/>
                <a:gd name="T4" fmla="*/ 21 w 99"/>
                <a:gd name="T5" fmla="*/ 9 h 112"/>
                <a:gd name="T6" fmla="*/ 39 w 99"/>
                <a:gd name="T7" fmla="*/ 1 h 112"/>
                <a:gd name="T8" fmla="*/ 60 w 99"/>
                <a:gd name="T9" fmla="*/ 1 h 112"/>
                <a:gd name="T10" fmla="*/ 79 w 99"/>
                <a:gd name="T11" fmla="*/ 9 h 112"/>
                <a:gd name="T12" fmla="*/ 92 w 99"/>
                <a:gd name="T13" fmla="*/ 23 h 112"/>
                <a:gd name="T14" fmla="*/ 98 w 99"/>
                <a:gd name="T15" fmla="*/ 43 h 112"/>
                <a:gd name="T16" fmla="*/ 98 w 99"/>
                <a:gd name="T17" fmla="*/ 69 h 112"/>
                <a:gd name="T18" fmla="*/ 90 w 99"/>
                <a:gd name="T19" fmla="*/ 89 h 112"/>
                <a:gd name="T20" fmla="*/ 77 w 99"/>
                <a:gd name="T21" fmla="*/ 104 h 112"/>
                <a:gd name="T22" fmla="*/ 60 w 99"/>
                <a:gd name="T23" fmla="*/ 112 h 112"/>
                <a:gd name="T24" fmla="*/ 39 w 99"/>
                <a:gd name="T25" fmla="*/ 112 h 112"/>
                <a:gd name="T26" fmla="*/ 20 w 99"/>
                <a:gd name="T27" fmla="*/ 104 h 112"/>
                <a:gd name="T28" fmla="*/ 7 w 99"/>
                <a:gd name="T29" fmla="*/ 89 h 112"/>
                <a:gd name="T30" fmla="*/ 1 w 99"/>
                <a:gd name="T31" fmla="*/ 68 h 112"/>
                <a:gd name="T32" fmla="*/ 20 w 99"/>
                <a:gd name="T33" fmla="*/ 56 h 112"/>
                <a:gd name="T34" fmla="*/ 23 w 99"/>
                <a:gd name="T35" fmla="*/ 73 h 112"/>
                <a:gd name="T36" fmla="*/ 27 w 99"/>
                <a:gd name="T37" fmla="*/ 86 h 112"/>
                <a:gd name="T38" fmla="*/ 37 w 99"/>
                <a:gd name="T39" fmla="*/ 95 h 112"/>
                <a:gd name="T40" fmla="*/ 49 w 99"/>
                <a:gd name="T41" fmla="*/ 97 h 112"/>
                <a:gd name="T42" fmla="*/ 62 w 99"/>
                <a:gd name="T43" fmla="*/ 94 h 112"/>
                <a:gd name="T44" fmla="*/ 70 w 99"/>
                <a:gd name="T45" fmla="*/ 86 h 112"/>
                <a:gd name="T46" fmla="*/ 76 w 99"/>
                <a:gd name="T47" fmla="*/ 73 h 112"/>
                <a:gd name="T48" fmla="*/ 77 w 99"/>
                <a:gd name="T49" fmla="*/ 56 h 112"/>
                <a:gd name="T50" fmla="*/ 76 w 99"/>
                <a:gd name="T51" fmla="*/ 39 h 112"/>
                <a:gd name="T52" fmla="*/ 70 w 99"/>
                <a:gd name="T53" fmla="*/ 26 h 112"/>
                <a:gd name="T54" fmla="*/ 62 w 99"/>
                <a:gd name="T55" fmla="*/ 19 h 112"/>
                <a:gd name="T56" fmla="*/ 49 w 99"/>
                <a:gd name="T57" fmla="*/ 16 h 112"/>
                <a:gd name="T58" fmla="*/ 37 w 99"/>
                <a:gd name="T59" fmla="*/ 19 h 112"/>
                <a:gd name="T60" fmla="*/ 28 w 99"/>
                <a:gd name="T61" fmla="*/ 26 h 112"/>
                <a:gd name="T62" fmla="*/ 23 w 99"/>
                <a:gd name="T63" fmla="*/ 39 h 112"/>
                <a:gd name="T64" fmla="*/ 20 w 99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12">
                  <a:moveTo>
                    <a:pt x="0" y="56"/>
                  </a:moveTo>
                  <a:lnTo>
                    <a:pt x="1" y="45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4" y="16"/>
                  </a:lnTo>
                  <a:lnTo>
                    <a:pt x="21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6" y="14"/>
                  </a:lnTo>
                  <a:lnTo>
                    <a:pt x="92" y="23"/>
                  </a:lnTo>
                  <a:lnTo>
                    <a:pt x="95" y="33"/>
                  </a:lnTo>
                  <a:lnTo>
                    <a:pt x="98" y="43"/>
                  </a:lnTo>
                  <a:lnTo>
                    <a:pt x="99" y="56"/>
                  </a:lnTo>
                  <a:lnTo>
                    <a:pt x="98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70" y="109"/>
                  </a:lnTo>
                  <a:lnTo>
                    <a:pt x="60" y="112"/>
                  </a:lnTo>
                  <a:lnTo>
                    <a:pt x="49" y="112"/>
                  </a:lnTo>
                  <a:lnTo>
                    <a:pt x="39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9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6"/>
                  </a:lnTo>
                  <a:lnTo>
                    <a:pt x="23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7" y="95"/>
                  </a:lnTo>
                  <a:lnTo>
                    <a:pt x="43" y="97"/>
                  </a:lnTo>
                  <a:lnTo>
                    <a:pt x="49" y="97"/>
                  </a:lnTo>
                  <a:lnTo>
                    <a:pt x="56" y="97"/>
                  </a:lnTo>
                  <a:lnTo>
                    <a:pt x="62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2"/>
                  </a:lnTo>
                  <a:lnTo>
                    <a:pt x="70" y="26"/>
                  </a:lnTo>
                  <a:lnTo>
                    <a:pt x="67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3" y="22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23" y="39"/>
                  </a:lnTo>
                  <a:lnTo>
                    <a:pt x="21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76"/>
            <p:cNvSpPr>
              <a:spLocks noEditPoints="1"/>
            </p:cNvSpPr>
            <p:nvPr userDrawn="1"/>
          </p:nvSpPr>
          <p:spPr bwMode="auto">
            <a:xfrm>
              <a:off x="2139950" y="825500"/>
              <a:ext cx="50800" cy="80962"/>
            </a:xfrm>
            <a:custGeom>
              <a:avLst/>
              <a:gdLst>
                <a:gd name="T0" fmla="*/ 20 w 95"/>
                <a:gd name="T1" fmla="*/ 105 h 153"/>
                <a:gd name="T2" fmla="*/ 20 w 95"/>
                <a:gd name="T3" fmla="*/ 153 h 153"/>
                <a:gd name="T4" fmla="*/ 0 w 95"/>
                <a:gd name="T5" fmla="*/ 153 h 153"/>
                <a:gd name="T6" fmla="*/ 0 w 95"/>
                <a:gd name="T7" fmla="*/ 1 h 153"/>
                <a:gd name="T8" fmla="*/ 20 w 95"/>
                <a:gd name="T9" fmla="*/ 1 h 153"/>
                <a:gd name="T10" fmla="*/ 20 w 95"/>
                <a:gd name="T11" fmla="*/ 12 h 153"/>
                <a:gd name="T12" fmla="*/ 26 w 95"/>
                <a:gd name="T13" fmla="*/ 6 h 153"/>
                <a:gd name="T14" fmla="*/ 32 w 95"/>
                <a:gd name="T15" fmla="*/ 3 h 153"/>
                <a:gd name="T16" fmla="*/ 39 w 95"/>
                <a:gd name="T17" fmla="*/ 1 h 153"/>
                <a:gd name="T18" fmla="*/ 46 w 95"/>
                <a:gd name="T19" fmla="*/ 0 h 153"/>
                <a:gd name="T20" fmla="*/ 58 w 95"/>
                <a:gd name="T21" fmla="*/ 1 h 153"/>
                <a:gd name="T22" fmla="*/ 66 w 95"/>
                <a:gd name="T23" fmla="*/ 4 h 153"/>
                <a:gd name="T24" fmla="*/ 75 w 95"/>
                <a:gd name="T25" fmla="*/ 9 h 153"/>
                <a:gd name="T26" fmla="*/ 82 w 95"/>
                <a:gd name="T27" fmla="*/ 14 h 153"/>
                <a:gd name="T28" fmla="*/ 88 w 95"/>
                <a:gd name="T29" fmla="*/ 23 h 153"/>
                <a:gd name="T30" fmla="*/ 92 w 95"/>
                <a:gd name="T31" fmla="*/ 32 h 153"/>
                <a:gd name="T32" fmla="*/ 94 w 95"/>
                <a:gd name="T33" fmla="*/ 43 h 153"/>
                <a:gd name="T34" fmla="*/ 95 w 95"/>
                <a:gd name="T35" fmla="*/ 56 h 153"/>
                <a:gd name="T36" fmla="*/ 94 w 95"/>
                <a:gd name="T37" fmla="*/ 68 h 153"/>
                <a:gd name="T38" fmla="*/ 92 w 95"/>
                <a:gd name="T39" fmla="*/ 79 h 153"/>
                <a:gd name="T40" fmla="*/ 88 w 95"/>
                <a:gd name="T41" fmla="*/ 88 h 153"/>
                <a:gd name="T42" fmla="*/ 82 w 95"/>
                <a:gd name="T43" fmla="*/ 97 h 153"/>
                <a:gd name="T44" fmla="*/ 75 w 95"/>
                <a:gd name="T45" fmla="*/ 104 h 153"/>
                <a:gd name="T46" fmla="*/ 66 w 95"/>
                <a:gd name="T47" fmla="*/ 108 h 153"/>
                <a:gd name="T48" fmla="*/ 56 w 95"/>
                <a:gd name="T49" fmla="*/ 112 h 153"/>
                <a:gd name="T50" fmla="*/ 45 w 95"/>
                <a:gd name="T51" fmla="*/ 112 h 153"/>
                <a:gd name="T52" fmla="*/ 37 w 95"/>
                <a:gd name="T53" fmla="*/ 112 h 153"/>
                <a:gd name="T54" fmla="*/ 30 w 95"/>
                <a:gd name="T55" fmla="*/ 111 h 153"/>
                <a:gd name="T56" fmla="*/ 23 w 95"/>
                <a:gd name="T57" fmla="*/ 108 h 153"/>
                <a:gd name="T58" fmla="*/ 20 w 95"/>
                <a:gd name="T59" fmla="*/ 105 h 153"/>
                <a:gd name="T60" fmla="*/ 20 w 95"/>
                <a:gd name="T61" fmla="*/ 26 h 153"/>
                <a:gd name="T62" fmla="*/ 20 w 95"/>
                <a:gd name="T63" fmla="*/ 89 h 153"/>
                <a:gd name="T64" fmla="*/ 23 w 95"/>
                <a:gd name="T65" fmla="*/ 91 h 153"/>
                <a:gd name="T66" fmla="*/ 27 w 95"/>
                <a:gd name="T67" fmla="*/ 94 h 153"/>
                <a:gd name="T68" fmla="*/ 33 w 95"/>
                <a:gd name="T69" fmla="*/ 97 h 153"/>
                <a:gd name="T70" fmla="*/ 39 w 95"/>
                <a:gd name="T71" fmla="*/ 97 h 153"/>
                <a:gd name="T72" fmla="*/ 48 w 95"/>
                <a:gd name="T73" fmla="*/ 97 h 153"/>
                <a:gd name="T74" fmla="*/ 55 w 95"/>
                <a:gd name="T75" fmla="*/ 94 h 153"/>
                <a:gd name="T76" fmla="*/ 60 w 95"/>
                <a:gd name="T77" fmla="*/ 91 h 153"/>
                <a:gd name="T78" fmla="*/ 66 w 95"/>
                <a:gd name="T79" fmla="*/ 86 h 153"/>
                <a:gd name="T80" fmla="*/ 69 w 95"/>
                <a:gd name="T81" fmla="*/ 81 h 153"/>
                <a:gd name="T82" fmla="*/ 72 w 95"/>
                <a:gd name="T83" fmla="*/ 73 h 153"/>
                <a:gd name="T84" fmla="*/ 73 w 95"/>
                <a:gd name="T85" fmla="*/ 65 h 153"/>
                <a:gd name="T86" fmla="*/ 75 w 95"/>
                <a:gd name="T87" fmla="*/ 56 h 153"/>
                <a:gd name="T88" fmla="*/ 75 w 95"/>
                <a:gd name="T89" fmla="*/ 46 h 153"/>
                <a:gd name="T90" fmla="*/ 72 w 95"/>
                <a:gd name="T91" fmla="*/ 37 h 153"/>
                <a:gd name="T92" fmla="*/ 71 w 95"/>
                <a:gd name="T93" fmla="*/ 32 h 153"/>
                <a:gd name="T94" fmla="*/ 66 w 95"/>
                <a:gd name="T95" fmla="*/ 26 h 153"/>
                <a:gd name="T96" fmla="*/ 62 w 95"/>
                <a:gd name="T97" fmla="*/ 22 h 153"/>
                <a:gd name="T98" fmla="*/ 55 w 95"/>
                <a:gd name="T99" fmla="*/ 19 h 153"/>
                <a:gd name="T100" fmla="*/ 48 w 95"/>
                <a:gd name="T101" fmla="*/ 17 h 153"/>
                <a:gd name="T102" fmla="*/ 39 w 95"/>
                <a:gd name="T103" fmla="*/ 16 h 153"/>
                <a:gd name="T104" fmla="*/ 35 w 95"/>
                <a:gd name="T105" fmla="*/ 17 h 153"/>
                <a:gd name="T106" fmla="*/ 29 w 95"/>
                <a:gd name="T107" fmla="*/ 19 h 153"/>
                <a:gd name="T108" fmla="*/ 23 w 95"/>
                <a:gd name="T109" fmla="*/ 22 h 153"/>
                <a:gd name="T110" fmla="*/ 20 w 95"/>
                <a:gd name="T11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3">
                  <a:moveTo>
                    <a:pt x="20" y="105"/>
                  </a:moveTo>
                  <a:lnTo>
                    <a:pt x="20" y="153"/>
                  </a:lnTo>
                  <a:lnTo>
                    <a:pt x="0" y="153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2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82" y="14"/>
                  </a:lnTo>
                  <a:lnTo>
                    <a:pt x="88" y="23"/>
                  </a:lnTo>
                  <a:lnTo>
                    <a:pt x="92" y="32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8"/>
                  </a:lnTo>
                  <a:lnTo>
                    <a:pt x="92" y="79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5" y="104"/>
                  </a:lnTo>
                  <a:lnTo>
                    <a:pt x="66" y="108"/>
                  </a:lnTo>
                  <a:lnTo>
                    <a:pt x="56" y="112"/>
                  </a:lnTo>
                  <a:lnTo>
                    <a:pt x="45" y="112"/>
                  </a:lnTo>
                  <a:lnTo>
                    <a:pt x="37" y="112"/>
                  </a:lnTo>
                  <a:lnTo>
                    <a:pt x="30" y="111"/>
                  </a:lnTo>
                  <a:lnTo>
                    <a:pt x="23" y="108"/>
                  </a:lnTo>
                  <a:lnTo>
                    <a:pt x="20" y="105"/>
                  </a:lnTo>
                  <a:close/>
                  <a:moveTo>
                    <a:pt x="20" y="26"/>
                  </a:moveTo>
                  <a:lnTo>
                    <a:pt x="20" y="89"/>
                  </a:lnTo>
                  <a:lnTo>
                    <a:pt x="23" y="91"/>
                  </a:lnTo>
                  <a:lnTo>
                    <a:pt x="27" y="94"/>
                  </a:lnTo>
                  <a:lnTo>
                    <a:pt x="33" y="97"/>
                  </a:lnTo>
                  <a:lnTo>
                    <a:pt x="39" y="97"/>
                  </a:lnTo>
                  <a:lnTo>
                    <a:pt x="48" y="97"/>
                  </a:lnTo>
                  <a:lnTo>
                    <a:pt x="55" y="94"/>
                  </a:lnTo>
                  <a:lnTo>
                    <a:pt x="60" y="91"/>
                  </a:lnTo>
                  <a:lnTo>
                    <a:pt x="66" y="86"/>
                  </a:lnTo>
                  <a:lnTo>
                    <a:pt x="69" y="81"/>
                  </a:lnTo>
                  <a:lnTo>
                    <a:pt x="72" y="73"/>
                  </a:lnTo>
                  <a:lnTo>
                    <a:pt x="73" y="65"/>
                  </a:lnTo>
                  <a:lnTo>
                    <a:pt x="75" y="56"/>
                  </a:lnTo>
                  <a:lnTo>
                    <a:pt x="75" y="46"/>
                  </a:lnTo>
                  <a:lnTo>
                    <a:pt x="72" y="37"/>
                  </a:lnTo>
                  <a:lnTo>
                    <a:pt x="71" y="32"/>
                  </a:lnTo>
                  <a:lnTo>
                    <a:pt x="66" y="26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8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3" y="22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77"/>
            <p:cNvSpPr>
              <a:spLocks/>
            </p:cNvSpPr>
            <p:nvPr userDrawn="1"/>
          </p:nvSpPr>
          <p:spPr bwMode="auto">
            <a:xfrm>
              <a:off x="2195513" y="825500"/>
              <a:ext cx="38100" cy="58737"/>
            </a:xfrm>
            <a:custGeom>
              <a:avLst/>
              <a:gdLst>
                <a:gd name="T0" fmla="*/ 7 w 72"/>
                <a:gd name="T1" fmla="*/ 86 h 112"/>
                <a:gd name="T2" fmla="*/ 22 w 72"/>
                <a:gd name="T3" fmla="*/ 94 h 112"/>
                <a:gd name="T4" fmla="*/ 33 w 72"/>
                <a:gd name="T5" fmla="*/ 97 h 112"/>
                <a:gd name="T6" fmla="*/ 46 w 72"/>
                <a:gd name="T7" fmla="*/ 92 h 112"/>
                <a:gd name="T8" fmla="*/ 51 w 72"/>
                <a:gd name="T9" fmla="*/ 82 h 112"/>
                <a:gd name="T10" fmla="*/ 46 w 72"/>
                <a:gd name="T11" fmla="*/ 72 h 112"/>
                <a:gd name="T12" fmla="*/ 33 w 72"/>
                <a:gd name="T13" fmla="*/ 63 h 112"/>
                <a:gd name="T14" fmla="*/ 16 w 72"/>
                <a:gd name="T15" fmla="*/ 53 h 112"/>
                <a:gd name="T16" fmla="*/ 9 w 72"/>
                <a:gd name="T17" fmla="*/ 46 h 112"/>
                <a:gd name="T18" fmla="*/ 3 w 72"/>
                <a:gd name="T19" fmla="*/ 37 h 112"/>
                <a:gd name="T20" fmla="*/ 2 w 72"/>
                <a:gd name="T21" fmla="*/ 29 h 112"/>
                <a:gd name="T22" fmla="*/ 5 w 72"/>
                <a:gd name="T23" fmla="*/ 16 h 112"/>
                <a:gd name="T24" fmla="*/ 12 w 72"/>
                <a:gd name="T25" fmla="*/ 7 h 112"/>
                <a:gd name="T26" fmla="*/ 22 w 72"/>
                <a:gd name="T27" fmla="*/ 1 h 112"/>
                <a:gd name="T28" fmla="*/ 36 w 72"/>
                <a:gd name="T29" fmla="*/ 0 h 112"/>
                <a:gd name="T30" fmla="*/ 66 w 72"/>
                <a:gd name="T31" fmla="*/ 7 h 112"/>
                <a:gd name="T32" fmla="*/ 55 w 72"/>
                <a:gd name="T33" fmla="*/ 22 h 112"/>
                <a:gd name="T34" fmla="*/ 43 w 72"/>
                <a:gd name="T35" fmla="*/ 17 h 112"/>
                <a:gd name="T36" fmla="*/ 32 w 72"/>
                <a:gd name="T37" fmla="*/ 17 h 112"/>
                <a:gd name="T38" fmla="*/ 23 w 72"/>
                <a:gd name="T39" fmla="*/ 23 h 112"/>
                <a:gd name="T40" fmla="*/ 22 w 72"/>
                <a:gd name="T41" fmla="*/ 33 h 112"/>
                <a:gd name="T42" fmla="*/ 29 w 72"/>
                <a:gd name="T43" fmla="*/ 40 h 112"/>
                <a:gd name="T44" fmla="*/ 48 w 72"/>
                <a:gd name="T45" fmla="*/ 50 h 112"/>
                <a:gd name="T46" fmla="*/ 65 w 72"/>
                <a:gd name="T47" fmla="*/ 63 h 112"/>
                <a:gd name="T48" fmla="*/ 71 w 72"/>
                <a:gd name="T49" fmla="*/ 72 h 112"/>
                <a:gd name="T50" fmla="*/ 72 w 72"/>
                <a:gd name="T51" fmla="*/ 82 h 112"/>
                <a:gd name="T52" fmla="*/ 69 w 72"/>
                <a:gd name="T53" fmla="*/ 95 h 112"/>
                <a:gd name="T54" fmla="*/ 61 w 72"/>
                <a:gd name="T55" fmla="*/ 104 h 112"/>
                <a:gd name="T56" fmla="*/ 49 w 72"/>
                <a:gd name="T57" fmla="*/ 111 h 112"/>
                <a:gd name="T58" fmla="*/ 33 w 72"/>
                <a:gd name="T59" fmla="*/ 112 h 112"/>
                <a:gd name="T60" fmla="*/ 16 w 72"/>
                <a:gd name="T61" fmla="*/ 111 h 112"/>
                <a:gd name="T62" fmla="*/ 0 w 72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12">
                  <a:moveTo>
                    <a:pt x="0" y="104"/>
                  </a:moveTo>
                  <a:lnTo>
                    <a:pt x="7" y="86"/>
                  </a:lnTo>
                  <a:lnTo>
                    <a:pt x="15" y="91"/>
                  </a:lnTo>
                  <a:lnTo>
                    <a:pt x="22" y="94"/>
                  </a:lnTo>
                  <a:lnTo>
                    <a:pt x="28" y="95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6" y="92"/>
                  </a:lnTo>
                  <a:lnTo>
                    <a:pt x="51" y="88"/>
                  </a:lnTo>
                  <a:lnTo>
                    <a:pt x="51" y="82"/>
                  </a:lnTo>
                  <a:lnTo>
                    <a:pt x="51" y="76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33" y="63"/>
                  </a:lnTo>
                  <a:lnTo>
                    <a:pt x="23" y="58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3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66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7"/>
                  </a:lnTo>
                  <a:lnTo>
                    <a:pt x="29" y="40"/>
                  </a:lnTo>
                  <a:lnTo>
                    <a:pt x="33" y="43"/>
                  </a:lnTo>
                  <a:lnTo>
                    <a:pt x="48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1" y="72"/>
                  </a:lnTo>
                  <a:lnTo>
                    <a:pt x="71" y="76"/>
                  </a:lnTo>
                  <a:lnTo>
                    <a:pt x="72" y="82"/>
                  </a:lnTo>
                  <a:lnTo>
                    <a:pt x="71" y="88"/>
                  </a:lnTo>
                  <a:lnTo>
                    <a:pt x="69" y="95"/>
                  </a:lnTo>
                  <a:lnTo>
                    <a:pt x="66" y="99"/>
                  </a:lnTo>
                  <a:lnTo>
                    <a:pt x="61" y="104"/>
                  </a:lnTo>
                  <a:lnTo>
                    <a:pt x="56" y="108"/>
                  </a:lnTo>
                  <a:lnTo>
                    <a:pt x="49" y="111"/>
                  </a:lnTo>
                  <a:lnTo>
                    <a:pt x="42" y="112"/>
                  </a:lnTo>
                  <a:lnTo>
                    <a:pt x="33" y="112"/>
                  </a:lnTo>
                  <a:lnTo>
                    <a:pt x="25" y="112"/>
                  </a:lnTo>
                  <a:lnTo>
                    <a:pt x="16" y="111"/>
                  </a:lnTo>
                  <a:lnTo>
                    <a:pt x="9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78"/>
            <p:cNvSpPr>
              <a:spLocks/>
            </p:cNvSpPr>
            <p:nvPr userDrawn="1"/>
          </p:nvSpPr>
          <p:spPr bwMode="auto">
            <a:xfrm>
              <a:off x="2241550" y="803275"/>
              <a:ext cx="49213" cy="80962"/>
            </a:xfrm>
            <a:custGeom>
              <a:avLst/>
              <a:gdLst>
                <a:gd name="T0" fmla="*/ 71 w 91"/>
                <a:gd name="T1" fmla="*/ 153 h 153"/>
                <a:gd name="T2" fmla="*/ 36 w 91"/>
                <a:gd name="T3" fmla="*/ 98 h 153"/>
                <a:gd name="T4" fmla="*/ 20 w 91"/>
                <a:gd name="T5" fmla="*/ 115 h 153"/>
                <a:gd name="T6" fmla="*/ 20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20 w 91"/>
                <a:gd name="T13" fmla="*/ 0 h 153"/>
                <a:gd name="T14" fmla="*/ 20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9 w 91"/>
                <a:gd name="T21" fmla="*/ 85 h 153"/>
                <a:gd name="T22" fmla="*/ 91 w 91"/>
                <a:gd name="T23" fmla="*/ 153 h 153"/>
                <a:gd name="T24" fmla="*/ 71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1" y="153"/>
                  </a:moveTo>
                  <a:lnTo>
                    <a:pt x="36" y="98"/>
                  </a:lnTo>
                  <a:lnTo>
                    <a:pt x="20" y="11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9" y="85"/>
                  </a:lnTo>
                  <a:lnTo>
                    <a:pt x="91" y="153"/>
                  </a:lnTo>
                  <a:lnTo>
                    <a:pt x="7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auto">
            <a:xfrm>
              <a:off x="2309813" y="796925"/>
              <a:ext cx="19050" cy="17462"/>
            </a:xfrm>
            <a:custGeom>
              <a:avLst/>
              <a:gdLst>
                <a:gd name="T0" fmla="*/ 37 w 37"/>
                <a:gd name="T1" fmla="*/ 0 h 33"/>
                <a:gd name="T2" fmla="*/ 14 w 37"/>
                <a:gd name="T3" fmla="*/ 33 h 33"/>
                <a:gd name="T4" fmla="*/ 0 w 37"/>
                <a:gd name="T5" fmla="*/ 33 h 33"/>
                <a:gd name="T6" fmla="*/ 17 w 37"/>
                <a:gd name="T7" fmla="*/ 0 h 33"/>
                <a:gd name="T8" fmla="*/ 37 w 3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37" y="0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auto">
            <a:xfrm>
              <a:off x="2378075" y="825500"/>
              <a:ext cx="36513" cy="58737"/>
            </a:xfrm>
            <a:custGeom>
              <a:avLst/>
              <a:gdLst>
                <a:gd name="T0" fmla="*/ 7 w 70"/>
                <a:gd name="T1" fmla="*/ 86 h 112"/>
                <a:gd name="T2" fmla="*/ 21 w 70"/>
                <a:gd name="T3" fmla="*/ 94 h 112"/>
                <a:gd name="T4" fmla="*/ 33 w 70"/>
                <a:gd name="T5" fmla="*/ 97 h 112"/>
                <a:gd name="T6" fmla="*/ 46 w 70"/>
                <a:gd name="T7" fmla="*/ 92 h 112"/>
                <a:gd name="T8" fmla="*/ 50 w 70"/>
                <a:gd name="T9" fmla="*/ 82 h 112"/>
                <a:gd name="T10" fmla="*/ 46 w 70"/>
                <a:gd name="T11" fmla="*/ 72 h 112"/>
                <a:gd name="T12" fmla="*/ 33 w 70"/>
                <a:gd name="T13" fmla="*/ 63 h 112"/>
                <a:gd name="T14" fmla="*/ 16 w 70"/>
                <a:gd name="T15" fmla="*/ 53 h 112"/>
                <a:gd name="T16" fmla="*/ 7 w 70"/>
                <a:gd name="T17" fmla="*/ 46 h 112"/>
                <a:gd name="T18" fmla="*/ 3 w 70"/>
                <a:gd name="T19" fmla="*/ 37 h 112"/>
                <a:gd name="T20" fmla="*/ 0 w 70"/>
                <a:gd name="T21" fmla="*/ 29 h 112"/>
                <a:gd name="T22" fmla="*/ 3 w 70"/>
                <a:gd name="T23" fmla="*/ 16 h 112"/>
                <a:gd name="T24" fmla="*/ 10 w 70"/>
                <a:gd name="T25" fmla="*/ 7 h 112"/>
                <a:gd name="T26" fmla="*/ 21 w 70"/>
                <a:gd name="T27" fmla="*/ 1 h 112"/>
                <a:gd name="T28" fmla="*/ 36 w 70"/>
                <a:gd name="T29" fmla="*/ 0 h 112"/>
                <a:gd name="T30" fmla="*/ 66 w 70"/>
                <a:gd name="T31" fmla="*/ 7 h 112"/>
                <a:gd name="T32" fmla="*/ 55 w 70"/>
                <a:gd name="T33" fmla="*/ 22 h 112"/>
                <a:gd name="T34" fmla="*/ 43 w 70"/>
                <a:gd name="T35" fmla="*/ 17 h 112"/>
                <a:gd name="T36" fmla="*/ 30 w 70"/>
                <a:gd name="T37" fmla="*/ 17 h 112"/>
                <a:gd name="T38" fmla="*/ 21 w 70"/>
                <a:gd name="T39" fmla="*/ 23 h 112"/>
                <a:gd name="T40" fmla="*/ 21 w 70"/>
                <a:gd name="T41" fmla="*/ 33 h 112"/>
                <a:gd name="T42" fmla="*/ 27 w 70"/>
                <a:gd name="T43" fmla="*/ 40 h 112"/>
                <a:gd name="T44" fmla="*/ 46 w 70"/>
                <a:gd name="T45" fmla="*/ 50 h 112"/>
                <a:gd name="T46" fmla="*/ 65 w 70"/>
                <a:gd name="T47" fmla="*/ 63 h 112"/>
                <a:gd name="T48" fmla="*/ 69 w 70"/>
                <a:gd name="T49" fmla="*/ 72 h 112"/>
                <a:gd name="T50" fmla="*/ 70 w 70"/>
                <a:gd name="T51" fmla="*/ 82 h 112"/>
                <a:gd name="T52" fmla="*/ 67 w 70"/>
                <a:gd name="T53" fmla="*/ 95 h 112"/>
                <a:gd name="T54" fmla="*/ 60 w 70"/>
                <a:gd name="T55" fmla="*/ 104 h 112"/>
                <a:gd name="T56" fmla="*/ 47 w 70"/>
                <a:gd name="T57" fmla="*/ 111 h 112"/>
                <a:gd name="T58" fmla="*/ 31 w 70"/>
                <a:gd name="T59" fmla="*/ 112 h 112"/>
                <a:gd name="T60" fmla="*/ 16 w 70"/>
                <a:gd name="T61" fmla="*/ 111 h 112"/>
                <a:gd name="T62" fmla="*/ 0 w 70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2">
                  <a:moveTo>
                    <a:pt x="0" y="104"/>
                  </a:moveTo>
                  <a:lnTo>
                    <a:pt x="7" y="86"/>
                  </a:lnTo>
                  <a:lnTo>
                    <a:pt x="14" y="91"/>
                  </a:lnTo>
                  <a:lnTo>
                    <a:pt x="21" y="94"/>
                  </a:lnTo>
                  <a:lnTo>
                    <a:pt x="27" y="95"/>
                  </a:lnTo>
                  <a:lnTo>
                    <a:pt x="33" y="97"/>
                  </a:lnTo>
                  <a:lnTo>
                    <a:pt x="40" y="95"/>
                  </a:lnTo>
                  <a:lnTo>
                    <a:pt x="46" y="92"/>
                  </a:lnTo>
                  <a:lnTo>
                    <a:pt x="49" y="88"/>
                  </a:lnTo>
                  <a:lnTo>
                    <a:pt x="50" y="82"/>
                  </a:lnTo>
                  <a:lnTo>
                    <a:pt x="49" y="76"/>
                  </a:lnTo>
                  <a:lnTo>
                    <a:pt x="46" y="72"/>
                  </a:lnTo>
                  <a:lnTo>
                    <a:pt x="40" y="68"/>
                  </a:lnTo>
                  <a:lnTo>
                    <a:pt x="33" y="63"/>
                  </a:lnTo>
                  <a:lnTo>
                    <a:pt x="21" y="58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7" y="46"/>
                  </a:lnTo>
                  <a:lnTo>
                    <a:pt x="4" y="42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9" y="1"/>
                  </a:lnTo>
                  <a:lnTo>
                    <a:pt x="66" y="7"/>
                  </a:lnTo>
                  <a:lnTo>
                    <a:pt x="60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7" y="16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20" y="27"/>
                  </a:lnTo>
                  <a:lnTo>
                    <a:pt x="21" y="33"/>
                  </a:lnTo>
                  <a:lnTo>
                    <a:pt x="23" y="37"/>
                  </a:lnTo>
                  <a:lnTo>
                    <a:pt x="27" y="40"/>
                  </a:lnTo>
                  <a:lnTo>
                    <a:pt x="33" y="43"/>
                  </a:lnTo>
                  <a:lnTo>
                    <a:pt x="46" y="50"/>
                  </a:lnTo>
                  <a:lnTo>
                    <a:pt x="57" y="56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9" y="72"/>
                  </a:lnTo>
                  <a:lnTo>
                    <a:pt x="70" y="76"/>
                  </a:lnTo>
                  <a:lnTo>
                    <a:pt x="70" y="82"/>
                  </a:lnTo>
                  <a:lnTo>
                    <a:pt x="70" y="88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0" y="104"/>
                  </a:lnTo>
                  <a:lnTo>
                    <a:pt x="55" y="108"/>
                  </a:lnTo>
                  <a:lnTo>
                    <a:pt x="47" y="111"/>
                  </a:lnTo>
                  <a:lnTo>
                    <a:pt x="40" y="112"/>
                  </a:lnTo>
                  <a:lnTo>
                    <a:pt x="31" y="112"/>
                  </a:lnTo>
                  <a:lnTo>
                    <a:pt x="23" y="112"/>
                  </a:lnTo>
                  <a:lnTo>
                    <a:pt x="16" y="111"/>
                  </a:lnTo>
                  <a:lnTo>
                    <a:pt x="7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1"/>
            <p:cNvSpPr>
              <a:spLocks/>
            </p:cNvSpPr>
            <p:nvPr userDrawn="1"/>
          </p:nvSpPr>
          <p:spPr bwMode="auto">
            <a:xfrm>
              <a:off x="2420938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2 w 69"/>
                <a:gd name="T11" fmla="*/ 0 h 139"/>
                <a:gd name="T12" fmla="*/ 32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2 w 69"/>
                <a:gd name="T19" fmla="*/ 44 h 139"/>
                <a:gd name="T20" fmla="*/ 32 w 69"/>
                <a:gd name="T21" fmla="*/ 98 h 139"/>
                <a:gd name="T22" fmla="*/ 32 w 69"/>
                <a:gd name="T23" fmla="*/ 105 h 139"/>
                <a:gd name="T24" fmla="*/ 33 w 69"/>
                <a:gd name="T25" fmla="*/ 111 h 139"/>
                <a:gd name="T26" fmla="*/ 35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2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2 w 69"/>
                <a:gd name="T51" fmla="*/ 138 h 139"/>
                <a:gd name="T52" fmla="*/ 26 w 69"/>
                <a:gd name="T53" fmla="*/ 134 h 139"/>
                <a:gd name="T54" fmla="*/ 22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2" y="44"/>
                  </a:lnTo>
                  <a:lnTo>
                    <a:pt x="32" y="98"/>
                  </a:lnTo>
                  <a:lnTo>
                    <a:pt x="32" y="105"/>
                  </a:lnTo>
                  <a:lnTo>
                    <a:pt x="33" y="111"/>
                  </a:lnTo>
                  <a:lnTo>
                    <a:pt x="35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2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2" y="138"/>
                  </a:lnTo>
                  <a:lnTo>
                    <a:pt x="26" y="134"/>
                  </a:lnTo>
                  <a:lnTo>
                    <a:pt x="22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auto">
            <a:xfrm>
              <a:off x="2466975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1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5 w 65"/>
                <a:gd name="T9" fmla="*/ 19 h 111"/>
                <a:gd name="T10" fmla="*/ 31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1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5 w 65"/>
                <a:gd name="T33" fmla="*/ 12 h 111"/>
                <a:gd name="T34" fmla="*/ 32 w 65"/>
                <a:gd name="T35" fmla="*/ 4 h 111"/>
                <a:gd name="T36" fmla="*/ 41 w 65"/>
                <a:gd name="T37" fmla="*/ 1 h 111"/>
                <a:gd name="T38" fmla="*/ 51 w 65"/>
                <a:gd name="T39" fmla="*/ 0 h 111"/>
                <a:gd name="T40" fmla="*/ 57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1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auto">
            <a:xfrm>
              <a:off x="2506663" y="825500"/>
              <a:ext cx="46038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70 h 111"/>
                <a:gd name="T4" fmla="*/ 19 w 88"/>
                <a:gd name="T5" fmla="*/ 77 h 111"/>
                <a:gd name="T6" fmla="*/ 21 w 88"/>
                <a:gd name="T7" fmla="*/ 81 h 111"/>
                <a:gd name="T8" fmla="*/ 22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1 w 88"/>
                <a:gd name="T15" fmla="*/ 94 h 111"/>
                <a:gd name="T16" fmla="*/ 36 w 88"/>
                <a:gd name="T17" fmla="*/ 96 h 111"/>
                <a:gd name="T18" fmla="*/ 41 w 88"/>
                <a:gd name="T19" fmla="*/ 96 h 111"/>
                <a:gd name="T20" fmla="*/ 49 w 88"/>
                <a:gd name="T21" fmla="*/ 94 h 111"/>
                <a:gd name="T22" fmla="*/ 58 w 88"/>
                <a:gd name="T23" fmla="*/ 90 h 111"/>
                <a:gd name="T24" fmla="*/ 65 w 88"/>
                <a:gd name="T25" fmla="*/ 84 h 111"/>
                <a:gd name="T26" fmla="*/ 68 w 88"/>
                <a:gd name="T27" fmla="*/ 77 h 111"/>
                <a:gd name="T28" fmla="*/ 68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8 w 88"/>
                <a:gd name="T35" fmla="*/ 110 h 111"/>
                <a:gd name="T36" fmla="*/ 68 w 88"/>
                <a:gd name="T37" fmla="*/ 94 h 111"/>
                <a:gd name="T38" fmla="*/ 64 w 88"/>
                <a:gd name="T39" fmla="*/ 101 h 111"/>
                <a:gd name="T40" fmla="*/ 55 w 88"/>
                <a:gd name="T41" fmla="*/ 107 h 111"/>
                <a:gd name="T42" fmla="*/ 47 w 88"/>
                <a:gd name="T43" fmla="*/ 110 h 111"/>
                <a:gd name="T44" fmla="*/ 36 w 88"/>
                <a:gd name="T45" fmla="*/ 111 h 111"/>
                <a:gd name="T46" fmla="*/ 28 w 88"/>
                <a:gd name="T47" fmla="*/ 111 h 111"/>
                <a:gd name="T48" fmla="*/ 21 w 88"/>
                <a:gd name="T49" fmla="*/ 108 h 111"/>
                <a:gd name="T50" fmla="*/ 15 w 88"/>
                <a:gd name="T51" fmla="*/ 106 h 111"/>
                <a:gd name="T52" fmla="*/ 9 w 88"/>
                <a:gd name="T53" fmla="*/ 101 h 111"/>
                <a:gd name="T54" fmla="*/ 5 w 88"/>
                <a:gd name="T55" fmla="*/ 96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70"/>
                  </a:lnTo>
                  <a:lnTo>
                    <a:pt x="19" y="77"/>
                  </a:lnTo>
                  <a:lnTo>
                    <a:pt x="21" y="81"/>
                  </a:lnTo>
                  <a:lnTo>
                    <a:pt x="22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1" y="94"/>
                  </a:lnTo>
                  <a:lnTo>
                    <a:pt x="36" y="96"/>
                  </a:lnTo>
                  <a:lnTo>
                    <a:pt x="41" y="96"/>
                  </a:lnTo>
                  <a:lnTo>
                    <a:pt x="49" y="94"/>
                  </a:lnTo>
                  <a:lnTo>
                    <a:pt x="58" y="90"/>
                  </a:lnTo>
                  <a:lnTo>
                    <a:pt x="65" y="84"/>
                  </a:lnTo>
                  <a:lnTo>
                    <a:pt x="68" y="77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8" y="110"/>
                  </a:lnTo>
                  <a:lnTo>
                    <a:pt x="68" y="94"/>
                  </a:lnTo>
                  <a:lnTo>
                    <a:pt x="64" y="101"/>
                  </a:lnTo>
                  <a:lnTo>
                    <a:pt x="55" y="107"/>
                  </a:lnTo>
                  <a:lnTo>
                    <a:pt x="47" y="110"/>
                  </a:lnTo>
                  <a:lnTo>
                    <a:pt x="36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5" y="106"/>
                  </a:lnTo>
                  <a:lnTo>
                    <a:pt x="9" y="101"/>
                  </a:lnTo>
                  <a:lnTo>
                    <a:pt x="5" y="96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auto">
            <a:xfrm>
              <a:off x="2565400" y="803275"/>
              <a:ext cx="47625" cy="80962"/>
            </a:xfrm>
            <a:custGeom>
              <a:avLst/>
              <a:gdLst>
                <a:gd name="T0" fmla="*/ 70 w 91"/>
                <a:gd name="T1" fmla="*/ 153 h 153"/>
                <a:gd name="T2" fmla="*/ 36 w 91"/>
                <a:gd name="T3" fmla="*/ 98 h 153"/>
                <a:gd name="T4" fmla="*/ 19 w 91"/>
                <a:gd name="T5" fmla="*/ 115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8 w 91"/>
                <a:gd name="T21" fmla="*/ 85 h 153"/>
                <a:gd name="T22" fmla="*/ 91 w 91"/>
                <a:gd name="T23" fmla="*/ 153 h 153"/>
                <a:gd name="T24" fmla="*/ 70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0" y="153"/>
                  </a:moveTo>
                  <a:lnTo>
                    <a:pt x="36" y="98"/>
                  </a:lnTo>
                  <a:lnTo>
                    <a:pt x="19" y="115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8" y="85"/>
                  </a:lnTo>
                  <a:lnTo>
                    <a:pt x="91" y="153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Freeform 85"/>
            <p:cNvSpPr>
              <a:spLocks/>
            </p:cNvSpPr>
            <p:nvPr userDrawn="1"/>
          </p:nvSpPr>
          <p:spPr bwMode="auto">
            <a:xfrm>
              <a:off x="2616200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8 w 69"/>
                <a:gd name="T31" fmla="*/ 121 h 139"/>
                <a:gd name="T32" fmla="*/ 43 w 69"/>
                <a:gd name="T33" fmla="*/ 122 h 139"/>
                <a:gd name="T34" fmla="*/ 46 w 69"/>
                <a:gd name="T35" fmla="*/ 124 h 139"/>
                <a:gd name="T36" fmla="*/ 51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7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1 w 69"/>
                <a:gd name="T51" fmla="*/ 138 h 139"/>
                <a:gd name="T52" fmla="*/ 25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8" y="121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1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7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1" y="138"/>
                  </a:lnTo>
                  <a:lnTo>
                    <a:pt x="25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Freeform 86"/>
            <p:cNvSpPr>
              <a:spLocks/>
            </p:cNvSpPr>
            <p:nvPr userDrawn="1"/>
          </p:nvSpPr>
          <p:spPr bwMode="auto">
            <a:xfrm>
              <a:off x="2660650" y="825500"/>
              <a:ext cx="46038" cy="58737"/>
            </a:xfrm>
            <a:custGeom>
              <a:avLst/>
              <a:gdLst>
                <a:gd name="T0" fmla="*/ 20 w 88"/>
                <a:gd name="T1" fmla="*/ 0 h 111"/>
                <a:gd name="T2" fmla="*/ 20 w 88"/>
                <a:gd name="T3" fmla="*/ 70 h 111"/>
                <a:gd name="T4" fmla="*/ 20 w 88"/>
                <a:gd name="T5" fmla="*/ 77 h 111"/>
                <a:gd name="T6" fmla="*/ 20 w 88"/>
                <a:gd name="T7" fmla="*/ 81 h 111"/>
                <a:gd name="T8" fmla="*/ 23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2 w 88"/>
                <a:gd name="T15" fmla="*/ 94 h 111"/>
                <a:gd name="T16" fmla="*/ 36 w 88"/>
                <a:gd name="T17" fmla="*/ 96 h 111"/>
                <a:gd name="T18" fmla="*/ 42 w 88"/>
                <a:gd name="T19" fmla="*/ 96 h 111"/>
                <a:gd name="T20" fmla="*/ 51 w 88"/>
                <a:gd name="T21" fmla="*/ 94 h 111"/>
                <a:gd name="T22" fmla="*/ 59 w 88"/>
                <a:gd name="T23" fmla="*/ 90 h 111"/>
                <a:gd name="T24" fmla="*/ 65 w 88"/>
                <a:gd name="T25" fmla="*/ 84 h 111"/>
                <a:gd name="T26" fmla="*/ 69 w 88"/>
                <a:gd name="T27" fmla="*/ 77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9 w 88"/>
                <a:gd name="T35" fmla="*/ 110 h 111"/>
                <a:gd name="T36" fmla="*/ 69 w 88"/>
                <a:gd name="T37" fmla="*/ 94 h 111"/>
                <a:gd name="T38" fmla="*/ 65 w 88"/>
                <a:gd name="T39" fmla="*/ 101 h 111"/>
                <a:gd name="T40" fmla="*/ 56 w 88"/>
                <a:gd name="T41" fmla="*/ 107 h 111"/>
                <a:gd name="T42" fmla="*/ 46 w 88"/>
                <a:gd name="T43" fmla="*/ 110 h 111"/>
                <a:gd name="T44" fmla="*/ 38 w 88"/>
                <a:gd name="T45" fmla="*/ 111 h 111"/>
                <a:gd name="T46" fmla="*/ 29 w 88"/>
                <a:gd name="T47" fmla="*/ 111 h 111"/>
                <a:gd name="T48" fmla="*/ 22 w 88"/>
                <a:gd name="T49" fmla="*/ 108 h 111"/>
                <a:gd name="T50" fmla="*/ 15 w 88"/>
                <a:gd name="T51" fmla="*/ 106 h 111"/>
                <a:gd name="T52" fmla="*/ 10 w 88"/>
                <a:gd name="T53" fmla="*/ 101 h 111"/>
                <a:gd name="T54" fmla="*/ 6 w 88"/>
                <a:gd name="T55" fmla="*/ 96 h 111"/>
                <a:gd name="T56" fmla="*/ 3 w 88"/>
                <a:gd name="T57" fmla="*/ 88 h 111"/>
                <a:gd name="T58" fmla="*/ 2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20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20" y="0"/>
                  </a:moveTo>
                  <a:lnTo>
                    <a:pt x="20" y="70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3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2" y="94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51" y="94"/>
                  </a:lnTo>
                  <a:lnTo>
                    <a:pt x="59" y="90"/>
                  </a:lnTo>
                  <a:lnTo>
                    <a:pt x="65" y="84"/>
                  </a:lnTo>
                  <a:lnTo>
                    <a:pt x="69" y="77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9" y="110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56" y="107"/>
                  </a:lnTo>
                  <a:lnTo>
                    <a:pt x="46" y="110"/>
                  </a:lnTo>
                  <a:lnTo>
                    <a:pt x="38" y="111"/>
                  </a:lnTo>
                  <a:lnTo>
                    <a:pt x="29" y="111"/>
                  </a:lnTo>
                  <a:lnTo>
                    <a:pt x="22" y="108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6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6" name="Freeform 87"/>
            <p:cNvSpPr>
              <a:spLocks/>
            </p:cNvSpPr>
            <p:nvPr userDrawn="1"/>
          </p:nvSpPr>
          <p:spPr bwMode="auto">
            <a:xfrm>
              <a:off x="2719388" y="825500"/>
              <a:ext cx="34925" cy="58737"/>
            </a:xfrm>
            <a:custGeom>
              <a:avLst/>
              <a:gdLst>
                <a:gd name="T0" fmla="*/ 57 w 66"/>
                <a:gd name="T1" fmla="*/ 20 h 111"/>
                <a:gd name="T2" fmla="*/ 52 w 66"/>
                <a:gd name="T3" fmla="*/ 17 h 111"/>
                <a:gd name="T4" fmla="*/ 44 w 66"/>
                <a:gd name="T5" fmla="*/ 16 h 111"/>
                <a:gd name="T6" fmla="*/ 40 w 66"/>
                <a:gd name="T7" fmla="*/ 17 h 111"/>
                <a:gd name="T8" fmla="*/ 36 w 66"/>
                <a:gd name="T9" fmla="*/ 19 h 111"/>
                <a:gd name="T10" fmla="*/ 31 w 66"/>
                <a:gd name="T11" fmla="*/ 22 h 111"/>
                <a:gd name="T12" fmla="*/ 27 w 66"/>
                <a:gd name="T13" fmla="*/ 26 h 111"/>
                <a:gd name="T14" fmla="*/ 24 w 66"/>
                <a:gd name="T15" fmla="*/ 30 h 111"/>
                <a:gd name="T16" fmla="*/ 21 w 66"/>
                <a:gd name="T17" fmla="*/ 36 h 111"/>
                <a:gd name="T18" fmla="*/ 20 w 66"/>
                <a:gd name="T19" fmla="*/ 42 h 111"/>
                <a:gd name="T20" fmla="*/ 20 w 66"/>
                <a:gd name="T21" fmla="*/ 49 h 111"/>
                <a:gd name="T22" fmla="*/ 20 w 66"/>
                <a:gd name="T23" fmla="*/ 111 h 111"/>
                <a:gd name="T24" fmla="*/ 0 w 66"/>
                <a:gd name="T25" fmla="*/ 111 h 111"/>
                <a:gd name="T26" fmla="*/ 0 w 66"/>
                <a:gd name="T27" fmla="*/ 1 h 111"/>
                <a:gd name="T28" fmla="*/ 20 w 66"/>
                <a:gd name="T29" fmla="*/ 1 h 111"/>
                <a:gd name="T30" fmla="*/ 20 w 66"/>
                <a:gd name="T31" fmla="*/ 19 h 111"/>
                <a:gd name="T32" fmla="*/ 26 w 66"/>
                <a:gd name="T33" fmla="*/ 12 h 111"/>
                <a:gd name="T34" fmla="*/ 33 w 66"/>
                <a:gd name="T35" fmla="*/ 4 h 111"/>
                <a:gd name="T36" fmla="*/ 41 w 66"/>
                <a:gd name="T37" fmla="*/ 1 h 111"/>
                <a:gd name="T38" fmla="*/ 50 w 66"/>
                <a:gd name="T39" fmla="*/ 0 h 111"/>
                <a:gd name="T40" fmla="*/ 57 w 66"/>
                <a:gd name="T41" fmla="*/ 0 h 111"/>
                <a:gd name="T42" fmla="*/ 66 w 66"/>
                <a:gd name="T43" fmla="*/ 1 h 111"/>
                <a:gd name="T44" fmla="*/ 57 w 66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111">
                  <a:moveTo>
                    <a:pt x="57" y="20"/>
                  </a:moveTo>
                  <a:lnTo>
                    <a:pt x="52" y="17"/>
                  </a:lnTo>
                  <a:lnTo>
                    <a:pt x="44" y="16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20" y="42"/>
                  </a:lnTo>
                  <a:lnTo>
                    <a:pt x="20" y="49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6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" name="Freeform 88"/>
            <p:cNvSpPr>
              <a:spLocks noEditPoints="1"/>
            </p:cNvSpPr>
            <p:nvPr userDrawn="1"/>
          </p:nvSpPr>
          <p:spPr bwMode="auto">
            <a:xfrm>
              <a:off x="2757488" y="796925"/>
              <a:ext cx="49213" cy="87312"/>
            </a:xfrm>
            <a:custGeom>
              <a:avLst/>
              <a:gdLst>
                <a:gd name="T0" fmla="*/ 61 w 94"/>
                <a:gd name="T1" fmla="*/ 158 h 165"/>
                <a:gd name="T2" fmla="*/ 44 w 94"/>
                <a:gd name="T3" fmla="*/ 165 h 165"/>
                <a:gd name="T4" fmla="*/ 26 w 94"/>
                <a:gd name="T5" fmla="*/ 165 h 165"/>
                <a:gd name="T6" fmla="*/ 15 w 94"/>
                <a:gd name="T7" fmla="*/ 161 h 165"/>
                <a:gd name="T8" fmla="*/ 6 w 94"/>
                <a:gd name="T9" fmla="*/ 151 h 165"/>
                <a:gd name="T10" fmla="*/ 0 w 94"/>
                <a:gd name="T11" fmla="*/ 139 h 165"/>
                <a:gd name="T12" fmla="*/ 2 w 94"/>
                <a:gd name="T13" fmla="*/ 125 h 165"/>
                <a:gd name="T14" fmla="*/ 9 w 94"/>
                <a:gd name="T15" fmla="*/ 112 h 165"/>
                <a:gd name="T16" fmla="*/ 22 w 94"/>
                <a:gd name="T17" fmla="*/ 101 h 165"/>
                <a:gd name="T18" fmla="*/ 41 w 94"/>
                <a:gd name="T19" fmla="*/ 95 h 165"/>
                <a:gd name="T20" fmla="*/ 58 w 94"/>
                <a:gd name="T21" fmla="*/ 95 h 165"/>
                <a:gd name="T22" fmla="*/ 65 w 94"/>
                <a:gd name="T23" fmla="*/ 90 h 165"/>
                <a:gd name="T24" fmla="*/ 62 w 94"/>
                <a:gd name="T25" fmla="*/ 80 h 165"/>
                <a:gd name="T26" fmla="*/ 56 w 94"/>
                <a:gd name="T27" fmla="*/ 75 h 165"/>
                <a:gd name="T28" fmla="*/ 48 w 94"/>
                <a:gd name="T29" fmla="*/ 70 h 165"/>
                <a:gd name="T30" fmla="*/ 33 w 94"/>
                <a:gd name="T31" fmla="*/ 70 h 165"/>
                <a:gd name="T32" fmla="*/ 19 w 94"/>
                <a:gd name="T33" fmla="*/ 76 h 165"/>
                <a:gd name="T34" fmla="*/ 6 w 94"/>
                <a:gd name="T35" fmla="*/ 65 h 165"/>
                <a:gd name="T36" fmla="*/ 22 w 94"/>
                <a:gd name="T37" fmla="*/ 56 h 165"/>
                <a:gd name="T38" fmla="*/ 39 w 94"/>
                <a:gd name="T39" fmla="*/ 53 h 165"/>
                <a:gd name="T40" fmla="*/ 61 w 94"/>
                <a:gd name="T41" fmla="*/ 56 h 165"/>
                <a:gd name="T42" fmla="*/ 74 w 94"/>
                <a:gd name="T43" fmla="*/ 63 h 165"/>
                <a:gd name="T44" fmla="*/ 82 w 94"/>
                <a:gd name="T45" fmla="*/ 78 h 165"/>
                <a:gd name="T46" fmla="*/ 85 w 94"/>
                <a:gd name="T47" fmla="*/ 98 h 165"/>
                <a:gd name="T48" fmla="*/ 85 w 94"/>
                <a:gd name="T49" fmla="*/ 144 h 165"/>
                <a:gd name="T50" fmla="*/ 90 w 94"/>
                <a:gd name="T51" fmla="*/ 152 h 165"/>
                <a:gd name="T52" fmla="*/ 94 w 94"/>
                <a:gd name="T53" fmla="*/ 165 h 165"/>
                <a:gd name="T54" fmla="*/ 75 w 94"/>
                <a:gd name="T55" fmla="*/ 162 h 165"/>
                <a:gd name="T56" fmla="*/ 68 w 94"/>
                <a:gd name="T57" fmla="*/ 151 h 165"/>
                <a:gd name="T58" fmla="*/ 58 w 94"/>
                <a:gd name="T59" fmla="*/ 109 h 165"/>
                <a:gd name="T60" fmla="*/ 46 w 94"/>
                <a:gd name="T61" fmla="*/ 109 h 165"/>
                <a:gd name="T62" fmla="*/ 33 w 94"/>
                <a:gd name="T63" fmla="*/ 112 h 165"/>
                <a:gd name="T64" fmla="*/ 25 w 94"/>
                <a:gd name="T65" fmla="*/ 119 h 165"/>
                <a:gd name="T66" fmla="*/ 20 w 94"/>
                <a:gd name="T67" fmla="*/ 128 h 165"/>
                <a:gd name="T68" fmla="*/ 20 w 94"/>
                <a:gd name="T69" fmla="*/ 138 h 165"/>
                <a:gd name="T70" fmla="*/ 22 w 94"/>
                <a:gd name="T71" fmla="*/ 144 h 165"/>
                <a:gd name="T72" fmla="*/ 31 w 94"/>
                <a:gd name="T73" fmla="*/ 150 h 165"/>
                <a:gd name="T74" fmla="*/ 46 w 94"/>
                <a:gd name="T75" fmla="*/ 150 h 165"/>
                <a:gd name="T76" fmla="*/ 59 w 94"/>
                <a:gd name="T77" fmla="*/ 142 h 165"/>
                <a:gd name="T78" fmla="*/ 65 w 94"/>
                <a:gd name="T79" fmla="*/ 111 h 165"/>
                <a:gd name="T80" fmla="*/ 46 w 94"/>
                <a:gd name="T81" fmla="*/ 33 h 165"/>
                <a:gd name="T82" fmla="*/ 49 w 94"/>
                <a:gd name="T8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165">
                  <a:moveTo>
                    <a:pt x="68" y="151"/>
                  </a:moveTo>
                  <a:lnTo>
                    <a:pt x="61" y="158"/>
                  </a:lnTo>
                  <a:lnTo>
                    <a:pt x="52" y="162"/>
                  </a:lnTo>
                  <a:lnTo>
                    <a:pt x="44" y="165"/>
                  </a:lnTo>
                  <a:lnTo>
                    <a:pt x="32" y="165"/>
                  </a:lnTo>
                  <a:lnTo>
                    <a:pt x="26" y="165"/>
                  </a:lnTo>
                  <a:lnTo>
                    <a:pt x="20" y="164"/>
                  </a:lnTo>
                  <a:lnTo>
                    <a:pt x="15" y="161"/>
                  </a:lnTo>
                  <a:lnTo>
                    <a:pt x="10" y="157"/>
                  </a:lnTo>
                  <a:lnTo>
                    <a:pt x="6" y="151"/>
                  </a:lnTo>
                  <a:lnTo>
                    <a:pt x="3" y="147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25"/>
                  </a:lnTo>
                  <a:lnTo>
                    <a:pt x="5" y="118"/>
                  </a:lnTo>
                  <a:lnTo>
                    <a:pt x="9" y="112"/>
                  </a:lnTo>
                  <a:lnTo>
                    <a:pt x="15" y="105"/>
                  </a:lnTo>
                  <a:lnTo>
                    <a:pt x="22" y="101"/>
                  </a:lnTo>
                  <a:lnTo>
                    <a:pt x="32" y="96"/>
                  </a:lnTo>
                  <a:lnTo>
                    <a:pt x="41" y="95"/>
                  </a:lnTo>
                  <a:lnTo>
                    <a:pt x="52" y="93"/>
                  </a:lnTo>
                  <a:lnTo>
                    <a:pt x="58" y="95"/>
                  </a:lnTo>
                  <a:lnTo>
                    <a:pt x="65" y="96"/>
                  </a:lnTo>
                  <a:lnTo>
                    <a:pt x="65" y="90"/>
                  </a:lnTo>
                  <a:lnTo>
                    <a:pt x="64" y="85"/>
                  </a:lnTo>
                  <a:lnTo>
                    <a:pt x="62" y="80"/>
                  </a:lnTo>
                  <a:lnTo>
                    <a:pt x="59" y="78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8" y="70"/>
                  </a:lnTo>
                  <a:lnTo>
                    <a:pt x="42" y="70"/>
                  </a:lnTo>
                  <a:lnTo>
                    <a:pt x="33" y="70"/>
                  </a:lnTo>
                  <a:lnTo>
                    <a:pt x="26" y="73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22" y="56"/>
                  </a:lnTo>
                  <a:lnTo>
                    <a:pt x="31" y="54"/>
                  </a:lnTo>
                  <a:lnTo>
                    <a:pt x="39" y="53"/>
                  </a:lnTo>
                  <a:lnTo>
                    <a:pt x="51" y="53"/>
                  </a:lnTo>
                  <a:lnTo>
                    <a:pt x="61" y="56"/>
                  </a:lnTo>
                  <a:lnTo>
                    <a:pt x="68" y="59"/>
                  </a:lnTo>
                  <a:lnTo>
                    <a:pt x="74" y="63"/>
                  </a:lnTo>
                  <a:lnTo>
                    <a:pt x="78" y="70"/>
                  </a:lnTo>
                  <a:lnTo>
                    <a:pt x="82" y="78"/>
                  </a:lnTo>
                  <a:lnTo>
                    <a:pt x="84" y="88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4"/>
                  </a:lnTo>
                  <a:lnTo>
                    <a:pt x="87" y="148"/>
                  </a:lnTo>
                  <a:lnTo>
                    <a:pt x="90" y="152"/>
                  </a:lnTo>
                  <a:lnTo>
                    <a:pt x="94" y="155"/>
                  </a:lnTo>
                  <a:lnTo>
                    <a:pt x="94" y="165"/>
                  </a:lnTo>
                  <a:lnTo>
                    <a:pt x="82" y="165"/>
                  </a:lnTo>
                  <a:lnTo>
                    <a:pt x="75" y="162"/>
                  </a:lnTo>
                  <a:lnTo>
                    <a:pt x="71" y="158"/>
                  </a:lnTo>
                  <a:lnTo>
                    <a:pt x="68" y="151"/>
                  </a:lnTo>
                  <a:close/>
                  <a:moveTo>
                    <a:pt x="65" y="111"/>
                  </a:moveTo>
                  <a:lnTo>
                    <a:pt x="58" y="109"/>
                  </a:lnTo>
                  <a:lnTo>
                    <a:pt x="52" y="108"/>
                  </a:lnTo>
                  <a:lnTo>
                    <a:pt x="46" y="109"/>
                  </a:lnTo>
                  <a:lnTo>
                    <a:pt x="39" y="111"/>
                  </a:lnTo>
                  <a:lnTo>
                    <a:pt x="33" y="112"/>
                  </a:lnTo>
                  <a:lnTo>
                    <a:pt x="29" y="116"/>
                  </a:lnTo>
                  <a:lnTo>
                    <a:pt x="25" y="119"/>
                  </a:lnTo>
                  <a:lnTo>
                    <a:pt x="22" y="124"/>
                  </a:lnTo>
                  <a:lnTo>
                    <a:pt x="20" y="128"/>
                  </a:lnTo>
                  <a:lnTo>
                    <a:pt x="19" y="134"/>
                  </a:lnTo>
                  <a:lnTo>
                    <a:pt x="20" y="138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5" y="147"/>
                  </a:lnTo>
                  <a:lnTo>
                    <a:pt x="31" y="150"/>
                  </a:lnTo>
                  <a:lnTo>
                    <a:pt x="39" y="151"/>
                  </a:lnTo>
                  <a:lnTo>
                    <a:pt x="46" y="150"/>
                  </a:lnTo>
                  <a:lnTo>
                    <a:pt x="54" y="147"/>
                  </a:lnTo>
                  <a:lnTo>
                    <a:pt x="59" y="142"/>
                  </a:lnTo>
                  <a:lnTo>
                    <a:pt x="65" y="137"/>
                  </a:lnTo>
                  <a:lnTo>
                    <a:pt x="65" y="111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8" name="Freeform 89"/>
            <p:cNvSpPr>
              <a:spLocks/>
            </p:cNvSpPr>
            <p:nvPr userDrawn="1"/>
          </p:nvSpPr>
          <p:spPr bwMode="auto">
            <a:xfrm>
              <a:off x="2816225" y="803275"/>
              <a:ext cx="20638" cy="80962"/>
            </a:xfrm>
            <a:custGeom>
              <a:avLst/>
              <a:gdLst>
                <a:gd name="T0" fmla="*/ 0 w 37"/>
                <a:gd name="T1" fmla="*/ 121 h 154"/>
                <a:gd name="T2" fmla="*/ 0 w 37"/>
                <a:gd name="T3" fmla="*/ 0 h 154"/>
                <a:gd name="T4" fmla="*/ 20 w 37"/>
                <a:gd name="T5" fmla="*/ 0 h 154"/>
                <a:gd name="T6" fmla="*/ 20 w 37"/>
                <a:gd name="T7" fmla="*/ 118 h 154"/>
                <a:gd name="T8" fmla="*/ 20 w 37"/>
                <a:gd name="T9" fmla="*/ 123 h 154"/>
                <a:gd name="T10" fmla="*/ 21 w 37"/>
                <a:gd name="T11" fmla="*/ 127 h 154"/>
                <a:gd name="T12" fmla="*/ 23 w 37"/>
                <a:gd name="T13" fmla="*/ 130 h 154"/>
                <a:gd name="T14" fmla="*/ 24 w 37"/>
                <a:gd name="T15" fmla="*/ 133 h 154"/>
                <a:gd name="T16" fmla="*/ 30 w 37"/>
                <a:gd name="T17" fmla="*/ 136 h 154"/>
                <a:gd name="T18" fmla="*/ 37 w 37"/>
                <a:gd name="T19" fmla="*/ 137 h 154"/>
                <a:gd name="T20" fmla="*/ 37 w 37"/>
                <a:gd name="T21" fmla="*/ 154 h 154"/>
                <a:gd name="T22" fmla="*/ 29 w 37"/>
                <a:gd name="T23" fmla="*/ 154 h 154"/>
                <a:gd name="T24" fmla="*/ 21 w 37"/>
                <a:gd name="T25" fmla="*/ 153 h 154"/>
                <a:gd name="T26" fmla="*/ 16 w 37"/>
                <a:gd name="T27" fmla="*/ 150 h 154"/>
                <a:gd name="T28" fmla="*/ 10 w 37"/>
                <a:gd name="T29" fmla="*/ 147 h 154"/>
                <a:gd name="T30" fmla="*/ 5 w 37"/>
                <a:gd name="T31" fmla="*/ 141 h 154"/>
                <a:gd name="T32" fmla="*/ 3 w 37"/>
                <a:gd name="T33" fmla="*/ 136 h 154"/>
                <a:gd name="T34" fmla="*/ 1 w 37"/>
                <a:gd name="T35" fmla="*/ 130 h 154"/>
                <a:gd name="T36" fmla="*/ 0 w 37"/>
                <a:gd name="T37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4">
                  <a:moveTo>
                    <a:pt x="0" y="12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18"/>
                  </a:lnTo>
                  <a:lnTo>
                    <a:pt x="20" y="123"/>
                  </a:lnTo>
                  <a:lnTo>
                    <a:pt x="21" y="127"/>
                  </a:lnTo>
                  <a:lnTo>
                    <a:pt x="23" y="130"/>
                  </a:lnTo>
                  <a:lnTo>
                    <a:pt x="24" y="133"/>
                  </a:lnTo>
                  <a:lnTo>
                    <a:pt x="30" y="136"/>
                  </a:lnTo>
                  <a:lnTo>
                    <a:pt x="37" y="137"/>
                  </a:lnTo>
                  <a:lnTo>
                    <a:pt x="37" y="154"/>
                  </a:lnTo>
                  <a:lnTo>
                    <a:pt x="29" y="154"/>
                  </a:lnTo>
                  <a:lnTo>
                    <a:pt x="21" y="153"/>
                  </a:lnTo>
                  <a:lnTo>
                    <a:pt x="16" y="150"/>
                  </a:lnTo>
                  <a:lnTo>
                    <a:pt x="10" y="147"/>
                  </a:lnTo>
                  <a:lnTo>
                    <a:pt x="5" y="141"/>
                  </a:lnTo>
                  <a:lnTo>
                    <a:pt x="3" y="136"/>
                  </a:lnTo>
                  <a:lnTo>
                    <a:pt x="1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9" name="Freeform 90"/>
            <p:cNvSpPr>
              <a:spLocks/>
            </p:cNvSpPr>
            <p:nvPr userDrawn="1"/>
          </p:nvSpPr>
          <p:spPr bwMode="auto">
            <a:xfrm>
              <a:off x="2846388" y="825500"/>
              <a:ext cx="46038" cy="58737"/>
            </a:xfrm>
            <a:custGeom>
              <a:avLst/>
              <a:gdLst>
                <a:gd name="T0" fmla="*/ 67 w 85"/>
                <a:gd name="T1" fmla="*/ 111 h 111"/>
                <a:gd name="T2" fmla="*/ 67 w 85"/>
                <a:gd name="T3" fmla="*/ 48 h 111"/>
                <a:gd name="T4" fmla="*/ 67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4 w 85"/>
                <a:gd name="T15" fmla="*/ 17 h 111"/>
                <a:gd name="T16" fmla="*/ 49 w 85"/>
                <a:gd name="T17" fmla="*/ 17 h 111"/>
                <a:gd name="T18" fmla="*/ 44 w 85"/>
                <a:gd name="T19" fmla="*/ 16 h 111"/>
                <a:gd name="T20" fmla="*/ 36 w 85"/>
                <a:gd name="T21" fmla="*/ 17 h 111"/>
                <a:gd name="T22" fmla="*/ 31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1 w 85"/>
                <a:gd name="T43" fmla="*/ 1 h 111"/>
                <a:gd name="T44" fmla="*/ 49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7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7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7" y="111"/>
                  </a:moveTo>
                  <a:lnTo>
                    <a:pt x="67" y="48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6"/>
                  </a:lnTo>
                  <a:lnTo>
                    <a:pt x="36" y="17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7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0" name="Freeform 91"/>
            <p:cNvSpPr>
              <a:spLocks noEditPoints="1"/>
            </p:cNvSpPr>
            <p:nvPr userDrawn="1"/>
          </p:nvSpPr>
          <p:spPr bwMode="auto">
            <a:xfrm>
              <a:off x="2901950" y="796925"/>
              <a:ext cx="23813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5 w 46"/>
                <a:gd name="T17" fmla="*/ 33 h 164"/>
                <a:gd name="T18" fmla="*/ 10 w 46"/>
                <a:gd name="T19" fmla="*/ 33 h 164"/>
                <a:gd name="T20" fmla="*/ 28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5" y="33"/>
                  </a:lnTo>
                  <a:lnTo>
                    <a:pt x="10" y="33"/>
                  </a:lnTo>
                  <a:lnTo>
                    <a:pt x="2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1" name="Freeform 92"/>
            <p:cNvSpPr>
              <a:spLocks noEditPoints="1"/>
            </p:cNvSpPr>
            <p:nvPr userDrawn="1"/>
          </p:nvSpPr>
          <p:spPr bwMode="auto">
            <a:xfrm>
              <a:off x="2963863" y="825500"/>
              <a:ext cx="50800" cy="58737"/>
            </a:xfrm>
            <a:custGeom>
              <a:avLst/>
              <a:gdLst>
                <a:gd name="T0" fmla="*/ 61 w 94"/>
                <a:gd name="T1" fmla="*/ 105 h 112"/>
                <a:gd name="T2" fmla="*/ 44 w 94"/>
                <a:gd name="T3" fmla="*/ 112 h 112"/>
                <a:gd name="T4" fmla="*/ 26 w 94"/>
                <a:gd name="T5" fmla="*/ 112 h 112"/>
                <a:gd name="T6" fmla="*/ 15 w 94"/>
                <a:gd name="T7" fmla="*/ 108 h 112"/>
                <a:gd name="T8" fmla="*/ 6 w 94"/>
                <a:gd name="T9" fmla="*/ 98 h 112"/>
                <a:gd name="T10" fmla="*/ 2 w 94"/>
                <a:gd name="T11" fmla="*/ 86 h 112"/>
                <a:gd name="T12" fmla="*/ 2 w 94"/>
                <a:gd name="T13" fmla="*/ 72 h 112"/>
                <a:gd name="T14" fmla="*/ 9 w 94"/>
                <a:gd name="T15" fmla="*/ 59 h 112"/>
                <a:gd name="T16" fmla="*/ 23 w 94"/>
                <a:gd name="T17" fmla="*/ 48 h 112"/>
                <a:gd name="T18" fmla="*/ 41 w 94"/>
                <a:gd name="T19" fmla="*/ 42 h 112"/>
                <a:gd name="T20" fmla="*/ 58 w 94"/>
                <a:gd name="T21" fmla="*/ 42 h 112"/>
                <a:gd name="T22" fmla="*/ 65 w 94"/>
                <a:gd name="T23" fmla="*/ 37 h 112"/>
                <a:gd name="T24" fmla="*/ 62 w 94"/>
                <a:gd name="T25" fmla="*/ 27 h 112"/>
                <a:gd name="T26" fmla="*/ 57 w 94"/>
                <a:gd name="T27" fmla="*/ 22 h 112"/>
                <a:gd name="T28" fmla="*/ 48 w 94"/>
                <a:gd name="T29" fmla="*/ 17 h 112"/>
                <a:gd name="T30" fmla="*/ 34 w 94"/>
                <a:gd name="T31" fmla="*/ 17 h 112"/>
                <a:gd name="T32" fmla="*/ 21 w 94"/>
                <a:gd name="T33" fmla="*/ 23 h 112"/>
                <a:gd name="T34" fmla="*/ 6 w 94"/>
                <a:gd name="T35" fmla="*/ 12 h 112"/>
                <a:gd name="T36" fmla="*/ 22 w 94"/>
                <a:gd name="T37" fmla="*/ 3 h 112"/>
                <a:gd name="T38" fmla="*/ 41 w 94"/>
                <a:gd name="T39" fmla="*/ 0 h 112"/>
                <a:gd name="T40" fmla="*/ 61 w 94"/>
                <a:gd name="T41" fmla="*/ 3 h 112"/>
                <a:gd name="T42" fmla="*/ 74 w 94"/>
                <a:gd name="T43" fmla="*/ 10 h 112"/>
                <a:gd name="T44" fmla="*/ 83 w 94"/>
                <a:gd name="T45" fmla="*/ 25 h 112"/>
                <a:gd name="T46" fmla="*/ 85 w 94"/>
                <a:gd name="T47" fmla="*/ 45 h 112"/>
                <a:gd name="T48" fmla="*/ 85 w 94"/>
                <a:gd name="T49" fmla="*/ 91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9 h 112"/>
                <a:gd name="T56" fmla="*/ 68 w 94"/>
                <a:gd name="T57" fmla="*/ 98 h 112"/>
                <a:gd name="T58" fmla="*/ 58 w 94"/>
                <a:gd name="T59" fmla="*/ 56 h 112"/>
                <a:gd name="T60" fmla="*/ 47 w 94"/>
                <a:gd name="T61" fmla="*/ 56 h 112"/>
                <a:gd name="T62" fmla="*/ 34 w 94"/>
                <a:gd name="T63" fmla="*/ 59 h 112"/>
                <a:gd name="T64" fmla="*/ 25 w 94"/>
                <a:gd name="T65" fmla="*/ 66 h 112"/>
                <a:gd name="T66" fmla="*/ 21 w 94"/>
                <a:gd name="T67" fmla="*/ 75 h 112"/>
                <a:gd name="T68" fmla="*/ 21 w 94"/>
                <a:gd name="T69" fmla="*/ 85 h 112"/>
                <a:gd name="T70" fmla="*/ 23 w 94"/>
                <a:gd name="T71" fmla="*/ 91 h 112"/>
                <a:gd name="T72" fmla="*/ 31 w 94"/>
                <a:gd name="T73" fmla="*/ 97 h 112"/>
                <a:gd name="T74" fmla="*/ 47 w 94"/>
                <a:gd name="T75" fmla="*/ 97 h 112"/>
                <a:gd name="T76" fmla="*/ 60 w 94"/>
                <a:gd name="T77" fmla="*/ 89 h 112"/>
                <a:gd name="T78" fmla="*/ 65 w 94"/>
                <a:gd name="T7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5"/>
                  </a:lnTo>
                  <a:lnTo>
                    <a:pt x="54" y="109"/>
                  </a:lnTo>
                  <a:lnTo>
                    <a:pt x="44" y="112"/>
                  </a:lnTo>
                  <a:lnTo>
                    <a:pt x="32" y="112"/>
                  </a:lnTo>
                  <a:lnTo>
                    <a:pt x="26" y="112"/>
                  </a:lnTo>
                  <a:lnTo>
                    <a:pt x="21" y="111"/>
                  </a:lnTo>
                  <a:lnTo>
                    <a:pt x="15" y="108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2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2" y="43"/>
                  </a:lnTo>
                  <a:lnTo>
                    <a:pt x="41" y="42"/>
                  </a:lnTo>
                  <a:lnTo>
                    <a:pt x="52" y="40"/>
                  </a:lnTo>
                  <a:lnTo>
                    <a:pt x="58" y="42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7" y="22"/>
                  </a:lnTo>
                  <a:lnTo>
                    <a:pt x="52" y="19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6" y="12"/>
                  </a:lnTo>
                  <a:lnTo>
                    <a:pt x="13" y="7"/>
                  </a:lnTo>
                  <a:lnTo>
                    <a:pt x="22" y="3"/>
                  </a:lnTo>
                  <a:lnTo>
                    <a:pt x="31" y="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1" y="3"/>
                  </a:lnTo>
                  <a:lnTo>
                    <a:pt x="68" y="6"/>
                  </a:lnTo>
                  <a:lnTo>
                    <a:pt x="74" y="10"/>
                  </a:lnTo>
                  <a:lnTo>
                    <a:pt x="80" y="17"/>
                  </a:lnTo>
                  <a:lnTo>
                    <a:pt x="83" y="25"/>
                  </a:lnTo>
                  <a:lnTo>
                    <a:pt x="84" y="35"/>
                  </a:lnTo>
                  <a:lnTo>
                    <a:pt x="85" y="45"/>
                  </a:lnTo>
                  <a:lnTo>
                    <a:pt x="85" y="84"/>
                  </a:lnTo>
                  <a:lnTo>
                    <a:pt x="85" y="91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4" y="112"/>
                  </a:lnTo>
                  <a:lnTo>
                    <a:pt x="75" y="109"/>
                  </a:lnTo>
                  <a:lnTo>
                    <a:pt x="71" y="105"/>
                  </a:lnTo>
                  <a:lnTo>
                    <a:pt x="68" y="98"/>
                  </a:lnTo>
                  <a:close/>
                  <a:moveTo>
                    <a:pt x="65" y="58"/>
                  </a:moveTo>
                  <a:lnTo>
                    <a:pt x="58" y="56"/>
                  </a:lnTo>
                  <a:lnTo>
                    <a:pt x="54" y="55"/>
                  </a:lnTo>
                  <a:lnTo>
                    <a:pt x="47" y="56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9" y="63"/>
                  </a:lnTo>
                  <a:lnTo>
                    <a:pt x="25" y="66"/>
                  </a:lnTo>
                  <a:lnTo>
                    <a:pt x="22" y="71"/>
                  </a:lnTo>
                  <a:lnTo>
                    <a:pt x="21" y="75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1" y="88"/>
                  </a:lnTo>
                  <a:lnTo>
                    <a:pt x="23" y="91"/>
                  </a:lnTo>
                  <a:lnTo>
                    <a:pt x="25" y="94"/>
                  </a:lnTo>
                  <a:lnTo>
                    <a:pt x="31" y="97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4"/>
                  </a:lnTo>
                  <a:lnTo>
                    <a:pt x="60" y="89"/>
                  </a:lnTo>
                  <a:lnTo>
                    <a:pt x="65" y="84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2" name="Freeform 93"/>
            <p:cNvSpPr>
              <a:spLocks noEditPoints="1"/>
            </p:cNvSpPr>
            <p:nvPr userDrawn="1"/>
          </p:nvSpPr>
          <p:spPr bwMode="auto">
            <a:xfrm>
              <a:off x="3054350" y="804863"/>
              <a:ext cx="19050" cy="79375"/>
            </a:xfrm>
            <a:custGeom>
              <a:avLst/>
              <a:gdLst>
                <a:gd name="T0" fmla="*/ 26 w 38"/>
                <a:gd name="T1" fmla="*/ 0 h 150"/>
                <a:gd name="T2" fmla="*/ 30 w 38"/>
                <a:gd name="T3" fmla="*/ 2 h 150"/>
                <a:gd name="T4" fmla="*/ 35 w 38"/>
                <a:gd name="T5" fmla="*/ 3 h 150"/>
                <a:gd name="T6" fmla="*/ 36 w 38"/>
                <a:gd name="T7" fmla="*/ 7 h 150"/>
                <a:gd name="T8" fmla="*/ 38 w 38"/>
                <a:gd name="T9" fmla="*/ 12 h 150"/>
                <a:gd name="T10" fmla="*/ 36 w 38"/>
                <a:gd name="T11" fmla="*/ 16 h 150"/>
                <a:gd name="T12" fmla="*/ 35 w 38"/>
                <a:gd name="T13" fmla="*/ 20 h 150"/>
                <a:gd name="T14" fmla="*/ 30 w 38"/>
                <a:gd name="T15" fmla="*/ 23 h 150"/>
                <a:gd name="T16" fmla="*/ 26 w 38"/>
                <a:gd name="T17" fmla="*/ 23 h 150"/>
                <a:gd name="T18" fmla="*/ 22 w 38"/>
                <a:gd name="T19" fmla="*/ 23 h 150"/>
                <a:gd name="T20" fmla="*/ 17 w 38"/>
                <a:gd name="T21" fmla="*/ 20 h 150"/>
                <a:gd name="T22" fmla="*/ 14 w 38"/>
                <a:gd name="T23" fmla="*/ 16 h 150"/>
                <a:gd name="T24" fmla="*/ 13 w 38"/>
                <a:gd name="T25" fmla="*/ 12 h 150"/>
                <a:gd name="T26" fmla="*/ 14 w 38"/>
                <a:gd name="T27" fmla="*/ 7 h 150"/>
                <a:gd name="T28" fmla="*/ 17 w 38"/>
                <a:gd name="T29" fmla="*/ 3 h 150"/>
                <a:gd name="T30" fmla="*/ 22 w 38"/>
                <a:gd name="T31" fmla="*/ 2 h 150"/>
                <a:gd name="T32" fmla="*/ 26 w 38"/>
                <a:gd name="T33" fmla="*/ 0 h 150"/>
                <a:gd name="T34" fmla="*/ 14 w 38"/>
                <a:gd name="T35" fmla="*/ 150 h 150"/>
                <a:gd name="T36" fmla="*/ 14 w 38"/>
                <a:gd name="T37" fmla="*/ 58 h 150"/>
                <a:gd name="T38" fmla="*/ 0 w 38"/>
                <a:gd name="T39" fmla="*/ 58 h 150"/>
                <a:gd name="T40" fmla="*/ 0 w 38"/>
                <a:gd name="T41" fmla="*/ 40 h 150"/>
                <a:gd name="T42" fmla="*/ 35 w 38"/>
                <a:gd name="T43" fmla="*/ 40 h 150"/>
                <a:gd name="T44" fmla="*/ 35 w 38"/>
                <a:gd name="T45" fmla="*/ 150 h 150"/>
                <a:gd name="T46" fmla="*/ 14 w 38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150">
                  <a:moveTo>
                    <a:pt x="26" y="0"/>
                  </a:moveTo>
                  <a:lnTo>
                    <a:pt x="30" y="2"/>
                  </a:lnTo>
                  <a:lnTo>
                    <a:pt x="35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6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5" y="40"/>
                  </a:lnTo>
                  <a:lnTo>
                    <a:pt x="35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3" name="Freeform 94"/>
            <p:cNvSpPr>
              <a:spLocks/>
            </p:cNvSpPr>
            <p:nvPr userDrawn="1"/>
          </p:nvSpPr>
          <p:spPr bwMode="auto">
            <a:xfrm>
              <a:off x="308610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8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1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8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4" name="Freeform 95"/>
            <p:cNvSpPr>
              <a:spLocks/>
            </p:cNvSpPr>
            <p:nvPr userDrawn="1"/>
          </p:nvSpPr>
          <p:spPr bwMode="auto">
            <a:xfrm>
              <a:off x="3138488" y="825500"/>
              <a:ext cx="52388" cy="58737"/>
            </a:xfrm>
            <a:custGeom>
              <a:avLst/>
              <a:gdLst>
                <a:gd name="T0" fmla="*/ 52 w 99"/>
                <a:gd name="T1" fmla="*/ 111 h 111"/>
                <a:gd name="T2" fmla="*/ 47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50 w 99"/>
                <a:gd name="T9" fmla="*/ 77 h 111"/>
                <a:gd name="T10" fmla="*/ 79 w 99"/>
                <a:gd name="T11" fmla="*/ 0 h 111"/>
                <a:gd name="T12" fmla="*/ 99 w 99"/>
                <a:gd name="T13" fmla="*/ 0 h 111"/>
                <a:gd name="T14" fmla="*/ 52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0" y="77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5" name="Freeform 96"/>
            <p:cNvSpPr>
              <a:spLocks noEditPoints="1"/>
            </p:cNvSpPr>
            <p:nvPr userDrawn="1"/>
          </p:nvSpPr>
          <p:spPr bwMode="auto">
            <a:xfrm>
              <a:off x="3192463" y="825500"/>
              <a:ext cx="53975" cy="58737"/>
            </a:xfrm>
            <a:custGeom>
              <a:avLst/>
              <a:gdLst>
                <a:gd name="T0" fmla="*/ 100 w 101"/>
                <a:gd name="T1" fmla="*/ 58 h 112"/>
                <a:gd name="T2" fmla="*/ 21 w 101"/>
                <a:gd name="T3" fmla="*/ 58 h 112"/>
                <a:gd name="T4" fmla="*/ 22 w 101"/>
                <a:gd name="T5" fmla="*/ 68 h 112"/>
                <a:gd name="T6" fmla="*/ 24 w 101"/>
                <a:gd name="T7" fmla="*/ 75 h 112"/>
                <a:gd name="T8" fmla="*/ 28 w 101"/>
                <a:gd name="T9" fmla="*/ 82 h 112"/>
                <a:gd name="T10" fmla="*/ 32 w 101"/>
                <a:gd name="T11" fmla="*/ 88 h 112"/>
                <a:gd name="T12" fmla="*/ 37 w 101"/>
                <a:gd name="T13" fmla="*/ 91 h 112"/>
                <a:gd name="T14" fmla="*/ 42 w 101"/>
                <a:gd name="T15" fmla="*/ 94 h 112"/>
                <a:gd name="T16" fmla="*/ 48 w 101"/>
                <a:gd name="T17" fmla="*/ 97 h 112"/>
                <a:gd name="T18" fmla="*/ 55 w 101"/>
                <a:gd name="T19" fmla="*/ 97 h 112"/>
                <a:gd name="T20" fmla="*/ 64 w 101"/>
                <a:gd name="T21" fmla="*/ 97 h 112"/>
                <a:gd name="T22" fmla="*/ 71 w 101"/>
                <a:gd name="T23" fmla="*/ 94 h 112"/>
                <a:gd name="T24" fmla="*/ 77 w 101"/>
                <a:gd name="T25" fmla="*/ 91 h 112"/>
                <a:gd name="T26" fmla="*/ 83 w 101"/>
                <a:gd name="T27" fmla="*/ 86 h 112"/>
                <a:gd name="T28" fmla="*/ 91 w 101"/>
                <a:gd name="T29" fmla="*/ 101 h 112"/>
                <a:gd name="T30" fmla="*/ 86 w 101"/>
                <a:gd name="T31" fmla="*/ 105 h 112"/>
                <a:gd name="T32" fmla="*/ 77 w 101"/>
                <a:gd name="T33" fmla="*/ 108 h 112"/>
                <a:gd name="T34" fmla="*/ 65 w 101"/>
                <a:gd name="T35" fmla="*/ 111 h 112"/>
                <a:gd name="T36" fmla="*/ 52 w 101"/>
                <a:gd name="T37" fmla="*/ 112 h 112"/>
                <a:gd name="T38" fmla="*/ 42 w 101"/>
                <a:gd name="T39" fmla="*/ 112 h 112"/>
                <a:gd name="T40" fmla="*/ 32 w 101"/>
                <a:gd name="T41" fmla="*/ 109 h 112"/>
                <a:gd name="T42" fmla="*/ 25 w 101"/>
                <a:gd name="T43" fmla="*/ 105 h 112"/>
                <a:gd name="T44" fmla="*/ 16 w 101"/>
                <a:gd name="T45" fmla="*/ 99 h 112"/>
                <a:gd name="T46" fmla="*/ 11 w 101"/>
                <a:gd name="T47" fmla="*/ 91 h 112"/>
                <a:gd name="T48" fmla="*/ 5 w 101"/>
                <a:gd name="T49" fmla="*/ 81 h 112"/>
                <a:gd name="T50" fmla="*/ 2 w 101"/>
                <a:gd name="T51" fmla="*/ 71 h 112"/>
                <a:gd name="T52" fmla="*/ 0 w 101"/>
                <a:gd name="T53" fmla="*/ 58 h 112"/>
                <a:gd name="T54" fmla="*/ 2 w 101"/>
                <a:gd name="T55" fmla="*/ 45 h 112"/>
                <a:gd name="T56" fmla="*/ 5 w 101"/>
                <a:gd name="T57" fmla="*/ 33 h 112"/>
                <a:gd name="T58" fmla="*/ 11 w 101"/>
                <a:gd name="T59" fmla="*/ 23 h 112"/>
                <a:gd name="T60" fmla="*/ 18 w 101"/>
                <a:gd name="T61" fmla="*/ 14 h 112"/>
                <a:gd name="T62" fmla="*/ 25 w 101"/>
                <a:gd name="T63" fmla="*/ 9 h 112"/>
                <a:gd name="T64" fmla="*/ 34 w 101"/>
                <a:gd name="T65" fmla="*/ 4 h 112"/>
                <a:gd name="T66" fmla="*/ 42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3 w 101"/>
                <a:gd name="T73" fmla="*/ 3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20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100 w 101"/>
                <a:gd name="T89" fmla="*/ 58 h 112"/>
                <a:gd name="T90" fmla="*/ 52 w 101"/>
                <a:gd name="T91" fmla="*/ 16 h 112"/>
                <a:gd name="T92" fmla="*/ 47 w 101"/>
                <a:gd name="T93" fmla="*/ 17 h 112"/>
                <a:gd name="T94" fmla="*/ 41 w 101"/>
                <a:gd name="T95" fmla="*/ 19 h 112"/>
                <a:gd name="T96" fmla="*/ 37 w 101"/>
                <a:gd name="T97" fmla="*/ 22 h 112"/>
                <a:gd name="T98" fmla="*/ 31 w 101"/>
                <a:gd name="T99" fmla="*/ 25 h 112"/>
                <a:gd name="T100" fmla="*/ 28 w 101"/>
                <a:gd name="T101" fmla="*/ 29 h 112"/>
                <a:gd name="T102" fmla="*/ 25 w 101"/>
                <a:gd name="T103" fmla="*/ 33 h 112"/>
                <a:gd name="T104" fmla="*/ 24 w 101"/>
                <a:gd name="T105" fmla="*/ 39 h 112"/>
                <a:gd name="T106" fmla="*/ 22 w 101"/>
                <a:gd name="T107" fmla="*/ 45 h 112"/>
                <a:gd name="T108" fmla="*/ 83 w 101"/>
                <a:gd name="T109" fmla="*/ 45 h 112"/>
                <a:gd name="T110" fmla="*/ 81 w 101"/>
                <a:gd name="T111" fmla="*/ 39 h 112"/>
                <a:gd name="T112" fmla="*/ 80 w 101"/>
                <a:gd name="T113" fmla="*/ 33 h 112"/>
                <a:gd name="T114" fmla="*/ 78 w 101"/>
                <a:gd name="T115" fmla="*/ 29 h 112"/>
                <a:gd name="T116" fmla="*/ 74 w 101"/>
                <a:gd name="T117" fmla="*/ 25 h 112"/>
                <a:gd name="T118" fmla="*/ 70 w 101"/>
                <a:gd name="T119" fmla="*/ 22 h 112"/>
                <a:gd name="T120" fmla="*/ 65 w 101"/>
                <a:gd name="T121" fmla="*/ 19 h 112"/>
                <a:gd name="T122" fmla="*/ 60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8"/>
                  </a:moveTo>
                  <a:lnTo>
                    <a:pt x="21" y="58"/>
                  </a:lnTo>
                  <a:lnTo>
                    <a:pt x="22" y="68"/>
                  </a:lnTo>
                  <a:lnTo>
                    <a:pt x="24" y="75"/>
                  </a:lnTo>
                  <a:lnTo>
                    <a:pt x="28" y="82"/>
                  </a:lnTo>
                  <a:lnTo>
                    <a:pt x="32" y="88"/>
                  </a:lnTo>
                  <a:lnTo>
                    <a:pt x="37" y="91"/>
                  </a:lnTo>
                  <a:lnTo>
                    <a:pt x="42" y="94"/>
                  </a:lnTo>
                  <a:lnTo>
                    <a:pt x="48" y="97"/>
                  </a:lnTo>
                  <a:lnTo>
                    <a:pt x="55" y="97"/>
                  </a:lnTo>
                  <a:lnTo>
                    <a:pt x="64" y="97"/>
                  </a:lnTo>
                  <a:lnTo>
                    <a:pt x="71" y="94"/>
                  </a:lnTo>
                  <a:lnTo>
                    <a:pt x="77" y="91"/>
                  </a:lnTo>
                  <a:lnTo>
                    <a:pt x="83" y="86"/>
                  </a:lnTo>
                  <a:lnTo>
                    <a:pt x="91" y="101"/>
                  </a:lnTo>
                  <a:lnTo>
                    <a:pt x="86" y="105"/>
                  </a:lnTo>
                  <a:lnTo>
                    <a:pt x="77" y="108"/>
                  </a:lnTo>
                  <a:lnTo>
                    <a:pt x="65" y="111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9"/>
                  </a:lnTo>
                  <a:lnTo>
                    <a:pt x="25" y="105"/>
                  </a:lnTo>
                  <a:lnTo>
                    <a:pt x="16" y="99"/>
                  </a:lnTo>
                  <a:lnTo>
                    <a:pt x="11" y="91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3"/>
                  </a:lnTo>
                  <a:lnTo>
                    <a:pt x="11" y="23"/>
                  </a:lnTo>
                  <a:lnTo>
                    <a:pt x="18" y="14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20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100" y="58"/>
                  </a:lnTo>
                  <a:close/>
                  <a:moveTo>
                    <a:pt x="52" y="16"/>
                  </a:moveTo>
                  <a:lnTo>
                    <a:pt x="47" y="17"/>
                  </a:lnTo>
                  <a:lnTo>
                    <a:pt x="41" y="19"/>
                  </a:lnTo>
                  <a:lnTo>
                    <a:pt x="37" y="22"/>
                  </a:lnTo>
                  <a:lnTo>
                    <a:pt x="31" y="25"/>
                  </a:lnTo>
                  <a:lnTo>
                    <a:pt x="28" y="29"/>
                  </a:lnTo>
                  <a:lnTo>
                    <a:pt x="25" y="33"/>
                  </a:lnTo>
                  <a:lnTo>
                    <a:pt x="24" y="39"/>
                  </a:lnTo>
                  <a:lnTo>
                    <a:pt x="22" y="45"/>
                  </a:lnTo>
                  <a:lnTo>
                    <a:pt x="83" y="45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5" y="19"/>
                  </a:lnTo>
                  <a:lnTo>
                    <a:pt x="60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6" name="Freeform 97"/>
            <p:cNvSpPr>
              <a:spLocks/>
            </p:cNvSpPr>
            <p:nvPr userDrawn="1"/>
          </p:nvSpPr>
          <p:spPr bwMode="auto">
            <a:xfrm>
              <a:off x="3251200" y="825500"/>
              <a:ext cx="38100" cy="58737"/>
            </a:xfrm>
            <a:custGeom>
              <a:avLst/>
              <a:gdLst>
                <a:gd name="T0" fmla="*/ 6 w 71"/>
                <a:gd name="T1" fmla="*/ 86 h 112"/>
                <a:gd name="T2" fmla="*/ 21 w 71"/>
                <a:gd name="T3" fmla="*/ 94 h 112"/>
                <a:gd name="T4" fmla="*/ 32 w 71"/>
                <a:gd name="T5" fmla="*/ 97 h 112"/>
                <a:gd name="T6" fmla="*/ 47 w 71"/>
                <a:gd name="T7" fmla="*/ 92 h 112"/>
                <a:gd name="T8" fmla="*/ 51 w 71"/>
                <a:gd name="T9" fmla="*/ 82 h 112"/>
                <a:gd name="T10" fmla="*/ 47 w 71"/>
                <a:gd name="T11" fmla="*/ 72 h 112"/>
                <a:gd name="T12" fmla="*/ 34 w 71"/>
                <a:gd name="T13" fmla="*/ 63 h 112"/>
                <a:gd name="T14" fmla="*/ 15 w 71"/>
                <a:gd name="T15" fmla="*/ 53 h 112"/>
                <a:gd name="T16" fmla="*/ 8 w 71"/>
                <a:gd name="T17" fmla="*/ 46 h 112"/>
                <a:gd name="T18" fmla="*/ 2 w 71"/>
                <a:gd name="T19" fmla="*/ 37 h 112"/>
                <a:gd name="T20" fmla="*/ 0 w 71"/>
                <a:gd name="T21" fmla="*/ 29 h 112"/>
                <a:gd name="T22" fmla="*/ 3 w 71"/>
                <a:gd name="T23" fmla="*/ 16 h 112"/>
                <a:gd name="T24" fmla="*/ 11 w 71"/>
                <a:gd name="T25" fmla="*/ 7 h 112"/>
                <a:gd name="T26" fmla="*/ 22 w 71"/>
                <a:gd name="T27" fmla="*/ 1 h 112"/>
                <a:gd name="T28" fmla="*/ 37 w 71"/>
                <a:gd name="T29" fmla="*/ 0 h 112"/>
                <a:gd name="T30" fmla="*/ 65 w 71"/>
                <a:gd name="T31" fmla="*/ 7 h 112"/>
                <a:gd name="T32" fmla="*/ 55 w 71"/>
                <a:gd name="T33" fmla="*/ 22 h 112"/>
                <a:gd name="T34" fmla="*/ 44 w 71"/>
                <a:gd name="T35" fmla="*/ 17 h 112"/>
                <a:gd name="T36" fmla="*/ 31 w 71"/>
                <a:gd name="T37" fmla="*/ 17 h 112"/>
                <a:gd name="T38" fmla="*/ 22 w 71"/>
                <a:gd name="T39" fmla="*/ 23 h 112"/>
                <a:gd name="T40" fmla="*/ 22 w 71"/>
                <a:gd name="T41" fmla="*/ 33 h 112"/>
                <a:gd name="T42" fmla="*/ 28 w 71"/>
                <a:gd name="T43" fmla="*/ 40 h 112"/>
                <a:gd name="T44" fmla="*/ 47 w 71"/>
                <a:gd name="T45" fmla="*/ 50 h 112"/>
                <a:gd name="T46" fmla="*/ 65 w 71"/>
                <a:gd name="T47" fmla="*/ 63 h 112"/>
                <a:gd name="T48" fmla="*/ 70 w 71"/>
                <a:gd name="T49" fmla="*/ 72 h 112"/>
                <a:gd name="T50" fmla="*/ 71 w 71"/>
                <a:gd name="T51" fmla="*/ 82 h 112"/>
                <a:gd name="T52" fmla="*/ 68 w 71"/>
                <a:gd name="T53" fmla="*/ 95 h 112"/>
                <a:gd name="T54" fmla="*/ 61 w 71"/>
                <a:gd name="T55" fmla="*/ 104 h 112"/>
                <a:gd name="T56" fmla="*/ 48 w 71"/>
                <a:gd name="T57" fmla="*/ 111 h 112"/>
                <a:gd name="T58" fmla="*/ 32 w 71"/>
                <a:gd name="T59" fmla="*/ 112 h 112"/>
                <a:gd name="T60" fmla="*/ 15 w 71"/>
                <a:gd name="T61" fmla="*/ 111 h 112"/>
                <a:gd name="T62" fmla="*/ 0 w 71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12">
                  <a:moveTo>
                    <a:pt x="0" y="104"/>
                  </a:moveTo>
                  <a:lnTo>
                    <a:pt x="6" y="86"/>
                  </a:lnTo>
                  <a:lnTo>
                    <a:pt x="15" y="91"/>
                  </a:lnTo>
                  <a:lnTo>
                    <a:pt x="21" y="94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95"/>
                  </a:lnTo>
                  <a:lnTo>
                    <a:pt x="47" y="92"/>
                  </a:lnTo>
                  <a:lnTo>
                    <a:pt x="49" y="88"/>
                  </a:lnTo>
                  <a:lnTo>
                    <a:pt x="51" y="82"/>
                  </a:lnTo>
                  <a:lnTo>
                    <a:pt x="49" y="76"/>
                  </a:lnTo>
                  <a:lnTo>
                    <a:pt x="47" y="72"/>
                  </a:lnTo>
                  <a:lnTo>
                    <a:pt x="41" y="68"/>
                  </a:lnTo>
                  <a:lnTo>
                    <a:pt x="34" y="63"/>
                  </a:lnTo>
                  <a:lnTo>
                    <a:pt x="22" y="58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65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4" y="17"/>
                  </a:lnTo>
                  <a:lnTo>
                    <a:pt x="38" y="16"/>
                  </a:lnTo>
                  <a:lnTo>
                    <a:pt x="31" y="17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2" y="33"/>
                  </a:lnTo>
                  <a:lnTo>
                    <a:pt x="24" y="37"/>
                  </a:lnTo>
                  <a:lnTo>
                    <a:pt x="28" y="40"/>
                  </a:lnTo>
                  <a:lnTo>
                    <a:pt x="32" y="43"/>
                  </a:lnTo>
                  <a:lnTo>
                    <a:pt x="47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0" y="72"/>
                  </a:lnTo>
                  <a:lnTo>
                    <a:pt x="71" y="76"/>
                  </a:lnTo>
                  <a:lnTo>
                    <a:pt x="71" y="82"/>
                  </a:lnTo>
                  <a:lnTo>
                    <a:pt x="70" y="88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1" y="104"/>
                  </a:lnTo>
                  <a:lnTo>
                    <a:pt x="55" y="108"/>
                  </a:lnTo>
                  <a:lnTo>
                    <a:pt x="48" y="111"/>
                  </a:lnTo>
                  <a:lnTo>
                    <a:pt x="41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5" y="111"/>
                  </a:lnTo>
                  <a:lnTo>
                    <a:pt x="8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7" name="Freeform 98"/>
            <p:cNvSpPr>
              <a:spLocks/>
            </p:cNvSpPr>
            <p:nvPr userDrawn="1"/>
          </p:nvSpPr>
          <p:spPr bwMode="auto">
            <a:xfrm>
              <a:off x="3295650" y="811213"/>
              <a:ext cx="36513" cy="73025"/>
            </a:xfrm>
            <a:custGeom>
              <a:avLst/>
              <a:gdLst>
                <a:gd name="T0" fmla="*/ 11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1 w 69"/>
                <a:gd name="T7" fmla="*/ 28 h 139"/>
                <a:gd name="T8" fmla="*/ 11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0 w 69"/>
                <a:gd name="T15" fmla="*/ 28 h 139"/>
                <a:gd name="T16" fmla="*/ 60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1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7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6 w 69"/>
                <a:gd name="T49" fmla="*/ 139 h 139"/>
                <a:gd name="T50" fmla="*/ 30 w 69"/>
                <a:gd name="T51" fmla="*/ 138 h 139"/>
                <a:gd name="T52" fmla="*/ 26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1 w 69"/>
                <a:gd name="T63" fmla="*/ 106 h 139"/>
                <a:gd name="T64" fmla="*/ 11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1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1" y="28"/>
                  </a:lnTo>
                  <a:lnTo>
                    <a:pt x="11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0" y="28"/>
                  </a:lnTo>
                  <a:lnTo>
                    <a:pt x="60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1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7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6" y="139"/>
                  </a:lnTo>
                  <a:lnTo>
                    <a:pt x="30" y="138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1" y="106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8" name="Freeform 99"/>
            <p:cNvSpPr>
              <a:spLocks noEditPoints="1"/>
            </p:cNvSpPr>
            <p:nvPr userDrawn="1"/>
          </p:nvSpPr>
          <p:spPr bwMode="auto">
            <a:xfrm>
              <a:off x="3336925" y="804863"/>
              <a:ext cx="19050" cy="79375"/>
            </a:xfrm>
            <a:custGeom>
              <a:avLst/>
              <a:gdLst>
                <a:gd name="T0" fmla="*/ 24 w 36"/>
                <a:gd name="T1" fmla="*/ 0 h 150"/>
                <a:gd name="T2" fmla="*/ 29 w 36"/>
                <a:gd name="T3" fmla="*/ 2 h 150"/>
                <a:gd name="T4" fmla="*/ 33 w 36"/>
                <a:gd name="T5" fmla="*/ 3 h 150"/>
                <a:gd name="T6" fmla="*/ 36 w 36"/>
                <a:gd name="T7" fmla="*/ 7 h 150"/>
                <a:gd name="T8" fmla="*/ 36 w 36"/>
                <a:gd name="T9" fmla="*/ 12 h 150"/>
                <a:gd name="T10" fmla="*/ 36 w 36"/>
                <a:gd name="T11" fmla="*/ 16 h 150"/>
                <a:gd name="T12" fmla="*/ 33 w 36"/>
                <a:gd name="T13" fmla="*/ 20 h 150"/>
                <a:gd name="T14" fmla="*/ 29 w 36"/>
                <a:gd name="T15" fmla="*/ 23 h 150"/>
                <a:gd name="T16" fmla="*/ 24 w 36"/>
                <a:gd name="T17" fmla="*/ 23 h 150"/>
                <a:gd name="T18" fmla="*/ 20 w 36"/>
                <a:gd name="T19" fmla="*/ 23 h 150"/>
                <a:gd name="T20" fmla="*/ 16 w 36"/>
                <a:gd name="T21" fmla="*/ 20 h 150"/>
                <a:gd name="T22" fmla="*/ 14 w 36"/>
                <a:gd name="T23" fmla="*/ 16 h 150"/>
                <a:gd name="T24" fmla="*/ 13 w 36"/>
                <a:gd name="T25" fmla="*/ 12 h 150"/>
                <a:gd name="T26" fmla="*/ 14 w 36"/>
                <a:gd name="T27" fmla="*/ 7 h 150"/>
                <a:gd name="T28" fmla="*/ 16 w 36"/>
                <a:gd name="T29" fmla="*/ 3 h 150"/>
                <a:gd name="T30" fmla="*/ 20 w 36"/>
                <a:gd name="T31" fmla="*/ 2 h 150"/>
                <a:gd name="T32" fmla="*/ 24 w 36"/>
                <a:gd name="T33" fmla="*/ 0 h 150"/>
                <a:gd name="T34" fmla="*/ 14 w 36"/>
                <a:gd name="T35" fmla="*/ 150 h 150"/>
                <a:gd name="T36" fmla="*/ 14 w 36"/>
                <a:gd name="T37" fmla="*/ 58 h 150"/>
                <a:gd name="T38" fmla="*/ 0 w 36"/>
                <a:gd name="T39" fmla="*/ 58 h 150"/>
                <a:gd name="T40" fmla="*/ 0 w 36"/>
                <a:gd name="T41" fmla="*/ 40 h 150"/>
                <a:gd name="T42" fmla="*/ 33 w 36"/>
                <a:gd name="T43" fmla="*/ 40 h 150"/>
                <a:gd name="T44" fmla="*/ 33 w 36"/>
                <a:gd name="T45" fmla="*/ 150 h 150"/>
                <a:gd name="T46" fmla="*/ 14 w 36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0">
                  <a:moveTo>
                    <a:pt x="24" y="0"/>
                  </a:moveTo>
                  <a:lnTo>
                    <a:pt x="29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4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3" y="40"/>
                  </a:lnTo>
                  <a:lnTo>
                    <a:pt x="33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9" name="Freeform 100"/>
            <p:cNvSpPr>
              <a:spLocks noEditPoints="1"/>
            </p:cNvSpPr>
            <p:nvPr userDrawn="1"/>
          </p:nvSpPr>
          <p:spPr bwMode="auto">
            <a:xfrm>
              <a:off x="3365500" y="796925"/>
              <a:ext cx="47625" cy="87312"/>
            </a:xfrm>
            <a:custGeom>
              <a:avLst/>
              <a:gdLst>
                <a:gd name="T0" fmla="*/ 90 w 90"/>
                <a:gd name="T1" fmla="*/ 65 h 165"/>
                <a:gd name="T2" fmla="*/ 80 w 90"/>
                <a:gd name="T3" fmla="*/ 78 h 165"/>
                <a:gd name="T4" fmla="*/ 77 w 90"/>
                <a:gd name="T5" fmla="*/ 75 h 165"/>
                <a:gd name="T6" fmla="*/ 69 w 90"/>
                <a:gd name="T7" fmla="*/ 72 h 165"/>
                <a:gd name="T8" fmla="*/ 62 w 90"/>
                <a:gd name="T9" fmla="*/ 70 h 165"/>
                <a:gd name="T10" fmla="*/ 55 w 90"/>
                <a:gd name="T11" fmla="*/ 69 h 165"/>
                <a:gd name="T12" fmla="*/ 48 w 90"/>
                <a:gd name="T13" fmla="*/ 70 h 165"/>
                <a:gd name="T14" fmla="*/ 41 w 90"/>
                <a:gd name="T15" fmla="*/ 72 h 165"/>
                <a:gd name="T16" fmla="*/ 35 w 90"/>
                <a:gd name="T17" fmla="*/ 76 h 165"/>
                <a:gd name="T18" fmla="*/ 31 w 90"/>
                <a:gd name="T19" fmla="*/ 80 h 165"/>
                <a:gd name="T20" fmla="*/ 26 w 90"/>
                <a:gd name="T21" fmla="*/ 86 h 165"/>
                <a:gd name="T22" fmla="*/ 23 w 90"/>
                <a:gd name="T23" fmla="*/ 93 h 165"/>
                <a:gd name="T24" fmla="*/ 22 w 90"/>
                <a:gd name="T25" fmla="*/ 102 h 165"/>
                <a:gd name="T26" fmla="*/ 20 w 90"/>
                <a:gd name="T27" fmla="*/ 111 h 165"/>
                <a:gd name="T28" fmla="*/ 22 w 90"/>
                <a:gd name="T29" fmla="*/ 119 h 165"/>
                <a:gd name="T30" fmla="*/ 23 w 90"/>
                <a:gd name="T31" fmla="*/ 128 h 165"/>
                <a:gd name="T32" fmla="*/ 26 w 90"/>
                <a:gd name="T33" fmla="*/ 134 h 165"/>
                <a:gd name="T34" fmla="*/ 31 w 90"/>
                <a:gd name="T35" fmla="*/ 139 h 165"/>
                <a:gd name="T36" fmla="*/ 35 w 90"/>
                <a:gd name="T37" fmla="*/ 144 h 165"/>
                <a:gd name="T38" fmla="*/ 42 w 90"/>
                <a:gd name="T39" fmla="*/ 147 h 165"/>
                <a:gd name="T40" fmla="*/ 49 w 90"/>
                <a:gd name="T41" fmla="*/ 150 h 165"/>
                <a:gd name="T42" fmla="*/ 57 w 90"/>
                <a:gd name="T43" fmla="*/ 150 h 165"/>
                <a:gd name="T44" fmla="*/ 64 w 90"/>
                <a:gd name="T45" fmla="*/ 150 h 165"/>
                <a:gd name="T46" fmla="*/ 69 w 90"/>
                <a:gd name="T47" fmla="*/ 147 h 165"/>
                <a:gd name="T48" fmla="*/ 77 w 90"/>
                <a:gd name="T49" fmla="*/ 144 h 165"/>
                <a:gd name="T50" fmla="*/ 82 w 90"/>
                <a:gd name="T51" fmla="*/ 139 h 165"/>
                <a:gd name="T52" fmla="*/ 90 w 90"/>
                <a:gd name="T53" fmla="*/ 155 h 165"/>
                <a:gd name="T54" fmla="*/ 82 w 90"/>
                <a:gd name="T55" fmla="*/ 160 h 165"/>
                <a:gd name="T56" fmla="*/ 72 w 90"/>
                <a:gd name="T57" fmla="*/ 162 h 165"/>
                <a:gd name="T58" fmla="*/ 62 w 90"/>
                <a:gd name="T59" fmla="*/ 165 h 165"/>
                <a:gd name="T60" fmla="*/ 52 w 90"/>
                <a:gd name="T61" fmla="*/ 165 h 165"/>
                <a:gd name="T62" fmla="*/ 41 w 90"/>
                <a:gd name="T63" fmla="*/ 165 h 165"/>
                <a:gd name="T64" fmla="*/ 32 w 90"/>
                <a:gd name="T65" fmla="*/ 162 h 165"/>
                <a:gd name="T66" fmla="*/ 23 w 90"/>
                <a:gd name="T67" fmla="*/ 157 h 165"/>
                <a:gd name="T68" fmla="*/ 15 w 90"/>
                <a:gd name="T69" fmla="*/ 151 h 165"/>
                <a:gd name="T70" fmla="*/ 9 w 90"/>
                <a:gd name="T71" fmla="*/ 142 h 165"/>
                <a:gd name="T72" fmla="*/ 5 w 90"/>
                <a:gd name="T73" fmla="*/ 134 h 165"/>
                <a:gd name="T74" fmla="*/ 2 w 90"/>
                <a:gd name="T75" fmla="*/ 122 h 165"/>
                <a:gd name="T76" fmla="*/ 0 w 90"/>
                <a:gd name="T77" fmla="*/ 111 h 165"/>
                <a:gd name="T78" fmla="*/ 2 w 90"/>
                <a:gd name="T79" fmla="*/ 98 h 165"/>
                <a:gd name="T80" fmla="*/ 5 w 90"/>
                <a:gd name="T81" fmla="*/ 88 h 165"/>
                <a:gd name="T82" fmla="*/ 9 w 90"/>
                <a:gd name="T83" fmla="*/ 78 h 165"/>
                <a:gd name="T84" fmla="*/ 16 w 90"/>
                <a:gd name="T85" fmla="*/ 69 h 165"/>
                <a:gd name="T86" fmla="*/ 23 w 90"/>
                <a:gd name="T87" fmla="*/ 62 h 165"/>
                <a:gd name="T88" fmla="*/ 33 w 90"/>
                <a:gd name="T89" fmla="*/ 57 h 165"/>
                <a:gd name="T90" fmla="*/ 45 w 90"/>
                <a:gd name="T91" fmla="*/ 54 h 165"/>
                <a:gd name="T92" fmla="*/ 57 w 90"/>
                <a:gd name="T93" fmla="*/ 53 h 165"/>
                <a:gd name="T94" fmla="*/ 65 w 90"/>
                <a:gd name="T95" fmla="*/ 54 h 165"/>
                <a:gd name="T96" fmla="*/ 75 w 90"/>
                <a:gd name="T97" fmla="*/ 56 h 165"/>
                <a:gd name="T98" fmla="*/ 84 w 90"/>
                <a:gd name="T99" fmla="*/ 60 h 165"/>
                <a:gd name="T100" fmla="*/ 90 w 90"/>
                <a:gd name="T101" fmla="*/ 65 h 165"/>
                <a:gd name="T102" fmla="*/ 87 w 90"/>
                <a:gd name="T103" fmla="*/ 0 h 165"/>
                <a:gd name="T104" fmla="*/ 57 w 90"/>
                <a:gd name="T105" fmla="*/ 33 h 165"/>
                <a:gd name="T106" fmla="*/ 45 w 90"/>
                <a:gd name="T107" fmla="*/ 33 h 165"/>
                <a:gd name="T108" fmla="*/ 15 w 90"/>
                <a:gd name="T109" fmla="*/ 0 h 165"/>
                <a:gd name="T110" fmla="*/ 32 w 90"/>
                <a:gd name="T111" fmla="*/ 0 h 165"/>
                <a:gd name="T112" fmla="*/ 51 w 90"/>
                <a:gd name="T113" fmla="*/ 18 h 165"/>
                <a:gd name="T114" fmla="*/ 67 w 90"/>
                <a:gd name="T115" fmla="*/ 0 h 165"/>
                <a:gd name="T116" fmla="*/ 87 w 90"/>
                <a:gd name="T1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5">
                  <a:moveTo>
                    <a:pt x="90" y="65"/>
                  </a:moveTo>
                  <a:lnTo>
                    <a:pt x="80" y="78"/>
                  </a:lnTo>
                  <a:lnTo>
                    <a:pt x="77" y="75"/>
                  </a:lnTo>
                  <a:lnTo>
                    <a:pt x="69" y="72"/>
                  </a:lnTo>
                  <a:lnTo>
                    <a:pt x="62" y="70"/>
                  </a:lnTo>
                  <a:lnTo>
                    <a:pt x="55" y="69"/>
                  </a:lnTo>
                  <a:lnTo>
                    <a:pt x="48" y="70"/>
                  </a:lnTo>
                  <a:lnTo>
                    <a:pt x="41" y="72"/>
                  </a:lnTo>
                  <a:lnTo>
                    <a:pt x="35" y="76"/>
                  </a:lnTo>
                  <a:lnTo>
                    <a:pt x="31" y="80"/>
                  </a:lnTo>
                  <a:lnTo>
                    <a:pt x="26" y="86"/>
                  </a:lnTo>
                  <a:lnTo>
                    <a:pt x="23" y="93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19"/>
                  </a:lnTo>
                  <a:lnTo>
                    <a:pt x="23" y="128"/>
                  </a:lnTo>
                  <a:lnTo>
                    <a:pt x="26" y="134"/>
                  </a:lnTo>
                  <a:lnTo>
                    <a:pt x="31" y="139"/>
                  </a:lnTo>
                  <a:lnTo>
                    <a:pt x="35" y="144"/>
                  </a:lnTo>
                  <a:lnTo>
                    <a:pt x="42" y="147"/>
                  </a:lnTo>
                  <a:lnTo>
                    <a:pt x="49" y="150"/>
                  </a:lnTo>
                  <a:lnTo>
                    <a:pt x="57" y="150"/>
                  </a:lnTo>
                  <a:lnTo>
                    <a:pt x="64" y="150"/>
                  </a:lnTo>
                  <a:lnTo>
                    <a:pt x="69" y="147"/>
                  </a:lnTo>
                  <a:lnTo>
                    <a:pt x="77" y="144"/>
                  </a:lnTo>
                  <a:lnTo>
                    <a:pt x="82" y="139"/>
                  </a:lnTo>
                  <a:lnTo>
                    <a:pt x="90" y="155"/>
                  </a:lnTo>
                  <a:lnTo>
                    <a:pt x="82" y="160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1" y="165"/>
                  </a:lnTo>
                  <a:lnTo>
                    <a:pt x="32" y="162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2"/>
                  </a:lnTo>
                  <a:lnTo>
                    <a:pt x="5" y="134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69"/>
                  </a:lnTo>
                  <a:lnTo>
                    <a:pt x="23" y="62"/>
                  </a:lnTo>
                  <a:lnTo>
                    <a:pt x="33" y="57"/>
                  </a:lnTo>
                  <a:lnTo>
                    <a:pt x="45" y="54"/>
                  </a:lnTo>
                  <a:lnTo>
                    <a:pt x="57" y="53"/>
                  </a:lnTo>
                  <a:lnTo>
                    <a:pt x="65" y="54"/>
                  </a:lnTo>
                  <a:lnTo>
                    <a:pt x="75" y="56"/>
                  </a:lnTo>
                  <a:lnTo>
                    <a:pt x="84" y="60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7" y="33"/>
                  </a:lnTo>
                  <a:lnTo>
                    <a:pt x="45" y="33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18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0" name="Freeform 101"/>
            <p:cNvSpPr>
              <a:spLocks/>
            </p:cNvSpPr>
            <p:nvPr userDrawn="1"/>
          </p:nvSpPr>
          <p:spPr bwMode="auto">
            <a:xfrm>
              <a:off x="3421063" y="825500"/>
              <a:ext cx="46038" cy="58737"/>
            </a:xfrm>
            <a:custGeom>
              <a:avLst/>
              <a:gdLst>
                <a:gd name="T0" fmla="*/ 68 w 86"/>
                <a:gd name="T1" fmla="*/ 111 h 111"/>
                <a:gd name="T2" fmla="*/ 68 w 86"/>
                <a:gd name="T3" fmla="*/ 48 h 111"/>
                <a:gd name="T4" fmla="*/ 66 w 86"/>
                <a:gd name="T5" fmla="*/ 39 h 111"/>
                <a:gd name="T6" fmla="*/ 66 w 86"/>
                <a:gd name="T7" fmla="*/ 33 h 111"/>
                <a:gd name="T8" fmla="*/ 65 w 86"/>
                <a:gd name="T9" fmla="*/ 27 h 111"/>
                <a:gd name="T10" fmla="*/ 62 w 86"/>
                <a:gd name="T11" fmla="*/ 23 h 111"/>
                <a:gd name="T12" fmla="*/ 59 w 86"/>
                <a:gd name="T13" fmla="*/ 20 h 111"/>
                <a:gd name="T14" fmla="*/ 55 w 86"/>
                <a:gd name="T15" fmla="*/ 17 h 111"/>
                <a:gd name="T16" fmla="*/ 50 w 86"/>
                <a:gd name="T17" fmla="*/ 17 h 111"/>
                <a:gd name="T18" fmla="*/ 45 w 86"/>
                <a:gd name="T19" fmla="*/ 16 h 111"/>
                <a:gd name="T20" fmla="*/ 37 w 86"/>
                <a:gd name="T21" fmla="*/ 17 h 111"/>
                <a:gd name="T22" fmla="*/ 30 w 86"/>
                <a:gd name="T23" fmla="*/ 20 h 111"/>
                <a:gd name="T24" fmla="*/ 24 w 86"/>
                <a:gd name="T25" fmla="*/ 25 h 111"/>
                <a:gd name="T26" fmla="*/ 20 w 86"/>
                <a:gd name="T27" fmla="*/ 30 h 111"/>
                <a:gd name="T28" fmla="*/ 20 w 86"/>
                <a:gd name="T29" fmla="*/ 111 h 111"/>
                <a:gd name="T30" fmla="*/ 0 w 86"/>
                <a:gd name="T31" fmla="*/ 111 h 111"/>
                <a:gd name="T32" fmla="*/ 0 w 86"/>
                <a:gd name="T33" fmla="*/ 1 h 111"/>
                <a:gd name="T34" fmla="*/ 13 w 86"/>
                <a:gd name="T35" fmla="*/ 1 h 111"/>
                <a:gd name="T36" fmla="*/ 20 w 86"/>
                <a:gd name="T37" fmla="*/ 16 h 111"/>
                <a:gd name="T38" fmla="*/ 24 w 86"/>
                <a:gd name="T39" fmla="*/ 9 h 111"/>
                <a:gd name="T40" fmla="*/ 32 w 86"/>
                <a:gd name="T41" fmla="*/ 4 h 111"/>
                <a:gd name="T42" fmla="*/ 40 w 86"/>
                <a:gd name="T43" fmla="*/ 1 h 111"/>
                <a:gd name="T44" fmla="*/ 50 w 86"/>
                <a:gd name="T45" fmla="*/ 0 h 111"/>
                <a:gd name="T46" fmla="*/ 59 w 86"/>
                <a:gd name="T47" fmla="*/ 1 h 111"/>
                <a:gd name="T48" fmla="*/ 66 w 86"/>
                <a:gd name="T49" fmla="*/ 3 h 111"/>
                <a:gd name="T50" fmla="*/ 72 w 86"/>
                <a:gd name="T51" fmla="*/ 6 h 111"/>
                <a:gd name="T52" fmla="*/ 78 w 86"/>
                <a:gd name="T53" fmla="*/ 12 h 111"/>
                <a:gd name="T54" fmla="*/ 81 w 86"/>
                <a:gd name="T55" fmla="*/ 17 h 111"/>
                <a:gd name="T56" fmla="*/ 84 w 86"/>
                <a:gd name="T57" fmla="*/ 25 h 111"/>
                <a:gd name="T58" fmla="*/ 86 w 86"/>
                <a:gd name="T59" fmla="*/ 33 h 111"/>
                <a:gd name="T60" fmla="*/ 86 w 86"/>
                <a:gd name="T61" fmla="*/ 43 h 111"/>
                <a:gd name="T62" fmla="*/ 86 w 86"/>
                <a:gd name="T63" fmla="*/ 111 h 111"/>
                <a:gd name="T64" fmla="*/ 68 w 86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1">
                  <a:moveTo>
                    <a:pt x="68" y="111"/>
                  </a:moveTo>
                  <a:lnTo>
                    <a:pt x="68" y="48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5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4" y="25"/>
                  </a:lnTo>
                  <a:lnTo>
                    <a:pt x="20" y="30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20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6" y="33"/>
                  </a:lnTo>
                  <a:lnTo>
                    <a:pt x="86" y="43"/>
                  </a:lnTo>
                  <a:lnTo>
                    <a:pt x="86" y="111"/>
                  </a:lnTo>
                  <a:lnTo>
                    <a:pt x="6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1" name="Freeform 102"/>
            <p:cNvSpPr>
              <a:spLocks noEditPoints="1"/>
            </p:cNvSpPr>
            <p:nvPr userDrawn="1"/>
          </p:nvSpPr>
          <p:spPr bwMode="auto">
            <a:xfrm>
              <a:off x="3476625" y="796925"/>
              <a:ext cx="25400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3 w 46"/>
                <a:gd name="T17" fmla="*/ 33 h 164"/>
                <a:gd name="T18" fmla="*/ 9 w 46"/>
                <a:gd name="T19" fmla="*/ 33 h 164"/>
                <a:gd name="T20" fmla="*/ 26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2" name="Freeform 103"/>
            <p:cNvSpPr>
              <a:spLocks/>
            </p:cNvSpPr>
            <p:nvPr userDrawn="1"/>
          </p:nvSpPr>
          <p:spPr bwMode="auto">
            <a:xfrm>
              <a:off x="3538538" y="803275"/>
              <a:ext cx="38100" cy="80962"/>
            </a:xfrm>
            <a:custGeom>
              <a:avLst/>
              <a:gdLst>
                <a:gd name="T0" fmla="*/ 66 w 71"/>
                <a:gd name="T1" fmla="*/ 18 h 153"/>
                <a:gd name="T2" fmla="*/ 61 w 71"/>
                <a:gd name="T3" fmla="*/ 15 h 153"/>
                <a:gd name="T4" fmla="*/ 55 w 71"/>
                <a:gd name="T5" fmla="*/ 15 h 153"/>
                <a:gd name="T6" fmla="*/ 50 w 71"/>
                <a:gd name="T7" fmla="*/ 15 h 153"/>
                <a:gd name="T8" fmla="*/ 46 w 71"/>
                <a:gd name="T9" fmla="*/ 16 h 153"/>
                <a:gd name="T10" fmla="*/ 43 w 71"/>
                <a:gd name="T11" fmla="*/ 19 h 153"/>
                <a:gd name="T12" fmla="*/ 40 w 71"/>
                <a:gd name="T13" fmla="*/ 22 h 153"/>
                <a:gd name="T14" fmla="*/ 37 w 71"/>
                <a:gd name="T15" fmla="*/ 25 h 153"/>
                <a:gd name="T16" fmla="*/ 36 w 71"/>
                <a:gd name="T17" fmla="*/ 29 h 153"/>
                <a:gd name="T18" fmla="*/ 35 w 71"/>
                <a:gd name="T19" fmla="*/ 33 h 153"/>
                <a:gd name="T20" fmla="*/ 35 w 71"/>
                <a:gd name="T21" fmla="*/ 38 h 153"/>
                <a:gd name="T22" fmla="*/ 35 w 71"/>
                <a:gd name="T23" fmla="*/ 41 h 153"/>
                <a:gd name="T24" fmla="*/ 35 w 71"/>
                <a:gd name="T25" fmla="*/ 43 h 153"/>
                <a:gd name="T26" fmla="*/ 58 w 71"/>
                <a:gd name="T27" fmla="*/ 43 h 153"/>
                <a:gd name="T28" fmla="*/ 58 w 71"/>
                <a:gd name="T29" fmla="*/ 61 h 153"/>
                <a:gd name="T30" fmla="*/ 35 w 71"/>
                <a:gd name="T31" fmla="*/ 61 h 153"/>
                <a:gd name="T32" fmla="*/ 35 w 71"/>
                <a:gd name="T33" fmla="*/ 153 h 153"/>
                <a:gd name="T34" fmla="*/ 16 w 71"/>
                <a:gd name="T35" fmla="*/ 153 h 153"/>
                <a:gd name="T36" fmla="*/ 16 w 71"/>
                <a:gd name="T37" fmla="*/ 61 h 153"/>
                <a:gd name="T38" fmla="*/ 0 w 71"/>
                <a:gd name="T39" fmla="*/ 61 h 153"/>
                <a:gd name="T40" fmla="*/ 0 w 71"/>
                <a:gd name="T41" fmla="*/ 43 h 153"/>
                <a:gd name="T42" fmla="*/ 16 w 71"/>
                <a:gd name="T43" fmla="*/ 43 h 153"/>
                <a:gd name="T44" fmla="*/ 16 w 71"/>
                <a:gd name="T45" fmla="*/ 35 h 153"/>
                <a:gd name="T46" fmla="*/ 19 w 71"/>
                <a:gd name="T47" fmla="*/ 26 h 153"/>
                <a:gd name="T48" fmla="*/ 22 w 71"/>
                <a:gd name="T49" fmla="*/ 18 h 153"/>
                <a:gd name="T50" fmla="*/ 26 w 71"/>
                <a:gd name="T51" fmla="*/ 12 h 153"/>
                <a:gd name="T52" fmla="*/ 32 w 71"/>
                <a:gd name="T53" fmla="*/ 6 h 153"/>
                <a:gd name="T54" fmla="*/ 37 w 71"/>
                <a:gd name="T55" fmla="*/ 3 h 153"/>
                <a:gd name="T56" fmla="*/ 45 w 71"/>
                <a:gd name="T57" fmla="*/ 0 h 153"/>
                <a:gd name="T58" fmla="*/ 53 w 71"/>
                <a:gd name="T59" fmla="*/ 0 h 153"/>
                <a:gd name="T60" fmla="*/ 62 w 71"/>
                <a:gd name="T61" fmla="*/ 0 h 153"/>
                <a:gd name="T62" fmla="*/ 71 w 71"/>
                <a:gd name="T63" fmla="*/ 3 h 153"/>
                <a:gd name="T64" fmla="*/ 66 w 71"/>
                <a:gd name="T65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53">
                  <a:moveTo>
                    <a:pt x="66" y="18"/>
                  </a:moveTo>
                  <a:lnTo>
                    <a:pt x="61" y="15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3" y="19"/>
                  </a:lnTo>
                  <a:lnTo>
                    <a:pt x="40" y="22"/>
                  </a:lnTo>
                  <a:lnTo>
                    <a:pt x="37" y="25"/>
                  </a:lnTo>
                  <a:lnTo>
                    <a:pt x="36" y="29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58" y="43"/>
                  </a:lnTo>
                  <a:lnTo>
                    <a:pt x="58" y="61"/>
                  </a:lnTo>
                  <a:lnTo>
                    <a:pt x="35" y="61"/>
                  </a:lnTo>
                  <a:lnTo>
                    <a:pt x="35" y="153"/>
                  </a:lnTo>
                  <a:lnTo>
                    <a:pt x="16" y="153"/>
                  </a:lnTo>
                  <a:lnTo>
                    <a:pt x="16" y="61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16" y="35"/>
                  </a:lnTo>
                  <a:lnTo>
                    <a:pt x="19" y="2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32" y="6"/>
                  </a:lnTo>
                  <a:lnTo>
                    <a:pt x="37" y="3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3" name="Freeform 104"/>
            <p:cNvSpPr>
              <a:spLocks noEditPoints="1"/>
            </p:cNvSpPr>
            <p:nvPr userDrawn="1"/>
          </p:nvSpPr>
          <p:spPr bwMode="auto">
            <a:xfrm>
              <a:off x="3578225" y="825500"/>
              <a:ext cx="52388" cy="58737"/>
            </a:xfrm>
            <a:custGeom>
              <a:avLst/>
              <a:gdLst>
                <a:gd name="T0" fmla="*/ 0 w 98"/>
                <a:gd name="T1" fmla="*/ 45 h 112"/>
                <a:gd name="T2" fmla="*/ 7 w 98"/>
                <a:gd name="T3" fmla="*/ 25 h 112"/>
                <a:gd name="T4" fmla="*/ 20 w 98"/>
                <a:gd name="T5" fmla="*/ 9 h 112"/>
                <a:gd name="T6" fmla="*/ 38 w 98"/>
                <a:gd name="T7" fmla="*/ 1 h 112"/>
                <a:gd name="T8" fmla="*/ 60 w 98"/>
                <a:gd name="T9" fmla="*/ 1 h 112"/>
                <a:gd name="T10" fmla="*/ 77 w 98"/>
                <a:gd name="T11" fmla="*/ 9 h 112"/>
                <a:gd name="T12" fmla="*/ 90 w 98"/>
                <a:gd name="T13" fmla="*/ 23 h 112"/>
                <a:gd name="T14" fmla="*/ 96 w 98"/>
                <a:gd name="T15" fmla="*/ 43 h 112"/>
                <a:gd name="T16" fmla="*/ 96 w 98"/>
                <a:gd name="T17" fmla="*/ 69 h 112"/>
                <a:gd name="T18" fmla="*/ 90 w 98"/>
                <a:gd name="T19" fmla="*/ 89 h 112"/>
                <a:gd name="T20" fmla="*/ 77 w 98"/>
                <a:gd name="T21" fmla="*/ 104 h 112"/>
                <a:gd name="T22" fmla="*/ 59 w 98"/>
                <a:gd name="T23" fmla="*/ 112 h 112"/>
                <a:gd name="T24" fmla="*/ 37 w 98"/>
                <a:gd name="T25" fmla="*/ 112 h 112"/>
                <a:gd name="T26" fmla="*/ 20 w 98"/>
                <a:gd name="T27" fmla="*/ 104 h 112"/>
                <a:gd name="T28" fmla="*/ 7 w 98"/>
                <a:gd name="T29" fmla="*/ 89 h 112"/>
                <a:gd name="T30" fmla="*/ 0 w 98"/>
                <a:gd name="T31" fmla="*/ 68 h 112"/>
                <a:gd name="T32" fmla="*/ 20 w 98"/>
                <a:gd name="T33" fmla="*/ 56 h 112"/>
                <a:gd name="T34" fmla="*/ 21 w 98"/>
                <a:gd name="T35" fmla="*/ 73 h 112"/>
                <a:gd name="T36" fmla="*/ 27 w 98"/>
                <a:gd name="T37" fmla="*/ 86 h 112"/>
                <a:gd name="T38" fmla="*/ 36 w 98"/>
                <a:gd name="T39" fmla="*/ 95 h 112"/>
                <a:gd name="T40" fmla="*/ 49 w 98"/>
                <a:gd name="T41" fmla="*/ 97 h 112"/>
                <a:gd name="T42" fmla="*/ 60 w 98"/>
                <a:gd name="T43" fmla="*/ 94 h 112"/>
                <a:gd name="T44" fmla="*/ 70 w 98"/>
                <a:gd name="T45" fmla="*/ 86 h 112"/>
                <a:gd name="T46" fmla="*/ 76 w 98"/>
                <a:gd name="T47" fmla="*/ 73 h 112"/>
                <a:gd name="T48" fmla="*/ 77 w 98"/>
                <a:gd name="T49" fmla="*/ 56 h 112"/>
                <a:gd name="T50" fmla="*/ 76 w 98"/>
                <a:gd name="T51" fmla="*/ 39 h 112"/>
                <a:gd name="T52" fmla="*/ 70 w 98"/>
                <a:gd name="T53" fmla="*/ 26 h 112"/>
                <a:gd name="T54" fmla="*/ 62 w 98"/>
                <a:gd name="T55" fmla="*/ 19 h 112"/>
                <a:gd name="T56" fmla="*/ 49 w 98"/>
                <a:gd name="T57" fmla="*/ 16 h 112"/>
                <a:gd name="T58" fmla="*/ 37 w 98"/>
                <a:gd name="T59" fmla="*/ 19 h 112"/>
                <a:gd name="T60" fmla="*/ 27 w 98"/>
                <a:gd name="T61" fmla="*/ 26 h 112"/>
                <a:gd name="T62" fmla="*/ 21 w 98"/>
                <a:gd name="T63" fmla="*/ 39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5"/>
                  </a:lnTo>
                  <a:lnTo>
                    <a:pt x="2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20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5" y="33"/>
                  </a:lnTo>
                  <a:lnTo>
                    <a:pt x="96" y="43"/>
                  </a:lnTo>
                  <a:lnTo>
                    <a:pt x="98" y="56"/>
                  </a:lnTo>
                  <a:lnTo>
                    <a:pt x="96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69" y="109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37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2" y="98"/>
                  </a:lnTo>
                  <a:lnTo>
                    <a:pt x="7" y="89"/>
                  </a:lnTo>
                  <a:lnTo>
                    <a:pt x="2" y="79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6"/>
                  </a:lnTo>
                  <a:lnTo>
                    <a:pt x="21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6" y="95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3" y="32"/>
                  </a:lnTo>
                  <a:lnTo>
                    <a:pt x="70" y="26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2"/>
                  </a:lnTo>
                  <a:lnTo>
                    <a:pt x="21" y="39"/>
                  </a:lnTo>
                  <a:lnTo>
                    <a:pt x="20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4" name="Freeform 105"/>
            <p:cNvSpPr>
              <a:spLocks/>
            </p:cNvSpPr>
            <p:nvPr userDrawn="1"/>
          </p:nvSpPr>
          <p:spPr bwMode="auto">
            <a:xfrm>
              <a:off x="363855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3 w 85"/>
                <a:gd name="T9" fmla="*/ 27 h 111"/>
                <a:gd name="T10" fmla="*/ 60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7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4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0 w 85"/>
                <a:gd name="T45" fmla="*/ 0 h 111"/>
                <a:gd name="T46" fmla="*/ 59 w 85"/>
                <a:gd name="T47" fmla="*/ 1 h 111"/>
                <a:gd name="T48" fmla="*/ 66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3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3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5" name="Freeform 106"/>
            <p:cNvSpPr>
              <a:spLocks noEditPoints="1"/>
            </p:cNvSpPr>
            <p:nvPr userDrawn="1"/>
          </p:nvSpPr>
          <p:spPr bwMode="auto">
            <a:xfrm>
              <a:off x="3694113" y="803275"/>
              <a:ext cx="49213" cy="80962"/>
            </a:xfrm>
            <a:custGeom>
              <a:avLst/>
              <a:gdLst>
                <a:gd name="T0" fmla="*/ 75 w 93"/>
                <a:gd name="T1" fmla="*/ 153 h 154"/>
                <a:gd name="T2" fmla="*/ 75 w 93"/>
                <a:gd name="T3" fmla="*/ 144 h 154"/>
                <a:gd name="T4" fmla="*/ 69 w 93"/>
                <a:gd name="T5" fmla="*/ 149 h 154"/>
                <a:gd name="T6" fmla="*/ 62 w 93"/>
                <a:gd name="T7" fmla="*/ 151 h 154"/>
                <a:gd name="T8" fmla="*/ 54 w 93"/>
                <a:gd name="T9" fmla="*/ 154 h 154"/>
                <a:gd name="T10" fmla="*/ 46 w 93"/>
                <a:gd name="T11" fmla="*/ 154 h 154"/>
                <a:gd name="T12" fmla="*/ 36 w 93"/>
                <a:gd name="T13" fmla="*/ 154 h 154"/>
                <a:gd name="T14" fmla="*/ 27 w 93"/>
                <a:gd name="T15" fmla="*/ 151 h 154"/>
                <a:gd name="T16" fmla="*/ 18 w 93"/>
                <a:gd name="T17" fmla="*/ 146 h 154"/>
                <a:gd name="T18" fmla="*/ 13 w 93"/>
                <a:gd name="T19" fmla="*/ 140 h 154"/>
                <a:gd name="T20" fmla="*/ 7 w 93"/>
                <a:gd name="T21" fmla="*/ 133 h 154"/>
                <a:gd name="T22" fmla="*/ 3 w 93"/>
                <a:gd name="T23" fmla="*/ 123 h 154"/>
                <a:gd name="T24" fmla="*/ 0 w 93"/>
                <a:gd name="T25" fmla="*/ 113 h 154"/>
                <a:gd name="T26" fmla="*/ 0 w 93"/>
                <a:gd name="T27" fmla="*/ 101 h 154"/>
                <a:gd name="T28" fmla="*/ 1 w 93"/>
                <a:gd name="T29" fmla="*/ 90 h 154"/>
                <a:gd name="T30" fmla="*/ 3 w 93"/>
                <a:gd name="T31" fmla="*/ 78 h 154"/>
                <a:gd name="T32" fmla="*/ 8 w 93"/>
                <a:gd name="T33" fmla="*/ 68 h 154"/>
                <a:gd name="T34" fmla="*/ 14 w 93"/>
                <a:gd name="T35" fmla="*/ 59 h 154"/>
                <a:gd name="T36" fmla="*/ 21 w 93"/>
                <a:gd name="T37" fmla="*/ 52 h 154"/>
                <a:gd name="T38" fmla="*/ 30 w 93"/>
                <a:gd name="T39" fmla="*/ 46 h 154"/>
                <a:gd name="T40" fmla="*/ 39 w 93"/>
                <a:gd name="T41" fmla="*/ 43 h 154"/>
                <a:gd name="T42" fmla="*/ 49 w 93"/>
                <a:gd name="T43" fmla="*/ 42 h 154"/>
                <a:gd name="T44" fmla="*/ 57 w 93"/>
                <a:gd name="T45" fmla="*/ 42 h 154"/>
                <a:gd name="T46" fmla="*/ 63 w 93"/>
                <a:gd name="T47" fmla="*/ 43 h 154"/>
                <a:gd name="T48" fmla="*/ 70 w 93"/>
                <a:gd name="T49" fmla="*/ 46 h 154"/>
                <a:gd name="T50" fmla="*/ 75 w 93"/>
                <a:gd name="T51" fmla="*/ 51 h 154"/>
                <a:gd name="T52" fmla="*/ 75 w 93"/>
                <a:gd name="T53" fmla="*/ 0 h 154"/>
                <a:gd name="T54" fmla="*/ 93 w 93"/>
                <a:gd name="T55" fmla="*/ 0 h 154"/>
                <a:gd name="T56" fmla="*/ 93 w 93"/>
                <a:gd name="T57" fmla="*/ 153 h 154"/>
                <a:gd name="T58" fmla="*/ 75 w 93"/>
                <a:gd name="T59" fmla="*/ 153 h 154"/>
                <a:gd name="T60" fmla="*/ 75 w 93"/>
                <a:gd name="T61" fmla="*/ 69 h 154"/>
                <a:gd name="T62" fmla="*/ 70 w 93"/>
                <a:gd name="T63" fmla="*/ 65 h 154"/>
                <a:gd name="T64" fmla="*/ 66 w 93"/>
                <a:gd name="T65" fmla="*/ 61 h 154"/>
                <a:gd name="T66" fmla="*/ 60 w 93"/>
                <a:gd name="T67" fmla="*/ 59 h 154"/>
                <a:gd name="T68" fmla="*/ 54 w 93"/>
                <a:gd name="T69" fmla="*/ 58 h 154"/>
                <a:gd name="T70" fmla="*/ 47 w 93"/>
                <a:gd name="T71" fmla="*/ 59 h 154"/>
                <a:gd name="T72" fmla="*/ 40 w 93"/>
                <a:gd name="T73" fmla="*/ 61 h 154"/>
                <a:gd name="T74" fmla="*/ 34 w 93"/>
                <a:gd name="T75" fmla="*/ 65 h 154"/>
                <a:gd name="T76" fmla="*/ 30 w 93"/>
                <a:gd name="T77" fmla="*/ 69 h 154"/>
                <a:gd name="T78" fmla="*/ 26 w 93"/>
                <a:gd name="T79" fmla="*/ 77 h 154"/>
                <a:gd name="T80" fmla="*/ 23 w 93"/>
                <a:gd name="T81" fmla="*/ 82 h 154"/>
                <a:gd name="T82" fmla="*/ 20 w 93"/>
                <a:gd name="T83" fmla="*/ 91 h 154"/>
                <a:gd name="T84" fmla="*/ 20 w 93"/>
                <a:gd name="T85" fmla="*/ 100 h 154"/>
                <a:gd name="T86" fmla="*/ 20 w 93"/>
                <a:gd name="T87" fmla="*/ 108 h 154"/>
                <a:gd name="T88" fmla="*/ 23 w 93"/>
                <a:gd name="T89" fmla="*/ 117 h 154"/>
                <a:gd name="T90" fmla="*/ 24 w 93"/>
                <a:gd name="T91" fmla="*/ 123 h 154"/>
                <a:gd name="T92" fmla="*/ 28 w 93"/>
                <a:gd name="T93" fmla="*/ 128 h 154"/>
                <a:gd name="T94" fmla="*/ 34 w 93"/>
                <a:gd name="T95" fmla="*/ 133 h 154"/>
                <a:gd name="T96" fmla="*/ 40 w 93"/>
                <a:gd name="T97" fmla="*/ 136 h 154"/>
                <a:gd name="T98" fmla="*/ 47 w 93"/>
                <a:gd name="T99" fmla="*/ 139 h 154"/>
                <a:gd name="T100" fmla="*/ 56 w 93"/>
                <a:gd name="T101" fmla="*/ 139 h 154"/>
                <a:gd name="T102" fmla="*/ 60 w 93"/>
                <a:gd name="T103" fmla="*/ 137 h 154"/>
                <a:gd name="T104" fmla="*/ 66 w 93"/>
                <a:gd name="T105" fmla="*/ 136 h 154"/>
                <a:gd name="T106" fmla="*/ 72 w 93"/>
                <a:gd name="T107" fmla="*/ 133 h 154"/>
                <a:gd name="T108" fmla="*/ 75 w 93"/>
                <a:gd name="T109" fmla="*/ 130 h 154"/>
                <a:gd name="T110" fmla="*/ 75 w 93"/>
                <a:gd name="T111" fmla="*/ 6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4">
                  <a:moveTo>
                    <a:pt x="75" y="153"/>
                  </a:moveTo>
                  <a:lnTo>
                    <a:pt x="75" y="144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54" y="154"/>
                  </a:lnTo>
                  <a:lnTo>
                    <a:pt x="46" y="154"/>
                  </a:lnTo>
                  <a:lnTo>
                    <a:pt x="36" y="154"/>
                  </a:lnTo>
                  <a:lnTo>
                    <a:pt x="27" y="151"/>
                  </a:lnTo>
                  <a:lnTo>
                    <a:pt x="18" y="146"/>
                  </a:lnTo>
                  <a:lnTo>
                    <a:pt x="13" y="140"/>
                  </a:lnTo>
                  <a:lnTo>
                    <a:pt x="7" y="133"/>
                  </a:lnTo>
                  <a:lnTo>
                    <a:pt x="3" y="12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" y="90"/>
                  </a:lnTo>
                  <a:lnTo>
                    <a:pt x="3" y="78"/>
                  </a:lnTo>
                  <a:lnTo>
                    <a:pt x="8" y="68"/>
                  </a:lnTo>
                  <a:lnTo>
                    <a:pt x="14" y="59"/>
                  </a:lnTo>
                  <a:lnTo>
                    <a:pt x="21" y="52"/>
                  </a:lnTo>
                  <a:lnTo>
                    <a:pt x="30" y="46"/>
                  </a:lnTo>
                  <a:lnTo>
                    <a:pt x="39" y="43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3" y="43"/>
                  </a:lnTo>
                  <a:lnTo>
                    <a:pt x="70" y="46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93" y="153"/>
                  </a:lnTo>
                  <a:lnTo>
                    <a:pt x="75" y="153"/>
                  </a:lnTo>
                  <a:close/>
                  <a:moveTo>
                    <a:pt x="75" y="69"/>
                  </a:moveTo>
                  <a:lnTo>
                    <a:pt x="70" y="65"/>
                  </a:lnTo>
                  <a:lnTo>
                    <a:pt x="66" y="61"/>
                  </a:lnTo>
                  <a:lnTo>
                    <a:pt x="60" y="59"/>
                  </a:lnTo>
                  <a:lnTo>
                    <a:pt x="54" y="58"/>
                  </a:lnTo>
                  <a:lnTo>
                    <a:pt x="47" y="59"/>
                  </a:lnTo>
                  <a:lnTo>
                    <a:pt x="40" y="61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6" y="77"/>
                  </a:lnTo>
                  <a:lnTo>
                    <a:pt x="23" y="82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0" y="108"/>
                  </a:lnTo>
                  <a:lnTo>
                    <a:pt x="23" y="117"/>
                  </a:lnTo>
                  <a:lnTo>
                    <a:pt x="24" y="123"/>
                  </a:lnTo>
                  <a:lnTo>
                    <a:pt x="28" y="128"/>
                  </a:lnTo>
                  <a:lnTo>
                    <a:pt x="34" y="133"/>
                  </a:lnTo>
                  <a:lnTo>
                    <a:pt x="40" y="136"/>
                  </a:lnTo>
                  <a:lnTo>
                    <a:pt x="47" y="139"/>
                  </a:lnTo>
                  <a:lnTo>
                    <a:pt x="56" y="139"/>
                  </a:lnTo>
                  <a:lnTo>
                    <a:pt x="60" y="137"/>
                  </a:lnTo>
                  <a:lnTo>
                    <a:pt x="66" y="136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6" name="Freeform 107"/>
            <p:cNvSpPr>
              <a:spLocks/>
            </p:cNvSpPr>
            <p:nvPr userDrawn="1"/>
          </p:nvSpPr>
          <p:spPr bwMode="auto">
            <a:xfrm>
              <a:off x="3749675" y="825500"/>
              <a:ext cx="53975" cy="80962"/>
            </a:xfrm>
            <a:custGeom>
              <a:avLst/>
              <a:gdLst>
                <a:gd name="T0" fmla="*/ 55 w 101"/>
                <a:gd name="T1" fmla="*/ 129 h 152"/>
                <a:gd name="T2" fmla="*/ 52 w 101"/>
                <a:gd name="T3" fmla="*/ 133 h 152"/>
                <a:gd name="T4" fmla="*/ 49 w 101"/>
                <a:gd name="T5" fmla="*/ 137 h 152"/>
                <a:gd name="T6" fmla="*/ 45 w 101"/>
                <a:gd name="T7" fmla="*/ 142 h 152"/>
                <a:gd name="T8" fmla="*/ 39 w 101"/>
                <a:gd name="T9" fmla="*/ 146 h 152"/>
                <a:gd name="T10" fmla="*/ 33 w 101"/>
                <a:gd name="T11" fmla="*/ 149 h 152"/>
                <a:gd name="T12" fmla="*/ 26 w 101"/>
                <a:gd name="T13" fmla="*/ 150 h 152"/>
                <a:gd name="T14" fmla="*/ 19 w 101"/>
                <a:gd name="T15" fmla="*/ 152 h 152"/>
                <a:gd name="T16" fmla="*/ 11 w 101"/>
                <a:gd name="T17" fmla="*/ 152 h 152"/>
                <a:gd name="T18" fmla="*/ 11 w 101"/>
                <a:gd name="T19" fmla="*/ 134 h 152"/>
                <a:gd name="T20" fmla="*/ 17 w 101"/>
                <a:gd name="T21" fmla="*/ 134 h 152"/>
                <a:gd name="T22" fmla="*/ 23 w 101"/>
                <a:gd name="T23" fmla="*/ 133 h 152"/>
                <a:gd name="T24" fmla="*/ 29 w 101"/>
                <a:gd name="T25" fmla="*/ 132 h 152"/>
                <a:gd name="T26" fmla="*/ 33 w 101"/>
                <a:gd name="T27" fmla="*/ 129 h 152"/>
                <a:gd name="T28" fmla="*/ 36 w 101"/>
                <a:gd name="T29" fmla="*/ 126 h 152"/>
                <a:gd name="T30" fmla="*/ 39 w 101"/>
                <a:gd name="T31" fmla="*/ 123 h 152"/>
                <a:gd name="T32" fmla="*/ 40 w 101"/>
                <a:gd name="T33" fmla="*/ 120 h 152"/>
                <a:gd name="T34" fmla="*/ 42 w 101"/>
                <a:gd name="T35" fmla="*/ 116 h 152"/>
                <a:gd name="T36" fmla="*/ 40 w 101"/>
                <a:gd name="T37" fmla="*/ 107 h 152"/>
                <a:gd name="T38" fmla="*/ 37 w 101"/>
                <a:gd name="T39" fmla="*/ 98 h 152"/>
                <a:gd name="T40" fmla="*/ 34 w 101"/>
                <a:gd name="T41" fmla="*/ 88 h 152"/>
                <a:gd name="T42" fmla="*/ 30 w 101"/>
                <a:gd name="T43" fmla="*/ 77 h 152"/>
                <a:gd name="T44" fmla="*/ 0 w 101"/>
                <a:gd name="T45" fmla="*/ 0 h 152"/>
                <a:gd name="T46" fmla="*/ 20 w 101"/>
                <a:gd name="T47" fmla="*/ 0 h 152"/>
                <a:gd name="T48" fmla="*/ 52 w 101"/>
                <a:gd name="T49" fmla="*/ 85 h 152"/>
                <a:gd name="T50" fmla="*/ 81 w 101"/>
                <a:gd name="T51" fmla="*/ 0 h 152"/>
                <a:gd name="T52" fmla="*/ 101 w 101"/>
                <a:gd name="T53" fmla="*/ 0 h 152"/>
                <a:gd name="T54" fmla="*/ 55 w 101"/>
                <a:gd name="T55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52">
                  <a:moveTo>
                    <a:pt x="55" y="129"/>
                  </a:moveTo>
                  <a:lnTo>
                    <a:pt x="52" y="133"/>
                  </a:lnTo>
                  <a:lnTo>
                    <a:pt x="49" y="137"/>
                  </a:lnTo>
                  <a:lnTo>
                    <a:pt x="45" y="142"/>
                  </a:lnTo>
                  <a:lnTo>
                    <a:pt x="39" y="146"/>
                  </a:lnTo>
                  <a:lnTo>
                    <a:pt x="33" y="149"/>
                  </a:lnTo>
                  <a:lnTo>
                    <a:pt x="26" y="150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11" y="134"/>
                  </a:lnTo>
                  <a:lnTo>
                    <a:pt x="17" y="134"/>
                  </a:lnTo>
                  <a:lnTo>
                    <a:pt x="23" y="133"/>
                  </a:lnTo>
                  <a:lnTo>
                    <a:pt x="29" y="132"/>
                  </a:lnTo>
                  <a:lnTo>
                    <a:pt x="33" y="129"/>
                  </a:lnTo>
                  <a:lnTo>
                    <a:pt x="36" y="126"/>
                  </a:lnTo>
                  <a:lnTo>
                    <a:pt x="39" y="123"/>
                  </a:lnTo>
                  <a:lnTo>
                    <a:pt x="40" y="120"/>
                  </a:lnTo>
                  <a:lnTo>
                    <a:pt x="42" y="116"/>
                  </a:lnTo>
                  <a:lnTo>
                    <a:pt x="40" y="107"/>
                  </a:lnTo>
                  <a:lnTo>
                    <a:pt x="37" y="98"/>
                  </a:lnTo>
                  <a:lnTo>
                    <a:pt x="34" y="88"/>
                  </a:lnTo>
                  <a:lnTo>
                    <a:pt x="3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2" y="85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7" name="Freeform 108"/>
            <p:cNvSpPr>
              <a:spLocks noEditPoints="1"/>
            </p:cNvSpPr>
            <p:nvPr userDrawn="1"/>
          </p:nvSpPr>
          <p:spPr bwMode="auto">
            <a:xfrm>
              <a:off x="1930400" y="936625"/>
              <a:ext cx="65088" cy="80962"/>
            </a:xfrm>
            <a:custGeom>
              <a:avLst/>
              <a:gdLst>
                <a:gd name="T0" fmla="*/ 0 w 123"/>
                <a:gd name="T1" fmla="*/ 60 h 154"/>
                <a:gd name="T2" fmla="*/ 9 w 123"/>
                <a:gd name="T3" fmla="*/ 34 h 154"/>
                <a:gd name="T4" fmla="*/ 21 w 123"/>
                <a:gd name="T5" fmla="*/ 17 h 154"/>
                <a:gd name="T6" fmla="*/ 29 w 123"/>
                <a:gd name="T7" fmla="*/ 8 h 154"/>
                <a:gd name="T8" fmla="*/ 41 w 123"/>
                <a:gd name="T9" fmla="*/ 4 h 154"/>
                <a:gd name="T10" fmla="*/ 52 w 123"/>
                <a:gd name="T11" fmla="*/ 1 h 154"/>
                <a:gd name="T12" fmla="*/ 74 w 123"/>
                <a:gd name="T13" fmla="*/ 1 h 154"/>
                <a:gd name="T14" fmla="*/ 93 w 123"/>
                <a:gd name="T15" fmla="*/ 8 h 154"/>
                <a:gd name="T16" fmla="*/ 103 w 123"/>
                <a:gd name="T17" fmla="*/ 16 h 154"/>
                <a:gd name="T18" fmla="*/ 114 w 123"/>
                <a:gd name="T19" fmla="*/ 32 h 154"/>
                <a:gd name="T20" fmla="*/ 123 w 123"/>
                <a:gd name="T21" fmla="*/ 59 h 154"/>
                <a:gd name="T22" fmla="*/ 123 w 123"/>
                <a:gd name="T23" fmla="*/ 93 h 154"/>
                <a:gd name="T24" fmla="*/ 114 w 123"/>
                <a:gd name="T25" fmla="*/ 122 h 154"/>
                <a:gd name="T26" fmla="*/ 103 w 123"/>
                <a:gd name="T27" fmla="*/ 138 h 154"/>
                <a:gd name="T28" fmla="*/ 93 w 123"/>
                <a:gd name="T29" fmla="*/ 147 h 154"/>
                <a:gd name="T30" fmla="*/ 74 w 123"/>
                <a:gd name="T31" fmla="*/ 152 h 154"/>
                <a:gd name="T32" fmla="*/ 52 w 123"/>
                <a:gd name="T33" fmla="*/ 154 h 154"/>
                <a:gd name="T34" fmla="*/ 41 w 123"/>
                <a:gd name="T35" fmla="*/ 151 h 154"/>
                <a:gd name="T36" fmla="*/ 29 w 123"/>
                <a:gd name="T37" fmla="*/ 145 h 154"/>
                <a:gd name="T38" fmla="*/ 21 w 123"/>
                <a:gd name="T39" fmla="*/ 137 h 154"/>
                <a:gd name="T40" fmla="*/ 9 w 123"/>
                <a:gd name="T41" fmla="*/ 121 h 154"/>
                <a:gd name="T42" fmla="*/ 0 w 123"/>
                <a:gd name="T43" fmla="*/ 92 h 154"/>
                <a:gd name="T44" fmla="*/ 21 w 123"/>
                <a:gd name="T45" fmla="*/ 76 h 154"/>
                <a:gd name="T46" fmla="*/ 24 w 123"/>
                <a:gd name="T47" fmla="*/ 99 h 154"/>
                <a:gd name="T48" fmla="*/ 31 w 123"/>
                <a:gd name="T49" fmla="*/ 119 h 154"/>
                <a:gd name="T50" fmla="*/ 44 w 123"/>
                <a:gd name="T51" fmla="*/ 131 h 154"/>
                <a:gd name="T52" fmla="*/ 60 w 123"/>
                <a:gd name="T53" fmla="*/ 135 h 154"/>
                <a:gd name="T54" fmla="*/ 78 w 123"/>
                <a:gd name="T55" fmla="*/ 132 h 154"/>
                <a:gd name="T56" fmla="*/ 91 w 123"/>
                <a:gd name="T57" fmla="*/ 121 h 154"/>
                <a:gd name="T58" fmla="*/ 100 w 123"/>
                <a:gd name="T59" fmla="*/ 101 h 154"/>
                <a:gd name="T60" fmla="*/ 103 w 123"/>
                <a:gd name="T61" fmla="*/ 76 h 154"/>
                <a:gd name="T62" fmla="*/ 100 w 123"/>
                <a:gd name="T63" fmla="*/ 52 h 154"/>
                <a:gd name="T64" fmla="*/ 91 w 123"/>
                <a:gd name="T65" fmla="*/ 33 h 154"/>
                <a:gd name="T66" fmla="*/ 78 w 123"/>
                <a:gd name="T67" fmla="*/ 23 h 154"/>
                <a:gd name="T68" fmla="*/ 60 w 123"/>
                <a:gd name="T69" fmla="*/ 19 h 154"/>
                <a:gd name="T70" fmla="*/ 44 w 123"/>
                <a:gd name="T71" fmla="*/ 23 h 154"/>
                <a:gd name="T72" fmla="*/ 31 w 123"/>
                <a:gd name="T73" fmla="*/ 34 h 154"/>
                <a:gd name="T74" fmla="*/ 24 w 123"/>
                <a:gd name="T75" fmla="*/ 52 h 154"/>
                <a:gd name="T76" fmla="*/ 21 w 123"/>
                <a:gd name="T7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54">
                  <a:moveTo>
                    <a:pt x="0" y="76"/>
                  </a:moveTo>
                  <a:lnTo>
                    <a:pt x="0" y="60"/>
                  </a:lnTo>
                  <a:lnTo>
                    <a:pt x="3" y="46"/>
                  </a:lnTo>
                  <a:lnTo>
                    <a:pt x="9" y="34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74" y="1"/>
                  </a:lnTo>
                  <a:lnTo>
                    <a:pt x="87" y="6"/>
                  </a:lnTo>
                  <a:lnTo>
                    <a:pt x="93" y="8"/>
                  </a:lnTo>
                  <a:lnTo>
                    <a:pt x="99" y="11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4" y="32"/>
                  </a:lnTo>
                  <a:lnTo>
                    <a:pt x="120" y="44"/>
                  </a:lnTo>
                  <a:lnTo>
                    <a:pt x="123" y="59"/>
                  </a:lnTo>
                  <a:lnTo>
                    <a:pt x="123" y="76"/>
                  </a:lnTo>
                  <a:lnTo>
                    <a:pt x="123" y="93"/>
                  </a:lnTo>
                  <a:lnTo>
                    <a:pt x="120" y="109"/>
                  </a:lnTo>
                  <a:lnTo>
                    <a:pt x="114" y="122"/>
                  </a:lnTo>
                  <a:lnTo>
                    <a:pt x="107" y="134"/>
                  </a:lnTo>
                  <a:lnTo>
                    <a:pt x="103" y="138"/>
                  </a:lnTo>
                  <a:lnTo>
                    <a:pt x="99" y="142"/>
                  </a:lnTo>
                  <a:lnTo>
                    <a:pt x="93" y="147"/>
                  </a:lnTo>
                  <a:lnTo>
                    <a:pt x="87" y="150"/>
                  </a:lnTo>
                  <a:lnTo>
                    <a:pt x="74" y="152"/>
                  </a:lnTo>
                  <a:lnTo>
                    <a:pt x="60" y="154"/>
                  </a:lnTo>
                  <a:lnTo>
                    <a:pt x="52" y="154"/>
                  </a:lnTo>
                  <a:lnTo>
                    <a:pt x="47" y="152"/>
                  </a:lnTo>
                  <a:lnTo>
                    <a:pt x="41" y="151"/>
                  </a:lnTo>
                  <a:lnTo>
                    <a:pt x="35" y="148"/>
                  </a:lnTo>
                  <a:lnTo>
                    <a:pt x="29" y="145"/>
                  </a:lnTo>
                  <a:lnTo>
                    <a:pt x="25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9" y="121"/>
                  </a:lnTo>
                  <a:lnTo>
                    <a:pt x="3" y="108"/>
                  </a:lnTo>
                  <a:lnTo>
                    <a:pt x="0" y="92"/>
                  </a:lnTo>
                  <a:lnTo>
                    <a:pt x="0" y="76"/>
                  </a:lnTo>
                  <a:close/>
                  <a:moveTo>
                    <a:pt x="21" y="76"/>
                  </a:moveTo>
                  <a:lnTo>
                    <a:pt x="22" y="88"/>
                  </a:lnTo>
                  <a:lnTo>
                    <a:pt x="24" y="99"/>
                  </a:lnTo>
                  <a:lnTo>
                    <a:pt x="26" y="109"/>
                  </a:lnTo>
                  <a:lnTo>
                    <a:pt x="31" y="119"/>
                  </a:lnTo>
                  <a:lnTo>
                    <a:pt x="37" y="127"/>
                  </a:lnTo>
                  <a:lnTo>
                    <a:pt x="44" y="131"/>
                  </a:lnTo>
                  <a:lnTo>
                    <a:pt x="51" y="135"/>
                  </a:lnTo>
                  <a:lnTo>
                    <a:pt x="60" y="135"/>
                  </a:lnTo>
                  <a:lnTo>
                    <a:pt x="70" y="135"/>
                  </a:lnTo>
                  <a:lnTo>
                    <a:pt x="78" y="132"/>
                  </a:lnTo>
                  <a:lnTo>
                    <a:pt x="86" y="127"/>
                  </a:lnTo>
                  <a:lnTo>
                    <a:pt x="91" y="121"/>
                  </a:lnTo>
                  <a:lnTo>
                    <a:pt x="96" y="112"/>
                  </a:lnTo>
                  <a:lnTo>
                    <a:pt x="100" y="101"/>
                  </a:lnTo>
                  <a:lnTo>
                    <a:pt x="101" y="89"/>
                  </a:lnTo>
                  <a:lnTo>
                    <a:pt x="103" y="76"/>
                  </a:lnTo>
                  <a:lnTo>
                    <a:pt x="101" y="63"/>
                  </a:lnTo>
                  <a:lnTo>
                    <a:pt x="100" y="52"/>
                  </a:lnTo>
                  <a:lnTo>
                    <a:pt x="97" y="42"/>
                  </a:lnTo>
                  <a:lnTo>
                    <a:pt x="91" y="33"/>
                  </a:lnTo>
                  <a:lnTo>
                    <a:pt x="86" y="27"/>
                  </a:lnTo>
                  <a:lnTo>
                    <a:pt x="78" y="23"/>
                  </a:lnTo>
                  <a:lnTo>
                    <a:pt x="70" y="20"/>
                  </a:lnTo>
                  <a:lnTo>
                    <a:pt x="60" y="19"/>
                  </a:lnTo>
                  <a:lnTo>
                    <a:pt x="51" y="20"/>
                  </a:lnTo>
                  <a:lnTo>
                    <a:pt x="44" y="23"/>
                  </a:lnTo>
                  <a:lnTo>
                    <a:pt x="37" y="27"/>
                  </a:lnTo>
                  <a:lnTo>
                    <a:pt x="31" y="34"/>
                  </a:lnTo>
                  <a:lnTo>
                    <a:pt x="26" y="43"/>
                  </a:lnTo>
                  <a:lnTo>
                    <a:pt x="24" y="52"/>
                  </a:lnTo>
                  <a:lnTo>
                    <a:pt x="22" y="63"/>
                  </a:lnTo>
                  <a:lnTo>
                    <a:pt x="21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8" name="Freeform 109"/>
            <p:cNvSpPr>
              <a:spLocks noEditPoints="1"/>
            </p:cNvSpPr>
            <p:nvPr userDrawn="1"/>
          </p:nvSpPr>
          <p:spPr bwMode="auto">
            <a:xfrm>
              <a:off x="2006600" y="958850"/>
              <a:ext cx="49213" cy="79375"/>
            </a:xfrm>
            <a:custGeom>
              <a:avLst/>
              <a:gdLst>
                <a:gd name="T0" fmla="*/ 18 w 93"/>
                <a:gd name="T1" fmla="*/ 103 h 152"/>
                <a:gd name="T2" fmla="*/ 18 w 93"/>
                <a:gd name="T3" fmla="*/ 152 h 152"/>
                <a:gd name="T4" fmla="*/ 0 w 93"/>
                <a:gd name="T5" fmla="*/ 152 h 152"/>
                <a:gd name="T6" fmla="*/ 0 w 93"/>
                <a:gd name="T7" fmla="*/ 1 h 152"/>
                <a:gd name="T8" fmla="*/ 18 w 93"/>
                <a:gd name="T9" fmla="*/ 1 h 152"/>
                <a:gd name="T10" fmla="*/ 18 w 93"/>
                <a:gd name="T11" fmla="*/ 10 h 152"/>
                <a:gd name="T12" fmla="*/ 24 w 93"/>
                <a:gd name="T13" fmla="*/ 5 h 152"/>
                <a:gd name="T14" fmla="*/ 31 w 93"/>
                <a:gd name="T15" fmla="*/ 2 h 152"/>
                <a:gd name="T16" fmla="*/ 37 w 93"/>
                <a:gd name="T17" fmla="*/ 0 h 152"/>
                <a:gd name="T18" fmla="*/ 44 w 93"/>
                <a:gd name="T19" fmla="*/ 0 h 152"/>
                <a:gd name="T20" fmla="*/ 56 w 93"/>
                <a:gd name="T21" fmla="*/ 0 h 152"/>
                <a:gd name="T22" fmla="*/ 66 w 93"/>
                <a:gd name="T23" fmla="*/ 2 h 152"/>
                <a:gd name="T24" fmla="*/ 75 w 93"/>
                <a:gd name="T25" fmla="*/ 7 h 152"/>
                <a:gd name="T26" fmla="*/ 80 w 93"/>
                <a:gd name="T27" fmla="*/ 14 h 152"/>
                <a:gd name="T28" fmla="*/ 86 w 93"/>
                <a:gd name="T29" fmla="*/ 21 h 152"/>
                <a:gd name="T30" fmla="*/ 90 w 93"/>
                <a:gd name="T31" fmla="*/ 31 h 152"/>
                <a:gd name="T32" fmla="*/ 93 w 93"/>
                <a:gd name="T33" fmla="*/ 43 h 152"/>
                <a:gd name="T34" fmla="*/ 93 w 93"/>
                <a:gd name="T35" fmla="*/ 56 h 152"/>
                <a:gd name="T36" fmla="*/ 93 w 93"/>
                <a:gd name="T37" fmla="*/ 67 h 152"/>
                <a:gd name="T38" fmla="*/ 90 w 93"/>
                <a:gd name="T39" fmla="*/ 77 h 152"/>
                <a:gd name="T40" fmla="*/ 86 w 93"/>
                <a:gd name="T41" fmla="*/ 87 h 152"/>
                <a:gd name="T42" fmla="*/ 80 w 93"/>
                <a:gd name="T43" fmla="*/ 96 h 152"/>
                <a:gd name="T44" fmla="*/ 73 w 93"/>
                <a:gd name="T45" fmla="*/ 103 h 152"/>
                <a:gd name="T46" fmla="*/ 65 w 93"/>
                <a:gd name="T47" fmla="*/ 108 h 152"/>
                <a:gd name="T48" fmla="*/ 54 w 93"/>
                <a:gd name="T49" fmla="*/ 110 h 152"/>
                <a:gd name="T50" fmla="*/ 43 w 93"/>
                <a:gd name="T51" fmla="*/ 112 h 152"/>
                <a:gd name="T52" fmla="*/ 36 w 93"/>
                <a:gd name="T53" fmla="*/ 110 h 152"/>
                <a:gd name="T54" fmla="*/ 28 w 93"/>
                <a:gd name="T55" fmla="*/ 109 h 152"/>
                <a:gd name="T56" fmla="*/ 23 w 93"/>
                <a:gd name="T57" fmla="*/ 106 h 152"/>
                <a:gd name="T58" fmla="*/ 18 w 93"/>
                <a:gd name="T59" fmla="*/ 103 h 152"/>
                <a:gd name="T60" fmla="*/ 18 w 93"/>
                <a:gd name="T61" fmla="*/ 24 h 152"/>
                <a:gd name="T62" fmla="*/ 18 w 93"/>
                <a:gd name="T63" fmla="*/ 87 h 152"/>
                <a:gd name="T64" fmla="*/ 21 w 93"/>
                <a:gd name="T65" fmla="*/ 90 h 152"/>
                <a:gd name="T66" fmla="*/ 26 w 93"/>
                <a:gd name="T67" fmla="*/ 93 h 152"/>
                <a:gd name="T68" fmla="*/ 33 w 93"/>
                <a:gd name="T69" fmla="*/ 95 h 152"/>
                <a:gd name="T70" fmla="*/ 37 w 93"/>
                <a:gd name="T71" fmla="*/ 96 h 152"/>
                <a:gd name="T72" fmla="*/ 46 w 93"/>
                <a:gd name="T73" fmla="*/ 95 h 152"/>
                <a:gd name="T74" fmla="*/ 53 w 93"/>
                <a:gd name="T75" fmla="*/ 93 h 152"/>
                <a:gd name="T76" fmla="*/ 60 w 93"/>
                <a:gd name="T77" fmla="*/ 90 h 152"/>
                <a:gd name="T78" fmla="*/ 65 w 93"/>
                <a:gd name="T79" fmla="*/ 85 h 152"/>
                <a:gd name="T80" fmla="*/ 69 w 93"/>
                <a:gd name="T81" fmla="*/ 80 h 152"/>
                <a:gd name="T82" fmla="*/ 72 w 93"/>
                <a:gd name="T83" fmla="*/ 73 h 152"/>
                <a:gd name="T84" fmla="*/ 73 w 93"/>
                <a:gd name="T85" fmla="*/ 64 h 152"/>
                <a:gd name="T86" fmla="*/ 73 w 93"/>
                <a:gd name="T87" fmla="*/ 54 h 152"/>
                <a:gd name="T88" fmla="*/ 73 w 93"/>
                <a:gd name="T89" fmla="*/ 46 h 152"/>
                <a:gd name="T90" fmla="*/ 72 w 93"/>
                <a:gd name="T91" fmla="*/ 37 h 152"/>
                <a:gd name="T92" fmla="*/ 69 w 93"/>
                <a:gd name="T93" fmla="*/ 30 h 152"/>
                <a:gd name="T94" fmla="*/ 65 w 93"/>
                <a:gd name="T95" fmla="*/ 24 h 152"/>
                <a:gd name="T96" fmla="*/ 60 w 93"/>
                <a:gd name="T97" fmla="*/ 21 h 152"/>
                <a:gd name="T98" fmla="*/ 54 w 93"/>
                <a:gd name="T99" fmla="*/ 18 h 152"/>
                <a:gd name="T100" fmla="*/ 47 w 93"/>
                <a:gd name="T101" fmla="*/ 15 h 152"/>
                <a:gd name="T102" fmla="*/ 39 w 93"/>
                <a:gd name="T103" fmla="*/ 15 h 152"/>
                <a:gd name="T104" fmla="*/ 33 w 93"/>
                <a:gd name="T105" fmla="*/ 15 h 152"/>
                <a:gd name="T106" fmla="*/ 28 w 93"/>
                <a:gd name="T107" fmla="*/ 18 h 152"/>
                <a:gd name="T108" fmla="*/ 23 w 93"/>
                <a:gd name="T109" fmla="*/ 21 h 152"/>
                <a:gd name="T110" fmla="*/ 18 w 93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2">
                  <a:moveTo>
                    <a:pt x="18" y="103"/>
                  </a:moveTo>
                  <a:lnTo>
                    <a:pt x="18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6" y="21"/>
                  </a:lnTo>
                  <a:lnTo>
                    <a:pt x="90" y="31"/>
                  </a:lnTo>
                  <a:lnTo>
                    <a:pt x="93" y="43"/>
                  </a:lnTo>
                  <a:lnTo>
                    <a:pt x="93" y="56"/>
                  </a:lnTo>
                  <a:lnTo>
                    <a:pt x="93" y="67"/>
                  </a:lnTo>
                  <a:lnTo>
                    <a:pt x="90" y="77"/>
                  </a:lnTo>
                  <a:lnTo>
                    <a:pt x="86" y="87"/>
                  </a:lnTo>
                  <a:lnTo>
                    <a:pt x="80" y="96"/>
                  </a:lnTo>
                  <a:lnTo>
                    <a:pt x="73" y="103"/>
                  </a:lnTo>
                  <a:lnTo>
                    <a:pt x="65" y="108"/>
                  </a:lnTo>
                  <a:lnTo>
                    <a:pt x="54" y="110"/>
                  </a:lnTo>
                  <a:lnTo>
                    <a:pt x="43" y="112"/>
                  </a:lnTo>
                  <a:lnTo>
                    <a:pt x="36" y="110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8" y="103"/>
                  </a:lnTo>
                  <a:close/>
                  <a:moveTo>
                    <a:pt x="18" y="24"/>
                  </a:moveTo>
                  <a:lnTo>
                    <a:pt x="18" y="87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3" y="95"/>
                  </a:lnTo>
                  <a:lnTo>
                    <a:pt x="37" y="96"/>
                  </a:lnTo>
                  <a:lnTo>
                    <a:pt x="46" y="95"/>
                  </a:lnTo>
                  <a:lnTo>
                    <a:pt x="53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5" y="24"/>
                  </a:lnTo>
                  <a:lnTo>
                    <a:pt x="60" y="21"/>
                  </a:lnTo>
                  <a:lnTo>
                    <a:pt x="54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9" name="Freeform 110"/>
            <p:cNvSpPr>
              <a:spLocks noEditPoints="1"/>
            </p:cNvSpPr>
            <p:nvPr userDrawn="1"/>
          </p:nvSpPr>
          <p:spPr bwMode="auto">
            <a:xfrm>
              <a:off x="2062163" y="958850"/>
              <a:ext cx="53975" cy="58737"/>
            </a:xfrm>
            <a:custGeom>
              <a:avLst/>
              <a:gdLst>
                <a:gd name="T0" fmla="*/ 100 w 101"/>
                <a:gd name="T1" fmla="*/ 57 h 112"/>
                <a:gd name="T2" fmla="*/ 21 w 101"/>
                <a:gd name="T3" fmla="*/ 57 h 112"/>
                <a:gd name="T4" fmla="*/ 22 w 101"/>
                <a:gd name="T5" fmla="*/ 66 h 112"/>
                <a:gd name="T6" fmla="*/ 23 w 101"/>
                <a:gd name="T7" fmla="*/ 74 h 112"/>
                <a:gd name="T8" fmla="*/ 26 w 101"/>
                <a:gd name="T9" fmla="*/ 80 h 112"/>
                <a:gd name="T10" fmla="*/ 32 w 101"/>
                <a:gd name="T11" fmla="*/ 86 h 112"/>
                <a:gd name="T12" fmla="*/ 36 w 101"/>
                <a:gd name="T13" fmla="*/ 90 h 112"/>
                <a:gd name="T14" fmla="*/ 42 w 101"/>
                <a:gd name="T15" fmla="*/ 93 h 112"/>
                <a:gd name="T16" fmla="*/ 48 w 101"/>
                <a:gd name="T17" fmla="*/ 95 h 112"/>
                <a:gd name="T18" fmla="*/ 55 w 101"/>
                <a:gd name="T19" fmla="*/ 96 h 112"/>
                <a:gd name="T20" fmla="*/ 64 w 101"/>
                <a:gd name="T21" fmla="*/ 95 h 112"/>
                <a:gd name="T22" fmla="*/ 71 w 101"/>
                <a:gd name="T23" fmla="*/ 93 h 112"/>
                <a:gd name="T24" fmla="*/ 77 w 101"/>
                <a:gd name="T25" fmla="*/ 90 h 112"/>
                <a:gd name="T26" fmla="*/ 82 w 101"/>
                <a:gd name="T27" fmla="*/ 86 h 112"/>
                <a:gd name="T28" fmla="*/ 91 w 101"/>
                <a:gd name="T29" fmla="*/ 99 h 112"/>
                <a:gd name="T30" fmla="*/ 85 w 101"/>
                <a:gd name="T31" fmla="*/ 103 h 112"/>
                <a:gd name="T32" fmla="*/ 77 w 101"/>
                <a:gd name="T33" fmla="*/ 108 h 112"/>
                <a:gd name="T34" fmla="*/ 65 w 101"/>
                <a:gd name="T35" fmla="*/ 110 h 112"/>
                <a:gd name="T36" fmla="*/ 51 w 101"/>
                <a:gd name="T37" fmla="*/ 112 h 112"/>
                <a:gd name="T38" fmla="*/ 42 w 101"/>
                <a:gd name="T39" fmla="*/ 110 h 112"/>
                <a:gd name="T40" fmla="*/ 32 w 101"/>
                <a:gd name="T41" fmla="*/ 108 h 112"/>
                <a:gd name="T42" fmla="*/ 25 w 101"/>
                <a:gd name="T43" fmla="*/ 103 h 112"/>
                <a:gd name="T44" fmla="*/ 16 w 101"/>
                <a:gd name="T45" fmla="*/ 98 h 112"/>
                <a:gd name="T46" fmla="*/ 9 w 101"/>
                <a:gd name="T47" fmla="*/ 89 h 112"/>
                <a:gd name="T48" fmla="*/ 5 w 101"/>
                <a:gd name="T49" fmla="*/ 80 h 112"/>
                <a:gd name="T50" fmla="*/ 2 w 101"/>
                <a:gd name="T51" fmla="*/ 69 h 112"/>
                <a:gd name="T52" fmla="*/ 0 w 101"/>
                <a:gd name="T53" fmla="*/ 57 h 112"/>
                <a:gd name="T54" fmla="*/ 2 w 101"/>
                <a:gd name="T55" fmla="*/ 44 h 112"/>
                <a:gd name="T56" fmla="*/ 5 w 101"/>
                <a:gd name="T57" fmla="*/ 33 h 112"/>
                <a:gd name="T58" fmla="*/ 10 w 101"/>
                <a:gd name="T59" fmla="*/ 23 h 112"/>
                <a:gd name="T60" fmla="*/ 18 w 101"/>
                <a:gd name="T61" fmla="*/ 14 h 112"/>
                <a:gd name="T62" fmla="*/ 25 w 101"/>
                <a:gd name="T63" fmla="*/ 7 h 112"/>
                <a:gd name="T64" fmla="*/ 33 w 101"/>
                <a:gd name="T65" fmla="*/ 2 h 112"/>
                <a:gd name="T66" fmla="*/ 42 w 101"/>
                <a:gd name="T67" fmla="*/ 0 h 112"/>
                <a:gd name="T68" fmla="*/ 52 w 101"/>
                <a:gd name="T69" fmla="*/ 0 h 112"/>
                <a:gd name="T70" fmla="*/ 62 w 101"/>
                <a:gd name="T71" fmla="*/ 0 h 112"/>
                <a:gd name="T72" fmla="*/ 72 w 101"/>
                <a:gd name="T73" fmla="*/ 2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18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0 w 101"/>
                <a:gd name="T87" fmla="*/ 51 h 112"/>
                <a:gd name="T88" fmla="*/ 100 w 101"/>
                <a:gd name="T89" fmla="*/ 57 h 112"/>
                <a:gd name="T90" fmla="*/ 52 w 101"/>
                <a:gd name="T91" fmla="*/ 15 h 112"/>
                <a:gd name="T92" fmla="*/ 46 w 101"/>
                <a:gd name="T93" fmla="*/ 15 h 112"/>
                <a:gd name="T94" fmla="*/ 41 w 101"/>
                <a:gd name="T95" fmla="*/ 17 h 112"/>
                <a:gd name="T96" fmla="*/ 35 w 101"/>
                <a:gd name="T97" fmla="*/ 20 h 112"/>
                <a:gd name="T98" fmla="*/ 31 w 101"/>
                <a:gd name="T99" fmla="*/ 24 h 112"/>
                <a:gd name="T100" fmla="*/ 28 w 101"/>
                <a:gd name="T101" fmla="*/ 28 h 112"/>
                <a:gd name="T102" fmla="*/ 25 w 101"/>
                <a:gd name="T103" fmla="*/ 33 h 112"/>
                <a:gd name="T104" fmla="*/ 22 w 101"/>
                <a:gd name="T105" fmla="*/ 37 h 112"/>
                <a:gd name="T106" fmla="*/ 22 w 101"/>
                <a:gd name="T107" fmla="*/ 43 h 112"/>
                <a:gd name="T108" fmla="*/ 81 w 101"/>
                <a:gd name="T109" fmla="*/ 43 h 112"/>
                <a:gd name="T110" fmla="*/ 81 w 101"/>
                <a:gd name="T111" fmla="*/ 37 h 112"/>
                <a:gd name="T112" fmla="*/ 80 w 101"/>
                <a:gd name="T113" fmla="*/ 33 h 112"/>
                <a:gd name="T114" fmla="*/ 78 w 101"/>
                <a:gd name="T115" fmla="*/ 28 h 112"/>
                <a:gd name="T116" fmla="*/ 74 w 101"/>
                <a:gd name="T117" fmla="*/ 24 h 112"/>
                <a:gd name="T118" fmla="*/ 70 w 101"/>
                <a:gd name="T119" fmla="*/ 20 h 112"/>
                <a:gd name="T120" fmla="*/ 65 w 101"/>
                <a:gd name="T121" fmla="*/ 17 h 112"/>
                <a:gd name="T122" fmla="*/ 59 w 101"/>
                <a:gd name="T123" fmla="*/ 15 h 112"/>
                <a:gd name="T124" fmla="*/ 52 w 101"/>
                <a:gd name="T125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7"/>
                  </a:moveTo>
                  <a:lnTo>
                    <a:pt x="21" y="57"/>
                  </a:lnTo>
                  <a:lnTo>
                    <a:pt x="22" y="66"/>
                  </a:lnTo>
                  <a:lnTo>
                    <a:pt x="23" y="74"/>
                  </a:lnTo>
                  <a:lnTo>
                    <a:pt x="26" y="80"/>
                  </a:lnTo>
                  <a:lnTo>
                    <a:pt x="32" y="86"/>
                  </a:lnTo>
                  <a:lnTo>
                    <a:pt x="36" y="90"/>
                  </a:lnTo>
                  <a:lnTo>
                    <a:pt x="42" y="93"/>
                  </a:lnTo>
                  <a:lnTo>
                    <a:pt x="48" y="95"/>
                  </a:lnTo>
                  <a:lnTo>
                    <a:pt x="55" y="96"/>
                  </a:lnTo>
                  <a:lnTo>
                    <a:pt x="64" y="95"/>
                  </a:lnTo>
                  <a:lnTo>
                    <a:pt x="71" y="93"/>
                  </a:lnTo>
                  <a:lnTo>
                    <a:pt x="77" y="90"/>
                  </a:lnTo>
                  <a:lnTo>
                    <a:pt x="82" y="86"/>
                  </a:lnTo>
                  <a:lnTo>
                    <a:pt x="91" y="99"/>
                  </a:lnTo>
                  <a:lnTo>
                    <a:pt x="85" y="103"/>
                  </a:lnTo>
                  <a:lnTo>
                    <a:pt x="77" y="108"/>
                  </a:lnTo>
                  <a:lnTo>
                    <a:pt x="65" y="110"/>
                  </a:lnTo>
                  <a:lnTo>
                    <a:pt x="51" y="112"/>
                  </a:lnTo>
                  <a:lnTo>
                    <a:pt x="42" y="110"/>
                  </a:lnTo>
                  <a:lnTo>
                    <a:pt x="32" y="108"/>
                  </a:lnTo>
                  <a:lnTo>
                    <a:pt x="25" y="103"/>
                  </a:lnTo>
                  <a:lnTo>
                    <a:pt x="16" y="98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4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5" y="7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18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0" y="51"/>
                  </a:lnTo>
                  <a:lnTo>
                    <a:pt x="100" y="57"/>
                  </a:lnTo>
                  <a:close/>
                  <a:moveTo>
                    <a:pt x="52" y="15"/>
                  </a:moveTo>
                  <a:lnTo>
                    <a:pt x="46" y="15"/>
                  </a:lnTo>
                  <a:lnTo>
                    <a:pt x="41" y="17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3"/>
                  </a:lnTo>
                  <a:lnTo>
                    <a:pt x="22" y="37"/>
                  </a:lnTo>
                  <a:lnTo>
                    <a:pt x="22" y="43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0" name="Freeform 111"/>
            <p:cNvSpPr>
              <a:spLocks/>
            </p:cNvSpPr>
            <p:nvPr userDrawn="1"/>
          </p:nvSpPr>
          <p:spPr bwMode="auto">
            <a:xfrm>
              <a:off x="2127250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2 w 65"/>
                <a:gd name="T3" fmla="*/ 17 h 109"/>
                <a:gd name="T4" fmla="*/ 45 w 65"/>
                <a:gd name="T5" fmla="*/ 15 h 109"/>
                <a:gd name="T6" fmla="*/ 41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8 w 65"/>
                <a:gd name="T13" fmla="*/ 24 h 109"/>
                <a:gd name="T14" fmla="*/ 23 w 65"/>
                <a:gd name="T15" fmla="*/ 30 h 109"/>
                <a:gd name="T16" fmla="*/ 22 w 65"/>
                <a:gd name="T17" fmla="*/ 36 h 109"/>
                <a:gd name="T18" fmla="*/ 21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8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2" y="17"/>
                  </a:lnTo>
                  <a:lnTo>
                    <a:pt x="45" y="15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22" y="36"/>
                  </a:lnTo>
                  <a:lnTo>
                    <a:pt x="21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1" name="Freeform 112"/>
            <p:cNvSpPr>
              <a:spLocks noEditPoints="1"/>
            </p:cNvSpPr>
            <p:nvPr userDrawn="1"/>
          </p:nvSpPr>
          <p:spPr bwMode="auto">
            <a:xfrm>
              <a:off x="2165350" y="958850"/>
              <a:ext cx="49213" cy="58737"/>
            </a:xfrm>
            <a:custGeom>
              <a:avLst/>
              <a:gdLst>
                <a:gd name="T0" fmla="*/ 60 w 93"/>
                <a:gd name="T1" fmla="*/ 103 h 112"/>
                <a:gd name="T2" fmla="*/ 43 w 93"/>
                <a:gd name="T3" fmla="*/ 110 h 112"/>
                <a:gd name="T4" fmla="*/ 25 w 93"/>
                <a:gd name="T5" fmla="*/ 110 h 112"/>
                <a:gd name="T6" fmla="*/ 14 w 93"/>
                <a:gd name="T7" fmla="*/ 106 h 112"/>
                <a:gd name="T8" fmla="*/ 5 w 93"/>
                <a:gd name="T9" fmla="*/ 98 h 112"/>
                <a:gd name="T10" fmla="*/ 1 w 93"/>
                <a:gd name="T11" fmla="*/ 86 h 112"/>
                <a:gd name="T12" fmla="*/ 1 w 93"/>
                <a:gd name="T13" fmla="*/ 72 h 112"/>
                <a:gd name="T14" fmla="*/ 8 w 93"/>
                <a:gd name="T15" fmla="*/ 57 h 112"/>
                <a:gd name="T16" fmla="*/ 23 w 93"/>
                <a:gd name="T17" fmla="*/ 46 h 112"/>
                <a:gd name="T18" fmla="*/ 40 w 93"/>
                <a:gd name="T19" fmla="*/ 41 h 112"/>
                <a:gd name="T20" fmla="*/ 57 w 93"/>
                <a:gd name="T21" fmla="*/ 40 h 112"/>
                <a:gd name="T22" fmla="*/ 64 w 93"/>
                <a:gd name="T23" fmla="*/ 37 h 112"/>
                <a:gd name="T24" fmla="*/ 62 w 93"/>
                <a:gd name="T25" fmla="*/ 27 h 112"/>
                <a:gd name="T26" fmla="*/ 56 w 93"/>
                <a:gd name="T27" fmla="*/ 20 h 112"/>
                <a:gd name="T28" fmla="*/ 47 w 93"/>
                <a:gd name="T29" fmla="*/ 17 h 112"/>
                <a:gd name="T30" fmla="*/ 33 w 93"/>
                <a:gd name="T31" fmla="*/ 17 h 112"/>
                <a:gd name="T32" fmla="*/ 20 w 93"/>
                <a:gd name="T33" fmla="*/ 21 h 112"/>
                <a:gd name="T34" fmla="*/ 5 w 93"/>
                <a:gd name="T35" fmla="*/ 10 h 112"/>
                <a:gd name="T36" fmla="*/ 21 w 93"/>
                <a:gd name="T37" fmla="*/ 2 h 112"/>
                <a:gd name="T38" fmla="*/ 40 w 93"/>
                <a:gd name="T39" fmla="*/ 0 h 112"/>
                <a:gd name="T40" fmla="*/ 60 w 93"/>
                <a:gd name="T41" fmla="*/ 1 h 112"/>
                <a:gd name="T42" fmla="*/ 73 w 93"/>
                <a:gd name="T43" fmla="*/ 10 h 112"/>
                <a:gd name="T44" fmla="*/ 82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89 w 93"/>
                <a:gd name="T51" fmla="*/ 99 h 112"/>
                <a:gd name="T52" fmla="*/ 93 w 93"/>
                <a:gd name="T53" fmla="*/ 112 h 112"/>
                <a:gd name="T54" fmla="*/ 76 w 93"/>
                <a:gd name="T55" fmla="*/ 108 h 112"/>
                <a:gd name="T56" fmla="*/ 67 w 93"/>
                <a:gd name="T57" fmla="*/ 98 h 112"/>
                <a:gd name="T58" fmla="*/ 57 w 93"/>
                <a:gd name="T59" fmla="*/ 54 h 112"/>
                <a:gd name="T60" fmla="*/ 46 w 93"/>
                <a:gd name="T61" fmla="*/ 54 h 112"/>
                <a:gd name="T62" fmla="*/ 33 w 93"/>
                <a:gd name="T63" fmla="*/ 59 h 112"/>
                <a:gd name="T64" fmla="*/ 24 w 93"/>
                <a:gd name="T65" fmla="*/ 66 h 112"/>
                <a:gd name="T66" fmla="*/ 20 w 93"/>
                <a:gd name="T67" fmla="*/ 74 h 112"/>
                <a:gd name="T68" fmla="*/ 20 w 93"/>
                <a:gd name="T69" fmla="*/ 83 h 112"/>
                <a:gd name="T70" fmla="*/ 23 w 93"/>
                <a:gd name="T71" fmla="*/ 90 h 112"/>
                <a:gd name="T72" fmla="*/ 30 w 93"/>
                <a:gd name="T73" fmla="*/ 95 h 112"/>
                <a:gd name="T74" fmla="*/ 46 w 93"/>
                <a:gd name="T75" fmla="*/ 96 h 112"/>
                <a:gd name="T76" fmla="*/ 59 w 93"/>
                <a:gd name="T77" fmla="*/ 89 h 112"/>
                <a:gd name="T78" fmla="*/ 64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0" y="103"/>
                  </a:lnTo>
                  <a:lnTo>
                    <a:pt x="53" y="108"/>
                  </a:lnTo>
                  <a:lnTo>
                    <a:pt x="43" y="110"/>
                  </a:lnTo>
                  <a:lnTo>
                    <a:pt x="31" y="112"/>
                  </a:lnTo>
                  <a:lnTo>
                    <a:pt x="25" y="110"/>
                  </a:lnTo>
                  <a:lnTo>
                    <a:pt x="20" y="109"/>
                  </a:lnTo>
                  <a:lnTo>
                    <a:pt x="14" y="106"/>
                  </a:lnTo>
                  <a:lnTo>
                    <a:pt x="10" y="102"/>
                  </a:lnTo>
                  <a:lnTo>
                    <a:pt x="5" y="98"/>
                  </a:lnTo>
                  <a:lnTo>
                    <a:pt x="2" y="92"/>
                  </a:lnTo>
                  <a:lnTo>
                    <a:pt x="1" y="86"/>
                  </a:lnTo>
                  <a:lnTo>
                    <a:pt x="0" y="79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8" y="57"/>
                  </a:lnTo>
                  <a:lnTo>
                    <a:pt x="14" y="51"/>
                  </a:lnTo>
                  <a:lnTo>
                    <a:pt x="23" y="46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51" y="40"/>
                  </a:lnTo>
                  <a:lnTo>
                    <a:pt x="57" y="40"/>
                  </a:lnTo>
                  <a:lnTo>
                    <a:pt x="64" y="43"/>
                  </a:lnTo>
                  <a:lnTo>
                    <a:pt x="64" y="37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1" y="18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25" y="18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1"/>
                  </a:lnTo>
                  <a:lnTo>
                    <a:pt x="67" y="5"/>
                  </a:lnTo>
                  <a:lnTo>
                    <a:pt x="73" y="10"/>
                  </a:lnTo>
                  <a:lnTo>
                    <a:pt x="79" y="15"/>
                  </a:lnTo>
                  <a:lnTo>
                    <a:pt x="82" y="24"/>
                  </a:lnTo>
                  <a:lnTo>
                    <a:pt x="83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6" y="95"/>
                  </a:lnTo>
                  <a:lnTo>
                    <a:pt x="89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6" y="108"/>
                  </a:lnTo>
                  <a:lnTo>
                    <a:pt x="70" y="103"/>
                  </a:lnTo>
                  <a:lnTo>
                    <a:pt x="67" y="98"/>
                  </a:lnTo>
                  <a:close/>
                  <a:moveTo>
                    <a:pt x="64" y="56"/>
                  </a:moveTo>
                  <a:lnTo>
                    <a:pt x="57" y="54"/>
                  </a:lnTo>
                  <a:lnTo>
                    <a:pt x="53" y="54"/>
                  </a:lnTo>
                  <a:lnTo>
                    <a:pt x="46" y="54"/>
                  </a:lnTo>
                  <a:lnTo>
                    <a:pt x="38" y="56"/>
                  </a:lnTo>
                  <a:lnTo>
                    <a:pt x="33" y="59"/>
                  </a:lnTo>
                  <a:lnTo>
                    <a:pt x="28" y="62"/>
                  </a:lnTo>
                  <a:lnTo>
                    <a:pt x="24" y="66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3" y="90"/>
                  </a:lnTo>
                  <a:lnTo>
                    <a:pt x="24" y="92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9" y="89"/>
                  </a:lnTo>
                  <a:lnTo>
                    <a:pt x="64" y="83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2" name="Freeform 113"/>
            <p:cNvSpPr>
              <a:spLocks noEditPoints="1"/>
            </p:cNvSpPr>
            <p:nvPr userDrawn="1"/>
          </p:nvSpPr>
          <p:spPr bwMode="auto">
            <a:xfrm>
              <a:off x="2220913" y="928688"/>
              <a:ext cx="47625" cy="88900"/>
            </a:xfrm>
            <a:custGeom>
              <a:avLst/>
              <a:gdLst>
                <a:gd name="T0" fmla="*/ 90 w 90"/>
                <a:gd name="T1" fmla="*/ 65 h 167"/>
                <a:gd name="T2" fmla="*/ 79 w 90"/>
                <a:gd name="T3" fmla="*/ 79 h 167"/>
                <a:gd name="T4" fmla="*/ 75 w 90"/>
                <a:gd name="T5" fmla="*/ 76 h 167"/>
                <a:gd name="T6" fmla="*/ 69 w 90"/>
                <a:gd name="T7" fmla="*/ 73 h 167"/>
                <a:gd name="T8" fmla="*/ 62 w 90"/>
                <a:gd name="T9" fmla="*/ 70 h 167"/>
                <a:gd name="T10" fmla="*/ 55 w 90"/>
                <a:gd name="T11" fmla="*/ 70 h 167"/>
                <a:gd name="T12" fmla="*/ 48 w 90"/>
                <a:gd name="T13" fmla="*/ 70 h 167"/>
                <a:gd name="T14" fmla="*/ 41 w 90"/>
                <a:gd name="T15" fmla="*/ 73 h 167"/>
                <a:gd name="T16" fmla="*/ 35 w 90"/>
                <a:gd name="T17" fmla="*/ 76 h 167"/>
                <a:gd name="T18" fmla="*/ 30 w 90"/>
                <a:gd name="T19" fmla="*/ 81 h 167"/>
                <a:gd name="T20" fmla="*/ 26 w 90"/>
                <a:gd name="T21" fmla="*/ 88 h 167"/>
                <a:gd name="T22" fmla="*/ 23 w 90"/>
                <a:gd name="T23" fmla="*/ 95 h 167"/>
                <a:gd name="T24" fmla="*/ 22 w 90"/>
                <a:gd name="T25" fmla="*/ 102 h 167"/>
                <a:gd name="T26" fmla="*/ 20 w 90"/>
                <a:gd name="T27" fmla="*/ 111 h 167"/>
                <a:gd name="T28" fmla="*/ 22 w 90"/>
                <a:gd name="T29" fmla="*/ 121 h 167"/>
                <a:gd name="T30" fmla="*/ 23 w 90"/>
                <a:gd name="T31" fmla="*/ 128 h 167"/>
                <a:gd name="T32" fmla="*/ 26 w 90"/>
                <a:gd name="T33" fmla="*/ 135 h 167"/>
                <a:gd name="T34" fmla="*/ 30 w 90"/>
                <a:gd name="T35" fmla="*/ 141 h 167"/>
                <a:gd name="T36" fmla="*/ 35 w 90"/>
                <a:gd name="T37" fmla="*/ 145 h 167"/>
                <a:gd name="T38" fmla="*/ 42 w 90"/>
                <a:gd name="T39" fmla="*/ 148 h 167"/>
                <a:gd name="T40" fmla="*/ 48 w 90"/>
                <a:gd name="T41" fmla="*/ 150 h 167"/>
                <a:gd name="T42" fmla="*/ 56 w 90"/>
                <a:gd name="T43" fmla="*/ 151 h 167"/>
                <a:gd name="T44" fmla="*/ 62 w 90"/>
                <a:gd name="T45" fmla="*/ 150 h 167"/>
                <a:gd name="T46" fmla="*/ 69 w 90"/>
                <a:gd name="T47" fmla="*/ 148 h 167"/>
                <a:gd name="T48" fmla="*/ 75 w 90"/>
                <a:gd name="T49" fmla="*/ 145 h 167"/>
                <a:gd name="T50" fmla="*/ 82 w 90"/>
                <a:gd name="T51" fmla="*/ 141 h 167"/>
                <a:gd name="T52" fmla="*/ 90 w 90"/>
                <a:gd name="T53" fmla="*/ 157 h 167"/>
                <a:gd name="T54" fmla="*/ 82 w 90"/>
                <a:gd name="T55" fmla="*/ 161 h 167"/>
                <a:gd name="T56" fmla="*/ 72 w 90"/>
                <a:gd name="T57" fmla="*/ 164 h 167"/>
                <a:gd name="T58" fmla="*/ 62 w 90"/>
                <a:gd name="T59" fmla="*/ 165 h 167"/>
                <a:gd name="T60" fmla="*/ 52 w 90"/>
                <a:gd name="T61" fmla="*/ 167 h 167"/>
                <a:gd name="T62" fmla="*/ 41 w 90"/>
                <a:gd name="T63" fmla="*/ 165 h 167"/>
                <a:gd name="T64" fmla="*/ 32 w 90"/>
                <a:gd name="T65" fmla="*/ 163 h 167"/>
                <a:gd name="T66" fmla="*/ 23 w 90"/>
                <a:gd name="T67" fmla="*/ 158 h 167"/>
                <a:gd name="T68" fmla="*/ 15 w 90"/>
                <a:gd name="T69" fmla="*/ 151 h 167"/>
                <a:gd name="T70" fmla="*/ 9 w 90"/>
                <a:gd name="T71" fmla="*/ 144 h 167"/>
                <a:gd name="T72" fmla="*/ 5 w 90"/>
                <a:gd name="T73" fmla="*/ 134 h 167"/>
                <a:gd name="T74" fmla="*/ 2 w 90"/>
                <a:gd name="T75" fmla="*/ 124 h 167"/>
                <a:gd name="T76" fmla="*/ 0 w 90"/>
                <a:gd name="T77" fmla="*/ 111 h 167"/>
                <a:gd name="T78" fmla="*/ 2 w 90"/>
                <a:gd name="T79" fmla="*/ 99 h 167"/>
                <a:gd name="T80" fmla="*/ 5 w 90"/>
                <a:gd name="T81" fmla="*/ 88 h 167"/>
                <a:gd name="T82" fmla="*/ 9 w 90"/>
                <a:gd name="T83" fmla="*/ 78 h 167"/>
                <a:gd name="T84" fmla="*/ 16 w 90"/>
                <a:gd name="T85" fmla="*/ 70 h 167"/>
                <a:gd name="T86" fmla="*/ 23 w 90"/>
                <a:gd name="T87" fmla="*/ 63 h 167"/>
                <a:gd name="T88" fmla="*/ 33 w 90"/>
                <a:gd name="T89" fmla="*/ 57 h 167"/>
                <a:gd name="T90" fmla="*/ 45 w 90"/>
                <a:gd name="T91" fmla="*/ 55 h 167"/>
                <a:gd name="T92" fmla="*/ 56 w 90"/>
                <a:gd name="T93" fmla="*/ 55 h 167"/>
                <a:gd name="T94" fmla="*/ 65 w 90"/>
                <a:gd name="T95" fmla="*/ 55 h 167"/>
                <a:gd name="T96" fmla="*/ 75 w 90"/>
                <a:gd name="T97" fmla="*/ 57 h 167"/>
                <a:gd name="T98" fmla="*/ 84 w 90"/>
                <a:gd name="T99" fmla="*/ 62 h 167"/>
                <a:gd name="T100" fmla="*/ 90 w 90"/>
                <a:gd name="T101" fmla="*/ 65 h 167"/>
                <a:gd name="T102" fmla="*/ 87 w 90"/>
                <a:gd name="T103" fmla="*/ 0 h 167"/>
                <a:gd name="T104" fmla="*/ 56 w 90"/>
                <a:gd name="T105" fmla="*/ 34 h 167"/>
                <a:gd name="T106" fmla="*/ 45 w 90"/>
                <a:gd name="T107" fmla="*/ 34 h 167"/>
                <a:gd name="T108" fmla="*/ 15 w 90"/>
                <a:gd name="T109" fmla="*/ 0 h 167"/>
                <a:gd name="T110" fmla="*/ 32 w 90"/>
                <a:gd name="T111" fmla="*/ 0 h 167"/>
                <a:gd name="T112" fmla="*/ 51 w 90"/>
                <a:gd name="T113" fmla="*/ 20 h 167"/>
                <a:gd name="T114" fmla="*/ 67 w 90"/>
                <a:gd name="T115" fmla="*/ 0 h 167"/>
                <a:gd name="T116" fmla="*/ 87 w 90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7">
                  <a:moveTo>
                    <a:pt x="90" y="65"/>
                  </a:moveTo>
                  <a:lnTo>
                    <a:pt x="79" y="79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2" y="70"/>
                  </a:lnTo>
                  <a:lnTo>
                    <a:pt x="55" y="70"/>
                  </a:lnTo>
                  <a:lnTo>
                    <a:pt x="48" y="70"/>
                  </a:lnTo>
                  <a:lnTo>
                    <a:pt x="41" y="73"/>
                  </a:lnTo>
                  <a:lnTo>
                    <a:pt x="35" y="76"/>
                  </a:lnTo>
                  <a:lnTo>
                    <a:pt x="30" y="81"/>
                  </a:lnTo>
                  <a:lnTo>
                    <a:pt x="26" y="88"/>
                  </a:lnTo>
                  <a:lnTo>
                    <a:pt x="23" y="95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21"/>
                  </a:lnTo>
                  <a:lnTo>
                    <a:pt x="23" y="128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5" y="145"/>
                  </a:lnTo>
                  <a:lnTo>
                    <a:pt x="42" y="148"/>
                  </a:lnTo>
                  <a:lnTo>
                    <a:pt x="48" y="150"/>
                  </a:lnTo>
                  <a:lnTo>
                    <a:pt x="56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5" y="145"/>
                  </a:lnTo>
                  <a:lnTo>
                    <a:pt x="82" y="141"/>
                  </a:lnTo>
                  <a:lnTo>
                    <a:pt x="90" y="157"/>
                  </a:lnTo>
                  <a:lnTo>
                    <a:pt x="82" y="161"/>
                  </a:lnTo>
                  <a:lnTo>
                    <a:pt x="72" y="164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1" y="165"/>
                  </a:lnTo>
                  <a:lnTo>
                    <a:pt x="32" y="163"/>
                  </a:lnTo>
                  <a:lnTo>
                    <a:pt x="23" y="158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5" y="134"/>
                  </a:lnTo>
                  <a:lnTo>
                    <a:pt x="2" y="124"/>
                  </a:lnTo>
                  <a:lnTo>
                    <a:pt x="0" y="111"/>
                  </a:lnTo>
                  <a:lnTo>
                    <a:pt x="2" y="99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70"/>
                  </a:lnTo>
                  <a:lnTo>
                    <a:pt x="23" y="63"/>
                  </a:lnTo>
                  <a:lnTo>
                    <a:pt x="33" y="57"/>
                  </a:lnTo>
                  <a:lnTo>
                    <a:pt x="45" y="55"/>
                  </a:lnTo>
                  <a:lnTo>
                    <a:pt x="56" y="55"/>
                  </a:lnTo>
                  <a:lnTo>
                    <a:pt x="65" y="55"/>
                  </a:lnTo>
                  <a:lnTo>
                    <a:pt x="75" y="57"/>
                  </a:lnTo>
                  <a:lnTo>
                    <a:pt x="84" y="62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6" y="34"/>
                  </a:lnTo>
                  <a:lnTo>
                    <a:pt x="45" y="34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20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" name="Freeform 114"/>
            <p:cNvSpPr>
              <a:spLocks/>
            </p:cNvSpPr>
            <p:nvPr userDrawn="1"/>
          </p:nvSpPr>
          <p:spPr bwMode="auto">
            <a:xfrm>
              <a:off x="2279650" y="958850"/>
              <a:ext cx="44450" cy="57150"/>
            </a:xfrm>
            <a:custGeom>
              <a:avLst/>
              <a:gdLst>
                <a:gd name="T0" fmla="*/ 66 w 85"/>
                <a:gd name="T1" fmla="*/ 109 h 109"/>
                <a:gd name="T2" fmla="*/ 66 w 85"/>
                <a:gd name="T3" fmla="*/ 47 h 109"/>
                <a:gd name="T4" fmla="*/ 66 w 85"/>
                <a:gd name="T5" fmla="*/ 38 h 109"/>
                <a:gd name="T6" fmla="*/ 65 w 85"/>
                <a:gd name="T7" fmla="*/ 31 h 109"/>
                <a:gd name="T8" fmla="*/ 63 w 85"/>
                <a:gd name="T9" fmla="*/ 27 h 109"/>
                <a:gd name="T10" fmla="*/ 60 w 85"/>
                <a:gd name="T11" fmla="*/ 23 h 109"/>
                <a:gd name="T12" fmla="*/ 57 w 85"/>
                <a:gd name="T13" fmla="*/ 20 h 109"/>
                <a:gd name="T14" fmla="*/ 53 w 85"/>
                <a:gd name="T15" fmla="*/ 17 h 109"/>
                <a:gd name="T16" fmla="*/ 49 w 85"/>
                <a:gd name="T17" fmla="*/ 15 h 109"/>
                <a:gd name="T18" fmla="*/ 43 w 85"/>
                <a:gd name="T19" fmla="*/ 15 h 109"/>
                <a:gd name="T20" fmla="*/ 36 w 85"/>
                <a:gd name="T21" fmla="*/ 17 h 109"/>
                <a:gd name="T22" fmla="*/ 30 w 85"/>
                <a:gd name="T23" fmla="*/ 20 h 109"/>
                <a:gd name="T24" fmla="*/ 23 w 85"/>
                <a:gd name="T25" fmla="*/ 24 h 109"/>
                <a:gd name="T26" fmla="*/ 19 w 85"/>
                <a:gd name="T27" fmla="*/ 28 h 109"/>
                <a:gd name="T28" fmla="*/ 19 w 85"/>
                <a:gd name="T29" fmla="*/ 109 h 109"/>
                <a:gd name="T30" fmla="*/ 0 w 85"/>
                <a:gd name="T31" fmla="*/ 109 h 109"/>
                <a:gd name="T32" fmla="*/ 0 w 85"/>
                <a:gd name="T33" fmla="*/ 1 h 109"/>
                <a:gd name="T34" fmla="*/ 13 w 85"/>
                <a:gd name="T35" fmla="*/ 1 h 109"/>
                <a:gd name="T36" fmla="*/ 19 w 85"/>
                <a:gd name="T37" fmla="*/ 15 h 109"/>
                <a:gd name="T38" fmla="*/ 24 w 85"/>
                <a:gd name="T39" fmla="*/ 8 h 109"/>
                <a:gd name="T40" fmla="*/ 31 w 85"/>
                <a:gd name="T41" fmla="*/ 2 h 109"/>
                <a:gd name="T42" fmla="*/ 40 w 85"/>
                <a:gd name="T43" fmla="*/ 0 h 109"/>
                <a:gd name="T44" fmla="*/ 50 w 85"/>
                <a:gd name="T45" fmla="*/ 0 h 109"/>
                <a:gd name="T46" fmla="*/ 57 w 85"/>
                <a:gd name="T47" fmla="*/ 0 h 109"/>
                <a:gd name="T48" fmla="*/ 65 w 85"/>
                <a:gd name="T49" fmla="*/ 2 h 109"/>
                <a:gd name="T50" fmla="*/ 72 w 85"/>
                <a:gd name="T51" fmla="*/ 5 h 109"/>
                <a:gd name="T52" fmla="*/ 76 w 85"/>
                <a:gd name="T53" fmla="*/ 10 h 109"/>
                <a:gd name="T54" fmla="*/ 80 w 85"/>
                <a:gd name="T55" fmla="*/ 15 h 109"/>
                <a:gd name="T56" fmla="*/ 83 w 85"/>
                <a:gd name="T57" fmla="*/ 24 h 109"/>
                <a:gd name="T58" fmla="*/ 85 w 85"/>
                <a:gd name="T59" fmla="*/ 33 h 109"/>
                <a:gd name="T60" fmla="*/ 85 w 85"/>
                <a:gd name="T61" fmla="*/ 43 h 109"/>
                <a:gd name="T62" fmla="*/ 85 w 85"/>
                <a:gd name="T63" fmla="*/ 109 h 109"/>
                <a:gd name="T64" fmla="*/ 66 w 85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3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" name="Freeform 115"/>
            <p:cNvSpPr>
              <a:spLocks noEditPoints="1"/>
            </p:cNvSpPr>
            <p:nvPr userDrawn="1"/>
          </p:nvSpPr>
          <p:spPr bwMode="auto">
            <a:xfrm>
              <a:off x="2335213" y="930275"/>
              <a:ext cx="25400" cy="85725"/>
            </a:xfrm>
            <a:custGeom>
              <a:avLst/>
              <a:gdLst>
                <a:gd name="T0" fmla="*/ 15 w 47"/>
                <a:gd name="T1" fmla="*/ 163 h 163"/>
                <a:gd name="T2" fmla="*/ 15 w 47"/>
                <a:gd name="T3" fmla="*/ 71 h 163"/>
                <a:gd name="T4" fmla="*/ 0 w 47"/>
                <a:gd name="T5" fmla="*/ 71 h 163"/>
                <a:gd name="T6" fmla="*/ 0 w 47"/>
                <a:gd name="T7" fmla="*/ 55 h 163"/>
                <a:gd name="T8" fmla="*/ 34 w 47"/>
                <a:gd name="T9" fmla="*/ 55 h 163"/>
                <a:gd name="T10" fmla="*/ 34 w 47"/>
                <a:gd name="T11" fmla="*/ 163 h 163"/>
                <a:gd name="T12" fmla="*/ 15 w 47"/>
                <a:gd name="T13" fmla="*/ 163 h 163"/>
                <a:gd name="T14" fmla="*/ 47 w 47"/>
                <a:gd name="T15" fmla="*/ 0 h 163"/>
                <a:gd name="T16" fmla="*/ 24 w 47"/>
                <a:gd name="T17" fmla="*/ 33 h 163"/>
                <a:gd name="T18" fmla="*/ 9 w 47"/>
                <a:gd name="T19" fmla="*/ 33 h 163"/>
                <a:gd name="T20" fmla="*/ 26 w 47"/>
                <a:gd name="T21" fmla="*/ 0 h 163"/>
                <a:gd name="T22" fmla="*/ 47 w 47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4" y="55"/>
                  </a:lnTo>
                  <a:lnTo>
                    <a:pt x="34" y="163"/>
                  </a:lnTo>
                  <a:lnTo>
                    <a:pt x="15" y="163"/>
                  </a:lnTo>
                  <a:close/>
                  <a:moveTo>
                    <a:pt x="47" y="0"/>
                  </a:moveTo>
                  <a:lnTo>
                    <a:pt x="24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" name="Freeform 116"/>
            <p:cNvSpPr>
              <a:spLocks noEditPoints="1"/>
            </p:cNvSpPr>
            <p:nvPr userDrawn="1"/>
          </p:nvSpPr>
          <p:spPr bwMode="auto">
            <a:xfrm>
              <a:off x="2401888" y="958850"/>
              <a:ext cx="50800" cy="79375"/>
            </a:xfrm>
            <a:custGeom>
              <a:avLst/>
              <a:gdLst>
                <a:gd name="T0" fmla="*/ 19 w 95"/>
                <a:gd name="T1" fmla="*/ 103 h 152"/>
                <a:gd name="T2" fmla="*/ 19 w 95"/>
                <a:gd name="T3" fmla="*/ 152 h 152"/>
                <a:gd name="T4" fmla="*/ 0 w 95"/>
                <a:gd name="T5" fmla="*/ 152 h 152"/>
                <a:gd name="T6" fmla="*/ 0 w 95"/>
                <a:gd name="T7" fmla="*/ 1 h 152"/>
                <a:gd name="T8" fmla="*/ 19 w 95"/>
                <a:gd name="T9" fmla="*/ 1 h 152"/>
                <a:gd name="T10" fmla="*/ 19 w 95"/>
                <a:gd name="T11" fmla="*/ 10 h 152"/>
                <a:gd name="T12" fmla="*/ 24 w 95"/>
                <a:gd name="T13" fmla="*/ 5 h 152"/>
                <a:gd name="T14" fmla="*/ 32 w 95"/>
                <a:gd name="T15" fmla="*/ 2 h 152"/>
                <a:gd name="T16" fmla="*/ 39 w 95"/>
                <a:gd name="T17" fmla="*/ 0 h 152"/>
                <a:gd name="T18" fmla="*/ 46 w 95"/>
                <a:gd name="T19" fmla="*/ 0 h 152"/>
                <a:gd name="T20" fmla="*/ 56 w 95"/>
                <a:gd name="T21" fmla="*/ 0 h 152"/>
                <a:gd name="T22" fmla="*/ 66 w 95"/>
                <a:gd name="T23" fmla="*/ 2 h 152"/>
                <a:gd name="T24" fmla="*/ 75 w 95"/>
                <a:gd name="T25" fmla="*/ 7 h 152"/>
                <a:gd name="T26" fmla="*/ 82 w 95"/>
                <a:gd name="T27" fmla="*/ 14 h 152"/>
                <a:gd name="T28" fmla="*/ 88 w 95"/>
                <a:gd name="T29" fmla="*/ 21 h 152"/>
                <a:gd name="T30" fmla="*/ 92 w 95"/>
                <a:gd name="T31" fmla="*/ 31 h 152"/>
                <a:gd name="T32" fmla="*/ 94 w 95"/>
                <a:gd name="T33" fmla="*/ 43 h 152"/>
                <a:gd name="T34" fmla="*/ 95 w 95"/>
                <a:gd name="T35" fmla="*/ 56 h 152"/>
                <a:gd name="T36" fmla="*/ 94 w 95"/>
                <a:gd name="T37" fmla="*/ 67 h 152"/>
                <a:gd name="T38" fmla="*/ 92 w 95"/>
                <a:gd name="T39" fmla="*/ 77 h 152"/>
                <a:gd name="T40" fmla="*/ 88 w 95"/>
                <a:gd name="T41" fmla="*/ 87 h 152"/>
                <a:gd name="T42" fmla="*/ 82 w 95"/>
                <a:gd name="T43" fmla="*/ 96 h 152"/>
                <a:gd name="T44" fmla="*/ 75 w 95"/>
                <a:gd name="T45" fmla="*/ 103 h 152"/>
                <a:gd name="T46" fmla="*/ 66 w 95"/>
                <a:gd name="T47" fmla="*/ 108 h 152"/>
                <a:gd name="T48" fmla="*/ 56 w 95"/>
                <a:gd name="T49" fmla="*/ 110 h 152"/>
                <a:gd name="T50" fmla="*/ 45 w 95"/>
                <a:gd name="T51" fmla="*/ 112 h 152"/>
                <a:gd name="T52" fmla="*/ 37 w 95"/>
                <a:gd name="T53" fmla="*/ 110 h 152"/>
                <a:gd name="T54" fmla="*/ 29 w 95"/>
                <a:gd name="T55" fmla="*/ 109 h 152"/>
                <a:gd name="T56" fmla="*/ 23 w 95"/>
                <a:gd name="T57" fmla="*/ 106 h 152"/>
                <a:gd name="T58" fmla="*/ 19 w 95"/>
                <a:gd name="T59" fmla="*/ 103 h 152"/>
                <a:gd name="T60" fmla="*/ 19 w 95"/>
                <a:gd name="T61" fmla="*/ 24 h 152"/>
                <a:gd name="T62" fmla="*/ 19 w 95"/>
                <a:gd name="T63" fmla="*/ 87 h 152"/>
                <a:gd name="T64" fmla="*/ 21 w 95"/>
                <a:gd name="T65" fmla="*/ 90 h 152"/>
                <a:gd name="T66" fmla="*/ 27 w 95"/>
                <a:gd name="T67" fmla="*/ 93 h 152"/>
                <a:gd name="T68" fmla="*/ 33 w 95"/>
                <a:gd name="T69" fmla="*/ 95 h 152"/>
                <a:gd name="T70" fmla="*/ 39 w 95"/>
                <a:gd name="T71" fmla="*/ 96 h 152"/>
                <a:gd name="T72" fmla="*/ 47 w 95"/>
                <a:gd name="T73" fmla="*/ 95 h 152"/>
                <a:gd name="T74" fmla="*/ 55 w 95"/>
                <a:gd name="T75" fmla="*/ 93 h 152"/>
                <a:gd name="T76" fmla="*/ 60 w 95"/>
                <a:gd name="T77" fmla="*/ 90 h 152"/>
                <a:gd name="T78" fmla="*/ 65 w 95"/>
                <a:gd name="T79" fmla="*/ 85 h 152"/>
                <a:gd name="T80" fmla="*/ 69 w 95"/>
                <a:gd name="T81" fmla="*/ 80 h 152"/>
                <a:gd name="T82" fmla="*/ 72 w 95"/>
                <a:gd name="T83" fmla="*/ 73 h 152"/>
                <a:gd name="T84" fmla="*/ 73 w 95"/>
                <a:gd name="T85" fmla="*/ 64 h 152"/>
                <a:gd name="T86" fmla="*/ 75 w 95"/>
                <a:gd name="T87" fmla="*/ 54 h 152"/>
                <a:gd name="T88" fmla="*/ 73 w 95"/>
                <a:gd name="T89" fmla="*/ 46 h 152"/>
                <a:gd name="T90" fmla="*/ 72 w 95"/>
                <a:gd name="T91" fmla="*/ 37 h 152"/>
                <a:gd name="T92" fmla="*/ 69 w 95"/>
                <a:gd name="T93" fmla="*/ 30 h 152"/>
                <a:gd name="T94" fmla="*/ 66 w 95"/>
                <a:gd name="T95" fmla="*/ 24 h 152"/>
                <a:gd name="T96" fmla="*/ 60 w 95"/>
                <a:gd name="T97" fmla="*/ 21 h 152"/>
                <a:gd name="T98" fmla="*/ 55 w 95"/>
                <a:gd name="T99" fmla="*/ 18 h 152"/>
                <a:gd name="T100" fmla="*/ 47 w 95"/>
                <a:gd name="T101" fmla="*/ 15 h 152"/>
                <a:gd name="T102" fmla="*/ 39 w 95"/>
                <a:gd name="T103" fmla="*/ 15 h 152"/>
                <a:gd name="T104" fmla="*/ 34 w 95"/>
                <a:gd name="T105" fmla="*/ 15 h 152"/>
                <a:gd name="T106" fmla="*/ 29 w 95"/>
                <a:gd name="T107" fmla="*/ 18 h 152"/>
                <a:gd name="T108" fmla="*/ 23 w 95"/>
                <a:gd name="T109" fmla="*/ 21 h 152"/>
                <a:gd name="T110" fmla="*/ 19 w 95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2">
                  <a:moveTo>
                    <a:pt x="19" y="103"/>
                  </a:moveTo>
                  <a:lnTo>
                    <a:pt x="19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2" y="14"/>
                  </a:lnTo>
                  <a:lnTo>
                    <a:pt x="88" y="21"/>
                  </a:lnTo>
                  <a:lnTo>
                    <a:pt x="92" y="31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7"/>
                  </a:lnTo>
                  <a:lnTo>
                    <a:pt x="92" y="77"/>
                  </a:lnTo>
                  <a:lnTo>
                    <a:pt x="88" y="87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6" y="108"/>
                  </a:lnTo>
                  <a:lnTo>
                    <a:pt x="56" y="110"/>
                  </a:lnTo>
                  <a:lnTo>
                    <a:pt x="45" y="112"/>
                  </a:lnTo>
                  <a:lnTo>
                    <a:pt x="37" y="110"/>
                  </a:lnTo>
                  <a:lnTo>
                    <a:pt x="29" y="109"/>
                  </a:lnTo>
                  <a:lnTo>
                    <a:pt x="23" y="106"/>
                  </a:lnTo>
                  <a:lnTo>
                    <a:pt x="19" y="103"/>
                  </a:lnTo>
                  <a:close/>
                  <a:moveTo>
                    <a:pt x="19" y="24"/>
                  </a:moveTo>
                  <a:lnTo>
                    <a:pt x="19" y="87"/>
                  </a:lnTo>
                  <a:lnTo>
                    <a:pt x="21" y="90"/>
                  </a:lnTo>
                  <a:lnTo>
                    <a:pt x="27" y="93"/>
                  </a:lnTo>
                  <a:lnTo>
                    <a:pt x="33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5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5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6" y="24"/>
                  </a:lnTo>
                  <a:lnTo>
                    <a:pt x="60" y="21"/>
                  </a:lnTo>
                  <a:lnTo>
                    <a:pt x="55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29" y="18"/>
                  </a:lnTo>
                  <a:lnTo>
                    <a:pt x="23" y="21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" name="Freeform 117"/>
            <p:cNvSpPr>
              <a:spLocks/>
            </p:cNvSpPr>
            <p:nvPr userDrawn="1"/>
          </p:nvSpPr>
          <p:spPr bwMode="auto">
            <a:xfrm>
              <a:off x="2463800" y="958850"/>
              <a:ext cx="34925" cy="57150"/>
            </a:xfrm>
            <a:custGeom>
              <a:avLst/>
              <a:gdLst>
                <a:gd name="T0" fmla="*/ 57 w 65"/>
                <a:gd name="T1" fmla="*/ 20 h 109"/>
                <a:gd name="T2" fmla="*/ 50 w 65"/>
                <a:gd name="T3" fmla="*/ 17 h 109"/>
                <a:gd name="T4" fmla="*/ 44 w 65"/>
                <a:gd name="T5" fmla="*/ 15 h 109"/>
                <a:gd name="T6" fmla="*/ 39 w 65"/>
                <a:gd name="T7" fmla="*/ 15 h 109"/>
                <a:gd name="T8" fmla="*/ 34 w 65"/>
                <a:gd name="T9" fmla="*/ 17 h 109"/>
                <a:gd name="T10" fmla="*/ 30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8 w 65"/>
                <a:gd name="T19" fmla="*/ 41 h 109"/>
                <a:gd name="T20" fmla="*/ 18 w 65"/>
                <a:gd name="T21" fmla="*/ 47 h 109"/>
                <a:gd name="T22" fmla="*/ 18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8 w 65"/>
                <a:gd name="T29" fmla="*/ 1 h 109"/>
                <a:gd name="T30" fmla="*/ 18 w 65"/>
                <a:gd name="T31" fmla="*/ 18 h 109"/>
                <a:gd name="T32" fmla="*/ 24 w 65"/>
                <a:gd name="T33" fmla="*/ 10 h 109"/>
                <a:gd name="T34" fmla="*/ 31 w 65"/>
                <a:gd name="T35" fmla="*/ 4 h 109"/>
                <a:gd name="T36" fmla="*/ 40 w 65"/>
                <a:gd name="T37" fmla="*/ 0 h 109"/>
                <a:gd name="T38" fmla="*/ 50 w 65"/>
                <a:gd name="T39" fmla="*/ 0 h 109"/>
                <a:gd name="T40" fmla="*/ 56 w 65"/>
                <a:gd name="T41" fmla="*/ 0 h 109"/>
                <a:gd name="T42" fmla="*/ 65 w 65"/>
                <a:gd name="T43" fmla="*/ 1 h 109"/>
                <a:gd name="T44" fmla="*/ 57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7" y="20"/>
                  </a:moveTo>
                  <a:lnTo>
                    <a:pt x="50" y="17"/>
                  </a:lnTo>
                  <a:lnTo>
                    <a:pt x="44" y="15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30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8"/>
                  </a:lnTo>
                  <a:lnTo>
                    <a:pt x="24" y="10"/>
                  </a:lnTo>
                  <a:lnTo>
                    <a:pt x="31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" name="Freeform 118"/>
            <p:cNvSpPr>
              <a:spLocks noEditPoints="1"/>
            </p:cNvSpPr>
            <p:nvPr userDrawn="1"/>
          </p:nvSpPr>
          <p:spPr bwMode="auto">
            <a:xfrm>
              <a:off x="2501900" y="958850"/>
              <a:ext cx="50800" cy="58737"/>
            </a:xfrm>
            <a:custGeom>
              <a:avLst/>
              <a:gdLst>
                <a:gd name="T0" fmla="*/ 0 w 98"/>
                <a:gd name="T1" fmla="*/ 43 h 112"/>
                <a:gd name="T2" fmla="*/ 8 w 98"/>
                <a:gd name="T3" fmla="*/ 23 h 112"/>
                <a:gd name="T4" fmla="*/ 20 w 98"/>
                <a:gd name="T5" fmla="*/ 8 h 112"/>
                <a:gd name="T6" fmla="*/ 39 w 98"/>
                <a:gd name="T7" fmla="*/ 0 h 112"/>
                <a:gd name="T8" fmla="*/ 61 w 98"/>
                <a:gd name="T9" fmla="*/ 0 h 112"/>
                <a:gd name="T10" fmla="*/ 78 w 98"/>
                <a:gd name="T11" fmla="*/ 7 h 112"/>
                <a:gd name="T12" fmla="*/ 91 w 98"/>
                <a:gd name="T13" fmla="*/ 23 h 112"/>
                <a:gd name="T14" fmla="*/ 97 w 98"/>
                <a:gd name="T15" fmla="*/ 43 h 112"/>
                <a:gd name="T16" fmla="*/ 97 w 98"/>
                <a:gd name="T17" fmla="*/ 67 h 112"/>
                <a:gd name="T18" fmla="*/ 91 w 98"/>
                <a:gd name="T19" fmla="*/ 89 h 112"/>
                <a:gd name="T20" fmla="*/ 78 w 98"/>
                <a:gd name="T21" fmla="*/ 103 h 112"/>
                <a:gd name="T22" fmla="*/ 59 w 98"/>
                <a:gd name="T23" fmla="*/ 110 h 112"/>
                <a:gd name="T24" fmla="*/ 38 w 98"/>
                <a:gd name="T25" fmla="*/ 110 h 112"/>
                <a:gd name="T26" fmla="*/ 20 w 98"/>
                <a:gd name="T27" fmla="*/ 103 h 112"/>
                <a:gd name="T28" fmla="*/ 8 w 98"/>
                <a:gd name="T29" fmla="*/ 87 h 112"/>
                <a:gd name="T30" fmla="*/ 0 w 98"/>
                <a:gd name="T31" fmla="*/ 67 h 112"/>
                <a:gd name="T32" fmla="*/ 20 w 98"/>
                <a:gd name="T33" fmla="*/ 56 h 112"/>
                <a:gd name="T34" fmla="*/ 22 w 98"/>
                <a:gd name="T35" fmla="*/ 73 h 112"/>
                <a:gd name="T36" fmla="*/ 28 w 98"/>
                <a:gd name="T37" fmla="*/ 86 h 112"/>
                <a:gd name="T38" fmla="*/ 36 w 98"/>
                <a:gd name="T39" fmla="*/ 93 h 112"/>
                <a:gd name="T40" fmla="*/ 49 w 98"/>
                <a:gd name="T41" fmla="*/ 96 h 112"/>
                <a:gd name="T42" fmla="*/ 61 w 98"/>
                <a:gd name="T43" fmla="*/ 93 h 112"/>
                <a:gd name="T44" fmla="*/ 71 w 98"/>
                <a:gd name="T45" fmla="*/ 85 h 112"/>
                <a:gd name="T46" fmla="*/ 77 w 98"/>
                <a:gd name="T47" fmla="*/ 72 h 112"/>
                <a:gd name="T48" fmla="*/ 78 w 98"/>
                <a:gd name="T49" fmla="*/ 56 h 112"/>
                <a:gd name="T50" fmla="*/ 77 w 98"/>
                <a:gd name="T51" fmla="*/ 37 h 112"/>
                <a:gd name="T52" fmla="*/ 71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8 w 98"/>
                <a:gd name="T59" fmla="*/ 17 h 112"/>
                <a:gd name="T60" fmla="*/ 28 w 98"/>
                <a:gd name="T61" fmla="*/ 26 h 112"/>
                <a:gd name="T62" fmla="*/ 22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8" y="7"/>
                  </a:lnTo>
                  <a:lnTo>
                    <a:pt x="85" y="14"/>
                  </a:lnTo>
                  <a:lnTo>
                    <a:pt x="91" y="23"/>
                  </a:lnTo>
                  <a:lnTo>
                    <a:pt x="95" y="31"/>
                  </a:lnTo>
                  <a:lnTo>
                    <a:pt x="97" y="43"/>
                  </a:lnTo>
                  <a:lnTo>
                    <a:pt x="98" y="56"/>
                  </a:lnTo>
                  <a:lnTo>
                    <a:pt x="97" y="67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5" y="96"/>
                  </a:lnTo>
                  <a:lnTo>
                    <a:pt x="78" y="103"/>
                  </a:lnTo>
                  <a:lnTo>
                    <a:pt x="69" y="108"/>
                  </a:lnTo>
                  <a:lnTo>
                    <a:pt x="59" y="110"/>
                  </a:lnTo>
                  <a:lnTo>
                    <a:pt x="49" y="112"/>
                  </a:lnTo>
                  <a:lnTo>
                    <a:pt x="38" y="110"/>
                  </a:lnTo>
                  <a:lnTo>
                    <a:pt x="29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8" y="87"/>
                  </a:lnTo>
                  <a:lnTo>
                    <a:pt x="3" y="79"/>
                  </a:lnTo>
                  <a:lnTo>
                    <a:pt x="0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4"/>
                  </a:lnTo>
                  <a:lnTo>
                    <a:pt x="22" y="73"/>
                  </a:lnTo>
                  <a:lnTo>
                    <a:pt x="25" y="80"/>
                  </a:lnTo>
                  <a:lnTo>
                    <a:pt x="28" y="86"/>
                  </a:lnTo>
                  <a:lnTo>
                    <a:pt x="32" y="90"/>
                  </a:lnTo>
                  <a:lnTo>
                    <a:pt x="36" y="93"/>
                  </a:lnTo>
                  <a:lnTo>
                    <a:pt x="42" y="95"/>
                  </a:lnTo>
                  <a:lnTo>
                    <a:pt x="49" y="96"/>
                  </a:lnTo>
                  <a:lnTo>
                    <a:pt x="55" y="95"/>
                  </a:lnTo>
                  <a:lnTo>
                    <a:pt x="61" y="93"/>
                  </a:lnTo>
                  <a:lnTo>
                    <a:pt x="67" y="90"/>
                  </a:lnTo>
                  <a:lnTo>
                    <a:pt x="71" y="85"/>
                  </a:lnTo>
                  <a:lnTo>
                    <a:pt x="74" y="79"/>
                  </a:lnTo>
                  <a:lnTo>
                    <a:pt x="77" y="72"/>
                  </a:lnTo>
                  <a:lnTo>
                    <a:pt x="78" y="64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77" y="37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8" y="26"/>
                  </a:lnTo>
                  <a:lnTo>
                    <a:pt x="25" y="31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" name="Freeform 119"/>
            <p:cNvSpPr>
              <a:spLocks noEditPoints="1"/>
            </p:cNvSpPr>
            <p:nvPr userDrawn="1"/>
          </p:nvSpPr>
          <p:spPr bwMode="auto">
            <a:xfrm>
              <a:off x="2560638" y="955675"/>
              <a:ext cx="47625" cy="82550"/>
            </a:xfrm>
            <a:custGeom>
              <a:avLst/>
              <a:gdLst>
                <a:gd name="T0" fmla="*/ 20 w 91"/>
                <a:gd name="T1" fmla="*/ 135 h 158"/>
                <a:gd name="T2" fmla="*/ 44 w 91"/>
                <a:gd name="T3" fmla="*/ 141 h 158"/>
                <a:gd name="T4" fmla="*/ 68 w 91"/>
                <a:gd name="T5" fmla="*/ 134 h 158"/>
                <a:gd name="T6" fmla="*/ 72 w 91"/>
                <a:gd name="T7" fmla="*/ 125 h 158"/>
                <a:gd name="T8" fmla="*/ 61 w 91"/>
                <a:gd name="T9" fmla="*/ 114 h 158"/>
                <a:gd name="T10" fmla="*/ 41 w 91"/>
                <a:gd name="T11" fmla="*/ 114 h 158"/>
                <a:gd name="T12" fmla="*/ 18 w 91"/>
                <a:gd name="T13" fmla="*/ 115 h 158"/>
                <a:gd name="T14" fmla="*/ 6 w 91"/>
                <a:gd name="T15" fmla="*/ 106 h 158"/>
                <a:gd name="T16" fmla="*/ 6 w 91"/>
                <a:gd name="T17" fmla="*/ 93 h 158"/>
                <a:gd name="T18" fmla="*/ 23 w 91"/>
                <a:gd name="T19" fmla="*/ 82 h 158"/>
                <a:gd name="T20" fmla="*/ 10 w 91"/>
                <a:gd name="T21" fmla="*/ 72 h 158"/>
                <a:gd name="T22" fmla="*/ 2 w 91"/>
                <a:gd name="T23" fmla="*/ 57 h 158"/>
                <a:gd name="T24" fmla="*/ 2 w 91"/>
                <a:gd name="T25" fmla="*/ 37 h 158"/>
                <a:gd name="T26" fmla="*/ 13 w 91"/>
                <a:gd name="T27" fmla="*/ 16 h 158"/>
                <a:gd name="T28" fmla="*/ 33 w 91"/>
                <a:gd name="T29" fmla="*/ 6 h 158"/>
                <a:gd name="T30" fmla="*/ 57 w 91"/>
                <a:gd name="T31" fmla="*/ 7 h 158"/>
                <a:gd name="T32" fmla="*/ 77 w 91"/>
                <a:gd name="T33" fmla="*/ 0 h 158"/>
                <a:gd name="T34" fmla="*/ 81 w 91"/>
                <a:gd name="T35" fmla="*/ 26 h 158"/>
                <a:gd name="T36" fmla="*/ 85 w 91"/>
                <a:gd name="T37" fmla="*/ 46 h 158"/>
                <a:gd name="T38" fmla="*/ 80 w 91"/>
                <a:gd name="T39" fmla="*/ 68 h 158"/>
                <a:gd name="T40" fmla="*/ 64 w 91"/>
                <a:gd name="T41" fmla="*/ 82 h 158"/>
                <a:gd name="T42" fmla="*/ 32 w 91"/>
                <a:gd name="T43" fmla="*/ 88 h 158"/>
                <a:gd name="T44" fmla="*/ 20 w 91"/>
                <a:gd name="T45" fmla="*/ 92 h 158"/>
                <a:gd name="T46" fmla="*/ 22 w 91"/>
                <a:gd name="T47" fmla="*/ 98 h 158"/>
                <a:gd name="T48" fmla="*/ 35 w 91"/>
                <a:gd name="T49" fmla="*/ 99 h 158"/>
                <a:gd name="T50" fmla="*/ 57 w 91"/>
                <a:gd name="T51" fmla="*/ 96 h 158"/>
                <a:gd name="T52" fmla="*/ 77 w 91"/>
                <a:gd name="T53" fmla="*/ 101 h 158"/>
                <a:gd name="T54" fmla="*/ 88 w 91"/>
                <a:gd name="T55" fmla="*/ 112 h 158"/>
                <a:gd name="T56" fmla="*/ 90 w 91"/>
                <a:gd name="T57" fmla="*/ 132 h 158"/>
                <a:gd name="T58" fmla="*/ 78 w 91"/>
                <a:gd name="T59" fmla="*/ 150 h 158"/>
                <a:gd name="T60" fmla="*/ 54 w 91"/>
                <a:gd name="T61" fmla="*/ 158 h 158"/>
                <a:gd name="T62" fmla="*/ 20 w 91"/>
                <a:gd name="T63" fmla="*/ 154 h 158"/>
                <a:gd name="T64" fmla="*/ 44 w 91"/>
                <a:gd name="T65" fmla="*/ 20 h 158"/>
                <a:gd name="T66" fmla="*/ 31 w 91"/>
                <a:gd name="T67" fmla="*/ 24 h 158"/>
                <a:gd name="T68" fmla="*/ 22 w 91"/>
                <a:gd name="T69" fmla="*/ 36 h 158"/>
                <a:gd name="T70" fmla="*/ 20 w 91"/>
                <a:gd name="T71" fmla="*/ 50 h 158"/>
                <a:gd name="T72" fmla="*/ 26 w 91"/>
                <a:gd name="T73" fmla="*/ 63 h 158"/>
                <a:gd name="T74" fmla="*/ 38 w 91"/>
                <a:gd name="T75" fmla="*/ 70 h 158"/>
                <a:gd name="T76" fmla="*/ 52 w 91"/>
                <a:gd name="T77" fmla="*/ 69 h 158"/>
                <a:gd name="T78" fmla="*/ 62 w 91"/>
                <a:gd name="T79" fmla="*/ 60 h 158"/>
                <a:gd name="T80" fmla="*/ 65 w 91"/>
                <a:gd name="T81" fmla="*/ 44 h 158"/>
                <a:gd name="T82" fmla="*/ 62 w 91"/>
                <a:gd name="T83" fmla="*/ 32 h 158"/>
                <a:gd name="T84" fmla="*/ 52 w 91"/>
                <a:gd name="T85" fmla="*/ 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158">
                  <a:moveTo>
                    <a:pt x="2" y="145"/>
                  </a:moveTo>
                  <a:lnTo>
                    <a:pt x="13" y="129"/>
                  </a:lnTo>
                  <a:lnTo>
                    <a:pt x="20" y="135"/>
                  </a:lnTo>
                  <a:lnTo>
                    <a:pt x="29" y="138"/>
                  </a:lnTo>
                  <a:lnTo>
                    <a:pt x="36" y="141"/>
                  </a:lnTo>
                  <a:lnTo>
                    <a:pt x="44" y="141"/>
                  </a:lnTo>
                  <a:lnTo>
                    <a:pt x="55" y="140"/>
                  </a:lnTo>
                  <a:lnTo>
                    <a:pt x="65" y="137"/>
                  </a:lnTo>
                  <a:lnTo>
                    <a:pt x="68" y="134"/>
                  </a:lnTo>
                  <a:lnTo>
                    <a:pt x="71" y="131"/>
                  </a:lnTo>
                  <a:lnTo>
                    <a:pt x="71" y="128"/>
                  </a:lnTo>
                  <a:lnTo>
                    <a:pt x="72" y="125"/>
                  </a:lnTo>
                  <a:lnTo>
                    <a:pt x="71" y="119"/>
                  </a:lnTo>
                  <a:lnTo>
                    <a:pt x="68" y="115"/>
                  </a:lnTo>
                  <a:lnTo>
                    <a:pt x="61" y="114"/>
                  </a:lnTo>
                  <a:lnTo>
                    <a:pt x="54" y="112"/>
                  </a:lnTo>
                  <a:lnTo>
                    <a:pt x="48" y="112"/>
                  </a:lnTo>
                  <a:lnTo>
                    <a:pt x="41" y="114"/>
                  </a:lnTo>
                  <a:lnTo>
                    <a:pt x="33" y="115"/>
                  </a:lnTo>
                  <a:lnTo>
                    <a:pt x="28" y="115"/>
                  </a:lnTo>
                  <a:lnTo>
                    <a:pt x="18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5" y="98"/>
                  </a:lnTo>
                  <a:lnTo>
                    <a:pt x="6" y="93"/>
                  </a:lnTo>
                  <a:lnTo>
                    <a:pt x="10" y="88"/>
                  </a:lnTo>
                  <a:lnTo>
                    <a:pt x="16" y="85"/>
                  </a:lnTo>
                  <a:lnTo>
                    <a:pt x="23" y="82"/>
                  </a:lnTo>
                  <a:lnTo>
                    <a:pt x="19" y="79"/>
                  </a:lnTo>
                  <a:lnTo>
                    <a:pt x="13" y="76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7"/>
                  </a:lnTo>
                  <a:lnTo>
                    <a:pt x="3" y="29"/>
                  </a:lnTo>
                  <a:lnTo>
                    <a:pt x="8" y="23"/>
                  </a:lnTo>
                  <a:lnTo>
                    <a:pt x="13" y="16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2" y="8"/>
                  </a:lnTo>
                  <a:lnTo>
                    <a:pt x="67" y="11"/>
                  </a:lnTo>
                  <a:lnTo>
                    <a:pt x="77" y="0"/>
                  </a:lnTo>
                  <a:lnTo>
                    <a:pt x="90" y="11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2"/>
                  </a:lnTo>
                  <a:lnTo>
                    <a:pt x="85" y="39"/>
                  </a:lnTo>
                  <a:lnTo>
                    <a:pt x="85" y="46"/>
                  </a:lnTo>
                  <a:lnTo>
                    <a:pt x="84" y="53"/>
                  </a:lnTo>
                  <a:lnTo>
                    <a:pt x="82" y="60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70" y="78"/>
                  </a:lnTo>
                  <a:lnTo>
                    <a:pt x="64" y="82"/>
                  </a:lnTo>
                  <a:lnTo>
                    <a:pt x="57" y="85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29" y="89"/>
                  </a:lnTo>
                  <a:lnTo>
                    <a:pt x="25" y="91"/>
                  </a:lnTo>
                  <a:lnTo>
                    <a:pt x="20" y="92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9" y="99"/>
                  </a:lnTo>
                  <a:lnTo>
                    <a:pt x="35" y="99"/>
                  </a:lnTo>
                  <a:lnTo>
                    <a:pt x="44" y="98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5" y="96"/>
                  </a:lnTo>
                  <a:lnTo>
                    <a:pt x="71" y="98"/>
                  </a:lnTo>
                  <a:lnTo>
                    <a:pt x="77" y="101"/>
                  </a:lnTo>
                  <a:lnTo>
                    <a:pt x="82" y="104"/>
                  </a:lnTo>
                  <a:lnTo>
                    <a:pt x="85" y="108"/>
                  </a:lnTo>
                  <a:lnTo>
                    <a:pt x="88" y="112"/>
                  </a:lnTo>
                  <a:lnTo>
                    <a:pt x="90" y="118"/>
                  </a:lnTo>
                  <a:lnTo>
                    <a:pt x="91" y="125"/>
                  </a:lnTo>
                  <a:lnTo>
                    <a:pt x="90" y="132"/>
                  </a:lnTo>
                  <a:lnTo>
                    <a:pt x="88" y="138"/>
                  </a:lnTo>
                  <a:lnTo>
                    <a:pt x="84" y="144"/>
                  </a:lnTo>
                  <a:lnTo>
                    <a:pt x="78" y="150"/>
                  </a:lnTo>
                  <a:lnTo>
                    <a:pt x="71" y="152"/>
                  </a:lnTo>
                  <a:lnTo>
                    <a:pt x="62" y="155"/>
                  </a:lnTo>
                  <a:lnTo>
                    <a:pt x="54" y="158"/>
                  </a:lnTo>
                  <a:lnTo>
                    <a:pt x="44" y="158"/>
                  </a:lnTo>
                  <a:lnTo>
                    <a:pt x="32" y="157"/>
                  </a:lnTo>
                  <a:lnTo>
                    <a:pt x="20" y="154"/>
                  </a:lnTo>
                  <a:lnTo>
                    <a:pt x="10" y="150"/>
                  </a:lnTo>
                  <a:lnTo>
                    <a:pt x="2" y="145"/>
                  </a:lnTo>
                  <a:close/>
                  <a:moveTo>
                    <a:pt x="44" y="20"/>
                  </a:moveTo>
                  <a:lnTo>
                    <a:pt x="39" y="21"/>
                  </a:lnTo>
                  <a:lnTo>
                    <a:pt x="35" y="23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5" y="32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2" y="55"/>
                  </a:lnTo>
                  <a:lnTo>
                    <a:pt x="23" y="60"/>
                  </a:lnTo>
                  <a:lnTo>
                    <a:pt x="26" y="63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8" y="70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2" y="69"/>
                  </a:lnTo>
                  <a:lnTo>
                    <a:pt x="57" y="68"/>
                  </a:lnTo>
                  <a:lnTo>
                    <a:pt x="59" y="63"/>
                  </a:lnTo>
                  <a:lnTo>
                    <a:pt x="62" y="60"/>
                  </a:lnTo>
                  <a:lnTo>
                    <a:pt x="64" y="56"/>
                  </a:lnTo>
                  <a:lnTo>
                    <a:pt x="65" y="50"/>
                  </a:lnTo>
                  <a:lnTo>
                    <a:pt x="65" y="44"/>
                  </a:lnTo>
                  <a:lnTo>
                    <a:pt x="65" y="40"/>
                  </a:lnTo>
                  <a:lnTo>
                    <a:pt x="64" y="36"/>
                  </a:lnTo>
                  <a:lnTo>
                    <a:pt x="62" y="32"/>
                  </a:lnTo>
                  <a:lnTo>
                    <a:pt x="59" y="27"/>
                  </a:lnTo>
                  <a:lnTo>
                    <a:pt x="55" y="24"/>
                  </a:lnTo>
                  <a:lnTo>
                    <a:pt x="52" y="23"/>
                  </a:lnTo>
                  <a:lnTo>
                    <a:pt x="48" y="21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" name="Freeform 120"/>
            <p:cNvSpPr>
              <a:spLocks/>
            </p:cNvSpPr>
            <p:nvPr userDrawn="1"/>
          </p:nvSpPr>
          <p:spPr bwMode="auto">
            <a:xfrm>
              <a:off x="2619375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1 w 65"/>
                <a:gd name="T3" fmla="*/ 17 h 109"/>
                <a:gd name="T4" fmla="*/ 45 w 65"/>
                <a:gd name="T5" fmla="*/ 15 h 109"/>
                <a:gd name="T6" fmla="*/ 39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9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7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1" y="17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" name="Freeform 121"/>
            <p:cNvSpPr>
              <a:spLocks noEditPoints="1"/>
            </p:cNvSpPr>
            <p:nvPr userDrawn="1"/>
          </p:nvSpPr>
          <p:spPr bwMode="auto">
            <a:xfrm>
              <a:off x="2657475" y="958850"/>
              <a:ext cx="49213" cy="58737"/>
            </a:xfrm>
            <a:custGeom>
              <a:avLst/>
              <a:gdLst>
                <a:gd name="T0" fmla="*/ 61 w 93"/>
                <a:gd name="T1" fmla="*/ 103 h 112"/>
                <a:gd name="T2" fmla="*/ 44 w 93"/>
                <a:gd name="T3" fmla="*/ 110 h 112"/>
                <a:gd name="T4" fmla="*/ 26 w 93"/>
                <a:gd name="T5" fmla="*/ 110 h 112"/>
                <a:gd name="T6" fmla="*/ 15 w 93"/>
                <a:gd name="T7" fmla="*/ 106 h 112"/>
                <a:gd name="T8" fmla="*/ 6 w 93"/>
                <a:gd name="T9" fmla="*/ 98 h 112"/>
                <a:gd name="T10" fmla="*/ 0 w 93"/>
                <a:gd name="T11" fmla="*/ 86 h 112"/>
                <a:gd name="T12" fmla="*/ 2 w 93"/>
                <a:gd name="T13" fmla="*/ 72 h 112"/>
                <a:gd name="T14" fmla="*/ 9 w 93"/>
                <a:gd name="T15" fmla="*/ 57 h 112"/>
                <a:gd name="T16" fmla="*/ 22 w 93"/>
                <a:gd name="T17" fmla="*/ 46 h 112"/>
                <a:gd name="T18" fmla="*/ 41 w 93"/>
                <a:gd name="T19" fmla="*/ 41 h 112"/>
                <a:gd name="T20" fmla="*/ 58 w 93"/>
                <a:gd name="T21" fmla="*/ 40 h 112"/>
                <a:gd name="T22" fmla="*/ 65 w 93"/>
                <a:gd name="T23" fmla="*/ 37 h 112"/>
                <a:gd name="T24" fmla="*/ 62 w 93"/>
                <a:gd name="T25" fmla="*/ 27 h 112"/>
                <a:gd name="T26" fmla="*/ 57 w 93"/>
                <a:gd name="T27" fmla="*/ 20 h 112"/>
                <a:gd name="T28" fmla="*/ 48 w 93"/>
                <a:gd name="T29" fmla="*/ 17 h 112"/>
                <a:gd name="T30" fmla="*/ 34 w 93"/>
                <a:gd name="T31" fmla="*/ 17 h 112"/>
                <a:gd name="T32" fmla="*/ 19 w 93"/>
                <a:gd name="T33" fmla="*/ 21 h 112"/>
                <a:gd name="T34" fmla="*/ 6 w 93"/>
                <a:gd name="T35" fmla="*/ 10 h 112"/>
                <a:gd name="T36" fmla="*/ 21 w 93"/>
                <a:gd name="T37" fmla="*/ 2 h 112"/>
                <a:gd name="T38" fmla="*/ 39 w 93"/>
                <a:gd name="T39" fmla="*/ 0 h 112"/>
                <a:gd name="T40" fmla="*/ 60 w 93"/>
                <a:gd name="T41" fmla="*/ 1 h 112"/>
                <a:gd name="T42" fmla="*/ 74 w 93"/>
                <a:gd name="T43" fmla="*/ 10 h 112"/>
                <a:gd name="T44" fmla="*/ 83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90 w 93"/>
                <a:gd name="T51" fmla="*/ 99 h 112"/>
                <a:gd name="T52" fmla="*/ 93 w 93"/>
                <a:gd name="T53" fmla="*/ 112 h 112"/>
                <a:gd name="T54" fmla="*/ 75 w 93"/>
                <a:gd name="T55" fmla="*/ 108 h 112"/>
                <a:gd name="T56" fmla="*/ 67 w 93"/>
                <a:gd name="T57" fmla="*/ 98 h 112"/>
                <a:gd name="T58" fmla="*/ 58 w 93"/>
                <a:gd name="T59" fmla="*/ 54 h 112"/>
                <a:gd name="T60" fmla="*/ 47 w 93"/>
                <a:gd name="T61" fmla="*/ 54 h 112"/>
                <a:gd name="T62" fmla="*/ 34 w 93"/>
                <a:gd name="T63" fmla="*/ 59 h 112"/>
                <a:gd name="T64" fmla="*/ 25 w 93"/>
                <a:gd name="T65" fmla="*/ 66 h 112"/>
                <a:gd name="T66" fmla="*/ 21 w 93"/>
                <a:gd name="T67" fmla="*/ 74 h 112"/>
                <a:gd name="T68" fmla="*/ 21 w 93"/>
                <a:gd name="T69" fmla="*/ 83 h 112"/>
                <a:gd name="T70" fmla="*/ 22 w 93"/>
                <a:gd name="T71" fmla="*/ 90 h 112"/>
                <a:gd name="T72" fmla="*/ 31 w 93"/>
                <a:gd name="T73" fmla="*/ 95 h 112"/>
                <a:gd name="T74" fmla="*/ 47 w 93"/>
                <a:gd name="T75" fmla="*/ 96 h 112"/>
                <a:gd name="T76" fmla="*/ 60 w 93"/>
                <a:gd name="T77" fmla="*/ 89 h 112"/>
                <a:gd name="T78" fmla="*/ 65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4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1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1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3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7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7" y="54"/>
                  </a:lnTo>
                  <a:lnTo>
                    <a:pt x="39" y="56"/>
                  </a:lnTo>
                  <a:lnTo>
                    <a:pt x="34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1" y="74"/>
                  </a:lnTo>
                  <a:lnTo>
                    <a:pt x="19" y="79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1" y="95"/>
                  </a:lnTo>
                  <a:lnTo>
                    <a:pt x="39" y="96"/>
                  </a:lnTo>
                  <a:lnTo>
                    <a:pt x="47" y="96"/>
                  </a:lnTo>
                  <a:lnTo>
                    <a:pt x="54" y="93"/>
                  </a:lnTo>
                  <a:lnTo>
                    <a:pt x="60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" name="Freeform 122"/>
            <p:cNvSpPr>
              <a:spLocks/>
            </p:cNvSpPr>
            <p:nvPr userDrawn="1"/>
          </p:nvSpPr>
          <p:spPr bwMode="auto">
            <a:xfrm>
              <a:off x="2717800" y="958850"/>
              <a:ext cx="76200" cy="57150"/>
            </a:xfrm>
            <a:custGeom>
              <a:avLst/>
              <a:gdLst>
                <a:gd name="T0" fmla="*/ 126 w 144"/>
                <a:gd name="T1" fmla="*/ 109 h 109"/>
                <a:gd name="T2" fmla="*/ 126 w 144"/>
                <a:gd name="T3" fmla="*/ 41 h 109"/>
                <a:gd name="T4" fmla="*/ 126 w 144"/>
                <a:gd name="T5" fmla="*/ 36 h 109"/>
                <a:gd name="T6" fmla="*/ 124 w 144"/>
                <a:gd name="T7" fmla="*/ 30 h 109"/>
                <a:gd name="T8" fmla="*/ 123 w 144"/>
                <a:gd name="T9" fmla="*/ 26 h 109"/>
                <a:gd name="T10" fmla="*/ 120 w 144"/>
                <a:gd name="T11" fmla="*/ 21 h 109"/>
                <a:gd name="T12" fmla="*/ 117 w 144"/>
                <a:gd name="T13" fmla="*/ 18 h 109"/>
                <a:gd name="T14" fmla="*/ 113 w 144"/>
                <a:gd name="T15" fmla="*/ 17 h 109"/>
                <a:gd name="T16" fmla="*/ 108 w 144"/>
                <a:gd name="T17" fmla="*/ 15 h 109"/>
                <a:gd name="T18" fmla="*/ 104 w 144"/>
                <a:gd name="T19" fmla="*/ 15 h 109"/>
                <a:gd name="T20" fmla="*/ 97 w 144"/>
                <a:gd name="T21" fmla="*/ 17 h 109"/>
                <a:gd name="T22" fmla="*/ 91 w 144"/>
                <a:gd name="T23" fmla="*/ 20 h 109"/>
                <a:gd name="T24" fmla="*/ 85 w 144"/>
                <a:gd name="T25" fmla="*/ 24 h 109"/>
                <a:gd name="T26" fmla="*/ 82 w 144"/>
                <a:gd name="T27" fmla="*/ 30 h 109"/>
                <a:gd name="T28" fmla="*/ 82 w 144"/>
                <a:gd name="T29" fmla="*/ 109 h 109"/>
                <a:gd name="T30" fmla="*/ 62 w 144"/>
                <a:gd name="T31" fmla="*/ 109 h 109"/>
                <a:gd name="T32" fmla="*/ 62 w 144"/>
                <a:gd name="T33" fmla="*/ 33 h 109"/>
                <a:gd name="T34" fmla="*/ 62 w 144"/>
                <a:gd name="T35" fmla="*/ 28 h 109"/>
                <a:gd name="T36" fmla="*/ 61 w 144"/>
                <a:gd name="T37" fmla="*/ 26 h 109"/>
                <a:gd name="T38" fmla="*/ 59 w 144"/>
                <a:gd name="T39" fmla="*/ 23 h 109"/>
                <a:gd name="T40" fmla="*/ 57 w 144"/>
                <a:gd name="T41" fmla="*/ 20 h 109"/>
                <a:gd name="T42" fmla="*/ 49 w 144"/>
                <a:gd name="T43" fmla="*/ 17 h 109"/>
                <a:gd name="T44" fmla="*/ 41 w 144"/>
                <a:gd name="T45" fmla="*/ 15 h 109"/>
                <a:gd name="T46" fmla="*/ 35 w 144"/>
                <a:gd name="T47" fmla="*/ 17 h 109"/>
                <a:gd name="T48" fmla="*/ 29 w 144"/>
                <a:gd name="T49" fmla="*/ 20 h 109"/>
                <a:gd name="T50" fmla="*/ 23 w 144"/>
                <a:gd name="T51" fmla="*/ 24 h 109"/>
                <a:gd name="T52" fmla="*/ 19 w 144"/>
                <a:gd name="T53" fmla="*/ 30 h 109"/>
                <a:gd name="T54" fmla="*/ 19 w 144"/>
                <a:gd name="T55" fmla="*/ 109 h 109"/>
                <a:gd name="T56" fmla="*/ 0 w 144"/>
                <a:gd name="T57" fmla="*/ 109 h 109"/>
                <a:gd name="T58" fmla="*/ 0 w 144"/>
                <a:gd name="T59" fmla="*/ 1 h 109"/>
                <a:gd name="T60" fmla="*/ 13 w 144"/>
                <a:gd name="T61" fmla="*/ 1 h 109"/>
                <a:gd name="T62" fmla="*/ 19 w 144"/>
                <a:gd name="T63" fmla="*/ 14 h 109"/>
                <a:gd name="T64" fmla="*/ 25 w 144"/>
                <a:gd name="T65" fmla="*/ 7 h 109"/>
                <a:gd name="T66" fmla="*/ 32 w 144"/>
                <a:gd name="T67" fmla="*/ 2 h 109"/>
                <a:gd name="T68" fmla="*/ 39 w 144"/>
                <a:gd name="T69" fmla="*/ 0 h 109"/>
                <a:gd name="T70" fmla="*/ 46 w 144"/>
                <a:gd name="T71" fmla="*/ 0 h 109"/>
                <a:gd name="T72" fmla="*/ 58 w 144"/>
                <a:gd name="T73" fmla="*/ 0 h 109"/>
                <a:gd name="T74" fmla="*/ 67 w 144"/>
                <a:gd name="T75" fmla="*/ 2 h 109"/>
                <a:gd name="T76" fmla="*/ 74 w 144"/>
                <a:gd name="T77" fmla="*/ 7 h 109"/>
                <a:gd name="T78" fmla="*/ 80 w 144"/>
                <a:gd name="T79" fmla="*/ 14 h 109"/>
                <a:gd name="T80" fmla="*/ 84 w 144"/>
                <a:gd name="T81" fmla="*/ 8 h 109"/>
                <a:gd name="T82" fmla="*/ 91 w 144"/>
                <a:gd name="T83" fmla="*/ 4 h 109"/>
                <a:gd name="T84" fmla="*/ 101 w 144"/>
                <a:gd name="T85" fmla="*/ 0 h 109"/>
                <a:gd name="T86" fmla="*/ 110 w 144"/>
                <a:gd name="T87" fmla="*/ 0 h 109"/>
                <a:gd name="T88" fmla="*/ 117 w 144"/>
                <a:gd name="T89" fmla="*/ 0 h 109"/>
                <a:gd name="T90" fmla="*/ 124 w 144"/>
                <a:gd name="T91" fmla="*/ 1 h 109"/>
                <a:gd name="T92" fmla="*/ 130 w 144"/>
                <a:gd name="T93" fmla="*/ 5 h 109"/>
                <a:gd name="T94" fmla="*/ 136 w 144"/>
                <a:gd name="T95" fmla="*/ 10 h 109"/>
                <a:gd name="T96" fmla="*/ 140 w 144"/>
                <a:gd name="T97" fmla="*/ 14 h 109"/>
                <a:gd name="T98" fmla="*/ 143 w 144"/>
                <a:gd name="T99" fmla="*/ 21 h 109"/>
                <a:gd name="T100" fmla="*/ 144 w 144"/>
                <a:gd name="T101" fmla="*/ 28 h 109"/>
                <a:gd name="T102" fmla="*/ 144 w 144"/>
                <a:gd name="T103" fmla="*/ 37 h 109"/>
                <a:gd name="T104" fmla="*/ 144 w 144"/>
                <a:gd name="T105" fmla="*/ 109 h 109"/>
                <a:gd name="T106" fmla="*/ 126 w 144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09">
                  <a:moveTo>
                    <a:pt x="126" y="109"/>
                  </a:moveTo>
                  <a:lnTo>
                    <a:pt x="126" y="41"/>
                  </a:lnTo>
                  <a:lnTo>
                    <a:pt x="126" y="36"/>
                  </a:lnTo>
                  <a:lnTo>
                    <a:pt x="124" y="30"/>
                  </a:lnTo>
                  <a:lnTo>
                    <a:pt x="123" y="26"/>
                  </a:lnTo>
                  <a:lnTo>
                    <a:pt x="120" y="21"/>
                  </a:lnTo>
                  <a:lnTo>
                    <a:pt x="117" y="18"/>
                  </a:lnTo>
                  <a:lnTo>
                    <a:pt x="113" y="17"/>
                  </a:lnTo>
                  <a:lnTo>
                    <a:pt x="108" y="15"/>
                  </a:lnTo>
                  <a:lnTo>
                    <a:pt x="104" y="15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85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2" y="109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4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7" y="2"/>
                  </a:lnTo>
                  <a:lnTo>
                    <a:pt x="74" y="7"/>
                  </a:lnTo>
                  <a:lnTo>
                    <a:pt x="80" y="14"/>
                  </a:lnTo>
                  <a:lnTo>
                    <a:pt x="84" y="8"/>
                  </a:lnTo>
                  <a:lnTo>
                    <a:pt x="91" y="4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5"/>
                  </a:lnTo>
                  <a:lnTo>
                    <a:pt x="136" y="10"/>
                  </a:lnTo>
                  <a:lnTo>
                    <a:pt x="140" y="14"/>
                  </a:lnTo>
                  <a:lnTo>
                    <a:pt x="143" y="21"/>
                  </a:lnTo>
                  <a:lnTo>
                    <a:pt x="144" y="28"/>
                  </a:lnTo>
                  <a:lnTo>
                    <a:pt x="144" y="37"/>
                  </a:lnTo>
                  <a:lnTo>
                    <a:pt x="144" y="109"/>
                  </a:lnTo>
                  <a:lnTo>
                    <a:pt x="12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" name="Freeform 123"/>
            <p:cNvSpPr>
              <a:spLocks/>
            </p:cNvSpPr>
            <p:nvPr userDrawn="1"/>
          </p:nvSpPr>
          <p:spPr bwMode="auto">
            <a:xfrm>
              <a:off x="2833688" y="938213"/>
              <a:ext cx="63500" cy="79375"/>
            </a:xfrm>
            <a:custGeom>
              <a:avLst/>
              <a:gdLst>
                <a:gd name="T0" fmla="*/ 66 w 120"/>
                <a:gd name="T1" fmla="*/ 151 h 151"/>
                <a:gd name="T2" fmla="*/ 56 w 120"/>
                <a:gd name="T3" fmla="*/ 151 h 151"/>
                <a:gd name="T4" fmla="*/ 0 w 120"/>
                <a:gd name="T5" fmla="*/ 0 h 151"/>
                <a:gd name="T6" fmla="*/ 23 w 120"/>
                <a:gd name="T7" fmla="*/ 0 h 151"/>
                <a:gd name="T8" fmla="*/ 62 w 120"/>
                <a:gd name="T9" fmla="*/ 109 h 151"/>
                <a:gd name="T10" fmla="*/ 98 w 120"/>
                <a:gd name="T11" fmla="*/ 0 h 151"/>
                <a:gd name="T12" fmla="*/ 120 w 120"/>
                <a:gd name="T13" fmla="*/ 0 h 151"/>
                <a:gd name="T14" fmla="*/ 66 w 12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51">
                  <a:moveTo>
                    <a:pt x="66" y="151"/>
                  </a:moveTo>
                  <a:lnTo>
                    <a:pt x="56" y="15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2" y="109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6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" name="Freeform 124"/>
            <p:cNvSpPr>
              <a:spLocks noEditPoints="1"/>
            </p:cNvSpPr>
            <p:nvPr userDrawn="1"/>
          </p:nvSpPr>
          <p:spPr bwMode="auto">
            <a:xfrm>
              <a:off x="2898775" y="930275"/>
              <a:ext cx="52388" cy="107950"/>
            </a:xfrm>
            <a:custGeom>
              <a:avLst/>
              <a:gdLst>
                <a:gd name="T0" fmla="*/ 55 w 101"/>
                <a:gd name="T1" fmla="*/ 182 h 206"/>
                <a:gd name="T2" fmla="*/ 52 w 101"/>
                <a:gd name="T3" fmla="*/ 188 h 206"/>
                <a:gd name="T4" fmla="*/ 49 w 101"/>
                <a:gd name="T5" fmla="*/ 192 h 206"/>
                <a:gd name="T6" fmla="*/ 43 w 101"/>
                <a:gd name="T7" fmla="*/ 196 h 206"/>
                <a:gd name="T8" fmla="*/ 39 w 101"/>
                <a:gd name="T9" fmla="*/ 199 h 206"/>
                <a:gd name="T10" fmla="*/ 32 w 101"/>
                <a:gd name="T11" fmla="*/ 202 h 206"/>
                <a:gd name="T12" fmla="*/ 26 w 101"/>
                <a:gd name="T13" fmla="*/ 205 h 206"/>
                <a:gd name="T14" fmla="*/ 19 w 101"/>
                <a:gd name="T15" fmla="*/ 206 h 206"/>
                <a:gd name="T16" fmla="*/ 12 w 101"/>
                <a:gd name="T17" fmla="*/ 206 h 206"/>
                <a:gd name="T18" fmla="*/ 12 w 101"/>
                <a:gd name="T19" fmla="*/ 189 h 206"/>
                <a:gd name="T20" fmla="*/ 17 w 101"/>
                <a:gd name="T21" fmla="*/ 189 h 206"/>
                <a:gd name="T22" fmla="*/ 23 w 101"/>
                <a:gd name="T23" fmla="*/ 188 h 206"/>
                <a:gd name="T24" fmla="*/ 27 w 101"/>
                <a:gd name="T25" fmla="*/ 186 h 206"/>
                <a:gd name="T26" fmla="*/ 32 w 101"/>
                <a:gd name="T27" fmla="*/ 183 h 206"/>
                <a:gd name="T28" fmla="*/ 36 w 101"/>
                <a:gd name="T29" fmla="*/ 180 h 206"/>
                <a:gd name="T30" fmla="*/ 39 w 101"/>
                <a:gd name="T31" fmla="*/ 177 h 206"/>
                <a:gd name="T32" fmla="*/ 40 w 101"/>
                <a:gd name="T33" fmla="*/ 173 h 206"/>
                <a:gd name="T34" fmla="*/ 40 w 101"/>
                <a:gd name="T35" fmla="*/ 170 h 206"/>
                <a:gd name="T36" fmla="*/ 40 w 101"/>
                <a:gd name="T37" fmla="*/ 160 h 206"/>
                <a:gd name="T38" fmla="*/ 37 w 101"/>
                <a:gd name="T39" fmla="*/ 152 h 206"/>
                <a:gd name="T40" fmla="*/ 35 w 101"/>
                <a:gd name="T41" fmla="*/ 143 h 206"/>
                <a:gd name="T42" fmla="*/ 30 w 101"/>
                <a:gd name="T43" fmla="*/ 130 h 206"/>
                <a:gd name="T44" fmla="*/ 0 w 101"/>
                <a:gd name="T45" fmla="*/ 55 h 206"/>
                <a:gd name="T46" fmla="*/ 20 w 101"/>
                <a:gd name="T47" fmla="*/ 55 h 206"/>
                <a:gd name="T48" fmla="*/ 52 w 101"/>
                <a:gd name="T49" fmla="*/ 139 h 206"/>
                <a:gd name="T50" fmla="*/ 81 w 101"/>
                <a:gd name="T51" fmla="*/ 55 h 206"/>
                <a:gd name="T52" fmla="*/ 101 w 101"/>
                <a:gd name="T53" fmla="*/ 55 h 206"/>
                <a:gd name="T54" fmla="*/ 55 w 101"/>
                <a:gd name="T55" fmla="*/ 182 h 206"/>
                <a:gd name="T56" fmla="*/ 75 w 101"/>
                <a:gd name="T57" fmla="*/ 0 h 206"/>
                <a:gd name="T58" fmla="*/ 53 w 101"/>
                <a:gd name="T59" fmla="*/ 33 h 206"/>
                <a:gd name="T60" fmla="*/ 39 w 101"/>
                <a:gd name="T61" fmla="*/ 33 h 206"/>
                <a:gd name="T62" fmla="*/ 56 w 101"/>
                <a:gd name="T63" fmla="*/ 0 h 206"/>
                <a:gd name="T64" fmla="*/ 75 w 101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06">
                  <a:moveTo>
                    <a:pt x="55" y="182"/>
                  </a:moveTo>
                  <a:lnTo>
                    <a:pt x="52" y="188"/>
                  </a:lnTo>
                  <a:lnTo>
                    <a:pt x="49" y="192"/>
                  </a:lnTo>
                  <a:lnTo>
                    <a:pt x="43" y="196"/>
                  </a:lnTo>
                  <a:lnTo>
                    <a:pt x="39" y="199"/>
                  </a:lnTo>
                  <a:lnTo>
                    <a:pt x="32" y="202"/>
                  </a:lnTo>
                  <a:lnTo>
                    <a:pt x="26" y="205"/>
                  </a:lnTo>
                  <a:lnTo>
                    <a:pt x="19" y="206"/>
                  </a:lnTo>
                  <a:lnTo>
                    <a:pt x="12" y="206"/>
                  </a:lnTo>
                  <a:lnTo>
                    <a:pt x="12" y="189"/>
                  </a:lnTo>
                  <a:lnTo>
                    <a:pt x="17" y="189"/>
                  </a:lnTo>
                  <a:lnTo>
                    <a:pt x="23" y="188"/>
                  </a:lnTo>
                  <a:lnTo>
                    <a:pt x="27" y="186"/>
                  </a:lnTo>
                  <a:lnTo>
                    <a:pt x="32" y="183"/>
                  </a:lnTo>
                  <a:lnTo>
                    <a:pt x="36" y="180"/>
                  </a:lnTo>
                  <a:lnTo>
                    <a:pt x="39" y="177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0"/>
                  </a:lnTo>
                  <a:lnTo>
                    <a:pt x="37" y="152"/>
                  </a:lnTo>
                  <a:lnTo>
                    <a:pt x="35" y="143"/>
                  </a:lnTo>
                  <a:lnTo>
                    <a:pt x="30" y="130"/>
                  </a:lnTo>
                  <a:lnTo>
                    <a:pt x="0" y="55"/>
                  </a:lnTo>
                  <a:lnTo>
                    <a:pt x="20" y="55"/>
                  </a:lnTo>
                  <a:lnTo>
                    <a:pt x="52" y="139"/>
                  </a:lnTo>
                  <a:lnTo>
                    <a:pt x="81" y="55"/>
                  </a:lnTo>
                  <a:lnTo>
                    <a:pt x="101" y="55"/>
                  </a:lnTo>
                  <a:lnTo>
                    <a:pt x="55" y="182"/>
                  </a:lnTo>
                  <a:close/>
                  <a:moveTo>
                    <a:pt x="75" y="0"/>
                  </a:moveTo>
                  <a:lnTo>
                    <a:pt x="53" y="33"/>
                  </a:lnTo>
                  <a:lnTo>
                    <a:pt x="39" y="33"/>
                  </a:lnTo>
                  <a:lnTo>
                    <a:pt x="56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" name="Freeform 125"/>
            <p:cNvSpPr>
              <a:spLocks/>
            </p:cNvSpPr>
            <p:nvPr userDrawn="1"/>
          </p:nvSpPr>
          <p:spPr bwMode="auto">
            <a:xfrm>
              <a:off x="2952750" y="958850"/>
              <a:ext cx="49213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5" name="Freeform 126"/>
            <p:cNvSpPr>
              <a:spLocks/>
            </p:cNvSpPr>
            <p:nvPr userDrawn="1"/>
          </p:nvSpPr>
          <p:spPr bwMode="auto">
            <a:xfrm>
              <a:off x="3009900" y="935038"/>
              <a:ext cx="49213" cy="80962"/>
            </a:xfrm>
            <a:custGeom>
              <a:avLst/>
              <a:gdLst>
                <a:gd name="T0" fmla="*/ 69 w 91"/>
                <a:gd name="T1" fmla="*/ 153 h 153"/>
                <a:gd name="T2" fmla="*/ 36 w 91"/>
                <a:gd name="T3" fmla="*/ 100 h 153"/>
                <a:gd name="T4" fmla="*/ 19 w 91"/>
                <a:gd name="T5" fmla="*/ 117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5 h 153"/>
                <a:gd name="T16" fmla="*/ 60 w 91"/>
                <a:gd name="T17" fmla="*/ 45 h 153"/>
                <a:gd name="T18" fmla="*/ 82 w 91"/>
                <a:gd name="T19" fmla="*/ 45 h 153"/>
                <a:gd name="T20" fmla="*/ 47 w 91"/>
                <a:gd name="T21" fmla="*/ 87 h 153"/>
                <a:gd name="T22" fmla="*/ 91 w 91"/>
                <a:gd name="T23" fmla="*/ 153 h 153"/>
                <a:gd name="T24" fmla="*/ 69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69" y="153"/>
                  </a:moveTo>
                  <a:lnTo>
                    <a:pt x="36" y="100"/>
                  </a:lnTo>
                  <a:lnTo>
                    <a:pt x="19" y="117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5"/>
                  </a:lnTo>
                  <a:lnTo>
                    <a:pt x="60" y="45"/>
                  </a:lnTo>
                  <a:lnTo>
                    <a:pt x="82" y="45"/>
                  </a:lnTo>
                  <a:lnTo>
                    <a:pt x="47" y="87"/>
                  </a:lnTo>
                  <a:lnTo>
                    <a:pt x="91" y="153"/>
                  </a:lnTo>
                  <a:lnTo>
                    <a:pt x="69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6" name="Freeform 127"/>
            <p:cNvSpPr>
              <a:spLocks/>
            </p:cNvSpPr>
            <p:nvPr userDrawn="1"/>
          </p:nvSpPr>
          <p:spPr bwMode="auto">
            <a:xfrm>
              <a:off x="3063875" y="958850"/>
              <a:ext cx="47625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69 h 111"/>
                <a:gd name="T4" fmla="*/ 19 w 88"/>
                <a:gd name="T5" fmla="*/ 75 h 111"/>
                <a:gd name="T6" fmla="*/ 20 w 88"/>
                <a:gd name="T7" fmla="*/ 81 h 111"/>
                <a:gd name="T8" fmla="*/ 22 w 88"/>
                <a:gd name="T9" fmla="*/ 85 h 111"/>
                <a:gd name="T10" fmla="*/ 25 w 88"/>
                <a:gd name="T11" fmla="*/ 88 h 111"/>
                <a:gd name="T12" fmla="*/ 28 w 88"/>
                <a:gd name="T13" fmla="*/ 91 h 111"/>
                <a:gd name="T14" fmla="*/ 32 w 88"/>
                <a:gd name="T15" fmla="*/ 92 h 111"/>
                <a:gd name="T16" fmla="*/ 36 w 88"/>
                <a:gd name="T17" fmla="*/ 94 h 111"/>
                <a:gd name="T18" fmla="*/ 41 w 88"/>
                <a:gd name="T19" fmla="*/ 95 h 111"/>
                <a:gd name="T20" fmla="*/ 51 w 88"/>
                <a:gd name="T21" fmla="*/ 94 h 111"/>
                <a:gd name="T22" fmla="*/ 58 w 88"/>
                <a:gd name="T23" fmla="*/ 89 h 111"/>
                <a:gd name="T24" fmla="*/ 65 w 88"/>
                <a:gd name="T25" fmla="*/ 84 h 111"/>
                <a:gd name="T26" fmla="*/ 69 w 88"/>
                <a:gd name="T27" fmla="*/ 76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08 h 111"/>
                <a:gd name="T34" fmla="*/ 69 w 88"/>
                <a:gd name="T35" fmla="*/ 108 h 111"/>
                <a:gd name="T36" fmla="*/ 69 w 88"/>
                <a:gd name="T37" fmla="*/ 94 h 111"/>
                <a:gd name="T38" fmla="*/ 64 w 88"/>
                <a:gd name="T39" fmla="*/ 99 h 111"/>
                <a:gd name="T40" fmla="*/ 56 w 88"/>
                <a:gd name="T41" fmla="*/ 105 h 111"/>
                <a:gd name="T42" fmla="*/ 46 w 88"/>
                <a:gd name="T43" fmla="*/ 109 h 111"/>
                <a:gd name="T44" fmla="*/ 36 w 88"/>
                <a:gd name="T45" fmla="*/ 111 h 111"/>
                <a:gd name="T46" fmla="*/ 28 w 88"/>
                <a:gd name="T47" fmla="*/ 109 h 111"/>
                <a:gd name="T48" fmla="*/ 20 w 88"/>
                <a:gd name="T49" fmla="*/ 108 h 111"/>
                <a:gd name="T50" fmla="*/ 15 w 88"/>
                <a:gd name="T51" fmla="*/ 105 h 111"/>
                <a:gd name="T52" fmla="*/ 9 w 88"/>
                <a:gd name="T53" fmla="*/ 101 h 111"/>
                <a:gd name="T54" fmla="*/ 5 w 88"/>
                <a:gd name="T55" fmla="*/ 95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1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69"/>
                  </a:lnTo>
                  <a:lnTo>
                    <a:pt x="19" y="75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5" y="88"/>
                  </a:lnTo>
                  <a:lnTo>
                    <a:pt x="28" y="91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89"/>
                  </a:lnTo>
                  <a:lnTo>
                    <a:pt x="65" y="84"/>
                  </a:lnTo>
                  <a:lnTo>
                    <a:pt x="69" y="76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08"/>
                  </a:lnTo>
                  <a:lnTo>
                    <a:pt x="69" y="108"/>
                  </a:lnTo>
                  <a:lnTo>
                    <a:pt x="69" y="94"/>
                  </a:lnTo>
                  <a:lnTo>
                    <a:pt x="64" y="99"/>
                  </a:lnTo>
                  <a:lnTo>
                    <a:pt x="56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8" y="109"/>
                  </a:lnTo>
                  <a:lnTo>
                    <a:pt x="20" y="108"/>
                  </a:lnTo>
                  <a:lnTo>
                    <a:pt x="15" y="105"/>
                  </a:lnTo>
                  <a:lnTo>
                    <a:pt x="9" y="101"/>
                  </a:lnTo>
                  <a:lnTo>
                    <a:pt x="5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7" name="Freeform 128"/>
            <p:cNvSpPr>
              <a:spLocks/>
            </p:cNvSpPr>
            <p:nvPr userDrawn="1"/>
          </p:nvSpPr>
          <p:spPr bwMode="auto">
            <a:xfrm>
              <a:off x="3124200" y="958850"/>
              <a:ext cx="76200" cy="57150"/>
            </a:xfrm>
            <a:custGeom>
              <a:avLst/>
              <a:gdLst>
                <a:gd name="T0" fmla="*/ 127 w 145"/>
                <a:gd name="T1" fmla="*/ 109 h 109"/>
                <a:gd name="T2" fmla="*/ 127 w 145"/>
                <a:gd name="T3" fmla="*/ 41 h 109"/>
                <a:gd name="T4" fmla="*/ 125 w 145"/>
                <a:gd name="T5" fmla="*/ 36 h 109"/>
                <a:gd name="T6" fmla="*/ 125 w 145"/>
                <a:gd name="T7" fmla="*/ 30 h 109"/>
                <a:gd name="T8" fmla="*/ 122 w 145"/>
                <a:gd name="T9" fmla="*/ 26 h 109"/>
                <a:gd name="T10" fmla="*/ 121 w 145"/>
                <a:gd name="T11" fmla="*/ 21 h 109"/>
                <a:gd name="T12" fmla="*/ 118 w 145"/>
                <a:gd name="T13" fmla="*/ 18 h 109"/>
                <a:gd name="T14" fmla="*/ 114 w 145"/>
                <a:gd name="T15" fmla="*/ 17 h 109"/>
                <a:gd name="T16" fmla="*/ 109 w 145"/>
                <a:gd name="T17" fmla="*/ 15 h 109"/>
                <a:gd name="T18" fmla="*/ 104 w 145"/>
                <a:gd name="T19" fmla="*/ 15 h 109"/>
                <a:gd name="T20" fmla="*/ 96 w 145"/>
                <a:gd name="T21" fmla="*/ 17 h 109"/>
                <a:gd name="T22" fmla="*/ 91 w 145"/>
                <a:gd name="T23" fmla="*/ 20 h 109"/>
                <a:gd name="T24" fmla="*/ 86 w 145"/>
                <a:gd name="T25" fmla="*/ 24 h 109"/>
                <a:gd name="T26" fmla="*/ 82 w 145"/>
                <a:gd name="T27" fmla="*/ 30 h 109"/>
                <a:gd name="T28" fmla="*/ 82 w 145"/>
                <a:gd name="T29" fmla="*/ 109 h 109"/>
                <a:gd name="T30" fmla="*/ 63 w 145"/>
                <a:gd name="T31" fmla="*/ 109 h 109"/>
                <a:gd name="T32" fmla="*/ 63 w 145"/>
                <a:gd name="T33" fmla="*/ 33 h 109"/>
                <a:gd name="T34" fmla="*/ 63 w 145"/>
                <a:gd name="T35" fmla="*/ 28 h 109"/>
                <a:gd name="T36" fmla="*/ 62 w 145"/>
                <a:gd name="T37" fmla="*/ 26 h 109"/>
                <a:gd name="T38" fmla="*/ 60 w 145"/>
                <a:gd name="T39" fmla="*/ 23 h 109"/>
                <a:gd name="T40" fmla="*/ 57 w 145"/>
                <a:gd name="T41" fmla="*/ 20 h 109"/>
                <a:gd name="T42" fmla="*/ 50 w 145"/>
                <a:gd name="T43" fmla="*/ 17 h 109"/>
                <a:gd name="T44" fmla="*/ 42 w 145"/>
                <a:gd name="T45" fmla="*/ 15 h 109"/>
                <a:gd name="T46" fmla="*/ 36 w 145"/>
                <a:gd name="T47" fmla="*/ 17 h 109"/>
                <a:gd name="T48" fmla="*/ 29 w 145"/>
                <a:gd name="T49" fmla="*/ 20 h 109"/>
                <a:gd name="T50" fmla="*/ 23 w 145"/>
                <a:gd name="T51" fmla="*/ 24 h 109"/>
                <a:gd name="T52" fmla="*/ 20 w 145"/>
                <a:gd name="T53" fmla="*/ 30 h 109"/>
                <a:gd name="T54" fmla="*/ 20 w 145"/>
                <a:gd name="T55" fmla="*/ 109 h 109"/>
                <a:gd name="T56" fmla="*/ 0 w 145"/>
                <a:gd name="T57" fmla="*/ 109 h 109"/>
                <a:gd name="T58" fmla="*/ 0 w 145"/>
                <a:gd name="T59" fmla="*/ 1 h 109"/>
                <a:gd name="T60" fmla="*/ 13 w 145"/>
                <a:gd name="T61" fmla="*/ 1 h 109"/>
                <a:gd name="T62" fmla="*/ 18 w 145"/>
                <a:gd name="T63" fmla="*/ 14 h 109"/>
                <a:gd name="T64" fmla="*/ 26 w 145"/>
                <a:gd name="T65" fmla="*/ 7 h 109"/>
                <a:gd name="T66" fmla="*/ 31 w 145"/>
                <a:gd name="T67" fmla="*/ 2 h 109"/>
                <a:gd name="T68" fmla="*/ 39 w 145"/>
                <a:gd name="T69" fmla="*/ 0 h 109"/>
                <a:gd name="T70" fmla="*/ 47 w 145"/>
                <a:gd name="T71" fmla="*/ 0 h 109"/>
                <a:gd name="T72" fmla="*/ 57 w 145"/>
                <a:gd name="T73" fmla="*/ 0 h 109"/>
                <a:gd name="T74" fmla="*/ 67 w 145"/>
                <a:gd name="T75" fmla="*/ 2 h 109"/>
                <a:gd name="T76" fmla="*/ 75 w 145"/>
                <a:gd name="T77" fmla="*/ 7 h 109"/>
                <a:gd name="T78" fmla="*/ 79 w 145"/>
                <a:gd name="T79" fmla="*/ 14 h 109"/>
                <a:gd name="T80" fmla="*/ 85 w 145"/>
                <a:gd name="T81" fmla="*/ 8 h 109"/>
                <a:gd name="T82" fmla="*/ 92 w 145"/>
                <a:gd name="T83" fmla="*/ 4 h 109"/>
                <a:gd name="T84" fmla="*/ 101 w 145"/>
                <a:gd name="T85" fmla="*/ 0 h 109"/>
                <a:gd name="T86" fmla="*/ 109 w 145"/>
                <a:gd name="T87" fmla="*/ 0 h 109"/>
                <a:gd name="T88" fmla="*/ 118 w 145"/>
                <a:gd name="T89" fmla="*/ 0 h 109"/>
                <a:gd name="T90" fmla="*/ 125 w 145"/>
                <a:gd name="T91" fmla="*/ 1 h 109"/>
                <a:gd name="T92" fmla="*/ 131 w 145"/>
                <a:gd name="T93" fmla="*/ 5 h 109"/>
                <a:gd name="T94" fmla="*/ 137 w 145"/>
                <a:gd name="T95" fmla="*/ 10 h 109"/>
                <a:gd name="T96" fmla="*/ 140 w 145"/>
                <a:gd name="T97" fmla="*/ 14 h 109"/>
                <a:gd name="T98" fmla="*/ 142 w 145"/>
                <a:gd name="T99" fmla="*/ 21 h 109"/>
                <a:gd name="T100" fmla="*/ 145 w 145"/>
                <a:gd name="T101" fmla="*/ 28 h 109"/>
                <a:gd name="T102" fmla="*/ 145 w 145"/>
                <a:gd name="T103" fmla="*/ 37 h 109"/>
                <a:gd name="T104" fmla="*/ 145 w 145"/>
                <a:gd name="T105" fmla="*/ 109 h 109"/>
                <a:gd name="T106" fmla="*/ 127 w 145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09">
                  <a:moveTo>
                    <a:pt x="127" y="109"/>
                  </a:moveTo>
                  <a:lnTo>
                    <a:pt x="127" y="41"/>
                  </a:lnTo>
                  <a:lnTo>
                    <a:pt x="125" y="36"/>
                  </a:lnTo>
                  <a:lnTo>
                    <a:pt x="125" y="30"/>
                  </a:lnTo>
                  <a:lnTo>
                    <a:pt x="122" y="26"/>
                  </a:lnTo>
                  <a:lnTo>
                    <a:pt x="121" y="21"/>
                  </a:lnTo>
                  <a:lnTo>
                    <a:pt x="118" y="18"/>
                  </a:lnTo>
                  <a:lnTo>
                    <a:pt x="114" y="17"/>
                  </a:lnTo>
                  <a:lnTo>
                    <a:pt x="109" y="15"/>
                  </a:lnTo>
                  <a:lnTo>
                    <a:pt x="104" y="15"/>
                  </a:lnTo>
                  <a:lnTo>
                    <a:pt x="96" y="17"/>
                  </a:lnTo>
                  <a:lnTo>
                    <a:pt x="91" y="20"/>
                  </a:lnTo>
                  <a:lnTo>
                    <a:pt x="86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3" y="109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0" y="17"/>
                  </a:lnTo>
                  <a:lnTo>
                    <a:pt x="42" y="15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5" y="7"/>
                  </a:lnTo>
                  <a:lnTo>
                    <a:pt x="79" y="14"/>
                  </a:lnTo>
                  <a:lnTo>
                    <a:pt x="85" y="8"/>
                  </a:lnTo>
                  <a:lnTo>
                    <a:pt x="92" y="4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5" y="1"/>
                  </a:lnTo>
                  <a:lnTo>
                    <a:pt x="131" y="5"/>
                  </a:lnTo>
                  <a:lnTo>
                    <a:pt x="137" y="10"/>
                  </a:lnTo>
                  <a:lnTo>
                    <a:pt x="140" y="14"/>
                  </a:lnTo>
                  <a:lnTo>
                    <a:pt x="142" y="21"/>
                  </a:lnTo>
                  <a:lnTo>
                    <a:pt x="145" y="28"/>
                  </a:lnTo>
                  <a:lnTo>
                    <a:pt x="145" y="37"/>
                  </a:lnTo>
                  <a:lnTo>
                    <a:pt x="145" y="109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8" name="Freeform 129"/>
            <p:cNvSpPr>
              <a:spLocks/>
            </p:cNvSpPr>
            <p:nvPr userDrawn="1"/>
          </p:nvSpPr>
          <p:spPr bwMode="auto">
            <a:xfrm>
              <a:off x="3217863" y="1001713"/>
              <a:ext cx="17463" cy="33337"/>
            </a:xfrm>
            <a:custGeom>
              <a:avLst/>
              <a:gdLst>
                <a:gd name="T0" fmla="*/ 4 w 34"/>
                <a:gd name="T1" fmla="*/ 64 h 64"/>
                <a:gd name="T2" fmla="*/ 0 w 34"/>
                <a:gd name="T3" fmla="*/ 57 h 64"/>
                <a:gd name="T4" fmla="*/ 7 w 34"/>
                <a:gd name="T5" fmla="*/ 50 h 64"/>
                <a:gd name="T6" fmla="*/ 13 w 34"/>
                <a:gd name="T7" fmla="*/ 44 h 64"/>
                <a:gd name="T8" fmla="*/ 15 w 34"/>
                <a:gd name="T9" fmla="*/ 39 h 64"/>
                <a:gd name="T10" fmla="*/ 17 w 34"/>
                <a:gd name="T11" fmla="*/ 33 h 64"/>
                <a:gd name="T12" fmla="*/ 15 w 34"/>
                <a:gd name="T13" fmla="*/ 28 h 64"/>
                <a:gd name="T14" fmla="*/ 14 w 34"/>
                <a:gd name="T15" fmla="*/ 24 h 64"/>
                <a:gd name="T16" fmla="*/ 10 w 34"/>
                <a:gd name="T17" fmla="*/ 21 h 64"/>
                <a:gd name="T18" fmla="*/ 7 w 34"/>
                <a:gd name="T19" fmla="*/ 18 h 64"/>
                <a:gd name="T20" fmla="*/ 5 w 34"/>
                <a:gd name="T21" fmla="*/ 16 h 64"/>
                <a:gd name="T22" fmla="*/ 5 w 34"/>
                <a:gd name="T23" fmla="*/ 11 h 64"/>
                <a:gd name="T24" fmla="*/ 5 w 34"/>
                <a:gd name="T25" fmla="*/ 7 h 64"/>
                <a:gd name="T26" fmla="*/ 10 w 34"/>
                <a:gd name="T27" fmla="*/ 3 h 64"/>
                <a:gd name="T28" fmla="*/ 14 w 34"/>
                <a:gd name="T29" fmla="*/ 0 h 64"/>
                <a:gd name="T30" fmla="*/ 20 w 34"/>
                <a:gd name="T31" fmla="*/ 0 h 64"/>
                <a:gd name="T32" fmla="*/ 24 w 34"/>
                <a:gd name="T33" fmla="*/ 1 h 64"/>
                <a:gd name="T34" fmla="*/ 30 w 34"/>
                <a:gd name="T35" fmla="*/ 4 h 64"/>
                <a:gd name="T36" fmla="*/ 33 w 34"/>
                <a:gd name="T37" fmla="*/ 10 h 64"/>
                <a:gd name="T38" fmla="*/ 34 w 34"/>
                <a:gd name="T39" fmla="*/ 16 h 64"/>
                <a:gd name="T40" fmla="*/ 34 w 34"/>
                <a:gd name="T41" fmla="*/ 23 h 64"/>
                <a:gd name="T42" fmla="*/ 33 w 34"/>
                <a:gd name="T43" fmla="*/ 28 h 64"/>
                <a:gd name="T44" fmla="*/ 31 w 34"/>
                <a:gd name="T45" fmla="*/ 34 h 64"/>
                <a:gd name="T46" fmla="*/ 28 w 34"/>
                <a:gd name="T47" fmla="*/ 40 h 64"/>
                <a:gd name="T48" fmla="*/ 24 w 34"/>
                <a:gd name="T49" fmla="*/ 46 h 64"/>
                <a:gd name="T50" fmla="*/ 20 w 34"/>
                <a:gd name="T51" fmla="*/ 52 h 64"/>
                <a:gd name="T52" fmla="*/ 13 w 34"/>
                <a:gd name="T53" fmla="*/ 57 h 64"/>
                <a:gd name="T54" fmla="*/ 4 w 34"/>
                <a:gd name="T5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4">
                  <a:moveTo>
                    <a:pt x="4" y="64"/>
                  </a:moveTo>
                  <a:lnTo>
                    <a:pt x="0" y="57"/>
                  </a:lnTo>
                  <a:lnTo>
                    <a:pt x="7" y="50"/>
                  </a:lnTo>
                  <a:lnTo>
                    <a:pt x="13" y="44"/>
                  </a:lnTo>
                  <a:lnTo>
                    <a:pt x="15" y="39"/>
                  </a:lnTo>
                  <a:lnTo>
                    <a:pt x="17" y="33"/>
                  </a:lnTo>
                  <a:lnTo>
                    <a:pt x="15" y="28"/>
                  </a:lnTo>
                  <a:lnTo>
                    <a:pt x="14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30" y="4"/>
                  </a:lnTo>
                  <a:lnTo>
                    <a:pt x="33" y="10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3" y="28"/>
                  </a:lnTo>
                  <a:lnTo>
                    <a:pt x="31" y="34"/>
                  </a:lnTo>
                  <a:lnTo>
                    <a:pt x="28" y="40"/>
                  </a:lnTo>
                  <a:lnTo>
                    <a:pt x="24" y="46"/>
                  </a:lnTo>
                  <a:lnTo>
                    <a:pt x="20" y="52"/>
                  </a:lnTo>
                  <a:lnTo>
                    <a:pt x="13" y="5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9" name="Freeform 130"/>
            <p:cNvSpPr>
              <a:spLocks/>
            </p:cNvSpPr>
            <p:nvPr userDrawn="1"/>
          </p:nvSpPr>
          <p:spPr bwMode="auto">
            <a:xfrm>
              <a:off x="3263900" y="958850"/>
              <a:ext cx="52388" cy="58737"/>
            </a:xfrm>
            <a:custGeom>
              <a:avLst/>
              <a:gdLst>
                <a:gd name="T0" fmla="*/ 51 w 99"/>
                <a:gd name="T1" fmla="*/ 111 h 111"/>
                <a:gd name="T2" fmla="*/ 46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49 w 99"/>
                <a:gd name="T9" fmla="*/ 76 h 111"/>
                <a:gd name="T10" fmla="*/ 79 w 99"/>
                <a:gd name="T11" fmla="*/ 0 h 111"/>
                <a:gd name="T12" fmla="*/ 99 w 99"/>
                <a:gd name="T13" fmla="*/ 0 h 111"/>
                <a:gd name="T14" fmla="*/ 51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0" name="Freeform 131"/>
            <p:cNvSpPr>
              <a:spLocks noEditPoints="1"/>
            </p:cNvSpPr>
            <p:nvPr userDrawn="1"/>
          </p:nvSpPr>
          <p:spPr bwMode="auto">
            <a:xfrm>
              <a:off x="3316288" y="930275"/>
              <a:ext cx="53975" cy="107950"/>
            </a:xfrm>
            <a:custGeom>
              <a:avLst/>
              <a:gdLst>
                <a:gd name="T0" fmla="*/ 54 w 100"/>
                <a:gd name="T1" fmla="*/ 182 h 206"/>
                <a:gd name="T2" fmla="*/ 51 w 100"/>
                <a:gd name="T3" fmla="*/ 188 h 206"/>
                <a:gd name="T4" fmla="*/ 48 w 100"/>
                <a:gd name="T5" fmla="*/ 192 h 206"/>
                <a:gd name="T6" fmla="*/ 44 w 100"/>
                <a:gd name="T7" fmla="*/ 196 h 206"/>
                <a:gd name="T8" fmla="*/ 38 w 100"/>
                <a:gd name="T9" fmla="*/ 199 h 206"/>
                <a:gd name="T10" fmla="*/ 32 w 100"/>
                <a:gd name="T11" fmla="*/ 202 h 206"/>
                <a:gd name="T12" fmla="*/ 25 w 100"/>
                <a:gd name="T13" fmla="*/ 205 h 206"/>
                <a:gd name="T14" fmla="*/ 18 w 100"/>
                <a:gd name="T15" fmla="*/ 206 h 206"/>
                <a:gd name="T16" fmla="*/ 11 w 100"/>
                <a:gd name="T17" fmla="*/ 206 h 206"/>
                <a:gd name="T18" fmla="*/ 11 w 100"/>
                <a:gd name="T19" fmla="*/ 189 h 206"/>
                <a:gd name="T20" fmla="*/ 18 w 100"/>
                <a:gd name="T21" fmla="*/ 189 h 206"/>
                <a:gd name="T22" fmla="*/ 22 w 100"/>
                <a:gd name="T23" fmla="*/ 188 h 206"/>
                <a:gd name="T24" fmla="*/ 28 w 100"/>
                <a:gd name="T25" fmla="*/ 186 h 206"/>
                <a:gd name="T26" fmla="*/ 32 w 100"/>
                <a:gd name="T27" fmla="*/ 183 h 206"/>
                <a:gd name="T28" fmla="*/ 35 w 100"/>
                <a:gd name="T29" fmla="*/ 180 h 206"/>
                <a:gd name="T30" fmla="*/ 38 w 100"/>
                <a:gd name="T31" fmla="*/ 177 h 206"/>
                <a:gd name="T32" fmla="*/ 39 w 100"/>
                <a:gd name="T33" fmla="*/ 173 h 206"/>
                <a:gd name="T34" fmla="*/ 41 w 100"/>
                <a:gd name="T35" fmla="*/ 170 h 206"/>
                <a:gd name="T36" fmla="*/ 39 w 100"/>
                <a:gd name="T37" fmla="*/ 160 h 206"/>
                <a:gd name="T38" fmla="*/ 38 w 100"/>
                <a:gd name="T39" fmla="*/ 152 h 206"/>
                <a:gd name="T40" fmla="*/ 34 w 100"/>
                <a:gd name="T41" fmla="*/ 143 h 206"/>
                <a:gd name="T42" fmla="*/ 29 w 100"/>
                <a:gd name="T43" fmla="*/ 130 h 206"/>
                <a:gd name="T44" fmla="*/ 0 w 100"/>
                <a:gd name="T45" fmla="*/ 55 h 206"/>
                <a:gd name="T46" fmla="*/ 19 w 100"/>
                <a:gd name="T47" fmla="*/ 55 h 206"/>
                <a:gd name="T48" fmla="*/ 51 w 100"/>
                <a:gd name="T49" fmla="*/ 139 h 206"/>
                <a:gd name="T50" fmla="*/ 80 w 100"/>
                <a:gd name="T51" fmla="*/ 55 h 206"/>
                <a:gd name="T52" fmla="*/ 100 w 100"/>
                <a:gd name="T53" fmla="*/ 55 h 206"/>
                <a:gd name="T54" fmla="*/ 54 w 100"/>
                <a:gd name="T55" fmla="*/ 182 h 206"/>
                <a:gd name="T56" fmla="*/ 75 w 100"/>
                <a:gd name="T57" fmla="*/ 0 h 206"/>
                <a:gd name="T58" fmla="*/ 52 w 100"/>
                <a:gd name="T59" fmla="*/ 33 h 206"/>
                <a:gd name="T60" fmla="*/ 38 w 100"/>
                <a:gd name="T61" fmla="*/ 33 h 206"/>
                <a:gd name="T62" fmla="*/ 55 w 100"/>
                <a:gd name="T63" fmla="*/ 0 h 206"/>
                <a:gd name="T64" fmla="*/ 75 w 100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206">
                  <a:moveTo>
                    <a:pt x="54" y="182"/>
                  </a:moveTo>
                  <a:lnTo>
                    <a:pt x="51" y="188"/>
                  </a:lnTo>
                  <a:lnTo>
                    <a:pt x="48" y="192"/>
                  </a:lnTo>
                  <a:lnTo>
                    <a:pt x="44" y="196"/>
                  </a:lnTo>
                  <a:lnTo>
                    <a:pt x="38" y="199"/>
                  </a:lnTo>
                  <a:lnTo>
                    <a:pt x="32" y="202"/>
                  </a:lnTo>
                  <a:lnTo>
                    <a:pt x="25" y="205"/>
                  </a:lnTo>
                  <a:lnTo>
                    <a:pt x="18" y="206"/>
                  </a:lnTo>
                  <a:lnTo>
                    <a:pt x="11" y="206"/>
                  </a:lnTo>
                  <a:lnTo>
                    <a:pt x="11" y="189"/>
                  </a:lnTo>
                  <a:lnTo>
                    <a:pt x="18" y="189"/>
                  </a:lnTo>
                  <a:lnTo>
                    <a:pt x="22" y="188"/>
                  </a:lnTo>
                  <a:lnTo>
                    <a:pt x="28" y="186"/>
                  </a:lnTo>
                  <a:lnTo>
                    <a:pt x="32" y="183"/>
                  </a:lnTo>
                  <a:lnTo>
                    <a:pt x="35" y="180"/>
                  </a:lnTo>
                  <a:lnTo>
                    <a:pt x="38" y="177"/>
                  </a:lnTo>
                  <a:lnTo>
                    <a:pt x="39" y="173"/>
                  </a:lnTo>
                  <a:lnTo>
                    <a:pt x="41" y="170"/>
                  </a:lnTo>
                  <a:lnTo>
                    <a:pt x="39" y="160"/>
                  </a:lnTo>
                  <a:lnTo>
                    <a:pt x="38" y="152"/>
                  </a:lnTo>
                  <a:lnTo>
                    <a:pt x="34" y="143"/>
                  </a:lnTo>
                  <a:lnTo>
                    <a:pt x="29" y="130"/>
                  </a:lnTo>
                  <a:lnTo>
                    <a:pt x="0" y="55"/>
                  </a:lnTo>
                  <a:lnTo>
                    <a:pt x="19" y="55"/>
                  </a:lnTo>
                  <a:lnTo>
                    <a:pt x="51" y="139"/>
                  </a:lnTo>
                  <a:lnTo>
                    <a:pt x="80" y="55"/>
                  </a:lnTo>
                  <a:lnTo>
                    <a:pt x="100" y="55"/>
                  </a:lnTo>
                  <a:lnTo>
                    <a:pt x="54" y="182"/>
                  </a:lnTo>
                  <a:close/>
                  <a:moveTo>
                    <a:pt x="75" y="0"/>
                  </a:moveTo>
                  <a:lnTo>
                    <a:pt x="52" y="33"/>
                  </a:lnTo>
                  <a:lnTo>
                    <a:pt x="38" y="33"/>
                  </a:lnTo>
                  <a:lnTo>
                    <a:pt x="5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1" name="Freeform 132"/>
            <p:cNvSpPr>
              <a:spLocks/>
            </p:cNvSpPr>
            <p:nvPr userDrawn="1"/>
          </p:nvSpPr>
          <p:spPr bwMode="auto">
            <a:xfrm>
              <a:off x="3370263" y="958850"/>
              <a:ext cx="52388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6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2" name="Freeform 133"/>
            <p:cNvSpPr>
              <a:spLocks noEditPoints="1"/>
            </p:cNvSpPr>
            <p:nvPr userDrawn="1"/>
          </p:nvSpPr>
          <p:spPr bwMode="auto">
            <a:xfrm>
              <a:off x="3425825" y="958850"/>
              <a:ext cx="52388" cy="58737"/>
            </a:xfrm>
            <a:custGeom>
              <a:avLst/>
              <a:gdLst>
                <a:gd name="T0" fmla="*/ 1 w 98"/>
                <a:gd name="T1" fmla="*/ 43 h 112"/>
                <a:gd name="T2" fmla="*/ 8 w 98"/>
                <a:gd name="T3" fmla="*/ 23 h 112"/>
                <a:gd name="T4" fmla="*/ 21 w 98"/>
                <a:gd name="T5" fmla="*/ 8 h 112"/>
                <a:gd name="T6" fmla="*/ 39 w 98"/>
                <a:gd name="T7" fmla="*/ 0 h 112"/>
                <a:gd name="T8" fmla="*/ 60 w 98"/>
                <a:gd name="T9" fmla="*/ 0 h 112"/>
                <a:gd name="T10" fmla="*/ 79 w 98"/>
                <a:gd name="T11" fmla="*/ 7 h 112"/>
                <a:gd name="T12" fmla="*/ 90 w 98"/>
                <a:gd name="T13" fmla="*/ 23 h 112"/>
                <a:gd name="T14" fmla="*/ 98 w 98"/>
                <a:gd name="T15" fmla="*/ 43 h 112"/>
                <a:gd name="T16" fmla="*/ 98 w 98"/>
                <a:gd name="T17" fmla="*/ 67 h 112"/>
                <a:gd name="T18" fmla="*/ 90 w 98"/>
                <a:gd name="T19" fmla="*/ 89 h 112"/>
                <a:gd name="T20" fmla="*/ 77 w 98"/>
                <a:gd name="T21" fmla="*/ 103 h 112"/>
                <a:gd name="T22" fmla="*/ 60 w 98"/>
                <a:gd name="T23" fmla="*/ 110 h 112"/>
                <a:gd name="T24" fmla="*/ 39 w 98"/>
                <a:gd name="T25" fmla="*/ 110 h 112"/>
                <a:gd name="T26" fmla="*/ 20 w 98"/>
                <a:gd name="T27" fmla="*/ 103 h 112"/>
                <a:gd name="T28" fmla="*/ 7 w 98"/>
                <a:gd name="T29" fmla="*/ 87 h 112"/>
                <a:gd name="T30" fmla="*/ 1 w 98"/>
                <a:gd name="T31" fmla="*/ 67 h 112"/>
                <a:gd name="T32" fmla="*/ 20 w 98"/>
                <a:gd name="T33" fmla="*/ 56 h 112"/>
                <a:gd name="T34" fmla="*/ 23 w 98"/>
                <a:gd name="T35" fmla="*/ 73 h 112"/>
                <a:gd name="T36" fmla="*/ 27 w 98"/>
                <a:gd name="T37" fmla="*/ 86 h 112"/>
                <a:gd name="T38" fmla="*/ 37 w 98"/>
                <a:gd name="T39" fmla="*/ 93 h 112"/>
                <a:gd name="T40" fmla="*/ 49 w 98"/>
                <a:gd name="T41" fmla="*/ 96 h 112"/>
                <a:gd name="T42" fmla="*/ 62 w 98"/>
                <a:gd name="T43" fmla="*/ 93 h 112"/>
                <a:gd name="T44" fmla="*/ 70 w 98"/>
                <a:gd name="T45" fmla="*/ 85 h 112"/>
                <a:gd name="T46" fmla="*/ 76 w 98"/>
                <a:gd name="T47" fmla="*/ 72 h 112"/>
                <a:gd name="T48" fmla="*/ 77 w 98"/>
                <a:gd name="T49" fmla="*/ 56 h 112"/>
                <a:gd name="T50" fmla="*/ 76 w 98"/>
                <a:gd name="T51" fmla="*/ 37 h 112"/>
                <a:gd name="T52" fmla="*/ 70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7 w 98"/>
                <a:gd name="T59" fmla="*/ 17 h 112"/>
                <a:gd name="T60" fmla="*/ 28 w 98"/>
                <a:gd name="T61" fmla="*/ 26 h 112"/>
                <a:gd name="T62" fmla="*/ 23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1" y="43"/>
                  </a:lnTo>
                  <a:lnTo>
                    <a:pt x="4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7"/>
                  </a:lnTo>
                  <a:lnTo>
                    <a:pt x="86" y="14"/>
                  </a:lnTo>
                  <a:lnTo>
                    <a:pt x="90" y="23"/>
                  </a:lnTo>
                  <a:lnTo>
                    <a:pt x="95" y="31"/>
                  </a:lnTo>
                  <a:lnTo>
                    <a:pt x="98" y="43"/>
                  </a:lnTo>
                  <a:lnTo>
                    <a:pt x="98" y="56"/>
                  </a:lnTo>
                  <a:lnTo>
                    <a:pt x="98" y="67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6"/>
                  </a:lnTo>
                  <a:lnTo>
                    <a:pt x="77" y="103"/>
                  </a:lnTo>
                  <a:lnTo>
                    <a:pt x="70" y="108"/>
                  </a:lnTo>
                  <a:lnTo>
                    <a:pt x="60" y="110"/>
                  </a:lnTo>
                  <a:lnTo>
                    <a:pt x="49" y="112"/>
                  </a:lnTo>
                  <a:lnTo>
                    <a:pt x="39" y="110"/>
                  </a:lnTo>
                  <a:lnTo>
                    <a:pt x="28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7" y="87"/>
                  </a:lnTo>
                  <a:lnTo>
                    <a:pt x="4" y="79"/>
                  </a:lnTo>
                  <a:lnTo>
                    <a:pt x="1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4"/>
                  </a:lnTo>
                  <a:lnTo>
                    <a:pt x="23" y="73"/>
                  </a:lnTo>
                  <a:lnTo>
                    <a:pt x="24" y="80"/>
                  </a:lnTo>
                  <a:lnTo>
                    <a:pt x="27" y="86"/>
                  </a:lnTo>
                  <a:lnTo>
                    <a:pt x="31" y="90"/>
                  </a:lnTo>
                  <a:lnTo>
                    <a:pt x="37" y="93"/>
                  </a:lnTo>
                  <a:lnTo>
                    <a:pt x="43" y="95"/>
                  </a:lnTo>
                  <a:lnTo>
                    <a:pt x="49" y="96"/>
                  </a:lnTo>
                  <a:lnTo>
                    <a:pt x="56" y="95"/>
                  </a:lnTo>
                  <a:lnTo>
                    <a:pt x="62" y="93"/>
                  </a:lnTo>
                  <a:lnTo>
                    <a:pt x="66" y="90"/>
                  </a:lnTo>
                  <a:lnTo>
                    <a:pt x="70" y="85"/>
                  </a:lnTo>
                  <a:lnTo>
                    <a:pt x="73" y="79"/>
                  </a:lnTo>
                  <a:lnTo>
                    <a:pt x="76" y="72"/>
                  </a:lnTo>
                  <a:lnTo>
                    <a:pt x="77" y="64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0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3" y="21"/>
                  </a:lnTo>
                  <a:lnTo>
                    <a:pt x="28" y="26"/>
                  </a:lnTo>
                  <a:lnTo>
                    <a:pt x="24" y="31"/>
                  </a:lnTo>
                  <a:lnTo>
                    <a:pt x="23" y="38"/>
                  </a:lnTo>
                  <a:lnTo>
                    <a:pt x="21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" name="Freeform 134"/>
            <p:cNvSpPr>
              <a:spLocks noEditPoints="1"/>
            </p:cNvSpPr>
            <p:nvPr userDrawn="1"/>
          </p:nvSpPr>
          <p:spPr bwMode="auto">
            <a:xfrm>
              <a:off x="3481388" y="938213"/>
              <a:ext cx="30163" cy="100012"/>
            </a:xfrm>
            <a:custGeom>
              <a:avLst/>
              <a:gdLst>
                <a:gd name="T0" fmla="*/ 42 w 55"/>
                <a:gd name="T1" fmla="*/ 0 h 191"/>
                <a:gd name="T2" fmla="*/ 47 w 55"/>
                <a:gd name="T3" fmla="*/ 0 h 191"/>
                <a:gd name="T4" fmla="*/ 50 w 55"/>
                <a:gd name="T5" fmla="*/ 3 h 191"/>
                <a:gd name="T6" fmla="*/ 53 w 55"/>
                <a:gd name="T7" fmla="*/ 7 h 191"/>
                <a:gd name="T8" fmla="*/ 55 w 55"/>
                <a:gd name="T9" fmla="*/ 11 h 191"/>
                <a:gd name="T10" fmla="*/ 53 w 55"/>
                <a:gd name="T11" fmla="*/ 16 h 191"/>
                <a:gd name="T12" fmla="*/ 50 w 55"/>
                <a:gd name="T13" fmla="*/ 20 h 191"/>
                <a:gd name="T14" fmla="*/ 47 w 55"/>
                <a:gd name="T15" fmla="*/ 21 h 191"/>
                <a:gd name="T16" fmla="*/ 42 w 55"/>
                <a:gd name="T17" fmla="*/ 23 h 191"/>
                <a:gd name="T18" fmla="*/ 37 w 55"/>
                <a:gd name="T19" fmla="*/ 21 h 191"/>
                <a:gd name="T20" fmla="*/ 33 w 55"/>
                <a:gd name="T21" fmla="*/ 20 h 191"/>
                <a:gd name="T22" fmla="*/ 32 w 55"/>
                <a:gd name="T23" fmla="*/ 16 h 191"/>
                <a:gd name="T24" fmla="*/ 30 w 55"/>
                <a:gd name="T25" fmla="*/ 11 h 191"/>
                <a:gd name="T26" fmla="*/ 32 w 55"/>
                <a:gd name="T27" fmla="*/ 7 h 191"/>
                <a:gd name="T28" fmla="*/ 33 w 55"/>
                <a:gd name="T29" fmla="*/ 3 h 191"/>
                <a:gd name="T30" fmla="*/ 37 w 55"/>
                <a:gd name="T31" fmla="*/ 0 h 191"/>
                <a:gd name="T32" fmla="*/ 42 w 55"/>
                <a:gd name="T33" fmla="*/ 0 h 191"/>
                <a:gd name="T34" fmla="*/ 0 w 55"/>
                <a:gd name="T35" fmla="*/ 191 h 191"/>
                <a:gd name="T36" fmla="*/ 0 w 55"/>
                <a:gd name="T37" fmla="*/ 174 h 191"/>
                <a:gd name="T38" fmla="*/ 10 w 55"/>
                <a:gd name="T39" fmla="*/ 174 h 191"/>
                <a:gd name="T40" fmla="*/ 17 w 55"/>
                <a:gd name="T41" fmla="*/ 173 h 191"/>
                <a:gd name="T42" fmla="*/ 23 w 55"/>
                <a:gd name="T43" fmla="*/ 171 h 191"/>
                <a:gd name="T44" fmla="*/ 27 w 55"/>
                <a:gd name="T45" fmla="*/ 168 h 191"/>
                <a:gd name="T46" fmla="*/ 32 w 55"/>
                <a:gd name="T47" fmla="*/ 164 h 191"/>
                <a:gd name="T48" fmla="*/ 33 w 55"/>
                <a:gd name="T49" fmla="*/ 160 h 191"/>
                <a:gd name="T50" fmla="*/ 34 w 55"/>
                <a:gd name="T51" fmla="*/ 154 h 191"/>
                <a:gd name="T52" fmla="*/ 34 w 55"/>
                <a:gd name="T53" fmla="*/ 148 h 191"/>
                <a:gd name="T54" fmla="*/ 34 w 55"/>
                <a:gd name="T55" fmla="*/ 56 h 191"/>
                <a:gd name="T56" fmla="*/ 13 w 55"/>
                <a:gd name="T57" fmla="*/ 56 h 191"/>
                <a:gd name="T58" fmla="*/ 13 w 55"/>
                <a:gd name="T59" fmla="*/ 40 h 191"/>
                <a:gd name="T60" fmla="*/ 55 w 55"/>
                <a:gd name="T61" fmla="*/ 40 h 191"/>
                <a:gd name="T62" fmla="*/ 55 w 55"/>
                <a:gd name="T63" fmla="*/ 148 h 191"/>
                <a:gd name="T64" fmla="*/ 53 w 55"/>
                <a:gd name="T65" fmla="*/ 158 h 191"/>
                <a:gd name="T66" fmla="*/ 52 w 55"/>
                <a:gd name="T67" fmla="*/ 167 h 191"/>
                <a:gd name="T68" fmla="*/ 47 w 55"/>
                <a:gd name="T69" fmla="*/ 174 h 191"/>
                <a:gd name="T70" fmla="*/ 42 w 55"/>
                <a:gd name="T71" fmla="*/ 181 h 191"/>
                <a:gd name="T72" fmla="*/ 33 w 55"/>
                <a:gd name="T73" fmla="*/ 185 h 191"/>
                <a:gd name="T74" fmla="*/ 24 w 55"/>
                <a:gd name="T75" fmla="*/ 188 h 191"/>
                <a:gd name="T76" fmla="*/ 13 w 55"/>
                <a:gd name="T77" fmla="*/ 190 h 191"/>
                <a:gd name="T78" fmla="*/ 0 w 55"/>
                <a:gd name="T7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91">
                  <a:moveTo>
                    <a:pt x="42" y="0"/>
                  </a:moveTo>
                  <a:lnTo>
                    <a:pt x="47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5" y="11"/>
                  </a:lnTo>
                  <a:lnTo>
                    <a:pt x="53" y="16"/>
                  </a:lnTo>
                  <a:lnTo>
                    <a:pt x="50" y="20"/>
                  </a:lnTo>
                  <a:lnTo>
                    <a:pt x="47" y="21"/>
                  </a:lnTo>
                  <a:lnTo>
                    <a:pt x="42" y="23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0" y="11"/>
                  </a:lnTo>
                  <a:lnTo>
                    <a:pt x="32" y="7"/>
                  </a:lnTo>
                  <a:lnTo>
                    <a:pt x="33" y="3"/>
                  </a:lnTo>
                  <a:lnTo>
                    <a:pt x="37" y="0"/>
                  </a:lnTo>
                  <a:lnTo>
                    <a:pt x="42" y="0"/>
                  </a:lnTo>
                  <a:close/>
                  <a:moveTo>
                    <a:pt x="0" y="191"/>
                  </a:moveTo>
                  <a:lnTo>
                    <a:pt x="0" y="174"/>
                  </a:lnTo>
                  <a:lnTo>
                    <a:pt x="10" y="174"/>
                  </a:lnTo>
                  <a:lnTo>
                    <a:pt x="17" y="173"/>
                  </a:lnTo>
                  <a:lnTo>
                    <a:pt x="23" y="171"/>
                  </a:lnTo>
                  <a:lnTo>
                    <a:pt x="27" y="168"/>
                  </a:lnTo>
                  <a:lnTo>
                    <a:pt x="32" y="164"/>
                  </a:lnTo>
                  <a:lnTo>
                    <a:pt x="33" y="160"/>
                  </a:lnTo>
                  <a:lnTo>
                    <a:pt x="34" y="154"/>
                  </a:lnTo>
                  <a:lnTo>
                    <a:pt x="34" y="148"/>
                  </a:lnTo>
                  <a:lnTo>
                    <a:pt x="34" y="56"/>
                  </a:lnTo>
                  <a:lnTo>
                    <a:pt x="13" y="56"/>
                  </a:lnTo>
                  <a:lnTo>
                    <a:pt x="13" y="40"/>
                  </a:lnTo>
                  <a:lnTo>
                    <a:pt x="55" y="40"/>
                  </a:lnTo>
                  <a:lnTo>
                    <a:pt x="55" y="148"/>
                  </a:lnTo>
                  <a:lnTo>
                    <a:pt x="53" y="158"/>
                  </a:lnTo>
                  <a:lnTo>
                    <a:pt x="52" y="167"/>
                  </a:lnTo>
                  <a:lnTo>
                    <a:pt x="47" y="174"/>
                  </a:lnTo>
                  <a:lnTo>
                    <a:pt x="42" y="181"/>
                  </a:lnTo>
                  <a:lnTo>
                    <a:pt x="33" y="185"/>
                  </a:lnTo>
                  <a:lnTo>
                    <a:pt x="24" y="188"/>
                  </a:lnTo>
                  <a:lnTo>
                    <a:pt x="13" y="19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4" name="Freeform 135"/>
            <p:cNvSpPr>
              <a:spLocks noEditPoints="1"/>
            </p:cNvSpPr>
            <p:nvPr userDrawn="1"/>
          </p:nvSpPr>
          <p:spPr bwMode="auto">
            <a:xfrm>
              <a:off x="3543300" y="958850"/>
              <a:ext cx="49213" cy="58737"/>
            </a:xfrm>
            <a:custGeom>
              <a:avLst/>
              <a:gdLst>
                <a:gd name="T0" fmla="*/ 61 w 94"/>
                <a:gd name="T1" fmla="*/ 103 h 112"/>
                <a:gd name="T2" fmla="*/ 43 w 94"/>
                <a:gd name="T3" fmla="*/ 110 h 112"/>
                <a:gd name="T4" fmla="*/ 26 w 94"/>
                <a:gd name="T5" fmla="*/ 110 h 112"/>
                <a:gd name="T6" fmla="*/ 15 w 94"/>
                <a:gd name="T7" fmla="*/ 106 h 112"/>
                <a:gd name="T8" fmla="*/ 6 w 94"/>
                <a:gd name="T9" fmla="*/ 98 h 112"/>
                <a:gd name="T10" fmla="*/ 0 w 94"/>
                <a:gd name="T11" fmla="*/ 86 h 112"/>
                <a:gd name="T12" fmla="*/ 2 w 94"/>
                <a:gd name="T13" fmla="*/ 72 h 112"/>
                <a:gd name="T14" fmla="*/ 9 w 94"/>
                <a:gd name="T15" fmla="*/ 57 h 112"/>
                <a:gd name="T16" fmla="*/ 22 w 94"/>
                <a:gd name="T17" fmla="*/ 46 h 112"/>
                <a:gd name="T18" fmla="*/ 41 w 94"/>
                <a:gd name="T19" fmla="*/ 41 h 112"/>
                <a:gd name="T20" fmla="*/ 58 w 94"/>
                <a:gd name="T21" fmla="*/ 40 h 112"/>
                <a:gd name="T22" fmla="*/ 65 w 94"/>
                <a:gd name="T23" fmla="*/ 37 h 112"/>
                <a:gd name="T24" fmla="*/ 62 w 94"/>
                <a:gd name="T25" fmla="*/ 27 h 112"/>
                <a:gd name="T26" fmla="*/ 56 w 94"/>
                <a:gd name="T27" fmla="*/ 20 h 112"/>
                <a:gd name="T28" fmla="*/ 48 w 94"/>
                <a:gd name="T29" fmla="*/ 17 h 112"/>
                <a:gd name="T30" fmla="*/ 33 w 94"/>
                <a:gd name="T31" fmla="*/ 17 h 112"/>
                <a:gd name="T32" fmla="*/ 19 w 94"/>
                <a:gd name="T33" fmla="*/ 21 h 112"/>
                <a:gd name="T34" fmla="*/ 6 w 94"/>
                <a:gd name="T35" fmla="*/ 10 h 112"/>
                <a:gd name="T36" fmla="*/ 22 w 94"/>
                <a:gd name="T37" fmla="*/ 2 h 112"/>
                <a:gd name="T38" fmla="*/ 39 w 94"/>
                <a:gd name="T39" fmla="*/ 0 h 112"/>
                <a:gd name="T40" fmla="*/ 61 w 94"/>
                <a:gd name="T41" fmla="*/ 1 h 112"/>
                <a:gd name="T42" fmla="*/ 74 w 94"/>
                <a:gd name="T43" fmla="*/ 10 h 112"/>
                <a:gd name="T44" fmla="*/ 82 w 94"/>
                <a:gd name="T45" fmla="*/ 24 h 112"/>
                <a:gd name="T46" fmla="*/ 85 w 94"/>
                <a:gd name="T47" fmla="*/ 44 h 112"/>
                <a:gd name="T48" fmla="*/ 85 w 94"/>
                <a:gd name="T49" fmla="*/ 89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8 h 112"/>
                <a:gd name="T56" fmla="*/ 68 w 94"/>
                <a:gd name="T57" fmla="*/ 98 h 112"/>
                <a:gd name="T58" fmla="*/ 58 w 94"/>
                <a:gd name="T59" fmla="*/ 54 h 112"/>
                <a:gd name="T60" fmla="*/ 46 w 94"/>
                <a:gd name="T61" fmla="*/ 54 h 112"/>
                <a:gd name="T62" fmla="*/ 33 w 94"/>
                <a:gd name="T63" fmla="*/ 59 h 112"/>
                <a:gd name="T64" fmla="*/ 25 w 94"/>
                <a:gd name="T65" fmla="*/ 66 h 112"/>
                <a:gd name="T66" fmla="*/ 20 w 94"/>
                <a:gd name="T67" fmla="*/ 74 h 112"/>
                <a:gd name="T68" fmla="*/ 20 w 94"/>
                <a:gd name="T69" fmla="*/ 83 h 112"/>
                <a:gd name="T70" fmla="*/ 22 w 94"/>
                <a:gd name="T71" fmla="*/ 90 h 112"/>
                <a:gd name="T72" fmla="*/ 30 w 94"/>
                <a:gd name="T73" fmla="*/ 95 h 112"/>
                <a:gd name="T74" fmla="*/ 46 w 94"/>
                <a:gd name="T75" fmla="*/ 96 h 112"/>
                <a:gd name="T76" fmla="*/ 59 w 94"/>
                <a:gd name="T77" fmla="*/ 89 h 112"/>
                <a:gd name="T78" fmla="*/ 65 w 94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3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0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2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2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2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6" y="54"/>
                  </a:lnTo>
                  <a:lnTo>
                    <a:pt x="39" y="56"/>
                  </a:lnTo>
                  <a:lnTo>
                    <a:pt x="33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6" y="96"/>
                  </a:lnTo>
                  <a:lnTo>
                    <a:pt x="54" y="93"/>
                  </a:lnTo>
                  <a:lnTo>
                    <a:pt x="59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5" name="Freeform 136"/>
            <p:cNvSpPr>
              <a:spLocks/>
            </p:cNvSpPr>
            <p:nvPr userDrawn="1"/>
          </p:nvSpPr>
          <p:spPr bwMode="auto">
            <a:xfrm>
              <a:off x="3630613" y="958850"/>
              <a:ext cx="50800" cy="58737"/>
            </a:xfrm>
            <a:custGeom>
              <a:avLst/>
              <a:gdLst>
                <a:gd name="T0" fmla="*/ 50 w 98"/>
                <a:gd name="T1" fmla="*/ 111 h 111"/>
                <a:gd name="T2" fmla="*/ 46 w 98"/>
                <a:gd name="T3" fmla="*/ 111 h 111"/>
                <a:gd name="T4" fmla="*/ 0 w 98"/>
                <a:gd name="T5" fmla="*/ 0 h 111"/>
                <a:gd name="T6" fmla="*/ 20 w 98"/>
                <a:gd name="T7" fmla="*/ 0 h 111"/>
                <a:gd name="T8" fmla="*/ 49 w 98"/>
                <a:gd name="T9" fmla="*/ 76 h 111"/>
                <a:gd name="T10" fmla="*/ 77 w 98"/>
                <a:gd name="T11" fmla="*/ 0 h 111"/>
                <a:gd name="T12" fmla="*/ 98 w 98"/>
                <a:gd name="T13" fmla="*/ 0 h 111"/>
                <a:gd name="T14" fmla="*/ 50 w 9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1">
                  <a:moveTo>
                    <a:pt x="50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7" y="0"/>
                  </a:lnTo>
                  <a:lnTo>
                    <a:pt x="98" y="0"/>
                  </a:lnTo>
                  <a:lnTo>
                    <a:pt x="5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6" name="Freeform 137"/>
            <p:cNvSpPr>
              <a:spLocks/>
            </p:cNvSpPr>
            <p:nvPr userDrawn="1"/>
          </p:nvSpPr>
          <p:spPr bwMode="auto">
            <a:xfrm>
              <a:off x="3684588" y="958850"/>
              <a:ext cx="47625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7" name="Freeform 138"/>
            <p:cNvSpPr>
              <a:spLocks noEditPoints="1"/>
            </p:cNvSpPr>
            <p:nvPr userDrawn="1"/>
          </p:nvSpPr>
          <p:spPr bwMode="auto">
            <a:xfrm>
              <a:off x="3736975" y="935038"/>
              <a:ext cx="50800" cy="82550"/>
            </a:xfrm>
            <a:custGeom>
              <a:avLst/>
              <a:gdLst>
                <a:gd name="T0" fmla="*/ 75 w 95"/>
                <a:gd name="T1" fmla="*/ 153 h 156"/>
                <a:gd name="T2" fmla="*/ 75 w 95"/>
                <a:gd name="T3" fmla="*/ 146 h 156"/>
                <a:gd name="T4" fmla="*/ 69 w 95"/>
                <a:gd name="T5" fmla="*/ 150 h 156"/>
                <a:gd name="T6" fmla="*/ 63 w 95"/>
                <a:gd name="T7" fmla="*/ 153 h 156"/>
                <a:gd name="T8" fmla="*/ 55 w 95"/>
                <a:gd name="T9" fmla="*/ 154 h 156"/>
                <a:gd name="T10" fmla="*/ 46 w 95"/>
                <a:gd name="T11" fmla="*/ 156 h 156"/>
                <a:gd name="T12" fmla="*/ 36 w 95"/>
                <a:gd name="T13" fmla="*/ 154 h 156"/>
                <a:gd name="T14" fmla="*/ 27 w 95"/>
                <a:gd name="T15" fmla="*/ 152 h 156"/>
                <a:gd name="T16" fmla="*/ 20 w 95"/>
                <a:gd name="T17" fmla="*/ 147 h 156"/>
                <a:gd name="T18" fmla="*/ 13 w 95"/>
                <a:gd name="T19" fmla="*/ 142 h 156"/>
                <a:gd name="T20" fmla="*/ 7 w 95"/>
                <a:gd name="T21" fmla="*/ 133 h 156"/>
                <a:gd name="T22" fmla="*/ 4 w 95"/>
                <a:gd name="T23" fmla="*/ 124 h 156"/>
                <a:gd name="T24" fmla="*/ 1 w 95"/>
                <a:gd name="T25" fmla="*/ 114 h 156"/>
                <a:gd name="T26" fmla="*/ 0 w 95"/>
                <a:gd name="T27" fmla="*/ 103 h 156"/>
                <a:gd name="T28" fmla="*/ 1 w 95"/>
                <a:gd name="T29" fmla="*/ 90 h 156"/>
                <a:gd name="T30" fmla="*/ 4 w 95"/>
                <a:gd name="T31" fmla="*/ 80 h 156"/>
                <a:gd name="T32" fmla="*/ 8 w 95"/>
                <a:gd name="T33" fmla="*/ 70 h 156"/>
                <a:gd name="T34" fmla="*/ 14 w 95"/>
                <a:gd name="T35" fmla="*/ 61 h 156"/>
                <a:gd name="T36" fmla="*/ 23 w 95"/>
                <a:gd name="T37" fmla="*/ 52 h 156"/>
                <a:gd name="T38" fmla="*/ 32 w 95"/>
                <a:gd name="T39" fmla="*/ 48 h 156"/>
                <a:gd name="T40" fmla="*/ 40 w 95"/>
                <a:gd name="T41" fmla="*/ 44 h 156"/>
                <a:gd name="T42" fmla="*/ 50 w 95"/>
                <a:gd name="T43" fmla="*/ 44 h 156"/>
                <a:gd name="T44" fmla="*/ 57 w 95"/>
                <a:gd name="T45" fmla="*/ 44 h 156"/>
                <a:gd name="T46" fmla="*/ 65 w 95"/>
                <a:gd name="T47" fmla="*/ 45 h 156"/>
                <a:gd name="T48" fmla="*/ 70 w 95"/>
                <a:gd name="T49" fmla="*/ 48 h 156"/>
                <a:gd name="T50" fmla="*/ 75 w 95"/>
                <a:gd name="T51" fmla="*/ 51 h 156"/>
                <a:gd name="T52" fmla="*/ 75 w 95"/>
                <a:gd name="T53" fmla="*/ 0 h 156"/>
                <a:gd name="T54" fmla="*/ 95 w 95"/>
                <a:gd name="T55" fmla="*/ 0 h 156"/>
                <a:gd name="T56" fmla="*/ 95 w 95"/>
                <a:gd name="T57" fmla="*/ 153 h 156"/>
                <a:gd name="T58" fmla="*/ 75 w 95"/>
                <a:gd name="T59" fmla="*/ 153 h 156"/>
                <a:gd name="T60" fmla="*/ 75 w 95"/>
                <a:gd name="T61" fmla="*/ 70 h 156"/>
                <a:gd name="T62" fmla="*/ 72 w 95"/>
                <a:gd name="T63" fmla="*/ 65 h 156"/>
                <a:gd name="T64" fmla="*/ 66 w 95"/>
                <a:gd name="T65" fmla="*/ 62 h 156"/>
                <a:gd name="T66" fmla="*/ 62 w 95"/>
                <a:gd name="T67" fmla="*/ 59 h 156"/>
                <a:gd name="T68" fmla="*/ 55 w 95"/>
                <a:gd name="T69" fmla="*/ 59 h 156"/>
                <a:gd name="T70" fmla="*/ 47 w 95"/>
                <a:gd name="T71" fmla="*/ 59 h 156"/>
                <a:gd name="T72" fmla="*/ 42 w 95"/>
                <a:gd name="T73" fmla="*/ 62 h 156"/>
                <a:gd name="T74" fmla="*/ 36 w 95"/>
                <a:gd name="T75" fmla="*/ 65 h 156"/>
                <a:gd name="T76" fmla="*/ 30 w 95"/>
                <a:gd name="T77" fmla="*/ 71 h 156"/>
                <a:gd name="T78" fmla="*/ 26 w 95"/>
                <a:gd name="T79" fmla="*/ 77 h 156"/>
                <a:gd name="T80" fmla="*/ 23 w 95"/>
                <a:gd name="T81" fmla="*/ 84 h 156"/>
                <a:gd name="T82" fmla="*/ 21 w 95"/>
                <a:gd name="T83" fmla="*/ 91 h 156"/>
                <a:gd name="T84" fmla="*/ 20 w 95"/>
                <a:gd name="T85" fmla="*/ 100 h 156"/>
                <a:gd name="T86" fmla="*/ 21 w 95"/>
                <a:gd name="T87" fmla="*/ 110 h 156"/>
                <a:gd name="T88" fmla="*/ 23 w 95"/>
                <a:gd name="T89" fmla="*/ 117 h 156"/>
                <a:gd name="T90" fmla="*/ 26 w 95"/>
                <a:gd name="T91" fmla="*/ 124 h 156"/>
                <a:gd name="T92" fmla="*/ 30 w 95"/>
                <a:gd name="T93" fmla="*/ 130 h 156"/>
                <a:gd name="T94" fmla="*/ 34 w 95"/>
                <a:gd name="T95" fmla="*/ 134 h 156"/>
                <a:gd name="T96" fmla="*/ 40 w 95"/>
                <a:gd name="T97" fmla="*/ 137 h 156"/>
                <a:gd name="T98" fmla="*/ 47 w 95"/>
                <a:gd name="T99" fmla="*/ 139 h 156"/>
                <a:gd name="T100" fmla="*/ 56 w 95"/>
                <a:gd name="T101" fmla="*/ 140 h 156"/>
                <a:gd name="T102" fmla="*/ 62 w 95"/>
                <a:gd name="T103" fmla="*/ 139 h 156"/>
                <a:gd name="T104" fmla="*/ 68 w 95"/>
                <a:gd name="T105" fmla="*/ 137 h 156"/>
                <a:gd name="T106" fmla="*/ 72 w 95"/>
                <a:gd name="T107" fmla="*/ 133 h 156"/>
                <a:gd name="T108" fmla="*/ 75 w 95"/>
                <a:gd name="T109" fmla="*/ 130 h 156"/>
                <a:gd name="T110" fmla="*/ 75 w 95"/>
                <a:gd name="T111" fmla="*/ 7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6">
                  <a:moveTo>
                    <a:pt x="75" y="153"/>
                  </a:moveTo>
                  <a:lnTo>
                    <a:pt x="75" y="146"/>
                  </a:lnTo>
                  <a:lnTo>
                    <a:pt x="69" y="150"/>
                  </a:lnTo>
                  <a:lnTo>
                    <a:pt x="63" y="153"/>
                  </a:lnTo>
                  <a:lnTo>
                    <a:pt x="55" y="154"/>
                  </a:lnTo>
                  <a:lnTo>
                    <a:pt x="46" y="156"/>
                  </a:lnTo>
                  <a:lnTo>
                    <a:pt x="36" y="154"/>
                  </a:lnTo>
                  <a:lnTo>
                    <a:pt x="27" y="152"/>
                  </a:lnTo>
                  <a:lnTo>
                    <a:pt x="20" y="147"/>
                  </a:lnTo>
                  <a:lnTo>
                    <a:pt x="13" y="142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80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50" y="44"/>
                  </a:lnTo>
                  <a:lnTo>
                    <a:pt x="57" y="44"/>
                  </a:lnTo>
                  <a:lnTo>
                    <a:pt x="65" y="45"/>
                  </a:lnTo>
                  <a:lnTo>
                    <a:pt x="70" y="48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153"/>
                  </a:lnTo>
                  <a:lnTo>
                    <a:pt x="75" y="153"/>
                  </a:lnTo>
                  <a:close/>
                  <a:moveTo>
                    <a:pt x="75" y="70"/>
                  </a:moveTo>
                  <a:lnTo>
                    <a:pt x="72" y="65"/>
                  </a:lnTo>
                  <a:lnTo>
                    <a:pt x="66" y="62"/>
                  </a:lnTo>
                  <a:lnTo>
                    <a:pt x="62" y="59"/>
                  </a:lnTo>
                  <a:lnTo>
                    <a:pt x="55" y="59"/>
                  </a:lnTo>
                  <a:lnTo>
                    <a:pt x="47" y="59"/>
                  </a:lnTo>
                  <a:lnTo>
                    <a:pt x="42" y="62"/>
                  </a:lnTo>
                  <a:lnTo>
                    <a:pt x="36" y="65"/>
                  </a:lnTo>
                  <a:lnTo>
                    <a:pt x="30" y="71"/>
                  </a:lnTo>
                  <a:lnTo>
                    <a:pt x="26" y="77"/>
                  </a:lnTo>
                  <a:lnTo>
                    <a:pt x="23" y="84"/>
                  </a:lnTo>
                  <a:lnTo>
                    <a:pt x="21" y="91"/>
                  </a:lnTo>
                  <a:lnTo>
                    <a:pt x="20" y="100"/>
                  </a:lnTo>
                  <a:lnTo>
                    <a:pt x="21" y="110"/>
                  </a:lnTo>
                  <a:lnTo>
                    <a:pt x="23" y="117"/>
                  </a:lnTo>
                  <a:lnTo>
                    <a:pt x="26" y="124"/>
                  </a:lnTo>
                  <a:lnTo>
                    <a:pt x="30" y="130"/>
                  </a:lnTo>
                  <a:lnTo>
                    <a:pt x="34" y="134"/>
                  </a:lnTo>
                  <a:lnTo>
                    <a:pt x="40" y="137"/>
                  </a:lnTo>
                  <a:lnTo>
                    <a:pt x="47" y="139"/>
                  </a:lnTo>
                  <a:lnTo>
                    <a:pt x="56" y="140"/>
                  </a:lnTo>
                  <a:lnTo>
                    <a:pt x="62" y="139"/>
                  </a:lnTo>
                  <a:lnTo>
                    <a:pt x="68" y="137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8" name="Freeform 139"/>
            <p:cNvSpPr>
              <a:spLocks noEditPoints="1"/>
            </p:cNvSpPr>
            <p:nvPr userDrawn="1"/>
          </p:nvSpPr>
          <p:spPr bwMode="auto">
            <a:xfrm>
              <a:off x="3797300" y="928688"/>
              <a:ext cx="53975" cy="88900"/>
            </a:xfrm>
            <a:custGeom>
              <a:avLst/>
              <a:gdLst>
                <a:gd name="T0" fmla="*/ 20 w 101"/>
                <a:gd name="T1" fmla="*/ 112 h 167"/>
                <a:gd name="T2" fmla="*/ 23 w 101"/>
                <a:gd name="T3" fmla="*/ 129 h 167"/>
                <a:gd name="T4" fmla="*/ 30 w 101"/>
                <a:gd name="T5" fmla="*/ 141 h 167"/>
                <a:gd name="T6" fmla="*/ 42 w 101"/>
                <a:gd name="T7" fmla="*/ 148 h 167"/>
                <a:gd name="T8" fmla="*/ 55 w 101"/>
                <a:gd name="T9" fmla="*/ 151 h 167"/>
                <a:gd name="T10" fmla="*/ 69 w 101"/>
                <a:gd name="T11" fmla="*/ 148 h 167"/>
                <a:gd name="T12" fmla="*/ 82 w 101"/>
                <a:gd name="T13" fmla="*/ 141 h 167"/>
                <a:gd name="T14" fmla="*/ 85 w 101"/>
                <a:gd name="T15" fmla="*/ 158 h 167"/>
                <a:gd name="T16" fmla="*/ 65 w 101"/>
                <a:gd name="T17" fmla="*/ 165 h 167"/>
                <a:gd name="T18" fmla="*/ 40 w 101"/>
                <a:gd name="T19" fmla="*/ 165 h 167"/>
                <a:gd name="T20" fmla="*/ 23 w 101"/>
                <a:gd name="T21" fmla="*/ 158 h 167"/>
                <a:gd name="T22" fmla="*/ 8 w 101"/>
                <a:gd name="T23" fmla="*/ 144 h 167"/>
                <a:gd name="T24" fmla="*/ 1 w 101"/>
                <a:gd name="T25" fmla="*/ 124 h 167"/>
                <a:gd name="T26" fmla="*/ 1 w 101"/>
                <a:gd name="T27" fmla="*/ 99 h 167"/>
                <a:gd name="T28" fmla="*/ 8 w 101"/>
                <a:gd name="T29" fmla="*/ 78 h 167"/>
                <a:gd name="T30" fmla="*/ 24 w 101"/>
                <a:gd name="T31" fmla="*/ 62 h 167"/>
                <a:gd name="T32" fmla="*/ 42 w 101"/>
                <a:gd name="T33" fmla="*/ 55 h 167"/>
                <a:gd name="T34" fmla="*/ 62 w 101"/>
                <a:gd name="T35" fmla="*/ 55 h 167"/>
                <a:gd name="T36" fmla="*/ 80 w 101"/>
                <a:gd name="T37" fmla="*/ 62 h 167"/>
                <a:gd name="T38" fmla="*/ 93 w 101"/>
                <a:gd name="T39" fmla="*/ 73 h 167"/>
                <a:gd name="T40" fmla="*/ 99 w 101"/>
                <a:gd name="T41" fmla="*/ 91 h 167"/>
                <a:gd name="T42" fmla="*/ 99 w 101"/>
                <a:gd name="T43" fmla="*/ 106 h 167"/>
                <a:gd name="T44" fmla="*/ 52 w 101"/>
                <a:gd name="T45" fmla="*/ 70 h 167"/>
                <a:gd name="T46" fmla="*/ 40 w 101"/>
                <a:gd name="T47" fmla="*/ 72 h 167"/>
                <a:gd name="T48" fmla="*/ 30 w 101"/>
                <a:gd name="T49" fmla="*/ 79 h 167"/>
                <a:gd name="T50" fmla="*/ 24 w 101"/>
                <a:gd name="T51" fmla="*/ 88 h 167"/>
                <a:gd name="T52" fmla="*/ 20 w 101"/>
                <a:gd name="T53" fmla="*/ 98 h 167"/>
                <a:gd name="T54" fmla="*/ 80 w 101"/>
                <a:gd name="T55" fmla="*/ 92 h 167"/>
                <a:gd name="T56" fmla="*/ 76 w 101"/>
                <a:gd name="T57" fmla="*/ 83 h 167"/>
                <a:gd name="T58" fmla="*/ 69 w 101"/>
                <a:gd name="T59" fmla="*/ 75 h 167"/>
                <a:gd name="T60" fmla="*/ 59 w 101"/>
                <a:gd name="T61" fmla="*/ 70 h 167"/>
                <a:gd name="T62" fmla="*/ 85 w 101"/>
                <a:gd name="T63" fmla="*/ 0 h 167"/>
                <a:gd name="T64" fmla="*/ 43 w 101"/>
                <a:gd name="T65" fmla="*/ 34 h 167"/>
                <a:gd name="T66" fmla="*/ 31 w 101"/>
                <a:gd name="T67" fmla="*/ 0 h 167"/>
                <a:gd name="T68" fmla="*/ 66 w 101"/>
                <a:gd name="T6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67">
                  <a:moveTo>
                    <a:pt x="98" y="112"/>
                  </a:moveTo>
                  <a:lnTo>
                    <a:pt x="20" y="112"/>
                  </a:lnTo>
                  <a:lnTo>
                    <a:pt x="21" y="121"/>
                  </a:lnTo>
                  <a:lnTo>
                    <a:pt x="23" y="129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6" y="145"/>
                  </a:lnTo>
                  <a:lnTo>
                    <a:pt x="42" y="148"/>
                  </a:lnTo>
                  <a:lnTo>
                    <a:pt x="47" y="150"/>
                  </a:lnTo>
                  <a:lnTo>
                    <a:pt x="55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6" y="145"/>
                  </a:lnTo>
                  <a:lnTo>
                    <a:pt x="82" y="141"/>
                  </a:lnTo>
                  <a:lnTo>
                    <a:pt x="91" y="154"/>
                  </a:lnTo>
                  <a:lnTo>
                    <a:pt x="85" y="158"/>
                  </a:lnTo>
                  <a:lnTo>
                    <a:pt x="76" y="163"/>
                  </a:lnTo>
                  <a:lnTo>
                    <a:pt x="65" y="165"/>
                  </a:lnTo>
                  <a:lnTo>
                    <a:pt x="50" y="167"/>
                  </a:lnTo>
                  <a:lnTo>
                    <a:pt x="40" y="165"/>
                  </a:lnTo>
                  <a:lnTo>
                    <a:pt x="31" y="163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4"/>
                  </a:lnTo>
                  <a:lnTo>
                    <a:pt x="4" y="135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6" y="69"/>
                  </a:lnTo>
                  <a:lnTo>
                    <a:pt x="24" y="62"/>
                  </a:lnTo>
                  <a:lnTo>
                    <a:pt x="31" y="57"/>
                  </a:lnTo>
                  <a:lnTo>
                    <a:pt x="42" y="55"/>
                  </a:lnTo>
                  <a:lnTo>
                    <a:pt x="50" y="55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0" y="62"/>
                  </a:lnTo>
                  <a:lnTo>
                    <a:pt x="88" y="68"/>
                  </a:lnTo>
                  <a:lnTo>
                    <a:pt x="93" y="73"/>
                  </a:lnTo>
                  <a:lnTo>
                    <a:pt x="96" y="82"/>
                  </a:lnTo>
                  <a:lnTo>
                    <a:pt x="99" y="91"/>
                  </a:lnTo>
                  <a:lnTo>
                    <a:pt x="101" y="101"/>
                  </a:lnTo>
                  <a:lnTo>
                    <a:pt x="99" y="106"/>
                  </a:lnTo>
                  <a:lnTo>
                    <a:pt x="98" y="112"/>
                  </a:lnTo>
                  <a:close/>
                  <a:moveTo>
                    <a:pt x="52" y="70"/>
                  </a:moveTo>
                  <a:lnTo>
                    <a:pt x="46" y="70"/>
                  </a:lnTo>
                  <a:lnTo>
                    <a:pt x="40" y="72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6" y="83"/>
                  </a:lnTo>
                  <a:lnTo>
                    <a:pt x="24" y="88"/>
                  </a:lnTo>
                  <a:lnTo>
                    <a:pt x="21" y="92"/>
                  </a:lnTo>
                  <a:lnTo>
                    <a:pt x="20" y="98"/>
                  </a:lnTo>
                  <a:lnTo>
                    <a:pt x="80" y="98"/>
                  </a:lnTo>
                  <a:lnTo>
                    <a:pt x="80" y="92"/>
                  </a:lnTo>
                  <a:lnTo>
                    <a:pt x="79" y="88"/>
                  </a:lnTo>
                  <a:lnTo>
                    <a:pt x="76" y="83"/>
                  </a:lnTo>
                  <a:lnTo>
                    <a:pt x="73" y="79"/>
                  </a:lnTo>
                  <a:lnTo>
                    <a:pt x="69" y="75"/>
                  </a:lnTo>
                  <a:lnTo>
                    <a:pt x="65" y="72"/>
                  </a:lnTo>
                  <a:lnTo>
                    <a:pt x="59" y="70"/>
                  </a:lnTo>
                  <a:lnTo>
                    <a:pt x="52" y="70"/>
                  </a:lnTo>
                  <a:close/>
                  <a:moveTo>
                    <a:pt x="85" y="0"/>
                  </a:moveTo>
                  <a:lnTo>
                    <a:pt x="55" y="34"/>
                  </a:lnTo>
                  <a:lnTo>
                    <a:pt x="43" y="34"/>
                  </a:lnTo>
                  <a:lnTo>
                    <a:pt x="13" y="0"/>
                  </a:lnTo>
                  <a:lnTo>
                    <a:pt x="31" y="0"/>
                  </a:lnTo>
                  <a:lnTo>
                    <a:pt x="49" y="20"/>
                  </a:lnTo>
                  <a:lnTo>
                    <a:pt x="6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9" name="Freeform 140"/>
            <p:cNvSpPr>
              <a:spLocks/>
            </p:cNvSpPr>
            <p:nvPr userDrawn="1"/>
          </p:nvSpPr>
          <p:spPr bwMode="auto">
            <a:xfrm>
              <a:off x="3862388" y="935038"/>
              <a:ext cx="19050" cy="82550"/>
            </a:xfrm>
            <a:custGeom>
              <a:avLst/>
              <a:gdLst>
                <a:gd name="T0" fmla="*/ 0 w 37"/>
                <a:gd name="T1" fmla="*/ 123 h 156"/>
                <a:gd name="T2" fmla="*/ 0 w 37"/>
                <a:gd name="T3" fmla="*/ 0 h 156"/>
                <a:gd name="T4" fmla="*/ 19 w 37"/>
                <a:gd name="T5" fmla="*/ 0 h 156"/>
                <a:gd name="T6" fmla="*/ 19 w 37"/>
                <a:gd name="T7" fmla="*/ 120 h 156"/>
                <a:gd name="T8" fmla="*/ 19 w 37"/>
                <a:gd name="T9" fmla="*/ 124 h 156"/>
                <a:gd name="T10" fmla="*/ 20 w 37"/>
                <a:gd name="T11" fmla="*/ 127 h 156"/>
                <a:gd name="T12" fmla="*/ 21 w 37"/>
                <a:gd name="T13" fmla="*/ 130 h 156"/>
                <a:gd name="T14" fmla="*/ 24 w 37"/>
                <a:gd name="T15" fmla="*/ 133 h 156"/>
                <a:gd name="T16" fmla="*/ 30 w 37"/>
                <a:gd name="T17" fmla="*/ 137 h 156"/>
                <a:gd name="T18" fmla="*/ 37 w 37"/>
                <a:gd name="T19" fmla="*/ 139 h 156"/>
                <a:gd name="T20" fmla="*/ 37 w 37"/>
                <a:gd name="T21" fmla="*/ 156 h 156"/>
                <a:gd name="T22" fmla="*/ 29 w 37"/>
                <a:gd name="T23" fmla="*/ 154 h 156"/>
                <a:gd name="T24" fmla="*/ 20 w 37"/>
                <a:gd name="T25" fmla="*/ 153 h 156"/>
                <a:gd name="T26" fmla="*/ 14 w 37"/>
                <a:gd name="T27" fmla="*/ 152 h 156"/>
                <a:gd name="T28" fmla="*/ 8 w 37"/>
                <a:gd name="T29" fmla="*/ 147 h 156"/>
                <a:gd name="T30" fmla="*/ 4 w 37"/>
                <a:gd name="T31" fmla="*/ 143 h 156"/>
                <a:gd name="T32" fmla="*/ 1 w 37"/>
                <a:gd name="T33" fmla="*/ 137 h 156"/>
                <a:gd name="T34" fmla="*/ 0 w 37"/>
                <a:gd name="T35" fmla="*/ 130 h 156"/>
                <a:gd name="T36" fmla="*/ 0 w 37"/>
                <a:gd name="T37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6">
                  <a:moveTo>
                    <a:pt x="0" y="12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0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1" y="130"/>
                  </a:lnTo>
                  <a:lnTo>
                    <a:pt x="24" y="133"/>
                  </a:lnTo>
                  <a:lnTo>
                    <a:pt x="30" y="137"/>
                  </a:lnTo>
                  <a:lnTo>
                    <a:pt x="37" y="139"/>
                  </a:lnTo>
                  <a:lnTo>
                    <a:pt x="37" y="156"/>
                  </a:lnTo>
                  <a:lnTo>
                    <a:pt x="29" y="154"/>
                  </a:lnTo>
                  <a:lnTo>
                    <a:pt x="20" y="153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4" y="143"/>
                  </a:lnTo>
                  <a:lnTo>
                    <a:pt x="1" y="137"/>
                  </a:lnTo>
                  <a:lnTo>
                    <a:pt x="0" y="13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0" name="Freeform 141"/>
            <p:cNvSpPr>
              <a:spLocks noEditPoints="1"/>
            </p:cNvSpPr>
            <p:nvPr userDrawn="1"/>
          </p:nvSpPr>
          <p:spPr bwMode="auto">
            <a:xfrm>
              <a:off x="3889375" y="930275"/>
              <a:ext cx="49213" cy="87312"/>
            </a:xfrm>
            <a:custGeom>
              <a:avLst/>
              <a:gdLst>
                <a:gd name="T0" fmla="*/ 59 w 92"/>
                <a:gd name="T1" fmla="*/ 157 h 166"/>
                <a:gd name="T2" fmla="*/ 42 w 92"/>
                <a:gd name="T3" fmla="*/ 164 h 166"/>
                <a:gd name="T4" fmla="*/ 25 w 92"/>
                <a:gd name="T5" fmla="*/ 164 h 166"/>
                <a:gd name="T6" fmla="*/ 13 w 92"/>
                <a:gd name="T7" fmla="*/ 160 h 166"/>
                <a:gd name="T8" fmla="*/ 4 w 92"/>
                <a:gd name="T9" fmla="*/ 152 h 166"/>
                <a:gd name="T10" fmla="*/ 0 w 92"/>
                <a:gd name="T11" fmla="*/ 140 h 166"/>
                <a:gd name="T12" fmla="*/ 0 w 92"/>
                <a:gd name="T13" fmla="*/ 126 h 166"/>
                <a:gd name="T14" fmla="*/ 7 w 92"/>
                <a:gd name="T15" fmla="*/ 111 h 166"/>
                <a:gd name="T16" fmla="*/ 22 w 92"/>
                <a:gd name="T17" fmla="*/ 100 h 166"/>
                <a:gd name="T18" fmla="*/ 41 w 92"/>
                <a:gd name="T19" fmla="*/ 95 h 166"/>
                <a:gd name="T20" fmla="*/ 58 w 92"/>
                <a:gd name="T21" fmla="*/ 94 h 166"/>
                <a:gd name="T22" fmla="*/ 64 w 92"/>
                <a:gd name="T23" fmla="*/ 91 h 166"/>
                <a:gd name="T24" fmla="*/ 61 w 92"/>
                <a:gd name="T25" fmla="*/ 81 h 166"/>
                <a:gd name="T26" fmla="*/ 55 w 92"/>
                <a:gd name="T27" fmla="*/ 74 h 166"/>
                <a:gd name="T28" fmla="*/ 46 w 92"/>
                <a:gd name="T29" fmla="*/ 71 h 166"/>
                <a:gd name="T30" fmla="*/ 32 w 92"/>
                <a:gd name="T31" fmla="*/ 71 h 166"/>
                <a:gd name="T32" fmla="*/ 19 w 92"/>
                <a:gd name="T33" fmla="*/ 75 h 166"/>
                <a:gd name="T34" fmla="*/ 4 w 92"/>
                <a:gd name="T35" fmla="*/ 64 h 166"/>
                <a:gd name="T36" fmla="*/ 20 w 92"/>
                <a:gd name="T37" fmla="*/ 56 h 166"/>
                <a:gd name="T38" fmla="*/ 39 w 92"/>
                <a:gd name="T39" fmla="*/ 54 h 166"/>
                <a:gd name="T40" fmla="*/ 59 w 92"/>
                <a:gd name="T41" fmla="*/ 55 h 166"/>
                <a:gd name="T42" fmla="*/ 74 w 92"/>
                <a:gd name="T43" fmla="*/ 64 h 166"/>
                <a:gd name="T44" fmla="*/ 81 w 92"/>
                <a:gd name="T45" fmla="*/ 78 h 166"/>
                <a:gd name="T46" fmla="*/ 84 w 92"/>
                <a:gd name="T47" fmla="*/ 98 h 166"/>
                <a:gd name="T48" fmla="*/ 84 w 92"/>
                <a:gd name="T49" fmla="*/ 143 h 166"/>
                <a:gd name="T50" fmla="*/ 88 w 92"/>
                <a:gd name="T51" fmla="*/ 153 h 166"/>
                <a:gd name="T52" fmla="*/ 92 w 92"/>
                <a:gd name="T53" fmla="*/ 166 h 166"/>
                <a:gd name="T54" fmla="*/ 75 w 92"/>
                <a:gd name="T55" fmla="*/ 162 h 166"/>
                <a:gd name="T56" fmla="*/ 66 w 92"/>
                <a:gd name="T57" fmla="*/ 152 h 166"/>
                <a:gd name="T58" fmla="*/ 56 w 92"/>
                <a:gd name="T59" fmla="*/ 108 h 166"/>
                <a:gd name="T60" fmla="*/ 45 w 92"/>
                <a:gd name="T61" fmla="*/ 108 h 166"/>
                <a:gd name="T62" fmla="*/ 33 w 92"/>
                <a:gd name="T63" fmla="*/ 113 h 166"/>
                <a:gd name="T64" fmla="*/ 25 w 92"/>
                <a:gd name="T65" fmla="*/ 120 h 166"/>
                <a:gd name="T66" fmla="*/ 19 w 92"/>
                <a:gd name="T67" fmla="*/ 128 h 166"/>
                <a:gd name="T68" fmla="*/ 19 w 92"/>
                <a:gd name="T69" fmla="*/ 137 h 166"/>
                <a:gd name="T70" fmla="*/ 22 w 92"/>
                <a:gd name="T71" fmla="*/ 144 h 166"/>
                <a:gd name="T72" fmla="*/ 30 w 92"/>
                <a:gd name="T73" fmla="*/ 149 h 166"/>
                <a:gd name="T74" fmla="*/ 46 w 92"/>
                <a:gd name="T75" fmla="*/ 150 h 166"/>
                <a:gd name="T76" fmla="*/ 59 w 92"/>
                <a:gd name="T77" fmla="*/ 143 h 166"/>
                <a:gd name="T78" fmla="*/ 65 w 92"/>
                <a:gd name="T79" fmla="*/ 110 h 166"/>
                <a:gd name="T80" fmla="*/ 46 w 92"/>
                <a:gd name="T81" fmla="*/ 33 h 166"/>
                <a:gd name="T82" fmla="*/ 49 w 92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166">
                  <a:moveTo>
                    <a:pt x="66" y="152"/>
                  </a:moveTo>
                  <a:lnTo>
                    <a:pt x="59" y="157"/>
                  </a:lnTo>
                  <a:lnTo>
                    <a:pt x="52" y="162"/>
                  </a:lnTo>
                  <a:lnTo>
                    <a:pt x="42" y="164"/>
                  </a:lnTo>
                  <a:lnTo>
                    <a:pt x="30" y="166"/>
                  </a:lnTo>
                  <a:lnTo>
                    <a:pt x="25" y="164"/>
                  </a:lnTo>
                  <a:lnTo>
                    <a:pt x="19" y="163"/>
                  </a:lnTo>
                  <a:lnTo>
                    <a:pt x="13" y="160"/>
                  </a:lnTo>
                  <a:lnTo>
                    <a:pt x="9" y="156"/>
                  </a:lnTo>
                  <a:lnTo>
                    <a:pt x="4" y="152"/>
                  </a:lnTo>
                  <a:lnTo>
                    <a:pt x="2" y="146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3" y="118"/>
                  </a:lnTo>
                  <a:lnTo>
                    <a:pt x="7" y="111"/>
                  </a:lnTo>
                  <a:lnTo>
                    <a:pt x="15" y="105"/>
                  </a:lnTo>
                  <a:lnTo>
                    <a:pt x="22" y="100"/>
                  </a:lnTo>
                  <a:lnTo>
                    <a:pt x="30" y="97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94"/>
                  </a:lnTo>
                  <a:lnTo>
                    <a:pt x="65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1" y="81"/>
                  </a:lnTo>
                  <a:lnTo>
                    <a:pt x="59" y="77"/>
                  </a:lnTo>
                  <a:lnTo>
                    <a:pt x="55" y="74"/>
                  </a:lnTo>
                  <a:lnTo>
                    <a:pt x="52" y="72"/>
                  </a:lnTo>
                  <a:lnTo>
                    <a:pt x="46" y="71"/>
                  </a:lnTo>
                  <a:lnTo>
                    <a:pt x="41" y="71"/>
                  </a:lnTo>
                  <a:lnTo>
                    <a:pt x="32" y="71"/>
                  </a:lnTo>
                  <a:lnTo>
                    <a:pt x="25" y="72"/>
                  </a:lnTo>
                  <a:lnTo>
                    <a:pt x="19" y="75"/>
                  </a:lnTo>
                  <a:lnTo>
                    <a:pt x="13" y="80"/>
                  </a:lnTo>
                  <a:lnTo>
                    <a:pt x="4" y="64"/>
                  </a:lnTo>
                  <a:lnTo>
                    <a:pt x="12" y="59"/>
                  </a:lnTo>
                  <a:lnTo>
                    <a:pt x="20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49" y="54"/>
                  </a:lnTo>
                  <a:lnTo>
                    <a:pt x="59" y="55"/>
                  </a:lnTo>
                  <a:lnTo>
                    <a:pt x="66" y="59"/>
                  </a:lnTo>
                  <a:lnTo>
                    <a:pt x="74" y="64"/>
                  </a:lnTo>
                  <a:lnTo>
                    <a:pt x="78" y="69"/>
                  </a:lnTo>
                  <a:lnTo>
                    <a:pt x="81" y="78"/>
                  </a:lnTo>
                  <a:lnTo>
                    <a:pt x="84" y="87"/>
                  </a:lnTo>
                  <a:lnTo>
                    <a:pt x="84" y="98"/>
                  </a:lnTo>
                  <a:lnTo>
                    <a:pt x="84" y="137"/>
                  </a:lnTo>
                  <a:lnTo>
                    <a:pt x="84" y="143"/>
                  </a:lnTo>
                  <a:lnTo>
                    <a:pt x="87" y="149"/>
                  </a:lnTo>
                  <a:lnTo>
                    <a:pt x="88" y="153"/>
                  </a:lnTo>
                  <a:lnTo>
                    <a:pt x="92" y="156"/>
                  </a:lnTo>
                  <a:lnTo>
                    <a:pt x="92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69" y="157"/>
                  </a:lnTo>
                  <a:lnTo>
                    <a:pt x="66" y="152"/>
                  </a:lnTo>
                  <a:close/>
                  <a:moveTo>
                    <a:pt x="65" y="110"/>
                  </a:moveTo>
                  <a:lnTo>
                    <a:pt x="56" y="108"/>
                  </a:lnTo>
                  <a:lnTo>
                    <a:pt x="52" y="108"/>
                  </a:lnTo>
                  <a:lnTo>
                    <a:pt x="45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25" y="120"/>
                  </a:lnTo>
                  <a:lnTo>
                    <a:pt x="22" y="124"/>
                  </a:lnTo>
                  <a:lnTo>
                    <a:pt x="19" y="128"/>
                  </a:lnTo>
                  <a:lnTo>
                    <a:pt x="19" y="133"/>
                  </a:lnTo>
                  <a:lnTo>
                    <a:pt x="19" y="137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3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2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2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1" name="Freeform 142"/>
            <p:cNvSpPr>
              <a:spLocks/>
            </p:cNvSpPr>
            <p:nvPr userDrawn="1"/>
          </p:nvSpPr>
          <p:spPr bwMode="auto">
            <a:xfrm>
              <a:off x="3943350" y="958850"/>
              <a:ext cx="52388" cy="58737"/>
            </a:xfrm>
            <a:custGeom>
              <a:avLst/>
              <a:gdLst>
                <a:gd name="T0" fmla="*/ 51 w 100"/>
                <a:gd name="T1" fmla="*/ 111 h 111"/>
                <a:gd name="T2" fmla="*/ 46 w 100"/>
                <a:gd name="T3" fmla="*/ 111 h 111"/>
                <a:gd name="T4" fmla="*/ 0 w 100"/>
                <a:gd name="T5" fmla="*/ 0 h 111"/>
                <a:gd name="T6" fmla="*/ 20 w 100"/>
                <a:gd name="T7" fmla="*/ 0 h 111"/>
                <a:gd name="T8" fmla="*/ 49 w 100"/>
                <a:gd name="T9" fmla="*/ 76 h 111"/>
                <a:gd name="T10" fmla="*/ 78 w 100"/>
                <a:gd name="T11" fmla="*/ 0 h 111"/>
                <a:gd name="T12" fmla="*/ 100 w 100"/>
                <a:gd name="T13" fmla="*/ 0 h 111"/>
                <a:gd name="T14" fmla="*/ 51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8" y="0"/>
                  </a:lnTo>
                  <a:lnTo>
                    <a:pt x="100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2" name="Freeform 143"/>
            <p:cNvSpPr>
              <a:spLocks noEditPoints="1"/>
            </p:cNvSpPr>
            <p:nvPr userDrawn="1"/>
          </p:nvSpPr>
          <p:spPr bwMode="auto">
            <a:xfrm>
              <a:off x="4000500" y="930275"/>
              <a:ext cx="49213" cy="87312"/>
            </a:xfrm>
            <a:custGeom>
              <a:avLst/>
              <a:gdLst>
                <a:gd name="T0" fmla="*/ 60 w 93"/>
                <a:gd name="T1" fmla="*/ 157 h 166"/>
                <a:gd name="T2" fmla="*/ 43 w 93"/>
                <a:gd name="T3" fmla="*/ 164 h 166"/>
                <a:gd name="T4" fmla="*/ 26 w 93"/>
                <a:gd name="T5" fmla="*/ 164 h 166"/>
                <a:gd name="T6" fmla="*/ 14 w 93"/>
                <a:gd name="T7" fmla="*/ 160 h 166"/>
                <a:gd name="T8" fmla="*/ 6 w 93"/>
                <a:gd name="T9" fmla="*/ 152 h 166"/>
                <a:gd name="T10" fmla="*/ 1 w 93"/>
                <a:gd name="T11" fmla="*/ 140 h 166"/>
                <a:gd name="T12" fmla="*/ 1 w 93"/>
                <a:gd name="T13" fmla="*/ 126 h 166"/>
                <a:gd name="T14" fmla="*/ 8 w 93"/>
                <a:gd name="T15" fmla="*/ 111 h 166"/>
                <a:gd name="T16" fmla="*/ 23 w 93"/>
                <a:gd name="T17" fmla="*/ 100 h 166"/>
                <a:gd name="T18" fmla="*/ 40 w 93"/>
                <a:gd name="T19" fmla="*/ 95 h 166"/>
                <a:gd name="T20" fmla="*/ 57 w 93"/>
                <a:gd name="T21" fmla="*/ 94 h 166"/>
                <a:gd name="T22" fmla="*/ 65 w 93"/>
                <a:gd name="T23" fmla="*/ 91 h 166"/>
                <a:gd name="T24" fmla="*/ 62 w 93"/>
                <a:gd name="T25" fmla="*/ 81 h 166"/>
                <a:gd name="T26" fmla="*/ 56 w 93"/>
                <a:gd name="T27" fmla="*/ 74 h 166"/>
                <a:gd name="T28" fmla="*/ 47 w 93"/>
                <a:gd name="T29" fmla="*/ 71 h 166"/>
                <a:gd name="T30" fmla="*/ 33 w 93"/>
                <a:gd name="T31" fmla="*/ 71 h 166"/>
                <a:gd name="T32" fmla="*/ 19 w 93"/>
                <a:gd name="T33" fmla="*/ 75 h 166"/>
                <a:gd name="T34" fmla="*/ 6 w 93"/>
                <a:gd name="T35" fmla="*/ 64 h 166"/>
                <a:gd name="T36" fmla="*/ 21 w 93"/>
                <a:gd name="T37" fmla="*/ 56 h 166"/>
                <a:gd name="T38" fmla="*/ 39 w 93"/>
                <a:gd name="T39" fmla="*/ 54 h 166"/>
                <a:gd name="T40" fmla="*/ 60 w 93"/>
                <a:gd name="T41" fmla="*/ 55 h 166"/>
                <a:gd name="T42" fmla="*/ 73 w 93"/>
                <a:gd name="T43" fmla="*/ 64 h 166"/>
                <a:gd name="T44" fmla="*/ 82 w 93"/>
                <a:gd name="T45" fmla="*/ 78 h 166"/>
                <a:gd name="T46" fmla="*/ 85 w 93"/>
                <a:gd name="T47" fmla="*/ 98 h 166"/>
                <a:gd name="T48" fmla="*/ 85 w 93"/>
                <a:gd name="T49" fmla="*/ 143 h 166"/>
                <a:gd name="T50" fmla="*/ 89 w 93"/>
                <a:gd name="T51" fmla="*/ 153 h 166"/>
                <a:gd name="T52" fmla="*/ 93 w 93"/>
                <a:gd name="T53" fmla="*/ 166 h 166"/>
                <a:gd name="T54" fmla="*/ 75 w 93"/>
                <a:gd name="T55" fmla="*/ 162 h 166"/>
                <a:gd name="T56" fmla="*/ 68 w 93"/>
                <a:gd name="T57" fmla="*/ 152 h 166"/>
                <a:gd name="T58" fmla="*/ 57 w 93"/>
                <a:gd name="T59" fmla="*/ 108 h 166"/>
                <a:gd name="T60" fmla="*/ 46 w 93"/>
                <a:gd name="T61" fmla="*/ 108 h 166"/>
                <a:gd name="T62" fmla="*/ 33 w 93"/>
                <a:gd name="T63" fmla="*/ 113 h 166"/>
                <a:gd name="T64" fmla="*/ 24 w 93"/>
                <a:gd name="T65" fmla="*/ 120 h 166"/>
                <a:gd name="T66" fmla="*/ 20 w 93"/>
                <a:gd name="T67" fmla="*/ 128 h 166"/>
                <a:gd name="T68" fmla="*/ 20 w 93"/>
                <a:gd name="T69" fmla="*/ 137 h 166"/>
                <a:gd name="T70" fmla="*/ 21 w 93"/>
                <a:gd name="T71" fmla="*/ 144 h 166"/>
                <a:gd name="T72" fmla="*/ 30 w 93"/>
                <a:gd name="T73" fmla="*/ 149 h 166"/>
                <a:gd name="T74" fmla="*/ 46 w 93"/>
                <a:gd name="T75" fmla="*/ 150 h 166"/>
                <a:gd name="T76" fmla="*/ 59 w 93"/>
                <a:gd name="T77" fmla="*/ 143 h 166"/>
                <a:gd name="T78" fmla="*/ 65 w 93"/>
                <a:gd name="T79" fmla="*/ 110 h 166"/>
                <a:gd name="T80" fmla="*/ 46 w 93"/>
                <a:gd name="T81" fmla="*/ 33 h 166"/>
                <a:gd name="T82" fmla="*/ 49 w 93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166">
                  <a:moveTo>
                    <a:pt x="68" y="152"/>
                  </a:moveTo>
                  <a:lnTo>
                    <a:pt x="60" y="157"/>
                  </a:lnTo>
                  <a:lnTo>
                    <a:pt x="52" y="162"/>
                  </a:lnTo>
                  <a:lnTo>
                    <a:pt x="43" y="164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0" y="163"/>
                  </a:lnTo>
                  <a:lnTo>
                    <a:pt x="14" y="160"/>
                  </a:lnTo>
                  <a:lnTo>
                    <a:pt x="10" y="156"/>
                  </a:lnTo>
                  <a:lnTo>
                    <a:pt x="6" y="152"/>
                  </a:lnTo>
                  <a:lnTo>
                    <a:pt x="3" y="146"/>
                  </a:lnTo>
                  <a:lnTo>
                    <a:pt x="1" y="140"/>
                  </a:lnTo>
                  <a:lnTo>
                    <a:pt x="0" y="133"/>
                  </a:lnTo>
                  <a:lnTo>
                    <a:pt x="1" y="126"/>
                  </a:lnTo>
                  <a:lnTo>
                    <a:pt x="4" y="118"/>
                  </a:lnTo>
                  <a:lnTo>
                    <a:pt x="8" y="111"/>
                  </a:lnTo>
                  <a:lnTo>
                    <a:pt x="14" y="105"/>
                  </a:lnTo>
                  <a:lnTo>
                    <a:pt x="23" y="100"/>
                  </a:lnTo>
                  <a:lnTo>
                    <a:pt x="31" y="97"/>
                  </a:lnTo>
                  <a:lnTo>
                    <a:pt x="40" y="95"/>
                  </a:lnTo>
                  <a:lnTo>
                    <a:pt x="52" y="94"/>
                  </a:lnTo>
                  <a:lnTo>
                    <a:pt x="57" y="94"/>
                  </a:lnTo>
                  <a:lnTo>
                    <a:pt x="65" y="97"/>
                  </a:lnTo>
                  <a:lnTo>
                    <a:pt x="65" y="91"/>
                  </a:lnTo>
                  <a:lnTo>
                    <a:pt x="63" y="85"/>
                  </a:lnTo>
                  <a:lnTo>
                    <a:pt x="62" y="81"/>
                  </a:lnTo>
                  <a:lnTo>
                    <a:pt x="59" y="77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1"/>
                  </a:lnTo>
                  <a:lnTo>
                    <a:pt x="42" y="71"/>
                  </a:lnTo>
                  <a:lnTo>
                    <a:pt x="33" y="71"/>
                  </a:lnTo>
                  <a:lnTo>
                    <a:pt x="26" y="72"/>
                  </a:lnTo>
                  <a:lnTo>
                    <a:pt x="19" y="75"/>
                  </a:lnTo>
                  <a:lnTo>
                    <a:pt x="14" y="80"/>
                  </a:lnTo>
                  <a:lnTo>
                    <a:pt x="6" y="64"/>
                  </a:lnTo>
                  <a:lnTo>
                    <a:pt x="13" y="59"/>
                  </a:lnTo>
                  <a:lnTo>
                    <a:pt x="21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50" y="54"/>
                  </a:lnTo>
                  <a:lnTo>
                    <a:pt x="60" y="55"/>
                  </a:lnTo>
                  <a:lnTo>
                    <a:pt x="68" y="59"/>
                  </a:lnTo>
                  <a:lnTo>
                    <a:pt x="73" y="64"/>
                  </a:lnTo>
                  <a:lnTo>
                    <a:pt x="79" y="69"/>
                  </a:lnTo>
                  <a:lnTo>
                    <a:pt x="82" y="78"/>
                  </a:lnTo>
                  <a:lnTo>
                    <a:pt x="83" y="87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3"/>
                  </a:lnTo>
                  <a:lnTo>
                    <a:pt x="86" y="149"/>
                  </a:lnTo>
                  <a:lnTo>
                    <a:pt x="89" y="153"/>
                  </a:lnTo>
                  <a:lnTo>
                    <a:pt x="93" y="156"/>
                  </a:lnTo>
                  <a:lnTo>
                    <a:pt x="93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70" y="157"/>
                  </a:lnTo>
                  <a:lnTo>
                    <a:pt x="68" y="152"/>
                  </a:lnTo>
                  <a:close/>
                  <a:moveTo>
                    <a:pt x="65" y="110"/>
                  </a:moveTo>
                  <a:lnTo>
                    <a:pt x="57" y="108"/>
                  </a:lnTo>
                  <a:lnTo>
                    <a:pt x="52" y="108"/>
                  </a:lnTo>
                  <a:lnTo>
                    <a:pt x="46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9" y="116"/>
                  </a:lnTo>
                  <a:lnTo>
                    <a:pt x="24" y="120"/>
                  </a:lnTo>
                  <a:lnTo>
                    <a:pt x="21" y="124"/>
                  </a:lnTo>
                  <a:lnTo>
                    <a:pt x="20" y="128"/>
                  </a:lnTo>
                  <a:lnTo>
                    <a:pt x="20" y="133"/>
                  </a:lnTo>
                  <a:lnTo>
                    <a:pt x="20" y="137"/>
                  </a:lnTo>
                  <a:lnTo>
                    <a:pt x="20" y="141"/>
                  </a:lnTo>
                  <a:lnTo>
                    <a:pt x="21" y="144"/>
                  </a:lnTo>
                  <a:lnTo>
                    <a:pt x="24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3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3" name="Freeform 144"/>
            <p:cNvSpPr>
              <a:spLocks/>
            </p:cNvSpPr>
            <p:nvPr userDrawn="1"/>
          </p:nvSpPr>
          <p:spPr bwMode="auto">
            <a:xfrm>
              <a:off x="4060825" y="958850"/>
              <a:ext cx="44450" cy="57150"/>
            </a:xfrm>
            <a:custGeom>
              <a:avLst/>
              <a:gdLst>
                <a:gd name="T0" fmla="*/ 66 w 86"/>
                <a:gd name="T1" fmla="*/ 109 h 109"/>
                <a:gd name="T2" fmla="*/ 66 w 86"/>
                <a:gd name="T3" fmla="*/ 47 h 109"/>
                <a:gd name="T4" fmla="*/ 66 w 86"/>
                <a:gd name="T5" fmla="*/ 38 h 109"/>
                <a:gd name="T6" fmla="*/ 65 w 86"/>
                <a:gd name="T7" fmla="*/ 31 h 109"/>
                <a:gd name="T8" fmla="*/ 63 w 86"/>
                <a:gd name="T9" fmla="*/ 27 h 109"/>
                <a:gd name="T10" fmla="*/ 62 w 86"/>
                <a:gd name="T11" fmla="*/ 23 h 109"/>
                <a:gd name="T12" fmla="*/ 59 w 86"/>
                <a:gd name="T13" fmla="*/ 20 h 109"/>
                <a:gd name="T14" fmla="*/ 54 w 86"/>
                <a:gd name="T15" fmla="*/ 17 h 109"/>
                <a:gd name="T16" fmla="*/ 49 w 86"/>
                <a:gd name="T17" fmla="*/ 15 h 109"/>
                <a:gd name="T18" fmla="*/ 43 w 86"/>
                <a:gd name="T19" fmla="*/ 15 h 109"/>
                <a:gd name="T20" fmla="*/ 37 w 86"/>
                <a:gd name="T21" fmla="*/ 17 h 109"/>
                <a:gd name="T22" fmla="*/ 30 w 86"/>
                <a:gd name="T23" fmla="*/ 20 h 109"/>
                <a:gd name="T24" fmla="*/ 23 w 86"/>
                <a:gd name="T25" fmla="*/ 24 h 109"/>
                <a:gd name="T26" fmla="*/ 18 w 86"/>
                <a:gd name="T27" fmla="*/ 28 h 109"/>
                <a:gd name="T28" fmla="*/ 18 w 86"/>
                <a:gd name="T29" fmla="*/ 109 h 109"/>
                <a:gd name="T30" fmla="*/ 0 w 86"/>
                <a:gd name="T31" fmla="*/ 109 h 109"/>
                <a:gd name="T32" fmla="*/ 0 w 86"/>
                <a:gd name="T33" fmla="*/ 1 h 109"/>
                <a:gd name="T34" fmla="*/ 13 w 86"/>
                <a:gd name="T35" fmla="*/ 1 h 109"/>
                <a:gd name="T36" fmla="*/ 18 w 86"/>
                <a:gd name="T37" fmla="*/ 15 h 109"/>
                <a:gd name="T38" fmla="*/ 24 w 86"/>
                <a:gd name="T39" fmla="*/ 8 h 109"/>
                <a:gd name="T40" fmla="*/ 31 w 86"/>
                <a:gd name="T41" fmla="*/ 2 h 109"/>
                <a:gd name="T42" fmla="*/ 40 w 86"/>
                <a:gd name="T43" fmla="*/ 0 h 109"/>
                <a:gd name="T44" fmla="*/ 50 w 86"/>
                <a:gd name="T45" fmla="*/ 0 h 109"/>
                <a:gd name="T46" fmla="*/ 59 w 86"/>
                <a:gd name="T47" fmla="*/ 0 h 109"/>
                <a:gd name="T48" fmla="*/ 66 w 86"/>
                <a:gd name="T49" fmla="*/ 2 h 109"/>
                <a:gd name="T50" fmla="*/ 72 w 86"/>
                <a:gd name="T51" fmla="*/ 5 h 109"/>
                <a:gd name="T52" fmla="*/ 76 w 86"/>
                <a:gd name="T53" fmla="*/ 10 h 109"/>
                <a:gd name="T54" fmla="*/ 80 w 86"/>
                <a:gd name="T55" fmla="*/ 15 h 109"/>
                <a:gd name="T56" fmla="*/ 83 w 86"/>
                <a:gd name="T57" fmla="*/ 24 h 109"/>
                <a:gd name="T58" fmla="*/ 85 w 86"/>
                <a:gd name="T59" fmla="*/ 33 h 109"/>
                <a:gd name="T60" fmla="*/ 86 w 86"/>
                <a:gd name="T61" fmla="*/ 43 h 109"/>
                <a:gd name="T62" fmla="*/ 86 w 86"/>
                <a:gd name="T63" fmla="*/ 109 h 109"/>
                <a:gd name="T64" fmla="*/ 66 w 86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8" y="28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6" y="43"/>
                  </a:lnTo>
                  <a:lnTo>
                    <a:pt x="86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4" name="Freeform 145"/>
            <p:cNvSpPr>
              <a:spLocks noEditPoints="1"/>
            </p:cNvSpPr>
            <p:nvPr userDrawn="1"/>
          </p:nvSpPr>
          <p:spPr bwMode="auto">
            <a:xfrm>
              <a:off x="4116388" y="930275"/>
              <a:ext cx="23813" cy="85725"/>
            </a:xfrm>
            <a:custGeom>
              <a:avLst/>
              <a:gdLst>
                <a:gd name="T0" fmla="*/ 15 w 46"/>
                <a:gd name="T1" fmla="*/ 163 h 163"/>
                <a:gd name="T2" fmla="*/ 15 w 46"/>
                <a:gd name="T3" fmla="*/ 71 h 163"/>
                <a:gd name="T4" fmla="*/ 0 w 46"/>
                <a:gd name="T5" fmla="*/ 71 h 163"/>
                <a:gd name="T6" fmla="*/ 0 w 46"/>
                <a:gd name="T7" fmla="*/ 55 h 163"/>
                <a:gd name="T8" fmla="*/ 35 w 46"/>
                <a:gd name="T9" fmla="*/ 55 h 163"/>
                <a:gd name="T10" fmla="*/ 35 w 46"/>
                <a:gd name="T11" fmla="*/ 163 h 163"/>
                <a:gd name="T12" fmla="*/ 15 w 46"/>
                <a:gd name="T13" fmla="*/ 163 h 163"/>
                <a:gd name="T14" fmla="*/ 46 w 46"/>
                <a:gd name="T15" fmla="*/ 0 h 163"/>
                <a:gd name="T16" fmla="*/ 23 w 46"/>
                <a:gd name="T17" fmla="*/ 33 h 163"/>
                <a:gd name="T18" fmla="*/ 9 w 46"/>
                <a:gd name="T19" fmla="*/ 33 h 163"/>
                <a:gd name="T20" fmla="*/ 26 w 46"/>
                <a:gd name="T21" fmla="*/ 0 h 163"/>
                <a:gd name="T22" fmla="*/ 46 w 46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5" y="55"/>
                  </a:lnTo>
                  <a:lnTo>
                    <a:pt x="35" y="163"/>
                  </a:lnTo>
                  <a:lnTo>
                    <a:pt x="15" y="163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5" name="Freeform 146"/>
            <p:cNvSpPr>
              <a:spLocks noEditPoints="1"/>
            </p:cNvSpPr>
            <p:nvPr userDrawn="1"/>
          </p:nvSpPr>
          <p:spPr bwMode="auto">
            <a:xfrm>
              <a:off x="2287588" y="825500"/>
              <a:ext cx="53975" cy="58737"/>
            </a:xfrm>
            <a:custGeom>
              <a:avLst/>
              <a:gdLst>
                <a:gd name="T0" fmla="*/ 99 w 101"/>
                <a:gd name="T1" fmla="*/ 58 h 112"/>
                <a:gd name="T2" fmla="*/ 21 w 101"/>
                <a:gd name="T3" fmla="*/ 58 h 112"/>
                <a:gd name="T4" fmla="*/ 21 w 101"/>
                <a:gd name="T5" fmla="*/ 68 h 112"/>
                <a:gd name="T6" fmla="*/ 23 w 101"/>
                <a:gd name="T7" fmla="*/ 75 h 112"/>
                <a:gd name="T8" fmla="*/ 27 w 101"/>
                <a:gd name="T9" fmla="*/ 82 h 112"/>
                <a:gd name="T10" fmla="*/ 31 w 101"/>
                <a:gd name="T11" fmla="*/ 88 h 112"/>
                <a:gd name="T12" fmla="*/ 36 w 101"/>
                <a:gd name="T13" fmla="*/ 91 h 112"/>
                <a:gd name="T14" fmla="*/ 41 w 101"/>
                <a:gd name="T15" fmla="*/ 94 h 112"/>
                <a:gd name="T16" fmla="*/ 47 w 101"/>
                <a:gd name="T17" fmla="*/ 97 h 112"/>
                <a:gd name="T18" fmla="*/ 54 w 101"/>
                <a:gd name="T19" fmla="*/ 97 h 112"/>
                <a:gd name="T20" fmla="*/ 63 w 101"/>
                <a:gd name="T21" fmla="*/ 97 h 112"/>
                <a:gd name="T22" fmla="*/ 70 w 101"/>
                <a:gd name="T23" fmla="*/ 94 h 112"/>
                <a:gd name="T24" fmla="*/ 76 w 101"/>
                <a:gd name="T25" fmla="*/ 91 h 112"/>
                <a:gd name="T26" fmla="*/ 82 w 101"/>
                <a:gd name="T27" fmla="*/ 86 h 112"/>
                <a:gd name="T28" fmla="*/ 90 w 101"/>
                <a:gd name="T29" fmla="*/ 101 h 112"/>
                <a:gd name="T30" fmla="*/ 85 w 101"/>
                <a:gd name="T31" fmla="*/ 105 h 112"/>
                <a:gd name="T32" fmla="*/ 77 w 101"/>
                <a:gd name="T33" fmla="*/ 108 h 112"/>
                <a:gd name="T34" fmla="*/ 64 w 101"/>
                <a:gd name="T35" fmla="*/ 111 h 112"/>
                <a:gd name="T36" fmla="*/ 52 w 101"/>
                <a:gd name="T37" fmla="*/ 112 h 112"/>
                <a:gd name="T38" fmla="*/ 41 w 101"/>
                <a:gd name="T39" fmla="*/ 112 h 112"/>
                <a:gd name="T40" fmla="*/ 33 w 101"/>
                <a:gd name="T41" fmla="*/ 109 h 112"/>
                <a:gd name="T42" fmla="*/ 24 w 101"/>
                <a:gd name="T43" fmla="*/ 105 h 112"/>
                <a:gd name="T44" fmla="*/ 17 w 101"/>
                <a:gd name="T45" fmla="*/ 99 h 112"/>
                <a:gd name="T46" fmla="*/ 10 w 101"/>
                <a:gd name="T47" fmla="*/ 91 h 112"/>
                <a:gd name="T48" fmla="*/ 4 w 101"/>
                <a:gd name="T49" fmla="*/ 81 h 112"/>
                <a:gd name="T50" fmla="*/ 1 w 101"/>
                <a:gd name="T51" fmla="*/ 71 h 112"/>
                <a:gd name="T52" fmla="*/ 0 w 101"/>
                <a:gd name="T53" fmla="*/ 58 h 112"/>
                <a:gd name="T54" fmla="*/ 1 w 101"/>
                <a:gd name="T55" fmla="*/ 45 h 112"/>
                <a:gd name="T56" fmla="*/ 4 w 101"/>
                <a:gd name="T57" fmla="*/ 33 h 112"/>
                <a:gd name="T58" fmla="*/ 10 w 101"/>
                <a:gd name="T59" fmla="*/ 23 h 112"/>
                <a:gd name="T60" fmla="*/ 17 w 101"/>
                <a:gd name="T61" fmla="*/ 14 h 112"/>
                <a:gd name="T62" fmla="*/ 24 w 101"/>
                <a:gd name="T63" fmla="*/ 9 h 112"/>
                <a:gd name="T64" fmla="*/ 33 w 101"/>
                <a:gd name="T65" fmla="*/ 4 h 112"/>
                <a:gd name="T66" fmla="*/ 41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2 w 101"/>
                <a:gd name="T73" fmla="*/ 3 h 112"/>
                <a:gd name="T74" fmla="*/ 80 w 101"/>
                <a:gd name="T75" fmla="*/ 7 h 112"/>
                <a:gd name="T76" fmla="*/ 88 w 101"/>
                <a:gd name="T77" fmla="*/ 13 h 112"/>
                <a:gd name="T78" fmla="*/ 93 w 101"/>
                <a:gd name="T79" fmla="*/ 20 h 112"/>
                <a:gd name="T80" fmla="*/ 98 w 101"/>
                <a:gd name="T81" fmla="*/ 27 h 112"/>
                <a:gd name="T82" fmla="*/ 99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99 w 101"/>
                <a:gd name="T89" fmla="*/ 58 h 112"/>
                <a:gd name="T90" fmla="*/ 52 w 101"/>
                <a:gd name="T91" fmla="*/ 16 h 112"/>
                <a:gd name="T92" fmla="*/ 46 w 101"/>
                <a:gd name="T93" fmla="*/ 17 h 112"/>
                <a:gd name="T94" fmla="*/ 40 w 101"/>
                <a:gd name="T95" fmla="*/ 19 h 112"/>
                <a:gd name="T96" fmla="*/ 36 w 101"/>
                <a:gd name="T97" fmla="*/ 22 h 112"/>
                <a:gd name="T98" fmla="*/ 30 w 101"/>
                <a:gd name="T99" fmla="*/ 25 h 112"/>
                <a:gd name="T100" fmla="*/ 27 w 101"/>
                <a:gd name="T101" fmla="*/ 29 h 112"/>
                <a:gd name="T102" fmla="*/ 24 w 101"/>
                <a:gd name="T103" fmla="*/ 33 h 112"/>
                <a:gd name="T104" fmla="*/ 23 w 101"/>
                <a:gd name="T105" fmla="*/ 39 h 112"/>
                <a:gd name="T106" fmla="*/ 21 w 101"/>
                <a:gd name="T107" fmla="*/ 45 h 112"/>
                <a:gd name="T108" fmla="*/ 82 w 101"/>
                <a:gd name="T109" fmla="*/ 45 h 112"/>
                <a:gd name="T110" fmla="*/ 80 w 101"/>
                <a:gd name="T111" fmla="*/ 39 h 112"/>
                <a:gd name="T112" fmla="*/ 79 w 101"/>
                <a:gd name="T113" fmla="*/ 33 h 112"/>
                <a:gd name="T114" fmla="*/ 77 w 101"/>
                <a:gd name="T115" fmla="*/ 29 h 112"/>
                <a:gd name="T116" fmla="*/ 75 w 101"/>
                <a:gd name="T117" fmla="*/ 25 h 112"/>
                <a:gd name="T118" fmla="*/ 70 w 101"/>
                <a:gd name="T119" fmla="*/ 22 h 112"/>
                <a:gd name="T120" fmla="*/ 64 w 101"/>
                <a:gd name="T121" fmla="*/ 19 h 112"/>
                <a:gd name="T122" fmla="*/ 59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99" y="58"/>
                  </a:moveTo>
                  <a:lnTo>
                    <a:pt x="21" y="58"/>
                  </a:lnTo>
                  <a:lnTo>
                    <a:pt x="21" y="68"/>
                  </a:lnTo>
                  <a:lnTo>
                    <a:pt x="23" y="75"/>
                  </a:lnTo>
                  <a:lnTo>
                    <a:pt x="27" y="82"/>
                  </a:lnTo>
                  <a:lnTo>
                    <a:pt x="31" y="88"/>
                  </a:lnTo>
                  <a:lnTo>
                    <a:pt x="36" y="91"/>
                  </a:lnTo>
                  <a:lnTo>
                    <a:pt x="41" y="94"/>
                  </a:lnTo>
                  <a:lnTo>
                    <a:pt x="47" y="97"/>
                  </a:lnTo>
                  <a:lnTo>
                    <a:pt x="54" y="97"/>
                  </a:lnTo>
                  <a:lnTo>
                    <a:pt x="63" y="97"/>
                  </a:lnTo>
                  <a:lnTo>
                    <a:pt x="70" y="94"/>
                  </a:lnTo>
                  <a:lnTo>
                    <a:pt x="76" y="91"/>
                  </a:lnTo>
                  <a:lnTo>
                    <a:pt x="82" y="86"/>
                  </a:lnTo>
                  <a:lnTo>
                    <a:pt x="90" y="101"/>
                  </a:lnTo>
                  <a:lnTo>
                    <a:pt x="85" y="105"/>
                  </a:lnTo>
                  <a:lnTo>
                    <a:pt x="77" y="108"/>
                  </a:lnTo>
                  <a:lnTo>
                    <a:pt x="64" y="111"/>
                  </a:lnTo>
                  <a:lnTo>
                    <a:pt x="52" y="112"/>
                  </a:lnTo>
                  <a:lnTo>
                    <a:pt x="41" y="112"/>
                  </a:lnTo>
                  <a:lnTo>
                    <a:pt x="33" y="109"/>
                  </a:lnTo>
                  <a:lnTo>
                    <a:pt x="24" y="105"/>
                  </a:lnTo>
                  <a:lnTo>
                    <a:pt x="17" y="99"/>
                  </a:lnTo>
                  <a:lnTo>
                    <a:pt x="10" y="91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3"/>
                  </a:lnTo>
                  <a:lnTo>
                    <a:pt x="10" y="23"/>
                  </a:lnTo>
                  <a:lnTo>
                    <a:pt x="17" y="14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2" y="3"/>
                  </a:lnTo>
                  <a:lnTo>
                    <a:pt x="80" y="7"/>
                  </a:lnTo>
                  <a:lnTo>
                    <a:pt x="88" y="13"/>
                  </a:lnTo>
                  <a:lnTo>
                    <a:pt x="93" y="20"/>
                  </a:lnTo>
                  <a:lnTo>
                    <a:pt x="98" y="27"/>
                  </a:lnTo>
                  <a:lnTo>
                    <a:pt x="99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99" y="58"/>
                  </a:lnTo>
                  <a:close/>
                  <a:moveTo>
                    <a:pt x="52" y="16"/>
                  </a:moveTo>
                  <a:lnTo>
                    <a:pt x="46" y="17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0" y="25"/>
                  </a:lnTo>
                  <a:lnTo>
                    <a:pt x="27" y="29"/>
                  </a:lnTo>
                  <a:lnTo>
                    <a:pt x="24" y="33"/>
                  </a:lnTo>
                  <a:lnTo>
                    <a:pt x="23" y="39"/>
                  </a:lnTo>
                  <a:lnTo>
                    <a:pt x="21" y="45"/>
                  </a:lnTo>
                  <a:lnTo>
                    <a:pt x="82" y="45"/>
                  </a:lnTo>
                  <a:lnTo>
                    <a:pt x="80" y="39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4" y="19"/>
                  </a:lnTo>
                  <a:lnTo>
                    <a:pt x="59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56" name="Freeform 147"/>
          <p:cNvSpPr>
            <a:spLocks noEditPoints="1"/>
          </p:cNvSpPr>
          <p:nvPr userDrawn="1"/>
        </p:nvSpPr>
        <p:spPr bwMode="auto">
          <a:xfrm>
            <a:off x="1017588" y="5957888"/>
            <a:ext cx="820738" cy="465137"/>
          </a:xfrm>
          <a:custGeom>
            <a:avLst/>
            <a:gdLst>
              <a:gd name="T0" fmla="*/ 1090 w 1552"/>
              <a:gd name="T1" fmla="*/ 57 h 879"/>
              <a:gd name="T2" fmla="*/ 1144 w 1552"/>
              <a:gd name="T3" fmla="*/ 2 h 879"/>
              <a:gd name="T4" fmla="*/ 1217 w 1552"/>
              <a:gd name="T5" fmla="*/ 32 h 879"/>
              <a:gd name="T6" fmla="*/ 1217 w 1552"/>
              <a:gd name="T7" fmla="*/ 108 h 879"/>
              <a:gd name="T8" fmla="*/ 1144 w 1552"/>
              <a:gd name="T9" fmla="*/ 139 h 879"/>
              <a:gd name="T10" fmla="*/ 1214 w 1552"/>
              <a:gd name="T11" fmla="*/ 173 h 879"/>
              <a:gd name="T12" fmla="*/ 1241 w 1552"/>
              <a:gd name="T13" fmla="*/ 227 h 879"/>
              <a:gd name="T14" fmla="*/ 1247 w 1552"/>
              <a:gd name="T15" fmla="*/ 575 h 879"/>
              <a:gd name="T16" fmla="*/ 1286 w 1552"/>
              <a:gd name="T17" fmla="*/ 607 h 879"/>
              <a:gd name="T18" fmla="*/ 1044 w 1552"/>
              <a:gd name="T19" fmla="*/ 610 h 879"/>
              <a:gd name="T20" fmla="*/ 1091 w 1552"/>
              <a:gd name="T21" fmla="*/ 581 h 879"/>
              <a:gd name="T22" fmla="*/ 1094 w 1552"/>
              <a:gd name="T23" fmla="*/ 216 h 879"/>
              <a:gd name="T24" fmla="*/ 1058 w 1552"/>
              <a:gd name="T25" fmla="*/ 185 h 879"/>
              <a:gd name="T26" fmla="*/ 703 w 1552"/>
              <a:gd name="T27" fmla="*/ 173 h 879"/>
              <a:gd name="T28" fmla="*/ 723 w 1552"/>
              <a:gd name="T29" fmla="*/ 198 h 879"/>
              <a:gd name="T30" fmla="*/ 771 w 1552"/>
              <a:gd name="T31" fmla="*/ 175 h 879"/>
              <a:gd name="T32" fmla="*/ 863 w 1552"/>
              <a:gd name="T33" fmla="*/ 170 h 879"/>
              <a:gd name="T34" fmla="*/ 977 w 1552"/>
              <a:gd name="T35" fmla="*/ 228 h 879"/>
              <a:gd name="T36" fmla="*/ 1035 w 1552"/>
              <a:gd name="T37" fmla="*/ 346 h 879"/>
              <a:gd name="T38" fmla="*/ 1023 w 1552"/>
              <a:gd name="T39" fmla="*/ 491 h 879"/>
              <a:gd name="T40" fmla="*/ 946 w 1552"/>
              <a:gd name="T41" fmla="*/ 591 h 879"/>
              <a:gd name="T42" fmla="*/ 814 w 1552"/>
              <a:gd name="T43" fmla="*/ 625 h 879"/>
              <a:gd name="T44" fmla="*/ 749 w 1552"/>
              <a:gd name="T45" fmla="*/ 610 h 879"/>
              <a:gd name="T46" fmla="*/ 735 w 1552"/>
              <a:gd name="T47" fmla="*/ 850 h 879"/>
              <a:gd name="T48" fmla="*/ 781 w 1552"/>
              <a:gd name="T49" fmla="*/ 869 h 879"/>
              <a:gd name="T50" fmla="*/ 552 w 1552"/>
              <a:gd name="T51" fmla="*/ 867 h 879"/>
              <a:gd name="T52" fmla="*/ 587 w 1552"/>
              <a:gd name="T53" fmla="*/ 846 h 879"/>
              <a:gd name="T54" fmla="*/ 581 w 1552"/>
              <a:gd name="T55" fmla="*/ 203 h 879"/>
              <a:gd name="T56" fmla="*/ 522 w 1552"/>
              <a:gd name="T57" fmla="*/ 172 h 879"/>
              <a:gd name="T58" fmla="*/ 895 w 1552"/>
              <a:gd name="T59" fmla="*/ 245 h 879"/>
              <a:gd name="T60" fmla="*/ 860 w 1552"/>
              <a:gd name="T61" fmla="*/ 188 h 879"/>
              <a:gd name="T62" fmla="*/ 793 w 1552"/>
              <a:gd name="T63" fmla="*/ 178 h 879"/>
              <a:gd name="T64" fmla="*/ 726 w 1552"/>
              <a:gd name="T65" fmla="*/ 208 h 879"/>
              <a:gd name="T66" fmla="*/ 729 w 1552"/>
              <a:gd name="T67" fmla="*/ 412 h 879"/>
              <a:gd name="T68" fmla="*/ 749 w 1552"/>
              <a:gd name="T69" fmla="*/ 599 h 879"/>
              <a:gd name="T70" fmla="*/ 814 w 1552"/>
              <a:gd name="T71" fmla="*/ 617 h 879"/>
              <a:gd name="T72" fmla="*/ 878 w 1552"/>
              <a:gd name="T73" fmla="*/ 588 h 879"/>
              <a:gd name="T74" fmla="*/ 898 w 1552"/>
              <a:gd name="T75" fmla="*/ 510 h 879"/>
              <a:gd name="T76" fmla="*/ 199 w 1552"/>
              <a:gd name="T77" fmla="*/ 576 h 879"/>
              <a:gd name="T78" fmla="*/ 264 w 1552"/>
              <a:gd name="T79" fmla="*/ 611 h 879"/>
              <a:gd name="T80" fmla="*/ 34 w 1552"/>
              <a:gd name="T81" fmla="*/ 599 h 879"/>
              <a:gd name="T82" fmla="*/ 56 w 1552"/>
              <a:gd name="T83" fmla="*/ 244 h 879"/>
              <a:gd name="T84" fmla="*/ 33 w 1552"/>
              <a:gd name="T85" fmla="*/ 192 h 879"/>
              <a:gd name="T86" fmla="*/ 170 w 1552"/>
              <a:gd name="T87" fmla="*/ 173 h 879"/>
              <a:gd name="T88" fmla="*/ 189 w 1552"/>
              <a:gd name="T89" fmla="*/ 199 h 879"/>
              <a:gd name="T90" fmla="*/ 236 w 1552"/>
              <a:gd name="T91" fmla="*/ 176 h 879"/>
              <a:gd name="T92" fmla="*/ 333 w 1552"/>
              <a:gd name="T93" fmla="*/ 170 h 879"/>
              <a:gd name="T94" fmla="*/ 448 w 1552"/>
              <a:gd name="T95" fmla="*/ 209 h 879"/>
              <a:gd name="T96" fmla="*/ 500 w 1552"/>
              <a:gd name="T97" fmla="*/ 294 h 879"/>
              <a:gd name="T98" fmla="*/ 512 w 1552"/>
              <a:gd name="T99" fmla="*/ 584 h 879"/>
              <a:gd name="T100" fmla="*/ 561 w 1552"/>
              <a:gd name="T101" fmla="*/ 620 h 879"/>
              <a:gd name="T102" fmla="*/ 349 w 1552"/>
              <a:gd name="T103" fmla="*/ 595 h 879"/>
              <a:gd name="T104" fmla="*/ 366 w 1552"/>
              <a:gd name="T105" fmla="*/ 322 h 879"/>
              <a:gd name="T106" fmla="*/ 350 w 1552"/>
              <a:gd name="T107" fmla="*/ 229 h 879"/>
              <a:gd name="T108" fmla="*/ 310 w 1552"/>
              <a:gd name="T109" fmla="*/ 182 h 879"/>
              <a:gd name="T110" fmla="*/ 246 w 1552"/>
              <a:gd name="T111" fmla="*/ 182 h 879"/>
              <a:gd name="T112" fmla="*/ 193 w 1552"/>
              <a:gd name="T113" fmla="*/ 225 h 879"/>
              <a:gd name="T114" fmla="*/ 1522 w 1552"/>
              <a:gd name="T115" fmla="*/ 879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52" h="879">
                <a:moveTo>
                  <a:pt x="1108" y="120"/>
                </a:moveTo>
                <a:lnTo>
                  <a:pt x="1100" y="108"/>
                </a:lnTo>
                <a:lnTo>
                  <a:pt x="1093" y="97"/>
                </a:lnTo>
                <a:lnTo>
                  <a:pt x="1090" y="84"/>
                </a:lnTo>
                <a:lnTo>
                  <a:pt x="1088" y="71"/>
                </a:lnTo>
                <a:lnTo>
                  <a:pt x="1090" y="57"/>
                </a:lnTo>
                <a:lnTo>
                  <a:pt x="1093" y="44"/>
                </a:lnTo>
                <a:lnTo>
                  <a:pt x="1100" y="32"/>
                </a:lnTo>
                <a:lnTo>
                  <a:pt x="1108" y="21"/>
                </a:lnTo>
                <a:lnTo>
                  <a:pt x="1119" y="12"/>
                </a:lnTo>
                <a:lnTo>
                  <a:pt x="1131" y="6"/>
                </a:lnTo>
                <a:lnTo>
                  <a:pt x="1144" y="2"/>
                </a:lnTo>
                <a:lnTo>
                  <a:pt x="1157" y="0"/>
                </a:lnTo>
                <a:lnTo>
                  <a:pt x="1172" y="2"/>
                </a:lnTo>
                <a:lnTo>
                  <a:pt x="1185" y="6"/>
                </a:lnTo>
                <a:lnTo>
                  <a:pt x="1196" y="12"/>
                </a:lnTo>
                <a:lnTo>
                  <a:pt x="1206" y="21"/>
                </a:lnTo>
                <a:lnTo>
                  <a:pt x="1217" y="32"/>
                </a:lnTo>
                <a:lnTo>
                  <a:pt x="1222" y="44"/>
                </a:lnTo>
                <a:lnTo>
                  <a:pt x="1227" y="57"/>
                </a:lnTo>
                <a:lnTo>
                  <a:pt x="1228" y="71"/>
                </a:lnTo>
                <a:lnTo>
                  <a:pt x="1227" y="84"/>
                </a:lnTo>
                <a:lnTo>
                  <a:pt x="1222" y="97"/>
                </a:lnTo>
                <a:lnTo>
                  <a:pt x="1217" y="108"/>
                </a:lnTo>
                <a:lnTo>
                  <a:pt x="1206" y="120"/>
                </a:lnTo>
                <a:lnTo>
                  <a:pt x="1196" y="129"/>
                </a:lnTo>
                <a:lnTo>
                  <a:pt x="1185" y="136"/>
                </a:lnTo>
                <a:lnTo>
                  <a:pt x="1172" y="139"/>
                </a:lnTo>
                <a:lnTo>
                  <a:pt x="1157" y="140"/>
                </a:lnTo>
                <a:lnTo>
                  <a:pt x="1144" y="139"/>
                </a:lnTo>
                <a:lnTo>
                  <a:pt x="1131" y="136"/>
                </a:lnTo>
                <a:lnTo>
                  <a:pt x="1119" y="129"/>
                </a:lnTo>
                <a:lnTo>
                  <a:pt x="1108" y="120"/>
                </a:lnTo>
                <a:close/>
                <a:moveTo>
                  <a:pt x="1026" y="172"/>
                </a:moveTo>
                <a:lnTo>
                  <a:pt x="1206" y="172"/>
                </a:lnTo>
                <a:lnTo>
                  <a:pt x="1214" y="173"/>
                </a:lnTo>
                <a:lnTo>
                  <a:pt x="1221" y="176"/>
                </a:lnTo>
                <a:lnTo>
                  <a:pt x="1228" y="182"/>
                </a:lnTo>
                <a:lnTo>
                  <a:pt x="1232" y="191"/>
                </a:lnTo>
                <a:lnTo>
                  <a:pt x="1237" y="201"/>
                </a:lnTo>
                <a:lnTo>
                  <a:pt x="1240" y="212"/>
                </a:lnTo>
                <a:lnTo>
                  <a:pt x="1241" y="227"/>
                </a:lnTo>
                <a:lnTo>
                  <a:pt x="1241" y="244"/>
                </a:lnTo>
                <a:lnTo>
                  <a:pt x="1241" y="549"/>
                </a:lnTo>
                <a:lnTo>
                  <a:pt x="1243" y="556"/>
                </a:lnTo>
                <a:lnTo>
                  <a:pt x="1243" y="563"/>
                </a:lnTo>
                <a:lnTo>
                  <a:pt x="1245" y="569"/>
                </a:lnTo>
                <a:lnTo>
                  <a:pt x="1247" y="575"/>
                </a:lnTo>
                <a:lnTo>
                  <a:pt x="1250" y="581"/>
                </a:lnTo>
                <a:lnTo>
                  <a:pt x="1254" y="586"/>
                </a:lnTo>
                <a:lnTo>
                  <a:pt x="1257" y="591"/>
                </a:lnTo>
                <a:lnTo>
                  <a:pt x="1263" y="595"/>
                </a:lnTo>
                <a:lnTo>
                  <a:pt x="1273" y="602"/>
                </a:lnTo>
                <a:lnTo>
                  <a:pt x="1286" y="607"/>
                </a:lnTo>
                <a:lnTo>
                  <a:pt x="1302" y="610"/>
                </a:lnTo>
                <a:lnTo>
                  <a:pt x="1319" y="611"/>
                </a:lnTo>
                <a:lnTo>
                  <a:pt x="1319" y="620"/>
                </a:lnTo>
                <a:lnTo>
                  <a:pt x="1026" y="620"/>
                </a:lnTo>
                <a:lnTo>
                  <a:pt x="1026" y="611"/>
                </a:lnTo>
                <a:lnTo>
                  <a:pt x="1044" y="610"/>
                </a:lnTo>
                <a:lnTo>
                  <a:pt x="1058" y="607"/>
                </a:lnTo>
                <a:lnTo>
                  <a:pt x="1070" y="602"/>
                </a:lnTo>
                <a:lnTo>
                  <a:pt x="1080" y="595"/>
                </a:lnTo>
                <a:lnTo>
                  <a:pt x="1084" y="591"/>
                </a:lnTo>
                <a:lnTo>
                  <a:pt x="1088" y="586"/>
                </a:lnTo>
                <a:lnTo>
                  <a:pt x="1091" y="581"/>
                </a:lnTo>
                <a:lnTo>
                  <a:pt x="1094" y="576"/>
                </a:lnTo>
                <a:lnTo>
                  <a:pt x="1097" y="563"/>
                </a:lnTo>
                <a:lnTo>
                  <a:pt x="1098" y="549"/>
                </a:lnTo>
                <a:lnTo>
                  <a:pt x="1098" y="244"/>
                </a:lnTo>
                <a:lnTo>
                  <a:pt x="1097" y="229"/>
                </a:lnTo>
                <a:lnTo>
                  <a:pt x="1094" y="216"/>
                </a:lnTo>
                <a:lnTo>
                  <a:pt x="1091" y="211"/>
                </a:lnTo>
                <a:lnTo>
                  <a:pt x="1088" y="205"/>
                </a:lnTo>
                <a:lnTo>
                  <a:pt x="1084" y="201"/>
                </a:lnTo>
                <a:lnTo>
                  <a:pt x="1080" y="196"/>
                </a:lnTo>
                <a:lnTo>
                  <a:pt x="1070" y="191"/>
                </a:lnTo>
                <a:lnTo>
                  <a:pt x="1058" y="185"/>
                </a:lnTo>
                <a:lnTo>
                  <a:pt x="1044" y="182"/>
                </a:lnTo>
                <a:lnTo>
                  <a:pt x="1026" y="180"/>
                </a:lnTo>
                <a:lnTo>
                  <a:pt x="1026" y="172"/>
                </a:lnTo>
                <a:close/>
                <a:moveTo>
                  <a:pt x="693" y="172"/>
                </a:moveTo>
                <a:lnTo>
                  <a:pt x="699" y="172"/>
                </a:lnTo>
                <a:lnTo>
                  <a:pt x="703" y="173"/>
                </a:lnTo>
                <a:lnTo>
                  <a:pt x="708" y="175"/>
                </a:lnTo>
                <a:lnTo>
                  <a:pt x="712" y="178"/>
                </a:lnTo>
                <a:lnTo>
                  <a:pt x="715" y="182"/>
                </a:lnTo>
                <a:lnTo>
                  <a:pt x="718" y="186"/>
                </a:lnTo>
                <a:lnTo>
                  <a:pt x="721" y="192"/>
                </a:lnTo>
                <a:lnTo>
                  <a:pt x="723" y="198"/>
                </a:lnTo>
                <a:lnTo>
                  <a:pt x="723" y="198"/>
                </a:lnTo>
                <a:lnTo>
                  <a:pt x="725" y="199"/>
                </a:lnTo>
                <a:lnTo>
                  <a:pt x="736" y="191"/>
                </a:lnTo>
                <a:lnTo>
                  <a:pt x="748" y="185"/>
                </a:lnTo>
                <a:lnTo>
                  <a:pt x="760" y="179"/>
                </a:lnTo>
                <a:lnTo>
                  <a:pt x="771" y="175"/>
                </a:lnTo>
                <a:lnTo>
                  <a:pt x="781" y="172"/>
                </a:lnTo>
                <a:lnTo>
                  <a:pt x="793" y="169"/>
                </a:lnTo>
                <a:lnTo>
                  <a:pt x="804" y="167"/>
                </a:lnTo>
                <a:lnTo>
                  <a:pt x="814" y="167"/>
                </a:lnTo>
                <a:lnTo>
                  <a:pt x="839" y="167"/>
                </a:lnTo>
                <a:lnTo>
                  <a:pt x="863" y="170"/>
                </a:lnTo>
                <a:lnTo>
                  <a:pt x="885" y="176"/>
                </a:lnTo>
                <a:lnTo>
                  <a:pt x="907" y="182"/>
                </a:lnTo>
                <a:lnTo>
                  <a:pt x="925" y="191"/>
                </a:lnTo>
                <a:lnTo>
                  <a:pt x="944" y="202"/>
                </a:lnTo>
                <a:lnTo>
                  <a:pt x="961" y="214"/>
                </a:lnTo>
                <a:lnTo>
                  <a:pt x="977" y="228"/>
                </a:lnTo>
                <a:lnTo>
                  <a:pt x="992" y="244"/>
                </a:lnTo>
                <a:lnTo>
                  <a:pt x="1005" y="261"/>
                </a:lnTo>
                <a:lnTo>
                  <a:pt x="1015" y="280"/>
                </a:lnTo>
                <a:lnTo>
                  <a:pt x="1023" y="301"/>
                </a:lnTo>
                <a:lnTo>
                  <a:pt x="1031" y="323"/>
                </a:lnTo>
                <a:lnTo>
                  <a:pt x="1035" y="346"/>
                </a:lnTo>
                <a:lnTo>
                  <a:pt x="1038" y="371"/>
                </a:lnTo>
                <a:lnTo>
                  <a:pt x="1039" y="396"/>
                </a:lnTo>
                <a:lnTo>
                  <a:pt x="1038" y="422"/>
                </a:lnTo>
                <a:lnTo>
                  <a:pt x="1035" y="447"/>
                </a:lnTo>
                <a:lnTo>
                  <a:pt x="1031" y="470"/>
                </a:lnTo>
                <a:lnTo>
                  <a:pt x="1023" y="491"/>
                </a:lnTo>
                <a:lnTo>
                  <a:pt x="1015" y="513"/>
                </a:lnTo>
                <a:lnTo>
                  <a:pt x="1005" y="532"/>
                </a:lnTo>
                <a:lnTo>
                  <a:pt x="992" y="549"/>
                </a:lnTo>
                <a:lnTo>
                  <a:pt x="979" y="565"/>
                </a:lnTo>
                <a:lnTo>
                  <a:pt x="963" y="579"/>
                </a:lnTo>
                <a:lnTo>
                  <a:pt x="946" y="591"/>
                </a:lnTo>
                <a:lnTo>
                  <a:pt x="927" y="601"/>
                </a:lnTo>
                <a:lnTo>
                  <a:pt x="907" y="610"/>
                </a:lnTo>
                <a:lnTo>
                  <a:pt x="886" y="617"/>
                </a:lnTo>
                <a:lnTo>
                  <a:pt x="863" y="621"/>
                </a:lnTo>
                <a:lnTo>
                  <a:pt x="840" y="624"/>
                </a:lnTo>
                <a:lnTo>
                  <a:pt x="814" y="625"/>
                </a:lnTo>
                <a:lnTo>
                  <a:pt x="804" y="625"/>
                </a:lnTo>
                <a:lnTo>
                  <a:pt x="793" y="624"/>
                </a:lnTo>
                <a:lnTo>
                  <a:pt x="783" y="621"/>
                </a:lnTo>
                <a:lnTo>
                  <a:pt x="771" y="618"/>
                </a:lnTo>
                <a:lnTo>
                  <a:pt x="761" y="614"/>
                </a:lnTo>
                <a:lnTo>
                  <a:pt x="749" y="610"/>
                </a:lnTo>
                <a:lnTo>
                  <a:pt x="739" y="604"/>
                </a:lnTo>
                <a:lnTo>
                  <a:pt x="728" y="597"/>
                </a:lnTo>
                <a:lnTo>
                  <a:pt x="728" y="821"/>
                </a:lnTo>
                <a:lnTo>
                  <a:pt x="729" y="836"/>
                </a:lnTo>
                <a:lnTo>
                  <a:pt x="732" y="846"/>
                </a:lnTo>
                <a:lnTo>
                  <a:pt x="735" y="850"/>
                </a:lnTo>
                <a:lnTo>
                  <a:pt x="738" y="854"/>
                </a:lnTo>
                <a:lnTo>
                  <a:pt x="742" y="857"/>
                </a:lnTo>
                <a:lnTo>
                  <a:pt x="745" y="860"/>
                </a:lnTo>
                <a:lnTo>
                  <a:pt x="755" y="864"/>
                </a:lnTo>
                <a:lnTo>
                  <a:pt x="767" y="867"/>
                </a:lnTo>
                <a:lnTo>
                  <a:pt x="781" y="869"/>
                </a:lnTo>
                <a:lnTo>
                  <a:pt x="797" y="869"/>
                </a:lnTo>
                <a:lnTo>
                  <a:pt x="797" y="879"/>
                </a:lnTo>
                <a:lnTo>
                  <a:pt x="522" y="879"/>
                </a:lnTo>
                <a:lnTo>
                  <a:pt x="522" y="869"/>
                </a:lnTo>
                <a:lnTo>
                  <a:pt x="538" y="869"/>
                </a:lnTo>
                <a:lnTo>
                  <a:pt x="552" y="867"/>
                </a:lnTo>
                <a:lnTo>
                  <a:pt x="563" y="864"/>
                </a:lnTo>
                <a:lnTo>
                  <a:pt x="574" y="860"/>
                </a:lnTo>
                <a:lnTo>
                  <a:pt x="576" y="857"/>
                </a:lnTo>
                <a:lnTo>
                  <a:pt x="581" y="854"/>
                </a:lnTo>
                <a:lnTo>
                  <a:pt x="584" y="850"/>
                </a:lnTo>
                <a:lnTo>
                  <a:pt x="587" y="846"/>
                </a:lnTo>
                <a:lnTo>
                  <a:pt x="589" y="836"/>
                </a:lnTo>
                <a:lnTo>
                  <a:pt x="591" y="821"/>
                </a:lnTo>
                <a:lnTo>
                  <a:pt x="591" y="241"/>
                </a:lnTo>
                <a:lnTo>
                  <a:pt x="589" y="227"/>
                </a:lnTo>
                <a:lnTo>
                  <a:pt x="587" y="215"/>
                </a:lnTo>
                <a:lnTo>
                  <a:pt x="581" y="203"/>
                </a:lnTo>
                <a:lnTo>
                  <a:pt x="574" y="196"/>
                </a:lnTo>
                <a:lnTo>
                  <a:pt x="563" y="189"/>
                </a:lnTo>
                <a:lnTo>
                  <a:pt x="552" y="185"/>
                </a:lnTo>
                <a:lnTo>
                  <a:pt x="538" y="182"/>
                </a:lnTo>
                <a:lnTo>
                  <a:pt x="522" y="180"/>
                </a:lnTo>
                <a:lnTo>
                  <a:pt x="522" y="172"/>
                </a:lnTo>
                <a:lnTo>
                  <a:pt x="693" y="172"/>
                </a:lnTo>
                <a:close/>
                <a:moveTo>
                  <a:pt x="901" y="396"/>
                </a:moveTo>
                <a:lnTo>
                  <a:pt x="901" y="330"/>
                </a:lnTo>
                <a:lnTo>
                  <a:pt x="898" y="280"/>
                </a:lnTo>
                <a:lnTo>
                  <a:pt x="896" y="261"/>
                </a:lnTo>
                <a:lnTo>
                  <a:pt x="895" y="245"/>
                </a:lnTo>
                <a:lnTo>
                  <a:pt x="894" y="234"/>
                </a:lnTo>
                <a:lnTo>
                  <a:pt x="891" y="225"/>
                </a:lnTo>
                <a:lnTo>
                  <a:pt x="885" y="214"/>
                </a:lnTo>
                <a:lnTo>
                  <a:pt x="878" y="203"/>
                </a:lnTo>
                <a:lnTo>
                  <a:pt x="871" y="195"/>
                </a:lnTo>
                <a:lnTo>
                  <a:pt x="860" y="188"/>
                </a:lnTo>
                <a:lnTo>
                  <a:pt x="852" y="183"/>
                </a:lnTo>
                <a:lnTo>
                  <a:pt x="840" y="179"/>
                </a:lnTo>
                <a:lnTo>
                  <a:pt x="827" y="176"/>
                </a:lnTo>
                <a:lnTo>
                  <a:pt x="814" y="176"/>
                </a:lnTo>
                <a:lnTo>
                  <a:pt x="803" y="176"/>
                </a:lnTo>
                <a:lnTo>
                  <a:pt x="793" y="178"/>
                </a:lnTo>
                <a:lnTo>
                  <a:pt x="781" y="180"/>
                </a:lnTo>
                <a:lnTo>
                  <a:pt x="770" y="183"/>
                </a:lnTo>
                <a:lnTo>
                  <a:pt x="760" y="189"/>
                </a:lnTo>
                <a:lnTo>
                  <a:pt x="748" y="193"/>
                </a:lnTo>
                <a:lnTo>
                  <a:pt x="738" y="201"/>
                </a:lnTo>
                <a:lnTo>
                  <a:pt x="726" y="208"/>
                </a:lnTo>
                <a:lnTo>
                  <a:pt x="728" y="222"/>
                </a:lnTo>
                <a:lnTo>
                  <a:pt x="728" y="238"/>
                </a:lnTo>
                <a:lnTo>
                  <a:pt x="729" y="281"/>
                </a:lnTo>
                <a:lnTo>
                  <a:pt x="729" y="324"/>
                </a:lnTo>
                <a:lnTo>
                  <a:pt x="729" y="368"/>
                </a:lnTo>
                <a:lnTo>
                  <a:pt x="729" y="412"/>
                </a:lnTo>
                <a:lnTo>
                  <a:pt x="729" y="455"/>
                </a:lnTo>
                <a:lnTo>
                  <a:pt x="728" y="499"/>
                </a:lnTo>
                <a:lnTo>
                  <a:pt x="728" y="542"/>
                </a:lnTo>
                <a:lnTo>
                  <a:pt x="728" y="585"/>
                </a:lnTo>
                <a:lnTo>
                  <a:pt x="739" y="592"/>
                </a:lnTo>
                <a:lnTo>
                  <a:pt x="749" y="599"/>
                </a:lnTo>
                <a:lnTo>
                  <a:pt x="760" y="604"/>
                </a:lnTo>
                <a:lnTo>
                  <a:pt x="771" y="608"/>
                </a:lnTo>
                <a:lnTo>
                  <a:pt x="781" y="612"/>
                </a:lnTo>
                <a:lnTo>
                  <a:pt x="793" y="614"/>
                </a:lnTo>
                <a:lnTo>
                  <a:pt x="804" y="615"/>
                </a:lnTo>
                <a:lnTo>
                  <a:pt x="814" y="617"/>
                </a:lnTo>
                <a:lnTo>
                  <a:pt x="829" y="615"/>
                </a:lnTo>
                <a:lnTo>
                  <a:pt x="840" y="614"/>
                </a:lnTo>
                <a:lnTo>
                  <a:pt x="852" y="610"/>
                </a:lnTo>
                <a:lnTo>
                  <a:pt x="862" y="604"/>
                </a:lnTo>
                <a:lnTo>
                  <a:pt x="871" y="597"/>
                </a:lnTo>
                <a:lnTo>
                  <a:pt x="878" y="588"/>
                </a:lnTo>
                <a:lnTo>
                  <a:pt x="885" y="579"/>
                </a:lnTo>
                <a:lnTo>
                  <a:pt x="891" y="566"/>
                </a:lnTo>
                <a:lnTo>
                  <a:pt x="894" y="558"/>
                </a:lnTo>
                <a:lnTo>
                  <a:pt x="895" y="546"/>
                </a:lnTo>
                <a:lnTo>
                  <a:pt x="896" y="530"/>
                </a:lnTo>
                <a:lnTo>
                  <a:pt x="898" y="510"/>
                </a:lnTo>
                <a:lnTo>
                  <a:pt x="901" y="461"/>
                </a:lnTo>
                <a:lnTo>
                  <a:pt x="901" y="396"/>
                </a:lnTo>
                <a:close/>
                <a:moveTo>
                  <a:pt x="194" y="283"/>
                </a:moveTo>
                <a:lnTo>
                  <a:pt x="194" y="549"/>
                </a:lnTo>
                <a:lnTo>
                  <a:pt x="194" y="563"/>
                </a:lnTo>
                <a:lnTo>
                  <a:pt x="199" y="576"/>
                </a:lnTo>
                <a:lnTo>
                  <a:pt x="203" y="586"/>
                </a:lnTo>
                <a:lnTo>
                  <a:pt x="212" y="595"/>
                </a:lnTo>
                <a:lnTo>
                  <a:pt x="220" y="602"/>
                </a:lnTo>
                <a:lnTo>
                  <a:pt x="233" y="607"/>
                </a:lnTo>
                <a:lnTo>
                  <a:pt x="246" y="610"/>
                </a:lnTo>
                <a:lnTo>
                  <a:pt x="264" y="611"/>
                </a:lnTo>
                <a:lnTo>
                  <a:pt x="264" y="620"/>
                </a:lnTo>
                <a:lnTo>
                  <a:pt x="0" y="620"/>
                </a:lnTo>
                <a:lnTo>
                  <a:pt x="0" y="611"/>
                </a:lnTo>
                <a:lnTo>
                  <a:pt x="13" y="608"/>
                </a:lnTo>
                <a:lnTo>
                  <a:pt x="24" y="605"/>
                </a:lnTo>
                <a:lnTo>
                  <a:pt x="34" y="599"/>
                </a:lnTo>
                <a:lnTo>
                  <a:pt x="42" y="592"/>
                </a:lnTo>
                <a:lnTo>
                  <a:pt x="49" y="584"/>
                </a:lnTo>
                <a:lnTo>
                  <a:pt x="53" y="574"/>
                </a:lnTo>
                <a:lnTo>
                  <a:pt x="55" y="562"/>
                </a:lnTo>
                <a:lnTo>
                  <a:pt x="56" y="549"/>
                </a:lnTo>
                <a:lnTo>
                  <a:pt x="56" y="244"/>
                </a:lnTo>
                <a:lnTo>
                  <a:pt x="56" y="232"/>
                </a:lnTo>
                <a:lnTo>
                  <a:pt x="53" y="222"/>
                </a:lnTo>
                <a:lnTo>
                  <a:pt x="50" y="212"/>
                </a:lnTo>
                <a:lnTo>
                  <a:pt x="46" y="205"/>
                </a:lnTo>
                <a:lnTo>
                  <a:pt x="40" y="198"/>
                </a:lnTo>
                <a:lnTo>
                  <a:pt x="33" y="192"/>
                </a:lnTo>
                <a:lnTo>
                  <a:pt x="24" y="188"/>
                </a:lnTo>
                <a:lnTo>
                  <a:pt x="16" y="185"/>
                </a:lnTo>
                <a:lnTo>
                  <a:pt x="16" y="172"/>
                </a:lnTo>
                <a:lnTo>
                  <a:pt x="160" y="172"/>
                </a:lnTo>
                <a:lnTo>
                  <a:pt x="164" y="172"/>
                </a:lnTo>
                <a:lnTo>
                  <a:pt x="170" y="173"/>
                </a:lnTo>
                <a:lnTo>
                  <a:pt x="173" y="176"/>
                </a:lnTo>
                <a:lnTo>
                  <a:pt x="177" y="179"/>
                </a:lnTo>
                <a:lnTo>
                  <a:pt x="181" y="182"/>
                </a:lnTo>
                <a:lnTo>
                  <a:pt x="184" y="188"/>
                </a:lnTo>
                <a:lnTo>
                  <a:pt x="187" y="192"/>
                </a:lnTo>
                <a:lnTo>
                  <a:pt x="189" y="199"/>
                </a:lnTo>
                <a:lnTo>
                  <a:pt x="190" y="199"/>
                </a:lnTo>
                <a:lnTo>
                  <a:pt x="190" y="201"/>
                </a:lnTo>
                <a:lnTo>
                  <a:pt x="202" y="192"/>
                </a:lnTo>
                <a:lnTo>
                  <a:pt x="213" y="186"/>
                </a:lnTo>
                <a:lnTo>
                  <a:pt x="225" y="180"/>
                </a:lnTo>
                <a:lnTo>
                  <a:pt x="236" y="176"/>
                </a:lnTo>
                <a:lnTo>
                  <a:pt x="248" y="172"/>
                </a:lnTo>
                <a:lnTo>
                  <a:pt x="258" y="169"/>
                </a:lnTo>
                <a:lnTo>
                  <a:pt x="269" y="167"/>
                </a:lnTo>
                <a:lnTo>
                  <a:pt x="279" y="167"/>
                </a:lnTo>
                <a:lnTo>
                  <a:pt x="307" y="167"/>
                </a:lnTo>
                <a:lnTo>
                  <a:pt x="333" y="170"/>
                </a:lnTo>
                <a:lnTo>
                  <a:pt x="356" y="173"/>
                </a:lnTo>
                <a:lnTo>
                  <a:pt x="377" y="178"/>
                </a:lnTo>
                <a:lnTo>
                  <a:pt x="398" y="183"/>
                </a:lnTo>
                <a:lnTo>
                  <a:pt x="416" y="191"/>
                </a:lnTo>
                <a:lnTo>
                  <a:pt x="434" y="199"/>
                </a:lnTo>
                <a:lnTo>
                  <a:pt x="448" y="209"/>
                </a:lnTo>
                <a:lnTo>
                  <a:pt x="461" y="219"/>
                </a:lnTo>
                <a:lnTo>
                  <a:pt x="473" y="232"/>
                </a:lnTo>
                <a:lnTo>
                  <a:pt x="483" y="245"/>
                </a:lnTo>
                <a:lnTo>
                  <a:pt x="490" y="261"/>
                </a:lnTo>
                <a:lnTo>
                  <a:pt x="496" y="277"/>
                </a:lnTo>
                <a:lnTo>
                  <a:pt x="500" y="294"/>
                </a:lnTo>
                <a:lnTo>
                  <a:pt x="503" y="313"/>
                </a:lnTo>
                <a:lnTo>
                  <a:pt x="504" y="333"/>
                </a:lnTo>
                <a:lnTo>
                  <a:pt x="504" y="549"/>
                </a:lnTo>
                <a:lnTo>
                  <a:pt x="506" y="562"/>
                </a:lnTo>
                <a:lnTo>
                  <a:pt x="507" y="574"/>
                </a:lnTo>
                <a:lnTo>
                  <a:pt x="512" y="584"/>
                </a:lnTo>
                <a:lnTo>
                  <a:pt x="519" y="592"/>
                </a:lnTo>
                <a:lnTo>
                  <a:pt x="526" y="599"/>
                </a:lnTo>
                <a:lnTo>
                  <a:pt x="536" y="605"/>
                </a:lnTo>
                <a:lnTo>
                  <a:pt x="548" y="608"/>
                </a:lnTo>
                <a:lnTo>
                  <a:pt x="561" y="611"/>
                </a:lnTo>
                <a:lnTo>
                  <a:pt x="561" y="620"/>
                </a:lnTo>
                <a:lnTo>
                  <a:pt x="297" y="620"/>
                </a:lnTo>
                <a:lnTo>
                  <a:pt x="297" y="611"/>
                </a:lnTo>
                <a:lnTo>
                  <a:pt x="314" y="610"/>
                </a:lnTo>
                <a:lnTo>
                  <a:pt x="327" y="607"/>
                </a:lnTo>
                <a:lnTo>
                  <a:pt x="340" y="602"/>
                </a:lnTo>
                <a:lnTo>
                  <a:pt x="349" y="595"/>
                </a:lnTo>
                <a:lnTo>
                  <a:pt x="357" y="586"/>
                </a:lnTo>
                <a:lnTo>
                  <a:pt x="362" y="576"/>
                </a:lnTo>
                <a:lnTo>
                  <a:pt x="366" y="563"/>
                </a:lnTo>
                <a:lnTo>
                  <a:pt x="366" y="549"/>
                </a:lnTo>
                <a:lnTo>
                  <a:pt x="366" y="342"/>
                </a:lnTo>
                <a:lnTo>
                  <a:pt x="366" y="322"/>
                </a:lnTo>
                <a:lnTo>
                  <a:pt x="365" y="303"/>
                </a:lnTo>
                <a:lnTo>
                  <a:pt x="363" y="286"/>
                </a:lnTo>
                <a:lnTo>
                  <a:pt x="362" y="270"/>
                </a:lnTo>
                <a:lnTo>
                  <a:pt x="357" y="254"/>
                </a:lnTo>
                <a:lnTo>
                  <a:pt x="354" y="241"/>
                </a:lnTo>
                <a:lnTo>
                  <a:pt x="350" y="229"/>
                </a:lnTo>
                <a:lnTo>
                  <a:pt x="344" y="218"/>
                </a:lnTo>
                <a:lnTo>
                  <a:pt x="339" y="208"/>
                </a:lnTo>
                <a:lnTo>
                  <a:pt x="333" y="199"/>
                </a:lnTo>
                <a:lnTo>
                  <a:pt x="326" y="193"/>
                </a:lnTo>
                <a:lnTo>
                  <a:pt x="318" y="188"/>
                </a:lnTo>
                <a:lnTo>
                  <a:pt x="310" y="182"/>
                </a:lnTo>
                <a:lnTo>
                  <a:pt x="301" y="179"/>
                </a:lnTo>
                <a:lnTo>
                  <a:pt x="291" y="178"/>
                </a:lnTo>
                <a:lnTo>
                  <a:pt x="279" y="176"/>
                </a:lnTo>
                <a:lnTo>
                  <a:pt x="269" y="178"/>
                </a:lnTo>
                <a:lnTo>
                  <a:pt x="258" y="179"/>
                </a:lnTo>
                <a:lnTo>
                  <a:pt x="246" y="182"/>
                </a:lnTo>
                <a:lnTo>
                  <a:pt x="236" y="185"/>
                </a:lnTo>
                <a:lnTo>
                  <a:pt x="225" y="189"/>
                </a:lnTo>
                <a:lnTo>
                  <a:pt x="215" y="195"/>
                </a:lnTo>
                <a:lnTo>
                  <a:pt x="203" y="202"/>
                </a:lnTo>
                <a:lnTo>
                  <a:pt x="192" y="209"/>
                </a:lnTo>
                <a:lnTo>
                  <a:pt x="193" y="225"/>
                </a:lnTo>
                <a:lnTo>
                  <a:pt x="194" y="241"/>
                </a:lnTo>
                <a:lnTo>
                  <a:pt x="194" y="261"/>
                </a:lnTo>
                <a:lnTo>
                  <a:pt x="194" y="283"/>
                </a:lnTo>
                <a:close/>
                <a:moveTo>
                  <a:pt x="1552" y="0"/>
                </a:moveTo>
                <a:lnTo>
                  <a:pt x="1552" y="879"/>
                </a:lnTo>
                <a:lnTo>
                  <a:pt x="1522" y="879"/>
                </a:lnTo>
                <a:lnTo>
                  <a:pt x="1522" y="0"/>
                </a:lnTo>
                <a:lnTo>
                  <a:pt x="1552" y="0"/>
                </a:lnTo>
                <a:close/>
              </a:path>
            </a:pathLst>
          </a:custGeom>
          <a:solidFill>
            <a:srgbClr val="0046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1" name="TextovéPole 160"/>
          <p:cNvSpPr txBox="1"/>
          <p:nvPr userDrawn="1"/>
        </p:nvSpPr>
        <p:spPr>
          <a:xfrm>
            <a:off x="1846264" y="5955220"/>
            <a:ext cx="544036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sz="1600" kern="1000" spc="-7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Gramotnosti</a:t>
            </a:r>
            <a:br>
              <a:rPr lang="cs-CZ" sz="1600" kern="1000" spc="-7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kern="1000" spc="-7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 život</a:t>
            </a:r>
            <a:endParaRPr lang="cs-CZ" sz="1600" kern="1000" spc="-70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5694218" y="0"/>
            <a:ext cx="6497782" cy="2545773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286500" y="1250866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1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6286500" y="3754087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1524000" y="1919019"/>
            <a:ext cx="4045531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390525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5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496292" y="4113810"/>
            <a:ext cx="2078181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6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3905250" y="4113809"/>
            <a:ext cx="2050473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3834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7595755" y="0"/>
            <a:ext cx="4586365" cy="685799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93410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4062754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6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119139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1191399" y="1213598"/>
            <a:ext cx="5427518" cy="1022430"/>
          </a:xfrm>
        </p:spPr>
        <p:txBody>
          <a:bodyPr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805464" y="2373509"/>
            <a:ext cx="1728445" cy="332898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8032172" y="1198585"/>
            <a:ext cx="3501737" cy="593273"/>
          </a:xfr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4332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9380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339884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Zástupný symbol pro obrázek 2"/>
          <p:cNvSpPr>
            <a:spLocks noGrp="1"/>
          </p:cNvSpPr>
          <p:nvPr>
            <p:ph type="pic" idx="12"/>
          </p:nvPr>
        </p:nvSpPr>
        <p:spPr>
          <a:xfrm>
            <a:off x="99380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3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339884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25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9857734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6" name="Zástupný symbol pro text 3"/>
          <p:cNvSpPr>
            <a:spLocks noGrp="1"/>
          </p:cNvSpPr>
          <p:nvPr>
            <p:ph type="body" sz="half" idx="18"/>
          </p:nvPr>
        </p:nvSpPr>
        <p:spPr>
          <a:xfrm>
            <a:off x="9857735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0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7971813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2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7971814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19"/>
          </p:nvPr>
        </p:nvSpPr>
        <p:spPr>
          <a:xfrm>
            <a:off x="6085891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8" name="Zástupný symbol pro text 3"/>
          <p:cNvSpPr>
            <a:spLocks noGrp="1"/>
          </p:cNvSpPr>
          <p:nvPr>
            <p:ph type="body" sz="half" idx="20"/>
          </p:nvPr>
        </p:nvSpPr>
        <p:spPr>
          <a:xfrm>
            <a:off x="6085892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29" name="Podnadpis 2"/>
          <p:cNvSpPr>
            <a:spLocks noGrp="1"/>
          </p:cNvSpPr>
          <p:nvPr>
            <p:ph type="subTitle" idx="10"/>
          </p:nvPr>
        </p:nvSpPr>
        <p:spPr>
          <a:xfrm>
            <a:off x="6085891" y="2533536"/>
            <a:ext cx="5465094" cy="912290"/>
          </a:xfr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6085891" y="1333562"/>
            <a:ext cx="5465095" cy="1191068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03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krace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1004460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1004460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15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10044607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Obdélník 5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57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1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11"/>
          </p:nvPr>
        </p:nvSpPr>
        <p:spPr>
          <a:xfrm>
            <a:off x="6645625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834043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53438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4937411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71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083468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382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298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EK">
  <p:cSld name="OBRAZE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5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525346" y="1652534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 userDrawn="1"/>
        </p:nvCxnSpPr>
        <p:spPr>
          <a:xfrm flipV="1">
            <a:off x="7598020" y="392937"/>
            <a:ext cx="0" cy="108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24000" y="4109884"/>
            <a:ext cx="5978336" cy="1844602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46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DNA">
  <p:cSld name="PRAZDN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43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037116"/>
            <a:ext cx="2310245" cy="1449285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/>
          </p:nvPr>
        </p:nvSpPr>
        <p:spPr>
          <a:xfrm>
            <a:off x="1524000" y="3471059"/>
            <a:ext cx="2310245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969327" y="1091045"/>
            <a:ext cx="8222673" cy="4395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0"/>
            <a:ext cx="2944091" cy="2545773"/>
          </a:xfrm>
          <a:solidFill>
            <a:srgbClr val="8397B0"/>
          </a:solidFill>
          <a:ln>
            <a:noFill/>
          </a:ln>
        </p:spPr>
        <p:txBody>
          <a:bodyPr lIns="144000" tIns="540000" anchor="ctr" anchorCtr="0">
            <a:noAutofit/>
          </a:bodyPr>
          <a:lstStyle>
            <a:lvl1pPr algn="ctr">
              <a:lnSpc>
                <a:spcPct val="70000"/>
              </a:lnSpc>
              <a:defRPr sz="14000" b="0" spc="-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538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3236976"/>
            <a:ext cx="5458044" cy="30985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17119" y="0"/>
            <a:ext cx="5458044" cy="3236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1125246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61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0"/>
            <a:ext cx="5458044" cy="6335485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3236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2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12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750223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2075806"/>
            <a:ext cx="4027239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7704091" y="1491343"/>
            <a:ext cx="4016853" cy="566057"/>
          </a:xfrm>
        </p:spPr>
        <p:txBody>
          <a:bodyPr wrap="square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7693705" y="450507"/>
            <a:ext cx="4027240" cy="102243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146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693705" y="0"/>
            <a:ext cx="449829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5988723" cy="4259680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7" y="1491343"/>
            <a:ext cx="5978336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18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248493" y="548218"/>
            <a:ext cx="4320115" cy="5761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5427518" cy="1022430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76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394854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204854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4204854" y="1780476"/>
            <a:ext cx="542751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10955095" y="1267690"/>
            <a:ext cx="1227025" cy="55903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9888681" y="-1"/>
            <a:ext cx="2293439" cy="2947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7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D1ED-DD00-4C1C-A181-E7F64D6E8981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8C02-398B-48DC-9EB9-4F4ACA46B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8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2" r:id="rId3"/>
    <p:sldLayoutId id="2147483668" r:id="rId4"/>
    <p:sldLayoutId id="2147483667" r:id="rId5"/>
    <p:sldLayoutId id="2147483661" r:id="rId6"/>
    <p:sldLayoutId id="2147483660" r:id="rId7"/>
    <p:sldLayoutId id="2147483664" r:id="rId8"/>
    <p:sldLayoutId id="2147483665" r:id="rId9"/>
    <p:sldLayoutId id="2147483663" r:id="rId10"/>
    <p:sldLayoutId id="2147483666" r:id="rId11"/>
    <p:sldLayoutId id="2147483669" r:id="rId12"/>
    <p:sldLayoutId id="2147483671" r:id="rId13"/>
    <p:sldLayoutId id="2147483672" r:id="rId14"/>
    <p:sldLayoutId id="2147483673" r:id="rId15"/>
    <p:sldLayoutId id="2147483674" r:id="rId16"/>
    <p:sldLayoutId id="2147483670" r:id="rId17"/>
    <p:sldLayoutId id="2147483658" r:id="rId18"/>
    <p:sldLayoutId id="2147483675" r:id="rId19"/>
    <p:sldLayoutId id="2147483676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194400" rtl="0" eaLnBrk="1" latinLnBrk="0" hangingPunct="1">
        <a:lnSpc>
          <a:spcPct val="90000"/>
        </a:lnSpc>
        <a:spcBef>
          <a:spcPts val="10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5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3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hyperlink" Target="https://wordwall.net/play/14525/107/445" TargetMode="External"/><Relationship Id="rId16" Type="http://schemas.microsoft.com/office/2007/relationships/hdphoto" Target="../media/hdphoto4.wdp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ordwall.net/play/14526/264/870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hyperlink" Target="https://wordwall.net/play/14525/987/588" TargetMode="External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jamboard.google.com/d/1gCzq8owo0Uc_F057z-IyWQjufjigJ28nxhAYuJGIg-A/edit?usp=sharing" TargetMode="External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amboard.google.com/d/1o9_dHwdy16QPvx_vneWeg65bosQz7jByT7r1PbTmUaE/edit?usp=sharing" TargetMode="External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hyperlink" Target="https://jamboard.google.com/d/179DXfOylu6oiBYmk8uTys6l1TOmBgrX55MPfI5QXdiw/edit?usp=sharing" TargetMode="External"/><Relationship Id="rId1" Type="http://schemas.openxmlformats.org/officeDocument/2006/relationships/slideLayout" Target="../slideLayouts/slideLayout19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hyperlink" Target="https://jamboard.google.com/d/1qvKWT9EZckd05GQqyHs-UEWy73jAFXG4ZL0RSXz1CdU/edit?usp=sharing" TargetMode="External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hyperlink" Target="https://www.liveworksheets.com/c?a=s&amp;t=71zoq8jisgg&amp;sr=n&amp;l=fp&amp;i=dstoto&amp;r=jp&amp;db=0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liveworksheets.com/c?a=s&amp;t=71zoq8jisgg&amp;sr=n&amp;l=aj&amp;i=uosnn&amp;r=pm&amp;db=0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liveworksheets.com/c?a=s&amp;t=71zoq8jisgg&amp;sr=n&amp;l=jr&amp;i=dzsxdo&amp;r=hj&amp;db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www.liveworksheets.com/c?a=s&amp;t=71zoq8jisgg&amp;sr=n&amp;l=ok&amp;i=utzudus&amp;r=iy&amp;db=0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liveworksheets.com/c?a=s&amp;t=71zoq8jisgg&amp;sr=n&amp;l=eu&amp;i=usszto&amp;r=qj&amp;db=0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www.liveworksheets.com/c?a=s&amp;t=71zoq8jisgg&amp;sr=n&amp;l=yy&amp;i=udouttf&amp;r=sm&amp;db=0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en.islcollective.com/english-esl-worksheets/search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-time.eu/pro-ucitele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sbesednice.cz/fotogalerie/" TargetMode="External"/><Relationship Id="rId3" Type="http://schemas.openxmlformats.org/officeDocument/2006/relationships/hyperlink" Target="http://www.clker.com/" TargetMode="External"/><Relationship Id="rId7" Type="http://schemas.openxmlformats.org/officeDocument/2006/relationships/hyperlink" Target="https://www.liveworksheets.com/" TargetMode="External"/><Relationship Id="rId2" Type="http://schemas.openxmlformats.org/officeDocument/2006/relationships/hyperlink" Target="http://www.wordwall.com/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oxfordowl.co.uk/" TargetMode="External"/><Relationship Id="rId5" Type="http://schemas.openxmlformats.org/officeDocument/2006/relationships/hyperlink" Target="http://www.ucitelnice.cz/" TargetMode="External"/><Relationship Id="rId10" Type="http://schemas.openxmlformats.org/officeDocument/2006/relationships/hyperlink" Target="https://en.islcollective.com/" TargetMode="External"/><Relationship Id="rId4" Type="http://schemas.openxmlformats.org/officeDocument/2006/relationships/hyperlink" Target="http://www.youtube.com/" TargetMode="External"/><Relationship Id="rId9" Type="http://schemas.openxmlformats.org/officeDocument/2006/relationships/hyperlink" Target="http://www.jamboard.com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Společenství praxe vzdělávací oblasti Cizí jazyk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8" name="Podnadpis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Mgr. Irena Hubená</a:t>
            </a:r>
          </a:p>
          <a:p>
            <a:r>
              <a:rPr lang="cs-CZ" dirty="0" smtClean="0"/>
              <a:t>Učitelka 1. stupně na Základní a Mateřské škole Besednice.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6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2083" t="14197" r="13611" b="6790"/>
          <a:stretch/>
        </p:blipFill>
        <p:spPr>
          <a:xfrm>
            <a:off x="778214" y="318082"/>
            <a:ext cx="10564238" cy="63187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666" t="15154" r="86206" b="78605"/>
          <a:stretch/>
        </p:blipFill>
        <p:spPr>
          <a:xfrm>
            <a:off x="0" y="26252"/>
            <a:ext cx="3494881" cy="10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Výřez obrazovky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/>
          <a:stretch/>
        </p:blipFill>
        <p:spPr>
          <a:xfrm>
            <a:off x="394110" y="1230478"/>
            <a:ext cx="4211704" cy="2405716"/>
          </a:xfrm>
          <a:prstGeom prst="rect">
            <a:avLst/>
          </a:prstGeom>
        </p:spPr>
      </p:pic>
      <p:pic>
        <p:nvPicPr>
          <p:cNvPr id="4" name="Obrázek 3" descr="Výřez obrazovky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1"/>
          <a:stretch/>
        </p:blipFill>
        <p:spPr>
          <a:xfrm>
            <a:off x="7831993" y="1006142"/>
            <a:ext cx="3808654" cy="2172123"/>
          </a:xfrm>
          <a:prstGeom prst="rect">
            <a:avLst/>
          </a:prstGeom>
        </p:spPr>
      </p:pic>
      <p:pic>
        <p:nvPicPr>
          <p:cNvPr id="5" name="Obrázek 4" descr="Výřez obrazovky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/>
          <a:stretch/>
        </p:blipFill>
        <p:spPr>
          <a:xfrm>
            <a:off x="1705070" y="4335035"/>
            <a:ext cx="4149753" cy="24169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1825" y="294968"/>
            <a:ext cx="3583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WordWall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3932" y="5889559"/>
            <a:ext cx="2358339" cy="707886"/>
          </a:xfrm>
          <a:prstGeom prst="rect">
            <a:avLst/>
          </a:prstGeom>
          <a:solidFill>
            <a:srgbClr val="57BFE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PEXESO</a:t>
            </a:r>
            <a:endParaRPr lang="cs-CZ" sz="7200" b="1" cap="none" spc="0" dirty="0">
              <a:ln w="22225">
                <a:solidFill>
                  <a:srgbClr val="8397B0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42357" y="3321274"/>
            <a:ext cx="2725426" cy="707886"/>
          </a:xfrm>
          <a:prstGeom prst="rect">
            <a:avLst/>
          </a:prstGeom>
          <a:solidFill>
            <a:srgbClr val="57BFE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dirty="0" smtClean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POSLECH</a:t>
            </a:r>
            <a:endParaRPr lang="cs-CZ" sz="7200" b="1" cap="none" spc="0" dirty="0">
              <a:ln w="22225">
                <a:solidFill>
                  <a:srgbClr val="8397B0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807985" y="568759"/>
            <a:ext cx="3249608" cy="1323439"/>
          </a:xfrm>
          <a:prstGeom prst="rect">
            <a:avLst/>
          </a:prstGeom>
          <a:solidFill>
            <a:srgbClr val="57BFE3"/>
          </a:solidFill>
        </p:spPr>
        <p:txBody>
          <a:bodyPr wrap="none" lIns="91440" tIns="45720" rIns="91440" bIns="45720" anchor="b">
            <a:spAutoFit/>
          </a:bodyPr>
          <a:lstStyle/>
          <a:p>
            <a:pPr algn="ctr"/>
            <a:r>
              <a:rPr lang="cs-CZ" sz="4000" b="1" dirty="0" smtClean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TŘÍDĚNÍ </a:t>
            </a:r>
          </a:p>
          <a:p>
            <a:pPr algn="ctr"/>
            <a:r>
              <a:rPr lang="cs-CZ" sz="4000" b="1" dirty="0" smtClean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INFORMACÍ</a:t>
            </a:r>
            <a:endParaRPr lang="cs-CZ" sz="7200" b="1" cap="none" spc="0" dirty="0">
              <a:ln w="22225">
                <a:solidFill>
                  <a:srgbClr val="8397B0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19" y="3733962"/>
            <a:ext cx="4546886" cy="267467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8503601" y="3991595"/>
            <a:ext cx="3554178" cy="707886"/>
          </a:xfrm>
          <a:prstGeom prst="rect">
            <a:avLst/>
          </a:prstGeom>
          <a:solidFill>
            <a:srgbClr val="57BFE3"/>
          </a:solidFill>
        </p:spPr>
        <p:txBody>
          <a:bodyPr wrap="none" lIns="91440" tIns="45720" rIns="91440" bIns="45720" anchor="b">
            <a:spAutoFit/>
          </a:bodyPr>
          <a:lstStyle/>
          <a:p>
            <a:pPr algn="ctr"/>
            <a:r>
              <a:rPr lang="cs-CZ" sz="4000" b="1" dirty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S</a:t>
            </a:r>
            <a:r>
              <a:rPr lang="cs-CZ" sz="4000" b="1" dirty="0" smtClean="0">
                <a:ln w="22225">
                  <a:solidFill>
                    <a:srgbClr val="8397B0"/>
                  </a:solidFill>
                  <a:prstDash val="solid"/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KLÁDAČKA</a:t>
            </a:r>
            <a:endParaRPr lang="cs-CZ" sz="7200" b="1" cap="none" spc="0" dirty="0">
              <a:ln w="22225">
                <a:solidFill>
                  <a:srgbClr val="8397B0"/>
                </a:solidFill>
                <a:prstDash val="solid"/>
              </a:ln>
              <a:solidFill>
                <a:schemeClr val="bg1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1922">
            <a:off x="5108028" y="1772927"/>
            <a:ext cx="619550" cy="163728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916644" y="2857086"/>
            <a:ext cx="793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KLIK</a:t>
            </a:r>
            <a:endParaRPr lang="cs-CZ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922">
            <a:off x="5185865" y="2849302"/>
            <a:ext cx="773688" cy="194997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8078" flipH="1">
            <a:off x="6841888" y="1641842"/>
            <a:ext cx="773688" cy="179755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078" flipH="1">
            <a:off x="6302791" y="2879907"/>
            <a:ext cx="1466445" cy="8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3303" y="1521073"/>
            <a:ext cx="1121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JAKÉ GRAMOTNOSTI ROZVÍJÍME?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7337" y="366911"/>
            <a:ext cx="110049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ONLINE APLIKACE - WORDWALL</a:t>
            </a:r>
            <a:endParaRPr lang="cs-CZ" sz="4800" b="1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394466" y="273530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ČG-1-2-09 Najde potřebnou informaci v jednoduchém schématu grafickém zobrazení.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394466" y="35419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DG-1-1-08/09 Dodržuje řád a pravidla stanovená pro práci s digitálním obsahem a digitálními zařízeními v místě, ve kterém pracuje.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2747215" y="2512194"/>
            <a:ext cx="6545179" cy="314746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394466" y="4646978"/>
            <a:ext cx="5788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DG-1-1-01/05 Uvádí příklady využívání digitálních technologií v rodině a ve škole; ovládá a využívá určené výukové aplikace </a:t>
            </a:r>
            <a:r>
              <a:rPr lang="cs-CZ" dirty="0" smtClean="0"/>
              <a:t>při svém </a:t>
            </a:r>
            <a:r>
              <a:rPr lang="cs-CZ" dirty="0"/>
              <a:t>učení.</a:t>
            </a:r>
          </a:p>
        </p:txBody>
      </p:sp>
    </p:spTree>
    <p:extLst>
      <p:ext uri="{BB962C8B-B14F-4D97-AF65-F5344CB8AC3E}">
        <p14:creationId xmlns:p14="http://schemas.microsoft.com/office/powerpoint/2010/main" val="11632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891323" y="1874477"/>
            <a:ext cx="4437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JAMBOARD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pic>
        <p:nvPicPr>
          <p:cNvPr id="10" name="Picture 2" descr="C:\Users\Daniel\Desktop\logo+uci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1" y="270635"/>
            <a:ext cx="2232519" cy="1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r="16155"/>
          <a:stretch/>
        </p:blipFill>
        <p:spPr>
          <a:xfrm>
            <a:off x="1087244" y="1228130"/>
            <a:ext cx="9805339" cy="51333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37237" y="304800"/>
            <a:ext cx="6696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PRÁCE S TEXTEM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868">
            <a:off x="8813312" y="-104050"/>
            <a:ext cx="1170038" cy="1949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815036" y="749450"/>
            <a:ext cx="793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KLIK</a:t>
            </a:r>
            <a:endParaRPr lang="cs-CZ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2138" y="356611"/>
            <a:ext cx="5630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ONLINE BINGO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74" t="22461" r="14941" b="7306"/>
          <a:stretch/>
        </p:blipFill>
        <p:spPr>
          <a:xfrm>
            <a:off x="959051" y="1366684"/>
            <a:ext cx="9856433" cy="51914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868">
            <a:off x="8813312" y="-104050"/>
            <a:ext cx="1170038" cy="1949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815036" y="749450"/>
            <a:ext cx="793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KLIK</a:t>
            </a:r>
            <a:endParaRPr lang="cs-CZ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9467" y="287785"/>
            <a:ext cx="4705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PŘEDLOŽKY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2" name="Obrázek 1" descr="Výřez obrazovky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/>
          <a:stretch/>
        </p:blipFill>
        <p:spPr>
          <a:xfrm>
            <a:off x="1122974" y="1386348"/>
            <a:ext cx="10103369" cy="51929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868">
            <a:off x="8813312" y="-104050"/>
            <a:ext cx="1170038" cy="1949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815036" y="749450"/>
            <a:ext cx="793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KLIK</a:t>
            </a:r>
            <a:endParaRPr lang="cs-CZ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60456" y="287785"/>
            <a:ext cx="450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SLOVNÍČEK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Obrázek 4" descr="Výřez obrazovky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/>
          <a:stretch/>
        </p:blipFill>
        <p:spPr>
          <a:xfrm>
            <a:off x="954905" y="1445342"/>
            <a:ext cx="10046216" cy="49365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4" b="97826" l="10000" r="90000">
                        <a14:foregroundMark x1="18444" y1="20761" x2="25222" y2="1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868">
            <a:off x="8813312" y="-104050"/>
            <a:ext cx="1170038" cy="194997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815036" y="749450"/>
            <a:ext cx="7938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KLIK</a:t>
            </a:r>
            <a:endParaRPr lang="cs-CZ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2747215" y="2352070"/>
            <a:ext cx="6545179" cy="40522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73303" y="1521073"/>
            <a:ext cx="1121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JAKÉ GRAMOTNOSTI ROZVÍJÍME?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801089" y="366911"/>
            <a:ext cx="4437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JAMBOARD</a:t>
            </a:r>
            <a:endParaRPr lang="cs-CZ" sz="5400" b="1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10966" y="25367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ČG-1-2-02 Porovnává a propojuje informace z textu včetně obrázků.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10966" y="31830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ČG-1-2-04 S dopomocí najde jednotlivé důležité informace či momenty v textu.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110966" y="38293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ČG-1-2-05 S dopomocí najde v textu místa, která sdělují důležitou myšlenku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110966" y="44757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/>
              <a:t>ČG-1-2-07 Hledá shody a rozdíly mezi tím, co čte, a mezi vlastní zkušeností, znalostmi a světem. </a:t>
            </a:r>
            <a:r>
              <a:rPr lang="cs-CZ" dirty="0"/>
              <a:t>Jednoduše při tom odkazuje na konkrétní místa v textu nebo ilustraci.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084733" y="5399059"/>
            <a:ext cx="5788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DG-1-1-01/05 Uvádí příklady využívání digitálních technologií v rodině a ve škole; ovládá a využívá určené výukové aplikace </a:t>
            </a:r>
            <a:r>
              <a:rPr lang="cs-CZ" dirty="0" smtClean="0"/>
              <a:t>při svém </a:t>
            </a:r>
            <a:r>
              <a:rPr lang="cs-CZ" dirty="0"/>
              <a:t>učení.</a:t>
            </a:r>
          </a:p>
        </p:txBody>
      </p:sp>
    </p:spTree>
    <p:extLst>
      <p:ext uri="{BB962C8B-B14F-4D97-AF65-F5344CB8AC3E}">
        <p14:creationId xmlns:p14="http://schemas.microsoft.com/office/powerpoint/2010/main" val="32464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19224" y="1884101"/>
            <a:ext cx="6925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LIVEWORKSHEETS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pic>
        <p:nvPicPr>
          <p:cNvPr id="10" name="Picture 2" descr="C:\Users\Daniel\Desktop\logo+uci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1" y="270635"/>
            <a:ext cx="2232519" cy="1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zsbesednice.cz/_files/200000038-924d993790-public/P1080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4" y="1718626"/>
            <a:ext cx="6809429" cy="45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76934" y="500696"/>
            <a:ext cx="780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ZŠ A MŠ BESEDNICE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028" name="Picture 4" descr="Slepá mapa ČR – Vzory ke stažení zdar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84" y="3904606"/>
            <a:ext cx="4094215" cy="258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9398118" y="6113731"/>
            <a:ext cx="45719" cy="54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686363" y="1603721"/>
            <a:ext cx="455765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RODINNÉ PROSTŘEDÍ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INDIVIDUÁLNÍ PŘÍSTUP K DĚTEM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KRÁSNÁ LOKALITA ŠKOLY </a:t>
            </a:r>
          </a:p>
          <a:p>
            <a:r>
              <a:rPr lang="cs-CZ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V PODHŮŘÍ NOVOHRADSKÝCH 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PESTRÉ 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cs-CZ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5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6824" t="21615" r="38209" b="16351"/>
          <a:stretch/>
        </p:blipFill>
        <p:spPr>
          <a:xfrm>
            <a:off x="385991" y="899962"/>
            <a:ext cx="3377487" cy="5632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36667" t="20865" r="37778" b="14198"/>
          <a:stretch/>
        </p:blipFill>
        <p:spPr>
          <a:xfrm>
            <a:off x="8299188" y="969032"/>
            <a:ext cx="3547442" cy="5565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7079943" y="271871"/>
            <a:ext cx="2438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SLOVÍČKA</a:t>
            </a:r>
            <a:endParaRPr lang="cs-CZ" sz="32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202476" y="271872"/>
            <a:ext cx="1571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PSANÍ</a:t>
            </a:r>
            <a:endParaRPr lang="cs-CZ" sz="32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9" name="Obrázek 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36945" t="20450" r="37802" b="17407"/>
          <a:stretch/>
        </p:blipFill>
        <p:spPr>
          <a:xfrm>
            <a:off x="4024878" y="899962"/>
            <a:ext cx="4012909" cy="56235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85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8949" t="17161" r="38882" b="23334"/>
          <a:stretch/>
        </p:blipFill>
        <p:spPr>
          <a:xfrm>
            <a:off x="240632" y="894344"/>
            <a:ext cx="3744227" cy="5653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ázek 3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36666" t="16855" r="37908" b="10520"/>
          <a:stretch/>
        </p:blipFill>
        <p:spPr>
          <a:xfrm>
            <a:off x="4263815" y="845182"/>
            <a:ext cx="3549342" cy="5702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36846" t="21669" r="37516" b="13075"/>
          <a:stretch/>
        </p:blipFill>
        <p:spPr>
          <a:xfrm>
            <a:off x="8092113" y="845181"/>
            <a:ext cx="3845839" cy="57027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13720" y="260406"/>
            <a:ext cx="57422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ČTENÍ S POROZUMĚNÍM</a:t>
            </a:r>
            <a:endParaRPr lang="cs-CZ" sz="32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69079" y="260405"/>
            <a:ext cx="30524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GRAMATIKA</a:t>
            </a:r>
            <a:endParaRPr lang="cs-CZ" sz="32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3303" y="1521073"/>
            <a:ext cx="1121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JAKÉ GRAMOTNOSTI ROZVÍJÍME?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57162" y="366911"/>
            <a:ext cx="6925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LIVEWORKSHEETS</a:t>
            </a:r>
            <a:endParaRPr lang="cs-CZ" sz="5400" b="1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120590" y="273158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ČG-1-2-02 Porovnává a propojuje informace z textu včetně obrázků.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20590" y="355488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ČG-1-2-04 S dopomocí najde jednotlivé důležité informace či momenty v textu.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20590" y="437818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ČG-1-3-02 Všímá si, jak obrázky a vizuální prvky přispívají k porozumění významu textu.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20590" y="531690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ČG-1-2-10 S dopomocí pozná, ke které části textu patří připojené grafické zobrazení. 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2747215" y="2352070"/>
            <a:ext cx="6545179" cy="405223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8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05267" y="1845601"/>
            <a:ext cx="7925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POHYBOVÉ AKTIVITY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pic>
        <p:nvPicPr>
          <p:cNvPr id="10" name="Picture 2" descr="C:\Users\Daniel\Desktop\logo+uci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1" y="270635"/>
            <a:ext cx="2232519" cy="1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1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04121" y="432620"/>
            <a:ext cx="4003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Script" panose="030B0504020000000003" pitchFamily="66" charset="0"/>
              </a:rPr>
              <a:t>VYBÍJENÁ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1026" name="Picture 2" descr="http://www.clker.com/cliparts/0/1/9/9/11971500321709250696revans2_Chalkboard.svg.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51" y="1128699"/>
            <a:ext cx="6395371" cy="562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673654" y="151281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256293" y="3248208"/>
            <a:ext cx="13468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FOUR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188433" y="2324019"/>
            <a:ext cx="1005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TEN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678617" y="2663433"/>
            <a:ext cx="1577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SEVEN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427992" y="37944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243040" y="364847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0712686" y="14521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85134" y="334101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cs-CZ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6636773" y="1512815"/>
            <a:ext cx="20328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THREE</a:t>
            </a:r>
            <a:endParaRPr lang="cs-CZ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85" y="2692792"/>
            <a:ext cx="2483704" cy="4049959"/>
          </a:xfrm>
          <a:prstGeom prst="rect">
            <a:avLst/>
          </a:prstGeom>
        </p:spPr>
      </p:pic>
      <p:pic>
        <p:nvPicPr>
          <p:cNvPr id="1030" name="Picture 6" descr="http://www.clker.com/cliparts/2/6/b/b/1194986830921943475ball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35" y="2861438"/>
            <a:ext cx="933004" cy="9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7385 L 0.06563 -0.15325 C 0.07813 -0.17223 0.09701 -0.18218 0.1168 -0.18218 C 0.1392 -0.18218 0.15729 -0.17223 0.16979 -0.15325 L 0.23021 -0.0738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29156" y="432620"/>
            <a:ext cx="3752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BALÓNKY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0" name="Picture 2" descr="http://www.clker.com/cliparts/e/2/G/i/7/t/balloon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41" y="1324017"/>
            <a:ext cx="950177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b/D/G/4/k/j/green-balloon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467">
            <a:off x="7274044" y="459013"/>
            <a:ext cx="1228107" cy="162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lker.com/cliparts/U/w/K/c/Q/T/yellow-baloon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380">
            <a:off x="544369" y="3058177"/>
            <a:ext cx="937810" cy="12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clker.com/cliparts/D/8/C/J/u/Y/pink-balloon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153">
            <a:off x="10215817" y="275402"/>
            <a:ext cx="942746" cy="12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lker.com/cliparts/0/4/n/3/x/d/white-balloon-md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006">
            <a:off x="4970407" y="894481"/>
            <a:ext cx="1034345" cy="13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clker.com/cliparts/0/4/n/3/x/d/white-balloon-md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761">
            <a:off x="5704999" y="2277982"/>
            <a:ext cx="1105210" cy="148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69" y="2755221"/>
            <a:ext cx="2483704" cy="40499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64" y="2805224"/>
            <a:ext cx="2013620" cy="3999956"/>
          </a:xfrm>
          <a:prstGeom prst="rect">
            <a:avLst/>
          </a:prstGeom>
        </p:spPr>
      </p:pic>
      <p:sp>
        <p:nvSpPr>
          <p:cNvPr id="9" name="Oválný bublinový popisek 8"/>
          <p:cNvSpPr/>
          <p:nvPr/>
        </p:nvSpPr>
        <p:spPr>
          <a:xfrm>
            <a:off x="6962439" y="2259427"/>
            <a:ext cx="2374195" cy="1091594"/>
          </a:xfrm>
          <a:prstGeom prst="wedgeEllipseCallout">
            <a:avLst>
              <a:gd name="adj1" fmla="val 32951"/>
              <a:gd name="adj2" fmla="val 86249"/>
            </a:avLst>
          </a:prstGeom>
          <a:solidFill>
            <a:srgbClr val="9694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 smtClean="0">
                <a:latin typeface="Segoe Print" panose="02000600000000000000" pitchFamily="2" charset="0"/>
              </a:rPr>
              <a:t>It´s</a:t>
            </a:r>
            <a:r>
              <a:rPr lang="cs-CZ" sz="3200" dirty="0" smtClean="0">
                <a:latin typeface="Segoe Print" panose="02000600000000000000" pitchFamily="2" charset="0"/>
              </a:rPr>
              <a:t> </a:t>
            </a:r>
            <a:r>
              <a:rPr lang="cs-CZ" sz="3200" dirty="0" err="1" smtClean="0">
                <a:latin typeface="Segoe Print" panose="02000600000000000000" pitchFamily="2" charset="0"/>
              </a:rPr>
              <a:t>orange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8" name="Oválný bublinový popisek 17"/>
          <p:cNvSpPr/>
          <p:nvPr/>
        </p:nvSpPr>
        <p:spPr>
          <a:xfrm>
            <a:off x="176981" y="1698691"/>
            <a:ext cx="2108461" cy="1310244"/>
          </a:xfrm>
          <a:prstGeom prst="wedgeEllipseCallout">
            <a:avLst>
              <a:gd name="adj1" fmla="val 42005"/>
              <a:gd name="adj2" fmla="val 72493"/>
            </a:avLst>
          </a:prstGeom>
          <a:solidFill>
            <a:srgbClr val="9694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 smtClean="0">
                <a:latin typeface="Segoe Print" panose="02000600000000000000" pitchFamily="2" charset="0"/>
              </a:rPr>
              <a:t>It´s</a:t>
            </a:r>
            <a:r>
              <a:rPr lang="cs-CZ" sz="3200" dirty="0" smtClean="0">
                <a:latin typeface="Segoe Print" panose="02000600000000000000" pitchFamily="2" charset="0"/>
              </a:rPr>
              <a:t> </a:t>
            </a:r>
            <a:r>
              <a:rPr lang="cs-CZ" sz="3200" dirty="0" err="1" smtClean="0">
                <a:latin typeface="Segoe Print" panose="02000600000000000000" pitchFamily="2" charset="0"/>
              </a:rPr>
              <a:t>white</a:t>
            </a:r>
            <a:r>
              <a:rPr lang="cs-CZ" sz="3200" dirty="0" smtClean="0">
                <a:latin typeface="Segoe Print" panose="02000600000000000000" pitchFamily="2" charset="0"/>
              </a:rPr>
              <a:t>.</a:t>
            </a:r>
            <a:endParaRPr lang="cs-CZ" sz="3200" dirty="0">
              <a:latin typeface="Segoe Print" panose="02000600000000000000" pitchFamily="2" charset="0"/>
            </a:endParaRPr>
          </a:p>
        </p:txBody>
      </p:sp>
      <p:pic>
        <p:nvPicPr>
          <p:cNvPr id="2054" name="Picture 6" descr="http://www.clker.com/cliparts/0/0/2/5/1195426503402014145karderio_Toy_baloon.svg.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776" y="2805224"/>
            <a:ext cx="1020508" cy="153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clker.com/cliparts/0/4/n/3/x/d/white-balloon-md.pn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962">
            <a:off x="3908482" y="2752174"/>
            <a:ext cx="997486" cy="134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 7"/>
          <p:cNvSpPr/>
          <p:nvPr/>
        </p:nvSpPr>
        <p:spPr>
          <a:xfrm>
            <a:off x="5811520" y="2773679"/>
            <a:ext cx="1412240" cy="139212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8" y="2885440"/>
            <a:ext cx="2317853" cy="377952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84008" y="341180"/>
            <a:ext cx="3812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KROUŽKY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0" y="802845"/>
            <a:ext cx="3386312" cy="656336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5811520" y="2773680"/>
            <a:ext cx="1412240" cy="1392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ný bublinový popisek 6"/>
          <p:cNvSpPr/>
          <p:nvPr/>
        </p:nvSpPr>
        <p:spPr>
          <a:xfrm>
            <a:off x="2450989" y="1595119"/>
            <a:ext cx="1798320" cy="1178560"/>
          </a:xfrm>
          <a:prstGeom prst="wedgeEllipseCallout">
            <a:avLst>
              <a:gd name="adj1" fmla="val -56991"/>
              <a:gd name="adj2" fmla="val 685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>
                <a:latin typeface="Segoe Print" panose="02000600000000000000" pitchFamily="2" charset="0"/>
              </a:rPr>
              <a:t>ONE</a:t>
            </a:r>
            <a:endParaRPr lang="cs-CZ" dirty="0">
              <a:latin typeface="Segoe Print" panose="02000600000000000000" pitchFamily="2" charset="0"/>
            </a:endParaRPr>
          </a:p>
        </p:txBody>
      </p:sp>
      <p:sp>
        <p:nvSpPr>
          <p:cNvPr id="9" name="Oválný bublinový popisek 8"/>
          <p:cNvSpPr/>
          <p:nvPr/>
        </p:nvSpPr>
        <p:spPr>
          <a:xfrm>
            <a:off x="2450989" y="1595119"/>
            <a:ext cx="1798320" cy="1178560"/>
          </a:xfrm>
          <a:prstGeom prst="wedgeEllipseCallout">
            <a:avLst>
              <a:gd name="adj1" fmla="val -56991"/>
              <a:gd name="adj2" fmla="val 685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latin typeface="Segoe Print" panose="02000600000000000000" pitchFamily="2" charset="0"/>
              </a:rPr>
              <a:t>TWO</a:t>
            </a:r>
            <a:endParaRPr lang="cs-CZ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4838 L -0.07123 -0.02778 C -0.08607 -0.04491 -0.10834 -0.05394 -0.13165 -0.05394 C -0.15821 -0.05394 -0.17943 -0.04491 -0.19428 -0.02778 L -0.26537 0.0483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4838 L -0.07123 -0.02778 C -0.08607 -0.04491 -0.10834 -0.05394 -0.13165 -0.05394 C -0.15821 -0.05394 -0.17943 -0.04491 -0.19428 -0.02778 L -0.26537 0.04838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713426" y="341180"/>
            <a:ext cx="3153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MRAZÍK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63" y="3379839"/>
            <a:ext cx="2296571" cy="3352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9" y="3429000"/>
            <a:ext cx="1936312" cy="3303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01" y="802845"/>
            <a:ext cx="3386312" cy="6563360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6770621" y="2367116"/>
            <a:ext cx="1484671" cy="20254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6770620" y="2367115"/>
            <a:ext cx="1484671" cy="20254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6770619" y="2367114"/>
            <a:ext cx="1484671" cy="20254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6770619" y="2367112"/>
            <a:ext cx="1484671" cy="202544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aoblený obdélník 11"/>
          <p:cNvSpPr/>
          <p:nvPr/>
        </p:nvSpPr>
        <p:spPr>
          <a:xfrm>
            <a:off x="6770619" y="2367110"/>
            <a:ext cx="1484671" cy="202544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ný bublinový popisek 12"/>
          <p:cNvSpPr/>
          <p:nvPr/>
        </p:nvSpPr>
        <p:spPr>
          <a:xfrm>
            <a:off x="1661652" y="1465006"/>
            <a:ext cx="2556387" cy="1828800"/>
          </a:xfrm>
          <a:prstGeom prst="wedgeEllipseCallout">
            <a:avLst>
              <a:gd name="adj1" fmla="val -4461"/>
              <a:gd name="adj2" fmla="val 8884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>
                <a:latin typeface="Segoe Print" panose="02000600000000000000" pitchFamily="2" charset="0"/>
              </a:rPr>
              <a:t>BLACK</a:t>
            </a:r>
            <a:endParaRPr lang="cs-CZ" dirty="0">
              <a:latin typeface="Segoe Print" panose="02000600000000000000" pitchFamily="2" charset="0"/>
            </a:endParaRPr>
          </a:p>
        </p:txBody>
      </p:sp>
      <p:pic>
        <p:nvPicPr>
          <p:cNvPr id="14" name="Good Morning! - Reed Math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8413" y="61712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97958" y="275146"/>
            <a:ext cx="92464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4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PŘEHOĎTE SI MÍSTO, JESTLI…</a:t>
            </a:r>
          </a:p>
          <a:p>
            <a:r>
              <a:rPr lang="cs-CZ" sz="4400" b="1" cap="none" spc="0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CHANGE YOUR PLACE, IF…</a:t>
            </a:r>
            <a:endParaRPr lang="cs-CZ" sz="4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19" y="1951666"/>
            <a:ext cx="2756481" cy="5342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8" y="3802096"/>
            <a:ext cx="2032665" cy="29675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5" y="3713712"/>
            <a:ext cx="1582868" cy="31442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4528636" y="3715137"/>
            <a:ext cx="2000923" cy="31428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45" y="3713712"/>
            <a:ext cx="1890239" cy="3082247"/>
          </a:xfrm>
          <a:prstGeom prst="rect">
            <a:avLst/>
          </a:prstGeom>
        </p:spPr>
      </p:pic>
      <p:sp>
        <p:nvSpPr>
          <p:cNvPr id="9" name="Zaoblený obdélníkový bublinový popisek 8"/>
          <p:cNvSpPr/>
          <p:nvPr/>
        </p:nvSpPr>
        <p:spPr>
          <a:xfrm>
            <a:off x="5672087" y="2132057"/>
            <a:ext cx="3535332" cy="1408217"/>
          </a:xfrm>
          <a:prstGeom prst="wedgeRoundRectCallout">
            <a:avLst>
              <a:gd name="adj1" fmla="val 77772"/>
              <a:gd name="adj2" fmla="val 5155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Segoe Print" panose="02000600000000000000" pitchFamily="2" charset="0"/>
              </a:rPr>
              <a:t>YOU HAVE A DOG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5620388" y="2043659"/>
            <a:ext cx="3515536" cy="1408217"/>
          </a:xfrm>
          <a:prstGeom prst="wedgeRoundRectCallout">
            <a:avLst>
              <a:gd name="adj1" fmla="val 77772"/>
              <a:gd name="adj2" fmla="val 5155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latin typeface="Segoe Print" panose="02000600000000000000" pitchFamily="2" charset="0"/>
              </a:rPr>
              <a:t>YOU HAVE A CAT.</a:t>
            </a:r>
            <a:endParaRPr lang="cs-CZ" sz="2400" dirty="0">
              <a:latin typeface="Segoe Print" panose="02000600000000000000" pitchFamily="2" charset="0"/>
            </a:endParaRP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5681983" y="2000282"/>
            <a:ext cx="3515537" cy="1482371"/>
          </a:xfrm>
          <a:prstGeom prst="wedgeRoundRectCallout">
            <a:avLst>
              <a:gd name="adj1" fmla="val 77772"/>
              <a:gd name="adj2" fmla="val 5155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YOU LIKE MATH.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5556711" y="2070959"/>
            <a:ext cx="3640809" cy="1408217"/>
          </a:xfrm>
          <a:prstGeom prst="wedgeRoundRectCallout">
            <a:avLst>
              <a:gd name="adj1" fmla="val 77772"/>
              <a:gd name="adj2" fmla="val 5155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YOU ARE WEARING </a:t>
            </a:r>
          </a:p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A SKIRT.</a:t>
            </a:r>
            <a:endParaRPr lang="cs-CZ" sz="28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21732 -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8672 -0.00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15377 0.001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1655 0.004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18672 0.003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0.18672 -0.003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41895" y="360592"/>
            <a:ext cx="45801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ŽIVÉ PEXESO</a:t>
            </a:r>
            <a:endParaRPr lang="cs-CZ" sz="48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3" y="3689080"/>
            <a:ext cx="2032665" cy="29675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46" y="3600695"/>
            <a:ext cx="1582868" cy="3144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4590281" y="3513736"/>
            <a:ext cx="2000923" cy="31428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04" y="3513736"/>
            <a:ext cx="1890239" cy="30822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7" y="2855424"/>
            <a:ext cx="2365761" cy="3889559"/>
          </a:xfrm>
          <a:prstGeom prst="rect">
            <a:avLst/>
          </a:prstGeom>
        </p:spPr>
      </p:pic>
      <p:sp>
        <p:nvSpPr>
          <p:cNvPr id="9" name="Bublinový popisek ve tvaru obláčku 8"/>
          <p:cNvSpPr/>
          <p:nvPr/>
        </p:nvSpPr>
        <p:spPr>
          <a:xfrm>
            <a:off x="2537717" y="2116476"/>
            <a:ext cx="1941994" cy="1142475"/>
          </a:xfrm>
          <a:prstGeom prst="cloudCallout">
            <a:avLst>
              <a:gd name="adj1" fmla="val -22127"/>
              <a:gd name="adj2" fmla="val 732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Segoe Print" panose="02000600000000000000" pitchFamily="2" charset="0"/>
              </a:rPr>
              <a:t>BLUE</a:t>
            </a:r>
            <a:endParaRPr lang="cs-CZ" sz="2000" b="1" dirty="0">
              <a:latin typeface="Segoe Print" panose="02000600000000000000" pitchFamily="2" charset="0"/>
            </a:endParaRPr>
          </a:p>
        </p:txBody>
      </p:sp>
      <p:sp>
        <p:nvSpPr>
          <p:cNvPr id="10" name="Bublinový popisek ve tvaru obláčku 9"/>
          <p:cNvSpPr/>
          <p:nvPr/>
        </p:nvSpPr>
        <p:spPr>
          <a:xfrm>
            <a:off x="6760338" y="1960651"/>
            <a:ext cx="2003517" cy="1142475"/>
          </a:xfrm>
          <a:prstGeom prst="cloudCallout">
            <a:avLst>
              <a:gd name="adj1" fmla="val -17512"/>
              <a:gd name="adj2" fmla="val 732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Segoe Print" panose="02000600000000000000" pitchFamily="2" charset="0"/>
              </a:rPr>
              <a:t>BLUE</a:t>
            </a:r>
            <a:endParaRPr lang="cs-CZ" sz="2000" b="1" dirty="0">
              <a:latin typeface="Segoe Print" panose="02000600000000000000" pitchFamily="2" charset="0"/>
            </a:endParaRPr>
          </a:p>
        </p:txBody>
      </p:sp>
      <p:sp>
        <p:nvSpPr>
          <p:cNvPr id="11" name="Bublinový popisek ve tvaru obláčku 10"/>
          <p:cNvSpPr/>
          <p:nvPr/>
        </p:nvSpPr>
        <p:spPr>
          <a:xfrm>
            <a:off x="4826232" y="1960651"/>
            <a:ext cx="1587586" cy="1142475"/>
          </a:xfrm>
          <a:prstGeom prst="cloudCallout">
            <a:avLst>
              <a:gd name="adj1" fmla="val 1171"/>
              <a:gd name="adj2" fmla="val 7149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atin typeface="Segoe Print" panose="02000600000000000000" pitchFamily="2" charset="0"/>
              </a:rPr>
              <a:t>RED</a:t>
            </a:r>
            <a:endParaRPr lang="cs-CZ" sz="2000" b="1" dirty="0">
              <a:latin typeface="Segoe Print" panose="02000600000000000000" pitchFamily="2" charset="0"/>
            </a:endParaRPr>
          </a:p>
        </p:txBody>
      </p:sp>
      <p:sp>
        <p:nvSpPr>
          <p:cNvPr id="12" name="Bublinový popisek ve tvaru obláčku 11"/>
          <p:cNvSpPr/>
          <p:nvPr/>
        </p:nvSpPr>
        <p:spPr>
          <a:xfrm>
            <a:off x="616451" y="2116476"/>
            <a:ext cx="1587586" cy="1142475"/>
          </a:xfrm>
          <a:prstGeom prst="cloudCallout">
            <a:avLst>
              <a:gd name="adj1" fmla="val 1171"/>
              <a:gd name="adj2" fmla="val 7149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atin typeface="Segoe Print" panose="02000600000000000000" pitchFamily="2" charset="0"/>
              </a:rPr>
              <a:t>RED</a:t>
            </a:r>
            <a:endParaRPr lang="cs-CZ" sz="2000" b="1" dirty="0">
              <a:latin typeface="Segoe Print" panose="02000600000000000000" pitchFamily="2" charset="0"/>
            </a:endParaRPr>
          </a:p>
        </p:txBody>
      </p:sp>
      <p:sp>
        <p:nvSpPr>
          <p:cNvPr id="13" name="Oválný bublinový popisek 12"/>
          <p:cNvSpPr/>
          <p:nvPr/>
        </p:nvSpPr>
        <p:spPr>
          <a:xfrm>
            <a:off x="8928243" y="1212351"/>
            <a:ext cx="2992485" cy="1052409"/>
          </a:xfrm>
          <a:prstGeom prst="wedgeEllipseCallout">
            <a:avLst>
              <a:gd name="adj1" fmla="val 1025"/>
              <a:gd name="adj2" fmla="val 9959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atin typeface="Segoe Print" panose="02000600000000000000" pitchFamily="2" charset="0"/>
              </a:rPr>
              <a:t>ORANGE</a:t>
            </a:r>
            <a:endParaRPr lang="cs-CZ" sz="1600" b="1" dirty="0">
              <a:latin typeface="Segoe Print" panose="02000600000000000000" pitchFamily="2" charset="0"/>
            </a:endParaRPr>
          </a:p>
        </p:txBody>
      </p:sp>
      <p:sp>
        <p:nvSpPr>
          <p:cNvPr id="14" name="Oválný bublinový popisek 13"/>
          <p:cNvSpPr/>
          <p:nvPr/>
        </p:nvSpPr>
        <p:spPr>
          <a:xfrm>
            <a:off x="8928243" y="1212350"/>
            <a:ext cx="2992485" cy="1052409"/>
          </a:xfrm>
          <a:prstGeom prst="wedgeEllipseCallout">
            <a:avLst>
              <a:gd name="adj1" fmla="val 1025"/>
              <a:gd name="adj2" fmla="val 9959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atin typeface="Segoe Print" panose="02000600000000000000" pitchFamily="2" charset="0"/>
              </a:rPr>
              <a:t>BLUE</a:t>
            </a:r>
            <a:endParaRPr lang="cs-CZ" sz="1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\Desktop\NPI_ppt_A4\CC-BY-SA_ico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2953811"/>
            <a:ext cx="2308225" cy="81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192486" y="3006513"/>
            <a:ext cx="493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Celá </a:t>
            </a:r>
            <a:r>
              <a:rPr lang="cs-CZ" sz="2000" b="1" dirty="0" smtClean="0"/>
              <a:t>prezentace je dostupná </a:t>
            </a:r>
            <a:r>
              <a:rPr lang="cs-CZ" sz="2000" b="1" dirty="0"/>
              <a:t>pod licencí </a:t>
            </a:r>
            <a:r>
              <a:rPr lang="cs-CZ" sz="2000" b="1" dirty="0" smtClean="0"/>
              <a:t>CC </a:t>
            </a:r>
            <a:r>
              <a:rPr lang="cs-CZ" sz="2000" b="1" dirty="0"/>
              <a:t>BY-SA 4.0 </a:t>
            </a:r>
            <a:r>
              <a:rPr lang="cs-CZ" sz="2000" b="1" dirty="0" smtClean="0"/>
              <a:t>Mezinárodní.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219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8348" y="80662"/>
            <a:ext cx="68034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40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Yes</a:t>
            </a:r>
            <a:r>
              <a:rPr lang="cs-CZ" sz="40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, I do/ No, I </a:t>
            </a:r>
            <a:r>
              <a:rPr lang="cs-CZ" sz="40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don´t</a:t>
            </a:r>
            <a:endParaRPr lang="cs-CZ" sz="4000" b="1" dirty="0" smtClean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  <a:p>
            <a:r>
              <a:rPr lang="cs-CZ" sz="4000" b="1" cap="none" spc="0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Yes</a:t>
            </a:r>
            <a:r>
              <a:rPr lang="cs-CZ" sz="4000" b="1" cap="none" spc="0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, I </a:t>
            </a:r>
            <a:r>
              <a:rPr lang="cs-CZ" sz="4000" b="1" cap="none" spc="0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have</a:t>
            </a:r>
            <a:r>
              <a:rPr lang="cs-CZ" sz="4000" b="1" cap="none" spc="0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/ No I, </a:t>
            </a:r>
            <a:r>
              <a:rPr lang="cs-CZ" sz="4000" b="1" cap="none" spc="0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effectLst/>
                <a:latin typeface="Segoe Print" panose="02000600000000000000" pitchFamily="2" charset="0"/>
              </a:rPr>
              <a:t>haven´t</a:t>
            </a:r>
            <a:endParaRPr lang="cs-CZ" sz="40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03" y="3513736"/>
            <a:ext cx="2032665" cy="29675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01" y="3425351"/>
            <a:ext cx="1582868" cy="3144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4590281" y="3513736"/>
            <a:ext cx="2000923" cy="31428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2" y="3610301"/>
            <a:ext cx="1794126" cy="2949731"/>
          </a:xfrm>
          <a:prstGeom prst="rect">
            <a:avLst/>
          </a:prstGeom>
        </p:spPr>
      </p:pic>
      <p:sp>
        <p:nvSpPr>
          <p:cNvPr id="13" name="Oválný bublinový popisek 12"/>
          <p:cNvSpPr/>
          <p:nvPr/>
        </p:nvSpPr>
        <p:spPr>
          <a:xfrm>
            <a:off x="118347" y="1674467"/>
            <a:ext cx="2540923" cy="1052409"/>
          </a:xfrm>
          <a:prstGeom prst="wedgeEllipseCallout">
            <a:avLst>
              <a:gd name="adj1" fmla="val 16750"/>
              <a:gd name="adj2" fmla="val 10053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>
                <a:latin typeface="Segoe Print" panose="02000600000000000000" pitchFamily="2" charset="0"/>
              </a:rPr>
              <a:t>Yes</a:t>
            </a:r>
            <a:r>
              <a:rPr lang="cs-CZ" sz="2400" b="1" dirty="0" smtClean="0">
                <a:latin typeface="Segoe Print" panose="02000600000000000000" pitchFamily="2" charset="0"/>
              </a:rPr>
              <a:t>, I do.</a:t>
            </a:r>
            <a:endParaRPr lang="cs-CZ" b="1" dirty="0">
              <a:latin typeface="Segoe Print" panose="02000600000000000000" pitchFamily="2" charset="0"/>
            </a:endParaRPr>
          </a:p>
        </p:txBody>
      </p:sp>
      <p:sp>
        <p:nvSpPr>
          <p:cNvPr id="14" name="Oválný bublinový popisek 13"/>
          <p:cNvSpPr/>
          <p:nvPr/>
        </p:nvSpPr>
        <p:spPr>
          <a:xfrm>
            <a:off x="8731045" y="1527212"/>
            <a:ext cx="3226061" cy="1052409"/>
          </a:xfrm>
          <a:prstGeom prst="wedgeEllipseCallout">
            <a:avLst>
              <a:gd name="adj1" fmla="val -6839"/>
              <a:gd name="adj2" fmla="val 11080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atin typeface="Segoe Print" panose="02000600000000000000" pitchFamily="2" charset="0"/>
              </a:rPr>
              <a:t>No, I </a:t>
            </a:r>
            <a:r>
              <a:rPr lang="cs-CZ" sz="2800" b="1" dirty="0" err="1" smtClean="0">
                <a:latin typeface="Segoe Print" panose="02000600000000000000" pitchFamily="2" charset="0"/>
              </a:rPr>
              <a:t>don´t</a:t>
            </a:r>
            <a:r>
              <a:rPr lang="cs-CZ" sz="2800" b="1" dirty="0" smtClean="0">
                <a:latin typeface="Segoe Print" panose="02000600000000000000" pitchFamily="2" charset="0"/>
              </a:rPr>
              <a:t>.</a:t>
            </a:r>
            <a:endParaRPr lang="cs-CZ" sz="2800" b="1" dirty="0">
              <a:latin typeface="Segoe Print" panose="02000600000000000000" pitchFamily="2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09" y="1922170"/>
            <a:ext cx="2386892" cy="5342619"/>
          </a:xfrm>
          <a:prstGeom prst="rect">
            <a:avLst/>
          </a:prstGeom>
        </p:spPr>
      </p:pic>
      <p:sp>
        <p:nvSpPr>
          <p:cNvPr id="16" name="Zaoblený obdélníkový bublinový popisek 15"/>
          <p:cNvSpPr/>
          <p:nvPr/>
        </p:nvSpPr>
        <p:spPr>
          <a:xfrm>
            <a:off x="4230372" y="1407561"/>
            <a:ext cx="3099328" cy="1190646"/>
          </a:xfrm>
          <a:prstGeom prst="wedgeRoundRectCallout">
            <a:avLst>
              <a:gd name="adj1" fmla="val 39120"/>
              <a:gd name="adj2" fmla="val 11523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latin typeface="Segoe Print" panose="02000600000000000000" pitchFamily="2" charset="0"/>
              </a:rPr>
              <a:t>Do </a:t>
            </a:r>
            <a:r>
              <a:rPr lang="cs-CZ" sz="3600" b="1" dirty="0" err="1" smtClean="0">
                <a:latin typeface="Segoe Print" panose="02000600000000000000" pitchFamily="2" charset="0"/>
              </a:rPr>
              <a:t>you</a:t>
            </a:r>
            <a:r>
              <a:rPr lang="cs-CZ" sz="3600" b="1" dirty="0" smtClean="0">
                <a:latin typeface="Segoe Print" panose="02000600000000000000" pitchFamily="2" charset="0"/>
              </a:rPr>
              <a:t> </a:t>
            </a:r>
            <a:r>
              <a:rPr lang="cs-CZ" sz="3600" b="1" dirty="0" err="1" smtClean="0">
                <a:latin typeface="Segoe Print" panose="02000600000000000000" pitchFamily="2" charset="0"/>
              </a:rPr>
              <a:t>like</a:t>
            </a:r>
            <a:r>
              <a:rPr lang="cs-CZ" sz="3600" b="1" dirty="0" smtClean="0">
                <a:latin typeface="Segoe Print" panose="02000600000000000000" pitchFamily="2" charset="0"/>
              </a:rPr>
              <a:t> </a:t>
            </a:r>
            <a:r>
              <a:rPr lang="cs-CZ" sz="3600" b="1" dirty="0" err="1" smtClean="0">
                <a:latin typeface="Segoe Print" panose="02000600000000000000" pitchFamily="2" charset="0"/>
              </a:rPr>
              <a:t>bananas</a:t>
            </a:r>
            <a:r>
              <a:rPr lang="cs-CZ" sz="3600" b="1" dirty="0" smtClean="0">
                <a:latin typeface="Segoe Print" panose="02000600000000000000" pitchFamily="2" charset="0"/>
              </a:rPr>
              <a:t>?</a:t>
            </a:r>
            <a:endParaRPr lang="cs-CZ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2395 -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31263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38893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38581 0.009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6149" y="343869"/>
            <a:ext cx="52902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40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CO CHYBÍ?</a:t>
            </a:r>
          </a:p>
          <a:p>
            <a:r>
              <a:rPr lang="cs-CZ" sz="40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WHAT IS MISSING?</a:t>
            </a:r>
            <a:endParaRPr lang="cs-CZ" sz="40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026" name="Picture 2" descr="http://www.clker.com/cliparts/0/1/9/9/11971500321709250696revans2_Chalkboard.svg.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51" y="1128699"/>
            <a:ext cx="6395371" cy="562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5" y="2992736"/>
            <a:ext cx="1894782" cy="37638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22" y="1470512"/>
            <a:ext cx="1101654" cy="10425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50" y="2994490"/>
            <a:ext cx="1489998" cy="14061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1" y="1721176"/>
            <a:ext cx="1511264" cy="14262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54" y="1490532"/>
            <a:ext cx="1194694" cy="113097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50" y="3365017"/>
            <a:ext cx="1599690" cy="150966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48" y="2219128"/>
            <a:ext cx="1289454" cy="121688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475" y="2760463"/>
            <a:ext cx="1362408" cy="128573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31" y="3667992"/>
            <a:ext cx="1396615" cy="1318018"/>
          </a:xfrm>
          <a:prstGeom prst="rect">
            <a:avLst/>
          </a:prstGeom>
        </p:spPr>
      </p:pic>
      <p:sp>
        <p:nvSpPr>
          <p:cNvPr id="23" name="Oválný bublinový popisek 22"/>
          <p:cNvSpPr/>
          <p:nvPr/>
        </p:nvSpPr>
        <p:spPr>
          <a:xfrm>
            <a:off x="2823297" y="1729744"/>
            <a:ext cx="2249075" cy="1723534"/>
          </a:xfrm>
          <a:prstGeom prst="wedgeEllipseCallout">
            <a:avLst>
              <a:gd name="adj1" fmla="val -55807"/>
              <a:gd name="adj2" fmla="val 5508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err="1" smtClean="0">
                <a:latin typeface="Segoe Print" panose="02000600000000000000" pitchFamily="2" charset="0"/>
              </a:rPr>
              <a:t>It´s</a:t>
            </a:r>
            <a:r>
              <a:rPr lang="cs-CZ" sz="2800" dirty="0" smtClean="0">
                <a:latin typeface="Segoe Print" panose="02000600000000000000" pitchFamily="2" charset="0"/>
              </a:rPr>
              <a:t> </a:t>
            </a:r>
            <a:r>
              <a:rPr lang="cs-CZ" sz="2800" dirty="0" err="1" smtClean="0">
                <a:latin typeface="Segoe Print" panose="02000600000000000000" pitchFamily="2" charset="0"/>
              </a:rPr>
              <a:t>brown</a:t>
            </a:r>
            <a:r>
              <a:rPr lang="cs-CZ" sz="2800" dirty="0" smtClean="0">
                <a:latin typeface="Segoe Print" panose="02000600000000000000" pitchFamily="2" charset="0"/>
              </a:rPr>
              <a:t>.</a:t>
            </a:r>
            <a:endParaRPr lang="cs-CZ" sz="28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5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85185E-6 L 3.33333E-6 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sp>
        <p:nvSpPr>
          <p:cNvPr id="10" name="Zaoblený obdélníkový bublinový popisek 9"/>
          <p:cNvSpPr/>
          <p:nvPr/>
        </p:nvSpPr>
        <p:spPr>
          <a:xfrm>
            <a:off x="678426" y="2123767"/>
            <a:ext cx="1366684" cy="668593"/>
          </a:xfrm>
          <a:prstGeom prst="wedgeRoundRectCallout">
            <a:avLst>
              <a:gd name="adj1" fmla="val -9322"/>
              <a:gd name="adj2" fmla="val 78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ONE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2485449" y="2377306"/>
            <a:ext cx="1366684" cy="668593"/>
          </a:xfrm>
          <a:prstGeom prst="wedgeRoundRectCallout">
            <a:avLst>
              <a:gd name="adj1" fmla="val -9322"/>
              <a:gd name="adj2" fmla="val 78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TWO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4355065" y="2377306"/>
            <a:ext cx="1607574" cy="668593"/>
          </a:xfrm>
          <a:prstGeom prst="wedgeRoundRectCallout">
            <a:avLst>
              <a:gd name="adj1" fmla="val -9322"/>
              <a:gd name="adj2" fmla="val 78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THREE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6279758" y="2458063"/>
            <a:ext cx="1366684" cy="668593"/>
          </a:xfrm>
          <a:prstGeom prst="wedgeRoundRectCallout">
            <a:avLst>
              <a:gd name="adj1" fmla="val 6505"/>
              <a:gd name="adj2" fmla="val 811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FOUR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8214851" y="2458062"/>
            <a:ext cx="1366684" cy="668593"/>
          </a:xfrm>
          <a:prstGeom prst="wedgeRoundRectCallout">
            <a:avLst>
              <a:gd name="adj1" fmla="val 12261"/>
              <a:gd name="adj2" fmla="val 796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FIVE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10149944" y="2434727"/>
            <a:ext cx="1366684" cy="668593"/>
          </a:xfrm>
          <a:prstGeom prst="wedgeRoundRectCallout">
            <a:avLst>
              <a:gd name="adj1" fmla="val -25149"/>
              <a:gd name="adj2" fmla="val 899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SIX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511277" y="2123767"/>
            <a:ext cx="1529880" cy="668593"/>
          </a:xfrm>
          <a:prstGeom prst="wedgeRoundRectCallout">
            <a:avLst>
              <a:gd name="adj1" fmla="val -3307"/>
              <a:gd name="adj2" fmla="val 91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SEVEN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2393874" y="2377305"/>
            <a:ext cx="1604521" cy="668593"/>
          </a:xfrm>
          <a:prstGeom prst="wedgeRoundRectCallout">
            <a:avLst>
              <a:gd name="adj1" fmla="val -25149"/>
              <a:gd name="adj2" fmla="val 899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EIGHT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4455735" y="2388437"/>
            <a:ext cx="1366684" cy="668593"/>
          </a:xfrm>
          <a:prstGeom prst="wedgeRoundRectCallout">
            <a:avLst>
              <a:gd name="adj1" fmla="val -7163"/>
              <a:gd name="adj2" fmla="val 899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NINE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6279758" y="2458062"/>
            <a:ext cx="1366684" cy="668593"/>
          </a:xfrm>
          <a:prstGeom prst="wedgeRoundRectCallout">
            <a:avLst>
              <a:gd name="adj1" fmla="val 5786"/>
              <a:gd name="adj2" fmla="val 91408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>
                <a:latin typeface="Segoe Print" panose="02000600000000000000" pitchFamily="2" charset="0"/>
              </a:rPr>
              <a:t>TEN</a:t>
            </a:r>
            <a:endParaRPr lang="cs-CZ" sz="2800" dirty="0">
              <a:latin typeface="Segoe Print" panose="02000600000000000000" pitchFamily="2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25533" y="444854"/>
            <a:ext cx="54072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Počítání do 10</a:t>
            </a:r>
            <a:endParaRPr lang="cs-CZ" sz="5400" b="1" cap="none" spc="0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77269" y="806128"/>
            <a:ext cx="110754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KDE ČERPÁM </a:t>
            </a:r>
          </a:p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INSPIRACI/MATERIÁLY/NÁMĚTY?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94" t="14949" r="2645" b="8790"/>
          <a:stretch/>
        </p:blipFill>
        <p:spPr>
          <a:xfrm>
            <a:off x="626378" y="479138"/>
            <a:ext cx="10947022" cy="56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8369" t="14208" r="19823" b="7684"/>
          <a:stretch/>
        </p:blipFill>
        <p:spPr>
          <a:xfrm>
            <a:off x="297689" y="2469975"/>
            <a:ext cx="7242825" cy="41589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7361" t="19136" r="19305" b="17407"/>
          <a:stretch/>
        </p:blipFill>
        <p:spPr>
          <a:xfrm>
            <a:off x="5063156" y="587506"/>
            <a:ext cx="6680200" cy="37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4965" t="15343" r="5886" b="5414"/>
          <a:stretch/>
        </p:blipFill>
        <p:spPr>
          <a:xfrm>
            <a:off x="266836" y="304269"/>
            <a:ext cx="7662334" cy="6067033"/>
          </a:xfrm>
          <a:prstGeom prst="rect">
            <a:avLst/>
          </a:prstGeom>
        </p:spPr>
      </p:pic>
      <p:pic>
        <p:nvPicPr>
          <p:cNvPr id="4" name="Obrázek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3475" t="14397" r="25355" b="12789"/>
          <a:stretch/>
        </p:blipFill>
        <p:spPr>
          <a:xfrm>
            <a:off x="7157761" y="1440699"/>
            <a:ext cx="4894885" cy="43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7411" t="19314" r="8440" b="12222"/>
          <a:stretch/>
        </p:blipFill>
        <p:spPr>
          <a:xfrm>
            <a:off x="375991" y="393291"/>
            <a:ext cx="11413160" cy="61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774546" y="432502"/>
            <a:ext cx="2880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ZDROJE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326546" y="1571155"/>
            <a:ext cx="5558573" cy="64633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www.wordwall.com</a:t>
            </a:r>
            <a:endParaRPr lang="cs-CZ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www.clker.com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www.youtube.com</a:t>
            </a:r>
            <a:endParaRPr lang="cs-CZ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www.ucitelnice.cz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/>
              </a:rPr>
              <a:t>https://www.oxfordowl.co.uk/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/>
              </a:rPr>
              <a:t>https://www.liveworksheets.com</a:t>
            </a:r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/>
              </a:rPr>
              <a:t>/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https://www.zsbesednice.cz/fotogalerie</a:t>
            </a:r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/>
              </a:rPr>
              <a:t>/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/>
              </a:rPr>
              <a:t>www.jamboard.com</a:t>
            </a:r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0"/>
              </a:rPr>
              <a:t>https://en.islcollective.com</a:t>
            </a:r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10"/>
              </a:rPr>
              <a:t>/</a:t>
            </a:r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cs-CZ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Ilustrace: Štěpánka </a:t>
            </a:r>
            <a:r>
              <a:rPr lang="cs-CZ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Hosenseidlová</a:t>
            </a:r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cs-CZ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cs-CZ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cs-C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5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aniel\Desktop\logo+uci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30" y="3556794"/>
            <a:ext cx="3333750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8"/>
          <p:cNvSpPr txBox="1">
            <a:spLocks/>
          </p:cNvSpPr>
          <p:nvPr/>
        </p:nvSpPr>
        <p:spPr>
          <a:xfrm>
            <a:off x="420818" y="3289727"/>
            <a:ext cx="7010699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8497BAE4-AA8F-40E0-B49F-DF137CC99E98}"/>
              </a:ext>
            </a:extLst>
          </p:cNvPr>
          <p:cNvSpPr txBox="1">
            <a:spLocks/>
          </p:cNvSpPr>
          <p:nvPr/>
        </p:nvSpPr>
        <p:spPr>
          <a:xfrm>
            <a:off x="420818" y="4318000"/>
            <a:ext cx="7010699" cy="2269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94400" rtl="0" eaLnBrk="1" latinLnBrk="0" hangingPunct="1">
              <a:lnSpc>
                <a:spcPct val="50000"/>
              </a:lnSpc>
              <a:spcBef>
                <a:spcPts val="600"/>
              </a:spcBef>
              <a:buSzPct val="110000"/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19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9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9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9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Wingdings" panose="05000000000000000000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4400" rtl="0" eaLnBrk="1" fontAlgn="auto" latinLnBrk="0" hangingPunct="1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ClrTx/>
              <a:buSzPct val="110000"/>
              <a:buFont typeface="Wingdings" panose="05000000000000000000" pitchFamily="2" charset="2"/>
              <a:buNone/>
              <a:tabLst/>
              <a:defRPr/>
            </a:pPr>
            <a:r>
              <a:rPr lang="cs-CZ" sz="18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Mgr. Irena Hubená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0"/>
          <p:cNvSpPr/>
          <p:nvPr/>
        </p:nvSpPr>
        <p:spPr>
          <a:xfrm>
            <a:off x="1645348" y="4710728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lang="cs-CZ" sz="1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budování kapacit pro rozvoj základních </a:t>
            </a:r>
            <a:r>
              <a:rPr lang="cs-CZ" sz="1733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cs-CZ" sz="1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/gramotností v předškolním </a:t>
            </a:r>
            <a:br>
              <a:rPr lang="cs-CZ" sz="1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základním vzdělávání - Podpora práce učitelů (PPUČ) je financován Evropskou unií.</a:t>
            </a:r>
            <a:endParaRPr sz="1867" b="0" i="0" u="none" strike="noStrike" cap="none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" descr="C:\Users\Daniel\Desktop\logo+uci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67" y="1370063"/>
            <a:ext cx="4125685" cy="257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9"/>
          <p:cNvGrpSpPr/>
          <p:nvPr/>
        </p:nvGrpSpPr>
        <p:grpSpPr>
          <a:xfrm>
            <a:off x="5740401" y="18143"/>
            <a:ext cx="6451600" cy="6839857"/>
            <a:chOff x="0" y="0"/>
            <a:chExt cx="6400800" cy="1028700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chemeClr val="accent1">
                <a:alpha val="74117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p9"/>
            <p:cNvGrpSpPr/>
            <p:nvPr/>
          </p:nvGrpSpPr>
          <p:grpSpPr>
            <a:xfrm>
              <a:off x="807244" y="649418"/>
              <a:ext cx="4731789" cy="2416276"/>
              <a:chOff x="6750844" y="3074840"/>
              <a:chExt cx="4731789" cy="2416276"/>
            </a:xfrm>
          </p:grpSpPr>
          <p:sp>
            <p:nvSpPr>
              <p:cNvPr id="190" name="Google Shape;190;p9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rPr lang="cs-CZ" sz="4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4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9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192" name="Google Shape;192;p9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93" name="Google Shape;193;p9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4" name="Google Shape;194;p9"/>
              <p:cNvGrpSpPr/>
              <p:nvPr/>
            </p:nvGrpSpPr>
            <p:grpSpPr>
              <a:xfrm rot="10800000">
                <a:off x="10796832" y="4774558"/>
                <a:ext cx="685801" cy="716558"/>
                <a:chOff x="6418017" y="4452983"/>
                <a:chExt cx="685801" cy="716558"/>
              </a:xfrm>
            </p:grpSpPr>
            <p:cxnSp>
              <p:nvCxnSpPr>
                <p:cNvPr id="195" name="Google Shape;195;p9"/>
                <p:cNvCxnSpPr/>
                <p:nvPr/>
              </p:nvCxnSpPr>
              <p:spPr>
                <a:xfrm rot="10800000">
                  <a:off x="6418017" y="4483742"/>
                  <a:ext cx="0" cy="685799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196" name="Google Shape;196;p9"/>
                <p:cNvCxnSpPr/>
                <p:nvPr/>
              </p:nvCxnSpPr>
              <p:spPr>
                <a:xfrm>
                  <a:off x="6418018" y="4452983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197" name="Google Shape;197;p9"/>
            <p:cNvSpPr txBox="1"/>
            <p:nvPr/>
          </p:nvSpPr>
          <p:spPr>
            <a:xfrm>
              <a:off x="826426" y="4543682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Podpora budování kapacit</a:t>
              </a:r>
              <a:b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 rozvoj základních pre/gramotností </a:t>
              </a:r>
              <a:b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 předškolním </a:t>
              </a:r>
              <a:b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základním vzdělávání</a:t>
              </a: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41" y="14677"/>
            <a:ext cx="5714660" cy="681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8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480549" y="1995199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EBOOKY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pic>
        <p:nvPicPr>
          <p:cNvPr id="10" name="Picture 2" descr="C:\Users\Daniel\Desktop\logo+uci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1" y="270635"/>
            <a:ext cx="2232519" cy="1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98323" y="394711"/>
            <a:ext cx="10126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Oxford OWL </a:t>
            </a:r>
            <a:r>
              <a:rPr lang="cs-CZ" sz="54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eBOOK</a:t>
            </a:r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 </a:t>
            </a:r>
            <a:r>
              <a:rPr lang="cs-CZ" sz="54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Library</a:t>
            </a:r>
            <a:endParaRPr lang="cs-CZ" sz="5400" b="1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3" y="1840428"/>
            <a:ext cx="3678673" cy="4314566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81" y="1840428"/>
            <a:ext cx="3479858" cy="4314566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15" y="1840428"/>
            <a:ext cx="3257717" cy="43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3303" y="1521073"/>
            <a:ext cx="1121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JAKÉ GRAMOTNOSTI ROZVÍJÍME?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71800" y="2397949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900" dirty="0"/>
              <a:t>ČG-1-2-02 Porovnává a propojuje informace z textu včetně obrázků.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71800" y="3059669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900" dirty="0"/>
              <a:t>ČG-1-2-04 S dopomocí najde jednotlivé důležité informace či momenty v textu.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71800" y="3794563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900" dirty="0"/>
              <a:t>ČG-1-2-05 S dopomocí najde v textu místa, která sdělují důležitou myšlenku</a:t>
            </a:r>
          </a:p>
        </p:txBody>
      </p:sp>
      <p:sp>
        <p:nvSpPr>
          <p:cNvPr id="7" name="Obdélník 6"/>
          <p:cNvSpPr/>
          <p:nvPr/>
        </p:nvSpPr>
        <p:spPr>
          <a:xfrm>
            <a:off x="2971800" y="451591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900" dirty="0"/>
              <a:t>ČG-1-2-07 Hledá shody a rozdíly mezi tím, co čte, a mezi vlastní zkušeností, znalostmi a světem. Jednoduše při tom odkazuje na konkrétní místa v textu nebo ilustraci.</a:t>
            </a:r>
          </a:p>
        </p:txBody>
      </p:sp>
      <p:sp>
        <p:nvSpPr>
          <p:cNvPr id="8" name="Obdélník 7"/>
          <p:cNvSpPr/>
          <p:nvPr/>
        </p:nvSpPr>
        <p:spPr>
          <a:xfrm>
            <a:off x="2971800" y="5676058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900" dirty="0"/>
              <a:t>ČG-1-3-06 Porovnává sebe a své zkušenosti s postavami, hledá shody a rozdíly mezi tím, co čte, a mezi vlastními zkušenostmi, znalostmi a světem. </a:t>
            </a:r>
          </a:p>
        </p:txBody>
      </p:sp>
      <p:sp>
        <p:nvSpPr>
          <p:cNvPr id="9" name="Obdélník 8"/>
          <p:cNvSpPr/>
          <p:nvPr/>
        </p:nvSpPr>
        <p:spPr>
          <a:xfrm>
            <a:off x="956554" y="366911"/>
            <a:ext cx="10126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Oxford OWL </a:t>
            </a:r>
            <a:r>
              <a:rPr lang="cs-CZ" sz="54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eBOOK</a:t>
            </a:r>
            <a:r>
              <a:rPr lang="cs-CZ" sz="5400" b="1" dirty="0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 </a:t>
            </a:r>
            <a:r>
              <a:rPr lang="cs-CZ" sz="5400" b="1" dirty="0" err="1" smtClean="0">
                <a:ln w="22225">
                  <a:solidFill>
                    <a:srgbClr val="00C996"/>
                  </a:solidFill>
                  <a:prstDash val="solid"/>
                </a:ln>
                <a:solidFill>
                  <a:srgbClr val="57BFE3"/>
                </a:solidFill>
                <a:latin typeface="Segoe Print" panose="02000600000000000000" pitchFamily="2" charset="0"/>
              </a:rPr>
              <a:t>Library</a:t>
            </a:r>
            <a:endParaRPr lang="cs-CZ" sz="5400" b="1" dirty="0">
              <a:ln w="22225">
                <a:solidFill>
                  <a:srgbClr val="00C996"/>
                </a:solidFill>
                <a:prstDash val="solid"/>
              </a:ln>
              <a:solidFill>
                <a:srgbClr val="57BFE3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2747215" y="2352070"/>
            <a:ext cx="6545179" cy="438561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7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10010" y="1974822"/>
            <a:ext cx="110049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egoe Print" panose="02000600000000000000" pitchFamily="2" charset="0"/>
              </a:rPr>
              <a:t>ONLINE APLIKACE - WORDWALL</a:t>
            </a:r>
            <a:endParaRPr lang="cs-CZ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" y="3380197"/>
            <a:ext cx="2069812" cy="33750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71" y="3380196"/>
            <a:ext cx="1699041" cy="3375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54" y="3380195"/>
            <a:ext cx="2296571" cy="335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4"/>
          <a:stretch/>
        </p:blipFill>
        <p:spPr>
          <a:xfrm>
            <a:off x="5962639" y="3380194"/>
            <a:ext cx="2000923" cy="33750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3380193"/>
            <a:ext cx="1936312" cy="33036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40" y="3495040"/>
            <a:ext cx="1982974" cy="3260217"/>
          </a:xfrm>
          <a:prstGeom prst="rect">
            <a:avLst/>
          </a:prstGeom>
        </p:spPr>
      </p:pic>
      <p:pic>
        <p:nvPicPr>
          <p:cNvPr id="11" name="Picture 2" descr="C:\Users\Daniel\Desktop\logo+uci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1" y="270635"/>
            <a:ext cx="2232519" cy="13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2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682C9C54700F449955784C0F4C9059" ma:contentTypeVersion="13" ma:contentTypeDescription="Vytvoří nový dokument" ma:contentTypeScope="" ma:versionID="10e365720dac1e0fdc693187206eda6d">
  <xsd:schema xmlns:xsd="http://www.w3.org/2001/XMLSchema" xmlns:xs="http://www.w3.org/2001/XMLSchema" xmlns:p="http://schemas.microsoft.com/office/2006/metadata/properties" xmlns:ns2="2130e236-7480-4e04-be66-a00b8657e6f7" xmlns:ns3="8a1c2036-36f5-4773-a353-a11a7cdf52ae" targetNamespace="http://schemas.microsoft.com/office/2006/metadata/properties" ma:root="true" ma:fieldsID="7ff1619633837a466018c7ae0c01f6f3" ns2:_="" ns3:_="">
    <xsd:import namespace="2130e236-7480-4e04-be66-a00b8657e6f7"/>
    <xsd:import namespace="8a1c2036-36f5-4773-a353-a11a7cdf52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APIVB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0e236-7480-4e04-be66-a00b8657e6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APIVB" ma:index="19" nillable="true" ma:displayName="APIV B" ma:format="Dropdown" ma:internalName="APIVB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c2036-36f5-4773-a353-a11a7cdf52a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IVB xmlns="2130e236-7480-4e04-be66-a00b8657e6f7" xsi:nil="true"/>
  </documentManagement>
</p:properties>
</file>

<file path=customXml/itemProps1.xml><?xml version="1.0" encoding="utf-8"?>
<ds:datastoreItem xmlns:ds="http://schemas.openxmlformats.org/officeDocument/2006/customXml" ds:itemID="{F7D84C39-8AC4-433D-8015-B6037158A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9A541C-4BDB-4994-A8F4-9969EDA729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30e236-7480-4e04-be66-a00b8657e6f7"/>
    <ds:schemaRef ds:uri="8a1c2036-36f5-4773-a353-a11a7cdf52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3BEED0-12E3-420E-8EBD-B750274E7ECF}">
  <ds:schemaRefs>
    <ds:schemaRef ds:uri="http://schemas.microsoft.com/office/2006/metadata/properties"/>
    <ds:schemaRef ds:uri="2130e236-7480-4e04-be66-a00b8657e6f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8a1c2036-36f5-4773-a353-a11a7cdf52a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Širokoúhlá obrazovka</PresentationFormat>
  <Paragraphs>136</Paragraphs>
  <Slides>39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Segoe Print</vt:lpstr>
      <vt:lpstr>Calibri</vt:lpstr>
      <vt:lpstr>Wingdings</vt:lpstr>
      <vt:lpstr>Curlz MT</vt:lpstr>
      <vt:lpstr>Segoe Script</vt:lpstr>
      <vt:lpstr>Motiv Office</vt:lpstr>
      <vt:lpstr>Společenství praxe vzdělávací oblasti Cizí jazyk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NPI ČR</dc:title>
  <dc:subject>prezentace</dc:subject>
  <dc:creator/>
  <cp:lastModifiedBy/>
  <cp:revision>1</cp:revision>
  <dcterms:created xsi:type="dcterms:W3CDTF">2020-05-13T10:44:02Z</dcterms:created>
  <dcterms:modified xsi:type="dcterms:W3CDTF">2021-04-21T15:35:28Z</dcterms:modified>
  <cp:category>šablona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0x0101007B682C9C54700F449955784C0F4C9059</vt:lpwstr>
  </property>
</Properties>
</file>