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84" r:id="rId3"/>
    <p:sldId id="272" r:id="rId4"/>
    <p:sldId id="286" r:id="rId5"/>
    <p:sldId id="287" r:id="rId6"/>
    <p:sldId id="288" r:id="rId7"/>
    <p:sldId id="289" r:id="rId8"/>
    <p:sldId id="273" r:id="rId9"/>
    <p:sldId id="281" r:id="rId10"/>
    <p:sldId id="282" r:id="rId11"/>
    <p:sldId id="283" r:id="rId12"/>
    <p:sldId id="274" r:id="rId13"/>
    <p:sldId id="275" r:id="rId14"/>
    <p:sldId id="276" r:id="rId15"/>
    <p:sldId id="277" r:id="rId16"/>
    <p:sldId id="278" r:id="rId17"/>
    <p:sldId id="279" r:id="rId18"/>
    <p:sldId id="280" r:id="rId19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B4"/>
    <a:srgbClr val="3366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311290-4E23-4F86-B947-DCDE8352AFE6}" type="doc">
      <dgm:prSet loTypeId="urn:microsoft.com/office/officeart/2005/8/layout/chevron2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cs-CZ"/>
        </a:p>
      </dgm:t>
    </dgm:pt>
    <dgm:pt modelId="{31E7F755-D2D0-4DB3-A7C2-B4E4FED446C5}">
      <dgm:prSet/>
      <dgm:spPr>
        <a:solidFill>
          <a:srgbClr val="005CAB"/>
        </a:solidFill>
      </dgm:spPr>
      <dgm:t>
        <a:bodyPr/>
        <a:lstStyle/>
        <a:p>
          <a:pPr rtl="0"/>
          <a:r>
            <a:rPr lang="cs-CZ" dirty="0" smtClean="0">
              <a:solidFill>
                <a:schemeClr val="bg1"/>
              </a:solidFill>
            </a:rPr>
            <a:t>1</a:t>
          </a:r>
          <a:endParaRPr lang="cs-CZ" dirty="0">
            <a:solidFill>
              <a:schemeClr val="bg1"/>
            </a:solidFill>
          </a:endParaRPr>
        </a:p>
      </dgm:t>
    </dgm:pt>
    <dgm:pt modelId="{3D73F741-2BD0-489A-8673-4F42A999A01A}" type="parTrans" cxnId="{64559EA3-F249-41C9-B04D-D7874C2ECC49}">
      <dgm:prSet/>
      <dgm:spPr/>
      <dgm:t>
        <a:bodyPr/>
        <a:lstStyle/>
        <a:p>
          <a:endParaRPr lang="cs-CZ"/>
        </a:p>
      </dgm:t>
    </dgm:pt>
    <dgm:pt modelId="{28E082F8-6E89-443E-A6D0-0036D7F2777B}" type="sibTrans" cxnId="{64559EA3-F249-41C9-B04D-D7874C2ECC49}">
      <dgm:prSet/>
      <dgm:spPr/>
      <dgm:t>
        <a:bodyPr/>
        <a:lstStyle/>
        <a:p>
          <a:endParaRPr lang="cs-CZ"/>
        </a:p>
      </dgm:t>
    </dgm:pt>
    <dgm:pt modelId="{D838DDC5-2341-4C19-AEFE-34F8E3F6D4B4}">
      <dgm:prSet/>
      <dgm:spPr>
        <a:solidFill>
          <a:srgbClr val="005CAB"/>
        </a:solidFill>
      </dgm:spPr>
      <dgm:t>
        <a:bodyPr/>
        <a:lstStyle/>
        <a:p>
          <a:pPr rtl="0"/>
          <a:r>
            <a:rPr lang="cs-CZ" dirty="0" smtClean="0">
              <a:solidFill>
                <a:schemeClr val="bg1"/>
              </a:solidFill>
            </a:rPr>
            <a:t>2</a:t>
          </a:r>
          <a:endParaRPr lang="cs-CZ" dirty="0">
            <a:solidFill>
              <a:schemeClr val="bg1"/>
            </a:solidFill>
          </a:endParaRPr>
        </a:p>
      </dgm:t>
    </dgm:pt>
    <dgm:pt modelId="{129F6374-B171-4625-A706-DC006B4ADE75}" type="parTrans" cxnId="{B1FD709B-7DB6-4178-9B4C-CF78557F5FED}">
      <dgm:prSet/>
      <dgm:spPr/>
      <dgm:t>
        <a:bodyPr/>
        <a:lstStyle/>
        <a:p>
          <a:endParaRPr lang="cs-CZ"/>
        </a:p>
      </dgm:t>
    </dgm:pt>
    <dgm:pt modelId="{CAB95C79-B50A-4CCB-B5BD-1A74D82EFED5}" type="sibTrans" cxnId="{B1FD709B-7DB6-4178-9B4C-CF78557F5FED}">
      <dgm:prSet/>
      <dgm:spPr/>
      <dgm:t>
        <a:bodyPr/>
        <a:lstStyle/>
        <a:p>
          <a:endParaRPr lang="cs-CZ"/>
        </a:p>
      </dgm:t>
    </dgm:pt>
    <dgm:pt modelId="{7A0D3D6E-2BD5-4959-94A5-78CB6880B54E}">
      <dgm:prSet/>
      <dgm:spPr>
        <a:solidFill>
          <a:srgbClr val="005CAB"/>
        </a:solidFill>
      </dgm:spPr>
      <dgm:t>
        <a:bodyPr/>
        <a:lstStyle/>
        <a:p>
          <a:pPr rtl="0"/>
          <a:r>
            <a:rPr lang="cs-CZ" dirty="0" smtClean="0">
              <a:solidFill>
                <a:schemeClr val="bg1"/>
              </a:solidFill>
            </a:rPr>
            <a:t>3</a:t>
          </a:r>
          <a:endParaRPr lang="cs-CZ" dirty="0">
            <a:solidFill>
              <a:schemeClr val="bg1"/>
            </a:solidFill>
          </a:endParaRPr>
        </a:p>
      </dgm:t>
    </dgm:pt>
    <dgm:pt modelId="{ABA54DB9-45DF-43DC-8B1D-A1E2A45F1163}" type="parTrans" cxnId="{08C5D862-4B13-43FB-A15A-B77C43768B70}">
      <dgm:prSet/>
      <dgm:spPr/>
      <dgm:t>
        <a:bodyPr/>
        <a:lstStyle/>
        <a:p>
          <a:endParaRPr lang="cs-CZ"/>
        </a:p>
      </dgm:t>
    </dgm:pt>
    <dgm:pt modelId="{125DCD15-E413-4B17-8697-C07D1BA44880}" type="sibTrans" cxnId="{08C5D862-4B13-43FB-A15A-B77C43768B70}">
      <dgm:prSet/>
      <dgm:spPr/>
      <dgm:t>
        <a:bodyPr/>
        <a:lstStyle/>
        <a:p>
          <a:endParaRPr lang="cs-CZ"/>
        </a:p>
      </dgm:t>
    </dgm:pt>
    <dgm:pt modelId="{6811A5F3-B795-4156-9F7C-2432851067B3}">
      <dgm:prSet/>
      <dgm:spPr>
        <a:solidFill>
          <a:srgbClr val="005CAB"/>
        </a:solidFill>
      </dgm:spPr>
      <dgm:t>
        <a:bodyPr/>
        <a:lstStyle/>
        <a:p>
          <a:pPr rtl="0"/>
          <a:r>
            <a:rPr lang="cs-CZ" dirty="0" smtClean="0">
              <a:solidFill>
                <a:schemeClr val="bg1"/>
              </a:solidFill>
            </a:rPr>
            <a:t>4</a:t>
          </a:r>
          <a:endParaRPr lang="cs-CZ" dirty="0">
            <a:solidFill>
              <a:schemeClr val="bg1"/>
            </a:solidFill>
          </a:endParaRPr>
        </a:p>
      </dgm:t>
    </dgm:pt>
    <dgm:pt modelId="{FEC50FB2-6DB5-4523-8FC5-D5F9C1D70B08}" type="parTrans" cxnId="{BE6A609E-EF49-4AF4-A6E5-B79BA4FCE1F1}">
      <dgm:prSet/>
      <dgm:spPr/>
      <dgm:t>
        <a:bodyPr/>
        <a:lstStyle/>
        <a:p>
          <a:endParaRPr lang="cs-CZ"/>
        </a:p>
      </dgm:t>
    </dgm:pt>
    <dgm:pt modelId="{B376326E-8026-4E8D-B484-E0A2A091465A}" type="sibTrans" cxnId="{BE6A609E-EF49-4AF4-A6E5-B79BA4FCE1F1}">
      <dgm:prSet/>
      <dgm:spPr/>
      <dgm:t>
        <a:bodyPr/>
        <a:lstStyle/>
        <a:p>
          <a:endParaRPr lang="cs-CZ"/>
        </a:p>
      </dgm:t>
    </dgm:pt>
    <dgm:pt modelId="{84926C21-8205-4779-8A98-A4D9DB94692E}">
      <dgm:prSet/>
      <dgm:spPr>
        <a:solidFill>
          <a:srgbClr val="005CAB"/>
        </a:solidFill>
      </dgm:spPr>
      <dgm:t>
        <a:bodyPr/>
        <a:lstStyle/>
        <a:p>
          <a:pPr rtl="0"/>
          <a:r>
            <a:rPr lang="cs-CZ" dirty="0" smtClean="0">
              <a:solidFill>
                <a:schemeClr val="bg1"/>
              </a:solidFill>
            </a:rPr>
            <a:t>5</a:t>
          </a:r>
          <a:endParaRPr lang="cs-CZ" dirty="0">
            <a:solidFill>
              <a:schemeClr val="bg1"/>
            </a:solidFill>
          </a:endParaRPr>
        </a:p>
      </dgm:t>
    </dgm:pt>
    <dgm:pt modelId="{E5F6C153-9440-446F-8AD1-42B064D7F2E5}" type="parTrans" cxnId="{3C6FD2F7-73C8-472F-96C6-F6F2A9092DAA}">
      <dgm:prSet/>
      <dgm:spPr/>
      <dgm:t>
        <a:bodyPr/>
        <a:lstStyle/>
        <a:p>
          <a:endParaRPr lang="cs-CZ"/>
        </a:p>
      </dgm:t>
    </dgm:pt>
    <dgm:pt modelId="{6498A37C-2932-4A05-B6D0-9EDD522FE1FD}" type="sibTrans" cxnId="{3C6FD2F7-73C8-472F-96C6-F6F2A9092DAA}">
      <dgm:prSet/>
      <dgm:spPr/>
      <dgm:t>
        <a:bodyPr/>
        <a:lstStyle/>
        <a:p>
          <a:endParaRPr lang="cs-CZ"/>
        </a:p>
      </dgm:t>
    </dgm:pt>
    <dgm:pt modelId="{AEE394BE-1B5E-4236-8377-9DF11182A46A}">
      <dgm:prSet/>
      <dgm:spPr>
        <a:solidFill>
          <a:srgbClr val="005CAB"/>
        </a:solidFill>
      </dgm:spPr>
      <dgm:t>
        <a:bodyPr/>
        <a:lstStyle/>
        <a:p>
          <a:pPr rtl="0"/>
          <a:r>
            <a:rPr lang="cs-CZ" dirty="0" smtClean="0">
              <a:solidFill>
                <a:schemeClr val="bg1"/>
              </a:solidFill>
            </a:rPr>
            <a:t>6</a:t>
          </a:r>
          <a:endParaRPr lang="cs-CZ" dirty="0">
            <a:solidFill>
              <a:schemeClr val="bg1"/>
            </a:solidFill>
          </a:endParaRPr>
        </a:p>
      </dgm:t>
    </dgm:pt>
    <dgm:pt modelId="{ACB5D3DD-F774-403B-8662-B9DD8EDCA378}" type="parTrans" cxnId="{316ACC89-94D1-4284-8388-970D529057BB}">
      <dgm:prSet/>
      <dgm:spPr/>
      <dgm:t>
        <a:bodyPr/>
        <a:lstStyle/>
        <a:p>
          <a:endParaRPr lang="cs-CZ"/>
        </a:p>
      </dgm:t>
    </dgm:pt>
    <dgm:pt modelId="{90D867D4-9C3C-44CB-B549-67A0C5DB8560}" type="sibTrans" cxnId="{316ACC89-94D1-4284-8388-970D529057BB}">
      <dgm:prSet/>
      <dgm:spPr/>
      <dgm:t>
        <a:bodyPr/>
        <a:lstStyle/>
        <a:p>
          <a:endParaRPr lang="cs-CZ"/>
        </a:p>
      </dgm:t>
    </dgm:pt>
    <dgm:pt modelId="{7DD816FB-CD45-40F2-81E6-AE78C857F34D}">
      <dgm:prSet/>
      <dgm:spPr>
        <a:solidFill>
          <a:srgbClr val="005CAB"/>
        </a:solidFill>
      </dgm:spPr>
      <dgm:t>
        <a:bodyPr/>
        <a:lstStyle/>
        <a:p>
          <a:pPr rtl="0"/>
          <a:r>
            <a:rPr lang="cs-CZ" dirty="0" smtClean="0">
              <a:solidFill>
                <a:schemeClr val="bg1"/>
              </a:solidFill>
            </a:rPr>
            <a:t>7</a:t>
          </a:r>
          <a:endParaRPr lang="cs-CZ" dirty="0">
            <a:solidFill>
              <a:schemeClr val="bg1"/>
            </a:solidFill>
          </a:endParaRPr>
        </a:p>
      </dgm:t>
    </dgm:pt>
    <dgm:pt modelId="{B7758684-723A-4A8F-ABE1-861485290E84}" type="parTrans" cxnId="{C04CB7EB-CDF9-4FF3-93A6-90809FD0D116}">
      <dgm:prSet/>
      <dgm:spPr/>
      <dgm:t>
        <a:bodyPr/>
        <a:lstStyle/>
        <a:p>
          <a:endParaRPr lang="cs-CZ"/>
        </a:p>
      </dgm:t>
    </dgm:pt>
    <dgm:pt modelId="{628D8144-7137-408C-8C7D-820DBBE220B8}" type="sibTrans" cxnId="{C04CB7EB-CDF9-4FF3-93A6-90809FD0D116}">
      <dgm:prSet/>
      <dgm:spPr/>
      <dgm:t>
        <a:bodyPr/>
        <a:lstStyle/>
        <a:p>
          <a:endParaRPr lang="cs-CZ"/>
        </a:p>
      </dgm:t>
    </dgm:pt>
    <dgm:pt modelId="{567583C2-0A37-4190-AC42-5C66ECC6B72D}">
      <dgm:prSet/>
      <dgm:spPr/>
      <dgm:t>
        <a:bodyPr/>
        <a:lstStyle/>
        <a:p>
          <a:r>
            <a:rPr lang="cs-CZ" dirty="0" smtClean="0">
              <a:latin typeface="+mn-lt"/>
            </a:rPr>
            <a:t>žák odevzdává seznam lit. děl (= seznam zadání k ÚZ) řediteli školy</a:t>
          </a:r>
          <a:endParaRPr lang="cs-CZ" dirty="0">
            <a:latin typeface="+mn-lt"/>
          </a:endParaRPr>
        </a:p>
      </dgm:t>
    </dgm:pt>
    <dgm:pt modelId="{D93E14F0-CA96-4D55-8DD1-9239FDB372F6}" type="parTrans" cxnId="{A1D634F0-19E3-4250-875A-545E335780EF}">
      <dgm:prSet/>
      <dgm:spPr/>
      <dgm:t>
        <a:bodyPr/>
        <a:lstStyle/>
        <a:p>
          <a:endParaRPr lang="cs-CZ"/>
        </a:p>
      </dgm:t>
    </dgm:pt>
    <dgm:pt modelId="{91BB4380-A90D-4534-8395-882BB503C5D6}" type="sibTrans" cxnId="{A1D634F0-19E3-4250-875A-545E335780EF}">
      <dgm:prSet/>
      <dgm:spPr/>
      <dgm:t>
        <a:bodyPr/>
        <a:lstStyle/>
        <a:p>
          <a:endParaRPr lang="cs-CZ"/>
        </a:p>
      </dgm:t>
    </dgm:pt>
    <dgm:pt modelId="{C447441E-C959-49A0-B8F7-C04E2EA4E1D3}">
      <dgm:prSet/>
      <dgm:spPr/>
      <dgm:t>
        <a:bodyPr/>
        <a:lstStyle/>
        <a:p>
          <a:r>
            <a:rPr lang="cs-CZ" dirty="0" smtClean="0">
              <a:latin typeface="+mn-lt"/>
            </a:rPr>
            <a:t>finalizace pracovních listů ve škole</a:t>
          </a:r>
          <a:endParaRPr lang="cs-CZ" dirty="0">
            <a:latin typeface="+mn-lt"/>
          </a:endParaRPr>
        </a:p>
      </dgm:t>
    </dgm:pt>
    <dgm:pt modelId="{9E9D02B3-C159-485F-9597-319ADB6B29F6}" type="parTrans" cxnId="{6921D73E-5B95-4AE3-8AB4-2DCB8C29B59A}">
      <dgm:prSet/>
      <dgm:spPr/>
      <dgm:t>
        <a:bodyPr/>
        <a:lstStyle/>
        <a:p>
          <a:endParaRPr lang="cs-CZ"/>
        </a:p>
      </dgm:t>
    </dgm:pt>
    <dgm:pt modelId="{75CB3B97-57FB-4530-8BA9-AB367B7EC232}" type="sibTrans" cxnId="{6921D73E-5B95-4AE3-8AB4-2DCB8C29B59A}">
      <dgm:prSet/>
      <dgm:spPr/>
      <dgm:t>
        <a:bodyPr/>
        <a:lstStyle/>
        <a:p>
          <a:endParaRPr lang="cs-CZ"/>
        </a:p>
      </dgm:t>
    </dgm:pt>
    <dgm:pt modelId="{D9EA156F-2796-46BF-A5D3-A6120BD14DF1}">
      <dgm:prSet/>
      <dgm:spPr/>
      <dgm:t>
        <a:bodyPr/>
        <a:lstStyle/>
        <a:p>
          <a:r>
            <a:rPr lang="cs-CZ" dirty="0" smtClean="0">
              <a:latin typeface="+mn-lt"/>
            </a:rPr>
            <a:t>žák ze seznamu zadání losuje jedno</a:t>
          </a:r>
          <a:endParaRPr lang="cs-CZ" dirty="0">
            <a:latin typeface="+mn-lt"/>
          </a:endParaRPr>
        </a:p>
      </dgm:t>
    </dgm:pt>
    <dgm:pt modelId="{CF021AF4-5318-4960-9C6C-B1374B9F7531}" type="parTrans" cxnId="{8234E036-900B-42ED-A257-20C940367C7D}">
      <dgm:prSet/>
      <dgm:spPr/>
      <dgm:t>
        <a:bodyPr/>
        <a:lstStyle/>
        <a:p>
          <a:endParaRPr lang="cs-CZ"/>
        </a:p>
      </dgm:t>
    </dgm:pt>
    <dgm:pt modelId="{AAA94B09-2CD0-45AF-8A4B-0BBFC8ADCD3B}" type="sibTrans" cxnId="{8234E036-900B-42ED-A257-20C940367C7D}">
      <dgm:prSet/>
      <dgm:spPr/>
      <dgm:t>
        <a:bodyPr/>
        <a:lstStyle/>
        <a:p>
          <a:endParaRPr lang="cs-CZ"/>
        </a:p>
      </dgm:t>
    </dgm:pt>
    <dgm:pt modelId="{C6C07A54-AB50-4056-B4CC-7C9679BAA076}">
      <dgm:prSet/>
      <dgm:spPr/>
      <dgm:t>
        <a:bodyPr/>
        <a:lstStyle/>
        <a:p>
          <a:r>
            <a:rPr lang="cs-CZ" dirty="0" smtClean="0">
              <a:latin typeface="+mn-lt"/>
            </a:rPr>
            <a:t>žák dostává od maturitní komise příslušný pracovní list</a:t>
          </a:r>
          <a:endParaRPr lang="cs-CZ" dirty="0">
            <a:latin typeface="+mn-lt"/>
          </a:endParaRPr>
        </a:p>
      </dgm:t>
    </dgm:pt>
    <dgm:pt modelId="{77855AA3-B57B-4327-AB60-B5C34A38792E}" type="parTrans" cxnId="{49BDE0F6-6900-4E76-ABC6-CF0622800186}">
      <dgm:prSet/>
      <dgm:spPr/>
      <dgm:t>
        <a:bodyPr/>
        <a:lstStyle/>
        <a:p>
          <a:endParaRPr lang="cs-CZ"/>
        </a:p>
      </dgm:t>
    </dgm:pt>
    <dgm:pt modelId="{D4F6DD43-51B6-441F-A3ED-FC3BEB8ACF76}" type="sibTrans" cxnId="{49BDE0F6-6900-4E76-ABC6-CF0622800186}">
      <dgm:prSet/>
      <dgm:spPr/>
      <dgm:t>
        <a:bodyPr/>
        <a:lstStyle/>
        <a:p>
          <a:endParaRPr lang="cs-CZ"/>
        </a:p>
      </dgm:t>
    </dgm:pt>
    <dgm:pt modelId="{E91E34E8-6F2F-4513-849F-AA2072BCA32F}">
      <dgm:prSet/>
      <dgm:spPr/>
      <dgm:t>
        <a:bodyPr/>
        <a:lstStyle/>
        <a:p>
          <a:r>
            <a:rPr lang="cs-CZ" dirty="0" smtClean="0">
              <a:latin typeface="+mn-lt"/>
            </a:rPr>
            <a:t>příprava na potítku</a:t>
          </a:r>
          <a:endParaRPr lang="cs-CZ" dirty="0">
            <a:latin typeface="+mn-lt"/>
          </a:endParaRPr>
        </a:p>
      </dgm:t>
    </dgm:pt>
    <dgm:pt modelId="{DB947350-0F03-4C1D-B587-C279873447AF}" type="parTrans" cxnId="{F0237154-20F1-4E98-BDCC-5AA36E004E1F}">
      <dgm:prSet/>
      <dgm:spPr/>
      <dgm:t>
        <a:bodyPr/>
        <a:lstStyle/>
        <a:p>
          <a:endParaRPr lang="cs-CZ"/>
        </a:p>
      </dgm:t>
    </dgm:pt>
    <dgm:pt modelId="{94873B10-AF9A-4FEC-A144-38D765D700A4}" type="sibTrans" cxnId="{F0237154-20F1-4E98-BDCC-5AA36E004E1F}">
      <dgm:prSet/>
      <dgm:spPr/>
      <dgm:t>
        <a:bodyPr/>
        <a:lstStyle/>
        <a:p>
          <a:endParaRPr lang="cs-CZ"/>
        </a:p>
      </dgm:t>
    </dgm:pt>
    <dgm:pt modelId="{5A5CC741-CB80-4826-8BAE-1F06BA3AAC08}">
      <dgm:prSet/>
      <dgm:spPr/>
      <dgm:t>
        <a:bodyPr/>
        <a:lstStyle/>
        <a:p>
          <a:r>
            <a:rPr lang="cs-CZ" dirty="0" smtClean="0">
              <a:latin typeface="+mn-lt"/>
            </a:rPr>
            <a:t>vlastní zkouška</a:t>
          </a:r>
          <a:endParaRPr lang="cs-CZ" dirty="0">
            <a:latin typeface="+mn-lt"/>
          </a:endParaRPr>
        </a:p>
      </dgm:t>
    </dgm:pt>
    <dgm:pt modelId="{6B6C1D23-2081-4A3C-9D41-D30372A08CB4}" type="parTrans" cxnId="{95D44837-0842-455A-858B-72A10BF49017}">
      <dgm:prSet/>
      <dgm:spPr/>
      <dgm:t>
        <a:bodyPr/>
        <a:lstStyle/>
        <a:p>
          <a:endParaRPr lang="cs-CZ"/>
        </a:p>
      </dgm:t>
    </dgm:pt>
    <dgm:pt modelId="{765AB195-3B42-4C74-A726-51B10DAE0B97}" type="sibTrans" cxnId="{95D44837-0842-455A-858B-72A10BF49017}">
      <dgm:prSet/>
      <dgm:spPr/>
      <dgm:t>
        <a:bodyPr/>
        <a:lstStyle/>
        <a:p>
          <a:endParaRPr lang="cs-CZ"/>
        </a:p>
      </dgm:t>
    </dgm:pt>
    <dgm:pt modelId="{8ACA6A1C-6198-4C43-B392-BCBD45967D1A}">
      <dgm:prSet/>
      <dgm:spPr/>
      <dgm:t>
        <a:bodyPr/>
        <a:lstStyle/>
        <a:p>
          <a:r>
            <a:rPr lang="cs-CZ" dirty="0" smtClean="0">
              <a:latin typeface="+mn-lt"/>
            </a:rPr>
            <a:t>vyhodnocení žákova výkonu hodnotiteli (zkoušející, přísedící)</a:t>
          </a:r>
          <a:endParaRPr lang="cs-CZ" dirty="0">
            <a:latin typeface="+mn-lt"/>
          </a:endParaRPr>
        </a:p>
      </dgm:t>
    </dgm:pt>
    <dgm:pt modelId="{A55162FC-C320-4BDA-B79F-D5399DF3DA95}" type="parTrans" cxnId="{20D17D81-58C4-4524-862E-957CAF806C04}">
      <dgm:prSet/>
      <dgm:spPr/>
      <dgm:t>
        <a:bodyPr/>
        <a:lstStyle/>
        <a:p>
          <a:endParaRPr lang="cs-CZ"/>
        </a:p>
      </dgm:t>
    </dgm:pt>
    <dgm:pt modelId="{3B095275-8384-42D2-BAC3-ED947740D007}" type="sibTrans" cxnId="{20D17D81-58C4-4524-862E-957CAF806C04}">
      <dgm:prSet/>
      <dgm:spPr/>
      <dgm:t>
        <a:bodyPr/>
        <a:lstStyle/>
        <a:p>
          <a:endParaRPr lang="cs-CZ"/>
        </a:p>
      </dgm:t>
    </dgm:pt>
    <dgm:pt modelId="{000FEC7B-5BE7-497B-9ADF-B4306E337B59}" type="pres">
      <dgm:prSet presAssocID="{D4311290-4E23-4F86-B947-DCDE8352AFE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143D44F-3092-4852-AF31-BAD3C60EDCE9}" type="pres">
      <dgm:prSet presAssocID="{31E7F755-D2D0-4DB3-A7C2-B4E4FED446C5}" presName="composite" presStyleCnt="0"/>
      <dgm:spPr/>
    </dgm:pt>
    <dgm:pt modelId="{8719E2B2-E2A9-4F1A-BD49-8C87D5675BC6}" type="pres">
      <dgm:prSet presAssocID="{31E7F755-D2D0-4DB3-A7C2-B4E4FED446C5}" presName="parentText" presStyleLbl="alignNode1" presStyleIdx="0" presStyleCnt="7" custLinFactNeighborX="-14922" custLinFactNeighborY="-24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A5DDA4-A4B4-4ACA-B7C3-2DFD18620BAD}" type="pres">
      <dgm:prSet presAssocID="{31E7F755-D2D0-4DB3-A7C2-B4E4FED446C5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4A299C-0F08-400D-868F-81DDBF490F19}" type="pres">
      <dgm:prSet presAssocID="{28E082F8-6E89-443E-A6D0-0036D7F2777B}" presName="sp" presStyleCnt="0"/>
      <dgm:spPr/>
    </dgm:pt>
    <dgm:pt modelId="{CFFCCABF-8B91-4C8C-95AC-1658FD4709BC}" type="pres">
      <dgm:prSet presAssocID="{D838DDC5-2341-4C19-AEFE-34F8E3F6D4B4}" presName="composite" presStyleCnt="0"/>
      <dgm:spPr/>
    </dgm:pt>
    <dgm:pt modelId="{3C70257F-B66B-45A3-90D3-10C253D4123A}" type="pres">
      <dgm:prSet presAssocID="{D838DDC5-2341-4C19-AEFE-34F8E3F6D4B4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A05B12-B8CF-4ED2-95FC-CAB0733B0DAC}" type="pres">
      <dgm:prSet presAssocID="{D838DDC5-2341-4C19-AEFE-34F8E3F6D4B4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97212D-735D-440F-956A-371C8C9040CE}" type="pres">
      <dgm:prSet presAssocID="{CAB95C79-B50A-4CCB-B5BD-1A74D82EFED5}" presName="sp" presStyleCnt="0"/>
      <dgm:spPr/>
    </dgm:pt>
    <dgm:pt modelId="{BD8D1930-CD34-437D-AC7F-712CEF748303}" type="pres">
      <dgm:prSet presAssocID="{7A0D3D6E-2BD5-4959-94A5-78CB6880B54E}" presName="composite" presStyleCnt="0"/>
      <dgm:spPr/>
    </dgm:pt>
    <dgm:pt modelId="{5A5D626A-BF57-4080-860E-BA202F4CF991}" type="pres">
      <dgm:prSet presAssocID="{7A0D3D6E-2BD5-4959-94A5-78CB6880B54E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1B123A-E028-4671-BA2A-5312071A7087}" type="pres">
      <dgm:prSet presAssocID="{7A0D3D6E-2BD5-4959-94A5-78CB6880B54E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5C9CCC-B2EA-4DA1-959D-C9873C2C96E2}" type="pres">
      <dgm:prSet presAssocID="{125DCD15-E413-4B17-8697-C07D1BA44880}" presName="sp" presStyleCnt="0"/>
      <dgm:spPr/>
    </dgm:pt>
    <dgm:pt modelId="{75154028-20C8-41D6-8305-601D69BDF990}" type="pres">
      <dgm:prSet presAssocID="{6811A5F3-B795-4156-9F7C-2432851067B3}" presName="composite" presStyleCnt="0"/>
      <dgm:spPr/>
    </dgm:pt>
    <dgm:pt modelId="{094FB355-8A40-433A-8697-2F6EEEB2D4DE}" type="pres">
      <dgm:prSet presAssocID="{6811A5F3-B795-4156-9F7C-2432851067B3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10AB11-665B-4C95-B61C-AF20A0E9524B}" type="pres">
      <dgm:prSet presAssocID="{6811A5F3-B795-4156-9F7C-2432851067B3}" presName="descendantText" presStyleLbl="alignAcc1" presStyleIdx="3" presStyleCnt="7" custLinFactNeighborX="-94" custLinFactNeighborY="728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34E2C3-9661-468F-A834-AF1B52015733}" type="pres">
      <dgm:prSet presAssocID="{B376326E-8026-4E8D-B484-E0A2A091465A}" presName="sp" presStyleCnt="0"/>
      <dgm:spPr/>
    </dgm:pt>
    <dgm:pt modelId="{CC3FEB6E-9A83-441C-BC2D-2E7F1C63A38B}" type="pres">
      <dgm:prSet presAssocID="{84926C21-8205-4779-8A98-A4D9DB94692E}" presName="composite" presStyleCnt="0"/>
      <dgm:spPr/>
    </dgm:pt>
    <dgm:pt modelId="{248BE2F4-6803-4244-B2C1-A75B33FCE81F}" type="pres">
      <dgm:prSet presAssocID="{84926C21-8205-4779-8A98-A4D9DB94692E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FA1CD0-D1FE-47B4-8B7D-11EDF62D92D1}" type="pres">
      <dgm:prSet presAssocID="{84926C21-8205-4779-8A98-A4D9DB94692E}" presName="descendantText" presStyleLbl="alignAcc1" presStyleIdx="4" presStyleCnt="7" custLinFactNeighborX="-94" custLinFactNeighborY="12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11FAAE-B473-4778-978C-C25358A18A38}" type="pres">
      <dgm:prSet presAssocID="{6498A37C-2932-4A05-B6D0-9EDD522FE1FD}" presName="sp" presStyleCnt="0"/>
      <dgm:spPr/>
    </dgm:pt>
    <dgm:pt modelId="{98392D24-34F5-47FE-9E5B-641A0E6C87B8}" type="pres">
      <dgm:prSet presAssocID="{AEE394BE-1B5E-4236-8377-9DF11182A46A}" presName="composite" presStyleCnt="0"/>
      <dgm:spPr/>
    </dgm:pt>
    <dgm:pt modelId="{6B89A952-6AF2-41AC-A4B5-E673EDA9443B}" type="pres">
      <dgm:prSet presAssocID="{AEE394BE-1B5E-4236-8377-9DF11182A46A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3460C9-90F8-43A7-8259-DA0596FAB6C4}" type="pres">
      <dgm:prSet presAssocID="{AEE394BE-1B5E-4236-8377-9DF11182A46A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23E8DB-25AB-4CEB-88D5-929C6645D412}" type="pres">
      <dgm:prSet presAssocID="{90D867D4-9C3C-44CB-B549-67A0C5DB8560}" presName="sp" presStyleCnt="0"/>
      <dgm:spPr/>
    </dgm:pt>
    <dgm:pt modelId="{A8CB2872-3B8A-4479-B953-849C5FEE03E0}" type="pres">
      <dgm:prSet presAssocID="{7DD816FB-CD45-40F2-81E6-AE78C857F34D}" presName="composite" presStyleCnt="0"/>
      <dgm:spPr/>
    </dgm:pt>
    <dgm:pt modelId="{A0CEFFA5-069B-4DBA-8C73-C2F026393F5F}" type="pres">
      <dgm:prSet presAssocID="{7DD816FB-CD45-40F2-81E6-AE78C857F34D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F8EEB7-1CB4-4665-9DA9-A828FB942C02}" type="pres">
      <dgm:prSet presAssocID="{7DD816FB-CD45-40F2-81E6-AE78C857F34D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EE21D82-2C36-4C6B-A65C-44AFC9BA747B}" type="presOf" srcId="{84926C21-8205-4779-8A98-A4D9DB94692E}" destId="{248BE2F4-6803-4244-B2C1-A75B33FCE81F}" srcOrd="0" destOrd="0" presId="urn:microsoft.com/office/officeart/2005/8/layout/chevron2"/>
    <dgm:cxn modelId="{95D44837-0842-455A-858B-72A10BF49017}" srcId="{AEE394BE-1B5E-4236-8377-9DF11182A46A}" destId="{5A5CC741-CB80-4826-8BAE-1F06BA3AAC08}" srcOrd="0" destOrd="0" parTransId="{6B6C1D23-2081-4A3C-9D41-D30372A08CB4}" sibTransId="{765AB195-3B42-4C74-A726-51B10DAE0B97}"/>
    <dgm:cxn modelId="{584FAB4A-15D8-4C66-B0B8-5AEF69303441}" type="presOf" srcId="{D9EA156F-2796-46BF-A5D3-A6120BD14DF1}" destId="{C51B123A-E028-4671-BA2A-5312071A7087}" srcOrd="0" destOrd="0" presId="urn:microsoft.com/office/officeart/2005/8/layout/chevron2"/>
    <dgm:cxn modelId="{A1D634F0-19E3-4250-875A-545E335780EF}" srcId="{31E7F755-D2D0-4DB3-A7C2-B4E4FED446C5}" destId="{567583C2-0A37-4190-AC42-5C66ECC6B72D}" srcOrd="0" destOrd="0" parTransId="{D93E14F0-CA96-4D55-8DD1-9239FDB372F6}" sibTransId="{91BB4380-A90D-4534-8395-882BB503C5D6}"/>
    <dgm:cxn modelId="{647CA3E1-E404-4A59-BED2-5D4270DB1F67}" type="presOf" srcId="{8ACA6A1C-6198-4C43-B392-BCBD45967D1A}" destId="{45F8EEB7-1CB4-4665-9DA9-A828FB942C02}" srcOrd="0" destOrd="0" presId="urn:microsoft.com/office/officeart/2005/8/layout/chevron2"/>
    <dgm:cxn modelId="{9901A34E-A513-4C50-8512-D8293A279221}" type="presOf" srcId="{7DD816FB-CD45-40F2-81E6-AE78C857F34D}" destId="{A0CEFFA5-069B-4DBA-8C73-C2F026393F5F}" srcOrd="0" destOrd="0" presId="urn:microsoft.com/office/officeart/2005/8/layout/chevron2"/>
    <dgm:cxn modelId="{2AA5A6C3-07EC-4D06-97C8-AED2BC2F7B4F}" type="presOf" srcId="{D838DDC5-2341-4C19-AEFE-34F8E3F6D4B4}" destId="{3C70257F-B66B-45A3-90D3-10C253D4123A}" srcOrd="0" destOrd="0" presId="urn:microsoft.com/office/officeart/2005/8/layout/chevron2"/>
    <dgm:cxn modelId="{84C0FCA2-9E39-4A16-95FF-3BB92F7384CD}" type="presOf" srcId="{567583C2-0A37-4190-AC42-5C66ECC6B72D}" destId="{7EA5DDA4-A4B4-4ACA-B7C3-2DFD18620BAD}" srcOrd="0" destOrd="0" presId="urn:microsoft.com/office/officeart/2005/8/layout/chevron2"/>
    <dgm:cxn modelId="{C04CB7EB-CDF9-4FF3-93A6-90809FD0D116}" srcId="{D4311290-4E23-4F86-B947-DCDE8352AFE6}" destId="{7DD816FB-CD45-40F2-81E6-AE78C857F34D}" srcOrd="6" destOrd="0" parTransId="{B7758684-723A-4A8F-ABE1-861485290E84}" sibTransId="{628D8144-7137-408C-8C7D-820DBBE220B8}"/>
    <dgm:cxn modelId="{316ACC89-94D1-4284-8388-970D529057BB}" srcId="{D4311290-4E23-4F86-B947-DCDE8352AFE6}" destId="{AEE394BE-1B5E-4236-8377-9DF11182A46A}" srcOrd="5" destOrd="0" parTransId="{ACB5D3DD-F774-403B-8662-B9DD8EDCA378}" sibTransId="{90D867D4-9C3C-44CB-B549-67A0C5DB8560}"/>
    <dgm:cxn modelId="{08C5D862-4B13-43FB-A15A-B77C43768B70}" srcId="{D4311290-4E23-4F86-B947-DCDE8352AFE6}" destId="{7A0D3D6E-2BD5-4959-94A5-78CB6880B54E}" srcOrd="2" destOrd="0" parTransId="{ABA54DB9-45DF-43DC-8B1D-A1E2A45F1163}" sibTransId="{125DCD15-E413-4B17-8697-C07D1BA44880}"/>
    <dgm:cxn modelId="{CCE9A38A-725F-43D0-8DF5-0639F70B8E45}" type="presOf" srcId="{5A5CC741-CB80-4826-8BAE-1F06BA3AAC08}" destId="{8B3460C9-90F8-43A7-8259-DA0596FAB6C4}" srcOrd="0" destOrd="0" presId="urn:microsoft.com/office/officeart/2005/8/layout/chevron2"/>
    <dgm:cxn modelId="{62DC9D1D-A287-4F95-A916-D0F1CB0CBF7F}" type="presOf" srcId="{D4311290-4E23-4F86-B947-DCDE8352AFE6}" destId="{000FEC7B-5BE7-497B-9ADF-B4306E337B59}" srcOrd="0" destOrd="0" presId="urn:microsoft.com/office/officeart/2005/8/layout/chevron2"/>
    <dgm:cxn modelId="{F0237154-20F1-4E98-BDCC-5AA36E004E1F}" srcId="{84926C21-8205-4779-8A98-A4D9DB94692E}" destId="{E91E34E8-6F2F-4513-849F-AA2072BCA32F}" srcOrd="0" destOrd="0" parTransId="{DB947350-0F03-4C1D-B587-C279873447AF}" sibTransId="{94873B10-AF9A-4FEC-A144-38D765D700A4}"/>
    <dgm:cxn modelId="{7A11E1D3-BFC5-46A4-A086-64696D755950}" type="presOf" srcId="{C6C07A54-AB50-4056-B4CC-7C9679BAA076}" destId="{2C10AB11-665B-4C95-B61C-AF20A0E9524B}" srcOrd="0" destOrd="0" presId="urn:microsoft.com/office/officeart/2005/8/layout/chevron2"/>
    <dgm:cxn modelId="{76A8427D-5235-4C3F-889B-4DF83CBDFF13}" type="presOf" srcId="{E91E34E8-6F2F-4513-849F-AA2072BCA32F}" destId="{52FA1CD0-D1FE-47B4-8B7D-11EDF62D92D1}" srcOrd="0" destOrd="0" presId="urn:microsoft.com/office/officeart/2005/8/layout/chevron2"/>
    <dgm:cxn modelId="{20D17D81-58C4-4524-862E-957CAF806C04}" srcId="{7DD816FB-CD45-40F2-81E6-AE78C857F34D}" destId="{8ACA6A1C-6198-4C43-B392-BCBD45967D1A}" srcOrd="0" destOrd="0" parTransId="{A55162FC-C320-4BDA-B79F-D5399DF3DA95}" sibTransId="{3B095275-8384-42D2-BAC3-ED947740D007}"/>
    <dgm:cxn modelId="{3C6FD2F7-73C8-472F-96C6-F6F2A9092DAA}" srcId="{D4311290-4E23-4F86-B947-DCDE8352AFE6}" destId="{84926C21-8205-4779-8A98-A4D9DB94692E}" srcOrd="4" destOrd="0" parTransId="{E5F6C153-9440-446F-8AD1-42B064D7F2E5}" sibTransId="{6498A37C-2932-4A05-B6D0-9EDD522FE1FD}"/>
    <dgm:cxn modelId="{8234E036-900B-42ED-A257-20C940367C7D}" srcId="{7A0D3D6E-2BD5-4959-94A5-78CB6880B54E}" destId="{D9EA156F-2796-46BF-A5D3-A6120BD14DF1}" srcOrd="0" destOrd="0" parTransId="{CF021AF4-5318-4960-9C6C-B1374B9F7531}" sibTransId="{AAA94B09-2CD0-45AF-8A4B-0BBFC8ADCD3B}"/>
    <dgm:cxn modelId="{BE6A609E-EF49-4AF4-A6E5-B79BA4FCE1F1}" srcId="{D4311290-4E23-4F86-B947-DCDE8352AFE6}" destId="{6811A5F3-B795-4156-9F7C-2432851067B3}" srcOrd="3" destOrd="0" parTransId="{FEC50FB2-6DB5-4523-8FC5-D5F9C1D70B08}" sibTransId="{B376326E-8026-4E8D-B484-E0A2A091465A}"/>
    <dgm:cxn modelId="{A6F84FED-6478-4973-BE4B-15888F20F097}" type="presOf" srcId="{6811A5F3-B795-4156-9F7C-2432851067B3}" destId="{094FB355-8A40-433A-8697-2F6EEEB2D4DE}" srcOrd="0" destOrd="0" presId="urn:microsoft.com/office/officeart/2005/8/layout/chevron2"/>
    <dgm:cxn modelId="{A7CEEF73-2942-467C-856F-3CA4CB993113}" type="presOf" srcId="{AEE394BE-1B5E-4236-8377-9DF11182A46A}" destId="{6B89A952-6AF2-41AC-A4B5-E673EDA9443B}" srcOrd="0" destOrd="0" presId="urn:microsoft.com/office/officeart/2005/8/layout/chevron2"/>
    <dgm:cxn modelId="{2AD65CA1-F47E-4ABA-8FC9-AF79FCC2DB7B}" type="presOf" srcId="{7A0D3D6E-2BD5-4959-94A5-78CB6880B54E}" destId="{5A5D626A-BF57-4080-860E-BA202F4CF991}" srcOrd="0" destOrd="0" presId="urn:microsoft.com/office/officeart/2005/8/layout/chevron2"/>
    <dgm:cxn modelId="{49BDE0F6-6900-4E76-ABC6-CF0622800186}" srcId="{6811A5F3-B795-4156-9F7C-2432851067B3}" destId="{C6C07A54-AB50-4056-B4CC-7C9679BAA076}" srcOrd="0" destOrd="0" parTransId="{77855AA3-B57B-4327-AB60-B5C34A38792E}" sibTransId="{D4F6DD43-51B6-441F-A3ED-FC3BEB8ACF76}"/>
    <dgm:cxn modelId="{E1AE6D65-BFF5-44AF-9EA4-219E6E8CD946}" type="presOf" srcId="{C447441E-C959-49A0-B8F7-C04E2EA4E1D3}" destId="{90A05B12-B8CF-4ED2-95FC-CAB0733B0DAC}" srcOrd="0" destOrd="0" presId="urn:microsoft.com/office/officeart/2005/8/layout/chevron2"/>
    <dgm:cxn modelId="{B1FD709B-7DB6-4178-9B4C-CF78557F5FED}" srcId="{D4311290-4E23-4F86-B947-DCDE8352AFE6}" destId="{D838DDC5-2341-4C19-AEFE-34F8E3F6D4B4}" srcOrd="1" destOrd="0" parTransId="{129F6374-B171-4625-A706-DC006B4ADE75}" sibTransId="{CAB95C79-B50A-4CCB-B5BD-1A74D82EFED5}"/>
    <dgm:cxn modelId="{64559EA3-F249-41C9-B04D-D7874C2ECC49}" srcId="{D4311290-4E23-4F86-B947-DCDE8352AFE6}" destId="{31E7F755-D2D0-4DB3-A7C2-B4E4FED446C5}" srcOrd="0" destOrd="0" parTransId="{3D73F741-2BD0-489A-8673-4F42A999A01A}" sibTransId="{28E082F8-6E89-443E-A6D0-0036D7F2777B}"/>
    <dgm:cxn modelId="{6921D73E-5B95-4AE3-8AB4-2DCB8C29B59A}" srcId="{D838DDC5-2341-4C19-AEFE-34F8E3F6D4B4}" destId="{C447441E-C959-49A0-B8F7-C04E2EA4E1D3}" srcOrd="0" destOrd="0" parTransId="{9E9D02B3-C159-485F-9597-319ADB6B29F6}" sibTransId="{75CB3B97-57FB-4530-8BA9-AB367B7EC232}"/>
    <dgm:cxn modelId="{04E2BD13-C937-4B24-A1D0-E4F2050D4CB8}" type="presOf" srcId="{31E7F755-D2D0-4DB3-A7C2-B4E4FED446C5}" destId="{8719E2B2-E2A9-4F1A-BD49-8C87D5675BC6}" srcOrd="0" destOrd="0" presId="urn:microsoft.com/office/officeart/2005/8/layout/chevron2"/>
    <dgm:cxn modelId="{6EE46C33-B5AF-481D-BDD5-B2520BE97FE3}" type="presParOf" srcId="{000FEC7B-5BE7-497B-9ADF-B4306E337B59}" destId="{3143D44F-3092-4852-AF31-BAD3C60EDCE9}" srcOrd="0" destOrd="0" presId="urn:microsoft.com/office/officeart/2005/8/layout/chevron2"/>
    <dgm:cxn modelId="{D9753D6F-E2C1-4508-981E-E21E4ED6FF81}" type="presParOf" srcId="{3143D44F-3092-4852-AF31-BAD3C60EDCE9}" destId="{8719E2B2-E2A9-4F1A-BD49-8C87D5675BC6}" srcOrd="0" destOrd="0" presId="urn:microsoft.com/office/officeart/2005/8/layout/chevron2"/>
    <dgm:cxn modelId="{29ABE104-520D-4C6D-BC4F-9006EB690C95}" type="presParOf" srcId="{3143D44F-3092-4852-AF31-BAD3C60EDCE9}" destId="{7EA5DDA4-A4B4-4ACA-B7C3-2DFD18620BAD}" srcOrd="1" destOrd="0" presId="urn:microsoft.com/office/officeart/2005/8/layout/chevron2"/>
    <dgm:cxn modelId="{1316EC4F-6D6F-42FC-8757-299A5ABF007E}" type="presParOf" srcId="{000FEC7B-5BE7-497B-9ADF-B4306E337B59}" destId="{404A299C-0F08-400D-868F-81DDBF490F19}" srcOrd="1" destOrd="0" presId="urn:microsoft.com/office/officeart/2005/8/layout/chevron2"/>
    <dgm:cxn modelId="{101E2C8D-3591-40B5-BEB5-EFC34862344A}" type="presParOf" srcId="{000FEC7B-5BE7-497B-9ADF-B4306E337B59}" destId="{CFFCCABF-8B91-4C8C-95AC-1658FD4709BC}" srcOrd="2" destOrd="0" presId="urn:microsoft.com/office/officeart/2005/8/layout/chevron2"/>
    <dgm:cxn modelId="{C88D3A92-2A32-492E-BB44-02F3C702815C}" type="presParOf" srcId="{CFFCCABF-8B91-4C8C-95AC-1658FD4709BC}" destId="{3C70257F-B66B-45A3-90D3-10C253D4123A}" srcOrd="0" destOrd="0" presId="urn:microsoft.com/office/officeart/2005/8/layout/chevron2"/>
    <dgm:cxn modelId="{9D649F6D-4F06-48B3-A3A9-D59AFDB2AD1F}" type="presParOf" srcId="{CFFCCABF-8B91-4C8C-95AC-1658FD4709BC}" destId="{90A05B12-B8CF-4ED2-95FC-CAB0733B0DAC}" srcOrd="1" destOrd="0" presId="urn:microsoft.com/office/officeart/2005/8/layout/chevron2"/>
    <dgm:cxn modelId="{E76FC366-DDD4-4971-92AA-8C2B44B9F114}" type="presParOf" srcId="{000FEC7B-5BE7-497B-9ADF-B4306E337B59}" destId="{6097212D-735D-440F-956A-371C8C9040CE}" srcOrd="3" destOrd="0" presId="urn:microsoft.com/office/officeart/2005/8/layout/chevron2"/>
    <dgm:cxn modelId="{F748BF7A-40A1-4185-873F-7B99233E52E9}" type="presParOf" srcId="{000FEC7B-5BE7-497B-9ADF-B4306E337B59}" destId="{BD8D1930-CD34-437D-AC7F-712CEF748303}" srcOrd="4" destOrd="0" presId="urn:microsoft.com/office/officeart/2005/8/layout/chevron2"/>
    <dgm:cxn modelId="{E3580C77-4019-4DF6-9C36-CB5AB71A243A}" type="presParOf" srcId="{BD8D1930-CD34-437D-AC7F-712CEF748303}" destId="{5A5D626A-BF57-4080-860E-BA202F4CF991}" srcOrd="0" destOrd="0" presId="urn:microsoft.com/office/officeart/2005/8/layout/chevron2"/>
    <dgm:cxn modelId="{DFA4ABAA-BAD9-43D1-8539-D6D3A5CAAF81}" type="presParOf" srcId="{BD8D1930-CD34-437D-AC7F-712CEF748303}" destId="{C51B123A-E028-4671-BA2A-5312071A7087}" srcOrd="1" destOrd="0" presId="urn:microsoft.com/office/officeart/2005/8/layout/chevron2"/>
    <dgm:cxn modelId="{49F8EB3E-F6B4-44CB-89DC-E5960D0B54E1}" type="presParOf" srcId="{000FEC7B-5BE7-497B-9ADF-B4306E337B59}" destId="{1C5C9CCC-B2EA-4DA1-959D-C9873C2C96E2}" srcOrd="5" destOrd="0" presId="urn:microsoft.com/office/officeart/2005/8/layout/chevron2"/>
    <dgm:cxn modelId="{95A1A81E-5126-4DE2-8B6F-261E85EDFC3C}" type="presParOf" srcId="{000FEC7B-5BE7-497B-9ADF-B4306E337B59}" destId="{75154028-20C8-41D6-8305-601D69BDF990}" srcOrd="6" destOrd="0" presId="urn:microsoft.com/office/officeart/2005/8/layout/chevron2"/>
    <dgm:cxn modelId="{971FB63D-C93A-4F29-A7BE-0B01D7535134}" type="presParOf" srcId="{75154028-20C8-41D6-8305-601D69BDF990}" destId="{094FB355-8A40-433A-8697-2F6EEEB2D4DE}" srcOrd="0" destOrd="0" presId="urn:microsoft.com/office/officeart/2005/8/layout/chevron2"/>
    <dgm:cxn modelId="{947CCB38-ED0F-4E13-8A4D-DA0F63730785}" type="presParOf" srcId="{75154028-20C8-41D6-8305-601D69BDF990}" destId="{2C10AB11-665B-4C95-B61C-AF20A0E9524B}" srcOrd="1" destOrd="0" presId="urn:microsoft.com/office/officeart/2005/8/layout/chevron2"/>
    <dgm:cxn modelId="{A4982216-4196-42D2-9E47-4AD646D16DBE}" type="presParOf" srcId="{000FEC7B-5BE7-497B-9ADF-B4306E337B59}" destId="{9D34E2C3-9661-468F-A834-AF1B52015733}" srcOrd="7" destOrd="0" presId="urn:microsoft.com/office/officeart/2005/8/layout/chevron2"/>
    <dgm:cxn modelId="{1CBAC9F6-4FDE-48BB-9A2A-4A6F163239F5}" type="presParOf" srcId="{000FEC7B-5BE7-497B-9ADF-B4306E337B59}" destId="{CC3FEB6E-9A83-441C-BC2D-2E7F1C63A38B}" srcOrd="8" destOrd="0" presId="urn:microsoft.com/office/officeart/2005/8/layout/chevron2"/>
    <dgm:cxn modelId="{86108B9F-74B3-4C6E-A598-A593F6BDFFF8}" type="presParOf" srcId="{CC3FEB6E-9A83-441C-BC2D-2E7F1C63A38B}" destId="{248BE2F4-6803-4244-B2C1-A75B33FCE81F}" srcOrd="0" destOrd="0" presId="urn:microsoft.com/office/officeart/2005/8/layout/chevron2"/>
    <dgm:cxn modelId="{370302C4-D8A1-46C2-B294-B346B0FE5020}" type="presParOf" srcId="{CC3FEB6E-9A83-441C-BC2D-2E7F1C63A38B}" destId="{52FA1CD0-D1FE-47B4-8B7D-11EDF62D92D1}" srcOrd="1" destOrd="0" presId="urn:microsoft.com/office/officeart/2005/8/layout/chevron2"/>
    <dgm:cxn modelId="{C705442E-DBD8-47C1-80EB-12ACABED7603}" type="presParOf" srcId="{000FEC7B-5BE7-497B-9ADF-B4306E337B59}" destId="{2C11FAAE-B473-4778-978C-C25358A18A38}" srcOrd="9" destOrd="0" presId="urn:microsoft.com/office/officeart/2005/8/layout/chevron2"/>
    <dgm:cxn modelId="{C28DD6EF-5BFA-443C-BECD-8E07421DA51D}" type="presParOf" srcId="{000FEC7B-5BE7-497B-9ADF-B4306E337B59}" destId="{98392D24-34F5-47FE-9E5B-641A0E6C87B8}" srcOrd="10" destOrd="0" presId="urn:microsoft.com/office/officeart/2005/8/layout/chevron2"/>
    <dgm:cxn modelId="{0AC6E751-16B5-4484-8BE3-BAB563876DC7}" type="presParOf" srcId="{98392D24-34F5-47FE-9E5B-641A0E6C87B8}" destId="{6B89A952-6AF2-41AC-A4B5-E673EDA9443B}" srcOrd="0" destOrd="0" presId="urn:microsoft.com/office/officeart/2005/8/layout/chevron2"/>
    <dgm:cxn modelId="{B578DCC4-22BE-433C-BF73-88488760EC9E}" type="presParOf" srcId="{98392D24-34F5-47FE-9E5B-641A0E6C87B8}" destId="{8B3460C9-90F8-43A7-8259-DA0596FAB6C4}" srcOrd="1" destOrd="0" presId="urn:microsoft.com/office/officeart/2005/8/layout/chevron2"/>
    <dgm:cxn modelId="{6D185CB5-F659-4722-AB16-6F89B08AAAE6}" type="presParOf" srcId="{000FEC7B-5BE7-497B-9ADF-B4306E337B59}" destId="{FF23E8DB-25AB-4CEB-88D5-929C6645D412}" srcOrd="11" destOrd="0" presId="urn:microsoft.com/office/officeart/2005/8/layout/chevron2"/>
    <dgm:cxn modelId="{08C0ED84-EA5F-4BB4-80E7-B7FC5EA3AB19}" type="presParOf" srcId="{000FEC7B-5BE7-497B-9ADF-B4306E337B59}" destId="{A8CB2872-3B8A-4479-B953-849C5FEE03E0}" srcOrd="12" destOrd="0" presId="urn:microsoft.com/office/officeart/2005/8/layout/chevron2"/>
    <dgm:cxn modelId="{998D2D4D-086B-4B9E-BC59-6359E51E567F}" type="presParOf" srcId="{A8CB2872-3B8A-4479-B953-849C5FEE03E0}" destId="{A0CEFFA5-069B-4DBA-8C73-C2F026393F5F}" srcOrd="0" destOrd="0" presId="urn:microsoft.com/office/officeart/2005/8/layout/chevron2"/>
    <dgm:cxn modelId="{C729EFEE-A5A1-4DAF-AD30-888C7FC5191C}" type="presParOf" srcId="{A8CB2872-3B8A-4479-B953-849C5FEE03E0}" destId="{45F8EEB7-1CB4-4665-9DA9-A828FB942C0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C2A6B8-C223-4D06-81F5-84ACD3B3C791}" type="doc">
      <dgm:prSet loTypeId="urn:microsoft.com/office/officeart/2005/8/layout/list1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E4771592-DE3F-4FDB-9F7B-C8CF80FEE126}">
      <dgm:prSet phldrT="[Text]"/>
      <dgm:spPr>
        <a:solidFill>
          <a:srgbClr val="005CAB"/>
        </a:solidFill>
      </dgm:spPr>
      <dgm:t>
        <a:bodyPr/>
        <a:lstStyle/>
        <a:p>
          <a:r>
            <a:rPr lang="cs-CZ" dirty="0" smtClean="0">
              <a:solidFill>
                <a:schemeClr val="bg1"/>
              </a:solidFill>
              <a:latin typeface="+mn-lt"/>
            </a:rPr>
            <a:t>škola</a:t>
          </a:r>
          <a:endParaRPr lang="cs-CZ" dirty="0">
            <a:solidFill>
              <a:schemeClr val="bg1"/>
            </a:solidFill>
            <a:latin typeface="+mn-lt"/>
          </a:endParaRPr>
        </a:p>
      </dgm:t>
    </dgm:pt>
    <dgm:pt modelId="{E4A71AD8-6CFB-4E61-AAF0-E1EF6BC02EFC}" type="parTrans" cxnId="{61FC0961-396E-43F3-9B76-0C447FA4DEC9}">
      <dgm:prSet/>
      <dgm:spPr/>
      <dgm:t>
        <a:bodyPr/>
        <a:lstStyle/>
        <a:p>
          <a:endParaRPr lang="cs-CZ"/>
        </a:p>
      </dgm:t>
    </dgm:pt>
    <dgm:pt modelId="{AD0277FB-0AE7-419E-BE23-CCDF75DC775D}" type="sibTrans" cxnId="{61FC0961-396E-43F3-9B76-0C447FA4DEC9}">
      <dgm:prSet/>
      <dgm:spPr/>
      <dgm:t>
        <a:bodyPr/>
        <a:lstStyle/>
        <a:p>
          <a:endParaRPr lang="cs-CZ"/>
        </a:p>
      </dgm:t>
    </dgm:pt>
    <dgm:pt modelId="{F6194682-2BB6-476C-9F34-7B61DBAE719C}">
      <dgm:prSet phldrT="[Text]" custT="1"/>
      <dgm:spPr>
        <a:solidFill>
          <a:srgbClr val="005CAB"/>
        </a:solidFill>
      </dgm:spPr>
      <dgm:t>
        <a:bodyPr/>
        <a:lstStyle/>
        <a:p>
          <a:r>
            <a:rPr lang="cs-CZ" sz="3200" dirty="0" smtClean="0">
              <a:solidFill>
                <a:schemeClr val="bg1"/>
              </a:solidFill>
              <a:latin typeface="+mn-lt"/>
            </a:rPr>
            <a:t>CERMAT </a:t>
          </a:r>
          <a:r>
            <a:rPr lang="cs-CZ" sz="2800" dirty="0" smtClean="0">
              <a:solidFill>
                <a:schemeClr val="bg1"/>
              </a:solidFill>
              <a:latin typeface="+mn-lt"/>
            </a:rPr>
            <a:t>(banka pracovních listů)</a:t>
          </a:r>
          <a:endParaRPr lang="cs-CZ" sz="2800" dirty="0">
            <a:solidFill>
              <a:schemeClr val="bg1"/>
            </a:solidFill>
            <a:latin typeface="+mn-lt"/>
          </a:endParaRPr>
        </a:p>
      </dgm:t>
    </dgm:pt>
    <dgm:pt modelId="{FB3C15F2-9212-47C1-AD95-F0F0CB90810E}" type="parTrans" cxnId="{A6845D92-2691-49E8-A0ED-DEED1FA1CE72}">
      <dgm:prSet/>
      <dgm:spPr/>
      <dgm:t>
        <a:bodyPr/>
        <a:lstStyle/>
        <a:p>
          <a:endParaRPr lang="cs-CZ"/>
        </a:p>
      </dgm:t>
    </dgm:pt>
    <dgm:pt modelId="{44695EF7-BF23-481E-91AE-F1FECF5390BA}" type="sibTrans" cxnId="{A6845D92-2691-49E8-A0ED-DEED1FA1CE72}">
      <dgm:prSet/>
      <dgm:spPr/>
      <dgm:t>
        <a:bodyPr/>
        <a:lstStyle/>
        <a:p>
          <a:endParaRPr lang="cs-CZ"/>
        </a:p>
      </dgm:t>
    </dgm:pt>
    <dgm:pt modelId="{173610E3-3F14-4EDA-8A1C-3CDF899EF700}">
      <dgm:prSet phldrT="[Text]"/>
      <dgm:spPr>
        <a:solidFill>
          <a:srgbClr val="005CAB"/>
        </a:solidFill>
      </dgm:spPr>
      <dgm:t>
        <a:bodyPr/>
        <a:lstStyle/>
        <a:p>
          <a:r>
            <a:rPr lang="cs-CZ" dirty="0" smtClean="0">
              <a:solidFill>
                <a:schemeClr val="bg1"/>
              </a:solidFill>
              <a:latin typeface="+mn-lt"/>
            </a:rPr>
            <a:t>kombinace CERMAT - škola  </a:t>
          </a:r>
          <a:endParaRPr lang="cs-CZ" dirty="0">
            <a:solidFill>
              <a:schemeClr val="bg1"/>
            </a:solidFill>
            <a:latin typeface="+mn-lt"/>
          </a:endParaRPr>
        </a:p>
      </dgm:t>
    </dgm:pt>
    <dgm:pt modelId="{0BF9ABCB-5059-483A-B78C-1453F39CC68A}" type="parTrans" cxnId="{70067843-69B4-41AA-B1AF-77506B4DF4E8}">
      <dgm:prSet/>
      <dgm:spPr/>
      <dgm:t>
        <a:bodyPr/>
        <a:lstStyle/>
        <a:p>
          <a:endParaRPr lang="cs-CZ"/>
        </a:p>
      </dgm:t>
    </dgm:pt>
    <dgm:pt modelId="{FA6FD1C8-D298-4CE9-9F2B-ABEBDFBDB054}" type="sibTrans" cxnId="{70067843-69B4-41AA-B1AF-77506B4DF4E8}">
      <dgm:prSet/>
      <dgm:spPr/>
      <dgm:t>
        <a:bodyPr/>
        <a:lstStyle/>
        <a:p>
          <a:endParaRPr lang="cs-CZ"/>
        </a:p>
      </dgm:t>
    </dgm:pt>
    <dgm:pt modelId="{E4E8132E-D50F-4DFB-9FAB-A1DBB8B1F05F}" type="pres">
      <dgm:prSet presAssocID="{B3C2A6B8-C223-4D06-81F5-84ACD3B3C79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61FFE8-CB09-4F08-BADD-FF09DDC1B13C}" type="pres">
      <dgm:prSet presAssocID="{E4771592-DE3F-4FDB-9F7B-C8CF80FEE126}" presName="parentLin" presStyleCnt="0"/>
      <dgm:spPr/>
    </dgm:pt>
    <dgm:pt modelId="{9D1C1221-2C9A-41BA-A4B2-FF23579C9C02}" type="pres">
      <dgm:prSet presAssocID="{E4771592-DE3F-4FDB-9F7B-C8CF80FEE126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4C42B728-EEFA-432A-A1BE-90BE5D0FF71F}" type="pres">
      <dgm:prSet presAssocID="{E4771592-DE3F-4FDB-9F7B-C8CF80FEE126}" presName="parentText" presStyleLbl="node1" presStyleIdx="0" presStyleCnt="3" custScaleX="107937" custLinFactNeighborX="-20145" custLinFactNeighborY="-49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68FFF7-91CF-4A46-9BD5-F9E43126326A}" type="pres">
      <dgm:prSet presAssocID="{E4771592-DE3F-4FDB-9F7B-C8CF80FEE126}" presName="negativeSpace" presStyleCnt="0"/>
      <dgm:spPr/>
    </dgm:pt>
    <dgm:pt modelId="{4D89BEBD-A139-4BAB-99AF-20B9E2300E59}" type="pres">
      <dgm:prSet presAssocID="{E4771592-DE3F-4FDB-9F7B-C8CF80FEE126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FD3148-95E3-4FC1-A2CF-CB31ACA26E33}" type="pres">
      <dgm:prSet presAssocID="{AD0277FB-0AE7-419E-BE23-CCDF75DC775D}" presName="spaceBetweenRectangles" presStyleCnt="0"/>
      <dgm:spPr/>
    </dgm:pt>
    <dgm:pt modelId="{58BE2A30-8337-4580-8F75-2F28F90E4F48}" type="pres">
      <dgm:prSet presAssocID="{F6194682-2BB6-476C-9F34-7B61DBAE719C}" presName="parentLin" presStyleCnt="0"/>
      <dgm:spPr/>
    </dgm:pt>
    <dgm:pt modelId="{8C31D4A0-4749-4511-9118-87B9B22BFD97}" type="pres">
      <dgm:prSet presAssocID="{F6194682-2BB6-476C-9F34-7B61DBAE719C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E771D43B-457E-48BB-8DD5-57F0241848AC}" type="pres">
      <dgm:prSet presAssocID="{F6194682-2BB6-476C-9F34-7B61DBAE719C}" presName="parentText" presStyleLbl="node1" presStyleIdx="1" presStyleCnt="3" custScaleX="107937" custLinFactNeighborX="-20145" custLinFactNeighborY="466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75D578-8E06-4DBE-9988-1E81C774803F}" type="pres">
      <dgm:prSet presAssocID="{F6194682-2BB6-476C-9F34-7B61DBAE719C}" presName="negativeSpace" presStyleCnt="0"/>
      <dgm:spPr/>
    </dgm:pt>
    <dgm:pt modelId="{C670DD7E-F1AF-4C55-A808-7B7B3D9094CB}" type="pres">
      <dgm:prSet presAssocID="{F6194682-2BB6-476C-9F34-7B61DBAE719C}" presName="childText" presStyleLbl="conFgAcc1" presStyleIdx="1" presStyleCnt="3">
        <dgm:presLayoutVars>
          <dgm:bulletEnabled val="1"/>
        </dgm:presLayoutVars>
      </dgm:prSet>
      <dgm:spPr/>
    </dgm:pt>
    <dgm:pt modelId="{02FCEC57-79D0-4B4E-B24B-2BD1F00D994A}" type="pres">
      <dgm:prSet presAssocID="{44695EF7-BF23-481E-91AE-F1FECF5390BA}" presName="spaceBetweenRectangles" presStyleCnt="0"/>
      <dgm:spPr/>
    </dgm:pt>
    <dgm:pt modelId="{7D8C5EF9-00BF-4A1B-B9EE-4F0DB21B0CCE}" type="pres">
      <dgm:prSet presAssocID="{173610E3-3F14-4EDA-8A1C-3CDF899EF700}" presName="parentLin" presStyleCnt="0"/>
      <dgm:spPr/>
    </dgm:pt>
    <dgm:pt modelId="{B93E33E6-6C44-45C4-AC03-A9198E9C5771}" type="pres">
      <dgm:prSet presAssocID="{173610E3-3F14-4EDA-8A1C-3CDF899EF700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FF9ABB28-71C4-4717-ABF8-14D6B535EFA7}" type="pres">
      <dgm:prSet presAssocID="{173610E3-3F14-4EDA-8A1C-3CDF899EF700}" presName="parentText" presStyleLbl="node1" presStyleIdx="2" presStyleCnt="3" custScaleX="107937" custLinFactNeighborX="-20145" custLinFactNeighborY="225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241459-7325-4955-A42A-4834B39873EF}" type="pres">
      <dgm:prSet presAssocID="{173610E3-3F14-4EDA-8A1C-3CDF899EF700}" presName="negativeSpace" presStyleCnt="0"/>
      <dgm:spPr/>
    </dgm:pt>
    <dgm:pt modelId="{DDB54F0C-1FA8-4F63-B1A4-40C5C8886566}" type="pres">
      <dgm:prSet presAssocID="{173610E3-3F14-4EDA-8A1C-3CDF899EF70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6845D92-2691-49E8-A0ED-DEED1FA1CE72}" srcId="{B3C2A6B8-C223-4D06-81F5-84ACD3B3C791}" destId="{F6194682-2BB6-476C-9F34-7B61DBAE719C}" srcOrd="1" destOrd="0" parTransId="{FB3C15F2-9212-47C1-AD95-F0F0CB90810E}" sibTransId="{44695EF7-BF23-481E-91AE-F1FECF5390BA}"/>
    <dgm:cxn modelId="{9EDA3EE9-A9C2-4215-AFA3-2802DB0B912E}" type="presOf" srcId="{E4771592-DE3F-4FDB-9F7B-C8CF80FEE126}" destId="{4C42B728-EEFA-432A-A1BE-90BE5D0FF71F}" srcOrd="1" destOrd="0" presId="urn:microsoft.com/office/officeart/2005/8/layout/list1"/>
    <dgm:cxn modelId="{70067843-69B4-41AA-B1AF-77506B4DF4E8}" srcId="{B3C2A6B8-C223-4D06-81F5-84ACD3B3C791}" destId="{173610E3-3F14-4EDA-8A1C-3CDF899EF700}" srcOrd="2" destOrd="0" parTransId="{0BF9ABCB-5059-483A-B78C-1453F39CC68A}" sibTransId="{FA6FD1C8-D298-4CE9-9F2B-ABEBDFBDB054}"/>
    <dgm:cxn modelId="{785712D3-8946-4A52-B8A3-BB925E743029}" type="presOf" srcId="{B3C2A6B8-C223-4D06-81F5-84ACD3B3C791}" destId="{E4E8132E-D50F-4DFB-9FAB-A1DBB8B1F05F}" srcOrd="0" destOrd="0" presId="urn:microsoft.com/office/officeart/2005/8/layout/list1"/>
    <dgm:cxn modelId="{BE0DF704-5DE3-4E6A-9DA6-94B91E408A18}" type="presOf" srcId="{F6194682-2BB6-476C-9F34-7B61DBAE719C}" destId="{8C31D4A0-4749-4511-9118-87B9B22BFD97}" srcOrd="0" destOrd="0" presId="urn:microsoft.com/office/officeart/2005/8/layout/list1"/>
    <dgm:cxn modelId="{E8F540CF-E118-4597-80FC-131965917C04}" type="presOf" srcId="{173610E3-3F14-4EDA-8A1C-3CDF899EF700}" destId="{B93E33E6-6C44-45C4-AC03-A9198E9C5771}" srcOrd="0" destOrd="0" presId="urn:microsoft.com/office/officeart/2005/8/layout/list1"/>
    <dgm:cxn modelId="{4C8464C8-D3F7-4643-A537-131CF5C4C1A4}" type="presOf" srcId="{E4771592-DE3F-4FDB-9F7B-C8CF80FEE126}" destId="{9D1C1221-2C9A-41BA-A4B2-FF23579C9C02}" srcOrd="0" destOrd="0" presId="urn:microsoft.com/office/officeart/2005/8/layout/list1"/>
    <dgm:cxn modelId="{E5CA08CB-7DA6-4BB2-8360-171C0A8EE12F}" type="presOf" srcId="{173610E3-3F14-4EDA-8A1C-3CDF899EF700}" destId="{FF9ABB28-71C4-4717-ABF8-14D6B535EFA7}" srcOrd="1" destOrd="0" presId="urn:microsoft.com/office/officeart/2005/8/layout/list1"/>
    <dgm:cxn modelId="{61FC0961-396E-43F3-9B76-0C447FA4DEC9}" srcId="{B3C2A6B8-C223-4D06-81F5-84ACD3B3C791}" destId="{E4771592-DE3F-4FDB-9F7B-C8CF80FEE126}" srcOrd="0" destOrd="0" parTransId="{E4A71AD8-6CFB-4E61-AAF0-E1EF6BC02EFC}" sibTransId="{AD0277FB-0AE7-419E-BE23-CCDF75DC775D}"/>
    <dgm:cxn modelId="{52EC3889-B75C-452D-A8B4-9248FEF73132}" type="presOf" srcId="{F6194682-2BB6-476C-9F34-7B61DBAE719C}" destId="{E771D43B-457E-48BB-8DD5-57F0241848AC}" srcOrd="1" destOrd="0" presId="urn:microsoft.com/office/officeart/2005/8/layout/list1"/>
    <dgm:cxn modelId="{486EB7E1-9BC0-4406-8D4C-8A77032AF8BD}" type="presParOf" srcId="{E4E8132E-D50F-4DFB-9FAB-A1DBB8B1F05F}" destId="{4261FFE8-CB09-4F08-BADD-FF09DDC1B13C}" srcOrd="0" destOrd="0" presId="urn:microsoft.com/office/officeart/2005/8/layout/list1"/>
    <dgm:cxn modelId="{BB7D2DEB-09F9-4CB0-8122-E55A4FBC246B}" type="presParOf" srcId="{4261FFE8-CB09-4F08-BADD-FF09DDC1B13C}" destId="{9D1C1221-2C9A-41BA-A4B2-FF23579C9C02}" srcOrd="0" destOrd="0" presId="urn:microsoft.com/office/officeart/2005/8/layout/list1"/>
    <dgm:cxn modelId="{A6102060-3862-4385-8584-A481AF0B1D8D}" type="presParOf" srcId="{4261FFE8-CB09-4F08-BADD-FF09DDC1B13C}" destId="{4C42B728-EEFA-432A-A1BE-90BE5D0FF71F}" srcOrd="1" destOrd="0" presId="urn:microsoft.com/office/officeart/2005/8/layout/list1"/>
    <dgm:cxn modelId="{FE45156B-93D5-4852-89C8-4236018C03A5}" type="presParOf" srcId="{E4E8132E-D50F-4DFB-9FAB-A1DBB8B1F05F}" destId="{FF68FFF7-91CF-4A46-9BD5-F9E43126326A}" srcOrd="1" destOrd="0" presId="urn:microsoft.com/office/officeart/2005/8/layout/list1"/>
    <dgm:cxn modelId="{8E5A2332-031D-4507-962F-492297EA7125}" type="presParOf" srcId="{E4E8132E-D50F-4DFB-9FAB-A1DBB8B1F05F}" destId="{4D89BEBD-A139-4BAB-99AF-20B9E2300E59}" srcOrd="2" destOrd="0" presId="urn:microsoft.com/office/officeart/2005/8/layout/list1"/>
    <dgm:cxn modelId="{C227663E-F55B-42C7-B15A-45E24E8E3DDE}" type="presParOf" srcId="{E4E8132E-D50F-4DFB-9FAB-A1DBB8B1F05F}" destId="{B3FD3148-95E3-4FC1-A2CF-CB31ACA26E33}" srcOrd="3" destOrd="0" presId="urn:microsoft.com/office/officeart/2005/8/layout/list1"/>
    <dgm:cxn modelId="{19393E0D-931A-4A57-AB27-F382DC1A7F72}" type="presParOf" srcId="{E4E8132E-D50F-4DFB-9FAB-A1DBB8B1F05F}" destId="{58BE2A30-8337-4580-8F75-2F28F90E4F48}" srcOrd="4" destOrd="0" presId="urn:microsoft.com/office/officeart/2005/8/layout/list1"/>
    <dgm:cxn modelId="{502CA726-41FA-49D7-B34B-99250A42D099}" type="presParOf" srcId="{58BE2A30-8337-4580-8F75-2F28F90E4F48}" destId="{8C31D4A0-4749-4511-9118-87B9B22BFD97}" srcOrd="0" destOrd="0" presId="urn:microsoft.com/office/officeart/2005/8/layout/list1"/>
    <dgm:cxn modelId="{A427D0D0-00BE-4CE5-A6BB-F174298B2958}" type="presParOf" srcId="{58BE2A30-8337-4580-8F75-2F28F90E4F48}" destId="{E771D43B-457E-48BB-8DD5-57F0241848AC}" srcOrd="1" destOrd="0" presId="urn:microsoft.com/office/officeart/2005/8/layout/list1"/>
    <dgm:cxn modelId="{EC95C0D6-3F73-4DA6-97DE-03337479F980}" type="presParOf" srcId="{E4E8132E-D50F-4DFB-9FAB-A1DBB8B1F05F}" destId="{AC75D578-8E06-4DBE-9988-1E81C774803F}" srcOrd="5" destOrd="0" presId="urn:microsoft.com/office/officeart/2005/8/layout/list1"/>
    <dgm:cxn modelId="{0D50FFFB-DADD-4DD2-B056-943FF6C2B9AC}" type="presParOf" srcId="{E4E8132E-D50F-4DFB-9FAB-A1DBB8B1F05F}" destId="{C670DD7E-F1AF-4C55-A808-7B7B3D9094CB}" srcOrd="6" destOrd="0" presId="urn:microsoft.com/office/officeart/2005/8/layout/list1"/>
    <dgm:cxn modelId="{75521764-C3E8-4462-9EDE-D341029E5BCE}" type="presParOf" srcId="{E4E8132E-D50F-4DFB-9FAB-A1DBB8B1F05F}" destId="{02FCEC57-79D0-4B4E-B24B-2BD1F00D994A}" srcOrd="7" destOrd="0" presId="urn:microsoft.com/office/officeart/2005/8/layout/list1"/>
    <dgm:cxn modelId="{3F90ED9E-6D60-4E5E-9033-8049ECB97A4F}" type="presParOf" srcId="{E4E8132E-D50F-4DFB-9FAB-A1DBB8B1F05F}" destId="{7D8C5EF9-00BF-4A1B-B9EE-4F0DB21B0CCE}" srcOrd="8" destOrd="0" presId="urn:microsoft.com/office/officeart/2005/8/layout/list1"/>
    <dgm:cxn modelId="{C65C258E-701A-4916-9BE2-87DDF7487B95}" type="presParOf" srcId="{7D8C5EF9-00BF-4A1B-B9EE-4F0DB21B0CCE}" destId="{B93E33E6-6C44-45C4-AC03-A9198E9C5771}" srcOrd="0" destOrd="0" presId="urn:microsoft.com/office/officeart/2005/8/layout/list1"/>
    <dgm:cxn modelId="{B1E7F264-7EB9-4374-BF29-5AC1C26BE7F2}" type="presParOf" srcId="{7D8C5EF9-00BF-4A1B-B9EE-4F0DB21B0CCE}" destId="{FF9ABB28-71C4-4717-ABF8-14D6B535EFA7}" srcOrd="1" destOrd="0" presId="urn:microsoft.com/office/officeart/2005/8/layout/list1"/>
    <dgm:cxn modelId="{F5A144FA-79C8-4589-8979-9B847CA4DD75}" type="presParOf" srcId="{E4E8132E-D50F-4DFB-9FAB-A1DBB8B1F05F}" destId="{0F241459-7325-4955-A42A-4834B39873EF}" srcOrd="9" destOrd="0" presId="urn:microsoft.com/office/officeart/2005/8/layout/list1"/>
    <dgm:cxn modelId="{0240CB4C-0341-49F4-8CEF-F518DC74AF84}" type="presParOf" srcId="{E4E8132E-D50F-4DFB-9FAB-A1DBB8B1F05F}" destId="{DDB54F0C-1FA8-4F63-B1A4-40C5C888656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9335A03-E88F-4408-BA03-C66BE0DC8391}" type="datetimeFigureOut">
              <a:rPr lang="cs-CZ"/>
              <a:pPr>
                <a:defRPr/>
              </a:pPr>
              <a:t>23.6.2010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F65AB75-FA37-437E-9210-365A2CC6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ACB63B6-86CF-424A-9B89-3E8AFE7D10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E43E10-3C0A-4828-81E0-6C819D0F9986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007DC-C917-4397-B701-5AB88A3169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E97F5-1D77-40DC-8D53-991849DFF8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D49BB-D8D5-4F86-AEFC-4425D6508D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79DBD-764B-4ED1-A24B-034B4685FC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DD118-F768-42FC-B5FC-B2FD588FA6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160B5-C179-4AB2-BE19-107BD2353D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391D-30B8-4AFB-8090-171F046BF9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02F0E-6381-4C71-B4CB-11C17503CC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50844-6F46-4A4E-9D6A-D146FA8A87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2FFF5-66F0-4791-AF2B-29B9EB7F46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2605F-0F01-44C0-B188-17B9EA1827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413D4414-BAB7-4C06-980D-4726797EA7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16113"/>
            <a:ext cx="8229600" cy="3241675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rgbClr val="0068B4"/>
                </a:solidFill>
              </a:rPr>
              <a:t>Český jazyk a literatura</a:t>
            </a:r>
            <a:br>
              <a:rPr lang="cs-CZ" b="1" dirty="0" smtClean="0">
                <a:solidFill>
                  <a:srgbClr val="0068B4"/>
                </a:solidFill>
              </a:rPr>
            </a:br>
            <a:r>
              <a:rPr lang="cs-CZ" sz="2000" b="1" dirty="0" smtClean="0">
                <a:solidFill>
                  <a:srgbClr val="0068B4"/>
                </a:solidFill>
              </a:rPr>
              <a:t>maturita - ústní zkouška</a:t>
            </a:r>
            <a:br>
              <a:rPr lang="cs-CZ" sz="2000" b="1" dirty="0" smtClean="0">
                <a:solidFill>
                  <a:srgbClr val="0068B4"/>
                </a:solidFill>
              </a:rPr>
            </a:br>
            <a:r>
              <a:rPr lang="cs-CZ" b="1" dirty="0" smtClean="0">
                <a:solidFill>
                  <a:srgbClr val="0068B4"/>
                </a:solidFill>
              </a:rPr>
              <a:t/>
            </a:r>
            <a:br>
              <a:rPr lang="cs-CZ" b="1" dirty="0" smtClean="0">
                <a:solidFill>
                  <a:srgbClr val="0068B4"/>
                </a:solidFill>
              </a:rPr>
            </a:br>
            <a:r>
              <a:rPr lang="cs-CZ" sz="2400" b="1" dirty="0" smtClean="0">
                <a:solidFill>
                  <a:srgbClr val="0068B4"/>
                </a:solidFill>
              </a:rPr>
              <a:t/>
            </a:r>
            <a:br>
              <a:rPr lang="cs-CZ" sz="2400" b="1" dirty="0" smtClean="0">
                <a:solidFill>
                  <a:srgbClr val="0068B4"/>
                </a:solidFill>
              </a:rPr>
            </a:br>
            <a:r>
              <a:rPr lang="cs-CZ" b="1" cap="all" dirty="0" smtClean="0">
                <a:solidFill>
                  <a:srgbClr val="0068B4"/>
                </a:solidFill>
              </a:rPr>
              <a:t>pracovní listy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982788" y="6092825"/>
            <a:ext cx="5232400" cy="360363"/>
          </a:xfrm>
          <a:prstGeom prst="rect">
            <a:avLst/>
          </a:prstGeom>
          <a:noFill/>
          <a:ln w="9525">
            <a:solidFill>
              <a:srgbClr val="0068B4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800" b="1">
                <a:solidFill>
                  <a:srgbClr val="0068B4"/>
                </a:solidFill>
              </a:rPr>
              <a:t>Tato prezentace byla vytvořena pro účely projektu OP VK CZ.1.07/4.1.00.2/06.0017. </a:t>
            </a:r>
            <a:br>
              <a:rPr lang="cs-CZ" sz="800" b="1">
                <a:solidFill>
                  <a:srgbClr val="0068B4"/>
                </a:solidFill>
              </a:rPr>
            </a:br>
            <a:r>
              <a:rPr lang="cs-CZ" sz="800" b="1">
                <a:solidFill>
                  <a:srgbClr val="0068B4"/>
                </a:solidFill>
              </a:rPr>
              <a:t>Tento projekt je spolufinancován Evropským sociálním fondem a státním rozpočtem České republiky.</a:t>
            </a:r>
          </a:p>
        </p:txBody>
      </p:sp>
      <p:pic>
        <p:nvPicPr>
          <p:cNvPr id="3076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642938"/>
            <a:ext cx="525621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74638"/>
            <a:ext cx="7777162" cy="1143000"/>
          </a:xfrm>
        </p:spPr>
        <p:txBody>
          <a:bodyPr/>
          <a:lstStyle/>
          <a:p>
            <a:pPr algn="l"/>
            <a:r>
              <a:rPr lang="cs-CZ" sz="2800" smtClean="0">
                <a:solidFill>
                  <a:srgbClr val="005CAB"/>
                </a:solidFill>
              </a:rPr>
              <a:t>Pracovní listy</a:t>
            </a:r>
            <a:r>
              <a:rPr lang="cs-CZ" sz="4800" b="1" smtClean="0">
                <a:solidFill>
                  <a:srgbClr val="0068B4"/>
                </a:solidFill>
              </a:rPr>
              <a:t/>
            </a:r>
            <a:br>
              <a:rPr lang="cs-CZ" sz="4800" b="1" smtClean="0">
                <a:solidFill>
                  <a:srgbClr val="0068B4"/>
                </a:solidFill>
              </a:rPr>
            </a:br>
            <a:r>
              <a:rPr lang="cs-CZ" sz="2000" smtClean="0">
                <a:solidFill>
                  <a:srgbClr val="005CAB"/>
                </a:solidFill>
              </a:rPr>
              <a:t>příklad rozpracované struktury zkoušky </a:t>
            </a:r>
            <a:r>
              <a:rPr lang="cs-CZ" sz="1600" smtClean="0">
                <a:solidFill>
                  <a:srgbClr val="005CAB"/>
                </a:solidFill>
              </a:rPr>
              <a:t>(pokračování)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28625" y="1643063"/>
            <a:ext cx="8424863" cy="4392612"/>
          </a:xfrm>
        </p:spPr>
        <p:txBody>
          <a:bodyPr/>
          <a:lstStyle/>
          <a:p>
            <a:pPr>
              <a:buFontTx/>
              <a:buNone/>
            </a:pPr>
            <a:endParaRPr lang="cs-CZ" sz="1800" b="1" smtClean="0"/>
          </a:p>
          <a:p>
            <a:pPr>
              <a:buFontTx/>
              <a:buNone/>
            </a:pPr>
            <a:r>
              <a:rPr lang="cs-CZ" sz="1800" b="1" smtClean="0"/>
              <a:t>3. porovnání výňatku z uměleckého textu s výňatkem z textu neuměleckého</a:t>
            </a:r>
          </a:p>
          <a:p>
            <a:r>
              <a:rPr lang="cs-CZ" sz="1800" smtClean="0"/>
              <a:t>postihnout souvislost mezi oběma výňatky</a:t>
            </a:r>
          </a:p>
          <a:p>
            <a:r>
              <a:rPr lang="cs-CZ" sz="1800" smtClean="0"/>
              <a:t>odhadnout možné vlivy útvaru neuměleckého textu na přijetí Spalovače mrtvol čtenářem</a:t>
            </a:r>
          </a:p>
          <a:p>
            <a:pPr>
              <a:buFontTx/>
              <a:buNone/>
            </a:pPr>
            <a:r>
              <a:rPr lang="cs-CZ" sz="1800" b="1" smtClean="0"/>
              <a:t>4. typické rysy daného neuměleckého textu, jeho stylová a jazyková charakteristika</a:t>
            </a:r>
          </a:p>
          <a:p>
            <a:r>
              <a:rPr lang="cs-CZ" sz="1800" smtClean="0"/>
              <a:t>identifikovat útvar a identifikaci zdůvodnit  </a:t>
            </a:r>
          </a:p>
          <a:p>
            <a:r>
              <a:rPr lang="cs-CZ" sz="1800" smtClean="0"/>
              <a:t>postihnout účel textu</a:t>
            </a:r>
          </a:p>
          <a:p>
            <a:r>
              <a:rPr lang="cs-CZ" sz="1800" smtClean="0"/>
              <a:t>analyzovat lexikální prostředky užité v textu</a:t>
            </a:r>
          </a:p>
          <a:p>
            <a:r>
              <a:rPr lang="cs-CZ" sz="1800" smtClean="0"/>
              <a:t>charakterizovat stylovou výstavbu textu</a:t>
            </a:r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74638"/>
            <a:ext cx="8280400" cy="1143000"/>
          </a:xfrm>
        </p:spPr>
        <p:txBody>
          <a:bodyPr/>
          <a:lstStyle/>
          <a:p>
            <a:pPr algn="l"/>
            <a:r>
              <a:rPr lang="cs-CZ" sz="2800" smtClean="0">
                <a:solidFill>
                  <a:srgbClr val="005CAB"/>
                </a:solidFill>
              </a:rPr>
              <a:t>Tabulky pro záznam pro hodnocení ústní zkoušky</a:t>
            </a:r>
            <a:r>
              <a:rPr lang="cs-CZ" sz="1800" b="1" smtClean="0">
                <a:solidFill>
                  <a:srgbClr val="0068B4"/>
                </a:solidFill>
              </a:rPr>
              <a:t/>
            </a:r>
            <a:br>
              <a:rPr lang="cs-CZ" sz="1800" b="1" smtClean="0">
                <a:solidFill>
                  <a:srgbClr val="0068B4"/>
                </a:solidFill>
              </a:rPr>
            </a:br>
            <a:endParaRPr lang="cs-CZ" sz="1800" smtClean="0"/>
          </a:p>
        </p:txBody>
      </p:sp>
      <p:sp>
        <p:nvSpPr>
          <p:cNvPr id="12291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00063" y="1428750"/>
          <a:ext cx="8286750" cy="1939925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441183"/>
                <a:gridCol w="720592"/>
                <a:gridCol w="720592"/>
                <a:gridCol w="760971"/>
                <a:gridCol w="680212"/>
                <a:gridCol w="792651"/>
                <a:gridCol w="710137"/>
                <a:gridCol w="701970"/>
                <a:gridCol w="631772"/>
                <a:gridCol w="631772"/>
                <a:gridCol w="494956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cap="all" baseline="0" dirty="0" smtClean="0"/>
                        <a:t>Oblast hodnocení</a:t>
                      </a:r>
                      <a:endParaRPr lang="cs-CZ" cap="all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cap="all" baseline="0" dirty="0" smtClean="0"/>
                        <a:t>body</a:t>
                      </a:r>
                      <a:endParaRPr lang="cs-CZ" cap="all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r>
                        <a:rPr lang="cs-CZ" sz="1200" cap="all" dirty="0" smtClean="0"/>
                        <a:t>Charakteristika uměleckého textu </a:t>
                      </a:r>
                      <a:endParaRPr lang="cs-CZ" sz="1200" cap="al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r>
                        <a:rPr lang="cs-CZ" sz="1200" cap="all" dirty="0" smtClean="0"/>
                        <a:t>Charakteristika neuměleckého </a:t>
                      </a:r>
                      <a:r>
                        <a:rPr lang="cs-CZ" sz="1200" cap="all" baseline="0" dirty="0" smtClean="0"/>
                        <a:t>textu</a:t>
                      </a:r>
                      <a:endParaRPr lang="cs-CZ" sz="1200" cap="all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r>
                        <a:rPr lang="cs-CZ" sz="1200" cap="all" dirty="0" smtClean="0"/>
                        <a:t>Výpověď v souladu s jazykovými normami, jazyková kultura</a:t>
                      </a:r>
                      <a:endParaRPr lang="cs-CZ" sz="1200" cap="al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</a:tr>
              <a:tr h="374028">
                <a:tc>
                  <a:txBody>
                    <a:bodyPr/>
                    <a:lstStyle/>
                    <a:p>
                      <a:pPr algn="l"/>
                      <a:r>
                        <a:rPr lang="cs-CZ" sz="1200" cap="all" baseline="0" dirty="0" smtClean="0"/>
                        <a:t>celkem bodů</a:t>
                      </a:r>
                      <a:endParaRPr lang="cs-CZ" sz="1200" b="1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</a:t>
                      </a:r>
                      <a:endParaRPr lang="cs-CZ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5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7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9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0" y="3643313"/>
          <a:ext cx="9144000" cy="2598737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3302779"/>
                <a:gridCol w="358998"/>
                <a:gridCol w="358998"/>
                <a:gridCol w="358998"/>
                <a:gridCol w="358998"/>
                <a:gridCol w="358998"/>
                <a:gridCol w="358998"/>
                <a:gridCol w="358998"/>
                <a:gridCol w="358998"/>
                <a:gridCol w="358998"/>
                <a:gridCol w="358998"/>
                <a:gridCol w="358998"/>
                <a:gridCol w="392109"/>
                <a:gridCol w="383763"/>
                <a:gridCol w="358998"/>
                <a:gridCol w="362624"/>
                <a:gridCol w="394299"/>
              </a:tblGrid>
              <a:tr h="370841">
                <a:tc gridSpan="13">
                  <a:txBody>
                    <a:bodyPr/>
                    <a:lstStyle/>
                    <a:p>
                      <a:pPr algn="ctr"/>
                      <a:r>
                        <a:rPr lang="cs-CZ" cap="all" baseline="0" dirty="0" smtClean="0"/>
                        <a:t>Oblast hodnocení</a:t>
                      </a:r>
                      <a:endParaRPr lang="cs-CZ" cap="all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cap="all" baseline="0" dirty="0" smtClean="0"/>
                        <a:t>body</a:t>
                      </a:r>
                      <a:endParaRPr lang="cs-CZ" cap="all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1">
                <a:tc gridSpan="13">
                  <a:txBody>
                    <a:bodyPr/>
                    <a:lstStyle/>
                    <a:p>
                      <a:r>
                        <a:rPr lang="cs-CZ" sz="1200" cap="all" dirty="0" smtClean="0"/>
                        <a:t>Analýza uměleckého textu</a:t>
                      </a:r>
                      <a:endParaRPr lang="cs-CZ" sz="1200" cap="al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1">
                <a:tc gridSpan="13">
                  <a:txBody>
                    <a:bodyPr/>
                    <a:lstStyle/>
                    <a:p>
                      <a:r>
                        <a:rPr lang="cs-CZ" sz="1200" cap="all" baseline="0" dirty="0" smtClean="0"/>
                        <a:t>Literárněhistorický/obecně kulturní kontext  Uměleckého díla</a:t>
                      </a:r>
                      <a:endParaRPr lang="cs-CZ" sz="1200" cap="all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1">
                <a:tc gridSpan="13">
                  <a:txBody>
                    <a:bodyPr/>
                    <a:lstStyle/>
                    <a:p>
                      <a:r>
                        <a:rPr lang="cs-CZ" sz="1200" cap="all" dirty="0" smtClean="0"/>
                        <a:t>Porovnání textů</a:t>
                      </a:r>
                      <a:endParaRPr lang="cs-CZ" sz="1200" cap="al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1">
                <a:tc gridSpan="13">
                  <a:txBody>
                    <a:bodyPr/>
                    <a:lstStyle/>
                    <a:p>
                      <a:r>
                        <a:rPr lang="cs-CZ" sz="1200" cap="all" dirty="0" smtClean="0"/>
                        <a:t>Analýza neuměleckého textu</a:t>
                      </a:r>
                      <a:endParaRPr lang="cs-CZ" sz="1200" cap="al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1">
                <a:tc gridSpan="13">
                  <a:txBody>
                    <a:bodyPr/>
                    <a:lstStyle/>
                    <a:p>
                      <a:r>
                        <a:rPr lang="cs-CZ" sz="1200" cap="all" dirty="0" smtClean="0"/>
                        <a:t>Výpověď v souladu s jazykovými normami, jazyková kultura</a:t>
                      </a:r>
                      <a:endParaRPr lang="cs-CZ" sz="1200" cap="al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4029">
                <a:tc>
                  <a:txBody>
                    <a:bodyPr/>
                    <a:lstStyle/>
                    <a:p>
                      <a:pPr algn="l"/>
                      <a:r>
                        <a:rPr lang="cs-CZ" sz="1200" cap="all" baseline="0" dirty="0" smtClean="0"/>
                        <a:t>celkem bodů</a:t>
                      </a:r>
                      <a:endParaRPr lang="cs-CZ" sz="1200" b="1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cap="all" baseline="0" dirty="0" smtClean="0"/>
                        <a:t>0</a:t>
                      </a:r>
                      <a:endParaRPr lang="cs-CZ" sz="1200" b="1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cap="all" baseline="0" dirty="0" smtClean="0"/>
                        <a:t>1</a:t>
                      </a:r>
                      <a:endParaRPr lang="cs-CZ" sz="1200" b="1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200" b="1" kern="1200" cap="all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200" b="1" kern="1200" cap="all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cs-CZ" sz="1200" b="1" kern="1200" cap="all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cs-CZ" sz="1200" b="1" kern="1200" cap="all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cs-CZ" sz="1200" b="1" kern="1200" cap="all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cs-CZ" sz="1200" b="1" kern="1200" cap="all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200" b="1" kern="1200" cap="all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cs-CZ" sz="1200" b="1" kern="1200" cap="all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cs-CZ" sz="1200" b="1" kern="1200" cap="all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cs-CZ" sz="1200" b="1" kern="1200" cap="all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cs-CZ" sz="1200" b="1" kern="1200" cap="all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285750"/>
            <a:ext cx="5616575" cy="1143000"/>
          </a:xfrm>
        </p:spPr>
        <p:txBody>
          <a:bodyPr/>
          <a:lstStyle/>
          <a:p>
            <a:pPr algn="l" eaLnBrk="0" hangingPunct="0"/>
            <a:r>
              <a:rPr lang="cs-CZ" sz="2000" smtClean="0">
                <a:solidFill>
                  <a:srgbClr val="005CAB"/>
                </a:solidFill>
              </a:rPr>
              <a:t>vývoj pracovních listů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19138" y="1628775"/>
            <a:ext cx="8424862" cy="4392613"/>
          </a:xfrm>
        </p:spPr>
        <p:txBody>
          <a:bodyPr/>
          <a:lstStyle/>
          <a:p>
            <a:pPr marL="0" indent="0">
              <a:buFontTx/>
              <a:buNone/>
            </a:pPr>
            <a:endParaRPr lang="en-GB" smtClean="0"/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276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Obdélníkový popisek 9"/>
          <p:cNvSpPr/>
          <p:nvPr/>
        </p:nvSpPr>
        <p:spPr>
          <a:xfrm>
            <a:off x="428625" y="5786438"/>
            <a:ext cx="8286750" cy="428625"/>
          </a:xfrm>
          <a:prstGeom prst="wedgeRectCallout">
            <a:avLst>
              <a:gd name="adj1" fmla="val -50260"/>
              <a:gd name="adj2" fmla="val -25421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metodická pomoc školám: šablony v bance pracovních listů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7072313" y="3714750"/>
            <a:ext cx="1928812" cy="928688"/>
          </a:xfrm>
          <a:prstGeom prst="wedgeRectCallout">
            <a:avLst>
              <a:gd name="adj1" fmla="val -61739"/>
              <a:gd name="adj2" fmla="val -6632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přístup do banky pracovních listů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7072313" y="2000250"/>
            <a:ext cx="1928812" cy="928688"/>
          </a:xfrm>
          <a:prstGeom prst="wedgeRectCallout">
            <a:avLst>
              <a:gd name="adj1" fmla="val -61739"/>
              <a:gd name="adj2" fmla="val -6632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použití pracovních listů v příštích letech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Obdélníkový popisek 12"/>
          <p:cNvSpPr/>
          <p:nvPr/>
        </p:nvSpPr>
        <p:spPr>
          <a:xfrm>
            <a:off x="7072313" y="4786313"/>
            <a:ext cx="1928812" cy="928687"/>
          </a:xfrm>
          <a:prstGeom prst="wedgeRectCallout">
            <a:avLst>
              <a:gd name="adj1" fmla="val -62243"/>
              <a:gd name="adj2" fmla="val -2652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škála kombinací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smtClean="0">
                <a:solidFill>
                  <a:srgbClr val="005CAB"/>
                </a:solidFill>
              </a:rPr>
              <a:t>pravidla pro vývoj pracovních listů</a:t>
            </a: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285750" y="1571625"/>
          <a:ext cx="8229600" cy="4029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Základní úroveň obtížnosti</a:t>
                      </a:r>
                      <a:endParaRPr lang="cs-CZ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Vyšší úroveň obtížnosti</a:t>
                      </a:r>
                      <a:endParaRPr lang="cs-CZ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latin typeface="+mn-lt"/>
                        </a:rPr>
                        <a:t>nelze měnit obecnou strukturu zkoušky, každá škola si ale může rozpracovat (ve smyslu konkretizace) obecnou strukturu zkoušky podle vlastních potřeb</a:t>
                      </a:r>
                      <a:endParaRPr lang="cs-CZ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+mn-lt"/>
                        </a:rPr>
                        <a:t>výňatek z uměleckého textu musí pocházet z literárního díla, které je zadáním zkoušky</a:t>
                      </a:r>
                      <a:endParaRPr lang="cs-CZ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+mn-lt"/>
                        </a:rPr>
                        <a:t>mezi výňatkem z uměleckého a neuměleckého textu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nemusí </a:t>
                      </a:r>
                      <a:r>
                        <a:rPr lang="cs-CZ" sz="1800" kern="1200" dirty="0" smtClean="0">
                          <a:latin typeface="+mn-lt"/>
                        </a:rPr>
                        <a:t>být souvislost</a:t>
                      </a:r>
                      <a:endParaRPr lang="cs-CZ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+mn-lt"/>
                        </a:rPr>
                        <a:t>mezi výňatkem z uměleckého a neuměleckého textu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musí </a:t>
                      </a:r>
                      <a:r>
                        <a:rPr lang="cs-CZ" sz="1800" kern="1200" dirty="0" smtClean="0">
                          <a:latin typeface="+mn-lt"/>
                        </a:rPr>
                        <a:t>být souvislost</a:t>
                      </a:r>
                      <a:endParaRPr lang="cs-CZ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+mn-lt"/>
                        </a:rPr>
                        <a:t>rozsah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obou výňatků dohromady </a:t>
                      </a:r>
                      <a:r>
                        <a:rPr lang="cs-CZ" sz="1800" kern="1200" dirty="0" smtClean="0">
                          <a:latin typeface="+mn-lt"/>
                        </a:rPr>
                        <a:t>nesmí přesáhnout rozsah jedné </a:t>
                      </a:r>
                    </a:p>
                    <a:p>
                      <a:r>
                        <a:rPr lang="cs-CZ" sz="1800" kern="1200" dirty="0" smtClean="0">
                          <a:latin typeface="+mn-lt"/>
                        </a:rPr>
                        <a:t>strany formátu A4, minimální rozsah není stanoven</a:t>
                      </a:r>
                      <a:endParaRPr lang="cs-CZ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+mn-lt"/>
                        </a:rPr>
                        <a:t>rozsah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každého z obou výňatků </a:t>
                      </a:r>
                      <a:r>
                        <a:rPr lang="cs-CZ" sz="1800" kern="1200" dirty="0" smtClean="0">
                          <a:latin typeface="+mn-lt"/>
                        </a:rPr>
                        <a:t>nesmí přesáhnout rozsah jedné strany formátu A4, minimální rozsah není stanoven</a:t>
                      </a:r>
                      <a:endParaRPr lang="cs-CZ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bdélníkový popisek 7"/>
          <p:cNvSpPr/>
          <p:nvPr/>
        </p:nvSpPr>
        <p:spPr>
          <a:xfrm>
            <a:off x="3000375" y="5500688"/>
            <a:ext cx="1714500" cy="785812"/>
          </a:xfrm>
          <a:prstGeom prst="wedgeRectCallout">
            <a:avLst>
              <a:gd name="adj1" fmla="val 9634"/>
              <a:gd name="adj2" fmla="val -17746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hranice </a:t>
            </a:r>
            <a:r>
              <a:rPr lang="cs-CZ" dirty="0">
                <a:solidFill>
                  <a:schemeClr val="tx1"/>
                </a:solidFill>
              </a:rPr>
              <a:t>mezi souvislostí a  nesouvislostí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smtClean="0">
                <a:solidFill>
                  <a:srgbClr val="005CAB"/>
                </a:solidFill>
              </a:rPr>
              <a:t>pracovní list – rozsah</a:t>
            </a: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400" b="1" smtClean="0"/>
              <a:t>Maximální</a:t>
            </a:r>
          </a:p>
          <a:p>
            <a:r>
              <a:rPr lang="cs-CZ" sz="2000" smtClean="0"/>
              <a:t>A4 </a:t>
            </a:r>
          </a:p>
          <a:p>
            <a:r>
              <a:rPr lang="cs-CZ" sz="2000" smtClean="0"/>
              <a:t>písmo Times New Roman </a:t>
            </a:r>
          </a:p>
          <a:p>
            <a:r>
              <a:rPr lang="cs-CZ" sz="2000" smtClean="0"/>
              <a:t>velikost 11 </a:t>
            </a:r>
          </a:p>
          <a:p>
            <a:r>
              <a:rPr lang="cs-CZ" sz="2000" smtClean="0"/>
              <a:t>řádkování jednoduché</a:t>
            </a:r>
          </a:p>
          <a:p>
            <a:pPr>
              <a:buFontTx/>
              <a:buNone/>
            </a:pPr>
            <a:endParaRPr lang="cs-CZ" sz="2400" b="1" smtClean="0"/>
          </a:p>
          <a:p>
            <a:pPr>
              <a:buFontTx/>
              <a:buNone/>
            </a:pPr>
            <a:r>
              <a:rPr lang="cs-CZ" sz="2400" b="1" smtClean="0"/>
              <a:t>Minimální</a:t>
            </a:r>
          </a:p>
          <a:p>
            <a:r>
              <a:rPr lang="cs-CZ" sz="2400" smtClean="0"/>
              <a:t>není stanoven </a:t>
            </a:r>
          </a:p>
          <a:p>
            <a:endParaRPr lang="cs-CZ" smtClean="0"/>
          </a:p>
        </p:txBody>
      </p:sp>
      <p:sp>
        <p:nvSpPr>
          <p:cNvPr id="8" name="Obdélníkový popisek 7"/>
          <p:cNvSpPr/>
          <p:nvPr/>
        </p:nvSpPr>
        <p:spPr>
          <a:xfrm>
            <a:off x="4429125" y="2143125"/>
            <a:ext cx="4286250" cy="857250"/>
          </a:xfrm>
          <a:prstGeom prst="wedgeRectCallout">
            <a:avLst>
              <a:gd name="adj1" fmla="val -101648"/>
              <a:gd name="adj2" fmla="val -8653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platí pro výňatky, struktura zkoušky se do rozsahu nezapočítává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Obdélníkový popisek 8"/>
          <p:cNvSpPr/>
          <p:nvPr/>
        </p:nvSpPr>
        <p:spPr>
          <a:xfrm>
            <a:off x="4429125" y="3929063"/>
            <a:ext cx="4286250" cy="857250"/>
          </a:xfrm>
          <a:prstGeom prst="wedgeRectCallout">
            <a:avLst>
              <a:gd name="adj1" fmla="val -84093"/>
              <a:gd name="adj2" fmla="val -17097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písmo, velikost a řádkování = </a:t>
            </a:r>
          </a:p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nástroj pro vyjádření rozsahu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74638"/>
            <a:ext cx="5616575" cy="1143000"/>
          </a:xfrm>
        </p:spPr>
        <p:txBody>
          <a:bodyPr/>
          <a:lstStyle/>
          <a:p>
            <a:pPr algn="l" eaLnBrk="0" hangingPunct="0"/>
            <a:r>
              <a:rPr lang="cs-CZ" sz="2000" smtClean="0">
                <a:solidFill>
                  <a:srgbClr val="005CAB"/>
                </a:solidFill>
              </a:rPr>
              <a:t>metodická doporučení k vývoji pracovních listů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288" y="1628775"/>
            <a:ext cx="8424862" cy="4392613"/>
          </a:xfrm>
        </p:spPr>
        <p:txBody>
          <a:bodyPr/>
          <a:lstStyle/>
          <a:p>
            <a:r>
              <a:rPr lang="cs-CZ" sz="2000" smtClean="0"/>
              <a:t>ústní zkouškou se mají ověřit žákovské dovednosti práce s texty, jejím účelem není ověřit, jaké detaily si žák z přečtené knihy pamatuje</a:t>
            </a:r>
          </a:p>
          <a:p>
            <a:endParaRPr lang="cs-CZ" sz="2000" smtClean="0"/>
          </a:p>
          <a:p>
            <a:endParaRPr lang="cs-CZ" sz="2000" smtClean="0"/>
          </a:p>
          <a:p>
            <a:r>
              <a:rPr lang="cs-CZ" sz="2000" smtClean="0"/>
              <a:t>strukturu zkoušky rozpracovávat do rozumné míry podrobnosti</a:t>
            </a:r>
          </a:p>
          <a:p>
            <a:endParaRPr lang="cs-CZ" sz="2000" smtClean="0"/>
          </a:p>
          <a:p>
            <a:endParaRPr lang="cs-CZ" sz="2000" smtClean="0"/>
          </a:p>
          <a:p>
            <a:endParaRPr lang="cs-CZ" sz="2000" smtClean="0"/>
          </a:p>
          <a:p>
            <a:r>
              <a:rPr lang="cs-CZ" sz="2000" smtClean="0"/>
              <a:t>volit přiměřenou délku výňatků z uměleckého i neuměleckého textu</a:t>
            </a:r>
          </a:p>
          <a:p>
            <a:endParaRPr lang="cs-CZ" sz="2000" smtClean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sp>
        <p:nvSpPr>
          <p:cNvPr id="9" name="Obdélníkový popisek 8"/>
          <p:cNvSpPr/>
          <p:nvPr/>
        </p:nvSpPr>
        <p:spPr>
          <a:xfrm>
            <a:off x="4929188" y="2571750"/>
            <a:ext cx="3429000" cy="428625"/>
          </a:xfrm>
          <a:prstGeom prst="wedgeRectCallout">
            <a:avLst>
              <a:gd name="adj1" fmla="val -92871"/>
              <a:gd name="adj2" fmla="val -10764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čas může chybět jinde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Obdélníkový popisek 9"/>
          <p:cNvSpPr/>
          <p:nvPr/>
        </p:nvSpPr>
        <p:spPr>
          <a:xfrm>
            <a:off x="4214813" y="3857625"/>
            <a:ext cx="4143375" cy="428625"/>
          </a:xfrm>
          <a:prstGeom prst="wedgeRectCallout">
            <a:avLst>
              <a:gd name="adj1" fmla="val -74327"/>
              <a:gd name="adj2" fmla="val -14764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reálnost zvládnutí v 15 minutách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4929188" y="5286375"/>
            <a:ext cx="3429000" cy="428625"/>
          </a:xfrm>
          <a:prstGeom prst="wedgeRectCallout">
            <a:avLst>
              <a:gd name="adj1" fmla="val -95648"/>
              <a:gd name="adj2" fmla="val -12319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žák musí nejen přečíst 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74638"/>
            <a:ext cx="5616575" cy="1143000"/>
          </a:xfrm>
        </p:spPr>
        <p:txBody>
          <a:bodyPr/>
          <a:lstStyle/>
          <a:p>
            <a:pPr algn="l" eaLnBrk="0" hangingPunct="0"/>
            <a:r>
              <a:rPr lang="cs-CZ" sz="2000" smtClean="0">
                <a:solidFill>
                  <a:srgbClr val="005CAB"/>
                </a:solidFill>
              </a:rPr>
              <a:t>metodická doporučení k vývoji pracovních listů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288" y="1628775"/>
            <a:ext cx="8424862" cy="4392613"/>
          </a:xfrm>
        </p:spPr>
        <p:txBody>
          <a:bodyPr/>
          <a:lstStyle/>
          <a:p>
            <a:r>
              <a:rPr lang="cs-CZ" sz="2000" smtClean="0"/>
              <a:t>na základní úrovni obtížnosti by neumělecký text měl dostat přibližně stejný prostor jako text umělecký</a:t>
            </a:r>
          </a:p>
          <a:p>
            <a:endParaRPr lang="cs-CZ" sz="2000" smtClean="0"/>
          </a:p>
          <a:p>
            <a:endParaRPr lang="cs-CZ" sz="2000" smtClean="0"/>
          </a:p>
          <a:p>
            <a:r>
              <a:rPr lang="cs-CZ" sz="2000" smtClean="0"/>
              <a:t>citlivě používat odkazy na použitý zdroj výňatků, citace zdroje může být součástí dílčích otázek u zkoušky</a:t>
            </a:r>
          </a:p>
          <a:p>
            <a:endParaRPr lang="cs-CZ" sz="2000" smtClean="0"/>
          </a:p>
          <a:p>
            <a:endParaRPr lang="cs-CZ" sz="2000" smtClean="0"/>
          </a:p>
          <a:p>
            <a:r>
              <a:rPr lang="cs-CZ" sz="2000" smtClean="0"/>
              <a:t>nezaměňovat charakteristiku uměleckého textu s převyprávěním děje</a:t>
            </a:r>
          </a:p>
          <a:p>
            <a:endParaRPr lang="cs-CZ" sz="2000" smtClean="0"/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sp>
        <p:nvSpPr>
          <p:cNvPr id="9" name="Obdélníkový popisek 8"/>
          <p:cNvSpPr/>
          <p:nvPr/>
        </p:nvSpPr>
        <p:spPr>
          <a:xfrm>
            <a:off x="2857500" y="2500313"/>
            <a:ext cx="5643563" cy="428625"/>
          </a:xfrm>
          <a:prstGeom prst="wedgeRectCallout">
            <a:avLst>
              <a:gd name="adj1" fmla="val -1049"/>
              <a:gd name="adj2" fmla="val -13653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pokud literární věda, pak na vyšší úrovni obtížnosti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Obdélníkový popisek 9"/>
          <p:cNvSpPr/>
          <p:nvPr/>
        </p:nvSpPr>
        <p:spPr>
          <a:xfrm>
            <a:off x="4214813" y="3857625"/>
            <a:ext cx="4286250" cy="428625"/>
          </a:xfrm>
          <a:prstGeom prst="wedgeRectCallout">
            <a:avLst>
              <a:gd name="adj1" fmla="val -96704"/>
              <a:gd name="adj2" fmla="val -4319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autorský zákon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4214813" y="5214938"/>
            <a:ext cx="4286250" cy="428625"/>
          </a:xfrm>
          <a:prstGeom prst="wedgeRectCallout">
            <a:avLst>
              <a:gd name="adj1" fmla="val -93593"/>
              <a:gd name="adj2" fmla="val -11653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cílem není zkoušet kapacitu paměti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74638"/>
            <a:ext cx="5616575" cy="1143000"/>
          </a:xfrm>
        </p:spPr>
        <p:txBody>
          <a:bodyPr/>
          <a:lstStyle/>
          <a:p>
            <a:pPr algn="l" eaLnBrk="0" hangingPunct="0"/>
            <a:r>
              <a:rPr lang="cs-CZ" sz="2000" smtClean="0">
                <a:solidFill>
                  <a:srgbClr val="005CAB"/>
                </a:solidFill>
              </a:rPr>
              <a:t>metodická doporučení k vývoji pracovních listů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288" y="1628775"/>
            <a:ext cx="8424862" cy="4392613"/>
          </a:xfrm>
        </p:spPr>
        <p:txBody>
          <a:bodyPr/>
          <a:lstStyle/>
          <a:p>
            <a:r>
              <a:rPr lang="cs-CZ" sz="2000" smtClean="0"/>
              <a:t>orientační zasazení literárního díla do literárněhistorického kontextu na základní úrovni obtížnosti má být opravdu jen orientační, tedy bez zbytečných podrobností. </a:t>
            </a:r>
          </a:p>
          <a:p>
            <a:endParaRPr lang="cs-CZ" sz="2000" smtClean="0"/>
          </a:p>
          <a:p>
            <a:endParaRPr lang="cs-CZ" sz="2000" smtClean="0"/>
          </a:p>
          <a:p>
            <a:endParaRPr lang="cs-CZ" sz="2000" smtClean="0"/>
          </a:p>
          <a:p>
            <a:r>
              <a:rPr lang="cs-CZ" sz="2000" smtClean="0"/>
              <a:t>pro potřeby vývoje pracovních listů lze za neumělecký text považovat i hraniční druhy textů (paměti, vzpomínky, korespondence apod. )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sp>
        <p:nvSpPr>
          <p:cNvPr id="10" name="Obdélníkový popisek 9"/>
          <p:cNvSpPr/>
          <p:nvPr/>
        </p:nvSpPr>
        <p:spPr>
          <a:xfrm>
            <a:off x="3500438" y="2857500"/>
            <a:ext cx="5214937" cy="428625"/>
          </a:xfrm>
          <a:prstGeom prst="wedgeRectCallout">
            <a:avLst>
              <a:gd name="adj1" fmla="val -45523"/>
              <a:gd name="adj2" fmla="val -13208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různost vnímání, co je zbytečná podrobnost 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3571875" y="4857750"/>
            <a:ext cx="5143500" cy="428625"/>
          </a:xfrm>
          <a:prstGeom prst="wedgeRectCallout">
            <a:avLst>
              <a:gd name="adj1" fmla="val -50110"/>
              <a:gd name="adj2" fmla="val -15208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není důvod ke „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škatulkám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 za každou cenu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00125" y="2500313"/>
            <a:ext cx="7215188" cy="1857375"/>
          </a:xfrm>
        </p:spPr>
        <p:txBody>
          <a:bodyPr/>
          <a:lstStyle/>
          <a:p>
            <a:r>
              <a:rPr lang="cs-CZ" sz="2800" b="1" smtClean="0">
                <a:solidFill>
                  <a:srgbClr val="0068B4"/>
                </a:solidFill>
              </a:rPr>
              <a:t>Děkujeme Vám za pozornost.</a:t>
            </a:r>
            <a:endParaRPr lang="cs-CZ" sz="4000" smtClean="0"/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pic>
        <p:nvPicPr>
          <p:cNvPr id="1946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8350" y="6237288"/>
            <a:ext cx="458788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74638"/>
            <a:ext cx="5616575" cy="1143000"/>
          </a:xfrm>
        </p:spPr>
        <p:txBody>
          <a:bodyPr/>
          <a:lstStyle/>
          <a:p>
            <a:pPr algn="l"/>
            <a:r>
              <a:rPr lang="cs-CZ" sz="2800" smtClean="0">
                <a:solidFill>
                  <a:srgbClr val="005CAB"/>
                </a:solidFill>
              </a:rPr>
              <a:t>Ústní zkouška - ČJL</a:t>
            </a:r>
            <a:br>
              <a:rPr lang="cs-CZ" sz="2800" smtClean="0">
                <a:solidFill>
                  <a:srgbClr val="005CAB"/>
                </a:solidFill>
              </a:rPr>
            </a:br>
            <a:r>
              <a:rPr lang="cs-CZ" sz="2000" smtClean="0">
                <a:solidFill>
                  <a:srgbClr val="005CAB"/>
                </a:solidFill>
              </a:rPr>
              <a:t>základní charakteristika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28625" y="1643063"/>
            <a:ext cx="8424863" cy="4392612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cs-CZ" sz="160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smtClean="0"/>
          </a:p>
          <a:p>
            <a:pPr>
              <a:lnSpc>
                <a:spcPct val="80000"/>
              </a:lnSpc>
              <a:buFontTx/>
              <a:buNone/>
            </a:pPr>
            <a:endParaRPr lang="cs-CZ" sz="2400" smtClean="0"/>
          </a:p>
          <a:p>
            <a:pPr>
              <a:lnSpc>
                <a:spcPct val="80000"/>
              </a:lnSpc>
              <a:buFontTx/>
              <a:buNone/>
            </a:pPr>
            <a:endParaRPr lang="cs-CZ" sz="24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b="1" smtClean="0"/>
              <a:t>Pracovní listy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600" smtClean="0"/>
              <a:t>	</a:t>
            </a:r>
            <a:r>
              <a:rPr lang="cs-CZ" sz="2000" smtClean="0"/>
              <a:t>a) umělecký + neumělecký text + obecná struktura zkoušky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smtClean="0"/>
              <a:t>	b) umělecký + neumělecký text + rozpracovaná struktura zkoušky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1800" smtClean="0">
              <a:latin typeface="Trebuchet MS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400" smtClean="0">
              <a:latin typeface="Trebuchet MS" pitchFamily="34" charset="0"/>
            </a:endParaRP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sp>
        <p:nvSpPr>
          <p:cNvPr id="10" name="Obdélníkový popisek 9"/>
          <p:cNvSpPr/>
          <p:nvPr/>
        </p:nvSpPr>
        <p:spPr>
          <a:xfrm>
            <a:off x="4500563" y="1557338"/>
            <a:ext cx="2500312" cy="612775"/>
          </a:xfrm>
          <a:prstGeom prst="wedgeRectCallout">
            <a:avLst>
              <a:gd name="adj1" fmla="val -85026"/>
              <a:gd name="adj2" fmla="val 21107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pozitivní vliv na objektivitu hodnocení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1042988" y="1484313"/>
            <a:ext cx="2500312" cy="785812"/>
          </a:xfrm>
          <a:prstGeom prst="wedgeRectCallout">
            <a:avLst>
              <a:gd name="adj1" fmla="val -51224"/>
              <a:gd name="adj2" fmla="val 13578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 ústní zkoušku klíčový význam 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Obdélníkový popisek 14"/>
          <p:cNvSpPr/>
          <p:nvPr/>
        </p:nvSpPr>
        <p:spPr>
          <a:xfrm>
            <a:off x="2916238" y="5084763"/>
            <a:ext cx="2500312" cy="612775"/>
          </a:xfrm>
          <a:prstGeom prst="wedgeRectCallout">
            <a:avLst>
              <a:gd name="adj1" fmla="val -32244"/>
              <a:gd name="adj2" fmla="val -20015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konstrukce PL ovlivňuje zkoušku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smtClean="0">
                <a:solidFill>
                  <a:srgbClr val="005CAB"/>
                </a:solidFill>
              </a:rPr>
              <a:t>pracovní list</a:t>
            </a:r>
          </a:p>
        </p:txBody>
      </p:sp>
      <p:sp>
        <p:nvSpPr>
          <p:cNvPr id="1028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mtClean="0"/>
              <a:t> </a:t>
            </a:r>
          </a:p>
          <a:p>
            <a:endParaRPr lang="cs-CZ" smtClean="0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cs-CZ" sz="2400" dirty="0" smtClean="0"/>
              <a:t>Pracovní list určen názvem literárního díla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428625" y="2786063"/>
            <a:ext cx="4000500" cy="25717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>
                <a:solidFill>
                  <a:schemeClr val="tx2"/>
                </a:solidFill>
              </a:rPr>
              <a:t>LADISLAV KLÍMA</a:t>
            </a:r>
          </a:p>
          <a:p>
            <a:pPr algn="ctr">
              <a:defRPr/>
            </a:pPr>
            <a:endParaRPr lang="cs-CZ" sz="32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cs-CZ" sz="3200" b="1" dirty="0">
                <a:solidFill>
                  <a:schemeClr val="tx2"/>
                </a:solidFill>
              </a:rPr>
              <a:t>UTRPENÍ KNÍŽETE STERNENHOCHA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059363" y="1600200"/>
          <a:ext cx="3216275" cy="4276725"/>
        </p:xfrm>
        <a:graphic>
          <a:graphicData uri="http://schemas.openxmlformats.org/presentationml/2006/ole">
            <p:oleObj spid="_x0000_s1026" name="Dokument" r:id="rId4" imgW="6489245" imgH="8627704" progId="Word.Document.12">
              <p:embed/>
            </p:oleObj>
          </a:graphicData>
        </a:graphic>
      </p:graphicFrame>
      <p:sp>
        <p:nvSpPr>
          <p:cNvPr id="10" name="Obdélníkový popisek 9"/>
          <p:cNvSpPr/>
          <p:nvPr/>
        </p:nvSpPr>
        <p:spPr>
          <a:xfrm>
            <a:off x="642938" y="5500688"/>
            <a:ext cx="3500437" cy="714375"/>
          </a:xfrm>
          <a:prstGeom prst="wedgeRectCallout">
            <a:avLst>
              <a:gd name="adj1" fmla="val 74517"/>
              <a:gd name="adj2" fmla="val -369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obecná struktura versus rozpracovaná struktura zkoušky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74638"/>
            <a:ext cx="5616575" cy="1143000"/>
          </a:xfrm>
        </p:spPr>
        <p:txBody>
          <a:bodyPr/>
          <a:lstStyle/>
          <a:p>
            <a:pPr algn="l" eaLnBrk="0" hangingPunct="0"/>
            <a:r>
              <a:rPr lang="cs-CZ" sz="2800" smtClean="0">
                <a:solidFill>
                  <a:srgbClr val="005CAB"/>
                </a:solidFill>
              </a:rPr>
              <a:t>Ústní zkouška – ČJL</a:t>
            </a:r>
            <a:br>
              <a:rPr lang="cs-CZ" sz="2800" smtClean="0">
                <a:solidFill>
                  <a:srgbClr val="005CAB"/>
                </a:solidFill>
              </a:rPr>
            </a:br>
            <a:r>
              <a:rPr lang="cs-CZ" sz="2000" smtClean="0">
                <a:solidFill>
                  <a:srgbClr val="005CAB"/>
                </a:solidFill>
              </a:rPr>
              <a:t>schéma procesu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288" y="1628775"/>
            <a:ext cx="8424862" cy="43926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sz="2400" smtClean="0"/>
              <a:t>Klepnutím vložíte text.</a:t>
            </a:r>
            <a:endParaRPr lang="cs-CZ" smtClean="0"/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graphicFrame>
        <p:nvGraphicFramePr>
          <p:cNvPr id="10" name="Zástupný symbol pro obsah 6"/>
          <p:cNvGraphicFramePr>
            <a:graphicFrameLocks/>
          </p:cNvGraphicFramePr>
          <p:nvPr/>
        </p:nvGraphicFramePr>
        <p:xfrm>
          <a:off x="428596" y="1571612"/>
          <a:ext cx="8229600" cy="4276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Obdélníkový popisek 12"/>
          <p:cNvSpPr/>
          <p:nvPr/>
        </p:nvSpPr>
        <p:spPr>
          <a:xfrm>
            <a:off x="7215188" y="3143250"/>
            <a:ext cx="1500187" cy="857250"/>
          </a:xfrm>
          <a:prstGeom prst="wedgeRectCallout">
            <a:avLst>
              <a:gd name="adj1" fmla="val -248376"/>
              <a:gd name="adj2" fmla="val -532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pracovní list žák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vidí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poprvé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!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786313" y="3929063"/>
            <a:ext cx="1928812" cy="500062"/>
          </a:xfrm>
          <a:prstGeom prst="wedgeRectCallout">
            <a:avLst>
              <a:gd name="adj1" fmla="val -113797"/>
              <a:gd name="adj2" fmla="val 951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jen pracovní list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smtClean="0">
                <a:solidFill>
                  <a:srgbClr val="005CAB"/>
                </a:solidFill>
              </a:rPr>
              <a:t>Ústní zkouška – ČJL</a:t>
            </a:r>
            <a:br>
              <a:rPr lang="cs-CZ" sz="2800" smtClean="0">
                <a:solidFill>
                  <a:srgbClr val="005CAB"/>
                </a:solidFill>
              </a:rPr>
            </a:br>
            <a:r>
              <a:rPr lang="cs-CZ" sz="2000" smtClean="0">
                <a:solidFill>
                  <a:srgbClr val="005CAB"/>
                </a:solidFill>
              </a:rPr>
              <a:t>seznamy literárních děl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FontTx/>
              <a:buNone/>
              <a:defRPr/>
            </a:pPr>
            <a:r>
              <a:rPr lang="cs-CZ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30. září</a:t>
            </a:r>
          </a:p>
          <a:p>
            <a:pPr marL="0" indent="0">
              <a:buFontTx/>
              <a:buNone/>
              <a:defRPr/>
            </a:pPr>
            <a:r>
              <a:rPr lang="cs-CZ" dirty="0" smtClean="0"/>
              <a:t>škola zveřejňuje seznam literárních děl, z něhož si žáci vybírají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FontTx/>
              <a:buNone/>
              <a:defRPr/>
            </a:pPr>
            <a:r>
              <a:rPr lang="cs-CZ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31. březen</a:t>
            </a:r>
          </a:p>
          <a:p>
            <a:pPr>
              <a:buFontTx/>
              <a:buNone/>
              <a:defRPr/>
            </a:pPr>
            <a:r>
              <a:rPr lang="cs-CZ" dirty="0" smtClean="0"/>
              <a:t>	žáci odevzdávají seznamy literárních děl (</a:t>
            </a:r>
            <a:r>
              <a:rPr lang="cs-CZ" sz="2000" dirty="0" smtClean="0"/>
              <a:t>=</a:t>
            </a:r>
            <a:r>
              <a:rPr lang="cs-CZ" dirty="0" smtClean="0"/>
              <a:t> </a:t>
            </a:r>
            <a:r>
              <a:rPr lang="cs-CZ" sz="2000" dirty="0" smtClean="0"/>
              <a:t>seznamy zadání, </a:t>
            </a:r>
          </a:p>
          <a:p>
            <a:pPr>
              <a:buFontTx/>
              <a:buNone/>
              <a:defRPr/>
            </a:pPr>
            <a:r>
              <a:rPr lang="cs-CZ" sz="2000" dirty="0" smtClean="0"/>
              <a:t>	z nichž si budou jedno losovat </a:t>
            </a:r>
            <a:br>
              <a:rPr lang="cs-CZ" sz="2000" dirty="0" smtClean="0"/>
            </a:br>
            <a:r>
              <a:rPr lang="cs-CZ" sz="2000" dirty="0" smtClean="0"/>
              <a:t>u ústní zkoušky</a:t>
            </a:r>
            <a:r>
              <a:rPr lang="cs-CZ" dirty="0" smtClean="0"/>
              <a:t>) </a:t>
            </a:r>
          </a:p>
          <a:p>
            <a:pPr>
              <a:buFontTx/>
              <a:buNone/>
              <a:defRPr/>
            </a:pPr>
            <a:r>
              <a:rPr lang="cs-CZ" dirty="0" smtClean="0"/>
              <a:t>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pic>
        <p:nvPicPr>
          <p:cNvPr id="615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smtClean="0">
                <a:solidFill>
                  <a:srgbClr val="005CAB"/>
                </a:solidFill>
              </a:rPr>
              <a:t>Ústní zkouška – ČJL</a:t>
            </a:r>
            <a:br>
              <a:rPr lang="cs-CZ" sz="2800" smtClean="0">
                <a:solidFill>
                  <a:srgbClr val="005CAB"/>
                </a:solidFill>
              </a:rPr>
            </a:br>
            <a:r>
              <a:rPr lang="cs-CZ" sz="2000" smtClean="0">
                <a:solidFill>
                  <a:srgbClr val="005CAB"/>
                </a:solidFill>
              </a:rPr>
              <a:t>kritéria pro výběr zadání - Z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 rowSpan="3">
                  <a:txBody>
                    <a:bodyPr/>
                    <a:lstStyle/>
                    <a:p>
                      <a:endParaRPr lang="cs-CZ" sz="1800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rebuchet MS" pitchFamily="34" charset="0"/>
                      </a:endParaRPr>
                    </a:p>
                    <a:p>
                      <a:pPr algn="ctr"/>
                      <a:r>
                        <a:rPr lang="cs-CZ" sz="4400" b="1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Z</a:t>
                      </a:r>
                    </a:p>
                    <a:p>
                      <a:pPr algn="ctr"/>
                      <a:endParaRPr lang="cs-CZ" sz="1800" b="1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rebuchet MS" pitchFamily="34" charset="0"/>
                      </a:endParaRPr>
                    </a:p>
                    <a:p>
                      <a:pPr algn="ctr"/>
                      <a:r>
                        <a:rPr lang="cs-CZ" sz="18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Žák vybírá 20 literárních děl</a:t>
                      </a:r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baseline="0" dirty="0" smtClean="0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Světová a česká literatura do konce 19. století</a:t>
                      </a:r>
                      <a:endParaRPr lang="cs-CZ" sz="1800" b="0" kern="1200" baseline="0" dirty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0" kern="1200" baseline="0" dirty="0" smtClean="0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min. 4 literární díla</a:t>
                      </a:r>
                      <a:endParaRPr lang="cs-CZ" sz="1800" b="0" kern="1200" baseline="0" dirty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baseline="0" dirty="0" smtClean="0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2. Světová literatura 20. a 21. století</a:t>
                      </a:r>
                      <a:endParaRPr lang="cs-CZ" baseline="0" dirty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baseline="0" dirty="0" smtClean="0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min. 4 literární díla</a:t>
                      </a:r>
                      <a:endParaRPr lang="cs-CZ" baseline="0" dirty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baseline="0" dirty="0" smtClean="0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3. Česká literatura 20. a 21. století</a:t>
                      </a:r>
                      <a:endParaRPr lang="cs-CZ" baseline="0" dirty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baseline="0" dirty="0" smtClean="0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min. 5 literárních děl</a:t>
                      </a:r>
                      <a:endParaRPr lang="cs-CZ" baseline="0" dirty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cs-CZ" sz="180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Seznam literárních děl, z něhož žák vybírá, sestavuje škola.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cs-CZ" sz="180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Minimální celkový počet nabízených literárních děl je 40, horní hranice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cs-CZ" sz="180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není stanovena.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cs-CZ" sz="180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Minimálně jedním literárním dílem musí být v seznamu žáka zastoupena próza, poezie, drama. </a:t>
                      </a:r>
                      <a:endParaRPr lang="cs-CZ" dirty="0" smtClean="0">
                        <a:latin typeface="+mn-lt"/>
                      </a:endParaRPr>
                    </a:p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91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pic>
        <p:nvPicPr>
          <p:cNvPr id="719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ový popisek 7"/>
          <p:cNvSpPr/>
          <p:nvPr/>
        </p:nvSpPr>
        <p:spPr>
          <a:xfrm>
            <a:off x="7000875" y="5572125"/>
            <a:ext cx="1928813" cy="612775"/>
          </a:xfrm>
          <a:prstGeom prst="wedgeRectCallout">
            <a:avLst>
              <a:gd name="adj1" fmla="val 22426"/>
              <a:gd name="adj2" fmla="val -66594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vynucení konkrétních děl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smtClean="0">
                <a:solidFill>
                  <a:srgbClr val="005CAB"/>
                </a:solidFill>
              </a:rPr>
              <a:t>Ústní zkouška – ČJL</a:t>
            </a:r>
            <a:br>
              <a:rPr lang="cs-CZ" sz="2800" smtClean="0">
                <a:solidFill>
                  <a:srgbClr val="005CAB"/>
                </a:solidFill>
              </a:rPr>
            </a:br>
            <a:r>
              <a:rPr lang="cs-CZ" sz="2000" smtClean="0">
                <a:solidFill>
                  <a:srgbClr val="005CAB"/>
                </a:solidFill>
              </a:rPr>
              <a:t>kritéria pro výběr zadání - V</a:t>
            </a:r>
          </a:p>
        </p:txBody>
      </p:sp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7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371864"/>
                <a:gridCol w="2114536"/>
              </a:tblGrid>
              <a:tr h="370840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45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45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45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45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45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45"/>
                          </a:solidFill>
                          <a:effectLst/>
                          <a:latin typeface="+mn-lt"/>
                        </a:rPr>
                        <a:t>Žák vybírá 30 literárních děl</a:t>
                      </a:r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 Světová a česká literatura do konce 18. století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min. 3 literární díla</a:t>
                      </a:r>
                    </a:p>
                  </a:txBody>
                  <a:tcPr marL="68580" marR="68580" marT="0" marB="0" anchor="ctr" horzOverflow="overflow"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2. Světová poezie a próza 19. století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min. 2 literární díla</a:t>
                      </a:r>
                    </a:p>
                  </a:txBody>
                  <a:tcPr marL="68580" marR="68580" marT="0" marB="0" anchor="ctr" horzOverflow="overflow"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3. Česká poezie a próza 19. století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min. 2 literární díla </a:t>
                      </a:r>
                      <a:b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</a:b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(z toho 1 básnické)</a:t>
                      </a:r>
                    </a:p>
                  </a:txBody>
                  <a:tcPr marL="68580" marR="68580" marT="0" marB="0" anchor="ctr" horzOverflow="overflow"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4. Světová a česká dramatická tvorba 19.–21. stol.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min. 2 literární díla</a:t>
                      </a:r>
                    </a:p>
                  </a:txBody>
                  <a:tcPr marL="68580" marR="68580" marT="0" marB="0" anchor="ctr" horzOverflow="overflow"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5. Světová a česká poezie 20.-21. století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min. 2 literární díla</a:t>
                      </a:r>
                    </a:p>
                  </a:txBody>
                  <a:tcPr marL="68580" marR="68580" marT="0" marB="0" anchor="ctr" horzOverflow="overflow"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6. Světová próza 20.-21. století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min. 3 literární díla </a:t>
                      </a:r>
                    </a:p>
                  </a:txBody>
                  <a:tcPr marL="68580" marR="68580" marT="0" marB="0" anchor="ctr" horzOverflow="overflow"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7. Česká próza 20.-21. století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min. 4 literární díla</a:t>
                      </a:r>
                    </a:p>
                  </a:txBody>
                  <a:tcPr marL="68580" marR="68580" marT="0" marB="0" anchor="ctr" horzOverflow="overflow"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45"/>
                          </a:solidFill>
                          <a:effectLst/>
                          <a:latin typeface="+mn-lt"/>
                        </a:rPr>
                        <a:t> Seznam literárních děl, z něhož žák vybírá, sestavuje škola.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45"/>
                          </a:solidFill>
                          <a:effectLst/>
                          <a:latin typeface="+mn-lt"/>
                        </a:rPr>
                        <a:t> Minimální počet lit. děl nabízený žákům je 15 v každé z oblastí výběru 1–7.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45"/>
                          </a:solidFill>
                          <a:effectLst/>
                          <a:latin typeface="+mn-lt"/>
                        </a:rPr>
                        <a:t> Počet nabízených literárních děl v jednotlivých oblastech výběru se může lišit.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45"/>
                          </a:solidFill>
                          <a:effectLst/>
                          <a:latin typeface="+mn-lt"/>
                        </a:rPr>
                        <a:t> Horní hranice počtu literárních děl není stanovena.</a:t>
                      </a:r>
                      <a:endParaRPr lang="cs-CZ" sz="16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bdélníkový popisek 7"/>
          <p:cNvSpPr/>
          <p:nvPr/>
        </p:nvSpPr>
        <p:spPr>
          <a:xfrm>
            <a:off x="6929438" y="5715000"/>
            <a:ext cx="1928812" cy="857250"/>
          </a:xfrm>
          <a:prstGeom prst="wedgeRectCallout">
            <a:avLst>
              <a:gd name="adj1" fmla="val -122500"/>
              <a:gd name="adj2" fmla="val -4972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mnoho děl  =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nejspíše mnoho pracovních listů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smtClean="0">
                <a:solidFill>
                  <a:srgbClr val="005CAB"/>
                </a:solidFill>
              </a:rPr>
              <a:t>struktura zkoušky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2205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Základní úroveň obtížnosti</a:t>
                      </a:r>
                      <a:endParaRPr lang="cs-CZ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charakteristika uměleckého textu (s využitím vědomostí získaných přečtením celého díla a s orientačním zasazením do literárněhistorického kontextu)</a:t>
                      </a:r>
                      <a:endParaRPr lang="cs-CZ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charakteristika neuměleckého textu</a:t>
                      </a:r>
                      <a:endParaRPr lang="cs-CZ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229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mtClean="0"/>
              <a:t> </a:t>
            </a:r>
          </a:p>
          <a:p>
            <a:endParaRPr lang="cs-CZ" smtClean="0"/>
          </a:p>
        </p:txBody>
      </p:sp>
      <p:sp>
        <p:nvSpPr>
          <p:cNvPr id="9230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  <p:pic>
        <p:nvPicPr>
          <p:cNvPr id="923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Zástupný symbol pro obsah 5"/>
          <p:cNvGraphicFramePr>
            <a:graphicFrameLocks/>
          </p:cNvGraphicFramePr>
          <p:nvPr/>
        </p:nvGraphicFramePr>
        <p:xfrm>
          <a:off x="4648200" y="1600200"/>
          <a:ext cx="4038600" cy="4067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3286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Vyšší úroveň obtížnosti</a:t>
                      </a:r>
                      <a:endParaRPr lang="cs-CZ" dirty="0">
                        <a:latin typeface="+mn-lt"/>
                      </a:endParaRPr>
                    </a:p>
                  </a:txBody>
                  <a:tcPr/>
                </a:tc>
              </a:tr>
              <a:tr h="1184101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analýza výňatku z uměleckého díla (charakteristické rysy výňatku, s využitím vědomostí získaných přečtením celého díla</a:t>
                      </a:r>
                      <a:endParaRPr lang="cs-CZ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637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obecně kulturní a literárněhistorický kontext díla</a:t>
                      </a:r>
                      <a:endParaRPr lang="cs-CZ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9108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 porovnání výňatku z uměleckého textu s výňatkem z textu neuměleckého</a:t>
                      </a:r>
                      <a:endParaRPr lang="cs-CZ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9589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 typické rysy daného neuměleckého textu, jeho stylová a jazyková charakteristika</a:t>
                      </a:r>
                      <a:endParaRPr lang="cs-CZ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Obdélníkový popisek 9"/>
          <p:cNvSpPr/>
          <p:nvPr/>
        </p:nvSpPr>
        <p:spPr>
          <a:xfrm>
            <a:off x="357188" y="4357688"/>
            <a:ext cx="1928812" cy="928687"/>
          </a:xfrm>
          <a:prstGeom prst="wedgeRectCallout">
            <a:avLst>
              <a:gd name="adj1" fmla="val 169845"/>
              <a:gd name="adj2" fmla="val -12046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nutno stihnout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všechny </a:t>
            </a:r>
          </a:p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4 body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643188" y="1000125"/>
            <a:ext cx="5143500" cy="571500"/>
          </a:xfrm>
          <a:prstGeom prst="wedgeRectCallout">
            <a:avLst>
              <a:gd name="adj1" fmla="val -11945"/>
              <a:gd name="adj2" fmla="val 9607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vliv autorů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pracovních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listů na zkoušku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74638"/>
            <a:ext cx="8208962" cy="1143000"/>
          </a:xfrm>
        </p:spPr>
        <p:txBody>
          <a:bodyPr/>
          <a:lstStyle/>
          <a:p>
            <a:pPr algn="l"/>
            <a:r>
              <a:rPr lang="cs-CZ" sz="2800" smtClean="0">
                <a:solidFill>
                  <a:srgbClr val="005CAB"/>
                </a:solidFill>
              </a:rPr>
              <a:t>Pracovní listy</a:t>
            </a:r>
            <a:r>
              <a:rPr lang="cs-CZ" sz="4000" b="1" smtClean="0">
                <a:solidFill>
                  <a:srgbClr val="0068B4"/>
                </a:solidFill>
              </a:rPr>
              <a:t/>
            </a:r>
            <a:br>
              <a:rPr lang="cs-CZ" sz="4000" b="1" smtClean="0">
                <a:solidFill>
                  <a:srgbClr val="0068B4"/>
                </a:solidFill>
              </a:rPr>
            </a:br>
            <a:r>
              <a:rPr lang="cs-CZ" sz="2000" smtClean="0">
                <a:solidFill>
                  <a:srgbClr val="005CAB"/>
                </a:solidFill>
              </a:rPr>
              <a:t>příklad rozpracované struktury zkoušky </a:t>
            </a:r>
            <a:r>
              <a:rPr lang="cs-CZ" sz="1600" smtClean="0">
                <a:solidFill>
                  <a:srgbClr val="005CAB"/>
                </a:solidFill>
              </a:rPr>
              <a:t>(vyšší úroveň obtížnosti)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28625" y="1643063"/>
            <a:ext cx="8424863" cy="4500562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cs-CZ" sz="1800" b="1" cap="all" dirty="0" smtClean="0"/>
              <a:t>struktura ústní zkoušky</a:t>
            </a:r>
            <a:endParaRPr lang="cs-CZ" sz="1800" b="1" dirty="0" smtClean="0"/>
          </a:p>
          <a:p>
            <a:pPr>
              <a:buFontTx/>
              <a:buNone/>
              <a:defRPr/>
            </a:pPr>
            <a:r>
              <a:rPr lang="cs-CZ" sz="1800" b="1" dirty="0" smtClean="0"/>
              <a:t>1. analýza výňatku z uměleckého díla (charakteristické rysy výňatku, s využitím vědomostí získaných přečtením celého díla)</a:t>
            </a:r>
          </a:p>
          <a:p>
            <a:pPr>
              <a:defRPr/>
            </a:pPr>
            <a:r>
              <a:rPr lang="cs-CZ" sz="1800" dirty="0" smtClean="0"/>
              <a:t>charakterizovat postavy v textu</a:t>
            </a:r>
          </a:p>
          <a:p>
            <a:pPr>
              <a:defRPr/>
            </a:pPr>
            <a:r>
              <a:rPr lang="cs-CZ" sz="1800" dirty="0" smtClean="0"/>
              <a:t>analyzovat text hlediska času a prostoru </a:t>
            </a:r>
          </a:p>
          <a:p>
            <a:pPr>
              <a:defRPr/>
            </a:pPr>
            <a:r>
              <a:rPr lang="cs-CZ" sz="1800" dirty="0" smtClean="0"/>
              <a:t>charakterizovat jazykové prostředky, tvrzení doložit na konkrétních textových pasážích</a:t>
            </a:r>
          </a:p>
          <a:p>
            <a:pPr>
              <a:defRPr/>
            </a:pPr>
            <a:r>
              <a:rPr lang="cs-CZ" sz="1800" dirty="0" smtClean="0"/>
              <a:t>zasadit výňatek do kontextu celého díla Spalovač mrtvol</a:t>
            </a:r>
          </a:p>
          <a:p>
            <a:pPr>
              <a:buFontTx/>
              <a:buNone/>
              <a:defRPr/>
            </a:pPr>
            <a:r>
              <a:rPr lang="cs-CZ" sz="1800" b="1" dirty="0" smtClean="0"/>
              <a:t>2. obecně kulturní a literárněhistorický kontext díla</a:t>
            </a:r>
            <a:endParaRPr lang="cs-CZ" sz="1800" dirty="0" smtClean="0"/>
          </a:p>
          <a:p>
            <a:pPr>
              <a:defRPr/>
            </a:pPr>
            <a:r>
              <a:rPr lang="cs-CZ" sz="1800" dirty="0" smtClean="0"/>
              <a:t>zasadit dílo Spalovač mrtvol do kontextu celé </a:t>
            </a:r>
            <a:r>
              <a:rPr lang="cs-CZ" sz="1800" smtClean="0"/>
              <a:t>tvorby L. </a:t>
            </a:r>
            <a:r>
              <a:rPr lang="cs-CZ" sz="1800" dirty="0" smtClean="0"/>
              <a:t>Fukse</a:t>
            </a:r>
          </a:p>
          <a:p>
            <a:pPr>
              <a:defRPr/>
            </a:pPr>
            <a:r>
              <a:rPr lang="cs-CZ" sz="1800" dirty="0" smtClean="0"/>
              <a:t>zasadit tvorbu L. Fukse do kontextu české literatury druhé poloviny 20. století</a:t>
            </a:r>
          </a:p>
          <a:p>
            <a:pPr>
              <a:defRPr/>
            </a:pPr>
            <a:r>
              <a:rPr lang="cs-CZ" sz="1800" dirty="0" smtClean="0"/>
              <a:t>identifikovat kulturní a historické souvislosti textu </a:t>
            </a:r>
          </a:p>
          <a:p>
            <a:pPr>
              <a:defRPr/>
            </a:pPr>
            <a:r>
              <a:rPr lang="cs-CZ" sz="1800" dirty="0" smtClean="0"/>
              <a:t>posoudit aktuálnost vyznění Spalovače mrtvol v 21. století, tvrzení zdůvodnit</a:t>
            </a: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/>
          </a:p>
          <a:p>
            <a:pPr eaLnBrk="0" hangingPunct="0">
              <a:tabLst>
                <a:tab pos="342900" algn="l"/>
              </a:tabLst>
            </a:pPr>
            <a:r>
              <a:rPr lang="cs-CZ" sz="1000" b="1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>
              <a:solidFill>
                <a:srgbClr val="0068B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KOM_sablona_PPT_nova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1301</Words>
  <Application>Microsoft Office PowerPoint</Application>
  <PresentationFormat>Předvádění na obrazovce (4:3)</PresentationFormat>
  <Paragraphs>277</Paragraphs>
  <Slides>18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Trebuchet MS</vt:lpstr>
      <vt:lpstr>Times New Roman</vt:lpstr>
      <vt:lpstr>Wingdings</vt:lpstr>
      <vt:lpstr>CISKOM_sablona_PPT_nova</vt:lpstr>
      <vt:lpstr>Dokument</vt:lpstr>
      <vt:lpstr>Český jazyk a literatura maturita - ústní zkouška   PRACOVNÍ LISTY</vt:lpstr>
      <vt:lpstr>Ústní zkouška - ČJL základní charakteristika</vt:lpstr>
      <vt:lpstr>pracovní list</vt:lpstr>
      <vt:lpstr>Ústní zkouška – ČJL schéma procesu </vt:lpstr>
      <vt:lpstr>Ústní zkouška – ČJL seznamy literárních děl</vt:lpstr>
      <vt:lpstr>Ústní zkouška – ČJL kritéria pro výběr zadání - Z</vt:lpstr>
      <vt:lpstr>Ústní zkouška – ČJL kritéria pro výběr zadání - V</vt:lpstr>
      <vt:lpstr>struktura zkoušky</vt:lpstr>
      <vt:lpstr>Pracovní listy příklad rozpracované struktury zkoušky (vyšší úroveň obtížnosti) </vt:lpstr>
      <vt:lpstr>Pracovní listy příklad rozpracované struktury zkoušky (pokračování)</vt:lpstr>
      <vt:lpstr>Tabulky pro záznam pro hodnocení ústní zkoušky </vt:lpstr>
      <vt:lpstr>vývoj pracovních listů</vt:lpstr>
      <vt:lpstr>pravidla pro vývoj pracovních listů</vt:lpstr>
      <vt:lpstr>pracovní list – rozsah</vt:lpstr>
      <vt:lpstr>metodická doporučení k vývoji pracovních listů</vt:lpstr>
      <vt:lpstr>metodická doporučení k vývoji pracovních listů</vt:lpstr>
      <vt:lpstr>metodická doporučení k vývoji pracovních listů</vt:lpstr>
      <vt:lpstr>Děkujeme Vám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Český jazyk a literatura ústní zkouška</dc:title>
  <dc:creator>aa</dc:creator>
  <cp:lastModifiedBy>Zdeňka Švecová</cp:lastModifiedBy>
  <cp:revision>39</cp:revision>
  <dcterms:created xsi:type="dcterms:W3CDTF">2009-11-16T20:19:10Z</dcterms:created>
  <dcterms:modified xsi:type="dcterms:W3CDTF">2010-06-23T20:54:26Z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oznámka">
    <vt:lpwstr/>
  </property>
</Properties>
</file>