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ppt/diagrams/data82.xml" ContentType="application/vnd.openxmlformats-officedocument.drawingml.diagramData+xml"/>
  <Override PartName="/ppt/diagrams/layout82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2.xml" ContentType="application/vnd.openxmlformats-officedocument.drawingml.diagramColors+xml"/>
  <Override PartName="/ppt/diagrams/drawing82.xml" ContentType="application/vnd.ms-office.drawingml.diagramDrawing+xml"/>
  <Override PartName="/ppt/diagrams/data83.xml" ContentType="application/vnd.openxmlformats-officedocument.drawingml.diagramData+xml"/>
  <Override PartName="/ppt/diagrams/layout83.xml" ContentType="application/vnd.openxmlformats-officedocument.drawingml.diagramLayout+xml"/>
  <Override PartName="/ppt/diagrams/quickStyle83.xml" ContentType="application/vnd.openxmlformats-officedocument.drawingml.diagramStyle+xml"/>
  <Override PartName="/ppt/diagrams/colors83.xml" ContentType="application/vnd.openxmlformats-officedocument.drawingml.diagramColors+xml"/>
  <Override PartName="/ppt/diagrams/drawing83.xml" ContentType="application/vnd.ms-office.drawingml.diagramDrawing+xml"/>
  <Override PartName="/ppt/diagrams/data84.xml" ContentType="application/vnd.openxmlformats-officedocument.drawingml.diagramData+xml"/>
  <Override PartName="/ppt/diagrams/layout84.xml" ContentType="application/vnd.openxmlformats-officedocument.drawingml.diagramLayout+xml"/>
  <Override PartName="/ppt/diagrams/quickStyle84.xml" ContentType="application/vnd.openxmlformats-officedocument.drawingml.diagramStyle+xml"/>
  <Override PartName="/ppt/diagrams/colors84.xml" ContentType="application/vnd.openxmlformats-officedocument.drawingml.diagramColors+xml"/>
  <Override PartName="/ppt/diagrams/drawing84.xml" ContentType="application/vnd.ms-office.drawingml.diagramDrawing+xml"/>
  <Override PartName="/ppt/diagrams/data85.xml" ContentType="application/vnd.openxmlformats-officedocument.drawingml.diagramData+xml"/>
  <Override PartName="/ppt/diagrams/layout85.xml" ContentType="application/vnd.openxmlformats-officedocument.drawingml.diagramLayout+xml"/>
  <Override PartName="/ppt/diagrams/quickStyle85.xml" ContentType="application/vnd.openxmlformats-officedocument.drawingml.diagramStyle+xml"/>
  <Override PartName="/ppt/diagrams/colors85.xml" ContentType="application/vnd.openxmlformats-officedocument.drawingml.diagramColors+xml"/>
  <Override PartName="/ppt/diagrams/drawing85.xml" ContentType="application/vnd.ms-office.drawingml.diagramDrawing+xml"/>
  <Override PartName="/ppt/diagrams/data86.xml" ContentType="application/vnd.openxmlformats-officedocument.drawingml.diagramData+xml"/>
  <Override PartName="/ppt/diagrams/layout86.xml" ContentType="application/vnd.openxmlformats-officedocument.drawingml.diagramLayout+xml"/>
  <Override PartName="/ppt/diagrams/quickStyle86.xml" ContentType="application/vnd.openxmlformats-officedocument.drawingml.diagramStyle+xml"/>
  <Override PartName="/ppt/diagrams/colors86.xml" ContentType="application/vnd.openxmlformats-officedocument.drawingml.diagramColors+xml"/>
  <Override PartName="/ppt/diagrams/drawing86.xml" ContentType="application/vnd.ms-office.drawingml.diagramDrawing+xml"/>
  <Override PartName="/ppt/diagrams/data87.xml" ContentType="application/vnd.openxmlformats-officedocument.drawingml.diagramData+xml"/>
  <Override PartName="/ppt/diagrams/layout87.xml" ContentType="application/vnd.openxmlformats-officedocument.drawingml.diagramLayout+xml"/>
  <Override PartName="/ppt/diagrams/quickStyle87.xml" ContentType="application/vnd.openxmlformats-officedocument.drawingml.diagramStyle+xml"/>
  <Override PartName="/ppt/diagrams/colors87.xml" ContentType="application/vnd.openxmlformats-officedocument.drawingml.diagramColors+xml"/>
  <Override PartName="/ppt/diagrams/drawing87.xml" ContentType="application/vnd.ms-office.drawingml.diagramDrawing+xml"/>
  <Override PartName="/ppt/diagrams/data88.xml" ContentType="application/vnd.openxmlformats-officedocument.drawingml.diagramData+xml"/>
  <Override PartName="/ppt/diagrams/layout88.xml" ContentType="application/vnd.openxmlformats-officedocument.drawingml.diagramLayout+xml"/>
  <Override PartName="/ppt/diagrams/quickStyle88.xml" ContentType="application/vnd.openxmlformats-officedocument.drawingml.diagramStyle+xml"/>
  <Override PartName="/ppt/diagrams/colors88.xml" ContentType="application/vnd.openxmlformats-officedocument.drawingml.diagramColors+xml"/>
  <Override PartName="/ppt/diagrams/drawing88.xml" ContentType="application/vnd.ms-office.drawingml.diagramDrawing+xml"/>
  <Override PartName="/ppt/diagrams/data89.xml" ContentType="application/vnd.openxmlformats-officedocument.drawingml.diagramData+xml"/>
  <Override PartName="/ppt/diagrams/layout89.xml" ContentType="application/vnd.openxmlformats-officedocument.drawingml.diagramLayout+xml"/>
  <Override PartName="/ppt/diagrams/quickStyle89.xml" ContentType="application/vnd.openxmlformats-officedocument.drawingml.diagramStyle+xml"/>
  <Override PartName="/ppt/diagrams/colors89.xml" ContentType="application/vnd.openxmlformats-officedocument.drawingml.diagramColors+xml"/>
  <Override PartName="/ppt/diagrams/drawing8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34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5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-sen.cz/" TargetMode="External"/></Relationships>
</file>

<file path=ppt/diagrams/_rels/data5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-school.cz/" TargetMode="External"/></Relationships>
</file>

<file path=ppt/diagrams/_rels/data5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padveskole.cz/" TargetMode="External"/></Relationships>
</file>

<file path=ppt/diagrams/_rels/data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5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-sen.cz/" TargetMode="External"/></Relationships>
</file>

<file path=ppt/diagrams/_rels/drawing5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-school.cz/" TargetMode="External"/></Relationships>
</file>

<file path=ppt/diagrams/_rels/drawing5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padveskole.cz/" TargetMode="External"/></Relationships>
</file>

<file path=ppt/diagrams/_rels/drawing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275724-73A2-4ECE-82B7-1E37297F79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606D9D8-A0FD-42F5-AF1E-1A849CE19B75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/>
            <a:t>Historie </a:t>
          </a:r>
          <a:r>
            <a:rPr lang="cs-CZ" dirty="0" smtClean="0">
              <a:sym typeface="Wingdings"/>
            </a:rPr>
            <a:t></a:t>
          </a:r>
          <a:endParaRPr lang="cs-CZ" dirty="0"/>
        </a:p>
      </dgm:t>
    </dgm:pt>
    <dgm:pt modelId="{37A56F70-CCDB-4A5F-B7A2-4FB287E67587}" type="parTrans" cxnId="{C43D322E-E661-45AE-B577-07FE6ACA3B4F}">
      <dgm:prSet/>
      <dgm:spPr/>
      <dgm:t>
        <a:bodyPr/>
        <a:lstStyle/>
        <a:p>
          <a:endParaRPr lang="cs-CZ"/>
        </a:p>
      </dgm:t>
    </dgm:pt>
    <dgm:pt modelId="{AAE43E9F-0754-4E9C-8A71-DCB0D49DE349}" type="sibTrans" cxnId="{C43D322E-E661-45AE-B577-07FE6ACA3B4F}">
      <dgm:prSet/>
      <dgm:spPr/>
      <dgm:t>
        <a:bodyPr/>
        <a:lstStyle/>
        <a:p>
          <a:endParaRPr lang="cs-CZ"/>
        </a:p>
      </dgm:t>
    </dgm:pt>
    <dgm:pt modelId="{81602961-6189-45ED-861C-BEF2204E2605}" type="pres">
      <dgm:prSet presAssocID="{30275724-73A2-4ECE-82B7-1E37297F79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EFA9CCE-919C-4ADA-B85C-4B11C1C2C0FB}" type="pres">
      <dgm:prSet presAssocID="{7606D9D8-A0FD-42F5-AF1E-1A849CE19B75}" presName="parentText" presStyleLbl="node1" presStyleIdx="0" presStyleCnt="1" custLinFactX="-19085" custLinFactNeighborX="-100000" custLinFactNeighborY="-1123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471B838-0CB5-40D8-9F06-2CA0CE71DEFF}" type="presOf" srcId="{7606D9D8-A0FD-42F5-AF1E-1A849CE19B75}" destId="{6EFA9CCE-919C-4ADA-B85C-4B11C1C2C0FB}" srcOrd="0" destOrd="0" presId="urn:microsoft.com/office/officeart/2005/8/layout/vList2"/>
    <dgm:cxn modelId="{1CE35386-9E01-4454-8542-9BB52905D856}" type="presOf" srcId="{30275724-73A2-4ECE-82B7-1E37297F793D}" destId="{81602961-6189-45ED-861C-BEF2204E2605}" srcOrd="0" destOrd="0" presId="urn:microsoft.com/office/officeart/2005/8/layout/vList2"/>
    <dgm:cxn modelId="{C43D322E-E661-45AE-B577-07FE6ACA3B4F}" srcId="{30275724-73A2-4ECE-82B7-1E37297F793D}" destId="{7606D9D8-A0FD-42F5-AF1E-1A849CE19B75}" srcOrd="0" destOrd="0" parTransId="{37A56F70-CCDB-4A5F-B7A2-4FB287E67587}" sibTransId="{AAE43E9F-0754-4E9C-8A71-DCB0D49DE349}"/>
    <dgm:cxn modelId="{471E21E7-4AD3-4599-B0B7-431B5104AFBC}" type="presParOf" srcId="{81602961-6189-45ED-861C-BEF2204E2605}" destId="{6EFA9CCE-919C-4ADA-B85C-4B11C1C2C0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5DFD8E-6185-4422-B85F-BB54A08908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34083A5-036E-4592-B72B-4CDD7DFBF55B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b="1" dirty="0" smtClean="0">
              <a:latin typeface="Times New Roman" pitchFamily="18" charset="0"/>
              <a:cs typeface="Times New Roman" pitchFamily="18" charset="0"/>
            </a:rPr>
            <a:t>Nevýhody -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F60FBC3F-7874-40D8-A51B-3C40800092DF}" type="parTrans" cxnId="{AB5646F4-843A-4EC5-8C14-D5532E0E5EC4}">
      <dgm:prSet/>
      <dgm:spPr/>
      <dgm:t>
        <a:bodyPr/>
        <a:lstStyle/>
        <a:p>
          <a:endParaRPr lang="cs-CZ"/>
        </a:p>
      </dgm:t>
    </dgm:pt>
    <dgm:pt modelId="{76443BAF-9ADB-444E-BBBC-ABF2AF01A640}" type="sibTrans" cxnId="{AB5646F4-843A-4EC5-8C14-D5532E0E5EC4}">
      <dgm:prSet/>
      <dgm:spPr/>
      <dgm:t>
        <a:bodyPr/>
        <a:lstStyle/>
        <a:p>
          <a:endParaRPr lang="cs-CZ"/>
        </a:p>
      </dgm:t>
    </dgm:pt>
    <dgm:pt modelId="{48C9AF4E-EC4C-42DD-9B94-CBA9478D10D7}" type="pres">
      <dgm:prSet presAssocID="{C05DFD8E-6185-4422-B85F-BB54A08908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7A2A35F-F769-4B64-8313-4CCF6868827C}" type="pres">
      <dgm:prSet presAssocID="{434083A5-036E-4592-B72B-4CDD7DFBF55B}" presName="parentText" presStyleLbl="node1" presStyleIdx="0" presStyleCnt="1" custLinFactNeighborX="-2490" custLinFactNeighborY="-172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E140B30-A9AE-465D-AB17-F82FE35101F5}" type="presOf" srcId="{C05DFD8E-6185-4422-B85F-BB54A089085B}" destId="{48C9AF4E-EC4C-42DD-9B94-CBA9478D10D7}" srcOrd="0" destOrd="0" presId="urn:microsoft.com/office/officeart/2005/8/layout/vList2"/>
    <dgm:cxn modelId="{CF1F060D-F16E-4DC3-BEE2-4FBE26E3C9B2}" type="presOf" srcId="{434083A5-036E-4592-B72B-4CDD7DFBF55B}" destId="{77A2A35F-F769-4B64-8313-4CCF6868827C}" srcOrd="0" destOrd="0" presId="urn:microsoft.com/office/officeart/2005/8/layout/vList2"/>
    <dgm:cxn modelId="{AB5646F4-843A-4EC5-8C14-D5532E0E5EC4}" srcId="{C05DFD8E-6185-4422-B85F-BB54A089085B}" destId="{434083A5-036E-4592-B72B-4CDD7DFBF55B}" srcOrd="0" destOrd="0" parTransId="{F60FBC3F-7874-40D8-A51B-3C40800092DF}" sibTransId="{76443BAF-9ADB-444E-BBBC-ABF2AF01A640}"/>
    <dgm:cxn modelId="{F9ACA51F-5562-4664-A2ED-CFC2B9E33403}" type="presParOf" srcId="{48C9AF4E-EC4C-42DD-9B94-CBA9478D10D7}" destId="{77A2A35F-F769-4B64-8313-4CCF686882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FAB211-C6FD-4307-B512-CABFF2DE4C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127B7E8-5B8C-4F15-95B4-B45D433C2501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Android – výrobci Samsung, Acer, </a:t>
          </a:r>
          <a:r>
            <a:rPr lang="cs-CZ" dirty="0" err="1" smtClean="0">
              <a:latin typeface="Times New Roman" pitchFamily="18" charset="0"/>
              <a:cs typeface="Times New Roman" pitchFamily="18" charset="0"/>
            </a:rPr>
            <a:t>Asus</a:t>
          </a:r>
          <a:r>
            <a:rPr lang="cs-CZ" dirty="0" smtClean="0">
              <a:latin typeface="Times New Roman" pitchFamily="18" charset="0"/>
              <a:cs typeface="Times New Roman" pitchFamily="18" charset="0"/>
            </a:rPr>
            <a:t>, Sony, </a:t>
          </a:r>
          <a:r>
            <a:rPr lang="cs-CZ" dirty="0" err="1" smtClean="0">
              <a:latin typeface="Times New Roman" pitchFamily="18" charset="0"/>
              <a:cs typeface="Times New Roman" pitchFamily="18" charset="0"/>
            </a:rPr>
            <a:t>Lenovo</a:t>
          </a:r>
          <a:r>
            <a:rPr lang="cs-CZ" dirty="0" smtClean="0">
              <a:latin typeface="Times New Roman" pitchFamily="18" charset="0"/>
              <a:cs typeface="Times New Roman" pitchFamily="18" charset="0"/>
            </a:rPr>
            <a:t>, Fujitsu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26EE3B02-7A09-4D3E-813A-AD39BE0A8C77}" type="parTrans" cxnId="{04384C5E-E24F-4D8D-8DD1-8A5C73C81C6D}">
      <dgm:prSet/>
      <dgm:spPr/>
      <dgm:t>
        <a:bodyPr/>
        <a:lstStyle/>
        <a:p>
          <a:endParaRPr lang="cs-CZ"/>
        </a:p>
      </dgm:t>
    </dgm:pt>
    <dgm:pt modelId="{2AFF1ED1-3606-4724-83BD-43D881CEEC1A}" type="sibTrans" cxnId="{04384C5E-E24F-4D8D-8DD1-8A5C73C81C6D}">
      <dgm:prSet/>
      <dgm:spPr/>
      <dgm:t>
        <a:bodyPr/>
        <a:lstStyle/>
        <a:p>
          <a:endParaRPr lang="cs-CZ"/>
        </a:p>
      </dgm:t>
    </dgm:pt>
    <dgm:pt modelId="{1BB9352E-B4CC-4FFC-B5FA-46CF96DB777C}" type="pres">
      <dgm:prSet presAssocID="{6FFAB211-C6FD-4307-B512-CABFF2DE4C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29E2A72-964B-4C52-9483-D7F24966EDC9}" type="pres">
      <dgm:prSet presAssocID="{B127B7E8-5B8C-4F15-95B4-B45D433C25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D38A182-6D5F-433F-92F1-D9038CEA41B3}" type="presOf" srcId="{6FFAB211-C6FD-4307-B512-CABFF2DE4CD9}" destId="{1BB9352E-B4CC-4FFC-B5FA-46CF96DB777C}" srcOrd="0" destOrd="0" presId="urn:microsoft.com/office/officeart/2005/8/layout/vList2"/>
    <dgm:cxn modelId="{04384C5E-E24F-4D8D-8DD1-8A5C73C81C6D}" srcId="{6FFAB211-C6FD-4307-B512-CABFF2DE4CD9}" destId="{B127B7E8-5B8C-4F15-95B4-B45D433C2501}" srcOrd="0" destOrd="0" parTransId="{26EE3B02-7A09-4D3E-813A-AD39BE0A8C77}" sibTransId="{2AFF1ED1-3606-4724-83BD-43D881CEEC1A}"/>
    <dgm:cxn modelId="{4D2C9489-4F88-4C3F-8A98-363C62E6CD6B}" type="presOf" srcId="{B127B7E8-5B8C-4F15-95B4-B45D433C2501}" destId="{A29E2A72-964B-4C52-9483-D7F24966EDC9}" srcOrd="0" destOrd="0" presId="urn:microsoft.com/office/officeart/2005/8/layout/vList2"/>
    <dgm:cxn modelId="{E3C11A11-F267-4D34-8628-FBFC97A7AF7E}" type="presParOf" srcId="{1BB9352E-B4CC-4FFC-B5FA-46CF96DB777C}" destId="{A29E2A72-964B-4C52-9483-D7F24966EDC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F5C59FE-005F-4894-A5E4-0029C03B80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65905BC-B919-4E52-845A-8941561310D7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Výhody +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D15922F4-4DA6-4A34-A1EF-A6C6C310C65F}" type="parTrans" cxnId="{796399A2-D287-45C1-985F-9DDF84E73448}">
      <dgm:prSet/>
      <dgm:spPr/>
      <dgm:t>
        <a:bodyPr/>
        <a:lstStyle/>
        <a:p>
          <a:endParaRPr lang="cs-CZ"/>
        </a:p>
      </dgm:t>
    </dgm:pt>
    <dgm:pt modelId="{E43B1E81-F075-4AE7-8303-153245A9B64A}" type="sibTrans" cxnId="{796399A2-D287-45C1-985F-9DDF84E73448}">
      <dgm:prSet/>
      <dgm:spPr/>
      <dgm:t>
        <a:bodyPr/>
        <a:lstStyle/>
        <a:p>
          <a:endParaRPr lang="cs-CZ"/>
        </a:p>
      </dgm:t>
    </dgm:pt>
    <dgm:pt modelId="{98311C1F-BD8E-400D-AF14-FCCA651EBB9F}" type="pres">
      <dgm:prSet presAssocID="{5F5C59FE-005F-4894-A5E4-0029C03B80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035FBEE-9D6A-4D27-ABE9-5800A4A30E17}" type="pres">
      <dgm:prSet presAssocID="{165905BC-B919-4E52-845A-8941561310D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96399A2-D287-45C1-985F-9DDF84E73448}" srcId="{5F5C59FE-005F-4894-A5E4-0029C03B80F2}" destId="{165905BC-B919-4E52-845A-8941561310D7}" srcOrd="0" destOrd="0" parTransId="{D15922F4-4DA6-4A34-A1EF-A6C6C310C65F}" sibTransId="{E43B1E81-F075-4AE7-8303-153245A9B64A}"/>
    <dgm:cxn modelId="{491400B0-D42A-4DDE-B6BF-224938D99FF1}" type="presOf" srcId="{165905BC-B919-4E52-845A-8941561310D7}" destId="{6035FBEE-9D6A-4D27-ABE9-5800A4A30E17}" srcOrd="0" destOrd="0" presId="urn:microsoft.com/office/officeart/2005/8/layout/vList2"/>
    <dgm:cxn modelId="{E61558A4-BC37-4A26-98E1-1E16CA4AD09C}" type="presOf" srcId="{5F5C59FE-005F-4894-A5E4-0029C03B80F2}" destId="{98311C1F-BD8E-400D-AF14-FCCA651EBB9F}" srcOrd="0" destOrd="0" presId="urn:microsoft.com/office/officeart/2005/8/layout/vList2"/>
    <dgm:cxn modelId="{C8E00CC0-EC77-4555-8DA5-3BB3239FE5BC}" type="presParOf" srcId="{98311C1F-BD8E-400D-AF14-FCCA651EBB9F}" destId="{6035FBEE-9D6A-4D27-ABE9-5800A4A30E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17E2530-0695-469E-BB36-E2B09148285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504FF8B-D298-451A-ADB7-45923A435F3C}">
      <dgm:prSet custT="1"/>
      <dgm:spPr>
        <a:solidFill>
          <a:srgbClr val="FF3300"/>
        </a:solidFill>
      </dgm:spPr>
      <dgm:t>
        <a:bodyPr/>
        <a:lstStyle/>
        <a:p>
          <a:pPr rtl="0"/>
          <a:r>
            <a:rPr lang="cs-CZ" sz="2400" b="1" dirty="0" smtClean="0">
              <a:latin typeface="Times New Roman" pitchFamily="18" charset="0"/>
              <a:cs typeface="Times New Roman" pitchFamily="18" charset="0"/>
            </a:rPr>
            <a:t>Nevýhody -</a:t>
          </a:r>
          <a:r>
            <a:rPr lang="cs-CZ" sz="40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cs-CZ" sz="4000" dirty="0">
            <a:latin typeface="Times New Roman" pitchFamily="18" charset="0"/>
            <a:cs typeface="Times New Roman" pitchFamily="18" charset="0"/>
          </a:endParaRPr>
        </a:p>
      </dgm:t>
    </dgm:pt>
    <dgm:pt modelId="{42A2F205-A3B2-4F33-B753-92C563A0B68D}" type="parTrans" cxnId="{455C7F1A-3DC4-46B2-8F20-5BC213507CC3}">
      <dgm:prSet/>
      <dgm:spPr/>
      <dgm:t>
        <a:bodyPr/>
        <a:lstStyle/>
        <a:p>
          <a:endParaRPr lang="cs-CZ"/>
        </a:p>
      </dgm:t>
    </dgm:pt>
    <dgm:pt modelId="{E6442A72-B242-40E6-AB93-AD2D152527E7}" type="sibTrans" cxnId="{455C7F1A-3DC4-46B2-8F20-5BC213507CC3}">
      <dgm:prSet/>
      <dgm:spPr/>
      <dgm:t>
        <a:bodyPr/>
        <a:lstStyle/>
        <a:p>
          <a:endParaRPr lang="cs-CZ"/>
        </a:p>
      </dgm:t>
    </dgm:pt>
    <dgm:pt modelId="{9DB49E25-DB28-4735-8D80-A398649EA518}" type="pres">
      <dgm:prSet presAssocID="{917E2530-0695-469E-BB36-E2B0914828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036BA32-4AFE-4202-A9AD-62270F75C4B8}" type="pres">
      <dgm:prSet presAssocID="{A504FF8B-D298-451A-ADB7-45923A435F3C}" presName="linNode" presStyleCnt="0"/>
      <dgm:spPr/>
    </dgm:pt>
    <dgm:pt modelId="{E52A7B16-C7F3-45FF-B2BA-8A8B3F389F94}" type="pres">
      <dgm:prSet presAssocID="{A504FF8B-D298-451A-ADB7-45923A435F3C}" presName="parentText" presStyleLbl="node1" presStyleIdx="0" presStyleCnt="1" custScaleX="277778" custLinFactX="-100000" custLinFactNeighborX="-196623" custLinFactNeighborY="485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55C7F1A-3DC4-46B2-8F20-5BC213507CC3}" srcId="{917E2530-0695-469E-BB36-E2B091482858}" destId="{A504FF8B-D298-451A-ADB7-45923A435F3C}" srcOrd="0" destOrd="0" parTransId="{42A2F205-A3B2-4F33-B753-92C563A0B68D}" sibTransId="{E6442A72-B242-40E6-AB93-AD2D152527E7}"/>
    <dgm:cxn modelId="{FB4581FE-61ED-4EC3-A049-2B58B36EA2C0}" type="presOf" srcId="{A504FF8B-D298-451A-ADB7-45923A435F3C}" destId="{E52A7B16-C7F3-45FF-B2BA-8A8B3F389F94}" srcOrd="0" destOrd="0" presId="urn:microsoft.com/office/officeart/2005/8/layout/vList5"/>
    <dgm:cxn modelId="{BB7EF9AD-3C37-4BE9-AFB8-3715721C9191}" type="presOf" srcId="{917E2530-0695-469E-BB36-E2B091482858}" destId="{9DB49E25-DB28-4735-8D80-A398649EA518}" srcOrd="0" destOrd="0" presId="urn:microsoft.com/office/officeart/2005/8/layout/vList5"/>
    <dgm:cxn modelId="{FFBEFB19-4854-433B-BC3F-9C20E6D03B3E}" type="presParOf" srcId="{9DB49E25-DB28-4735-8D80-A398649EA518}" destId="{1036BA32-4AFE-4202-A9AD-62270F75C4B8}" srcOrd="0" destOrd="0" presId="urn:microsoft.com/office/officeart/2005/8/layout/vList5"/>
    <dgm:cxn modelId="{D9F22D6C-811C-43CB-B684-92AA9D504565}" type="presParOf" srcId="{1036BA32-4AFE-4202-A9AD-62270F75C4B8}" destId="{E52A7B16-C7F3-45FF-B2BA-8A8B3F389F9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1FE2E85-C693-4C9A-A94D-CA363871EC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C00A70A-6DDE-4B09-91F0-141A03DD0A5E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Windows 8 – výrobci Samsung, Acer, </a:t>
          </a:r>
          <a:r>
            <a:rPr lang="cs-CZ" dirty="0" err="1" smtClean="0">
              <a:latin typeface="Times New Roman" pitchFamily="18" charset="0"/>
              <a:cs typeface="Times New Roman" pitchFamily="18" charset="0"/>
            </a:rPr>
            <a:t>Asus</a:t>
          </a:r>
          <a:r>
            <a:rPr lang="cs-CZ" dirty="0" smtClean="0">
              <a:latin typeface="Times New Roman" pitchFamily="18" charset="0"/>
              <a:cs typeface="Times New Roman" pitchFamily="18" charset="0"/>
            </a:rPr>
            <a:t>, Sony, </a:t>
          </a:r>
          <a:r>
            <a:rPr lang="cs-CZ" dirty="0" err="1" smtClean="0">
              <a:latin typeface="Times New Roman" pitchFamily="18" charset="0"/>
              <a:cs typeface="Times New Roman" pitchFamily="18" charset="0"/>
            </a:rPr>
            <a:t>Lenovo</a:t>
          </a:r>
          <a:r>
            <a:rPr lang="cs-CZ" dirty="0" smtClean="0">
              <a:latin typeface="Times New Roman" pitchFamily="18" charset="0"/>
              <a:cs typeface="Times New Roman" pitchFamily="18" charset="0"/>
            </a:rPr>
            <a:t>, Fujitsu, Nokia, Dell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1D75EAF0-24CC-46C4-A0CF-EF78AD4C0BE5}" type="parTrans" cxnId="{BC9231B9-BE99-47A7-8832-4823D347A5DA}">
      <dgm:prSet/>
      <dgm:spPr/>
      <dgm:t>
        <a:bodyPr/>
        <a:lstStyle/>
        <a:p>
          <a:endParaRPr lang="cs-CZ"/>
        </a:p>
      </dgm:t>
    </dgm:pt>
    <dgm:pt modelId="{51DD0767-23D0-4407-BF61-7E4036D7E6B7}" type="sibTrans" cxnId="{BC9231B9-BE99-47A7-8832-4823D347A5DA}">
      <dgm:prSet/>
      <dgm:spPr/>
      <dgm:t>
        <a:bodyPr/>
        <a:lstStyle/>
        <a:p>
          <a:endParaRPr lang="cs-CZ"/>
        </a:p>
      </dgm:t>
    </dgm:pt>
    <dgm:pt modelId="{6F0E8A15-F72A-408F-BEFB-4319AC09CECA}" type="pres">
      <dgm:prSet presAssocID="{21FE2E85-C693-4C9A-A94D-CA363871EC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4741F32-CFD0-4DED-9FC9-AF31FB52F744}" type="pres">
      <dgm:prSet presAssocID="{4C00A70A-6DDE-4B09-91F0-141A03DD0A5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C9231B9-BE99-47A7-8832-4823D347A5DA}" srcId="{21FE2E85-C693-4C9A-A94D-CA363871ECF7}" destId="{4C00A70A-6DDE-4B09-91F0-141A03DD0A5E}" srcOrd="0" destOrd="0" parTransId="{1D75EAF0-24CC-46C4-A0CF-EF78AD4C0BE5}" sibTransId="{51DD0767-23D0-4407-BF61-7E4036D7E6B7}"/>
    <dgm:cxn modelId="{E6CFF477-A892-41E2-BD96-F4DD7481C71E}" type="presOf" srcId="{21FE2E85-C693-4C9A-A94D-CA363871ECF7}" destId="{6F0E8A15-F72A-408F-BEFB-4319AC09CECA}" srcOrd="0" destOrd="0" presId="urn:microsoft.com/office/officeart/2005/8/layout/vList2"/>
    <dgm:cxn modelId="{2217593A-DE5F-41DB-BDC4-98FEA49E98D3}" type="presOf" srcId="{4C00A70A-6DDE-4B09-91F0-141A03DD0A5E}" destId="{B4741F32-CFD0-4DED-9FC9-AF31FB52F744}" srcOrd="0" destOrd="0" presId="urn:microsoft.com/office/officeart/2005/8/layout/vList2"/>
    <dgm:cxn modelId="{D4F8093C-104B-4D18-820F-8007F6BE18DB}" type="presParOf" srcId="{6F0E8A15-F72A-408F-BEFB-4319AC09CECA}" destId="{B4741F32-CFD0-4DED-9FC9-AF31FB52F7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F3762FC-CE3F-4126-9413-583E4D1F63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19B0D30-6A6B-497B-B12D-4A591619B0E4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Výhody +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A4C350AA-CECE-4BCC-A95B-067A8FAD07D4}" type="parTrans" cxnId="{131CEFDF-2629-4550-8CB6-B031077C1A3D}">
      <dgm:prSet/>
      <dgm:spPr/>
      <dgm:t>
        <a:bodyPr/>
        <a:lstStyle/>
        <a:p>
          <a:endParaRPr lang="cs-CZ"/>
        </a:p>
      </dgm:t>
    </dgm:pt>
    <dgm:pt modelId="{9542E1DE-C021-44ED-9ED2-E167EBBFB016}" type="sibTrans" cxnId="{131CEFDF-2629-4550-8CB6-B031077C1A3D}">
      <dgm:prSet/>
      <dgm:spPr/>
      <dgm:t>
        <a:bodyPr/>
        <a:lstStyle/>
        <a:p>
          <a:endParaRPr lang="cs-CZ"/>
        </a:p>
      </dgm:t>
    </dgm:pt>
    <dgm:pt modelId="{60FE49A1-3475-4471-A175-B4D960836351}" type="pres">
      <dgm:prSet presAssocID="{2F3762FC-CE3F-4126-9413-583E4D1F63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FAD68B1-7817-4981-B84A-5D77114037DC}" type="pres">
      <dgm:prSet presAssocID="{419B0D30-6A6B-497B-B12D-4A591619B0E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31CEFDF-2629-4550-8CB6-B031077C1A3D}" srcId="{2F3762FC-CE3F-4126-9413-583E4D1F63CC}" destId="{419B0D30-6A6B-497B-B12D-4A591619B0E4}" srcOrd="0" destOrd="0" parTransId="{A4C350AA-CECE-4BCC-A95B-067A8FAD07D4}" sibTransId="{9542E1DE-C021-44ED-9ED2-E167EBBFB016}"/>
    <dgm:cxn modelId="{C0CD62CC-AB63-468B-A0B3-5FCBA06BF95E}" type="presOf" srcId="{2F3762FC-CE3F-4126-9413-583E4D1F63CC}" destId="{60FE49A1-3475-4471-A175-B4D960836351}" srcOrd="0" destOrd="0" presId="urn:microsoft.com/office/officeart/2005/8/layout/vList2"/>
    <dgm:cxn modelId="{35A175EF-5881-4E32-991D-733A5A538A17}" type="presOf" srcId="{419B0D30-6A6B-497B-B12D-4A591619B0E4}" destId="{9FAD68B1-7817-4981-B84A-5D77114037DC}" srcOrd="0" destOrd="0" presId="urn:microsoft.com/office/officeart/2005/8/layout/vList2"/>
    <dgm:cxn modelId="{35FE707A-C77E-4C6D-A951-81FA8E0830CF}" type="presParOf" srcId="{60FE49A1-3475-4471-A175-B4D960836351}" destId="{9FAD68B1-7817-4981-B84A-5D77114037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6EF7EDD-7133-4F60-A406-23162076F8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9DC2C1A-96CC-4BA3-898B-B46801C57260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b="1" dirty="0" smtClean="0">
              <a:latin typeface="Times New Roman" pitchFamily="18" charset="0"/>
              <a:cs typeface="Times New Roman" pitchFamily="18" charset="0"/>
            </a:rPr>
            <a:t>Nevýhody -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69F82290-6E11-43A2-9842-337AFD5682E8}" type="parTrans" cxnId="{C69B4E8D-E89B-4D83-9BD6-8A6A6AD16C39}">
      <dgm:prSet/>
      <dgm:spPr/>
      <dgm:t>
        <a:bodyPr/>
        <a:lstStyle/>
        <a:p>
          <a:endParaRPr lang="cs-CZ"/>
        </a:p>
      </dgm:t>
    </dgm:pt>
    <dgm:pt modelId="{3A389CF6-47B0-4D0C-BC28-D42B37C698DF}" type="sibTrans" cxnId="{C69B4E8D-E89B-4D83-9BD6-8A6A6AD16C39}">
      <dgm:prSet/>
      <dgm:spPr/>
      <dgm:t>
        <a:bodyPr/>
        <a:lstStyle/>
        <a:p>
          <a:endParaRPr lang="cs-CZ"/>
        </a:p>
      </dgm:t>
    </dgm:pt>
    <dgm:pt modelId="{373368C5-8F0E-4C8F-89BE-257A732A38E5}" type="pres">
      <dgm:prSet presAssocID="{B6EF7EDD-7133-4F60-A406-23162076F8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F1093F3-388C-4072-A095-7815FB44338E}" type="pres">
      <dgm:prSet presAssocID="{19DC2C1A-96CC-4BA3-898B-B46801C5726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69B4E8D-E89B-4D83-9BD6-8A6A6AD16C39}" srcId="{B6EF7EDD-7133-4F60-A406-23162076F841}" destId="{19DC2C1A-96CC-4BA3-898B-B46801C57260}" srcOrd="0" destOrd="0" parTransId="{69F82290-6E11-43A2-9842-337AFD5682E8}" sibTransId="{3A389CF6-47B0-4D0C-BC28-D42B37C698DF}"/>
    <dgm:cxn modelId="{BA84E5B9-E339-47BD-AF4D-CB3DB3F5E124}" type="presOf" srcId="{19DC2C1A-96CC-4BA3-898B-B46801C57260}" destId="{AF1093F3-388C-4072-A095-7815FB44338E}" srcOrd="0" destOrd="0" presId="urn:microsoft.com/office/officeart/2005/8/layout/vList2"/>
    <dgm:cxn modelId="{70AA81A5-AC46-4202-8937-8AD107DE0DD5}" type="presOf" srcId="{B6EF7EDD-7133-4F60-A406-23162076F841}" destId="{373368C5-8F0E-4C8F-89BE-257A732A38E5}" srcOrd="0" destOrd="0" presId="urn:microsoft.com/office/officeart/2005/8/layout/vList2"/>
    <dgm:cxn modelId="{289E5162-44BB-4A20-9606-62F335F85A93}" type="presParOf" srcId="{373368C5-8F0E-4C8F-89BE-257A732A38E5}" destId="{AF1093F3-388C-4072-A095-7815FB4433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E13603A-58EE-457C-B753-F6EC3B7EDD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99694FE-976A-49EA-AEC7-1EE028E1FE1B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Pro speciální školství - </a:t>
          </a:r>
          <a:r>
            <a:rPr lang="cs-CZ" dirty="0" err="1" smtClean="0">
              <a:latin typeface="Times New Roman" pitchFamily="18" charset="0"/>
              <a:cs typeface="Times New Roman" pitchFamily="18" charset="0"/>
            </a:rPr>
            <a:t>iPad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F8A250E7-D2BE-4829-9A0E-51E866CF5CF7}" type="parTrans" cxnId="{29BDD503-565D-456F-95CF-7D163838313F}">
      <dgm:prSet/>
      <dgm:spPr/>
      <dgm:t>
        <a:bodyPr/>
        <a:lstStyle/>
        <a:p>
          <a:endParaRPr lang="cs-CZ"/>
        </a:p>
      </dgm:t>
    </dgm:pt>
    <dgm:pt modelId="{ABEFCCE8-1906-4532-A91B-EEB55F6D7CB1}" type="sibTrans" cxnId="{29BDD503-565D-456F-95CF-7D163838313F}">
      <dgm:prSet/>
      <dgm:spPr/>
      <dgm:t>
        <a:bodyPr/>
        <a:lstStyle/>
        <a:p>
          <a:endParaRPr lang="cs-CZ"/>
        </a:p>
      </dgm:t>
    </dgm:pt>
    <dgm:pt modelId="{0C23707C-D822-4DCC-ABFF-1364E09DF150}" type="pres">
      <dgm:prSet presAssocID="{8E13603A-58EE-457C-B753-F6EC3B7EDD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31BFAB2-829A-4879-BFC5-C3B21D4604DD}" type="pres">
      <dgm:prSet presAssocID="{E99694FE-976A-49EA-AEC7-1EE028E1FE1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9BDD503-565D-456F-95CF-7D163838313F}" srcId="{8E13603A-58EE-457C-B753-F6EC3B7EDD11}" destId="{E99694FE-976A-49EA-AEC7-1EE028E1FE1B}" srcOrd="0" destOrd="0" parTransId="{F8A250E7-D2BE-4829-9A0E-51E866CF5CF7}" sibTransId="{ABEFCCE8-1906-4532-A91B-EEB55F6D7CB1}"/>
    <dgm:cxn modelId="{9738DBD7-70E6-4D40-8CFA-1CFE3E0C4561}" type="presOf" srcId="{8E13603A-58EE-457C-B753-F6EC3B7EDD11}" destId="{0C23707C-D822-4DCC-ABFF-1364E09DF150}" srcOrd="0" destOrd="0" presId="urn:microsoft.com/office/officeart/2005/8/layout/vList2"/>
    <dgm:cxn modelId="{D1FC6325-13DE-4B1E-A98E-0CF1038E4D75}" type="presOf" srcId="{E99694FE-976A-49EA-AEC7-1EE028E1FE1B}" destId="{A31BFAB2-829A-4879-BFC5-C3B21D4604DD}" srcOrd="0" destOrd="0" presId="urn:microsoft.com/office/officeart/2005/8/layout/vList2"/>
    <dgm:cxn modelId="{3E451497-8815-4878-9874-082AC52BCE62}" type="presParOf" srcId="{0C23707C-D822-4DCC-ABFF-1364E09DF150}" destId="{A31BFAB2-829A-4879-BFC5-C3B21D4604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1393A9E-8907-42CB-BBB9-7F064AD607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6D352C-8E9F-4EA5-96E9-8930C5DCBE83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iPad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C00BF8-9CC4-4B85-9676-8224BB23DEC7}" type="parTrans" cxnId="{CF75EE2C-AEB6-4CFA-A9FD-7950C437082B}">
      <dgm:prSet/>
      <dgm:spPr/>
      <dgm:t>
        <a:bodyPr/>
        <a:lstStyle/>
        <a:p>
          <a:endParaRPr lang="cs-CZ"/>
        </a:p>
      </dgm:t>
    </dgm:pt>
    <dgm:pt modelId="{495284C4-3EC0-4F4D-B7AD-9BF8C2D960BC}" type="sibTrans" cxnId="{CF75EE2C-AEB6-4CFA-A9FD-7950C437082B}">
      <dgm:prSet/>
      <dgm:spPr/>
      <dgm:t>
        <a:bodyPr/>
        <a:lstStyle/>
        <a:p>
          <a:endParaRPr lang="cs-CZ"/>
        </a:p>
      </dgm:t>
    </dgm:pt>
    <dgm:pt modelId="{99031280-9D3B-48BE-9E0C-0E7FC629A81B}" type="pres">
      <dgm:prSet presAssocID="{C1393A9E-8907-42CB-BBB9-7F064AD607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DE9B865-50F0-4B78-B0C0-8F40EBB7FE74}" type="pres">
      <dgm:prSet presAssocID="{126D352C-8E9F-4EA5-96E9-8930C5DCBE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F75EE2C-AEB6-4CFA-A9FD-7950C437082B}" srcId="{C1393A9E-8907-42CB-BBB9-7F064AD60768}" destId="{126D352C-8E9F-4EA5-96E9-8930C5DCBE83}" srcOrd="0" destOrd="0" parTransId="{FBC00BF8-9CC4-4B85-9676-8224BB23DEC7}" sibTransId="{495284C4-3EC0-4F4D-B7AD-9BF8C2D960BC}"/>
    <dgm:cxn modelId="{60E074B4-6170-4FC6-8F82-D36FE28D7583}" type="presOf" srcId="{126D352C-8E9F-4EA5-96E9-8930C5DCBE83}" destId="{1DE9B865-50F0-4B78-B0C0-8F40EBB7FE74}" srcOrd="0" destOrd="0" presId="urn:microsoft.com/office/officeart/2005/8/layout/vList2"/>
    <dgm:cxn modelId="{9DF48C8A-A246-44B8-9BAC-CA3E37CA8B66}" type="presOf" srcId="{C1393A9E-8907-42CB-BBB9-7F064AD60768}" destId="{99031280-9D3B-48BE-9E0C-0E7FC629A81B}" srcOrd="0" destOrd="0" presId="urn:microsoft.com/office/officeart/2005/8/layout/vList2"/>
    <dgm:cxn modelId="{96DEC1A8-6479-4949-8FA2-113134F6F08F}" type="presParOf" srcId="{99031280-9D3B-48BE-9E0C-0E7FC629A81B}" destId="{1DE9B865-50F0-4B78-B0C0-8F40EBB7FE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6D437AB-ED3E-460A-AF81-9E76FBF0C486}" type="doc">
      <dgm:prSet loTypeId="urn:microsoft.com/office/officeart/2005/8/layout/target2" loCatId="relationship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cs-CZ"/>
        </a:p>
      </dgm:t>
    </dgm:pt>
    <dgm:pt modelId="{82991DEB-13AF-465D-84E8-36EBB4D4EABF}">
      <dgm:prSet/>
      <dgm:spPr/>
      <dgm:t>
        <a:bodyPr/>
        <a:lstStyle/>
        <a:p>
          <a:pPr algn="l" rtl="0"/>
          <a:r>
            <a:rPr lang="cs-CZ" dirty="0" smtClean="0"/>
            <a:t>         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Začínáme</a:t>
          </a:r>
          <a:endParaRPr lang="cs-CZ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82E166-6C40-436E-91A6-7ACC2A974CF0}" type="parTrans" cxnId="{B3E877EF-5F1B-43A1-AE07-B7165F18EA9F}">
      <dgm:prSet/>
      <dgm:spPr/>
      <dgm:t>
        <a:bodyPr/>
        <a:lstStyle/>
        <a:p>
          <a:endParaRPr lang="cs-CZ"/>
        </a:p>
      </dgm:t>
    </dgm:pt>
    <dgm:pt modelId="{F8A7968F-3B4A-4A74-B0D8-A93684F8AE53}" type="sibTrans" cxnId="{B3E877EF-5F1B-43A1-AE07-B7165F18EA9F}">
      <dgm:prSet/>
      <dgm:spPr/>
      <dgm:t>
        <a:bodyPr/>
        <a:lstStyle/>
        <a:p>
          <a:endParaRPr lang="cs-CZ"/>
        </a:p>
      </dgm:t>
    </dgm:pt>
    <dgm:pt modelId="{DC638DE1-7527-415A-8D8E-07C7FB75AB65}">
      <dgm:prSet/>
      <dgm:spPr/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Zapněte iPad -               postupujte podle pokynů na displeji </a:t>
          </a:r>
        </a:p>
      </dgm:t>
    </dgm:pt>
    <dgm:pt modelId="{24F2B5A3-3BC6-43F2-9464-751CD038C384}" type="parTrans" cxnId="{7A7AEA08-1C69-4B99-9821-660BEF6B46B7}">
      <dgm:prSet/>
      <dgm:spPr/>
      <dgm:t>
        <a:bodyPr/>
        <a:lstStyle/>
        <a:p>
          <a:endParaRPr lang="cs-CZ"/>
        </a:p>
      </dgm:t>
    </dgm:pt>
    <dgm:pt modelId="{6D280520-C554-4EB3-9B7B-B333B7E0EE07}" type="sibTrans" cxnId="{7A7AEA08-1C69-4B99-9821-660BEF6B46B7}">
      <dgm:prSet/>
      <dgm:spPr/>
      <dgm:t>
        <a:bodyPr/>
        <a:lstStyle/>
        <a:p>
          <a:endParaRPr lang="cs-CZ"/>
        </a:p>
      </dgm:t>
    </dgm:pt>
    <dgm:pt modelId="{7C1BED82-1993-4BC7-B42E-987901277BC4}">
      <dgm:prSet/>
      <dgm:spPr/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Výběr země, jazyka (čeština), připojení k Wi-Fi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54802A-B157-421B-A2C8-151D922D951B}" type="parTrans" cxnId="{E9990D78-7F95-450D-8514-DB042C29FF23}">
      <dgm:prSet/>
      <dgm:spPr/>
      <dgm:t>
        <a:bodyPr/>
        <a:lstStyle/>
        <a:p>
          <a:endParaRPr lang="cs-CZ"/>
        </a:p>
      </dgm:t>
    </dgm:pt>
    <dgm:pt modelId="{C9927D4F-A5C9-4007-8053-06A46BFEF117}" type="sibTrans" cxnId="{E9990D78-7F95-450D-8514-DB042C29FF23}">
      <dgm:prSet/>
      <dgm:spPr/>
      <dgm:t>
        <a:bodyPr/>
        <a:lstStyle/>
        <a:p>
          <a:endParaRPr lang="cs-CZ"/>
        </a:p>
      </dgm:t>
    </dgm:pt>
    <dgm:pt modelId="{4EDFF809-E883-43C0-B9A9-7F79DC99AEA7}">
      <dgm:prSet/>
      <dgm:spPr/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Přihlášení pomocí Apple ID nebo vytvoření bezplatného Apple ID</a:t>
          </a:r>
        </a:p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(Apple ID – nejlépe jméno existujícího uživatelského účtu, např. </a:t>
          </a:r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gmailové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pošty, + heslo)</a:t>
          </a:r>
        </a:p>
        <a:p>
          <a:pPr rtl="0"/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66283D-9EAE-4819-A1B9-1D6FD367CB59}" type="parTrans" cxnId="{FF76DBED-8D53-43AD-9B91-E42651B4AA5E}">
      <dgm:prSet/>
      <dgm:spPr/>
      <dgm:t>
        <a:bodyPr/>
        <a:lstStyle/>
        <a:p>
          <a:endParaRPr lang="cs-CZ"/>
        </a:p>
      </dgm:t>
    </dgm:pt>
    <dgm:pt modelId="{CAD93C47-7BAF-46C3-B955-A3AD504DE9BB}" type="sibTrans" cxnId="{FF76DBED-8D53-43AD-9B91-E42651B4AA5E}">
      <dgm:prSet/>
      <dgm:spPr/>
      <dgm:t>
        <a:bodyPr/>
        <a:lstStyle/>
        <a:p>
          <a:endParaRPr lang="cs-CZ"/>
        </a:p>
      </dgm:t>
    </dgm:pt>
    <dgm:pt modelId="{29F9DBEB-F7B5-4CE7-91E9-6C914543A83A}">
      <dgm:prSet/>
      <dgm:spPr/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Nastavení </a:t>
          </a:r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iCloudu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(internetové úložiště / záloha dat)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896E3C-54F2-4873-A838-4E73FDB78DA7}" type="parTrans" cxnId="{3B4EC486-32DE-454C-B358-43A3AC792BC9}">
      <dgm:prSet/>
      <dgm:spPr/>
      <dgm:t>
        <a:bodyPr/>
        <a:lstStyle/>
        <a:p>
          <a:endParaRPr lang="cs-CZ"/>
        </a:p>
      </dgm:t>
    </dgm:pt>
    <dgm:pt modelId="{A16C5AA5-8B88-4F75-8455-07F5CBD93C8E}" type="sibTrans" cxnId="{3B4EC486-32DE-454C-B358-43A3AC792BC9}">
      <dgm:prSet/>
      <dgm:spPr/>
      <dgm:t>
        <a:bodyPr/>
        <a:lstStyle/>
        <a:p>
          <a:endParaRPr lang="cs-CZ"/>
        </a:p>
      </dgm:t>
    </dgm:pt>
    <dgm:pt modelId="{9407C019-85F6-458F-B42C-7AF60D3BCF62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Zapnutí doporučených funkcí v Nastavení  (Polohové služby, Hledat iPad, )</a:t>
          </a:r>
        </a:p>
        <a:p>
          <a:pPr rtl="0"/>
          <a:endParaRPr lang="cs-CZ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cs-CZ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cs-CZ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cs-CZ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cs-CZ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392AB9-21BA-4AC8-9CD5-00D143F7C61C}" type="parTrans" cxnId="{DE98A3A3-2840-4E10-BAF8-677904737015}">
      <dgm:prSet/>
      <dgm:spPr/>
      <dgm:t>
        <a:bodyPr/>
        <a:lstStyle/>
        <a:p>
          <a:endParaRPr lang="cs-CZ"/>
        </a:p>
      </dgm:t>
    </dgm:pt>
    <dgm:pt modelId="{CAF41D00-09FB-469F-99F7-B962DE260ABE}" type="sibTrans" cxnId="{DE98A3A3-2840-4E10-BAF8-677904737015}">
      <dgm:prSet/>
      <dgm:spPr/>
      <dgm:t>
        <a:bodyPr/>
        <a:lstStyle/>
        <a:p>
          <a:endParaRPr lang="cs-CZ"/>
        </a:p>
      </dgm:t>
    </dgm:pt>
    <dgm:pt modelId="{47A9C015-41B4-4DE0-8D46-FC385AC32558}" type="pres">
      <dgm:prSet presAssocID="{86D437AB-ED3E-460A-AF81-9E76FBF0C486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30079E1E-E301-4010-A4E2-54F953A95687}" type="pres">
      <dgm:prSet presAssocID="{86D437AB-ED3E-460A-AF81-9E76FBF0C486}" presName="outerBox" presStyleCnt="0"/>
      <dgm:spPr/>
    </dgm:pt>
    <dgm:pt modelId="{602B07E6-1C61-4AF0-A107-BACADEE92ED5}" type="pres">
      <dgm:prSet presAssocID="{86D437AB-ED3E-460A-AF81-9E76FBF0C486}" presName="outerBoxParent" presStyleLbl="node1" presStyleIdx="0" presStyleCnt="1" custLinFactNeighborX="-3706" custLinFactNeighborY="-18756"/>
      <dgm:spPr/>
      <dgm:t>
        <a:bodyPr/>
        <a:lstStyle/>
        <a:p>
          <a:endParaRPr lang="cs-CZ"/>
        </a:p>
      </dgm:t>
    </dgm:pt>
    <dgm:pt modelId="{BEB03A26-847D-43D3-A3D3-78638DD3C849}" type="pres">
      <dgm:prSet presAssocID="{86D437AB-ED3E-460A-AF81-9E76FBF0C486}" presName="outerBoxChildren" presStyleCnt="0"/>
      <dgm:spPr/>
    </dgm:pt>
    <dgm:pt modelId="{FFB2D71A-3253-4E37-841B-23122C70DB71}" type="pres">
      <dgm:prSet presAssocID="{DC638DE1-7527-415A-8D8E-07C7FB75AB65}" presName="oChild" presStyleLbl="fgAcc1" presStyleIdx="0" presStyleCnt="5" custLinFactNeighborX="-78314" custLinFactNeighborY="329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429F8DD-4340-4543-BF1E-4369A2CB1C85}" type="pres">
      <dgm:prSet presAssocID="{6D280520-C554-4EB3-9B7B-B333B7E0EE07}" presName="outerSibTrans" presStyleCnt="0"/>
      <dgm:spPr/>
    </dgm:pt>
    <dgm:pt modelId="{B63FD5BA-BD36-4835-A65A-48714CB60DEC}" type="pres">
      <dgm:prSet presAssocID="{7C1BED82-1993-4BC7-B42E-987901277BC4}" presName="oChild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A6B91AB-6934-4F6F-A20E-FC14D43BE26B}" type="pres">
      <dgm:prSet presAssocID="{C9927D4F-A5C9-4007-8053-06A46BFEF117}" presName="outerSibTrans" presStyleCnt="0"/>
      <dgm:spPr/>
    </dgm:pt>
    <dgm:pt modelId="{42C07E44-3F16-47C4-BE1A-AD03F9D385FD}" type="pres">
      <dgm:prSet presAssocID="{4EDFF809-E883-43C0-B9A9-7F79DC99AEA7}" presName="oChild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F30E8E3-1025-4EB3-A83F-879191B0069C}" type="pres">
      <dgm:prSet presAssocID="{CAD93C47-7BAF-46C3-B955-A3AD504DE9BB}" presName="outerSibTrans" presStyleCnt="0"/>
      <dgm:spPr/>
    </dgm:pt>
    <dgm:pt modelId="{A02257F4-3EED-4A77-A46D-4EE6D3751D18}" type="pres">
      <dgm:prSet presAssocID="{29F9DBEB-F7B5-4CE7-91E9-6C914543A83A}" presName="oChild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F76E9BC-A56E-4241-BBA2-C40F377A954B}" type="pres">
      <dgm:prSet presAssocID="{A16C5AA5-8B88-4F75-8455-07F5CBD93C8E}" presName="outerSibTrans" presStyleCnt="0"/>
      <dgm:spPr/>
    </dgm:pt>
    <dgm:pt modelId="{C67A05E8-C1EC-400C-B7F6-C490F60399F4}" type="pres">
      <dgm:prSet presAssocID="{9407C019-85F6-458F-B42C-7AF60D3BCF62}" presName="oChild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226C7CF-C605-4EAB-AB21-D73A33C60AD3}" type="presOf" srcId="{4EDFF809-E883-43C0-B9A9-7F79DC99AEA7}" destId="{42C07E44-3F16-47C4-BE1A-AD03F9D385FD}" srcOrd="0" destOrd="0" presId="urn:microsoft.com/office/officeart/2005/8/layout/target2"/>
    <dgm:cxn modelId="{DE98A3A3-2840-4E10-BAF8-677904737015}" srcId="{82991DEB-13AF-465D-84E8-36EBB4D4EABF}" destId="{9407C019-85F6-458F-B42C-7AF60D3BCF62}" srcOrd="4" destOrd="0" parTransId="{52392AB9-21BA-4AC8-9CD5-00D143F7C61C}" sibTransId="{CAF41D00-09FB-469F-99F7-B962DE260ABE}"/>
    <dgm:cxn modelId="{E9990D78-7F95-450D-8514-DB042C29FF23}" srcId="{82991DEB-13AF-465D-84E8-36EBB4D4EABF}" destId="{7C1BED82-1993-4BC7-B42E-987901277BC4}" srcOrd="1" destOrd="0" parTransId="{B454802A-B157-421B-A2C8-151D922D951B}" sibTransId="{C9927D4F-A5C9-4007-8053-06A46BFEF117}"/>
    <dgm:cxn modelId="{3B4EC486-32DE-454C-B358-43A3AC792BC9}" srcId="{82991DEB-13AF-465D-84E8-36EBB4D4EABF}" destId="{29F9DBEB-F7B5-4CE7-91E9-6C914543A83A}" srcOrd="3" destOrd="0" parTransId="{29896E3C-54F2-4873-A838-4E73FDB78DA7}" sibTransId="{A16C5AA5-8B88-4F75-8455-07F5CBD93C8E}"/>
    <dgm:cxn modelId="{B3E877EF-5F1B-43A1-AE07-B7165F18EA9F}" srcId="{86D437AB-ED3E-460A-AF81-9E76FBF0C486}" destId="{82991DEB-13AF-465D-84E8-36EBB4D4EABF}" srcOrd="0" destOrd="0" parTransId="{A482E166-6C40-436E-91A6-7ACC2A974CF0}" sibTransId="{F8A7968F-3B4A-4A74-B0D8-A93684F8AE53}"/>
    <dgm:cxn modelId="{CA4F4C35-D3E4-4F1D-B497-B4347DECB799}" type="presOf" srcId="{29F9DBEB-F7B5-4CE7-91E9-6C914543A83A}" destId="{A02257F4-3EED-4A77-A46D-4EE6D3751D18}" srcOrd="0" destOrd="0" presId="urn:microsoft.com/office/officeart/2005/8/layout/target2"/>
    <dgm:cxn modelId="{486C577E-5CC4-4359-A92A-3CE3FDB09160}" type="presOf" srcId="{DC638DE1-7527-415A-8D8E-07C7FB75AB65}" destId="{FFB2D71A-3253-4E37-841B-23122C70DB71}" srcOrd="0" destOrd="0" presId="urn:microsoft.com/office/officeart/2005/8/layout/target2"/>
    <dgm:cxn modelId="{42F03A8B-7F49-4286-B82D-0BC632A6898C}" type="presOf" srcId="{7C1BED82-1993-4BC7-B42E-987901277BC4}" destId="{B63FD5BA-BD36-4835-A65A-48714CB60DEC}" srcOrd="0" destOrd="0" presId="urn:microsoft.com/office/officeart/2005/8/layout/target2"/>
    <dgm:cxn modelId="{B2A04385-CA20-4CFE-B7B7-82542574853B}" type="presOf" srcId="{86D437AB-ED3E-460A-AF81-9E76FBF0C486}" destId="{47A9C015-41B4-4DE0-8D46-FC385AC32558}" srcOrd="0" destOrd="0" presId="urn:microsoft.com/office/officeart/2005/8/layout/target2"/>
    <dgm:cxn modelId="{FF76DBED-8D53-43AD-9B91-E42651B4AA5E}" srcId="{82991DEB-13AF-465D-84E8-36EBB4D4EABF}" destId="{4EDFF809-E883-43C0-B9A9-7F79DC99AEA7}" srcOrd="2" destOrd="0" parTransId="{1566283D-9EAE-4819-A1B9-1D6FD367CB59}" sibTransId="{CAD93C47-7BAF-46C3-B955-A3AD504DE9BB}"/>
    <dgm:cxn modelId="{6B7969BE-BEBE-4EF9-B5D6-6DEA184C2C31}" type="presOf" srcId="{9407C019-85F6-458F-B42C-7AF60D3BCF62}" destId="{C67A05E8-C1EC-400C-B7F6-C490F60399F4}" srcOrd="0" destOrd="0" presId="urn:microsoft.com/office/officeart/2005/8/layout/target2"/>
    <dgm:cxn modelId="{8FD08C1E-6680-468B-A4DF-9545144081BC}" type="presOf" srcId="{82991DEB-13AF-465D-84E8-36EBB4D4EABF}" destId="{602B07E6-1C61-4AF0-A107-BACADEE92ED5}" srcOrd="0" destOrd="0" presId="urn:microsoft.com/office/officeart/2005/8/layout/target2"/>
    <dgm:cxn modelId="{7A7AEA08-1C69-4B99-9821-660BEF6B46B7}" srcId="{82991DEB-13AF-465D-84E8-36EBB4D4EABF}" destId="{DC638DE1-7527-415A-8D8E-07C7FB75AB65}" srcOrd="0" destOrd="0" parTransId="{24F2B5A3-3BC6-43F2-9464-751CD038C384}" sibTransId="{6D280520-C554-4EB3-9B7B-B333B7E0EE07}"/>
    <dgm:cxn modelId="{7CF7A73F-9BF6-4E0F-97D1-0FB0372AFFFA}" type="presParOf" srcId="{47A9C015-41B4-4DE0-8D46-FC385AC32558}" destId="{30079E1E-E301-4010-A4E2-54F953A95687}" srcOrd="0" destOrd="0" presId="urn:microsoft.com/office/officeart/2005/8/layout/target2"/>
    <dgm:cxn modelId="{EBB1E69D-0A57-4982-8B0E-FAAB1BFBD1F2}" type="presParOf" srcId="{30079E1E-E301-4010-A4E2-54F953A95687}" destId="{602B07E6-1C61-4AF0-A107-BACADEE92ED5}" srcOrd="0" destOrd="0" presId="urn:microsoft.com/office/officeart/2005/8/layout/target2"/>
    <dgm:cxn modelId="{0F4E8034-5F29-4B10-BF0A-D79EC1AEB91B}" type="presParOf" srcId="{30079E1E-E301-4010-A4E2-54F953A95687}" destId="{BEB03A26-847D-43D3-A3D3-78638DD3C849}" srcOrd="1" destOrd="0" presId="urn:microsoft.com/office/officeart/2005/8/layout/target2"/>
    <dgm:cxn modelId="{B9E3B092-0BC5-48AB-B243-4F7B63ACC9D4}" type="presParOf" srcId="{BEB03A26-847D-43D3-A3D3-78638DD3C849}" destId="{FFB2D71A-3253-4E37-841B-23122C70DB71}" srcOrd="0" destOrd="0" presId="urn:microsoft.com/office/officeart/2005/8/layout/target2"/>
    <dgm:cxn modelId="{80484154-4580-481A-A2DE-0C17BE422C9C}" type="presParOf" srcId="{BEB03A26-847D-43D3-A3D3-78638DD3C849}" destId="{4429F8DD-4340-4543-BF1E-4369A2CB1C85}" srcOrd="1" destOrd="0" presId="urn:microsoft.com/office/officeart/2005/8/layout/target2"/>
    <dgm:cxn modelId="{45BB1660-E52B-4861-AAA2-90120902C54E}" type="presParOf" srcId="{BEB03A26-847D-43D3-A3D3-78638DD3C849}" destId="{B63FD5BA-BD36-4835-A65A-48714CB60DEC}" srcOrd="2" destOrd="0" presId="urn:microsoft.com/office/officeart/2005/8/layout/target2"/>
    <dgm:cxn modelId="{24D33AF9-0C09-495C-AAF0-6406590425A9}" type="presParOf" srcId="{BEB03A26-847D-43D3-A3D3-78638DD3C849}" destId="{5A6B91AB-6934-4F6F-A20E-FC14D43BE26B}" srcOrd="3" destOrd="0" presId="urn:microsoft.com/office/officeart/2005/8/layout/target2"/>
    <dgm:cxn modelId="{EEC492E5-B1CF-4DC6-BB87-C5B6EA0319E2}" type="presParOf" srcId="{BEB03A26-847D-43D3-A3D3-78638DD3C849}" destId="{42C07E44-3F16-47C4-BE1A-AD03F9D385FD}" srcOrd="4" destOrd="0" presId="urn:microsoft.com/office/officeart/2005/8/layout/target2"/>
    <dgm:cxn modelId="{AB715826-3007-4E68-9A2E-80EDA62373A0}" type="presParOf" srcId="{BEB03A26-847D-43D3-A3D3-78638DD3C849}" destId="{0F30E8E3-1025-4EB3-A83F-879191B0069C}" srcOrd="5" destOrd="0" presId="urn:microsoft.com/office/officeart/2005/8/layout/target2"/>
    <dgm:cxn modelId="{8CB2B3E5-D966-4712-B8CB-37BAF149DCBA}" type="presParOf" srcId="{BEB03A26-847D-43D3-A3D3-78638DD3C849}" destId="{A02257F4-3EED-4A77-A46D-4EE6D3751D18}" srcOrd="6" destOrd="0" presId="urn:microsoft.com/office/officeart/2005/8/layout/target2"/>
    <dgm:cxn modelId="{0D3EC3C8-4CB5-4316-B3C9-305F9D72777D}" type="presParOf" srcId="{BEB03A26-847D-43D3-A3D3-78638DD3C849}" destId="{0F76E9BC-A56E-4241-BBA2-C40F377A954B}" srcOrd="7" destOrd="0" presId="urn:microsoft.com/office/officeart/2005/8/layout/target2"/>
    <dgm:cxn modelId="{5FEB6B63-A625-4285-AC7C-860430D2CBF1}" type="presParOf" srcId="{BEB03A26-847D-43D3-A3D3-78638DD3C849}" destId="{C67A05E8-C1EC-400C-B7F6-C490F60399F4}" srcOrd="8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717790-72A7-4933-8957-E5635E38DA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9A7C81A-9F39-4D9F-9D3B-F132856BC9CA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iPad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70AAFB21-0B97-4286-A376-933D80849F2A}" type="parTrans" cxnId="{AE4BD302-7A6F-4060-A172-0CA683675651}">
      <dgm:prSet/>
      <dgm:spPr/>
      <dgm:t>
        <a:bodyPr/>
        <a:lstStyle/>
        <a:p>
          <a:endParaRPr lang="cs-CZ"/>
        </a:p>
      </dgm:t>
    </dgm:pt>
    <dgm:pt modelId="{062707AC-9FB6-4B07-904E-73C863C37803}" type="sibTrans" cxnId="{AE4BD302-7A6F-4060-A172-0CA683675651}">
      <dgm:prSet/>
      <dgm:spPr/>
      <dgm:t>
        <a:bodyPr/>
        <a:lstStyle/>
        <a:p>
          <a:endParaRPr lang="cs-CZ"/>
        </a:p>
      </dgm:t>
    </dgm:pt>
    <dgm:pt modelId="{9E93DA51-80A3-48C8-A7BD-797346C5D473}" type="pres">
      <dgm:prSet presAssocID="{FF717790-72A7-4933-8957-E5635E38DA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97297E3-D1B1-4CFA-BF18-B368E8FB37AA}" type="pres">
      <dgm:prSet presAssocID="{A9A7C81A-9F39-4D9F-9D3B-F132856BC9CA}" presName="parentText" presStyleLbl="node1" presStyleIdx="0" presStyleCnt="1" custScaleY="48077" custLinFactNeighborY="-481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E4BD302-7A6F-4060-A172-0CA683675651}" srcId="{FF717790-72A7-4933-8957-E5635E38DAEF}" destId="{A9A7C81A-9F39-4D9F-9D3B-F132856BC9CA}" srcOrd="0" destOrd="0" parTransId="{70AAFB21-0B97-4286-A376-933D80849F2A}" sibTransId="{062707AC-9FB6-4B07-904E-73C863C37803}"/>
    <dgm:cxn modelId="{4838574E-A031-41C0-B72F-7F99D1C4710F}" type="presOf" srcId="{FF717790-72A7-4933-8957-E5635E38DAEF}" destId="{9E93DA51-80A3-48C8-A7BD-797346C5D473}" srcOrd="0" destOrd="0" presId="urn:microsoft.com/office/officeart/2005/8/layout/vList2"/>
    <dgm:cxn modelId="{C4F7BABA-56C7-4AF1-91C8-05C8721E54AF}" type="presOf" srcId="{A9A7C81A-9F39-4D9F-9D3B-F132856BC9CA}" destId="{597297E3-D1B1-4CFA-BF18-B368E8FB37AA}" srcOrd="0" destOrd="0" presId="urn:microsoft.com/office/officeart/2005/8/layout/vList2"/>
    <dgm:cxn modelId="{D1DA71B0-C88B-45D7-9B38-D17E7AECCCAB}" type="presParOf" srcId="{9E93DA51-80A3-48C8-A7BD-797346C5D473}" destId="{597297E3-D1B1-4CFA-BF18-B368E8FB37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BECCE49-D85F-4206-885F-E7EB9AF97F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4CA4C1E-0B7E-4F90-BD79-4AB8169E8F11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                  Výchozí aplikace – na ploše 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5E04EF86-9EBC-4A98-92E7-6DA9667A56FC}" type="parTrans" cxnId="{7B2DB269-0C0E-4458-AD69-FCBA8C0CA6D9}">
      <dgm:prSet/>
      <dgm:spPr/>
      <dgm:t>
        <a:bodyPr/>
        <a:lstStyle/>
        <a:p>
          <a:endParaRPr lang="cs-CZ"/>
        </a:p>
      </dgm:t>
    </dgm:pt>
    <dgm:pt modelId="{A5975FAE-6EB5-4A46-B2BE-A9F0C0F48C0C}" type="sibTrans" cxnId="{7B2DB269-0C0E-4458-AD69-FCBA8C0CA6D9}">
      <dgm:prSet/>
      <dgm:spPr/>
      <dgm:t>
        <a:bodyPr/>
        <a:lstStyle/>
        <a:p>
          <a:endParaRPr lang="cs-CZ"/>
        </a:p>
      </dgm:t>
    </dgm:pt>
    <dgm:pt modelId="{96417F4E-A45D-4E44-8336-22E1EAA1286E}" type="pres">
      <dgm:prSet presAssocID="{3BECCE49-D85F-4206-885F-E7EB9AF97F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2B8489E-20AE-4604-9CB9-B2AB5651BFAF}" type="pres">
      <dgm:prSet presAssocID="{44CA4C1E-0B7E-4F90-BD79-4AB8169E8F11}" presName="parentText" presStyleLbl="node1" presStyleIdx="0" presStyleCnt="1" custScaleY="16189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B2DB269-0C0E-4458-AD69-FCBA8C0CA6D9}" srcId="{3BECCE49-D85F-4206-885F-E7EB9AF97F76}" destId="{44CA4C1E-0B7E-4F90-BD79-4AB8169E8F11}" srcOrd="0" destOrd="0" parTransId="{5E04EF86-9EBC-4A98-92E7-6DA9667A56FC}" sibTransId="{A5975FAE-6EB5-4A46-B2BE-A9F0C0F48C0C}"/>
    <dgm:cxn modelId="{CD575950-4366-46AF-A742-8362FA245579}" type="presOf" srcId="{44CA4C1E-0B7E-4F90-BD79-4AB8169E8F11}" destId="{12B8489E-20AE-4604-9CB9-B2AB5651BFAF}" srcOrd="0" destOrd="0" presId="urn:microsoft.com/office/officeart/2005/8/layout/vList2"/>
    <dgm:cxn modelId="{8C047033-1899-4ED7-B3DE-B940F78A3AFB}" type="presOf" srcId="{3BECCE49-D85F-4206-885F-E7EB9AF97F76}" destId="{96417F4E-A45D-4E44-8336-22E1EAA1286E}" srcOrd="0" destOrd="0" presId="urn:microsoft.com/office/officeart/2005/8/layout/vList2"/>
    <dgm:cxn modelId="{4A4C9025-DC7B-4A70-959A-241234C130D3}" type="presParOf" srcId="{96417F4E-A45D-4E44-8336-22E1EAA1286E}" destId="{12B8489E-20AE-4604-9CB9-B2AB5651BF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1884DED-67AB-4036-B55B-CC8E587D73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6486238-ADDA-4CED-B4AC-704AF8F819D6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Bezplatné aplikace Apple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D37B43C2-552D-4632-B371-467F707C8456}" type="parTrans" cxnId="{90A94356-051F-436D-A419-4A6BAFC6F1E5}">
      <dgm:prSet/>
      <dgm:spPr/>
      <dgm:t>
        <a:bodyPr/>
        <a:lstStyle/>
        <a:p>
          <a:endParaRPr lang="cs-CZ"/>
        </a:p>
      </dgm:t>
    </dgm:pt>
    <dgm:pt modelId="{DDD14787-D2B0-4F23-B4B5-8FE8528D8FA9}" type="sibTrans" cxnId="{90A94356-051F-436D-A419-4A6BAFC6F1E5}">
      <dgm:prSet/>
      <dgm:spPr/>
      <dgm:t>
        <a:bodyPr/>
        <a:lstStyle/>
        <a:p>
          <a:endParaRPr lang="cs-CZ"/>
        </a:p>
      </dgm:t>
    </dgm:pt>
    <dgm:pt modelId="{F0DE54B4-2F99-4B50-8EAB-4286AD1E7A74}" type="pres">
      <dgm:prSet presAssocID="{61884DED-67AB-4036-B55B-CC8E587D73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26E02BF-7704-4071-BD02-7A3D17BF49D9}" type="pres">
      <dgm:prSet presAssocID="{96486238-ADDA-4CED-B4AC-704AF8F819D6}" presName="parentText" presStyleLbl="node1" presStyleIdx="0" presStyleCnt="1" custLinFactNeighborY="-853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0A94356-051F-436D-A419-4A6BAFC6F1E5}" srcId="{61884DED-67AB-4036-B55B-CC8E587D736A}" destId="{96486238-ADDA-4CED-B4AC-704AF8F819D6}" srcOrd="0" destOrd="0" parTransId="{D37B43C2-552D-4632-B371-467F707C8456}" sibTransId="{DDD14787-D2B0-4F23-B4B5-8FE8528D8FA9}"/>
    <dgm:cxn modelId="{175BF9A1-CBED-4DDE-BC96-456419FA5541}" type="presOf" srcId="{96486238-ADDA-4CED-B4AC-704AF8F819D6}" destId="{526E02BF-7704-4071-BD02-7A3D17BF49D9}" srcOrd="0" destOrd="0" presId="urn:microsoft.com/office/officeart/2005/8/layout/vList2"/>
    <dgm:cxn modelId="{4A8F3BBA-2463-476A-B7F8-C304D928E31B}" type="presOf" srcId="{61884DED-67AB-4036-B55B-CC8E587D736A}" destId="{F0DE54B4-2F99-4B50-8EAB-4286AD1E7A74}" srcOrd="0" destOrd="0" presId="urn:microsoft.com/office/officeart/2005/8/layout/vList2"/>
    <dgm:cxn modelId="{7DDF9506-B0F8-4B8D-9F9E-29C48AB84F02}" type="presParOf" srcId="{F0DE54B4-2F99-4B50-8EAB-4286AD1E7A74}" destId="{526E02BF-7704-4071-BD02-7A3D17BF49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A7C35A1-49F5-4D0B-A947-B7A089C021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8BDD2E2-049E-42BA-9ED1-2CD7E3EBFA63}">
      <dgm:prSet custT="1"/>
      <dgm:spPr>
        <a:solidFill>
          <a:srgbClr val="FF3300"/>
        </a:solidFill>
      </dgm:spPr>
      <dgm:t>
        <a:bodyPr/>
        <a:lstStyle/>
        <a:p>
          <a:pPr algn="ctr" rtl="0"/>
          <a:r>
            <a: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Jak získat aplikace (platí obecně pro tablety)</a:t>
          </a:r>
          <a:endParaRPr lang="cs-CZ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54DCC-6C5E-4837-8450-E05E2D4126F3}" type="parTrans" cxnId="{ABEA5003-9AF5-46D9-92D3-897764595DC5}">
      <dgm:prSet/>
      <dgm:spPr/>
      <dgm:t>
        <a:bodyPr/>
        <a:lstStyle/>
        <a:p>
          <a:endParaRPr lang="cs-CZ"/>
        </a:p>
      </dgm:t>
    </dgm:pt>
    <dgm:pt modelId="{46C1B155-ADF2-4DE2-BA9B-2CF5453C64F8}" type="sibTrans" cxnId="{ABEA5003-9AF5-46D9-92D3-897764595DC5}">
      <dgm:prSet/>
      <dgm:spPr/>
      <dgm:t>
        <a:bodyPr/>
        <a:lstStyle/>
        <a:p>
          <a:endParaRPr lang="cs-CZ"/>
        </a:p>
      </dgm:t>
    </dgm:pt>
    <dgm:pt modelId="{816BA199-2175-41B3-9B4C-49B42A56C0FD}" type="pres">
      <dgm:prSet presAssocID="{DA7C35A1-49F5-4D0B-A947-B7A089C021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8F8FFE4-DAEC-4F7C-97B6-9AC88006CFB3}" type="pres">
      <dgm:prSet presAssocID="{A8BDD2E2-049E-42BA-9ED1-2CD7E3EBFA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BEA5003-9AF5-46D9-92D3-897764595DC5}" srcId="{DA7C35A1-49F5-4D0B-A947-B7A089C021D8}" destId="{A8BDD2E2-049E-42BA-9ED1-2CD7E3EBFA63}" srcOrd="0" destOrd="0" parTransId="{66354DCC-6C5E-4837-8450-E05E2D4126F3}" sibTransId="{46C1B155-ADF2-4DE2-BA9B-2CF5453C64F8}"/>
    <dgm:cxn modelId="{CB9C03DB-4C17-4684-BF7C-B35EAD54C11F}" type="presOf" srcId="{DA7C35A1-49F5-4D0B-A947-B7A089C021D8}" destId="{816BA199-2175-41B3-9B4C-49B42A56C0FD}" srcOrd="0" destOrd="0" presId="urn:microsoft.com/office/officeart/2005/8/layout/vList2"/>
    <dgm:cxn modelId="{0CC49B19-0ED3-48E2-9431-BD20214AEE64}" type="presOf" srcId="{A8BDD2E2-049E-42BA-9ED1-2CD7E3EBFA63}" destId="{98F8FFE4-DAEC-4F7C-97B6-9AC88006CFB3}" srcOrd="0" destOrd="0" presId="urn:microsoft.com/office/officeart/2005/8/layout/vList2"/>
    <dgm:cxn modelId="{DF889210-7792-4A90-A8CB-9742D6D99198}" type="presParOf" srcId="{816BA199-2175-41B3-9B4C-49B42A56C0FD}" destId="{98F8FFE4-DAEC-4F7C-97B6-9AC88006CFB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B46B711-0488-4986-8657-B7CCAF592D6D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BB1D622-B839-4121-8571-D9B6C98AF655}">
      <dgm:prSet/>
      <dgm:spPr/>
      <dgm:t>
        <a:bodyPr/>
        <a:lstStyle/>
        <a:p>
          <a:pPr rtl="0"/>
          <a:r>
            <a:rPr lang="cs-CZ" b="1" dirty="0" err="1" smtClean="0">
              <a:latin typeface="Times New Roman" pitchFamily="18" charset="0"/>
              <a:cs typeface="Times New Roman" pitchFamily="18" charset="0"/>
            </a:rPr>
            <a:t>iOS</a:t>
          </a:r>
          <a:r>
            <a:rPr lang="cs-CZ" b="1" dirty="0" smtClean="0">
              <a:latin typeface="Times New Roman" pitchFamily="18" charset="0"/>
              <a:cs typeface="Times New Roman" pitchFamily="18" charset="0"/>
            </a:rPr>
            <a:t> – platba v euro</a:t>
          </a:r>
          <a:r>
            <a:rPr lang="cs-CZ" b="1" dirty="0" smtClean="0"/>
            <a:t>!</a:t>
          </a:r>
          <a:endParaRPr lang="cs-CZ" dirty="0"/>
        </a:p>
      </dgm:t>
    </dgm:pt>
    <dgm:pt modelId="{93202CCB-0148-48DC-A7C5-B5EDA52191E5}" type="parTrans" cxnId="{E6142E5C-486A-4629-A5C1-ABDA75ACD683}">
      <dgm:prSet/>
      <dgm:spPr/>
      <dgm:t>
        <a:bodyPr/>
        <a:lstStyle/>
        <a:p>
          <a:endParaRPr lang="cs-CZ"/>
        </a:p>
      </dgm:t>
    </dgm:pt>
    <dgm:pt modelId="{07101413-E9AF-4E96-8F47-9456A281FC87}" type="sibTrans" cxnId="{E6142E5C-486A-4629-A5C1-ABDA75ACD683}">
      <dgm:prSet/>
      <dgm:spPr/>
      <dgm:t>
        <a:bodyPr/>
        <a:lstStyle/>
        <a:p>
          <a:endParaRPr lang="cs-CZ"/>
        </a:p>
      </dgm:t>
    </dgm:pt>
    <dgm:pt modelId="{830F4D80-9F4B-4C4F-A6BA-D58F146BFB0F}" type="pres">
      <dgm:prSet presAssocID="{3B46B711-0488-4986-8657-B7CCAF592D6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A3BC66E-FE09-4CC9-8D8A-4869070F748F}" type="pres">
      <dgm:prSet presAssocID="{FBB1D622-B839-4121-8571-D9B6C98AF655}" presName="circle1" presStyleLbl="node1" presStyleIdx="0" presStyleCnt="1"/>
      <dgm:spPr>
        <a:solidFill>
          <a:srgbClr val="FF3300"/>
        </a:solidFill>
      </dgm:spPr>
      <dgm:t>
        <a:bodyPr/>
        <a:lstStyle/>
        <a:p>
          <a:endParaRPr lang="cs-CZ"/>
        </a:p>
      </dgm:t>
    </dgm:pt>
    <dgm:pt modelId="{BC43A2AF-7006-4A2C-9D35-CCC4C08DE0A4}" type="pres">
      <dgm:prSet presAssocID="{FBB1D622-B839-4121-8571-D9B6C98AF655}" presName="space" presStyleCnt="0"/>
      <dgm:spPr/>
    </dgm:pt>
    <dgm:pt modelId="{62855D1C-4D07-4B41-8535-ED0BC5EB50F6}" type="pres">
      <dgm:prSet presAssocID="{FBB1D622-B839-4121-8571-D9B6C98AF655}" presName="rect1" presStyleLbl="alignAcc1" presStyleIdx="0" presStyleCnt="1"/>
      <dgm:spPr/>
      <dgm:t>
        <a:bodyPr/>
        <a:lstStyle/>
        <a:p>
          <a:endParaRPr lang="cs-CZ"/>
        </a:p>
      </dgm:t>
    </dgm:pt>
    <dgm:pt modelId="{76A51F41-8724-4CD0-8DC6-32C0AB9387AB}" type="pres">
      <dgm:prSet presAssocID="{FBB1D622-B839-4121-8571-D9B6C98AF65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6142E5C-486A-4629-A5C1-ABDA75ACD683}" srcId="{3B46B711-0488-4986-8657-B7CCAF592D6D}" destId="{FBB1D622-B839-4121-8571-D9B6C98AF655}" srcOrd="0" destOrd="0" parTransId="{93202CCB-0148-48DC-A7C5-B5EDA52191E5}" sibTransId="{07101413-E9AF-4E96-8F47-9456A281FC87}"/>
    <dgm:cxn modelId="{01085B3E-E8CC-468B-8093-37254BE6C48D}" type="presOf" srcId="{FBB1D622-B839-4121-8571-D9B6C98AF655}" destId="{62855D1C-4D07-4B41-8535-ED0BC5EB50F6}" srcOrd="0" destOrd="0" presId="urn:microsoft.com/office/officeart/2005/8/layout/target3"/>
    <dgm:cxn modelId="{57C34E43-15CA-4E34-A532-4B55FFCC8742}" type="presOf" srcId="{FBB1D622-B839-4121-8571-D9B6C98AF655}" destId="{76A51F41-8724-4CD0-8DC6-32C0AB9387AB}" srcOrd="1" destOrd="0" presId="urn:microsoft.com/office/officeart/2005/8/layout/target3"/>
    <dgm:cxn modelId="{DAFF62A0-D00F-4C7B-B593-90C1A6B2397D}" type="presOf" srcId="{3B46B711-0488-4986-8657-B7CCAF592D6D}" destId="{830F4D80-9F4B-4C4F-A6BA-D58F146BFB0F}" srcOrd="0" destOrd="0" presId="urn:microsoft.com/office/officeart/2005/8/layout/target3"/>
    <dgm:cxn modelId="{CB917638-B49F-4C5D-8FE0-B50DE3E70F29}" type="presParOf" srcId="{830F4D80-9F4B-4C4F-A6BA-D58F146BFB0F}" destId="{3A3BC66E-FE09-4CC9-8D8A-4869070F748F}" srcOrd="0" destOrd="0" presId="urn:microsoft.com/office/officeart/2005/8/layout/target3"/>
    <dgm:cxn modelId="{95483988-783E-4843-AEA6-4BC22014758C}" type="presParOf" srcId="{830F4D80-9F4B-4C4F-A6BA-D58F146BFB0F}" destId="{BC43A2AF-7006-4A2C-9D35-CCC4C08DE0A4}" srcOrd="1" destOrd="0" presId="urn:microsoft.com/office/officeart/2005/8/layout/target3"/>
    <dgm:cxn modelId="{58722377-6588-441E-86AF-4468B85F979F}" type="presParOf" srcId="{830F4D80-9F4B-4C4F-A6BA-D58F146BFB0F}" destId="{62855D1C-4D07-4B41-8535-ED0BC5EB50F6}" srcOrd="2" destOrd="0" presId="urn:microsoft.com/office/officeart/2005/8/layout/target3"/>
    <dgm:cxn modelId="{9851B2E7-434F-44DC-BE50-086F8A36D0A3}" type="presParOf" srcId="{830F4D80-9F4B-4C4F-A6BA-D58F146BFB0F}" destId="{76A51F41-8724-4CD0-8DC6-32C0AB9387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DE66A73-5F41-4909-8BA0-381BA41476C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1934CBE-521C-41A9-AFDC-7562E0949FBA}">
      <dgm:prSet/>
      <dgm:spPr/>
      <dgm:t>
        <a:bodyPr/>
        <a:lstStyle/>
        <a:p>
          <a:pPr rtl="0"/>
          <a:r>
            <a:rPr lang="cs-CZ" b="1" dirty="0" smtClean="0">
              <a:latin typeface="Times New Roman" pitchFamily="18" charset="0"/>
              <a:cs typeface="Times New Roman" pitchFamily="18" charset="0"/>
            </a:rPr>
            <a:t>Android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46335465-E118-416F-A240-1C46D71C8047}" type="parTrans" cxnId="{3853D786-973B-446B-9361-6062C10F3A93}">
      <dgm:prSet/>
      <dgm:spPr/>
      <dgm:t>
        <a:bodyPr/>
        <a:lstStyle/>
        <a:p>
          <a:endParaRPr lang="cs-CZ"/>
        </a:p>
      </dgm:t>
    </dgm:pt>
    <dgm:pt modelId="{4406119F-F757-4025-8C2D-41C34E7AD889}" type="sibTrans" cxnId="{3853D786-973B-446B-9361-6062C10F3A93}">
      <dgm:prSet/>
      <dgm:spPr/>
      <dgm:t>
        <a:bodyPr/>
        <a:lstStyle/>
        <a:p>
          <a:endParaRPr lang="cs-CZ"/>
        </a:p>
      </dgm:t>
    </dgm:pt>
    <dgm:pt modelId="{045B6473-1629-40CB-972E-E5847D44EE84}" type="pres">
      <dgm:prSet presAssocID="{1DE66A73-5F41-4909-8BA0-381BA41476C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44CADCD-0A48-4EEB-8B5D-2A8E43E7D53C}" type="pres">
      <dgm:prSet presAssocID="{A1934CBE-521C-41A9-AFDC-7562E0949FBA}" presName="circle1" presStyleLbl="node1" presStyleIdx="0" presStyleCnt="1"/>
      <dgm:spPr>
        <a:solidFill>
          <a:srgbClr val="FF3300"/>
        </a:solidFill>
      </dgm:spPr>
      <dgm:t>
        <a:bodyPr/>
        <a:lstStyle/>
        <a:p>
          <a:endParaRPr lang="cs-CZ"/>
        </a:p>
      </dgm:t>
    </dgm:pt>
    <dgm:pt modelId="{248ECEFC-12B5-47B3-8363-784713CCE37B}" type="pres">
      <dgm:prSet presAssocID="{A1934CBE-521C-41A9-AFDC-7562E0949FBA}" presName="space" presStyleCnt="0"/>
      <dgm:spPr/>
    </dgm:pt>
    <dgm:pt modelId="{ECB0245D-004C-4EE6-BDF3-C8BC1AF08D23}" type="pres">
      <dgm:prSet presAssocID="{A1934CBE-521C-41A9-AFDC-7562E0949FBA}" presName="rect1" presStyleLbl="alignAcc1" presStyleIdx="0" presStyleCnt="1"/>
      <dgm:spPr/>
      <dgm:t>
        <a:bodyPr/>
        <a:lstStyle/>
        <a:p>
          <a:endParaRPr lang="cs-CZ"/>
        </a:p>
      </dgm:t>
    </dgm:pt>
    <dgm:pt modelId="{7FDD60E0-116C-4C02-928B-19C59855BB97}" type="pres">
      <dgm:prSet presAssocID="{A1934CBE-521C-41A9-AFDC-7562E0949FB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EF40A63-8383-40A6-B4D2-5F21FB0AD16C}" type="presOf" srcId="{1DE66A73-5F41-4909-8BA0-381BA41476C9}" destId="{045B6473-1629-40CB-972E-E5847D44EE84}" srcOrd="0" destOrd="0" presId="urn:microsoft.com/office/officeart/2005/8/layout/target3"/>
    <dgm:cxn modelId="{3853D786-973B-446B-9361-6062C10F3A93}" srcId="{1DE66A73-5F41-4909-8BA0-381BA41476C9}" destId="{A1934CBE-521C-41A9-AFDC-7562E0949FBA}" srcOrd="0" destOrd="0" parTransId="{46335465-E118-416F-A240-1C46D71C8047}" sibTransId="{4406119F-F757-4025-8C2D-41C34E7AD889}"/>
    <dgm:cxn modelId="{0DB02BB7-E966-42F0-9946-C9783FAA8E91}" type="presOf" srcId="{A1934CBE-521C-41A9-AFDC-7562E0949FBA}" destId="{ECB0245D-004C-4EE6-BDF3-C8BC1AF08D23}" srcOrd="0" destOrd="0" presId="urn:microsoft.com/office/officeart/2005/8/layout/target3"/>
    <dgm:cxn modelId="{ED94E8E8-9E20-4597-8AF8-E5526F059D36}" type="presOf" srcId="{A1934CBE-521C-41A9-AFDC-7562E0949FBA}" destId="{7FDD60E0-116C-4C02-928B-19C59855BB97}" srcOrd="1" destOrd="0" presId="urn:microsoft.com/office/officeart/2005/8/layout/target3"/>
    <dgm:cxn modelId="{1F3FD4F9-9D42-4598-AAD8-52C1B3D0BDB8}" type="presParOf" srcId="{045B6473-1629-40CB-972E-E5847D44EE84}" destId="{244CADCD-0A48-4EEB-8B5D-2A8E43E7D53C}" srcOrd="0" destOrd="0" presId="urn:microsoft.com/office/officeart/2005/8/layout/target3"/>
    <dgm:cxn modelId="{0C4B8E9A-5746-4E0F-8F85-FA0E6AC7C782}" type="presParOf" srcId="{045B6473-1629-40CB-972E-E5847D44EE84}" destId="{248ECEFC-12B5-47B3-8363-784713CCE37B}" srcOrd="1" destOrd="0" presId="urn:microsoft.com/office/officeart/2005/8/layout/target3"/>
    <dgm:cxn modelId="{B5851574-4C1D-475F-9A39-ABC38F5C9E3B}" type="presParOf" srcId="{045B6473-1629-40CB-972E-E5847D44EE84}" destId="{ECB0245D-004C-4EE6-BDF3-C8BC1AF08D23}" srcOrd="2" destOrd="0" presId="urn:microsoft.com/office/officeart/2005/8/layout/target3"/>
    <dgm:cxn modelId="{8FE070C1-3A30-4C60-A0B4-B4D8B652AEC1}" type="presParOf" srcId="{045B6473-1629-40CB-972E-E5847D44EE84}" destId="{7FDD60E0-116C-4C02-928B-19C59855BB9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9BB42B9-2C0C-4B26-AE1F-B965945BC6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7E62BF4-F9B2-401D-B2C9-9A01D750FA6D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Aplikace – nákup a platba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44C7784E-5E53-42B6-A739-30A27347BEF5}" type="parTrans" cxnId="{1888C59E-64AF-4724-BE7C-6880874DACEF}">
      <dgm:prSet/>
      <dgm:spPr/>
      <dgm:t>
        <a:bodyPr/>
        <a:lstStyle/>
        <a:p>
          <a:endParaRPr lang="cs-CZ"/>
        </a:p>
      </dgm:t>
    </dgm:pt>
    <dgm:pt modelId="{5D355BF6-B6E6-4DAF-8435-359FCDDB34B8}" type="sibTrans" cxnId="{1888C59E-64AF-4724-BE7C-6880874DACEF}">
      <dgm:prSet/>
      <dgm:spPr/>
      <dgm:t>
        <a:bodyPr/>
        <a:lstStyle/>
        <a:p>
          <a:endParaRPr lang="cs-CZ"/>
        </a:p>
      </dgm:t>
    </dgm:pt>
    <dgm:pt modelId="{AF59C677-0C4C-413E-A523-E74132E83C04}" type="pres">
      <dgm:prSet presAssocID="{E9BB42B9-2C0C-4B26-AE1F-B965945BC6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C5E2619-E90B-4434-BCCC-72F755C3D9D2}" type="pres">
      <dgm:prSet presAssocID="{D7E62BF4-F9B2-401D-B2C9-9A01D750FA6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0C139D9-BA53-4235-B686-9BA6F804749D}" type="presOf" srcId="{E9BB42B9-2C0C-4B26-AE1F-B965945BC6BA}" destId="{AF59C677-0C4C-413E-A523-E74132E83C04}" srcOrd="0" destOrd="0" presId="urn:microsoft.com/office/officeart/2005/8/layout/vList2"/>
    <dgm:cxn modelId="{1888C59E-64AF-4724-BE7C-6880874DACEF}" srcId="{E9BB42B9-2C0C-4B26-AE1F-B965945BC6BA}" destId="{D7E62BF4-F9B2-401D-B2C9-9A01D750FA6D}" srcOrd="0" destOrd="0" parTransId="{44C7784E-5E53-42B6-A739-30A27347BEF5}" sibTransId="{5D355BF6-B6E6-4DAF-8435-359FCDDB34B8}"/>
    <dgm:cxn modelId="{8BA73A0E-8874-4573-9C55-D0F2768D1470}" type="presOf" srcId="{D7E62BF4-F9B2-401D-B2C9-9A01D750FA6D}" destId="{7C5E2619-E90B-4434-BCCC-72F755C3D9D2}" srcOrd="0" destOrd="0" presId="urn:microsoft.com/office/officeart/2005/8/layout/vList2"/>
    <dgm:cxn modelId="{FE3DA265-24A8-4632-A62F-7AC1238D33A3}" type="presParOf" srcId="{AF59C677-0C4C-413E-A523-E74132E83C04}" destId="{7C5E2619-E90B-4434-BCCC-72F755C3D9D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FFAF7DC-9B76-487E-A18E-A773BF095D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A0ACF79-A786-4A11-9004-EFC99DD8CC5A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err="1" smtClean="0">
              <a:latin typeface="Times New Roman" pitchFamily="18" charset="0"/>
              <a:cs typeface="Times New Roman" pitchFamily="18" charset="0"/>
            </a:rPr>
            <a:t>App</a:t>
          </a:r>
          <a:r>
            <a:rPr lang="cs-CZ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cs-CZ" dirty="0" err="1" smtClean="0">
              <a:latin typeface="Times New Roman" pitchFamily="18" charset="0"/>
              <a:cs typeface="Times New Roman" pitchFamily="18" charset="0"/>
            </a:rPr>
            <a:t>Store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FF00A25E-1261-4659-A6B4-BEF833178840}" type="parTrans" cxnId="{B4A134FA-47B8-4EDA-901D-84AA2FDFB22C}">
      <dgm:prSet/>
      <dgm:spPr/>
      <dgm:t>
        <a:bodyPr/>
        <a:lstStyle/>
        <a:p>
          <a:endParaRPr lang="cs-CZ"/>
        </a:p>
      </dgm:t>
    </dgm:pt>
    <dgm:pt modelId="{51AE16DB-0CDB-4EA9-8944-E7EC0378AFF2}" type="sibTrans" cxnId="{B4A134FA-47B8-4EDA-901D-84AA2FDFB22C}">
      <dgm:prSet/>
      <dgm:spPr/>
      <dgm:t>
        <a:bodyPr/>
        <a:lstStyle/>
        <a:p>
          <a:endParaRPr lang="cs-CZ"/>
        </a:p>
      </dgm:t>
    </dgm:pt>
    <dgm:pt modelId="{946CA75A-E1E1-4204-B602-F6737545476C}" type="pres">
      <dgm:prSet presAssocID="{BFFAF7DC-9B76-487E-A18E-A773BF095D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912343A-4642-4186-9727-6E2A67BBC5C2}" type="pres">
      <dgm:prSet presAssocID="{FA0ACF79-A786-4A11-9004-EFC99DD8CC5A}" presName="parentText" presStyleLbl="node1" presStyleIdx="0" presStyleCnt="1" custLinFactNeighborX="-1117" custLinFactNeighborY="-41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4A134FA-47B8-4EDA-901D-84AA2FDFB22C}" srcId="{BFFAF7DC-9B76-487E-A18E-A773BF095D6B}" destId="{FA0ACF79-A786-4A11-9004-EFC99DD8CC5A}" srcOrd="0" destOrd="0" parTransId="{FF00A25E-1261-4659-A6B4-BEF833178840}" sibTransId="{51AE16DB-0CDB-4EA9-8944-E7EC0378AFF2}"/>
    <dgm:cxn modelId="{129FB33F-55AB-4CE9-B135-9F7AFD702366}" type="presOf" srcId="{FA0ACF79-A786-4A11-9004-EFC99DD8CC5A}" destId="{B912343A-4642-4186-9727-6E2A67BBC5C2}" srcOrd="0" destOrd="0" presId="urn:microsoft.com/office/officeart/2005/8/layout/vList2"/>
    <dgm:cxn modelId="{6DD864A7-60B3-43C4-AE05-3E5F17B8F2F8}" type="presOf" srcId="{BFFAF7DC-9B76-487E-A18E-A773BF095D6B}" destId="{946CA75A-E1E1-4204-B602-F6737545476C}" srcOrd="0" destOrd="0" presId="urn:microsoft.com/office/officeart/2005/8/layout/vList2"/>
    <dgm:cxn modelId="{7CC91271-4ACD-44FA-95B5-6FE6BBDCB871}" type="presParOf" srcId="{946CA75A-E1E1-4204-B602-F6737545476C}" destId="{B912343A-4642-4186-9727-6E2A67BBC5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798DC4C-BB13-4A19-AD0C-D34E7FFB12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950FBE0-62EA-4167-A22E-0E7D393345A7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Aplikace, složky, změny uspořádání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CED5F5-C7E4-426C-B951-93581809CCDE}" type="parTrans" cxnId="{6A2867BE-2604-49C1-8946-61FE4E32100D}">
      <dgm:prSet/>
      <dgm:spPr/>
      <dgm:t>
        <a:bodyPr/>
        <a:lstStyle/>
        <a:p>
          <a:endParaRPr lang="cs-CZ"/>
        </a:p>
      </dgm:t>
    </dgm:pt>
    <dgm:pt modelId="{B42EE34B-B0AD-41DF-84CD-C9C0A3242C77}" type="sibTrans" cxnId="{6A2867BE-2604-49C1-8946-61FE4E32100D}">
      <dgm:prSet/>
      <dgm:spPr/>
      <dgm:t>
        <a:bodyPr/>
        <a:lstStyle/>
        <a:p>
          <a:endParaRPr lang="cs-CZ"/>
        </a:p>
      </dgm:t>
    </dgm:pt>
    <dgm:pt modelId="{E409811A-DC78-4B5E-9987-D68CCE30CDE5}" type="pres">
      <dgm:prSet presAssocID="{0798DC4C-BB13-4A19-AD0C-D34E7FFB12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B95080D-32AC-42E8-B717-4F711293085B}" type="pres">
      <dgm:prSet presAssocID="{2950FBE0-62EA-4167-A22E-0E7D393345A7}" presName="parentText" presStyleLbl="node1" presStyleIdx="0" presStyleCnt="1" custScaleY="16758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A2867BE-2604-49C1-8946-61FE4E32100D}" srcId="{0798DC4C-BB13-4A19-AD0C-D34E7FFB128F}" destId="{2950FBE0-62EA-4167-A22E-0E7D393345A7}" srcOrd="0" destOrd="0" parTransId="{DFCED5F5-C7E4-426C-B951-93581809CCDE}" sibTransId="{B42EE34B-B0AD-41DF-84CD-C9C0A3242C77}"/>
    <dgm:cxn modelId="{6386B93B-86CF-49B0-A926-B97D4E0767A5}" type="presOf" srcId="{0798DC4C-BB13-4A19-AD0C-D34E7FFB128F}" destId="{E409811A-DC78-4B5E-9987-D68CCE30CDE5}" srcOrd="0" destOrd="0" presId="urn:microsoft.com/office/officeart/2005/8/layout/vList2"/>
    <dgm:cxn modelId="{CBE03D84-9956-4DB3-B79A-2F5ECD8F1543}" type="presOf" srcId="{2950FBE0-62EA-4167-A22E-0E7D393345A7}" destId="{AB95080D-32AC-42E8-B717-4F711293085B}" srcOrd="0" destOrd="0" presId="urn:microsoft.com/office/officeart/2005/8/layout/vList2"/>
    <dgm:cxn modelId="{99FFEC09-DD21-47C8-8A42-6E6B2372AB90}" type="presParOf" srcId="{E409811A-DC78-4B5E-9987-D68CCE30CDE5}" destId="{AB95080D-32AC-42E8-B717-4F71129308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5C949D4-E0CD-4601-A844-AA083F3262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D20CA5B-5047-4F85-B6A0-72B218E416A7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Uspořádání pomocí složek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2BEFA-A26C-4E5F-9A4A-21BB6A479D58}" type="parTrans" cxnId="{FFB4A0E8-3DA7-42C7-A574-8867B9C20D07}">
      <dgm:prSet/>
      <dgm:spPr/>
      <dgm:t>
        <a:bodyPr/>
        <a:lstStyle/>
        <a:p>
          <a:endParaRPr lang="cs-CZ"/>
        </a:p>
      </dgm:t>
    </dgm:pt>
    <dgm:pt modelId="{8AAA5923-7C3E-412F-BE6A-0D64A79CD6DE}" type="sibTrans" cxnId="{FFB4A0E8-3DA7-42C7-A574-8867B9C20D07}">
      <dgm:prSet/>
      <dgm:spPr/>
      <dgm:t>
        <a:bodyPr/>
        <a:lstStyle/>
        <a:p>
          <a:endParaRPr lang="cs-CZ"/>
        </a:p>
      </dgm:t>
    </dgm:pt>
    <dgm:pt modelId="{AB51E0B7-EB38-4805-A4FC-1AB0B064F2F4}" type="pres">
      <dgm:prSet presAssocID="{85C949D4-E0CD-4601-A844-AA083F3262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F8A130F-9C96-49B4-8782-077C4E3B487A}" type="pres">
      <dgm:prSet presAssocID="{4D20CA5B-5047-4F85-B6A0-72B218E416A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CC9D239-96C2-40C8-BC2F-21ECD17CFB23}" type="presOf" srcId="{4D20CA5B-5047-4F85-B6A0-72B218E416A7}" destId="{5F8A130F-9C96-49B4-8782-077C4E3B487A}" srcOrd="0" destOrd="0" presId="urn:microsoft.com/office/officeart/2005/8/layout/vList2"/>
    <dgm:cxn modelId="{98A8F14A-750B-4EF5-A272-83C96DE069A9}" type="presOf" srcId="{85C949D4-E0CD-4601-A844-AA083F3262CE}" destId="{AB51E0B7-EB38-4805-A4FC-1AB0B064F2F4}" srcOrd="0" destOrd="0" presId="urn:microsoft.com/office/officeart/2005/8/layout/vList2"/>
    <dgm:cxn modelId="{FFB4A0E8-3DA7-42C7-A574-8867B9C20D07}" srcId="{85C949D4-E0CD-4601-A844-AA083F3262CE}" destId="{4D20CA5B-5047-4F85-B6A0-72B218E416A7}" srcOrd="0" destOrd="0" parTransId="{7EE2BEFA-A26C-4E5F-9A4A-21BB6A479D58}" sibTransId="{8AAA5923-7C3E-412F-BE6A-0D64A79CD6DE}"/>
    <dgm:cxn modelId="{23939570-3F82-4FB0-B14F-B80E5C88594B}" type="presParOf" srcId="{AB51E0B7-EB38-4805-A4FC-1AB0B064F2F4}" destId="{5F8A130F-9C96-49B4-8782-077C4E3B487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D5321EF-F338-4577-86F3-E0099204B7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3B71455-E6E2-465F-98BE-C6A411BCAF8A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Orientace v jednotlivých listech iPadu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1B4FFC-7D17-4ACE-8441-99A8E6774853}" type="parTrans" cxnId="{35540A95-DD72-4004-A4C2-C34986499510}">
      <dgm:prSet/>
      <dgm:spPr/>
      <dgm:t>
        <a:bodyPr/>
        <a:lstStyle/>
        <a:p>
          <a:endParaRPr lang="cs-CZ"/>
        </a:p>
      </dgm:t>
    </dgm:pt>
    <dgm:pt modelId="{44AD3828-B0DE-411B-90E3-0A5CC640F0D8}" type="sibTrans" cxnId="{35540A95-DD72-4004-A4C2-C34986499510}">
      <dgm:prSet/>
      <dgm:spPr/>
      <dgm:t>
        <a:bodyPr/>
        <a:lstStyle/>
        <a:p>
          <a:endParaRPr lang="cs-CZ"/>
        </a:p>
      </dgm:t>
    </dgm:pt>
    <dgm:pt modelId="{447547D4-6EEB-4132-BBC9-551023895828}" type="pres">
      <dgm:prSet presAssocID="{6D5321EF-F338-4577-86F3-E0099204B7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4DFBB24-7C97-4C3B-AE75-748AAC315DCA}" type="pres">
      <dgm:prSet presAssocID="{03B71455-E6E2-465F-98BE-C6A411BCAF8A}" presName="parentText" presStyleLbl="node1" presStyleIdx="0" presStyleCnt="1" custScaleY="23532" custLinFactNeighborX="736" custLinFactNeighborY="-99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5540A95-DD72-4004-A4C2-C34986499510}" srcId="{6D5321EF-F338-4577-86F3-E0099204B729}" destId="{03B71455-E6E2-465F-98BE-C6A411BCAF8A}" srcOrd="0" destOrd="0" parTransId="{DB1B4FFC-7D17-4ACE-8441-99A8E6774853}" sibTransId="{44AD3828-B0DE-411B-90E3-0A5CC640F0D8}"/>
    <dgm:cxn modelId="{1E58F866-8493-4C8C-8CE2-01FD9E129687}" type="presOf" srcId="{03B71455-E6E2-465F-98BE-C6A411BCAF8A}" destId="{B4DFBB24-7C97-4C3B-AE75-748AAC315DCA}" srcOrd="0" destOrd="0" presId="urn:microsoft.com/office/officeart/2005/8/layout/vList2"/>
    <dgm:cxn modelId="{FBF104B5-64F9-465D-AAB6-12BF8678405F}" type="presOf" srcId="{6D5321EF-F338-4577-86F3-E0099204B729}" destId="{447547D4-6EEB-4132-BBC9-551023895828}" srcOrd="0" destOrd="0" presId="urn:microsoft.com/office/officeart/2005/8/layout/vList2"/>
    <dgm:cxn modelId="{135F634D-31F1-485E-B91B-C55D9ABB2407}" type="presParOf" srcId="{447547D4-6EEB-4132-BBC9-551023895828}" destId="{B4DFBB24-7C97-4C3B-AE75-748AAC315DC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F1B0BC-5CE9-4B0E-AB85-C018AB3AAA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F2A4D2A-F027-4712-86D8-CDE968AD6232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iSen - Mgr. Lenka Říhová, Poděbrady 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A0F47-11EA-4C43-AAEA-E096EAC85A04}" type="parTrans" cxnId="{926F2381-25E2-487E-986E-C6B1E57D567C}">
      <dgm:prSet/>
      <dgm:spPr/>
      <dgm:t>
        <a:bodyPr/>
        <a:lstStyle/>
        <a:p>
          <a:endParaRPr lang="cs-CZ"/>
        </a:p>
      </dgm:t>
    </dgm:pt>
    <dgm:pt modelId="{EB594446-1225-438E-B99E-1AC2E6D475A9}" type="sibTrans" cxnId="{926F2381-25E2-487E-986E-C6B1E57D567C}">
      <dgm:prSet/>
      <dgm:spPr/>
      <dgm:t>
        <a:bodyPr/>
        <a:lstStyle/>
        <a:p>
          <a:endParaRPr lang="cs-CZ"/>
        </a:p>
      </dgm:t>
    </dgm:pt>
    <dgm:pt modelId="{2398AAE6-E4D6-41FE-A736-A7E0CFD745AD}" type="pres">
      <dgm:prSet presAssocID="{12F1B0BC-5CE9-4B0E-AB85-C018AB3AAA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E671F89-FA26-41E0-B445-DAD330E6442B}" type="pres">
      <dgm:prSet presAssocID="{2F2A4D2A-F027-4712-86D8-CDE968AD6232}" presName="parentText" presStyleLbl="node1" presStyleIdx="0" presStyleCnt="1" custScaleY="28321" custLinFactNeighborY="987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26F2381-25E2-487E-986E-C6B1E57D567C}" srcId="{12F1B0BC-5CE9-4B0E-AB85-C018AB3AAAD2}" destId="{2F2A4D2A-F027-4712-86D8-CDE968AD6232}" srcOrd="0" destOrd="0" parTransId="{C85A0F47-11EA-4C43-AAEA-E096EAC85A04}" sibTransId="{EB594446-1225-438E-B99E-1AC2E6D475A9}"/>
    <dgm:cxn modelId="{4C282E6E-B712-42AD-B200-E552D03B9C07}" type="presOf" srcId="{2F2A4D2A-F027-4712-86D8-CDE968AD6232}" destId="{2E671F89-FA26-41E0-B445-DAD330E6442B}" srcOrd="0" destOrd="0" presId="urn:microsoft.com/office/officeart/2005/8/layout/vList2"/>
    <dgm:cxn modelId="{1D492BA3-9FF2-4473-AA26-88222B0DF9CD}" type="presOf" srcId="{12F1B0BC-5CE9-4B0E-AB85-C018AB3AAAD2}" destId="{2398AAE6-E4D6-41FE-A736-A7E0CFD745AD}" srcOrd="0" destOrd="0" presId="urn:microsoft.com/office/officeart/2005/8/layout/vList2"/>
    <dgm:cxn modelId="{638A3EED-6345-47A9-AC08-BF9FBEC9DD7B}" type="presParOf" srcId="{2398AAE6-E4D6-41FE-A736-A7E0CFD745AD}" destId="{2E671F89-FA26-41E0-B445-DAD330E6442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1A136CE-AE36-4FFA-B3D6-BF3CCA248E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E748087-A817-4D25-88AE-8AC8ACC7871C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Usnadnění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5FD168C5-7A7B-4DAB-882B-744C82D78CE4}" type="parTrans" cxnId="{4DCFF69D-F532-4C46-B0AD-6D3CB14E78DC}">
      <dgm:prSet/>
      <dgm:spPr/>
      <dgm:t>
        <a:bodyPr/>
        <a:lstStyle/>
        <a:p>
          <a:endParaRPr lang="cs-CZ"/>
        </a:p>
      </dgm:t>
    </dgm:pt>
    <dgm:pt modelId="{CCCC6BC3-5290-4AFE-B0FA-436AA2F5D00A}" type="sibTrans" cxnId="{4DCFF69D-F532-4C46-B0AD-6D3CB14E78DC}">
      <dgm:prSet/>
      <dgm:spPr/>
      <dgm:t>
        <a:bodyPr/>
        <a:lstStyle/>
        <a:p>
          <a:endParaRPr lang="cs-CZ"/>
        </a:p>
      </dgm:t>
    </dgm:pt>
    <dgm:pt modelId="{DC1C0720-2A07-4882-B5B6-6CEB4BEC261A}" type="pres">
      <dgm:prSet presAssocID="{B1A136CE-AE36-4FFA-B3D6-BF3CCA248E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DCFA4CE-3B48-4DD5-AF19-21FE8D39E341}" type="pres">
      <dgm:prSet presAssocID="{9E748087-A817-4D25-88AE-8AC8ACC7871C}" presName="parentText" presStyleLbl="node1" presStyleIdx="0" presStyleCnt="1" custLinFactNeighborY="64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DCFF69D-F532-4C46-B0AD-6D3CB14E78DC}" srcId="{B1A136CE-AE36-4FFA-B3D6-BF3CCA248EEE}" destId="{9E748087-A817-4D25-88AE-8AC8ACC7871C}" srcOrd="0" destOrd="0" parTransId="{5FD168C5-7A7B-4DAB-882B-744C82D78CE4}" sibTransId="{CCCC6BC3-5290-4AFE-B0FA-436AA2F5D00A}"/>
    <dgm:cxn modelId="{7C3C49F6-C290-4513-9F05-1460B6720303}" type="presOf" srcId="{B1A136CE-AE36-4FFA-B3D6-BF3CCA248EEE}" destId="{DC1C0720-2A07-4882-B5B6-6CEB4BEC261A}" srcOrd="0" destOrd="0" presId="urn:microsoft.com/office/officeart/2005/8/layout/vList2"/>
    <dgm:cxn modelId="{0EB5ABB9-4C2F-4557-B61D-10DCEE04B655}" type="presOf" srcId="{9E748087-A817-4D25-88AE-8AC8ACC7871C}" destId="{CDCFA4CE-3B48-4DD5-AF19-21FE8D39E341}" srcOrd="0" destOrd="0" presId="urn:microsoft.com/office/officeart/2005/8/layout/vList2"/>
    <dgm:cxn modelId="{57C64A1B-484D-4CC3-93B7-F91B13D44DDF}" type="presParOf" srcId="{DC1C0720-2A07-4882-B5B6-6CEB4BEC261A}" destId="{CDCFA4CE-3B48-4DD5-AF19-21FE8D39E3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D85A3A8-744D-4543-9085-0AB47C7134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3407350-4329-4558-A292-BB24FC3DA4C4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Zobrazení posledních použitých aplikací, jejich úplné zavření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AAFBC0-8D97-4905-A892-80FA430B2638}" type="parTrans" cxnId="{BC0312CF-7201-4941-96BC-CE77D656C8AC}">
      <dgm:prSet/>
      <dgm:spPr/>
      <dgm:t>
        <a:bodyPr/>
        <a:lstStyle/>
        <a:p>
          <a:endParaRPr lang="cs-CZ"/>
        </a:p>
      </dgm:t>
    </dgm:pt>
    <dgm:pt modelId="{56855684-A430-4C0C-89BB-49644C25F259}" type="sibTrans" cxnId="{BC0312CF-7201-4941-96BC-CE77D656C8AC}">
      <dgm:prSet/>
      <dgm:spPr/>
      <dgm:t>
        <a:bodyPr/>
        <a:lstStyle/>
        <a:p>
          <a:endParaRPr lang="cs-CZ"/>
        </a:p>
      </dgm:t>
    </dgm:pt>
    <dgm:pt modelId="{F2498404-3754-442E-95A4-5495A7EB7933}" type="pres">
      <dgm:prSet presAssocID="{6D85A3A8-744D-4543-9085-0AB47C7134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9821B89-AFCD-439C-84FA-36179657593B}" type="pres">
      <dgm:prSet presAssocID="{63407350-4329-4558-A292-BB24FC3DA4C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C3D3699-7AA2-4D62-81D0-55DE3AA5AAAB}" type="presOf" srcId="{63407350-4329-4558-A292-BB24FC3DA4C4}" destId="{C9821B89-AFCD-439C-84FA-36179657593B}" srcOrd="0" destOrd="0" presId="urn:microsoft.com/office/officeart/2005/8/layout/vList2"/>
    <dgm:cxn modelId="{85FB0193-CFCB-45A1-889E-CF96E1777768}" type="presOf" srcId="{6D85A3A8-744D-4543-9085-0AB47C7134F0}" destId="{F2498404-3754-442E-95A4-5495A7EB7933}" srcOrd="0" destOrd="0" presId="urn:microsoft.com/office/officeart/2005/8/layout/vList2"/>
    <dgm:cxn modelId="{BC0312CF-7201-4941-96BC-CE77D656C8AC}" srcId="{6D85A3A8-744D-4543-9085-0AB47C7134F0}" destId="{63407350-4329-4558-A292-BB24FC3DA4C4}" srcOrd="0" destOrd="0" parTransId="{ADAAFBC0-8D97-4905-A892-80FA430B2638}" sibTransId="{56855684-A430-4C0C-89BB-49644C25F259}"/>
    <dgm:cxn modelId="{354BE496-C577-462C-A8AD-BFFAFBC26727}" type="presParOf" srcId="{F2498404-3754-442E-95A4-5495A7EB7933}" destId="{C9821B89-AFCD-439C-84FA-3617965759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3CB173A-A89A-419D-8C6B-E69C81984E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49CB316-6FBF-4E28-9292-2B31901C9FEB}">
      <dgm:prSet custT="1"/>
      <dgm:spPr>
        <a:solidFill>
          <a:srgbClr val="FF3300"/>
        </a:solidFill>
      </dgm:spPr>
      <dgm:t>
        <a:bodyPr/>
        <a:lstStyle/>
        <a:p>
          <a:pPr algn="ctr" rtl="0"/>
          <a:r>
            <a:rPr lang="cs-CZ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Rychlé vyhledání aplikace v </a:t>
          </a:r>
          <a:r>
            <a:rPr lang="cs-CZ" sz="1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iPadu</a:t>
          </a:r>
          <a:endParaRPr lang="cs-CZ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A9774-229D-4BF1-8A6E-A14B2ABA336E}" type="parTrans" cxnId="{A223DC9C-60D3-4C15-8527-33503019A793}">
      <dgm:prSet/>
      <dgm:spPr/>
      <dgm:t>
        <a:bodyPr/>
        <a:lstStyle/>
        <a:p>
          <a:endParaRPr lang="cs-CZ"/>
        </a:p>
      </dgm:t>
    </dgm:pt>
    <dgm:pt modelId="{73CE47B4-52DD-411E-B4F3-B8F5653D70A8}" type="sibTrans" cxnId="{A223DC9C-60D3-4C15-8527-33503019A793}">
      <dgm:prSet/>
      <dgm:spPr/>
      <dgm:t>
        <a:bodyPr/>
        <a:lstStyle/>
        <a:p>
          <a:endParaRPr lang="cs-CZ"/>
        </a:p>
      </dgm:t>
    </dgm:pt>
    <dgm:pt modelId="{87F70B63-3469-430C-B55D-D16CC8D1DD50}" type="pres">
      <dgm:prSet presAssocID="{63CB173A-A89A-419D-8C6B-E69C81984E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D7B42A2-5E88-4836-B31D-73923F5447F7}" type="pres">
      <dgm:prSet presAssocID="{049CB316-6FBF-4E28-9292-2B31901C9FEB}" presName="parentText" presStyleLbl="node1" presStyleIdx="0" presStyleCnt="1" custLinFactNeighborX="3954" custLinFactNeighborY="-495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223DC9C-60D3-4C15-8527-33503019A793}" srcId="{63CB173A-A89A-419D-8C6B-E69C81984EA1}" destId="{049CB316-6FBF-4E28-9292-2B31901C9FEB}" srcOrd="0" destOrd="0" parTransId="{CECA9774-229D-4BF1-8A6E-A14B2ABA336E}" sibTransId="{73CE47B4-52DD-411E-B4F3-B8F5653D70A8}"/>
    <dgm:cxn modelId="{0E47FD25-5DA2-4430-8A99-BA810F6DE8CB}" type="presOf" srcId="{049CB316-6FBF-4E28-9292-2B31901C9FEB}" destId="{1D7B42A2-5E88-4836-B31D-73923F5447F7}" srcOrd="0" destOrd="0" presId="urn:microsoft.com/office/officeart/2005/8/layout/vList2"/>
    <dgm:cxn modelId="{23E10AAE-3FB9-4007-A7C1-13839CD424FA}" type="presOf" srcId="{63CB173A-A89A-419D-8C6B-E69C81984EA1}" destId="{87F70B63-3469-430C-B55D-D16CC8D1DD50}" srcOrd="0" destOrd="0" presId="urn:microsoft.com/office/officeart/2005/8/layout/vList2"/>
    <dgm:cxn modelId="{608C6768-B786-4C19-B0FC-D393577F3083}" type="presParOf" srcId="{87F70B63-3469-430C-B55D-D16CC8D1DD50}" destId="{1D7B42A2-5E88-4836-B31D-73923F5447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F4C019F-C8FE-478B-97C0-16B269F4CA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5F1EF42-42BF-4B76-ABFA-DEF36FE87279}">
      <dgm:prSet custT="1"/>
      <dgm:spPr>
        <a:solidFill>
          <a:srgbClr val="FF3300"/>
        </a:solidFill>
      </dgm:spPr>
      <dgm:t>
        <a:bodyPr/>
        <a:lstStyle/>
        <a:p>
          <a:pPr algn="ctr" rtl="0"/>
          <a:r>
            <a:rPr lang="cs-CZ" sz="4000" b="1" dirty="0" smtClean="0">
              <a:latin typeface="Times New Roman" pitchFamily="18" charset="0"/>
              <a:cs typeface="Times New Roman" pitchFamily="18" charset="0"/>
            </a:rPr>
            <a:t>Rozložení klávesnice</a:t>
          </a:r>
          <a:endParaRPr lang="cs-CZ" sz="4000" dirty="0">
            <a:latin typeface="Times New Roman" pitchFamily="18" charset="0"/>
            <a:cs typeface="Times New Roman" pitchFamily="18" charset="0"/>
          </a:endParaRPr>
        </a:p>
      </dgm:t>
    </dgm:pt>
    <dgm:pt modelId="{4EED931C-EDBB-45F8-9458-C735691C33B3}" type="parTrans" cxnId="{054171FF-958E-4EEE-9461-DD70B43045BF}">
      <dgm:prSet/>
      <dgm:spPr/>
      <dgm:t>
        <a:bodyPr/>
        <a:lstStyle/>
        <a:p>
          <a:endParaRPr lang="cs-CZ"/>
        </a:p>
      </dgm:t>
    </dgm:pt>
    <dgm:pt modelId="{54341B56-36C2-436B-9AD7-BF204F73C940}" type="sibTrans" cxnId="{054171FF-958E-4EEE-9461-DD70B43045BF}">
      <dgm:prSet/>
      <dgm:spPr/>
      <dgm:t>
        <a:bodyPr/>
        <a:lstStyle/>
        <a:p>
          <a:endParaRPr lang="cs-CZ"/>
        </a:p>
      </dgm:t>
    </dgm:pt>
    <dgm:pt modelId="{45B4BD41-B7D8-4ABF-A366-6E6C74AE5831}" type="pres">
      <dgm:prSet presAssocID="{EF4C019F-C8FE-478B-97C0-16B269F4C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936D769-5C5A-4333-ACAF-41A460DD2850}" type="pres">
      <dgm:prSet presAssocID="{35F1EF42-42BF-4B76-ABFA-DEF36FE8727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8B68281-1341-4937-9B68-C02D2163E3A4}" type="presOf" srcId="{EF4C019F-C8FE-478B-97C0-16B269F4CA06}" destId="{45B4BD41-B7D8-4ABF-A366-6E6C74AE5831}" srcOrd="0" destOrd="0" presId="urn:microsoft.com/office/officeart/2005/8/layout/vList2"/>
    <dgm:cxn modelId="{054171FF-958E-4EEE-9461-DD70B43045BF}" srcId="{EF4C019F-C8FE-478B-97C0-16B269F4CA06}" destId="{35F1EF42-42BF-4B76-ABFA-DEF36FE87279}" srcOrd="0" destOrd="0" parTransId="{4EED931C-EDBB-45F8-9458-C735691C33B3}" sibTransId="{54341B56-36C2-436B-9AD7-BF204F73C940}"/>
    <dgm:cxn modelId="{309D4087-1AC4-4A72-8DCB-EAF524DB5CBF}" type="presOf" srcId="{35F1EF42-42BF-4B76-ABFA-DEF36FE87279}" destId="{9936D769-5C5A-4333-ACAF-41A460DD2850}" srcOrd="0" destOrd="0" presId="urn:microsoft.com/office/officeart/2005/8/layout/vList2"/>
    <dgm:cxn modelId="{1CD7D719-DE1A-4413-927F-F35499851659}" type="presParOf" srcId="{45B4BD41-B7D8-4ABF-A366-6E6C74AE5831}" destId="{9936D769-5C5A-4333-ACAF-41A460DD28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6166B0A-CB23-41DF-872E-AA28670FBB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57C48F1-4340-48EF-BC99-30D2EE160035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Zpřístupnění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D7CE5A9D-1CCF-46A3-8F88-844A43EE6AC4}" type="parTrans" cxnId="{914CDB5D-A6BF-4A6D-97DF-A3D92D5AB867}">
      <dgm:prSet/>
      <dgm:spPr/>
      <dgm:t>
        <a:bodyPr/>
        <a:lstStyle/>
        <a:p>
          <a:endParaRPr lang="cs-CZ"/>
        </a:p>
      </dgm:t>
    </dgm:pt>
    <dgm:pt modelId="{F1578FD2-670F-45AD-AD99-254B12AA7454}" type="sibTrans" cxnId="{914CDB5D-A6BF-4A6D-97DF-A3D92D5AB867}">
      <dgm:prSet/>
      <dgm:spPr/>
      <dgm:t>
        <a:bodyPr/>
        <a:lstStyle/>
        <a:p>
          <a:endParaRPr lang="cs-CZ"/>
        </a:p>
      </dgm:t>
    </dgm:pt>
    <dgm:pt modelId="{A89230BA-9BB7-4C7C-A969-EDBB22FB72FE}" type="pres">
      <dgm:prSet presAssocID="{E6166B0A-CB23-41DF-872E-AA28670FBB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DCAB28D-3A4E-4162-B19D-197649E77611}" type="pres">
      <dgm:prSet presAssocID="{F57C48F1-4340-48EF-BC99-30D2EE160035}" presName="parentText" presStyleLbl="node1" presStyleIdx="0" presStyleCnt="1" custScaleY="164779" custLinFactY="1327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AF9E75F-13A5-48C0-B293-D62D4DD61BAA}" type="presOf" srcId="{F57C48F1-4340-48EF-BC99-30D2EE160035}" destId="{3DCAB28D-3A4E-4162-B19D-197649E77611}" srcOrd="0" destOrd="0" presId="urn:microsoft.com/office/officeart/2005/8/layout/vList2"/>
    <dgm:cxn modelId="{63908702-0F9E-47B1-A2BC-B7855E0CB43F}" type="presOf" srcId="{E6166B0A-CB23-41DF-872E-AA28670FBBA1}" destId="{A89230BA-9BB7-4C7C-A969-EDBB22FB72FE}" srcOrd="0" destOrd="0" presId="urn:microsoft.com/office/officeart/2005/8/layout/vList2"/>
    <dgm:cxn modelId="{914CDB5D-A6BF-4A6D-97DF-A3D92D5AB867}" srcId="{E6166B0A-CB23-41DF-872E-AA28670FBBA1}" destId="{F57C48F1-4340-48EF-BC99-30D2EE160035}" srcOrd="0" destOrd="0" parTransId="{D7CE5A9D-1CCF-46A3-8F88-844A43EE6AC4}" sibTransId="{F1578FD2-670F-45AD-AD99-254B12AA7454}"/>
    <dgm:cxn modelId="{C53D39DA-9D08-4A56-8783-964EEE957F28}" type="presParOf" srcId="{A89230BA-9BB7-4C7C-A969-EDBB22FB72FE}" destId="{3DCAB28D-3A4E-4162-B19D-197649E776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7A9070D-668F-4932-9EC3-8CF2930E82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8BA3560-E33F-4B6D-8BE8-1B5D23AB4659}">
      <dgm:prSet/>
      <dgm:spPr>
        <a:solidFill>
          <a:srgbClr val="FF3300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Zpřístupnění – zrak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73FF8C6B-1CA9-48CA-8130-870D40212C32}" type="parTrans" cxnId="{E1AAD279-9D85-4678-A0DA-8B4AA91A54B9}">
      <dgm:prSet/>
      <dgm:spPr/>
      <dgm:t>
        <a:bodyPr/>
        <a:lstStyle/>
        <a:p>
          <a:endParaRPr lang="cs-CZ"/>
        </a:p>
      </dgm:t>
    </dgm:pt>
    <dgm:pt modelId="{57C63F91-589B-4CCD-A246-BF7901E28C0F}" type="sibTrans" cxnId="{E1AAD279-9D85-4678-A0DA-8B4AA91A54B9}">
      <dgm:prSet/>
      <dgm:spPr/>
      <dgm:t>
        <a:bodyPr/>
        <a:lstStyle/>
        <a:p>
          <a:endParaRPr lang="cs-CZ"/>
        </a:p>
      </dgm:t>
    </dgm:pt>
    <dgm:pt modelId="{D3C7C88B-FEE9-4147-8B1D-CA48649D25DF}" type="pres">
      <dgm:prSet presAssocID="{97A9070D-668F-4932-9EC3-8CF2930E82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44E6AAE-8670-4902-919C-6561C119C966}" type="pres">
      <dgm:prSet presAssocID="{A8BA3560-E33F-4B6D-8BE8-1B5D23AB465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AAD279-9D85-4678-A0DA-8B4AA91A54B9}" srcId="{97A9070D-668F-4932-9EC3-8CF2930E8228}" destId="{A8BA3560-E33F-4B6D-8BE8-1B5D23AB4659}" srcOrd="0" destOrd="0" parTransId="{73FF8C6B-1CA9-48CA-8130-870D40212C32}" sibTransId="{57C63F91-589B-4CCD-A246-BF7901E28C0F}"/>
    <dgm:cxn modelId="{22BFCD19-BC09-4653-A61E-8CED8E7D7B75}" type="presOf" srcId="{97A9070D-668F-4932-9EC3-8CF2930E8228}" destId="{D3C7C88B-FEE9-4147-8B1D-CA48649D25DF}" srcOrd="0" destOrd="0" presId="urn:microsoft.com/office/officeart/2005/8/layout/vList2"/>
    <dgm:cxn modelId="{52A82375-91FD-4BCE-8765-41F1FBA76B37}" type="presOf" srcId="{A8BA3560-E33F-4B6D-8BE8-1B5D23AB4659}" destId="{644E6AAE-8670-4902-919C-6561C119C966}" srcOrd="0" destOrd="0" presId="urn:microsoft.com/office/officeart/2005/8/layout/vList2"/>
    <dgm:cxn modelId="{5D6C93BF-6644-4DF2-BC75-308976C752D6}" type="presParOf" srcId="{D3C7C88B-FEE9-4147-8B1D-CA48649D25DF}" destId="{644E6AAE-8670-4902-919C-6561C119C9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8D745CC-C44A-4D4A-A3DB-DBFF54F3EE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0E2E02F-BA82-4266-8817-2F4452D2E193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Zpřístupnění - zrak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275B24A9-8EBB-474E-84C2-7766BBFAB888}" type="parTrans" cxnId="{3BF132AD-386C-491E-83CA-9F9CEFDFCE75}">
      <dgm:prSet/>
      <dgm:spPr/>
      <dgm:t>
        <a:bodyPr/>
        <a:lstStyle/>
        <a:p>
          <a:endParaRPr lang="cs-CZ"/>
        </a:p>
      </dgm:t>
    </dgm:pt>
    <dgm:pt modelId="{95AD9053-66CF-4B51-874A-2FECE5D0C76E}" type="sibTrans" cxnId="{3BF132AD-386C-491E-83CA-9F9CEFDFCE75}">
      <dgm:prSet/>
      <dgm:spPr/>
      <dgm:t>
        <a:bodyPr/>
        <a:lstStyle/>
        <a:p>
          <a:endParaRPr lang="cs-CZ"/>
        </a:p>
      </dgm:t>
    </dgm:pt>
    <dgm:pt modelId="{3D9BBBCF-A04B-4520-8BBA-209BEDAEB6DD}" type="pres">
      <dgm:prSet presAssocID="{58D745CC-C44A-4D4A-A3DB-DBFF54F3EE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8FB10ED-DC65-41A9-B42B-DEB225DE9913}" type="pres">
      <dgm:prSet presAssocID="{B0E2E02F-BA82-4266-8817-2F4452D2E19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2DD18EE-4F33-4037-B910-B318F03366D0}" type="presOf" srcId="{B0E2E02F-BA82-4266-8817-2F4452D2E193}" destId="{C8FB10ED-DC65-41A9-B42B-DEB225DE9913}" srcOrd="0" destOrd="0" presId="urn:microsoft.com/office/officeart/2005/8/layout/vList2"/>
    <dgm:cxn modelId="{3D7026BA-361F-48AF-B866-1FDEF2ACD426}" type="presOf" srcId="{58D745CC-C44A-4D4A-A3DB-DBFF54F3EE5D}" destId="{3D9BBBCF-A04B-4520-8BBA-209BEDAEB6DD}" srcOrd="0" destOrd="0" presId="urn:microsoft.com/office/officeart/2005/8/layout/vList2"/>
    <dgm:cxn modelId="{3BF132AD-386C-491E-83CA-9F9CEFDFCE75}" srcId="{58D745CC-C44A-4D4A-A3DB-DBFF54F3EE5D}" destId="{B0E2E02F-BA82-4266-8817-2F4452D2E193}" srcOrd="0" destOrd="0" parTransId="{275B24A9-8EBB-474E-84C2-7766BBFAB888}" sibTransId="{95AD9053-66CF-4B51-874A-2FECE5D0C76E}"/>
    <dgm:cxn modelId="{FF77D827-2B3A-408F-924E-5B792BA7BE25}" type="presParOf" srcId="{3D9BBBCF-A04B-4520-8BBA-209BEDAEB6DD}" destId="{C8FB10ED-DC65-41A9-B42B-DEB225DE99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18335265-1B58-4789-B546-FFB41F3DEC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9A8EF5C-2922-4C17-A53F-BD4D02DA0A85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Zpřístupnění - sluch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A6A2E626-4E24-41A7-9C86-EF227B0C36D4}" type="parTrans" cxnId="{AC4D0337-B0B7-4603-9CB4-90E9FA0A0AF3}">
      <dgm:prSet/>
      <dgm:spPr/>
      <dgm:t>
        <a:bodyPr/>
        <a:lstStyle/>
        <a:p>
          <a:endParaRPr lang="cs-CZ"/>
        </a:p>
      </dgm:t>
    </dgm:pt>
    <dgm:pt modelId="{BE9B2778-7CC0-42F7-B078-B8DD7C26F40D}" type="sibTrans" cxnId="{AC4D0337-B0B7-4603-9CB4-90E9FA0A0AF3}">
      <dgm:prSet/>
      <dgm:spPr/>
      <dgm:t>
        <a:bodyPr/>
        <a:lstStyle/>
        <a:p>
          <a:endParaRPr lang="cs-CZ"/>
        </a:p>
      </dgm:t>
    </dgm:pt>
    <dgm:pt modelId="{F52BEEA8-83EE-479B-B64C-2D8E1862D7E4}" type="pres">
      <dgm:prSet presAssocID="{18335265-1B58-4789-B546-FFB41F3DEC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31033A5-C71B-48CE-8587-9A4E7DAF5406}" type="pres">
      <dgm:prSet presAssocID="{19A8EF5C-2922-4C17-A53F-BD4D02DA0A8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C4D0337-B0B7-4603-9CB4-90E9FA0A0AF3}" srcId="{18335265-1B58-4789-B546-FFB41F3DEC2E}" destId="{19A8EF5C-2922-4C17-A53F-BD4D02DA0A85}" srcOrd="0" destOrd="0" parTransId="{A6A2E626-4E24-41A7-9C86-EF227B0C36D4}" sibTransId="{BE9B2778-7CC0-42F7-B078-B8DD7C26F40D}"/>
    <dgm:cxn modelId="{F968FFAC-C1A1-4D55-BA88-106D0EA2C4A2}" type="presOf" srcId="{19A8EF5C-2922-4C17-A53F-BD4D02DA0A85}" destId="{531033A5-C71B-48CE-8587-9A4E7DAF5406}" srcOrd="0" destOrd="0" presId="urn:microsoft.com/office/officeart/2005/8/layout/vList2"/>
    <dgm:cxn modelId="{3199806E-71EC-424F-B45C-B9A8DD3A9B9E}" type="presOf" srcId="{18335265-1B58-4789-B546-FFB41F3DEC2E}" destId="{F52BEEA8-83EE-479B-B64C-2D8E1862D7E4}" srcOrd="0" destOrd="0" presId="urn:microsoft.com/office/officeart/2005/8/layout/vList2"/>
    <dgm:cxn modelId="{C4EB5EBD-E135-4FF0-BF95-87E0DDB87E75}" type="presParOf" srcId="{F52BEEA8-83EE-479B-B64C-2D8E1862D7E4}" destId="{531033A5-C71B-48CE-8587-9A4E7DAF54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BD1B3311-83FB-4EFD-BCD6-AB8EBC520C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3E274E7-5D9F-4739-938B-9168FD407A51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Zpřístupnění - sluch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AE4AEF89-CA3E-4D33-9925-DBC3331B1ECB}" type="parTrans" cxnId="{921BF201-C5BC-4A07-8059-0BFEBC4829BD}">
      <dgm:prSet/>
      <dgm:spPr/>
      <dgm:t>
        <a:bodyPr/>
        <a:lstStyle/>
        <a:p>
          <a:endParaRPr lang="cs-CZ"/>
        </a:p>
      </dgm:t>
    </dgm:pt>
    <dgm:pt modelId="{ACF2021C-DC07-4A70-9980-6BF65F99BF6B}" type="sibTrans" cxnId="{921BF201-C5BC-4A07-8059-0BFEBC4829BD}">
      <dgm:prSet/>
      <dgm:spPr/>
      <dgm:t>
        <a:bodyPr/>
        <a:lstStyle/>
        <a:p>
          <a:endParaRPr lang="cs-CZ"/>
        </a:p>
      </dgm:t>
    </dgm:pt>
    <dgm:pt modelId="{B829C2AB-16C9-406E-8325-456978804296}" type="pres">
      <dgm:prSet presAssocID="{BD1B3311-83FB-4EFD-BCD6-AB8EBC520C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7A81F7A-B7C1-46C1-A2A9-C401C42CC867}" type="pres">
      <dgm:prSet presAssocID="{23E274E7-5D9F-4739-938B-9168FD407A51}" presName="parentText" presStyleLbl="node1" presStyleIdx="0" presStyleCnt="1" custLinFactNeighborY="-9059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21BF201-C5BC-4A07-8059-0BFEBC4829BD}" srcId="{BD1B3311-83FB-4EFD-BCD6-AB8EBC520C8A}" destId="{23E274E7-5D9F-4739-938B-9168FD407A51}" srcOrd="0" destOrd="0" parTransId="{AE4AEF89-CA3E-4D33-9925-DBC3331B1ECB}" sibTransId="{ACF2021C-DC07-4A70-9980-6BF65F99BF6B}"/>
    <dgm:cxn modelId="{FE0FDC09-2262-4155-B664-204F27984986}" type="presOf" srcId="{23E274E7-5D9F-4739-938B-9168FD407A51}" destId="{C7A81F7A-B7C1-46C1-A2A9-C401C42CC867}" srcOrd="0" destOrd="0" presId="urn:microsoft.com/office/officeart/2005/8/layout/vList2"/>
    <dgm:cxn modelId="{CA575357-9980-4482-8C55-89B97989C331}" type="presOf" srcId="{BD1B3311-83FB-4EFD-BCD6-AB8EBC520C8A}" destId="{B829C2AB-16C9-406E-8325-456978804296}" srcOrd="0" destOrd="0" presId="urn:microsoft.com/office/officeart/2005/8/layout/vList2"/>
    <dgm:cxn modelId="{E94BEE8C-47EC-4458-83C5-8B044AD32448}" type="presParOf" srcId="{B829C2AB-16C9-406E-8325-456978804296}" destId="{C7A81F7A-B7C1-46C1-A2A9-C401C42CC8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0AAC6158-56AF-4282-A1A4-CFD47C2D17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A93D067-B844-4333-A5AF-52C6A8F840DC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Zpřístupnění - učení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BDA39D2F-C236-44B8-9955-2492A0C30E62}" type="parTrans" cxnId="{E5B73C9C-5111-4887-B358-D663DF19CE2A}">
      <dgm:prSet/>
      <dgm:spPr/>
      <dgm:t>
        <a:bodyPr/>
        <a:lstStyle/>
        <a:p>
          <a:endParaRPr lang="cs-CZ"/>
        </a:p>
      </dgm:t>
    </dgm:pt>
    <dgm:pt modelId="{587F23F2-7285-4197-ABFA-636D77E60D2C}" type="sibTrans" cxnId="{E5B73C9C-5111-4887-B358-D663DF19CE2A}">
      <dgm:prSet/>
      <dgm:spPr/>
      <dgm:t>
        <a:bodyPr/>
        <a:lstStyle/>
        <a:p>
          <a:endParaRPr lang="cs-CZ"/>
        </a:p>
      </dgm:t>
    </dgm:pt>
    <dgm:pt modelId="{CD109C64-DF6B-4A42-A8DB-C631F4A4CF14}" type="pres">
      <dgm:prSet presAssocID="{0AAC6158-56AF-4282-A1A4-CFD47C2D17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EB19A83-62B9-46B5-A673-87625C4660BC}" type="pres">
      <dgm:prSet presAssocID="{5A93D067-B844-4333-A5AF-52C6A8F840D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5B73C9C-5111-4887-B358-D663DF19CE2A}" srcId="{0AAC6158-56AF-4282-A1A4-CFD47C2D175A}" destId="{5A93D067-B844-4333-A5AF-52C6A8F840DC}" srcOrd="0" destOrd="0" parTransId="{BDA39D2F-C236-44B8-9955-2492A0C30E62}" sibTransId="{587F23F2-7285-4197-ABFA-636D77E60D2C}"/>
    <dgm:cxn modelId="{3FF98D30-61C0-4022-A417-789548BBDE28}" type="presOf" srcId="{5A93D067-B844-4333-A5AF-52C6A8F840DC}" destId="{2EB19A83-62B9-46B5-A673-87625C4660BC}" srcOrd="0" destOrd="0" presId="urn:microsoft.com/office/officeart/2005/8/layout/vList2"/>
    <dgm:cxn modelId="{CD98165E-421C-4CFD-899F-AF0F98221E82}" type="presOf" srcId="{0AAC6158-56AF-4282-A1A4-CFD47C2D175A}" destId="{CD109C64-DF6B-4A42-A8DB-C631F4A4CF14}" srcOrd="0" destOrd="0" presId="urn:microsoft.com/office/officeart/2005/8/layout/vList2"/>
    <dgm:cxn modelId="{D313EA46-9406-4ECB-AE5B-8871D462CC8C}" type="presParOf" srcId="{CD109C64-DF6B-4A42-A8DB-C631F4A4CF14}" destId="{2EB19A83-62B9-46B5-A673-87625C4660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9E98D6-9E1C-4A47-8662-CDEA0B22A1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6D3E7CD-D0AC-4D0F-A9AE-08982AF6A235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Využití tabletu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4F93ECBA-FB6C-4512-AD91-EC79BBE8B96F}" type="sibTrans" cxnId="{D1073050-900E-48C9-8325-A24F4156D2D0}">
      <dgm:prSet/>
      <dgm:spPr/>
      <dgm:t>
        <a:bodyPr/>
        <a:lstStyle/>
        <a:p>
          <a:endParaRPr lang="cs-CZ"/>
        </a:p>
      </dgm:t>
    </dgm:pt>
    <dgm:pt modelId="{EF6BAD7F-BA8C-43F7-8ACF-1F8507DFAB6A}" type="parTrans" cxnId="{D1073050-900E-48C9-8325-A24F4156D2D0}">
      <dgm:prSet/>
      <dgm:spPr/>
      <dgm:t>
        <a:bodyPr/>
        <a:lstStyle/>
        <a:p>
          <a:endParaRPr lang="cs-CZ"/>
        </a:p>
      </dgm:t>
    </dgm:pt>
    <dgm:pt modelId="{CA33B85B-6D78-4B43-B02E-05EDC1464050}" type="pres">
      <dgm:prSet presAssocID="{C99E98D6-9E1C-4A47-8662-CDEA0B22A1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CC8F5B2-2D9A-451F-98AA-1833B99A5F45}" type="pres">
      <dgm:prSet presAssocID="{B6D3E7CD-D0AC-4D0F-A9AE-08982AF6A235}" presName="parentText" presStyleLbl="node1" presStyleIdx="0" presStyleCnt="1" custScaleY="133696" custLinFactNeighborY="8110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B7BA5A0-7739-4409-9B91-A38BB9717A12}" type="presOf" srcId="{B6D3E7CD-D0AC-4D0F-A9AE-08982AF6A235}" destId="{DCC8F5B2-2D9A-451F-98AA-1833B99A5F45}" srcOrd="0" destOrd="0" presId="urn:microsoft.com/office/officeart/2005/8/layout/vList2"/>
    <dgm:cxn modelId="{068C49E8-8ABB-4FD0-BFB1-B7A1EA46AEE2}" type="presOf" srcId="{C99E98D6-9E1C-4A47-8662-CDEA0B22A1F4}" destId="{CA33B85B-6D78-4B43-B02E-05EDC1464050}" srcOrd="0" destOrd="0" presId="urn:microsoft.com/office/officeart/2005/8/layout/vList2"/>
    <dgm:cxn modelId="{D1073050-900E-48C9-8325-A24F4156D2D0}" srcId="{C99E98D6-9E1C-4A47-8662-CDEA0B22A1F4}" destId="{B6D3E7CD-D0AC-4D0F-A9AE-08982AF6A235}" srcOrd="0" destOrd="0" parTransId="{EF6BAD7F-BA8C-43F7-8ACF-1F8507DFAB6A}" sibTransId="{4F93ECBA-FB6C-4512-AD91-EC79BBE8B96F}"/>
    <dgm:cxn modelId="{6A10870F-D37E-4C5B-B5D4-6CB5D9EF6D0B}" type="presParOf" srcId="{CA33B85B-6D78-4B43-B02E-05EDC1464050}" destId="{DCC8F5B2-2D9A-451F-98AA-1833B99A5F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F8A7FAE-C2DB-47D9-8E48-14586B6564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A55B511-2543-49C6-A3CC-61B353AE38A0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Zpřístupnění – fyzické a motorické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E013CD7E-B22D-4177-BC6C-F8BF94F0A901}" type="parTrans" cxnId="{D10277DB-818F-46C8-B941-A9DD9289585C}">
      <dgm:prSet/>
      <dgm:spPr/>
      <dgm:t>
        <a:bodyPr/>
        <a:lstStyle/>
        <a:p>
          <a:pPr algn="ctr"/>
          <a:endParaRPr lang="cs-CZ"/>
        </a:p>
      </dgm:t>
    </dgm:pt>
    <dgm:pt modelId="{2BE3DC33-AC92-459D-BD17-35277F2BD4CB}" type="sibTrans" cxnId="{D10277DB-818F-46C8-B941-A9DD9289585C}">
      <dgm:prSet/>
      <dgm:spPr/>
      <dgm:t>
        <a:bodyPr/>
        <a:lstStyle/>
        <a:p>
          <a:pPr algn="ctr"/>
          <a:endParaRPr lang="cs-CZ"/>
        </a:p>
      </dgm:t>
    </dgm:pt>
    <dgm:pt modelId="{2123DAE9-1127-4102-91D4-259E895FF106}" type="pres">
      <dgm:prSet presAssocID="{3F8A7FAE-C2DB-47D9-8E48-14586B6564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4D36BD4-0747-4C38-96B4-4CC65A885DB5}" type="pres">
      <dgm:prSet presAssocID="{7A55B511-2543-49C6-A3CC-61B353AE38A0}" presName="parentText" presStyleLbl="node1" presStyleIdx="0" presStyleCnt="1" custScaleY="30499" custLinFactNeighborX="-1737" custLinFactNeighborY="6126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C70DFDA-662B-4BFA-93AA-EB2585A767C7}" type="presOf" srcId="{7A55B511-2543-49C6-A3CC-61B353AE38A0}" destId="{D4D36BD4-0747-4C38-96B4-4CC65A885DB5}" srcOrd="0" destOrd="0" presId="urn:microsoft.com/office/officeart/2005/8/layout/vList2"/>
    <dgm:cxn modelId="{D10277DB-818F-46C8-B941-A9DD9289585C}" srcId="{3F8A7FAE-C2DB-47D9-8E48-14586B656430}" destId="{7A55B511-2543-49C6-A3CC-61B353AE38A0}" srcOrd="0" destOrd="0" parTransId="{E013CD7E-B22D-4177-BC6C-F8BF94F0A901}" sibTransId="{2BE3DC33-AC92-459D-BD17-35277F2BD4CB}"/>
    <dgm:cxn modelId="{DF96C2E2-D6F8-449E-B9DC-0903F891B432}" type="presOf" srcId="{3F8A7FAE-C2DB-47D9-8E48-14586B656430}" destId="{2123DAE9-1127-4102-91D4-259E895FF106}" srcOrd="0" destOrd="0" presId="urn:microsoft.com/office/officeart/2005/8/layout/vList2"/>
    <dgm:cxn modelId="{C8FB8184-B4E1-4E41-8F8B-EDE2A7BCD154}" type="presParOf" srcId="{2123DAE9-1127-4102-91D4-259E895FF106}" destId="{D4D36BD4-0747-4C38-96B4-4CC65A885D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24AB6C85-C6E4-4565-9506-CB74C123A6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FBDA392-17EF-4E65-801D-77BCD10854B4}">
      <dgm:prSet/>
      <dgm:spPr>
        <a:solidFill>
          <a:srgbClr val="FF3300"/>
        </a:solidFill>
      </dgm:spPr>
      <dgm:t>
        <a:bodyPr/>
        <a:lstStyle/>
        <a:p>
          <a:pPr algn="l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Možnosti ovlivnit nákupy aplikací, zamezení jejich nechtěnému smazání 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87606AE4-0CD4-4AD5-A87A-2312BC4F7488}" type="parTrans" cxnId="{325C0D44-C356-4842-9AB0-E511C9D358D9}">
      <dgm:prSet/>
      <dgm:spPr/>
      <dgm:t>
        <a:bodyPr/>
        <a:lstStyle/>
        <a:p>
          <a:endParaRPr lang="cs-CZ"/>
        </a:p>
      </dgm:t>
    </dgm:pt>
    <dgm:pt modelId="{A8CCB1A2-F2F9-49DA-A391-C176B29F6078}" type="sibTrans" cxnId="{325C0D44-C356-4842-9AB0-E511C9D358D9}">
      <dgm:prSet/>
      <dgm:spPr/>
      <dgm:t>
        <a:bodyPr/>
        <a:lstStyle/>
        <a:p>
          <a:endParaRPr lang="cs-CZ"/>
        </a:p>
      </dgm:t>
    </dgm:pt>
    <dgm:pt modelId="{860FC29A-FEFA-4662-ABB3-0F2B59ECAB7B}" type="pres">
      <dgm:prSet presAssocID="{24AB6C85-C6E4-4565-9506-CB74C123A6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FB730D3-9037-440E-B4B6-725AC853C8D0}" type="pres">
      <dgm:prSet presAssocID="{1FBDA392-17EF-4E65-801D-77BCD10854B4}" presName="parentText" presStyleLbl="node1" presStyleIdx="0" presStyleCnt="1" custLinFactY="100000" custLinFactNeighborX="-4501" custLinFactNeighborY="103286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E0FA54F-66D8-4800-A7F1-DC055A16FEEA}" type="presOf" srcId="{24AB6C85-C6E4-4565-9506-CB74C123A60A}" destId="{860FC29A-FEFA-4662-ABB3-0F2B59ECAB7B}" srcOrd="0" destOrd="0" presId="urn:microsoft.com/office/officeart/2005/8/layout/vList2"/>
    <dgm:cxn modelId="{325C0D44-C356-4842-9AB0-E511C9D358D9}" srcId="{24AB6C85-C6E4-4565-9506-CB74C123A60A}" destId="{1FBDA392-17EF-4E65-801D-77BCD10854B4}" srcOrd="0" destOrd="0" parTransId="{87606AE4-0CD4-4AD5-A87A-2312BC4F7488}" sibTransId="{A8CCB1A2-F2F9-49DA-A391-C176B29F6078}"/>
    <dgm:cxn modelId="{4AF7E9E2-7B24-462E-8031-AFDFD1087B42}" type="presOf" srcId="{1FBDA392-17EF-4E65-801D-77BCD10854B4}" destId="{8FB730D3-9037-440E-B4B6-725AC853C8D0}" srcOrd="0" destOrd="0" presId="urn:microsoft.com/office/officeart/2005/8/layout/vList2"/>
    <dgm:cxn modelId="{49C564BD-CF7E-4CD1-90EE-3313D39F4961}" type="presParOf" srcId="{860FC29A-FEFA-4662-ABB3-0F2B59ECAB7B}" destId="{8FB730D3-9037-440E-B4B6-725AC853C8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CD23DF6-7BC7-437C-AA14-C8EFC93709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2540ACE-BFB3-4041-AC22-186F3CC66B55}">
      <dgm:prSet custT="1"/>
      <dgm:spPr>
        <a:solidFill>
          <a:srgbClr val="FF3300"/>
        </a:solidFill>
      </dgm:spPr>
      <dgm:t>
        <a:bodyPr/>
        <a:lstStyle/>
        <a:p>
          <a:pPr algn="ctr" rtl="0"/>
          <a:r>
            <a:rPr lang="cs-CZ" sz="4000" dirty="0" smtClean="0">
              <a:latin typeface="Times New Roman" pitchFamily="18" charset="0"/>
              <a:cs typeface="Times New Roman" pitchFamily="18" charset="0"/>
            </a:rPr>
            <a:t>Typy aplikací</a:t>
          </a:r>
          <a:endParaRPr lang="cs-CZ" sz="4000" dirty="0">
            <a:latin typeface="Times New Roman" pitchFamily="18" charset="0"/>
            <a:cs typeface="Times New Roman" pitchFamily="18" charset="0"/>
          </a:endParaRPr>
        </a:p>
      </dgm:t>
    </dgm:pt>
    <dgm:pt modelId="{B0233035-FDBE-4BEE-AA01-1A847E7D7979}" type="parTrans" cxnId="{25A747F6-06B6-430C-AD89-021E082908BF}">
      <dgm:prSet/>
      <dgm:spPr/>
      <dgm:t>
        <a:bodyPr/>
        <a:lstStyle/>
        <a:p>
          <a:endParaRPr lang="cs-CZ"/>
        </a:p>
      </dgm:t>
    </dgm:pt>
    <dgm:pt modelId="{6FA7BA8C-DF9B-4C11-949B-D215F94FA053}" type="sibTrans" cxnId="{25A747F6-06B6-430C-AD89-021E082908BF}">
      <dgm:prSet/>
      <dgm:spPr/>
      <dgm:t>
        <a:bodyPr/>
        <a:lstStyle/>
        <a:p>
          <a:endParaRPr lang="cs-CZ"/>
        </a:p>
      </dgm:t>
    </dgm:pt>
    <dgm:pt modelId="{5F4F2259-A6CC-4CA5-B0D3-4672DF1A59D9}" type="pres">
      <dgm:prSet presAssocID="{FCD23DF6-7BC7-437C-AA14-C8EFC93709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46F4FCF-8EC9-4480-B391-31A3A73494B2}" type="pres">
      <dgm:prSet presAssocID="{C2540ACE-BFB3-4041-AC22-186F3CC66B55}" presName="parentText" presStyleLbl="node1" presStyleIdx="0" presStyleCnt="1" custScaleY="11785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FEB8016-5E70-4C07-A0AF-71FB26DEB748}" type="presOf" srcId="{FCD23DF6-7BC7-437C-AA14-C8EFC9370922}" destId="{5F4F2259-A6CC-4CA5-B0D3-4672DF1A59D9}" srcOrd="0" destOrd="0" presId="urn:microsoft.com/office/officeart/2005/8/layout/vList2"/>
    <dgm:cxn modelId="{25A747F6-06B6-430C-AD89-021E082908BF}" srcId="{FCD23DF6-7BC7-437C-AA14-C8EFC9370922}" destId="{C2540ACE-BFB3-4041-AC22-186F3CC66B55}" srcOrd="0" destOrd="0" parTransId="{B0233035-FDBE-4BEE-AA01-1A847E7D7979}" sibTransId="{6FA7BA8C-DF9B-4C11-949B-D215F94FA053}"/>
    <dgm:cxn modelId="{D8C0BFE7-3273-4CAF-B0FD-297F8E4BA278}" type="presOf" srcId="{C2540ACE-BFB3-4041-AC22-186F3CC66B55}" destId="{846F4FCF-8EC9-4480-B391-31A3A73494B2}" srcOrd="0" destOrd="0" presId="urn:microsoft.com/office/officeart/2005/8/layout/vList2"/>
    <dgm:cxn modelId="{B6B60BF9-AD5A-4571-A547-1604A2087F00}" type="presParOf" srcId="{5F4F2259-A6CC-4CA5-B0D3-4672DF1A59D9}" destId="{846F4FCF-8EC9-4480-B391-31A3A73494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4020F95-3A1E-4058-A15B-8959A5C751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EC6FF2E-611B-44BE-BDF2-3158CA08A5A9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b="1" dirty="0" smtClean="0">
              <a:latin typeface="Times New Roman" pitchFamily="18" charset="0"/>
              <a:cs typeface="Times New Roman" pitchFamily="18" charset="0"/>
            </a:rPr>
            <a:t>Uživatelsky jednoduché, hotové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3C2C8B36-A9E7-4D0C-8832-78694286B84F}" type="parTrans" cxnId="{9627F1A4-E377-408B-8B11-8E26026A7033}">
      <dgm:prSet/>
      <dgm:spPr/>
      <dgm:t>
        <a:bodyPr/>
        <a:lstStyle/>
        <a:p>
          <a:endParaRPr lang="cs-CZ"/>
        </a:p>
      </dgm:t>
    </dgm:pt>
    <dgm:pt modelId="{2ABC09AB-C082-4112-B426-C920C2A7A353}" type="sibTrans" cxnId="{9627F1A4-E377-408B-8B11-8E26026A7033}">
      <dgm:prSet/>
      <dgm:spPr/>
      <dgm:t>
        <a:bodyPr/>
        <a:lstStyle/>
        <a:p>
          <a:endParaRPr lang="cs-CZ"/>
        </a:p>
      </dgm:t>
    </dgm:pt>
    <dgm:pt modelId="{1E0F4C12-C5F7-4E81-9F6E-E8404577F836}" type="pres">
      <dgm:prSet presAssocID="{54020F95-3A1E-4058-A15B-8959A5C751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634F5F6-4400-4DA1-9517-8070961856D8}" type="pres">
      <dgm:prSet presAssocID="{BEC6FF2E-611B-44BE-BDF2-3158CA08A5A9}" presName="parentText" presStyleLbl="node1" presStyleIdx="0" presStyleCnt="1" custScaleY="16282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BF848B7-D3D2-4210-813E-6F60FEFDB1F7}" type="presOf" srcId="{BEC6FF2E-611B-44BE-BDF2-3158CA08A5A9}" destId="{B634F5F6-4400-4DA1-9517-8070961856D8}" srcOrd="0" destOrd="0" presId="urn:microsoft.com/office/officeart/2005/8/layout/vList2"/>
    <dgm:cxn modelId="{82F6DFF6-C7F0-4FED-9D77-7A3EC9CD6455}" type="presOf" srcId="{54020F95-3A1E-4058-A15B-8959A5C75119}" destId="{1E0F4C12-C5F7-4E81-9F6E-E8404577F836}" srcOrd="0" destOrd="0" presId="urn:microsoft.com/office/officeart/2005/8/layout/vList2"/>
    <dgm:cxn modelId="{9627F1A4-E377-408B-8B11-8E26026A7033}" srcId="{54020F95-3A1E-4058-A15B-8959A5C75119}" destId="{BEC6FF2E-611B-44BE-BDF2-3158CA08A5A9}" srcOrd="0" destOrd="0" parTransId="{3C2C8B36-A9E7-4D0C-8832-78694286B84F}" sibTransId="{2ABC09AB-C082-4112-B426-C920C2A7A353}"/>
    <dgm:cxn modelId="{F8EF01AB-401E-42FD-9F8A-21C4F351F57B}" type="presParOf" srcId="{1E0F4C12-C5F7-4E81-9F6E-E8404577F836}" destId="{B634F5F6-4400-4DA1-9517-8070961856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9665547A-59EC-4ED4-A310-3B4374CE3C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3597539-26C9-420C-A651-6F626450AEB2}">
      <dgm:prSet custT="1"/>
      <dgm:spPr>
        <a:solidFill>
          <a:srgbClr val="FF3300"/>
        </a:solidFill>
      </dgm:spPr>
      <dgm:t>
        <a:bodyPr/>
        <a:lstStyle/>
        <a:p>
          <a:pPr rtl="0"/>
          <a:r>
            <a:rPr lang="cs-CZ" sz="1300" b="1" dirty="0" smtClean="0">
              <a:latin typeface="Times New Roman" pitchFamily="18" charset="0"/>
              <a:cs typeface="Times New Roman" pitchFamily="18" charset="0"/>
            </a:rPr>
            <a:t>Uživatelsky složitější, pro úpravu</a:t>
          </a:r>
          <a:endParaRPr lang="cs-CZ" sz="1300" dirty="0">
            <a:latin typeface="Times New Roman" pitchFamily="18" charset="0"/>
            <a:cs typeface="Times New Roman" pitchFamily="18" charset="0"/>
          </a:endParaRPr>
        </a:p>
      </dgm:t>
    </dgm:pt>
    <dgm:pt modelId="{16D2E1E9-926D-4E85-BC09-7C4AFA5FE16F}" type="parTrans" cxnId="{CCB4228D-9616-4CD3-A05A-AEC8147DDB8F}">
      <dgm:prSet/>
      <dgm:spPr/>
      <dgm:t>
        <a:bodyPr/>
        <a:lstStyle/>
        <a:p>
          <a:endParaRPr lang="cs-CZ"/>
        </a:p>
      </dgm:t>
    </dgm:pt>
    <dgm:pt modelId="{A2B6532A-1A51-4A1D-8AA3-19DAB188B771}" type="sibTrans" cxnId="{CCB4228D-9616-4CD3-A05A-AEC8147DDB8F}">
      <dgm:prSet/>
      <dgm:spPr/>
      <dgm:t>
        <a:bodyPr/>
        <a:lstStyle/>
        <a:p>
          <a:endParaRPr lang="cs-CZ"/>
        </a:p>
      </dgm:t>
    </dgm:pt>
    <dgm:pt modelId="{82A6492F-6408-4601-A927-3E6EB46F1FC3}" type="pres">
      <dgm:prSet presAssocID="{9665547A-59EC-4ED4-A310-3B4374CE3C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34B5425-2149-4714-AF8E-C8B349344CA4}" type="pres">
      <dgm:prSet presAssocID="{E3597539-26C9-420C-A651-6F626450AEB2}" presName="parentText" presStyleLbl="node1" presStyleIdx="0" presStyleCnt="1" custScaleY="27648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F51AF46-AB1A-4DBB-ADF9-4D18C718CE71}" type="presOf" srcId="{E3597539-26C9-420C-A651-6F626450AEB2}" destId="{434B5425-2149-4714-AF8E-C8B349344CA4}" srcOrd="0" destOrd="0" presId="urn:microsoft.com/office/officeart/2005/8/layout/vList2"/>
    <dgm:cxn modelId="{CCB4228D-9616-4CD3-A05A-AEC8147DDB8F}" srcId="{9665547A-59EC-4ED4-A310-3B4374CE3C27}" destId="{E3597539-26C9-420C-A651-6F626450AEB2}" srcOrd="0" destOrd="0" parTransId="{16D2E1E9-926D-4E85-BC09-7C4AFA5FE16F}" sibTransId="{A2B6532A-1A51-4A1D-8AA3-19DAB188B771}"/>
    <dgm:cxn modelId="{A7969672-9A47-4390-888A-DD35ED97728C}" type="presOf" srcId="{9665547A-59EC-4ED4-A310-3B4374CE3C27}" destId="{82A6492F-6408-4601-A927-3E6EB46F1FC3}" srcOrd="0" destOrd="0" presId="urn:microsoft.com/office/officeart/2005/8/layout/vList2"/>
    <dgm:cxn modelId="{E79282BC-7503-4B1A-B7BB-29D65D76B3F7}" type="presParOf" srcId="{82A6492F-6408-4601-A927-3E6EB46F1FC3}" destId="{434B5425-2149-4714-AF8E-C8B349344C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67CD6E0E-E4CE-4D4A-B0C2-8329A00C1B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9DB969C-7504-4B41-BBA8-7788C14D49D4}">
      <dgm:prSet custT="1"/>
      <dgm:spPr>
        <a:solidFill>
          <a:srgbClr val="FF3300"/>
        </a:solidFill>
      </dgm:spPr>
      <dgm:t>
        <a:bodyPr/>
        <a:lstStyle/>
        <a:p>
          <a:pPr algn="ctr" rtl="0"/>
          <a:r>
            <a:rPr lang="cs-CZ" sz="4000" dirty="0" smtClean="0">
              <a:latin typeface="Times New Roman" pitchFamily="18" charset="0"/>
              <a:cs typeface="Times New Roman" pitchFamily="18" charset="0"/>
            </a:rPr>
            <a:t>Zásoba obrázků</a:t>
          </a:r>
          <a:endParaRPr lang="cs-CZ" sz="4000" dirty="0">
            <a:latin typeface="Times New Roman" pitchFamily="18" charset="0"/>
            <a:cs typeface="Times New Roman" pitchFamily="18" charset="0"/>
          </a:endParaRPr>
        </a:p>
      </dgm:t>
    </dgm:pt>
    <dgm:pt modelId="{CE6EA1F7-2FC4-4982-90E4-46E35C8F63DC}" type="parTrans" cxnId="{A5D1B1F2-8198-4B24-A14F-1D8B05BC8CA1}">
      <dgm:prSet/>
      <dgm:spPr/>
      <dgm:t>
        <a:bodyPr/>
        <a:lstStyle/>
        <a:p>
          <a:endParaRPr lang="cs-CZ"/>
        </a:p>
      </dgm:t>
    </dgm:pt>
    <dgm:pt modelId="{F980940A-9FAE-4A25-9A41-01100360BFAC}" type="sibTrans" cxnId="{A5D1B1F2-8198-4B24-A14F-1D8B05BC8CA1}">
      <dgm:prSet/>
      <dgm:spPr/>
      <dgm:t>
        <a:bodyPr/>
        <a:lstStyle/>
        <a:p>
          <a:endParaRPr lang="cs-CZ"/>
        </a:p>
      </dgm:t>
    </dgm:pt>
    <dgm:pt modelId="{D6BEE882-76B7-4689-B6AA-29E9CC20E755}" type="pres">
      <dgm:prSet presAssocID="{67CD6E0E-E4CE-4D4A-B0C2-8329A00C1B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B047ED9-1186-4C94-9691-9B99F14493B3}" type="pres">
      <dgm:prSet presAssocID="{D9DB969C-7504-4B41-BBA8-7788C14D49D4}" presName="parentText" presStyleLbl="node1" presStyleIdx="0" presStyleCnt="1" custScaleY="12957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5D1B1F2-8198-4B24-A14F-1D8B05BC8CA1}" srcId="{67CD6E0E-E4CE-4D4A-B0C2-8329A00C1BAC}" destId="{D9DB969C-7504-4B41-BBA8-7788C14D49D4}" srcOrd="0" destOrd="0" parTransId="{CE6EA1F7-2FC4-4982-90E4-46E35C8F63DC}" sibTransId="{F980940A-9FAE-4A25-9A41-01100360BFAC}"/>
    <dgm:cxn modelId="{5CF0FD9B-3AEA-428D-8419-432D0CA1864F}" type="presOf" srcId="{67CD6E0E-E4CE-4D4A-B0C2-8329A00C1BAC}" destId="{D6BEE882-76B7-4689-B6AA-29E9CC20E755}" srcOrd="0" destOrd="0" presId="urn:microsoft.com/office/officeart/2005/8/layout/vList2"/>
    <dgm:cxn modelId="{C3834392-1A07-4909-8E14-D01F115675EB}" type="presOf" srcId="{D9DB969C-7504-4B41-BBA8-7788C14D49D4}" destId="{2B047ED9-1186-4C94-9691-9B99F14493B3}" srcOrd="0" destOrd="0" presId="urn:microsoft.com/office/officeart/2005/8/layout/vList2"/>
    <dgm:cxn modelId="{BD432C01-680A-4E41-9CD4-B15D8E12FD8E}" type="presParOf" srcId="{D6BEE882-76B7-4689-B6AA-29E9CC20E755}" destId="{2B047ED9-1186-4C94-9691-9B99F14493B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9494C152-66F1-483B-9513-ED4FF625CB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CDFDF71-7E71-49A6-B53E-CFD4B7858731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Přenos obrázků (PC – </a:t>
          </a:r>
          <a:r>
            <a:rPr lang="cs-CZ" dirty="0" err="1" smtClean="0">
              <a:latin typeface="Times New Roman" pitchFamily="18" charset="0"/>
              <a:cs typeface="Times New Roman" pitchFamily="18" charset="0"/>
            </a:rPr>
            <a:t>iPad</a:t>
          </a:r>
          <a:r>
            <a:rPr lang="cs-CZ" dirty="0" smtClean="0">
              <a:latin typeface="Times New Roman" pitchFamily="18" charset="0"/>
              <a:cs typeface="Times New Roman" pitchFamily="18" charset="0"/>
            </a:rPr>
            <a:t> a zpět)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EDBB61C0-C8E2-4A4F-B467-AC33FE837362}" type="parTrans" cxnId="{B885E60F-E60A-4282-AD88-3020D628AB3E}">
      <dgm:prSet/>
      <dgm:spPr/>
      <dgm:t>
        <a:bodyPr/>
        <a:lstStyle/>
        <a:p>
          <a:endParaRPr lang="cs-CZ"/>
        </a:p>
      </dgm:t>
    </dgm:pt>
    <dgm:pt modelId="{8E848E32-BEBF-44DC-AB64-198B0AECF5CA}" type="sibTrans" cxnId="{B885E60F-E60A-4282-AD88-3020D628AB3E}">
      <dgm:prSet/>
      <dgm:spPr/>
      <dgm:t>
        <a:bodyPr/>
        <a:lstStyle/>
        <a:p>
          <a:endParaRPr lang="cs-CZ"/>
        </a:p>
      </dgm:t>
    </dgm:pt>
    <dgm:pt modelId="{1F2E5DF7-7407-4C87-A8B8-53F21283AC8D}" type="pres">
      <dgm:prSet presAssocID="{9494C152-66F1-483B-9513-ED4FF625CB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75D2981-78E3-4B70-A942-A13034F21B2A}" type="pres">
      <dgm:prSet presAssocID="{FCDFDF71-7E71-49A6-B53E-CFD4B785873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7014784-FF7F-4B71-87F5-3B37D6F6A145}" type="presOf" srcId="{FCDFDF71-7E71-49A6-B53E-CFD4B7858731}" destId="{B75D2981-78E3-4B70-A942-A13034F21B2A}" srcOrd="0" destOrd="0" presId="urn:microsoft.com/office/officeart/2005/8/layout/vList2"/>
    <dgm:cxn modelId="{FCB31422-DCA3-4AFF-81EC-E78DF095FF24}" type="presOf" srcId="{9494C152-66F1-483B-9513-ED4FF625CBAD}" destId="{1F2E5DF7-7407-4C87-A8B8-53F21283AC8D}" srcOrd="0" destOrd="0" presId="urn:microsoft.com/office/officeart/2005/8/layout/vList2"/>
    <dgm:cxn modelId="{B885E60F-E60A-4282-AD88-3020D628AB3E}" srcId="{9494C152-66F1-483B-9513-ED4FF625CBAD}" destId="{FCDFDF71-7E71-49A6-B53E-CFD4B7858731}" srcOrd="0" destOrd="0" parTransId="{EDBB61C0-C8E2-4A4F-B467-AC33FE837362}" sibTransId="{8E848E32-BEBF-44DC-AB64-198B0AECF5CA}"/>
    <dgm:cxn modelId="{1968507A-9B1B-4493-A2AB-0E5169C9F4FA}" type="presParOf" srcId="{1F2E5DF7-7407-4C87-A8B8-53F21283AC8D}" destId="{B75D2981-78E3-4B70-A942-A13034F21B2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912667A-8BC9-4023-AC91-95C775A37E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1743767-7E18-4247-BDAB-66E95FEF252D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b="1" smtClean="0">
              <a:latin typeface="Times New Roman" pitchFamily="18" charset="0"/>
              <a:cs typeface="Times New Roman" pitchFamily="18" charset="0"/>
            </a:rPr>
            <a:t>kabelem</a:t>
          </a:r>
          <a:endParaRPr lang="cs-CZ">
            <a:latin typeface="Times New Roman" pitchFamily="18" charset="0"/>
            <a:cs typeface="Times New Roman" pitchFamily="18" charset="0"/>
          </a:endParaRPr>
        </a:p>
      </dgm:t>
    </dgm:pt>
    <dgm:pt modelId="{4A5B00B5-A2DE-413B-8D82-67193C90A054}" type="parTrans" cxnId="{1F01ED0B-A5A4-4CF0-84AE-38F37ECCCC13}">
      <dgm:prSet/>
      <dgm:spPr/>
      <dgm:t>
        <a:bodyPr/>
        <a:lstStyle/>
        <a:p>
          <a:endParaRPr lang="cs-CZ"/>
        </a:p>
      </dgm:t>
    </dgm:pt>
    <dgm:pt modelId="{6A3B99B9-455B-4ECD-93EB-199E17511280}" type="sibTrans" cxnId="{1F01ED0B-A5A4-4CF0-84AE-38F37ECCCC13}">
      <dgm:prSet/>
      <dgm:spPr/>
      <dgm:t>
        <a:bodyPr/>
        <a:lstStyle/>
        <a:p>
          <a:endParaRPr lang="cs-CZ"/>
        </a:p>
      </dgm:t>
    </dgm:pt>
    <dgm:pt modelId="{3167D778-46F6-4F49-8426-96E464D8C606}" type="pres">
      <dgm:prSet presAssocID="{5912667A-8BC9-4023-AC91-95C775A37E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28B5180-C4A2-470A-9836-32BEFC47E02C}" type="pres">
      <dgm:prSet presAssocID="{91743767-7E18-4247-BDAB-66E95FEF252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57CC67C-FD77-4002-BFCC-1ECD3F198C34}" type="presOf" srcId="{5912667A-8BC9-4023-AC91-95C775A37E31}" destId="{3167D778-46F6-4F49-8426-96E464D8C606}" srcOrd="0" destOrd="0" presId="urn:microsoft.com/office/officeart/2005/8/layout/vList2"/>
    <dgm:cxn modelId="{1F01ED0B-A5A4-4CF0-84AE-38F37ECCCC13}" srcId="{5912667A-8BC9-4023-AC91-95C775A37E31}" destId="{91743767-7E18-4247-BDAB-66E95FEF252D}" srcOrd="0" destOrd="0" parTransId="{4A5B00B5-A2DE-413B-8D82-67193C90A054}" sibTransId="{6A3B99B9-455B-4ECD-93EB-199E17511280}"/>
    <dgm:cxn modelId="{36A44E51-B751-4F53-9D57-DDED5B16492F}" type="presOf" srcId="{91743767-7E18-4247-BDAB-66E95FEF252D}" destId="{428B5180-C4A2-470A-9836-32BEFC47E02C}" srcOrd="0" destOrd="0" presId="urn:microsoft.com/office/officeart/2005/8/layout/vList2"/>
    <dgm:cxn modelId="{2F1C1B53-EF68-4D65-95F0-8C66092BD7B1}" type="presParOf" srcId="{3167D778-46F6-4F49-8426-96E464D8C606}" destId="{428B5180-C4A2-470A-9836-32BEFC47E0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B2E61F05-2100-4510-BF7D-C706C4AC2B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056AE59-8405-45E9-B5AE-9723ED01BCE8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b="1" dirty="0" smtClean="0">
              <a:latin typeface="Times New Roman" pitchFamily="18" charset="0"/>
              <a:cs typeface="Times New Roman" pitchFamily="18" charset="0"/>
            </a:rPr>
            <a:t>bezdrátově - </a:t>
          </a:r>
          <a:r>
            <a:rPr lang="cs-CZ" b="1" dirty="0" err="1" smtClean="0">
              <a:latin typeface="Times New Roman" pitchFamily="18" charset="0"/>
              <a:cs typeface="Times New Roman" pitchFamily="18" charset="0"/>
            </a:rPr>
            <a:t>fotostream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DE277A58-F993-4365-AE4C-3609AC25509B}" type="parTrans" cxnId="{97161D89-2AE3-42DF-A606-55801149EAB2}">
      <dgm:prSet/>
      <dgm:spPr/>
      <dgm:t>
        <a:bodyPr/>
        <a:lstStyle/>
        <a:p>
          <a:endParaRPr lang="cs-CZ"/>
        </a:p>
      </dgm:t>
    </dgm:pt>
    <dgm:pt modelId="{B40903E2-5E91-46CB-9BFB-2C3E5606E45E}" type="sibTrans" cxnId="{97161D89-2AE3-42DF-A606-55801149EAB2}">
      <dgm:prSet/>
      <dgm:spPr/>
      <dgm:t>
        <a:bodyPr/>
        <a:lstStyle/>
        <a:p>
          <a:endParaRPr lang="cs-CZ"/>
        </a:p>
      </dgm:t>
    </dgm:pt>
    <dgm:pt modelId="{BCC08A9B-B0F2-4440-A4FB-46178AC127EC}" type="pres">
      <dgm:prSet presAssocID="{B2E61F05-2100-4510-BF7D-C706C4AC2B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5733D19-8B9D-4191-9896-F03C0D6F4425}" type="pres">
      <dgm:prSet presAssocID="{4056AE59-8405-45E9-B5AE-9723ED01BCE8}" presName="parentText" presStyleLbl="node1" presStyleIdx="0" presStyleCnt="1" custLinFactNeighborX="-561" custLinFactNeighborY="-555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7161D89-2AE3-42DF-A606-55801149EAB2}" srcId="{B2E61F05-2100-4510-BF7D-C706C4AC2B70}" destId="{4056AE59-8405-45E9-B5AE-9723ED01BCE8}" srcOrd="0" destOrd="0" parTransId="{DE277A58-F993-4365-AE4C-3609AC25509B}" sibTransId="{B40903E2-5E91-46CB-9BFB-2C3E5606E45E}"/>
    <dgm:cxn modelId="{28A7E356-2836-4AA7-945D-990963A2A60A}" type="presOf" srcId="{4056AE59-8405-45E9-B5AE-9723ED01BCE8}" destId="{A5733D19-8B9D-4191-9896-F03C0D6F4425}" srcOrd="0" destOrd="0" presId="urn:microsoft.com/office/officeart/2005/8/layout/vList2"/>
    <dgm:cxn modelId="{8A27758B-E523-41C5-A346-CB8A19B7ACE0}" type="presOf" srcId="{B2E61F05-2100-4510-BF7D-C706C4AC2B70}" destId="{BCC08A9B-B0F2-4440-A4FB-46178AC127EC}" srcOrd="0" destOrd="0" presId="urn:microsoft.com/office/officeart/2005/8/layout/vList2"/>
    <dgm:cxn modelId="{55C47664-F0C1-4135-B3B3-5A653B29BEDC}" type="presParOf" srcId="{BCC08A9B-B0F2-4440-A4FB-46178AC127EC}" destId="{A5733D19-8B9D-4191-9896-F03C0D6F44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4E4F6846-5C07-4E2A-BC49-67E952872D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6A58883-327E-499B-8EC5-6C4AA33D0ECB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Bezdrátový přenos obrázků z iPadu do PC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D962C-946C-483E-B513-646F8FE658F1}" type="parTrans" cxnId="{CA898ADF-F3C0-42A4-BA71-AB916C4F62A6}">
      <dgm:prSet/>
      <dgm:spPr/>
      <dgm:t>
        <a:bodyPr/>
        <a:lstStyle/>
        <a:p>
          <a:endParaRPr lang="cs-CZ"/>
        </a:p>
      </dgm:t>
    </dgm:pt>
    <dgm:pt modelId="{77B49F82-FB28-4007-9A3F-93ECA755DB0E}" type="sibTrans" cxnId="{CA898ADF-F3C0-42A4-BA71-AB916C4F62A6}">
      <dgm:prSet/>
      <dgm:spPr/>
      <dgm:t>
        <a:bodyPr/>
        <a:lstStyle/>
        <a:p>
          <a:endParaRPr lang="cs-CZ"/>
        </a:p>
      </dgm:t>
    </dgm:pt>
    <dgm:pt modelId="{A5FBD16F-8CD2-4CF5-814E-32EFAE9BBA58}" type="pres">
      <dgm:prSet presAssocID="{4E4F6846-5C07-4E2A-BC49-67E952872D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0B19F1A-F8B7-4ED2-991E-9E1CA43EFE82}" type="pres">
      <dgm:prSet presAssocID="{56A58883-327E-499B-8EC5-6C4AA33D0EC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1CA676B-E4B1-4238-88B7-027486E8E997}" type="presOf" srcId="{4E4F6846-5C07-4E2A-BC49-67E952872DF2}" destId="{A5FBD16F-8CD2-4CF5-814E-32EFAE9BBA58}" srcOrd="0" destOrd="0" presId="urn:microsoft.com/office/officeart/2005/8/layout/vList2"/>
    <dgm:cxn modelId="{CA898ADF-F3C0-42A4-BA71-AB916C4F62A6}" srcId="{4E4F6846-5C07-4E2A-BC49-67E952872DF2}" destId="{56A58883-327E-499B-8EC5-6C4AA33D0ECB}" srcOrd="0" destOrd="0" parTransId="{EA8D962C-946C-483E-B513-646F8FE658F1}" sibTransId="{77B49F82-FB28-4007-9A3F-93ECA755DB0E}"/>
    <dgm:cxn modelId="{B6E16B0A-9BC5-4B19-9C24-BD8907E72EB6}" type="presOf" srcId="{56A58883-327E-499B-8EC5-6C4AA33D0ECB}" destId="{60B19F1A-F8B7-4ED2-991E-9E1CA43EFE82}" srcOrd="0" destOrd="0" presId="urn:microsoft.com/office/officeart/2005/8/layout/vList2"/>
    <dgm:cxn modelId="{C92DE18C-E138-4581-AD4B-15B062E7448B}" type="presParOf" srcId="{A5FBD16F-8CD2-4CF5-814E-32EFAE9BBA58}" destId="{60B19F1A-F8B7-4ED2-991E-9E1CA43EFE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8C0AE1-A375-40C3-97BE-BBCE38872F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1F05A1F-DD9E-4F21-8B17-498B6531D178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Výběr typu tabletu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C7A685-2D63-46F4-A460-A35135AA9C18}" type="parTrans" cxnId="{BF67CC5E-73D0-4D4A-9CB5-A24CF38EED94}">
      <dgm:prSet/>
      <dgm:spPr/>
      <dgm:t>
        <a:bodyPr/>
        <a:lstStyle/>
        <a:p>
          <a:endParaRPr lang="cs-CZ"/>
        </a:p>
      </dgm:t>
    </dgm:pt>
    <dgm:pt modelId="{AF8F2A8B-E0A6-4D38-8607-F6C364D30666}" type="sibTrans" cxnId="{BF67CC5E-73D0-4D4A-9CB5-A24CF38EED94}">
      <dgm:prSet/>
      <dgm:spPr/>
      <dgm:t>
        <a:bodyPr/>
        <a:lstStyle/>
        <a:p>
          <a:endParaRPr lang="cs-CZ"/>
        </a:p>
      </dgm:t>
    </dgm:pt>
    <dgm:pt modelId="{1895A3D9-57D5-4E63-B39C-494130F1FC8D}" type="pres">
      <dgm:prSet presAssocID="{158C0AE1-A375-40C3-97BE-BBCE38872F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10AA769-4F06-4A7A-902D-D8429B1FC0EB}" type="pres">
      <dgm:prSet presAssocID="{D1F05A1F-DD9E-4F21-8B17-498B6531D1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B07939F-A903-4E8D-B109-A72DBFDE9B38}" type="presOf" srcId="{158C0AE1-A375-40C3-97BE-BBCE38872F0E}" destId="{1895A3D9-57D5-4E63-B39C-494130F1FC8D}" srcOrd="0" destOrd="0" presId="urn:microsoft.com/office/officeart/2005/8/layout/vList2"/>
    <dgm:cxn modelId="{BF67CC5E-73D0-4D4A-9CB5-A24CF38EED94}" srcId="{158C0AE1-A375-40C3-97BE-BBCE38872F0E}" destId="{D1F05A1F-DD9E-4F21-8B17-498B6531D178}" srcOrd="0" destOrd="0" parTransId="{33C7A685-2D63-46F4-A460-A35135AA9C18}" sibTransId="{AF8F2A8B-E0A6-4D38-8607-F6C364D30666}"/>
    <dgm:cxn modelId="{CD8E4FB5-5F9F-4D91-9331-6AA15044146F}" type="presOf" srcId="{D1F05A1F-DD9E-4F21-8B17-498B6531D178}" destId="{210AA769-4F06-4A7A-902D-D8429B1FC0EB}" srcOrd="0" destOrd="0" presId="urn:microsoft.com/office/officeart/2005/8/layout/vList2"/>
    <dgm:cxn modelId="{6F6B2208-D7FC-4D1B-A9D4-80B19C2BA168}" type="presParOf" srcId="{1895A3D9-57D5-4E63-B39C-494130F1FC8D}" destId="{210AA769-4F06-4A7A-902D-D8429B1FC0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6DADE724-EA3B-418A-9BD5-8F77F3461D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9E030EC-D03E-4E1D-AF4B-DA455B2A028F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Bezdrátová čtečka externích USB disků, klíčenek a SD karet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5BF3FE2B-DE30-4FB1-8AA4-FE8F8BC99EBB}" type="parTrans" cxnId="{D309323D-C937-4F22-9A85-4E09ED178963}">
      <dgm:prSet/>
      <dgm:spPr/>
      <dgm:t>
        <a:bodyPr/>
        <a:lstStyle/>
        <a:p>
          <a:endParaRPr lang="cs-CZ"/>
        </a:p>
      </dgm:t>
    </dgm:pt>
    <dgm:pt modelId="{167E5B2D-0CDD-4BCE-B7E1-D0D5F4E24A82}" type="sibTrans" cxnId="{D309323D-C937-4F22-9A85-4E09ED178963}">
      <dgm:prSet/>
      <dgm:spPr/>
      <dgm:t>
        <a:bodyPr/>
        <a:lstStyle/>
        <a:p>
          <a:endParaRPr lang="cs-CZ"/>
        </a:p>
      </dgm:t>
    </dgm:pt>
    <dgm:pt modelId="{5AE8E5C2-D2F1-421D-A955-984908BB0FFC}" type="pres">
      <dgm:prSet presAssocID="{6DADE724-EA3B-418A-9BD5-8F77F3461D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A2D9265-A3CC-4E76-9E1F-3A97F04ECC2F}" type="pres">
      <dgm:prSet presAssocID="{19E030EC-D03E-4E1D-AF4B-DA455B2A028F}" presName="parentText" presStyleLbl="node1" presStyleIdx="0" presStyleCnt="1" custScaleY="13776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309323D-C937-4F22-9A85-4E09ED178963}" srcId="{6DADE724-EA3B-418A-9BD5-8F77F3461D21}" destId="{19E030EC-D03E-4E1D-AF4B-DA455B2A028F}" srcOrd="0" destOrd="0" parTransId="{5BF3FE2B-DE30-4FB1-8AA4-FE8F8BC99EBB}" sibTransId="{167E5B2D-0CDD-4BCE-B7E1-D0D5F4E24A82}"/>
    <dgm:cxn modelId="{AB9A70C3-0045-46D3-8FFC-EA738A9FA4E0}" type="presOf" srcId="{19E030EC-D03E-4E1D-AF4B-DA455B2A028F}" destId="{BA2D9265-A3CC-4E76-9E1F-3A97F04ECC2F}" srcOrd="0" destOrd="0" presId="urn:microsoft.com/office/officeart/2005/8/layout/vList2"/>
    <dgm:cxn modelId="{1666EAA7-93C7-4217-83C9-310BF478A407}" type="presOf" srcId="{6DADE724-EA3B-418A-9BD5-8F77F3461D21}" destId="{5AE8E5C2-D2F1-421D-A955-984908BB0FFC}" srcOrd="0" destOrd="0" presId="urn:microsoft.com/office/officeart/2005/8/layout/vList2"/>
    <dgm:cxn modelId="{E0CF8886-7432-4FE1-BD2E-EBD2277301A8}" type="presParOf" srcId="{5AE8E5C2-D2F1-421D-A955-984908BB0FFC}" destId="{BA2D9265-A3CC-4E76-9E1F-3A97F04ECC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EAF45991-CF52-4101-B574-9D8F5BB9D0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122253A-33ED-43D8-82E8-5CAD9ED32B0F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Weby – obrázky (</a:t>
          </a:r>
          <a:r>
            <a:rPr lang="cs-CZ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www.i-sen.cz</a:t>
          </a:r>
          <a:r>
            <a:rPr lang="cs-CZ" dirty="0" smtClean="0">
              <a:latin typeface="Times New Roman" pitchFamily="18" charset="0"/>
              <a:cs typeface="Times New Roman" pitchFamily="18" charset="0"/>
            </a:rPr>
            <a:t>) + podpora, zkušenosti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16E2D7AD-C57F-4920-81C3-91173B4C37AC}" type="parTrans" cxnId="{1C201A16-DFFF-4C61-B5D2-928E6331F03F}">
      <dgm:prSet/>
      <dgm:spPr/>
      <dgm:t>
        <a:bodyPr/>
        <a:lstStyle/>
        <a:p>
          <a:endParaRPr lang="cs-CZ"/>
        </a:p>
      </dgm:t>
    </dgm:pt>
    <dgm:pt modelId="{CCEA21E3-E9F4-451D-BA55-86DCBFCDE089}" type="sibTrans" cxnId="{1C201A16-DFFF-4C61-B5D2-928E6331F03F}">
      <dgm:prSet/>
      <dgm:spPr/>
      <dgm:t>
        <a:bodyPr/>
        <a:lstStyle/>
        <a:p>
          <a:endParaRPr lang="cs-CZ"/>
        </a:p>
      </dgm:t>
    </dgm:pt>
    <dgm:pt modelId="{40230851-EDC8-4619-A784-7AC8FF29C157}" type="pres">
      <dgm:prSet presAssocID="{EAF45991-CF52-4101-B574-9D8F5BB9D0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3BF4DE2-4DD0-4150-8C2A-1E5CCB6F745A}" type="pres">
      <dgm:prSet presAssocID="{E122253A-33ED-43D8-82E8-5CAD9ED32B0F}" presName="parentText" presStyleLbl="node1" presStyleIdx="0" presStyleCnt="1" custScaleY="15386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C201A16-DFFF-4C61-B5D2-928E6331F03F}" srcId="{EAF45991-CF52-4101-B574-9D8F5BB9D052}" destId="{E122253A-33ED-43D8-82E8-5CAD9ED32B0F}" srcOrd="0" destOrd="0" parTransId="{16E2D7AD-C57F-4920-81C3-91173B4C37AC}" sibTransId="{CCEA21E3-E9F4-451D-BA55-86DCBFCDE089}"/>
    <dgm:cxn modelId="{0CB923C5-940A-4419-85AD-1A194A753794}" type="presOf" srcId="{EAF45991-CF52-4101-B574-9D8F5BB9D052}" destId="{40230851-EDC8-4619-A784-7AC8FF29C157}" srcOrd="0" destOrd="0" presId="urn:microsoft.com/office/officeart/2005/8/layout/vList2"/>
    <dgm:cxn modelId="{906EE792-5280-400C-AF93-D0A41A5C6933}" type="presOf" srcId="{E122253A-33ED-43D8-82E8-5CAD9ED32B0F}" destId="{73BF4DE2-4DD0-4150-8C2A-1E5CCB6F745A}" srcOrd="0" destOrd="0" presId="urn:microsoft.com/office/officeart/2005/8/layout/vList2"/>
    <dgm:cxn modelId="{CB826BCD-A1AA-4571-B6D8-D324A3427FC9}" type="presParOf" srcId="{40230851-EDC8-4619-A784-7AC8FF29C157}" destId="{73BF4DE2-4DD0-4150-8C2A-1E5CCB6F74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45D0D7EE-02C1-4D31-AF26-63C6093ECA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1469400-4732-440C-B5CB-33C623976AF7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Weby- podpora, zkušenosti – </a:t>
          </a:r>
          <a:r>
            <a:rPr lang="cs-CZ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www.i-school.cz</a:t>
          </a:r>
          <a:endParaRPr lang="cs-CZ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D20751-CFC6-4442-AD33-7701340A2D8A}" type="parTrans" cxnId="{3A0D0A94-3326-4232-A601-198BB15BEBC0}">
      <dgm:prSet/>
      <dgm:spPr/>
      <dgm:t>
        <a:bodyPr/>
        <a:lstStyle/>
        <a:p>
          <a:endParaRPr lang="cs-CZ"/>
        </a:p>
      </dgm:t>
    </dgm:pt>
    <dgm:pt modelId="{1B903028-5F75-4D31-90C7-BBF564F3253A}" type="sibTrans" cxnId="{3A0D0A94-3326-4232-A601-198BB15BEBC0}">
      <dgm:prSet/>
      <dgm:spPr/>
      <dgm:t>
        <a:bodyPr/>
        <a:lstStyle/>
        <a:p>
          <a:endParaRPr lang="cs-CZ"/>
        </a:p>
      </dgm:t>
    </dgm:pt>
    <dgm:pt modelId="{E4417738-ACC7-4DD2-B210-5BFC05B5068E}" type="pres">
      <dgm:prSet presAssocID="{45D0D7EE-02C1-4D31-AF26-63C6093ECA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7B9A644-7A6F-4D80-8E78-C71DD03E3BC3}" type="pres">
      <dgm:prSet presAssocID="{51469400-4732-440C-B5CB-33C623976AF7}" presName="parentText" presStyleLbl="node1" presStyleIdx="0" presStyleCnt="1" custScaleY="15756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917BE1B-11A3-4E09-BE9D-3C62D080CAAB}" type="presOf" srcId="{45D0D7EE-02C1-4D31-AF26-63C6093ECAED}" destId="{E4417738-ACC7-4DD2-B210-5BFC05B5068E}" srcOrd="0" destOrd="0" presId="urn:microsoft.com/office/officeart/2005/8/layout/vList2"/>
    <dgm:cxn modelId="{4A586BAC-0F53-4969-BB05-C4D26A5F1BA8}" type="presOf" srcId="{51469400-4732-440C-B5CB-33C623976AF7}" destId="{47B9A644-7A6F-4D80-8E78-C71DD03E3BC3}" srcOrd="0" destOrd="0" presId="urn:microsoft.com/office/officeart/2005/8/layout/vList2"/>
    <dgm:cxn modelId="{3A0D0A94-3326-4232-A601-198BB15BEBC0}" srcId="{45D0D7EE-02C1-4D31-AF26-63C6093ECAED}" destId="{51469400-4732-440C-B5CB-33C623976AF7}" srcOrd="0" destOrd="0" parTransId="{88D20751-CFC6-4442-AD33-7701340A2D8A}" sibTransId="{1B903028-5F75-4D31-90C7-BBF564F3253A}"/>
    <dgm:cxn modelId="{87696AFA-3141-4A76-B0D0-17CF3EC465FB}" type="presParOf" srcId="{E4417738-ACC7-4DD2-B210-5BFC05B5068E}" destId="{47B9A644-7A6F-4D80-8E78-C71DD03E3B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02B2F69A-E8FF-4A0A-BA40-E020B3A7E9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4D22696-09B6-4386-8164-E5BD9289DB94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/>
            <a:t>Weby- podpora, zkušenosti – </a:t>
          </a:r>
          <a:r>
            <a:rPr lang="cs-CZ" dirty="0" smtClean="0">
              <a:hlinkClick xmlns:r="http://schemas.openxmlformats.org/officeDocument/2006/relationships" r:id="rId1"/>
            </a:rPr>
            <a:t>www.ipadveskole.cz</a:t>
          </a:r>
          <a:endParaRPr lang="cs-CZ" dirty="0"/>
        </a:p>
      </dgm:t>
    </dgm:pt>
    <dgm:pt modelId="{88BA1621-6F35-415D-9538-2F1435A67568}" type="parTrans" cxnId="{CE7E72C9-08E7-47B4-9B5D-CBEB4B8597E5}">
      <dgm:prSet/>
      <dgm:spPr/>
      <dgm:t>
        <a:bodyPr/>
        <a:lstStyle/>
        <a:p>
          <a:endParaRPr lang="cs-CZ"/>
        </a:p>
      </dgm:t>
    </dgm:pt>
    <dgm:pt modelId="{E6BA2B55-38EE-4B15-8B0B-DB283D466DD8}" type="sibTrans" cxnId="{CE7E72C9-08E7-47B4-9B5D-CBEB4B8597E5}">
      <dgm:prSet/>
      <dgm:spPr/>
      <dgm:t>
        <a:bodyPr/>
        <a:lstStyle/>
        <a:p>
          <a:endParaRPr lang="cs-CZ"/>
        </a:p>
      </dgm:t>
    </dgm:pt>
    <dgm:pt modelId="{5507D151-B119-4884-89B1-82E8B113475C}" type="pres">
      <dgm:prSet presAssocID="{02B2F69A-E8FF-4A0A-BA40-E020B3A7E9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E4D9093-3CD0-465E-AC36-B785D5741C16}" type="pres">
      <dgm:prSet presAssocID="{04D22696-09B6-4386-8164-E5BD9289DB94}" presName="parentText" presStyleLbl="node1" presStyleIdx="0" presStyleCnt="1" custScaleY="16432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008A6AD-4D6D-41D1-9C0C-2371E782FBE8}" type="presOf" srcId="{02B2F69A-E8FF-4A0A-BA40-E020B3A7E904}" destId="{5507D151-B119-4884-89B1-82E8B113475C}" srcOrd="0" destOrd="0" presId="urn:microsoft.com/office/officeart/2005/8/layout/vList2"/>
    <dgm:cxn modelId="{CE7E72C9-08E7-47B4-9B5D-CBEB4B8597E5}" srcId="{02B2F69A-E8FF-4A0A-BA40-E020B3A7E904}" destId="{04D22696-09B6-4386-8164-E5BD9289DB94}" srcOrd="0" destOrd="0" parTransId="{88BA1621-6F35-415D-9538-2F1435A67568}" sibTransId="{E6BA2B55-38EE-4B15-8B0B-DB283D466DD8}"/>
    <dgm:cxn modelId="{9723E642-FD95-4CEC-81A2-D53892462BA9}" type="presOf" srcId="{04D22696-09B6-4386-8164-E5BD9289DB94}" destId="{7E4D9093-3CD0-465E-AC36-B785D5741C16}" srcOrd="0" destOrd="0" presId="urn:microsoft.com/office/officeart/2005/8/layout/vList2"/>
    <dgm:cxn modelId="{F695AECF-4356-471B-BE7F-AFB81A9B136A}" type="presParOf" srcId="{5507D151-B119-4884-89B1-82E8B113475C}" destId="{7E4D9093-3CD0-465E-AC36-B785D5741C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3CAFE0AF-850B-44B4-A1E4-4AEB157F79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A9101DF-D604-425B-BEFC-25E6047BEFF0}">
      <dgm:prSet custT="1"/>
      <dgm:spPr>
        <a:solidFill>
          <a:srgbClr val="FF3300"/>
        </a:solidFill>
      </dgm:spPr>
      <dgm:t>
        <a:bodyPr/>
        <a:lstStyle/>
        <a:p>
          <a:pPr algn="ctr" rtl="0"/>
          <a:r>
            <a:rPr lang="cs-CZ" sz="3600" dirty="0" smtClean="0">
              <a:latin typeface="Times New Roman" pitchFamily="18" charset="0"/>
              <a:cs typeface="Times New Roman" pitchFamily="18" charset="0"/>
            </a:rPr>
            <a:t>Ochrana tabletu, doplňky</a:t>
          </a:r>
          <a:endParaRPr lang="cs-CZ" sz="3600" dirty="0">
            <a:latin typeface="Times New Roman" pitchFamily="18" charset="0"/>
            <a:cs typeface="Times New Roman" pitchFamily="18" charset="0"/>
          </a:endParaRPr>
        </a:p>
      </dgm:t>
    </dgm:pt>
    <dgm:pt modelId="{10FF29C0-09EB-448C-B938-BCF4485FDBF5}" type="parTrans" cxnId="{FFB56BCD-8C8E-47C0-8532-6A4B06D94DE0}">
      <dgm:prSet/>
      <dgm:spPr/>
      <dgm:t>
        <a:bodyPr/>
        <a:lstStyle/>
        <a:p>
          <a:endParaRPr lang="cs-CZ"/>
        </a:p>
      </dgm:t>
    </dgm:pt>
    <dgm:pt modelId="{FE5E1FE9-C81F-42DC-BCDA-76CA7B68CBC7}" type="sibTrans" cxnId="{FFB56BCD-8C8E-47C0-8532-6A4B06D94DE0}">
      <dgm:prSet/>
      <dgm:spPr/>
      <dgm:t>
        <a:bodyPr/>
        <a:lstStyle/>
        <a:p>
          <a:endParaRPr lang="cs-CZ"/>
        </a:p>
      </dgm:t>
    </dgm:pt>
    <dgm:pt modelId="{A83E779F-84E0-4194-BA8A-A4B5FA8187E2}" type="pres">
      <dgm:prSet presAssocID="{3CAFE0AF-850B-44B4-A1E4-4AEB157F79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C2F99A1-A93F-460A-9885-17E6C666DF8A}" type="pres">
      <dgm:prSet presAssocID="{EA9101DF-D604-425B-BEFC-25E6047BEFF0}" presName="parentText" presStyleLbl="node1" presStyleIdx="0" presStyleCnt="1" custLinFactNeighborX="736" custLinFactNeighborY="-1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F63EBF3-D932-4D09-A255-B5DB246DA21B}" type="presOf" srcId="{3CAFE0AF-850B-44B4-A1E4-4AEB157F7921}" destId="{A83E779F-84E0-4194-BA8A-A4B5FA8187E2}" srcOrd="0" destOrd="0" presId="urn:microsoft.com/office/officeart/2005/8/layout/vList2"/>
    <dgm:cxn modelId="{FFB56BCD-8C8E-47C0-8532-6A4B06D94DE0}" srcId="{3CAFE0AF-850B-44B4-A1E4-4AEB157F7921}" destId="{EA9101DF-D604-425B-BEFC-25E6047BEFF0}" srcOrd="0" destOrd="0" parTransId="{10FF29C0-09EB-448C-B938-BCF4485FDBF5}" sibTransId="{FE5E1FE9-C81F-42DC-BCDA-76CA7B68CBC7}"/>
    <dgm:cxn modelId="{43480AF3-4D36-47EC-BCD1-46931DA813B6}" type="presOf" srcId="{EA9101DF-D604-425B-BEFC-25E6047BEFF0}" destId="{1C2F99A1-A93F-460A-9885-17E6C666DF8A}" srcOrd="0" destOrd="0" presId="urn:microsoft.com/office/officeart/2005/8/layout/vList2"/>
    <dgm:cxn modelId="{133BBBFD-C1FA-450D-911C-939ABF374BCB}" type="presParOf" srcId="{A83E779F-84E0-4194-BA8A-A4B5FA8187E2}" destId="{1C2F99A1-A93F-460A-9885-17E6C666DF8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A7A1BFE2-DFEB-4036-B772-8B7F7906FD09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713A335-71E1-40F3-8E19-F7380FE396EC}">
      <dgm:prSet/>
      <dgm:spPr/>
      <dgm:t>
        <a:bodyPr/>
        <a:lstStyle/>
        <a:p>
          <a:pPr rtl="0"/>
          <a:r>
            <a:rPr lang="cs-CZ" dirty="0" smtClean="0"/>
            <a:t>Obaly</a:t>
          </a:r>
        </a:p>
      </dgm:t>
    </dgm:pt>
    <dgm:pt modelId="{0CF38496-9A8F-4B88-9ABE-719320FAA0CD}" type="parTrans" cxnId="{2C4CE548-6C6E-4618-9812-BD35A7746F6E}">
      <dgm:prSet/>
      <dgm:spPr/>
      <dgm:t>
        <a:bodyPr/>
        <a:lstStyle/>
        <a:p>
          <a:endParaRPr lang="cs-CZ"/>
        </a:p>
      </dgm:t>
    </dgm:pt>
    <dgm:pt modelId="{2C126B3A-7E26-4629-80D4-A92DE9F316C1}" type="sibTrans" cxnId="{2C4CE548-6C6E-4618-9812-BD35A7746F6E}">
      <dgm:prSet/>
      <dgm:spPr/>
      <dgm:t>
        <a:bodyPr/>
        <a:lstStyle/>
        <a:p>
          <a:endParaRPr lang="cs-CZ"/>
        </a:p>
      </dgm:t>
    </dgm:pt>
    <dgm:pt modelId="{9A4E9BF4-E469-449E-BC2A-C600C2E9C4E4}">
      <dgm:prSet/>
      <dgm:spPr/>
      <dgm:t>
        <a:bodyPr/>
        <a:lstStyle/>
        <a:p>
          <a:pPr rtl="0"/>
          <a:r>
            <a:rPr lang="cs-CZ" smtClean="0"/>
            <a:t>Pouzdra</a:t>
          </a:r>
          <a:endParaRPr lang="cs-CZ"/>
        </a:p>
      </dgm:t>
    </dgm:pt>
    <dgm:pt modelId="{CE20FBAE-68F4-49C2-B103-C7E4E5F884D2}" type="parTrans" cxnId="{88733CA3-0443-4734-AC1A-533AC1C6F065}">
      <dgm:prSet/>
      <dgm:spPr/>
      <dgm:t>
        <a:bodyPr/>
        <a:lstStyle/>
        <a:p>
          <a:endParaRPr lang="cs-CZ"/>
        </a:p>
      </dgm:t>
    </dgm:pt>
    <dgm:pt modelId="{E584C1AB-CD8B-4B50-9959-A148A6288B31}" type="sibTrans" cxnId="{88733CA3-0443-4734-AC1A-533AC1C6F065}">
      <dgm:prSet/>
      <dgm:spPr/>
      <dgm:t>
        <a:bodyPr/>
        <a:lstStyle/>
        <a:p>
          <a:endParaRPr lang="cs-CZ"/>
        </a:p>
      </dgm:t>
    </dgm:pt>
    <dgm:pt modelId="{7DDCB289-03D5-4CDE-B9F5-E17E853E16E2}">
      <dgm:prSet/>
      <dgm:spPr/>
      <dgm:t>
        <a:bodyPr/>
        <a:lstStyle/>
        <a:p>
          <a:pPr rtl="0"/>
          <a:r>
            <a:rPr lang="cs-CZ" smtClean="0"/>
            <a:t>Fólie</a:t>
          </a:r>
          <a:endParaRPr lang="cs-CZ"/>
        </a:p>
      </dgm:t>
    </dgm:pt>
    <dgm:pt modelId="{2CEA203F-69AA-4CF1-8FCD-50ECE22B2205}" type="parTrans" cxnId="{A7BBB80D-058B-403A-B5DD-943FEEDD7CCB}">
      <dgm:prSet/>
      <dgm:spPr/>
      <dgm:t>
        <a:bodyPr/>
        <a:lstStyle/>
        <a:p>
          <a:endParaRPr lang="cs-CZ"/>
        </a:p>
      </dgm:t>
    </dgm:pt>
    <dgm:pt modelId="{EABD2ABD-2B49-4170-9874-3E76415064D3}" type="sibTrans" cxnId="{A7BBB80D-058B-403A-B5DD-943FEEDD7CCB}">
      <dgm:prSet/>
      <dgm:spPr/>
      <dgm:t>
        <a:bodyPr/>
        <a:lstStyle/>
        <a:p>
          <a:endParaRPr lang="cs-CZ"/>
        </a:p>
      </dgm:t>
    </dgm:pt>
    <dgm:pt modelId="{47348A1C-BF87-46C8-AF2F-2D1294CFE50A}">
      <dgm:prSet/>
      <dgm:spPr/>
      <dgm:t>
        <a:bodyPr/>
        <a:lstStyle/>
        <a:p>
          <a:pPr rtl="0"/>
          <a:r>
            <a:rPr lang="cs-CZ" dirty="0" err="1" smtClean="0"/>
            <a:t>Stylusy</a:t>
          </a:r>
          <a:r>
            <a:rPr lang="cs-CZ" smtClean="0"/>
            <a:t>, rukavičky</a:t>
          </a:r>
          <a:r>
            <a:rPr lang="cs-CZ" smtClean="0">
              <a:sym typeface="Wingdings" pitchFamily="2" charset="2"/>
            </a:rPr>
            <a:t></a:t>
          </a:r>
          <a:endParaRPr lang="cs-CZ"/>
        </a:p>
      </dgm:t>
    </dgm:pt>
    <dgm:pt modelId="{F8861925-B9E6-44DB-9163-7E9730DC1733}" type="parTrans" cxnId="{A7AAA257-4D74-43B1-BF44-AC789F6C9B08}">
      <dgm:prSet/>
      <dgm:spPr/>
      <dgm:t>
        <a:bodyPr/>
        <a:lstStyle/>
        <a:p>
          <a:endParaRPr lang="cs-CZ"/>
        </a:p>
      </dgm:t>
    </dgm:pt>
    <dgm:pt modelId="{133D32CC-CECF-4CBF-9E59-F09084EA413A}" type="sibTrans" cxnId="{A7AAA257-4D74-43B1-BF44-AC789F6C9B08}">
      <dgm:prSet/>
      <dgm:spPr/>
      <dgm:t>
        <a:bodyPr/>
        <a:lstStyle/>
        <a:p>
          <a:endParaRPr lang="cs-CZ"/>
        </a:p>
      </dgm:t>
    </dgm:pt>
    <dgm:pt modelId="{139B8AD7-1E03-4A97-B801-702A6F9F7354}">
      <dgm:prSet/>
      <dgm:spPr/>
      <dgm:t>
        <a:bodyPr/>
        <a:lstStyle/>
        <a:p>
          <a:pPr rtl="0"/>
          <a:r>
            <a:rPr lang="cs-CZ" smtClean="0"/>
            <a:t>Držáky, adaptéry (tělesně postižení)</a:t>
          </a:r>
          <a:endParaRPr lang="cs-CZ"/>
        </a:p>
      </dgm:t>
    </dgm:pt>
    <dgm:pt modelId="{2859D0FC-03D9-4856-966C-E72A5D92DDE2}" type="parTrans" cxnId="{19A2A206-FCAB-43A6-AA0E-DE3C2EAAA677}">
      <dgm:prSet/>
      <dgm:spPr/>
      <dgm:t>
        <a:bodyPr/>
        <a:lstStyle/>
        <a:p>
          <a:endParaRPr lang="cs-CZ"/>
        </a:p>
      </dgm:t>
    </dgm:pt>
    <dgm:pt modelId="{542ABD7F-4318-487F-8CB6-B05557E8A4CD}" type="sibTrans" cxnId="{19A2A206-FCAB-43A6-AA0E-DE3C2EAAA677}">
      <dgm:prSet/>
      <dgm:spPr/>
      <dgm:t>
        <a:bodyPr/>
        <a:lstStyle/>
        <a:p>
          <a:endParaRPr lang="cs-CZ"/>
        </a:p>
      </dgm:t>
    </dgm:pt>
    <dgm:pt modelId="{A44EC607-7949-4379-AD86-F2B8A0EE0E11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Umožňuje přesný dotyk, bez obav ze špinavého displeje</a:t>
          </a:r>
          <a:endParaRPr lang="cs-CZ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F3CFB8-A386-4212-B6CB-612A93860E11}" type="parTrans" cxnId="{50FADA41-69B7-4FBC-B860-7224A6E2B9E7}">
      <dgm:prSet/>
      <dgm:spPr/>
      <dgm:t>
        <a:bodyPr/>
        <a:lstStyle/>
        <a:p>
          <a:endParaRPr lang="cs-CZ"/>
        </a:p>
      </dgm:t>
    </dgm:pt>
    <dgm:pt modelId="{F8829167-48AC-4C7A-8983-73E94E29E080}" type="sibTrans" cxnId="{50FADA41-69B7-4FBC-B860-7224A6E2B9E7}">
      <dgm:prSet/>
      <dgm:spPr/>
      <dgm:t>
        <a:bodyPr/>
        <a:lstStyle/>
        <a:p>
          <a:endParaRPr lang="cs-CZ"/>
        </a:p>
      </dgm:t>
    </dgm:pt>
    <dgm:pt modelId="{E2C3E4EB-9185-4109-A5E7-653D2789D96B}">
      <dgm:prSet custT="1"/>
      <dgm:spPr/>
      <dgm:t>
        <a:bodyPr/>
        <a:lstStyle/>
        <a:p>
          <a:r>
            <a:rPr lang="cs-CZ" sz="1600" dirty="0" smtClean="0">
              <a:latin typeface="Times New Roman" pitchFamily="18" charset="0"/>
              <a:cs typeface="Times New Roman" pitchFamily="18" charset="0"/>
            </a:rPr>
            <a:t>Nezbytná ochrana před poškozením displeje, zadní strany i hran</a:t>
          </a:r>
          <a:endParaRPr lang="cs-CZ" sz="1600" dirty="0">
            <a:latin typeface="Times New Roman" pitchFamily="18" charset="0"/>
            <a:cs typeface="Times New Roman" pitchFamily="18" charset="0"/>
          </a:endParaRPr>
        </a:p>
      </dgm:t>
    </dgm:pt>
    <dgm:pt modelId="{7F965E61-88A4-4429-A7DE-D87C0244457E}" type="parTrans" cxnId="{99A17CC1-17E7-4D46-9CDF-93A8D4575469}">
      <dgm:prSet/>
      <dgm:spPr/>
      <dgm:t>
        <a:bodyPr/>
        <a:lstStyle/>
        <a:p>
          <a:endParaRPr lang="cs-CZ"/>
        </a:p>
      </dgm:t>
    </dgm:pt>
    <dgm:pt modelId="{B66C8A34-13B4-4AB3-BAE3-4C928812C106}" type="sibTrans" cxnId="{99A17CC1-17E7-4D46-9CDF-93A8D4575469}">
      <dgm:prSet/>
      <dgm:spPr/>
      <dgm:t>
        <a:bodyPr/>
        <a:lstStyle/>
        <a:p>
          <a:endParaRPr lang="cs-CZ"/>
        </a:p>
      </dgm:t>
    </dgm:pt>
    <dgm:pt modelId="{ADC8A277-F825-49B8-9EF3-FB70FA8F498C}">
      <dgm:prSet custT="1"/>
      <dgm:spPr/>
      <dgm:t>
        <a:bodyPr/>
        <a:lstStyle/>
        <a:p>
          <a:r>
            <a:rPr lang="cs-CZ" sz="1600" dirty="0" smtClean="0">
              <a:latin typeface="Times New Roman" pitchFamily="18" charset="0"/>
              <a:cs typeface="Times New Roman" pitchFamily="18" charset="0"/>
            </a:rPr>
            <a:t>Chrání tablet při přenášení </a:t>
          </a:r>
          <a:endParaRPr lang="cs-CZ" sz="1600" dirty="0">
            <a:latin typeface="Times New Roman" pitchFamily="18" charset="0"/>
            <a:cs typeface="Times New Roman" pitchFamily="18" charset="0"/>
          </a:endParaRPr>
        </a:p>
      </dgm:t>
    </dgm:pt>
    <dgm:pt modelId="{ADFDF77E-3258-4C68-9A1C-3C44626390AD}" type="parTrans" cxnId="{1DBB9C7E-EF49-4883-9E96-222776109B04}">
      <dgm:prSet/>
      <dgm:spPr/>
      <dgm:t>
        <a:bodyPr/>
        <a:lstStyle/>
        <a:p>
          <a:endParaRPr lang="cs-CZ"/>
        </a:p>
      </dgm:t>
    </dgm:pt>
    <dgm:pt modelId="{44617931-48CD-4736-9691-EE54172863D7}" type="sibTrans" cxnId="{1DBB9C7E-EF49-4883-9E96-222776109B04}">
      <dgm:prSet/>
      <dgm:spPr/>
      <dgm:t>
        <a:bodyPr/>
        <a:lstStyle/>
        <a:p>
          <a:endParaRPr lang="cs-CZ"/>
        </a:p>
      </dgm:t>
    </dgm:pt>
    <dgm:pt modelId="{F3D334C1-B29B-44B3-B0BF-E5528F711611}">
      <dgm:prSet custT="1"/>
      <dgm:spPr/>
      <dgm:t>
        <a:bodyPr/>
        <a:lstStyle/>
        <a:p>
          <a:r>
            <a:rPr lang="cs-CZ" sz="1600" dirty="0" smtClean="0">
              <a:latin typeface="Times New Roman" pitchFamily="18" charset="0"/>
              <a:cs typeface="Times New Roman" pitchFamily="18" charset="0"/>
            </a:rPr>
            <a:t>např. před tekutinou, před promoknutím v batohu</a:t>
          </a:r>
          <a:endParaRPr lang="cs-CZ" sz="1600" dirty="0">
            <a:latin typeface="Times New Roman" pitchFamily="18" charset="0"/>
            <a:cs typeface="Times New Roman" pitchFamily="18" charset="0"/>
          </a:endParaRPr>
        </a:p>
      </dgm:t>
    </dgm:pt>
    <dgm:pt modelId="{50D7BE5B-57F9-48A1-91AC-D6E3F6F8D37C}" type="parTrans" cxnId="{5893DF6C-D4D1-439D-8C4A-53A1799732C5}">
      <dgm:prSet/>
      <dgm:spPr/>
      <dgm:t>
        <a:bodyPr/>
        <a:lstStyle/>
        <a:p>
          <a:endParaRPr lang="cs-CZ"/>
        </a:p>
      </dgm:t>
    </dgm:pt>
    <dgm:pt modelId="{3BD8FE71-D93A-48BD-8E05-954A0ED42E69}" type="sibTrans" cxnId="{5893DF6C-D4D1-439D-8C4A-53A1799732C5}">
      <dgm:prSet/>
      <dgm:spPr/>
      <dgm:t>
        <a:bodyPr/>
        <a:lstStyle/>
        <a:p>
          <a:endParaRPr lang="cs-CZ"/>
        </a:p>
      </dgm:t>
    </dgm:pt>
    <dgm:pt modelId="{C449F117-0AB5-440D-8CB5-3CAD45F91C3B}">
      <dgm:prSet custT="1"/>
      <dgm:spPr/>
      <dgm:t>
        <a:bodyPr/>
        <a:lstStyle/>
        <a:p>
          <a:r>
            <a:rPr lang="cs-CZ" sz="1600" dirty="0" smtClean="0">
              <a:latin typeface="Times New Roman" pitchFamily="18" charset="0"/>
              <a:cs typeface="Times New Roman" pitchFamily="18" charset="0"/>
            </a:rPr>
            <a:t>Chrání display před poškrábáním, před volnou tekutinou, zamezí ušpinění </a:t>
          </a:r>
          <a:r>
            <a:rPr lang="cs-CZ" sz="1600" dirty="0" err="1" smtClean="0">
              <a:latin typeface="Times New Roman" pitchFamily="18" charset="0"/>
              <a:cs typeface="Times New Roman" pitchFamily="18" charset="0"/>
            </a:rPr>
            <a:t>displaye</a:t>
          </a:r>
          <a:endParaRPr lang="cs-CZ" sz="1600" dirty="0">
            <a:latin typeface="Times New Roman" pitchFamily="18" charset="0"/>
            <a:cs typeface="Times New Roman" pitchFamily="18" charset="0"/>
          </a:endParaRPr>
        </a:p>
      </dgm:t>
    </dgm:pt>
    <dgm:pt modelId="{7A82B004-B639-45B8-9E4C-14AA8A8BFBD5}" type="parTrans" cxnId="{7ACACA78-9FC5-4A71-BF85-3FC437E091DD}">
      <dgm:prSet/>
      <dgm:spPr/>
      <dgm:t>
        <a:bodyPr/>
        <a:lstStyle/>
        <a:p>
          <a:endParaRPr lang="cs-CZ"/>
        </a:p>
      </dgm:t>
    </dgm:pt>
    <dgm:pt modelId="{D00F6C18-8319-4125-AA7B-012D69E97A4E}" type="sibTrans" cxnId="{7ACACA78-9FC5-4A71-BF85-3FC437E091DD}">
      <dgm:prSet/>
      <dgm:spPr/>
      <dgm:t>
        <a:bodyPr/>
        <a:lstStyle/>
        <a:p>
          <a:endParaRPr lang="cs-CZ"/>
        </a:p>
      </dgm:t>
    </dgm:pt>
    <dgm:pt modelId="{0A7C9298-23D7-4500-BE03-023F2405A994}">
      <dgm:prSet custT="1"/>
      <dgm:spPr/>
      <dgm:t>
        <a:bodyPr/>
        <a:lstStyle/>
        <a:p>
          <a:r>
            <a:rPr lang="cs-CZ" sz="1600" dirty="0" smtClean="0">
              <a:latin typeface="Times New Roman" pitchFamily="18" charset="0"/>
              <a:cs typeface="Times New Roman" pitchFamily="18" charset="0"/>
            </a:rPr>
            <a:t>Umožňuje využívat </a:t>
          </a:r>
          <a:r>
            <a:rPr lang="cs-CZ" sz="1600" dirty="0" err="1" smtClean="0">
              <a:latin typeface="Times New Roman" pitchFamily="18" charset="0"/>
              <a:cs typeface="Times New Roman" pitchFamily="18" charset="0"/>
            </a:rPr>
            <a:t>iPad</a:t>
          </a:r>
          <a:r>
            <a:rPr lang="cs-CZ" sz="1600" dirty="0" smtClean="0">
              <a:latin typeface="Times New Roman" pitchFamily="18" charset="0"/>
              <a:cs typeface="Times New Roman" pitchFamily="18" charset="0"/>
            </a:rPr>
            <a:t> v každé situaci, i osobám s těžkým zdravotním postižením</a:t>
          </a:r>
          <a:endParaRPr lang="cs-CZ" sz="1600" dirty="0">
            <a:latin typeface="Times New Roman" pitchFamily="18" charset="0"/>
            <a:cs typeface="Times New Roman" pitchFamily="18" charset="0"/>
          </a:endParaRPr>
        </a:p>
      </dgm:t>
    </dgm:pt>
    <dgm:pt modelId="{B902A18B-BBAB-40CF-9914-6AA5E6E1DAB8}" type="parTrans" cxnId="{BD5DBFE2-4EF9-450F-80E3-CBAA29D3A0EB}">
      <dgm:prSet/>
      <dgm:spPr/>
      <dgm:t>
        <a:bodyPr/>
        <a:lstStyle/>
        <a:p>
          <a:endParaRPr lang="cs-CZ"/>
        </a:p>
      </dgm:t>
    </dgm:pt>
    <dgm:pt modelId="{C038050C-B3DE-48D2-A314-9DC0710F9155}" type="sibTrans" cxnId="{BD5DBFE2-4EF9-450F-80E3-CBAA29D3A0EB}">
      <dgm:prSet/>
      <dgm:spPr/>
      <dgm:t>
        <a:bodyPr/>
        <a:lstStyle/>
        <a:p>
          <a:endParaRPr lang="cs-CZ"/>
        </a:p>
      </dgm:t>
    </dgm:pt>
    <dgm:pt modelId="{4D6BE7E3-6F27-4003-8A55-F45EC1A08779}">
      <dgm:prSet custT="1"/>
      <dgm:spPr/>
      <dgm:t>
        <a:bodyPr/>
        <a:lstStyle/>
        <a:p>
          <a:r>
            <a:rPr lang="cs-CZ" sz="16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cs-CZ" sz="1600" dirty="0">
            <a:latin typeface="Times New Roman" pitchFamily="18" charset="0"/>
            <a:cs typeface="Times New Roman" pitchFamily="18" charset="0"/>
          </a:endParaRPr>
        </a:p>
      </dgm:t>
    </dgm:pt>
    <dgm:pt modelId="{4000A1E3-D8AD-4DA6-9CBC-F000D31D7949}" type="parTrans" cxnId="{4E033D94-E5EC-4E64-BC69-0D4351CDCABC}">
      <dgm:prSet/>
      <dgm:spPr/>
      <dgm:t>
        <a:bodyPr/>
        <a:lstStyle/>
        <a:p>
          <a:endParaRPr lang="cs-CZ"/>
        </a:p>
      </dgm:t>
    </dgm:pt>
    <dgm:pt modelId="{79C08E66-C1F8-4758-8055-5B0447F951D0}" type="sibTrans" cxnId="{4E033D94-E5EC-4E64-BC69-0D4351CDCABC}">
      <dgm:prSet/>
      <dgm:spPr/>
      <dgm:t>
        <a:bodyPr/>
        <a:lstStyle/>
        <a:p>
          <a:endParaRPr lang="cs-CZ"/>
        </a:p>
      </dgm:t>
    </dgm:pt>
    <dgm:pt modelId="{AD2BA949-6C6B-4EED-BB01-576462D1BF45}" type="pres">
      <dgm:prSet presAssocID="{A7A1BFE2-DFEB-4036-B772-8B7F7906FD09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2358E06-0450-44C2-B254-858014F6EEFE}" type="pres">
      <dgm:prSet presAssocID="{9713A335-71E1-40F3-8E19-F7380FE396EC}" presName="compNode" presStyleCnt="0"/>
      <dgm:spPr/>
    </dgm:pt>
    <dgm:pt modelId="{E38F0EFF-2A72-4D2C-8542-0E75FA0014A8}" type="pres">
      <dgm:prSet presAssocID="{9713A335-71E1-40F3-8E19-F7380FE396EC}" presName="childRec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6EFAAB-00A8-4279-8C79-D9D822F2EC33}" type="pres">
      <dgm:prSet presAssocID="{9713A335-71E1-40F3-8E19-F7380FE396E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2805F8F-E15B-4AC0-9A8A-206ACA985C10}" type="pres">
      <dgm:prSet presAssocID="{9713A335-71E1-40F3-8E19-F7380FE396EC}" presName="parentRect" presStyleLbl="alignNode1" presStyleIdx="0" presStyleCnt="5"/>
      <dgm:spPr/>
      <dgm:t>
        <a:bodyPr/>
        <a:lstStyle/>
        <a:p>
          <a:endParaRPr lang="cs-CZ"/>
        </a:p>
      </dgm:t>
    </dgm:pt>
    <dgm:pt modelId="{4868EFCF-EDA5-46FB-8D86-D3F6F3C0338D}" type="pres">
      <dgm:prSet presAssocID="{9713A335-71E1-40F3-8E19-F7380FE396EC}" presName="adorn" presStyleLbl="fgAccFollowNode1" presStyleIdx="0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cs-CZ"/>
        </a:p>
      </dgm:t>
    </dgm:pt>
    <dgm:pt modelId="{C7088CA4-4DF9-48AD-AA1E-541C0A137498}" type="pres">
      <dgm:prSet presAssocID="{2C126B3A-7E26-4629-80D4-A92DE9F316C1}" presName="sibTrans" presStyleLbl="sibTrans2D1" presStyleIdx="0" presStyleCnt="0"/>
      <dgm:spPr/>
      <dgm:t>
        <a:bodyPr/>
        <a:lstStyle/>
        <a:p>
          <a:endParaRPr lang="cs-CZ"/>
        </a:p>
      </dgm:t>
    </dgm:pt>
    <dgm:pt modelId="{1546ED7C-1335-4E41-9422-3EA9AB0DCC96}" type="pres">
      <dgm:prSet presAssocID="{9A4E9BF4-E469-449E-BC2A-C600C2E9C4E4}" presName="compNode" presStyleCnt="0"/>
      <dgm:spPr/>
    </dgm:pt>
    <dgm:pt modelId="{80F3EE9A-4884-4D20-889F-CAE84A446451}" type="pres">
      <dgm:prSet presAssocID="{9A4E9BF4-E469-449E-BC2A-C600C2E9C4E4}" presName="childRec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14BF58E-C06C-4ED6-B24C-2F0D92566C67}" type="pres">
      <dgm:prSet presAssocID="{9A4E9BF4-E469-449E-BC2A-C600C2E9C4E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AEE2529-DB49-4E4E-AE71-E682AC6B7811}" type="pres">
      <dgm:prSet presAssocID="{9A4E9BF4-E469-449E-BC2A-C600C2E9C4E4}" presName="parentRect" presStyleLbl="alignNode1" presStyleIdx="1" presStyleCnt="5"/>
      <dgm:spPr/>
      <dgm:t>
        <a:bodyPr/>
        <a:lstStyle/>
        <a:p>
          <a:endParaRPr lang="cs-CZ"/>
        </a:p>
      </dgm:t>
    </dgm:pt>
    <dgm:pt modelId="{F719F81A-CEC5-4AA7-8324-652CC18CBEAA}" type="pres">
      <dgm:prSet presAssocID="{9A4E9BF4-E469-449E-BC2A-C600C2E9C4E4}" presName="adorn" presStyleLbl="fgAccFollow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cs-CZ"/>
        </a:p>
      </dgm:t>
    </dgm:pt>
    <dgm:pt modelId="{FCDE3F39-506A-4E50-991B-E188BA16EEE7}" type="pres">
      <dgm:prSet presAssocID="{E584C1AB-CD8B-4B50-9959-A148A6288B31}" presName="sibTrans" presStyleLbl="sibTrans2D1" presStyleIdx="0" presStyleCnt="0"/>
      <dgm:spPr/>
      <dgm:t>
        <a:bodyPr/>
        <a:lstStyle/>
        <a:p>
          <a:endParaRPr lang="cs-CZ"/>
        </a:p>
      </dgm:t>
    </dgm:pt>
    <dgm:pt modelId="{3BEC8064-B590-4476-829C-C1B5289FC596}" type="pres">
      <dgm:prSet presAssocID="{7DDCB289-03D5-4CDE-B9F5-E17E853E16E2}" presName="compNode" presStyleCnt="0"/>
      <dgm:spPr/>
    </dgm:pt>
    <dgm:pt modelId="{88835D4C-9AA1-4EED-8F41-FA6A14214F92}" type="pres">
      <dgm:prSet presAssocID="{7DDCB289-03D5-4CDE-B9F5-E17E853E16E2}" presName="childRec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C9F4A02-F33E-4E4F-97AC-9C487CCBD22A}" type="pres">
      <dgm:prSet presAssocID="{7DDCB289-03D5-4CDE-B9F5-E17E853E16E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46B020B-991C-4619-8EAA-3448F9389C46}" type="pres">
      <dgm:prSet presAssocID="{7DDCB289-03D5-4CDE-B9F5-E17E853E16E2}" presName="parentRect" presStyleLbl="alignNode1" presStyleIdx="2" presStyleCnt="5"/>
      <dgm:spPr/>
      <dgm:t>
        <a:bodyPr/>
        <a:lstStyle/>
        <a:p>
          <a:endParaRPr lang="cs-CZ"/>
        </a:p>
      </dgm:t>
    </dgm:pt>
    <dgm:pt modelId="{646E32BF-C830-41CB-AAA0-3CF1126053F6}" type="pres">
      <dgm:prSet presAssocID="{7DDCB289-03D5-4CDE-B9F5-E17E853E16E2}" presName="adorn" presStyleLbl="fgAccFollowNode1" presStyleIdx="2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2F398323-5C35-4A30-A570-DABADE190DA7}" type="pres">
      <dgm:prSet presAssocID="{EABD2ABD-2B49-4170-9874-3E76415064D3}" presName="sibTrans" presStyleLbl="sibTrans2D1" presStyleIdx="0" presStyleCnt="0"/>
      <dgm:spPr/>
      <dgm:t>
        <a:bodyPr/>
        <a:lstStyle/>
        <a:p>
          <a:endParaRPr lang="cs-CZ"/>
        </a:p>
      </dgm:t>
    </dgm:pt>
    <dgm:pt modelId="{B02FB3F3-9664-4786-8924-A50F671B9A7C}" type="pres">
      <dgm:prSet presAssocID="{47348A1C-BF87-46C8-AF2F-2D1294CFE50A}" presName="compNode" presStyleCnt="0"/>
      <dgm:spPr/>
    </dgm:pt>
    <dgm:pt modelId="{FFB05BBE-C9E0-47EC-B29A-5A6BF118003E}" type="pres">
      <dgm:prSet presAssocID="{47348A1C-BF87-46C8-AF2F-2D1294CFE50A}" presName="childRec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95AD07-9E06-4076-8C52-3604D6F50E8E}" type="pres">
      <dgm:prSet presAssocID="{47348A1C-BF87-46C8-AF2F-2D1294CFE50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F89FECA-5051-4115-9C04-18E6F1FA22CC}" type="pres">
      <dgm:prSet presAssocID="{47348A1C-BF87-46C8-AF2F-2D1294CFE50A}" presName="parentRect" presStyleLbl="alignNode1" presStyleIdx="3" presStyleCnt="5"/>
      <dgm:spPr/>
      <dgm:t>
        <a:bodyPr/>
        <a:lstStyle/>
        <a:p>
          <a:endParaRPr lang="cs-CZ"/>
        </a:p>
      </dgm:t>
    </dgm:pt>
    <dgm:pt modelId="{196D52A6-0BAB-49FD-B8D1-502F65306091}" type="pres">
      <dgm:prSet presAssocID="{47348A1C-BF87-46C8-AF2F-2D1294CFE50A}" presName="adorn" presStyleLbl="fgAccFollowNode1" presStyleIdx="3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39F35042-4ACD-411D-BF73-D03BBB10DBC7}" type="pres">
      <dgm:prSet presAssocID="{133D32CC-CECF-4CBF-9E59-F09084EA413A}" presName="sibTrans" presStyleLbl="sibTrans2D1" presStyleIdx="0" presStyleCnt="0"/>
      <dgm:spPr/>
      <dgm:t>
        <a:bodyPr/>
        <a:lstStyle/>
        <a:p>
          <a:endParaRPr lang="cs-CZ"/>
        </a:p>
      </dgm:t>
    </dgm:pt>
    <dgm:pt modelId="{46B93036-FDBF-4F64-8963-86A9C1ED418F}" type="pres">
      <dgm:prSet presAssocID="{139B8AD7-1E03-4A97-B801-702A6F9F7354}" presName="compNode" presStyleCnt="0"/>
      <dgm:spPr/>
    </dgm:pt>
    <dgm:pt modelId="{58018011-597E-4981-8755-B4703C031D85}" type="pres">
      <dgm:prSet presAssocID="{139B8AD7-1E03-4A97-B801-702A6F9F7354}" presName="childRec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B3BE4DF-7E52-4537-ACF8-A860BAC372EB}" type="pres">
      <dgm:prSet presAssocID="{139B8AD7-1E03-4A97-B801-702A6F9F735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BBD6163-61AD-4474-8318-E2AF4DFB4D12}" type="pres">
      <dgm:prSet presAssocID="{139B8AD7-1E03-4A97-B801-702A6F9F7354}" presName="parentRect" presStyleLbl="alignNode1" presStyleIdx="4" presStyleCnt="5"/>
      <dgm:spPr/>
      <dgm:t>
        <a:bodyPr/>
        <a:lstStyle/>
        <a:p>
          <a:endParaRPr lang="cs-CZ"/>
        </a:p>
      </dgm:t>
    </dgm:pt>
    <dgm:pt modelId="{63B6572A-951B-4CFA-959F-688AF74D91ED}" type="pres">
      <dgm:prSet presAssocID="{139B8AD7-1E03-4A97-B801-702A6F9F7354}" presName="adorn" presStyleLbl="fgAccFollowNode1" presStyleIdx="4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9000" r="-119000"/>
          </a:stretch>
        </a:blipFill>
      </dgm:spPr>
      <dgm:t>
        <a:bodyPr/>
        <a:lstStyle/>
        <a:p>
          <a:endParaRPr lang="cs-CZ"/>
        </a:p>
      </dgm:t>
    </dgm:pt>
  </dgm:ptLst>
  <dgm:cxnLst>
    <dgm:cxn modelId="{BD5DBFE2-4EF9-450F-80E3-CBAA29D3A0EB}" srcId="{139B8AD7-1E03-4A97-B801-702A6F9F7354}" destId="{0A7C9298-23D7-4500-BE03-023F2405A994}" srcOrd="0" destOrd="0" parTransId="{B902A18B-BBAB-40CF-9914-6AA5E6E1DAB8}" sibTransId="{C038050C-B3DE-48D2-A314-9DC0710F9155}"/>
    <dgm:cxn modelId="{0E710312-6D9A-4539-B7AC-CF25D08045DB}" type="presOf" srcId="{F3D334C1-B29B-44B3-B0BF-E5528F711611}" destId="{80F3EE9A-4884-4D20-889F-CAE84A446451}" srcOrd="0" destOrd="1" presId="urn:microsoft.com/office/officeart/2005/8/layout/bList2"/>
    <dgm:cxn modelId="{271F379B-539A-4443-93C7-FB7B2D5A4A65}" type="presOf" srcId="{EABD2ABD-2B49-4170-9874-3E76415064D3}" destId="{2F398323-5C35-4A30-A570-DABADE190DA7}" srcOrd="0" destOrd="0" presId="urn:microsoft.com/office/officeart/2005/8/layout/bList2"/>
    <dgm:cxn modelId="{5893DF6C-D4D1-439D-8C4A-53A1799732C5}" srcId="{9A4E9BF4-E469-449E-BC2A-C600C2E9C4E4}" destId="{F3D334C1-B29B-44B3-B0BF-E5528F711611}" srcOrd="1" destOrd="0" parTransId="{50D7BE5B-57F9-48A1-91AC-D6E3F6F8D37C}" sibTransId="{3BD8FE71-D93A-48BD-8E05-954A0ED42E69}"/>
    <dgm:cxn modelId="{38A9E4A5-A4A8-4E88-AAA9-1B364AAF7687}" type="presOf" srcId="{139B8AD7-1E03-4A97-B801-702A6F9F7354}" destId="{4B3BE4DF-7E52-4537-ACF8-A860BAC372EB}" srcOrd="0" destOrd="0" presId="urn:microsoft.com/office/officeart/2005/8/layout/bList2"/>
    <dgm:cxn modelId="{7153128E-37F8-4882-9746-A5B2281503A6}" type="presOf" srcId="{4D6BE7E3-6F27-4003-8A55-F45EC1A08779}" destId="{FFB05BBE-C9E0-47EC-B29A-5A6BF118003E}" srcOrd="0" destOrd="1" presId="urn:microsoft.com/office/officeart/2005/8/layout/bList2"/>
    <dgm:cxn modelId="{1DBB9C7E-EF49-4883-9E96-222776109B04}" srcId="{9A4E9BF4-E469-449E-BC2A-C600C2E9C4E4}" destId="{ADC8A277-F825-49B8-9EF3-FB70FA8F498C}" srcOrd="0" destOrd="0" parTransId="{ADFDF77E-3258-4C68-9A1C-3C44626390AD}" sibTransId="{44617931-48CD-4736-9691-EE54172863D7}"/>
    <dgm:cxn modelId="{1C28EB0D-5E4B-426E-B232-4B4CD4AA1C6D}" type="presOf" srcId="{E584C1AB-CD8B-4B50-9959-A148A6288B31}" destId="{FCDE3F39-506A-4E50-991B-E188BA16EEE7}" srcOrd="0" destOrd="0" presId="urn:microsoft.com/office/officeart/2005/8/layout/bList2"/>
    <dgm:cxn modelId="{9BDE16DD-5A02-4BEC-8370-B44C28C85D06}" type="presOf" srcId="{9A4E9BF4-E469-449E-BC2A-C600C2E9C4E4}" destId="{414BF58E-C06C-4ED6-B24C-2F0D92566C67}" srcOrd="0" destOrd="0" presId="urn:microsoft.com/office/officeart/2005/8/layout/bList2"/>
    <dgm:cxn modelId="{045F37D1-9443-4C7D-A295-577797F5671C}" type="presOf" srcId="{A7A1BFE2-DFEB-4036-B772-8B7F7906FD09}" destId="{AD2BA949-6C6B-4EED-BB01-576462D1BF45}" srcOrd="0" destOrd="0" presId="urn:microsoft.com/office/officeart/2005/8/layout/bList2"/>
    <dgm:cxn modelId="{946114A8-709E-4ADC-BD3B-61157773A0DB}" type="presOf" srcId="{9713A335-71E1-40F3-8E19-F7380FE396EC}" destId="{B2805F8F-E15B-4AC0-9A8A-206ACA985C10}" srcOrd="1" destOrd="0" presId="urn:microsoft.com/office/officeart/2005/8/layout/bList2"/>
    <dgm:cxn modelId="{1335883A-CECB-4861-A81B-2DCA65B47719}" type="presOf" srcId="{7DDCB289-03D5-4CDE-B9F5-E17E853E16E2}" destId="{F46B020B-991C-4619-8EAA-3448F9389C46}" srcOrd="1" destOrd="0" presId="urn:microsoft.com/office/officeart/2005/8/layout/bList2"/>
    <dgm:cxn modelId="{BA1BBE25-B8EA-4FB6-9084-948501164049}" type="presOf" srcId="{0A7C9298-23D7-4500-BE03-023F2405A994}" destId="{58018011-597E-4981-8755-B4703C031D85}" srcOrd="0" destOrd="0" presId="urn:microsoft.com/office/officeart/2005/8/layout/bList2"/>
    <dgm:cxn modelId="{0FFD06DC-6639-4C20-9CC0-72EFFD5A1C64}" type="presOf" srcId="{ADC8A277-F825-49B8-9EF3-FB70FA8F498C}" destId="{80F3EE9A-4884-4D20-889F-CAE84A446451}" srcOrd="0" destOrd="0" presId="urn:microsoft.com/office/officeart/2005/8/layout/bList2"/>
    <dgm:cxn modelId="{33F59D5E-A0DA-4A6B-BB6F-B6A09FDDA3ED}" type="presOf" srcId="{9A4E9BF4-E469-449E-BC2A-C600C2E9C4E4}" destId="{5AEE2529-DB49-4E4E-AE71-E682AC6B7811}" srcOrd="1" destOrd="0" presId="urn:microsoft.com/office/officeart/2005/8/layout/bList2"/>
    <dgm:cxn modelId="{50FADA41-69B7-4FBC-B860-7224A6E2B9E7}" srcId="{47348A1C-BF87-46C8-AF2F-2D1294CFE50A}" destId="{A44EC607-7949-4379-AD86-F2B8A0EE0E11}" srcOrd="0" destOrd="0" parTransId="{90F3CFB8-A386-4212-B6CB-612A93860E11}" sibTransId="{F8829167-48AC-4C7A-8983-73E94E29E080}"/>
    <dgm:cxn modelId="{B2BC8053-5297-49FF-A8DF-BC10B312F9C0}" type="presOf" srcId="{133D32CC-CECF-4CBF-9E59-F09084EA413A}" destId="{39F35042-4ACD-411D-BF73-D03BBB10DBC7}" srcOrd="0" destOrd="0" presId="urn:microsoft.com/office/officeart/2005/8/layout/bList2"/>
    <dgm:cxn modelId="{80B25DD0-18D9-43CA-A22D-DC7E688ED6D4}" type="presOf" srcId="{47348A1C-BF87-46C8-AF2F-2D1294CFE50A}" destId="{0F89FECA-5051-4115-9C04-18E6F1FA22CC}" srcOrd="1" destOrd="0" presId="urn:microsoft.com/office/officeart/2005/8/layout/bList2"/>
    <dgm:cxn modelId="{2C4CE548-6C6E-4618-9812-BD35A7746F6E}" srcId="{A7A1BFE2-DFEB-4036-B772-8B7F7906FD09}" destId="{9713A335-71E1-40F3-8E19-F7380FE396EC}" srcOrd="0" destOrd="0" parTransId="{0CF38496-9A8F-4B88-9ABE-719320FAA0CD}" sibTransId="{2C126B3A-7E26-4629-80D4-A92DE9F316C1}"/>
    <dgm:cxn modelId="{382C022E-301D-42C8-80EB-A514D26F8F22}" type="presOf" srcId="{7DDCB289-03D5-4CDE-B9F5-E17E853E16E2}" destId="{4C9F4A02-F33E-4E4F-97AC-9C487CCBD22A}" srcOrd="0" destOrd="0" presId="urn:microsoft.com/office/officeart/2005/8/layout/bList2"/>
    <dgm:cxn modelId="{99A17CC1-17E7-4D46-9CDF-93A8D4575469}" srcId="{9713A335-71E1-40F3-8E19-F7380FE396EC}" destId="{E2C3E4EB-9185-4109-A5E7-653D2789D96B}" srcOrd="0" destOrd="0" parTransId="{7F965E61-88A4-4429-A7DE-D87C0244457E}" sibTransId="{B66C8A34-13B4-4AB3-BAE3-4C928812C106}"/>
    <dgm:cxn modelId="{19A2A206-FCAB-43A6-AA0E-DE3C2EAAA677}" srcId="{A7A1BFE2-DFEB-4036-B772-8B7F7906FD09}" destId="{139B8AD7-1E03-4A97-B801-702A6F9F7354}" srcOrd="4" destOrd="0" parTransId="{2859D0FC-03D9-4856-966C-E72A5D92DDE2}" sibTransId="{542ABD7F-4318-487F-8CB6-B05557E8A4CD}"/>
    <dgm:cxn modelId="{4E92692D-1971-4BD2-B495-48CFB5CE7278}" type="presOf" srcId="{9713A335-71E1-40F3-8E19-F7380FE396EC}" destId="{166EFAAB-00A8-4279-8C79-D9D822F2EC33}" srcOrd="0" destOrd="0" presId="urn:microsoft.com/office/officeart/2005/8/layout/bList2"/>
    <dgm:cxn modelId="{17D071C0-434B-4FDA-A6A2-004FE85FFF4E}" type="presOf" srcId="{A44EC607-7949-4379-AD86-F2B8A0EE0E11}" destId="{FFB05BBE-C9E0-47EC-B29A-5A6BF118003E}" srcOrd="0" destOrd="0" presId="urn:microsoft.com/office/officeart/2005/8/layout/bList2"/>
    <dgm:cxn modelId="{A7AAA257-4D74-43B1-BF44-AC789F6C9B08}" srcId="{A7A1BFE2-DFEB-4036-B772-8B7F7906FD09}" destId="{47348A1C-BF87-46C8-AF2F-2D1294CFE50A}" srcOrd="3" destOrd="0" parTransId="{F8861925-B9E6-44DB-9163-7E9730DC1733}" sibTransId="{133D32CC-CECF-4CBF-9E59-F09084EA413A}"/>
    <dgm:cxn modelId="{45B7E0A0-E9A5-4A0C-A4DC-FF7ED7F5564F}" type="presOf" srcId="{139B8AD7-1E03-4A97-B801-702A6F9F7354}" destId="{3BBD6163-61AD-4474-8318-E2AF4DFB4D12}" srcOrd="1" destOrd="0" presId="urn:microsoft.com/office/officeart/2005/8/layout/bList2"/>
    <dgm:cxn modelId="{7ACACA78-9FC5-4A71-BF85-3FC437E091DD}" srcId="{7DDCB289-03D5-4CDE-B9F5-E17E853E16E2}" destId="{C449F117-0AB5-440D-8CB5-3CAD45F91C3B}" srcOrd="0" destOrd="0" parTransId="{7A82B004-B639-45B8-9E4C-14AA8A8BFBD5}" sibTransId="{D00F6C18-8319-4125-AA7B-012D69E97A4E}"/>
    <dgm:cxn modelId="{381B2435-1B01-42A9-9F6A-095543CC0484}" type="presOf" srcId="{47348A1C-BF87-46C8-AF2F-2D1294CFE50A}" destId="{A795AD07-9E06-4076-8C52-3604D6F50E8E}" srcOrd="0" destOrd="0" presId="urn:microsoft.com/office/officeart/2005/8/layout/bList2"/>
    <dgm:cxn modelId="{6F1D0CFC-3D87-4EFE-AFE1-FD1ECFFFCDFA}" type="presOf" srcId="{E2C3E4EB-9185-4109-A5E7-653D2789D96B}" destId="{E38F0EFF-2A72-4D2C-8542-0E75FA0014A8}" srcOrd="0" destOrd="0" presId="urn:microsoft.com/office/officeart/2005/8/layout/bList2"/>
    <dgm:cxn modelId="{4E033D94-E5EC-4E64-BC69-0D4351CDCABC}" srcId="{47348A1C-BF87-46C8-AF2F-2D1294CFE50A}" destId="{4D6BE7E3-6F27-4003-8A55-F45EC1A08779}" srcOrd="1" destOrd="0" parTransId="{4000A1E3-D8AD-4DA6-9CBC-F000D31D7949}" sibTransId="{79C08E66-C1F8-4758-8055-5B0447F951D0}"/>
    <dgm:cxn modelId="{94EC8A10-8DAF-4D91-B5F6-9DDA76FD6102}" type="presOf" srcId="{C449F117-0AB5-440D-8CB5-3CAD45F91C3B}" destId="{88835D4C-9AA1-4EED-8F41-FA6A14214F92}" srcOrd="0" destOrd="0" presId="urn:microsoft.com/office/officeart/2005/8/layout/bList2"/>
    <dgm:cxn modelId="{88733CA3-0443-4734-AC1A-533AC1C6F065}" srcId="{A7A1BFE2-DFEB-4036-B772-8B7F7906FD09}" destId="{9A4E9BF4-E469-449E-BC2A-C600C2E9C4E4}" srcOrd="1" destOrd="0" parTransId="{CE20FBAE-68F4-49C2-B103-C7E4E5F884D2}" sibTransId="{E584C1AB-CD8B-4B50-9959-A148A6288B31}"/>
    <dgm:cxn modelId="{A7BBB80D-058B-403A-B5DD-943FEEDD7CCB}" srcId="{A7A1BFE2-DFEB-4036-B772-8B7F7906FD09}" destId="{7DDCB289-03D5-4CDE-B9F5-E17E853E16E2}" srcOrd="2" destOrd="0" parTransId="{2CEA203F-69AA-4CF1-8FCD-50ECE22B2205}" sibTransId="{EABD2ABD-2B49-4170-9874-3E76415064D3}"/>
    <dgm:cxn modelId="{4EDF8EBE-1DAA-4A48-A6CB-1A97D342047F}" type="presOf" srcId="{2C126B3A-7E26-4629-80D4-A92DE9F316C1}" destId="{C7088CA4-4DF9-48AD-AA1E-541C0A137498}" srcOrd="0" destOrd="0" presId="urn:microsoft.com/office/officeart/2005/8/layout/bList2"/>
    <dgm:cxn modelId="{2AE6E26E-C05A-4B00-9115-089EF7C96DE1}" type="presParOf" srcId="{AD2BA949-6C6B-4EED-BB01-576462D1BF45}" destId="{A2358E06-0450-44C2-B254-858014F6EEFE}" srcOrd="0" destOrd="0" presId="urn:microsoft.com/office/officeart/2005/8/layout/bList2"/>
    <dgm:cxn modelId="{01B5013B-9F4C-4A67-946C-78EB7C9AE5E7}" type="presParOf" srcId="{A2358E06-0450-44C2-B254-858014F6EEFE}" destId="{E38F0EFF-2A72-4D2C-8542-0E75FA0014A8}" srcOrd="0" destOrd="0" presId="urn:microsoft.com/office/officeart/2005/8/layout/bList2"/>
    <dgm:cxn modelId="{6782410C-EA86-4D1C-96BA-EA4D5420396C}" type="presParOf" srcId="{A2358E06-0450-44C2-B254-858014F6EEFE}" destId="{166EFAAB-00A8-4279-8C79-D9D822F2EC33}" srcOrd="1" destOrd="0" presId="urn:microsoft.com/office/officeart/2005/8/layout/bList2"/>
    <dgm:cxn modelId="{8BF7D947-FCB1-44A3-83A3-7BC6811FFF34}" type="presParOf" srcId="{A2358E06-0450-44C2-B254-858014F6EEFE}" destId="{B2805F8F-E15B-4AC0-9A8A-206ACA985C10}" srcOrd="2" destOrd="0" presId="urn:microsoft.com/office/officeart/2005/8/layout/bList2"/>
    <dgm:cxn modelId="{D7B6AF64-9901-48A9-96D4-1619A8A84B43}" type="presParOf" srcId="{A2358E06-0450-44C2-B254-858014F6EEFE}" destId="{4868EFCF-EDA5-46FB-8D86-D3F6F3C0338D}" srcOrd="3" destOrd="0" presId="urn:microsoft.com/office/officeart/2005/8/layout/bList2"/>
    <dgm:cxn modelId="{4D4C5240-22F5-4157-879C-DD7DE5A97A8E}" type="presParOf" srcId="{AD2BA949-6C6B-4EED-BB01-576462D1BF45}" destId="{C7088CA4-4DF9-48AD-AA1E-541C0A137498}" srcOrd="1" destOrd="0" presId="urn:microsoft.com/office/officeart/2005/8/layout/bList2"/>
    <dgm:cxn modelId="{61BFC9A3-ED07-4BF5-B580-0C6E2B10EABD}" type="presParOf" srcId="{AD2BA949-6C6B-4EED-BB01-576462D1BF45}" destId="{1546ED7C-1335-4E41-9422-3EA9AB0DCC96}" srcOrd="2" destOrd="0" presId="urn:microsoft.com/office/officeart/2005/8/layout/bList2"/>
    <dgm:cxn modelId="{DDFE4EA8-8182-46A4-8965-0281611D04CC}" type="presParOf" srcId="{1546ED7C-1335-4E41-9422-3EA9AB0DCC96}" destId="{80F3EE9A-4884-4D20-889F-CAE84A446451}" srcOrd="0" destOrd="0" presId="urn:microsoft.com/office/officeart/2005/8/layout/bList2"/>
    <dgm:cxn modelId="{352EB3B2-CCA0-4312-A7E5-C67D3799D0DB}" type="presParOf" srcId="{1546ED7C-1335-4E41-9422-3EA9AB0DCC96}" destId="{414BF58E-C06C-4ED6-B24C-2F0D92566C67}" srcOrd="1" destOrd="0" presId="urn:microsoft.com/office/officeart/2005/8/layout/bList2"/>
    <dgm:cxn modelId="{34E61C0A-CA94-493D-9FD3-CF1031D9305E}" type="presParOf" srcId="{1546ED7C-1335-4E41-9422-3EA9AB0DCC96}" destId="{5AEE2529-DB49-4E4E-AE71-E682AC6B7811}" srcOrd="2" destOrd="0" presId="urn:microsoft.com/office/officeart/2005/8/layout/bList2"/>
    <dgm:cxn modelId="{9B8A4D06-91EB-444E-875E-60C992479356}" type="presParOf" srcId="{1546ED7C-1335-4E41-9422-3EA9AB0DCC96}" destId="{F719F81A-CEC5-4AA7-8324-652CC18CBEAA}" srcOrd="3" destOrd="0" presId="urn:microsoft.com/office/officeart/2005/8/layout/bList2"/>
    <dgm:cxn modelId="{315AE3EB-20E3-4935-9E9F-98B75E3D68A1}" type="presParOf" srcId="{AD2BA949-6C6B-4EED-BB01-576462D1BF45}" destId="{FCDE3F39-506A-4E50-991B-E188BA16EEE7}" srcOrd="3" destOrd="0" presId="urn:microsoft.com/office/officeart/2005/8/layout/bList2"/>
    <dgm:cxn modelId="{99F2C4CA-DA9B-4435-BDBE-2865F9038BF0}" type="presParOf" srcId="{AD2BA949-6C6B-4EED-BB01-576462D1BF45}" destId="{3BEC8064-B590-4476-829C-C1B5289FC596}" srcOrd="4" destOrd="0" presId="urn:microsoft.com/office/officeart/2005/8/layout/bList2"/>
    <dgm:cxn modelId="{CA1EA485-D23E-44ED-B56A-381DAA793120}" type="presParOf" srcId="{3BEC8064-B590-4476-829C-C1B5289FC596}" destId="{88835D4C-9AA1-4EED-8F41-FA6A14214F92}" srcOrd="0" destOrd="0" presId="urn:microsoft.com/office/officeart/2005/8/layout/bList2"/>
    <dgm:cxn modelId="{D55CCA1B-C98C-447A-B898-4D5CE1D753CA}" type="presParOf" srcId="{3BEC8064-B590-4476-829C-C1B5289FC596}" destId="{4C9F4A02-F33E-4E4F-97AC-9C487CCBD22A}" srcOrd="1" destOrd="0" presId="urn:microsoft.com/office/officeart/2005/8/layout/bList2"/>
    <dgm:cxn modelId="{879D87C4-60EF-4775-AD55-DD4F2DE6C3D0}" type="presParOf" srcId="{3BEC8064-B590-4476-829C-C1B5289FC596}" destId="{F46B020B-991C-4619-8EAA-3448F9389C46}" srcOrd="2" destOrd="0" presId="urn:microsoft.com/office/officeart/2005/8/layout/bList2"/>
    <dgm:cxn modelId="{037021A8-E5A9-4D2F-9313-74031160E461}" type="presParOf" srcId="{3BEC8064-B590-4476-829C-C1B5289FC596}" destId="{646E32BF-C830-41CB-AAA0-3CF1126053F6}" srcOrd="3" destOrd="0" presId="urn:microsoft.com/office/officeart/2005/8/layout/bList2"/>
    <dgm:cxn modelId="{58F2AAF9-E9A5-46B0-98F0-BDCFF8C91A64}" type="presParOf" srcId="{AD2BA949-6C6B-4EED-BB01-576462D1BF45}" destId="{2F398323-5C35-4A30-A570-DABADE190DA7}" srcOrd="5" destOrd="0" presId="urn:microsoft.com/office/officeart/2005/8/layout/bList2"/>
    <dgm:cxn modelId="{6CAA9EE4-3EA7-4C61-8302-FB983DB3F790}" type="presParOf" srcId="{AD2BA949-6C6B-4EED-BB01-576462D1BF45}" destId="{B02FB3F3-9664-4786-8924-A50F671B9A7C}" srcOrd="6" destOrd="0" presId="urn:microsoft.com/office/officeart/2005/8/layout/bList2"/>
    <dgm:cxn modelId="{55926B6E-6355-4509-BC17-311A394FB684}" type="presParOf" srcId="{B02FB3F3-9664-4786-8924-A50F671B9A7C}" destId="{FFB05BBE-C9E0-47EC-B29A-5A6BF118003E}" srcOrd="0" destOrd="0" presId="urn:microsoft.com/office/officeart/2005/8/layout/bList2"/>
    <dgm:cxn modelId="{FA160617-335E-4F8C-8CEC-4A082877E86E}" type="presParOf" srcId="{B02FB3F3-9664-4786-8924-A50F671B9A7C}" destId="{A795AD07-9E06-4076-8C52-3604D6F50E8E}" srcOrd="1" destOrd="0" presId="urn:microsoft.com/office/officeart/2005/8/layout/bList2"/>
    <dgm:cxn modelId="{462565CD-E585-41BE-B537-3A6FBED1C821}" type="presParOf" srcId="{B02FB3F3-9664-4786-8924-A50F671B9A7C}" destId="{0F89FECA-5051-4115-9C04-18E6F1FA22CC}" srcOrd="2" destOrd="0" presId="urn:microsoft.com/office/officeart/2005/8/layout/bList2"/>
    <dgm:cxn modelId="{A387A16A-6C31-4B6F-A767-3DE5C5C6AA7F}" type="presParOf" srcId="{B02FB3F3-9664-4786-8924-A50F671B9A7C}" destId="{196D52A6-0BAB-49FD-B8D1-502F65306091}" srcOrd="3" destOrd="0" presId="urn:microsoft.com/office/officeart/2005/8/layout/bList2"/>
    <dgm:cxn modelId="{AFF18BC4-E32D-48BF-85E6-A5CFB75C984A}" type="presParOf" srcId="{AD2BA949-6C6B-4EED-BB01-576462D1BF45}" destId="{39F35042-4ACD-411D-BF73-D03BBB10DBC7}" srcOrd="7" destOrd="0" presId="urn:microsoft.com/office/officeart/2005/8/layout/bList2"/>
    <dgm:cxn modelId="{B149C5C2-042D-40F0-AF25-35B18840DB73}" type="presParOf" srcId="{AD2BA949-6C6B-4EED-BB01-576462D1BF45}" destId="{46B93036-FDBF-4F64-8963-86A9C1ED418F}" srcOrd="8" destOrd="0" presId="urn:microsoft.com/office/officeart/2005/8/layout/bList2"/>
    <dgm:cxn modelId="{D57D10A1-BC76-4BB3-96AF-849BD00AFE1B}" type="presParOf" srcId="{46B93036-FDBF-4F64-8963-86A9C1ED418F}" destId="{58018011-597E-4981-8755-B4703C031D85}" srcOrd="0" destOrd="0" presId="urn:microsoft.com/office/officeart/2005/8/layout/bList2"/>
    <dgm:cxn modelId="{AAA80EA5-836B-4FE1-A8F4-894060A7B289}" type="presParOf" srcId="{46B93036-FDBF-4F64-8963-86A9C1ED418F}" destId="{4B3BE4DF-7E52-4537-ACF8-A860BAC372EB}" srcOrd="1" destOrd="0" presId="urn:microsoft.com/office/officeart/2005/8/layout/bList2"/>
    <dgm:cxn modelId="{10486037-9BE2-4621-99C4-3835E67AE82F}" type="presParOf" srcId="{46B93036-FDBF-4F64-8963-86A9C1ED418F}" destId="{3BBD6163-61AD-4474-8318-E2AF4DFB4D12}" srcOrd="2" destOrd="0" presId="urn:microsoft.com/office/officeart/2005/8/layout/bList2"/>
    <dgm:cxn modelId="{B9613D4D-27A4-414A-8C9D-8EE0B037BC2B}" type="presParOf" srcId="{46B93036-FDBF-4F64-8963-86A9C1ED418F}" destId="{63B6572A-951B-4CFA-959F-688AF74D91E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C4466AF4-6174-4B57-ABF6-2988D11986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01049AA-AB2B-430F-8198-0177CDC3543C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Aplikace – co umějí rozvíjet, aneb cílová skupina uživatele. Uvedeme příklady aplikací.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1BB25C7A-4B3B-45DB-975C-17BE118B6561}" type="parTrans" cxnId="{C7ABE5B3-9F50-44E3-9587-ADA681E8B2EB}">
      <dgm:prSet/>
      <dgm:spPr/>
      <dgm:t>
        <a:bodyPr/>
        <a:lstStyle/>
        <a:p>
          <a:endParaRPr lang="cs-CZ"/>
        </a:p>
      </dgm:t>
    </dgm:pt>
    <dgm:pt modelId="{F318E73A-3B91-4600-ADBB-AB8E1A6E0677}" type="sibTrans" cxnId="{C7ABE5B3-9F50-44E3-9587-ADA681E8B2EB}">
      <dgm:prSet/>
      <dgm:spPr/>
      <dgm:t>
        <a:bodyPr/>
        <a:lstStyle/>
        <a:p>
          <a:endParaRPr lang="cs-CZ"/>
        </a:p>
      </dgm:t>
    </dgm:pt>
    <dgm:pt modelId="{F2262339-45F8-4732-AE5D-DFCFE530020C}" type="pres">
      <dgm:prSet presAssocID="{C4466AF4-6174-4B57-ABF6-2988D11986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AAF690B-DBC3-4F18-8918-6D40EE9017DD}" type="pres">
      <dgm:prSet presAssocID="{D01049AA-AB2B-430F-8198-0177CDC3543C}" presName="parentText" presStyleLbl="node1" presStyleIdx="0" presStyleCnt="1" custScaleY="23079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EC03006-1E99-4B9A-8EFF-A0ADB89D87A5}" type="presOf" srcId="{D01049AA-AB2B-430F-8198-0177CDC3543C}" destId="{1AAF690B-DBC3-4F18-8918-6D40EE9017DD}" srcOrd="0" destOrd="0" presId="urn:microsoft.com/office/officeart/2005/8/layout/vList2"/>
    <dgm:cxn modelId="{8F82CF20-A174-4886-86C0-E0688CC2CBBF}" type="presOf" srcId="{C4466AF4-6174-4B57-ABF6-2988D119864D}" destId="{F2262339-45F8-4732-AE5D-DFCFE530020C}" srcOrd="0" destOrd="0" presId="urn:microsoft.com/office/officeart/2005/8/layout/vList2"/>
    <dgm:cxn modelId="{C7ABE5B3-9F50-44E3-9587-ADA681E8B2EB}" srcId="{C4466AF4-6174-4B57-ABF6-2988D119864D}" destId="{D01049AA-AB2B-430F-8198-0177CDC3543C}" srcOrd="0" destOrd="0" parTransId="{1BB25C7A-4B3B-45DB-975C-17BE118B6561}" sibTransId="{F318E73A-3B91-4600-ADBB-AB8E1A6E0677}"/>
    <dgm:cxn modelId="{90E4B55C-A5F2-49A7-999C-5A97B547C440}" type="presParOf" srcId="{F2262339-45F8-4732-AE5D-DFCFE530020C}" destId="{1AAF690B-DBC3-4F18-8918-6D40EE9017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7BCB0A32-BB28-4E2F-AD57-E92532DC2DBC}" type="doc">
      <dgm:prSet loTypeId="urn:microsoft.com/office/officeart/2005/8/layout/venn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518427B-DE17-428A-B537-80BD4FABA553}">
      <dgm:prSet/>
      <dgm:spPr/>
      <dgm:t>
        <a:bodyPr/>
        <a:lstStyle/>
        <a:p>
          <a:pPr rtl="0"/>
          <a:r>
            <a:rPr lang="cs-CZ" dirty="0" smtClean="0"/>
            <a:t>AAK</a:t>
          </a:r>
          <a:endParaRPr lang="cs-CZ" dirty="0"/>
        </a:p>
      </dgm:t>
    </dgm:pt>
    <dgm:pt modelId="{308E1584-8798-4788-83DB-B8747B9089A2}" type="parTrans" cxnId="{C0DBEF2F-1E6B-4E11-AEA2-32E8D901637C}">
      <dgm:prSet/>
      <dgm:spPr/>
      <dgm:t>
        <a:bodyPr/>
        <a:lstStyle/>
        <a:p>
          <a:endParaRPr lang="cs-CZ"/>
        </a:p>
      </dgm:t>
    </dgm:pt>
    <dgm:pt modelId="{66C3A4E9-03AD-4AA6-B22D-33811D1ABCF5}" type="sibTrans" cxnId="{C0DBEF2F-1E6B-4E11-AEA2-32E8D901637C}">
      <dgm:prSet/>
      <dgm:spPr/>
      <dgm:t>
        <a:bodyPr/>
        <a:lstStyle/>
        <a:p>
          <a:endParaRPr lang="cs-CZ"/>
        </a:p>
      </dgm:t>
    </dgm:pt>
    <dgm:pt modelId="{CC0B8742-1961-40D7-BCC4-2237CE101034}">
      <dgm:prSet/>
      <dgm:spPr/>
      <dgm:t>
        <a:bodyPr/>
        <a:lstStyle/>
        <a:p>
          <a:pPr rtl="0"/>
          <a:r>
            <a:rPr lang="cs-CZ" smtClean="0"/>
            <a:t>Percepce</a:t>
          </a:r>
          <a:endParaRPr lang="cs-CZ"/>
        </a:p>
      </dgm:t>
    </dgm:pt>
    <dgm:pt modelId="{6C7027E2-0644-4049-87AA-DA55085B0FB9}" type="parTrans" cxnId="{A8E34983-F9F2-4375-A1B3-333CFFA9D7C8}">
      <dgm:prSet/>
      <dgm:spPr/>
      <dgm:t>
        <a:bodyPr/>
        <a:lstStyle/>
        <a:p>
          <a:endParaRPr lang="cs-CZ"/>
        </a:p>
      </dgm:t>
    </dgm:pt>
    <dgm:pt modelId="{1793160D-1DB6-4700-84DB-1C4F04B5D636}" type="sibTrans" cxnId="{A8E34983-F9F2-4375-A1B3-333CFFA9D7C8}">
      <dgm:prSet/>
      <dgm:spPr/>
      <dgm:t>
        <a:bodyPr/>
        <a:lstStyle/>
        <a:p>
          <a:endParaRPr lang="cs-CZ"/>
        </a:p>
      </dgm:t>
    </dgm:pt>
    <dgm:pt modelId="{7990BFAD-A59E-4EB1-A909-817F69249C05}">
      <dgm:prSet/>
      <dgm:spPr/>
      <dgm:t>
        <a:bodyPr/>
        <a:lstStyle/>
        <a:p>
          <a:pPr rtl="0"/>
          <a:r>
            <a:rPr lang="cs-CZ" smtClean="0"/>
            <a:t>Předškolní dovednosti</a:t>
          </a:r>
          <a:endParaRPr lang="cs-CZ"/>
        </a:p>
      </dgm:t>
    </dgm:pt>
    <dgm:pt modelId="{DF723331-0152-4862-8793-6C8D3EDD882B}" type="parTrans" cxnId="{0B0ED768-EC2E-40FF-B896-05772B9B0C59}">
      <dgm:prSet/>
      <dgm:spPr/>
      <dgm:t>
        <a:bodyPr/>
        <a:lstStyle/>
        <a:p>
          <a:endParaRPr lang="cs-CZ"/>
        </a:p>
      </dgm:t>
    </dgm:pt>
    <dgm:pt modelId="{AE8424FD-C5A7-4989-AE49-260BA3CB5891}" type="sibTrans" cxnId="{0B0ED768-EC2E-40FF-B896-05772B9B0C59}">
      <dgm:prSet/>
      <dgm:spPr/>
      <dgm:t>
        <a:bodyPr/>
        <a:lstStyle/>
        <a:p>
          <a:endParaRPr lang="cs-CZ"/>
        </a:p>
      </dgm:t>
    </dgm:pt>
    <dgm:pt modelId="{04EEA4CD-2DBA-4C56-B097-FF274D5861E7}">
      <dgm:prSet/>
      <dgm:spPr/>
      <dgm:t>
        <a:bodyPr/>
        <a:lstStyle/>
        <a:p>
          <a:pPr rtl="0"/>
          <a:r>
            <a:rPr lang="cs-CZ" dirty="0" smtClean="0"/>
            <a:t>Čtenářské a školní dovednosti</a:t>
          </a:r>
          <a:endParaRPr lang="cs-CZ" dirty="0"/>
        </a:p>
      </dgm:t>
    </dgm:pt>
    <dgm:pt modelId="{D6429B94-BC73-47BF-A8BF-D7C9E1459042}" type="parTrans" cxnId="{8A48DA3E-25EC-49CC-9168-6DC8C0FE1F77}">
      <dgm:prSet/>
      <dgm:spPr/>
      <dgm:t>
        <a:bodyPr/>
        <a:lstStyle/>
        <a:p>
          <a:endParaRPr lang="cs-CZ"/>
        </a:p>
      </dgm:t>
    </dgm:pt>
    <dgm:pt modelId="{48DE95CB-A4C0-4B6B-8405-3330DF42000A}" type="sibTrans" cxnId="{8A48DA3E-25EC-49CC-9168-6DC8C0FE1F77}">
      <dgm:prSet/>
      <dgm:spPr/>
      <dgm:t>
        <a:bodyPr/>
        <a:lstStyle/>
        <a:p>
          <a:endParaRPr lang="cs-CZ"/>
        </a:p>
      </dgm:t>
    </dgm:pt>
    <dgm:pt modelId="{4BD12B20-1890-45F1-8528-EEF5428B0A1E}">
      <dgm:prSet/>
      <dgm:spPr/>
      <dgm:t>
        <a:bodyPr/>
        <a:lstStyle/>
        <a:p>
          <a:pPr rtl="0"/>
          <a:r>
            <a:rPr lang="cs-CZ" dirty="0" smtClean="0"/>
            <a:t>Speciální dovednosti</a:t>
          </a:r>
          <a:endParaRPr lang="cs-CZ" dirty="0"/>
        </a:p>
      </dgm:t>
    </dgm:pt>
    <dgm:pt modelId="{E7937D6A-C187-4687-A139-09E4E2A40B27}" type="parTrans" cxnId="{3021672C-D62F-45B8-BD54-0C07A69C022A}">
      <dgm:prSet/>
      <dgm:spPr/>
      <dgm:t>
        <a:bodyPr/>
        <a:lstStyle/>
        <a:p>
          <a:endParaRPr lang="cs-CZ"/>
        </a:p>
      </dgm:t>
    </dgm:pt>
    <dgm:pt modelId="{99140991-C1EA-41FE-BE66-4D0CB1C7B73E}" type="sibTrans" cxnId="{3021672C-D62F-45B8-BD54-0C07A69C022A}">
      <dgm:prSet/>
      <dgm:spPr/>
      <dgm:t>
        <a:bodyPr/>
        <a:lstStyle/>
        <a:p>
          <a:endParaRPr lang="cs-CZ"/>
        </a:p>
      </dgm:t>
    </dgm:pt>
    <dgm:pt modelId="{AD2094AD-145A-451F-9E7F-59A07BDC5663}" type="pres">
      <dgm:prSet presAssocID="{7BCB0A32-BB28-4E2F-AD57-E92532DC2DB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1160DDF-0381-40EA-9E78-C9897DAC2BC9}" type="pres">
      <dgm:prSet presAssocID="{3518427B-DE17-428A-B537-80BD4FABA553}" presName="circ1" presStyleLbl="vennNode1" presStyleIdx="0" presStyleCnt="5"/>
      <dgm:spPr/>
    </dgm:pt>
    <dgm:pt modelId="{EB0D9172-728D-40C5-AAA7-C4FA27B068A1}" type="pres">
      <dgm:prSet presAssocID="{3518427B-DE17-428A-B537-80BD4FABA55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B60B134-B941-43D1-9324-DB6E42A2CC5A}" type="pres">
      <dgm:prSet presAssocID="{CC0B8742-1961-40D7-BCC4-2237CE101034}" presName="circ2" presStyleLbl="vennNode1" presStyleIdx="1" presStyleCnt="5"/>
      <dgm:spPr/>
    </dgm:pt>
    <dgm:pt modelId="{3E725153-705E-45D5-A85B-202D69E0B434}" type="pres">
      <dgm:prSet presAssocID="{CC0B8742-1961-40D7-BCC4-2237CE10103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1C6EC5C-DF42-4C86-BEED-93D9EF801B53}" type="pres">
      <dgm:prSet presAssocID="{7990BFAD-A59E-4EB1-A909-817F69249C05}" presName="circ3" presStyleLbl="vennNode1" presStyleIdx="2" presStyleCnt="5"/>
      <dgm:spPr/>
    </dgm:pt>
    <dgm:pt modelId="{3B6B80D2-4724-428A-A31E-2976F8F4AE3E}" type="pres">
      <dgm:prSet presAssocID="{7990BFAD-A59E-4EB1-A909-817F69249C0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F17089F-49BD-4A72-8CFD-645AA00AAE35}" type="pres">
      <dgm:prSet presAssocID="{04EEA4CD-2DBA-4C56-B097-FF274D5861E7}" presName="circ4" presStyleLbl="vennNode1" presStyleIdx="3" presStyleCnt="5"/>
      <dgm:spPr/>
    </dgm:pt>
    <dgm:pt modelId="{22C038E4-D835-44A9-80EC-B63BB59467EA}" type="pres">
      <dgm:prSet presAssocID="{04EEA4CD-2DBA-4C56-B097-FF274D5861E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C79BA15-D66F-408E-9BCE-7E66A5F8F70C}" type="pres">
      <dgm:prSet presAssocID="{4BD12B20-1890-45F1-8528-EEF5428B0A1E}" presName="circ5" presStyleLbl="vennNode1" presStyleIdx="4" presStyleCnt="5"/>
      <dgm:spPr/>
    </dgm:pt>
    <dgm:pt modelId="{29736FD3-2EB8-4499-8F2C-EBDD1F041DA0}" type="pres">
      <dgm:prSet presAssocID="{4BD12B20-1890-45F1-8528-EEF5428B0A1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6C914BC-1608-4186-8832-962D6A8BB224}" type="presOf" srcId="{CC0B8742-1961-40D7-BCC4-2237CE101034}" destId="{3E725153-705E-45D5-A85B-202D69E0B434}" srcOrd="0" destOrd="0" presId="urn:microsoft.com/office/officeart/2005/8/layout/venn1"/>
    <dgm:cxn modelId="{4AF919FB-FE87-45C0-8C47-88AE3CE8D191}" type="presOf" srcId="{3518427B-DE17-428A-B537-80BD4FABA553}" destId="{EB0D9172-728D-40C5-AAA7-C4FA27B068A1}" srcOrd="0" destOrd="0" presId="urn:microsoft.com/office/officeart/2005/8/layout/venn1"/>
    <dgm:cxn modelId="{C2F6EC0B-D933-4D5F-B68C-F5B4799AFFDD}" type="presOf" srcId="{7BCB0A32-BB28-4E2F-AD57-E92532DC2DBC}" destId="{AD2094AD-145A-451F-9E7F-59A07BDC5663}" srcOrd="0" destOrd="0" presId="urn:microsoft.com/office/officeart/2005/8/layout/venn1"/>
    <dgm:cxn modelId="{35814F4D-ED7B-46BF-90B8-42F74391935F}" type="presOf" srcId="{7990BFAD-A59E-4EB1-A909-817F69249C05}" destId="{3B6B80D2-4724-428A-A31E-2976F8F4AE3E}" srcOrd="0" destOrd="0" presId="urn:microsoft.com/office/officeart/2005/8/layout/venn1"/>
    <dgm:cxn modelId="{8A48DA3E-25EC-49CC-9168-6DC8C0FE1F77}" srcId="{7BCB0A32-BB28-4E2F-AD57-E92532DC2DBC}" destId="{04EEA4CD-2DBA-4C56-B097-FF274D5861E7}" srcOrd="3" destOrd="0" parTransId="{D6429B94-BC73-47BF-A8BF-D7C9E1459042}" sibTransId="{48DE95CB-A4C0-4B6B-8405-3330DF42000A}"/>
    <dgm:cxn modelId="{3021672C-D62F-45B8-BD54-0C07A69C022A}" srcId="{7BCB0A32-BB28-4E2F-AD57-E92532DC2DBC}" destId="{4BD12B20-1890-45F1-8528-EEF5428B0A1E}" srcOrd="4" destOrd="0" parTransId="{E7937D6A-C187-4687-A139-09E4E2A40B27}" sibTransId="{99140991-C1EA-41FE-BE66-4D0CB1C7B73E}"/>
    <dgm:cxn modelId="{63C7AFC2-3DC1-49D1-B3FF-93F5C3FB1E25}" type="presOf" srcId="{04EEA4CD-2DBA-4C56-B097-FF274D5861E7}" destId="{22C038E4-D835-44A9-80EC-B63BB59467EA}" srcOrd="0" destOrd="0" presId="urn:microsoft.com/office/officeart/2005/8/layout/venn1"/>
    <dgm:cxn modelId="{A8E34983-F9F2-4375-A1B3-333CFFA9D7C8}" srcId="{7BCB0A32-BB28-4E2F-AD57-E92532DC2DBC}" destId="{CC0B8742-1961-40D7-BCC4-2237CE101034}" srcOrd="1" destOrd="0" parTransId="{6C7027E2-0644-4049-87AA-DA55085B0FB9}" sibTransId="{1793160D-1DB6-4700-84DB-1C4F04B5D636}"/>
    <dgm:cxn modelId="{E23AD630-49F4-4125-8834-832695CCF00F}" type="presOf" srcId="{4BD12B20-1890-45F1-8528-EEF5428B0A1E}" destId="{29736FD3-2EB8-4499-8F2C-EBDD1F041DA0}" srcOrd="0" destOrd="0" presId="urn:microsoft.com/office/officeart/2005/8/layout/venn1"/>
    <dgm:cxn modelId="{C0DBEF2F-1E6B-4E11-AEA2-32E8D901637C}" srcId="{7BCB0A32-BB28-4E2F-AD57-E92532DC2DBC}" destId="{3518427B-DE17-428A-B537-80BD4FABA553}" srcOrd="0" destOrd="0" parTransId="{308E1584-8798-4788-83DB-B8747B9089A2}" sibTransId="{66C3A4E9-03AD-4AA6-B22D-33811D1ABCF5}"/>
    <dgm:cxn modelId="{0B0ED768-EC2E-40FF-B896-05772B9B0C59}" srcId="{7BCB0A32-BB28-4E2F-AD57-E92532DC2DBC}" destId="{7990BFAD-A59E-4EB1-A909-817F69249C05}" srcOrd="2" destOrd="0" parTransId="{DF723331-0152-4862-8793-6C8D3EDD882B}" sibTransId="{AE8424FD-C5A7-4989-AE49-260BA3CB5891}"/>
    <dgm:cxn modelId="{29C00433-2EB0-4DEF-843F-4E9299DDFA71}" type="presParOf" srcId="{AD2094AD-145A-451F-9E7F-59A07BDC5663}" destId="{51160DDF-0381-40EA-9E78-C9897DAC2BC9}" srcOrd="0" destOrd="0" presId="urn:microsoft.com/office/officeart/2005/8/layout/venn1"/>
    <dgm:cxn modelId="{BBD7D5AD-6CB4-40E3-B3EE-6D08CC1E9E83}" type="presParOf" srcId="{AD2094AD-145A-451F-9E7F-59A07BDC5663}" destId="{EB0D9172-728D-40C5-AAA7-C4FA27B068A1}" srcOrd="1" destOrd="0" presId="urn:microsoft.com/office/officeart/2005/8/layout/venn1"/>
    <dgm:cxn modelId="{4B10D7BC-F2B5-4A2B-A518-89DA6855AFA3}" type="presParOf" srcId="{AD2094AD-145A-451F-9E7F-59A07BDC5663}" destId="{1B60B134-B941-43D1-9324-DB6E42A2CC5A}" srcOrd="2" destOrd="0" presId="urn:microsoft.com/office/officeart/2005/8/layout/venn1"/>
    <dgm:cxn modelId="{FF643DD2-E557-48F5-8628-1AABC62B4766}" type="presParOf" srcId="{AD2094AD-145A-451F-9E7F-59A07BDC5663}" destId="{3E725153-705E-45D5-A85B-202D69E0B434}" srcOrd="3" destOrd="0" presId="urn:microsoft.com/office/officeart/2005/8/layout/venn1"/>
    <dgm:cxn modelId="{90E434F1-C9FE-498B-B51B-4E24AF52CEEC}" type="presParOf" srcId="{AD2094AD-145A-451F-9E7F-59A07BDC5663}" destId="{21C6EC5C-DF42-4C86-BEED-93D9EF801B53}" srcOrd="4" destOrd="0" presId="urn:microsoft.com/office/officeart/2005/8/layout/venn1"/>
    <dgm:cxn modelId="{52C5E86C-67E5-4154-BD86-B0018E9F5CD3}" type="presParOf" srcId="{AD2094AD-145A-451F-9E7F-59A07BDC5663}" destId="{3B6B80D2-4724-428A-A31E-2976F8F4AE3E}" srcOrd="5" destOrd="0" presId="urn:microsoft.com/office/officeart/2005/8/layout/venn1"/>
    <dgm:cxn modelId="{F1587EE6-C546-4E6D-98E5-9851C296FD67}" type="presParOf" srcId="{AD2094AD-145A-451F-9E7F-59A07BDC5663}" destId="{7F17089F-49BD-4A72-8CFD-645AA00AAE35}" srcOrd="6" destOrd="0" presId="urn:microsoft.com/office/officeart/2005/8/layout/venn1"/>
    <dgm:cxn modelId="{92FCFA5F-6709-4CF8-A168-C545C63D065A}" type="presParOf" srcId="{AD2094AD-145A-451F-9E7F-59A07BDC5663}" destId="{22C038E4-D835-44A9-80EC-B63BB59467EA}" srcOrd="7" destOrd="0" presId="urn:microsoft.com/office/officeart/2005/8/layout/venn1"/>
    <dgm:cxn modelId="{316C991C-D3F8-41B6-8B94-06992E89BDC7}" type="presParOf" srcId="{AD2094AD-145A-451F-9E7F-59A07BDC5663}" destId="{8C79BA15-D66F-408E-9BCE-7E66A5F8F70C}" srcOrd="8" destOrd="0" presId="urn:microsoft.com/office/officeart/2005/8/layout/venn1"/>
    <dgm:cxn modelId="{BBE906B5-4824-4C7C-BC81-54F20490DED4}" type="presParOf" srcId="{AD2094AD-145A-451F-9E7F-59A07BDC5663}" destId="{29736FD3-2EB8-4499-8F2C-EBDD1F041DA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0876E730-BC5C-4206-AC25-F386EF2077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5B8CE4F-EEE2-4AF4-B918-74449A523383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Custom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Boards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A456F-CBC1-41FA-83D9-27E37A814A33}" type="parTrans" cxnId="{B1CE3B19-836F-4876-AC6E-CF8D8A821BAF}">
      <dgm:prSet/>
      <dgm:spPr/>
      <dgm:t>
        <a:bodyPr/>
        <a:lstStyle/>
        <a:p>
          <a:endParaRPr lang="cs-CZ"/>
        </a:p>
      </dgm:t>
    </dgm:pt>
    <dgm:pt modelId="{C0649B34-15A9-4742-8817-1294001E9680}" type="sibTrans" cxnId="{B1CE3B19-836F-4876-AC6E-CF8D8A821BAF}">
      <dgm:prSet/>
      <dgm:spPr/>
      <dgm:t>
        <a:bodyPr/>
        <a:lstStyle/>
        <a:p>
          <a:endParaRPr lang="cs-CZ"/>
        </a:p>
      </dgm:t>
    </dgm:pt>
    <dgm:pt modelId="{32596EB1-02AA-4EC7-B15A-1572044680A4}" type="pres">
      <dgm:prSet presAssocID="{0876E730-BC5C-4206-AC25-F386EF2077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5325EF8-EF62-40D4-9603-A23EEFE13FDA}" type="pres">
      <dgm:prSet presAssocID="{C5B8CE4F-EEE2-4AF4-B918-74449A5233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6278DB4-842D-4568-BA13-3F4A742F85A9}" type="presOf" srcId="{0876E730-BC5C-4206-AC25-F386EF20774B}" destId="{32596EB1-02AA-4EC7-B15A-1572044680A4}" srcOrd="0" destOrd="0" presId="urn:microsoft.com/office/officeart/2005/8/layout/vList2"/>
    <dgm:cxn modelId="{B1CE3B19-836F-4876-AC6E-CF8D8A821BAF}" srcId="{0876E730-BC5C-4206-AC25-F386EF20774B}" destId="{C5B8CE4F-EEE2-4AF4-B918-74449A523383}" srcOrd="0" destOrd="0" parTransId="{7BCA456F-CBC1-41FA-83D9-27E37A814A33}" sibTransId="{C0649B34-15A9-4742-8817-1294001E9680}"/>
    <dgm:cxn modelId="{3B8F17D4-A9A7-4F7B-A2B9-A43305227412}" type="presOf" srcId="{C5B8CE4F-EEE2-4AF4-B918-74449A523383}" destId="{F5325EF8-EF62-40D4-9603-A23EEFE13FDA}" srcOrd="0" destOrd="0" presId="urn:microsoft.com/office/officeart/2005/8/layout/vList2"/>
    <dgm:cxn modelId="{77285CE0-D6A2-46E4-874E-ECC013DCB80A}" type="presParOf" srcId="{32596EB1-02AA-4EC7-B15A-1572044680A4}" destId="{F5325EF8-EF62-40D4-9603-A23EEFE13F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053C970F-3694-4438-A45D-C202BF580F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BC93897-19AB-4E6C-8C01-197FE4A37721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Niki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Talk </a:t>
          </a:r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Tweet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0C4FF2-770F-4463-9872-EDD88609D657}" type="parTrans" cxnId="{4911C49B-1518-4B6E-B041-F93F8098ACCC}">
      <dgm:prSet/>
      <dgm:spPr/>
      <dgm:t>
        <a:bodyPr/>
        <a:lstStyle/>
        <a:p>
          <a:endParaRPr lang="cs-CZ"/>
        </a:p>
      </dgm:t>
    </dgm:pt>
    <dgm:pt modelId="{2B5E6C8C-8EAF-4804-A496-4ACFB6A5E23F}" type="sibTrans" cxnId="{4911C49B-1518-4B6E-B041-F93F8098ACCC}">
      <dgm:prSet/>
      <dgm:spPr/>
      <dgm:t>
        <a:bodyPr/>
        <a:lstStyle/>
        <a:p>
          <a:endParaRPr lang="cs-CZ"/>
        </a:p>
      </dgm:t>
    </dgm:pt>
    <dgm:pt modelId="{1D0D2084-090A-4FFA-8159-5CB4CF19B7B4}" type="pres">
      <dgm:prSet presAssocID="{053C970F-3694-4438-A45D-C202BF580F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572E14C-2717-42D0-9886-9657DAB0C600}" type="pres">
      <dgm:prSet presAssocID="{CBC93897-19AB-4E6C-8C01-197FE4A37721}" presName="parentText" presStyleLbl="node1" presStyleIdx="0" presStyleCnt="1" custScaleY="128661" custLinFactY="-26796" custLinFactNeighborX="-3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CF6F739-1DA4-4226-958A-E095C1DCAC3B}" type="presOf" srcId="{053C970F-3694-4438-A45D-C202BF580FFE}" destId="{1D0D2084-090A-4FFA-8159-5CB4CF19B7B4}" srcOrd="0" destOrd="0" presId="urn:microsoft.com/office/officeart/2005/8/layout/vList2"/>
    <dgm:cxn modelId="{4911C49B-1518-4B6E-B041-F93F8098ACCC}" srcId="{053C970F-3694-4438-A45D-C202BF580FFE}" destId="{CBC93897-19AB-4E6C-8C01-197FE4A37721}" srcOrd="0" destOrd="0" parTransId="{0D0C4FF2-770F-4463-9872-EDD88609D657}" sibTransId="{2B5E6C8C-8EAF-4804-A496-4ACFB6A5E23F}"/>
    <dgm:cxn modelId="{B604A031-6D2D-42DD-A6A1-AC67B89B04C6}" type="presOf" srcId="{CBC93897-19AB-4E6C-8C01-197FE4A37721}" destId="{A572E14C-2717-42D0-9886-9657DAB0C600}" srcOrd="0" destOrd="0" presId="urn:microsoft.com/office/officeart/2005/8/layout/vList2"/>
    <dgm:cxn modelId="{1304320B-D0D4-47AC-9E9C-F0441482603C}" type="presParOf" srcId="{1D0D2084-090A-4FFA-8159-5CB4CF19B7B4}" destId="{A572E14C-2717-42D0-9886-9657DAB0C60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4AD338-E098-4EC5-9B99-56F1D7A8BE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B63CFDF-0D5E-4D64-AC0A-439E1548348A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Operační systémy – možnosti, omezení 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062365-CE3A-4038-BC0C-50D9DB22A45F}" type="parTrans" cxnId="{64DCD5C5-AC3F-4836-AC39-1807C9962EDE}">
      <dgm:prSet/>
      <dgm:spPr/>
      <dgm:t>
        <a:bodyPr/>
        <a:lstStyle/>
        <a:p>
          <a:endParaRPr lang="cs-CZ"/>
        </a:p>
      </dgm:t>
    </dgm:pt>
    <dgm:pt modelId="{05B9B5AE-9AE4-4065-B2E6-FFB0075BBC1B}" type="sibTrans" cxnId="{64DCD5C5-AC3F-4836-AC39-1807C9962EDE}">
      <dgm:prSet/>
      <dgm:spPr/>
      <dgm:t>
        <a:bodyPr/>
        <a:lstStyle/>
        <a:p>
          <a:endParaRPr lang="cs-CZ"/>
        </a:p>
      </dgm:t>
    </dgm:pt>
    <dgm:pt modelId="{76740F2C-FBBB-4725-9D6D-9C64363582A1}" type="pres">
      <dgm:prSet presAssocID="{B64AD338-E098-4EC5-9B99-56F1D7A8BE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55348F5-C784-457F-B6BF-AC3B510D047D}" type="pres">
      <dgm:prSet presAssocID="{FB63CFDF-0D5E-4D64-AC0A-439E154834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4DCD5C5-AC3F-4836-AC39-1807C9962EDE}" srcId="{B64AD338-E098-4EC5-9B99-56F1D7A8BE58}" destId="{FB63CFDF-0D5E-4D64-AC0A-439E1548348A}" srcOrd="0" destOrd="0" parTransId="{FC062365-CE3A-4038-BC0C-50D9DB22A45F}" sibTransId="{05B9B5AE-9AE4-4065-B2E6-FFB0075BBC1B}"/>
    <dgm:cxn modelId="{2F2C0958-7FC3-4F78-97FC-FF156254B593}" type="presOf" srcId="{FB63CFDF-0D5E-4D64-AC0A-439E1548348A}" destId="{655348F5-C784-457F-B6BF-AC3B510D047D}" srcOrd="0" destOrd="0" presId="urn:microsoft.com/office/officeart/2005/8/layout/vList2"/>
    <dgm:cxn modelId="{58A2FFDF-8A54-4E82-BA13-92A3A086CCFA}" type="presOf" srcId="{B64AD338-E098-4EC5-9B99-56F1D7A8BE58}" destId="{76740F2C-FBBB-4725-9D6D-9C64363582A1}" srcOrd="0" destOrd="0" presId="urn:microsoft.com/office/officeart/2005/8/layout/vList2"/>
    <dgm:cxn modelId="{0900CB3D-A68F-4BC1-9494-3D51308CC60E}" type="presParOf" srcId="{76740F2C-FBBB-4725-9D6D-9C64363582A1}" destId="{655348F5-C784-457F-B6BF-AC3B510D047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7DCADABA-7E66-45A2-9C41-364793397D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78881A3-5743-4AC6-BFAF-84E97D120191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Grid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Player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D1BF8-C6E5-4F8B-BCCF-9F0D47628A07}" type="parTrans" cxnId="{6E608A41-6843-40D3-A8CC-584C93B7487E}">
      <dgm:prSet/>
      <dgm:spPr/>
      <dgm:t>
        <a:bodyPr/>
        <a:lstStyle/>
        <a:p>
          <a:endParaRPr lang="cs-CZ"/>
        </a:p>
      </dgm:t>
    </dgm:pt>
    <dgm:pt modelId="{B6353BAA-940F-41FD-89B8-85ED9E1A722B}" type="sibTrans" cxnId="{6E608A41-6843-40D3-A8CC-584C93B7487E}">
      <dgm:prSet/>
      <dgm:spPr/>
      <dgm:t>
        <a:bodyPr/>
        <a:lstStyle/>
        <a:p>
          <a:endParaRPr lang="cs-CZ"/>
        </a:p>
      </dgm:t>
    </dgm:pt>
    <dgm:pt modelId="{2BFB1808-D3D5-44A5-A273-796ECE47C509}" type="pres">
      <dgm:prSet presAssocID="{7DCADABA-7E66-45A2-9C41-364793397D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BC3A5DC-F5AB-4C0D-83A4-607E92B2EA8B}" type="pres">
      <dgm:prSet presAssocID="{878881A3-5743-4AC6-BFAF-84E97D120191}" presName="parentText" presStyleLbl="node1" presStyleIdx="0" presStyleCnt="1" custScaleY="57898" custLinFactY="-9135" custLinFactNeighborX="-13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217ECA2-A47D-4253-B781-D39E8CEF2E2F}" type="presOf" srcId="{878881A3-5743-4AC6-BFAF-84E97D120191}" destId="{1BC3A5DC-F5AB-4C0D-83A4-607E92B2EA8B}" srcOrd="0" destOrd="0" presId="urn:microsoft.com/office/officeart/2005/8/layout/vList2"/>
    <dgm:cxn modelId="{6E608A41-6843-40D3-A8CC-584C93B7487E}" srcId="{7DCADABA-7E66-45A2-9C41-364793397D10}" destId="{878881A3-5743-4AC6-BFAF-84E97D120191}" srcOrd="0" destOrd="0" parTransId="{BB1D1BF8-C6E5-4F8B-BCCF-9F0D47628A07}" sibTransId="{B6353BAA-940F-41FD-89B8-85ED9E1A722B}"/>
    <dgm:cxn modelId="{22638DA5-2D47-4759-B1E3-31B99D830F3E}" type="presOf" srcId="{7DCADABA-7E66-45A2-9C41-364793397D10}" destId="{2BFB1808-D3D5-44A5-A273-796ECE47C509}" srcOrd="0" destOrd="0" presId="urn:microsoft.com/office/officeart/2005/8/layout/vList2"/>
    <dgm:cxn modelId="{D656F57E-1E94-4B15-9EA8-512C4139AB09}" type="presParOf" srcId="{2BFB1808-D3D5-44A5-A273-796ECE47C509}" destId="{1BC3A5DC-F5AB-4C0D-83A4-607E92B2EA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503B5754-E83E-4765-9CEC-68BB169447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0BA254B-B4DE-4EEE-BB5F-4603699B08E8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SchoolSched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dirty="0" smtClean="0"/>
            <a:t> </a:t>
          </a:r>
          <a:endParaRPr lang="cs-CZ" dirty="0"/>
        </a:p>
      </dgm:t>
    </dgm:pt>
    <dgm:pt modelId="{DFDE5C26-CD83-42B9-9EC4-5351EC829822}" type="parTrans" cxnId="{67470D59-73AF-416F-8205-AC795A100A0F}">
      <dgm:prSet/>
      <dgm:spPr/>
      <dgm:t>
        <a:bodyPr/>
        <a:lstStyle/>
        <a:p>
          <a:endParaRPr lang="cs-CZ"/>
        </a:p>
      </dgm:t>
    </dgm:pt>
    <dgm:pt modelId="{51C3ADE9-E5C5-4F44-91C0-5FCFD5E6F144}" type="sibTrans" cxnId="{67470D59-73AF-416F-8205-AC795A100A0F}">
      <dgm:prSet/>
      <dgm:spPr/>
      <dgm:t>
        <a:bodyPr/>
        <a:lstStyle/>
        <a:p>
          <a:endParaRPr lang="cs-CZ"/>
        </a:p>
      </dgm:t>
    </dgm:pt>
    <dgm:pt modelId="{9DF53F95-829D-4CBB-80FD-1EAFDBB4196A}" type="pres">
      <dgm:prSet presAssocID="{503B5754-E83E-4765-9CEC-68BB169447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E9F9799-A8A7-4CE9-8B60-0FCCDE1C6ED0}" type="pres">
      <dgm:prSet presAssocID="{70BA254B-B4DE-4EEE-BB5F-4603699B08E8}" presName="parentText" presStyleLbl="node1" presStyleIdx="0" presStyleCnt="1" custScaleY="10773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7470D59-73AF-416F-8205-AC795A100A0F}" srcId="{503B5754-E83E-4765-9CEC-68BB169447AC}" destId="{70BA254B-B4DE-4EEE-BB5F-4603699B08E8}" srcOrd="0" destOrd="0" parTransId="{DFDE5C26-CD83-42B9-9EC4-5351EC829822}" sibTransId="{51C3ADE9-E5C5-4F44-91C0-5FCFD5E6F144}"/>
    <dgm:cxn modelId="{0C790490-FA0F-49E8-9C44-C0401677B976}" type="presOf" srcId="{70BA254B-B4DE-4EEE-BB5F-4603699B08E8}" destId="{7E9F9799-A8A7-4CE9-8B60-0FCCDE1C6ED0}" srcOrd="0" destOrd="0" presId="urn:microsoft.com/office/officeart/2005/8/layout/vList2"/>
    <dgm:cxn modelId="{EDECE876-9EE0-4980-BF0E-08697E206706}" type="presOf" srcId="{503B5754-E83E-4765-9CEC-68BB169447AC}" destId="{9DF53F95-829D-4CBB-80FD-1EAFDBB4196A}" srcOrd="0" destOrd="0" presId="urn:microsoft.com/office/officeart/2005/8/layout/vList2"/>
    <dgm:cxn modelId="{24F2660B-C318-469A-8251-E3F84B3BECFB}" type="presParOf" srcId="{9DF53F95-829D-4CBB-80FD-1EAFDBB4196A}" destId="{7E9F9799-A8A7-4CE9-8B60-0FCCDE1C6E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13F7945D-B6DB-4450-B869-701D19FB9D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4BA5C5A-D9B2-48F8-8BBF-58072DB9FB42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Niki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Agends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34238-F668-4DA5-B793-8C4DC23EC1F4}" type="parTrans" cxnId="{67FCE411-8619-4A59-BB77-E30A881A231B}">
      <dgm:prSet/>
      <dgm:spPr/>
      <dgm:t>
        <a:bodyPr/>
        <a:lstStyle/>
        <a:p>
          <a:endParaRPr lang="cs-CZ"/>
        </a:p>
      </dgm:t>
    </dgm:pt>
    <dgm:pt modelId="{70902B8C-97F1-4F55-ABB6-F12796E0DD71}" type="sibTrans" cxnId="{67FCE411-8619-4A59-BB77-E30A881A231B}">
      <dgm:prSet/>
      <dgm:spPr/>
      <dgm:t>
        <a:bodyPr/>
        <a:lstStyle/>
        <a:p>
          <a:endParaRPr lang="cs-CZ"/>
        </a:p>
      </dgm:t>
    </dgm:pt>
    <dgm:pt modelId="{176857ED-886F-4BAE-BB27-7F38C12DCC9D}" type="pres">
      <dgm:prSet presAssocID="{13F7945D-B6DB-4450-B869-701D19FB9D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B9EE9EE-5FB3-47D4-A766-08D20E78A875}" type="pres">
      <dgm:prSet presAssocID="{B4BA5C5A-D9B2-48F8-8BBF-58072DB9FB42}" presName="parentText" presStyleLbl="node1" presStyleIdx="0" presStyleCnt="1" custScaleY="124080" custLinFactNeighborX="-109" custLinFactNeighborY="-8948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75B4598-088B-4992-B79E-FA719519E09B}" type="presOf" srcId="{13F7945D-B6DB-4450-B869-701D19FB9D70}" destId="{176857ED-886F-4BAE-BB27-7F38C12DCC9D}" srcOrd="0" destOrd="0" presId="urn:microsoft.com/office/officeart/2005/8/layout/vList2"/>
    <dgm:cxn modelId="{67FCE411-8619-4A59-BB77-E30A881A231B}" srcId="{13F7945D-B6DB-4450-B869-701D19FB9D70}" destId="{B4BA5C5A-D9B2-48F8-8BBF-58072DB9FB42}" srcOrd="0" destOrd="0" parTransId="{C8534238-F668-4DA5-B793-8C4DC23EC1F4}" sibTransId="{70902B8C-97F1-4F55-ABB6-F12796E0DD71}"/>
    <dgm:cxn modelId="{D7D6B44C-9418-4DF6-B8BB-F2E88F8A55E5}" type="presOf" srcId="{B4BA5C5A-D9B2-48F8-8BBF-58072DB9FB42}" destId="{1B9EE9EE-5FB3-47D4-A766-08D20E78A875}" srcOrd="0" destOrd="0" presId="urn:microsoft.com/office/officeart/2005/8/layout/vList2"/>
    <dgm:cxn modelId="{4935C0AD-A331-405B-9DB5-A665AC82AF03}" type="presParOf" srcId="{176857ED-886F-4BAE-BB27-7F38C12DCC9D}" destId="{1B9EE9EE-5FB3-47D4-A766-08D20E78A8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9D43AE87-C0E0-4A74-8DB3-781BA460A6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1AFB9A0-CF22-4D97-BA3C-4407FFE53EBC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Rozvoj speciálních dovedností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B25546-4342-4A52-8074-280FEBB0355C}" type="parTrans" cxnId="{7B10B547-22C9-48B1-9650-55CD1F420E52}">
      <dgm:prSet/>
      <dgm:spPr/>
      <dgm:t>
        <a:bodyPr/>
        <a:lstStyle/>
        <a:p>
          <a:endParaRPr lang="cs-CZ"/>
        </a:p>
      </dgm:t>
    </dgm:pt>
    <dgm:pt modelId="{92436016-8AA2-46A6-ACC5-398B19115200}" type="sibTrans" cxnId="{7B10B547-22C9-48B1-9650-55CD1F420E52}">
      <dgm:prSet/>
      <dgm:spPr/>
      <dgm:t>
        <a:bodyPr/>
        <a:lstStyle/>
        <a:p>
          <a:endParaRPr lang="cs-CZ"/>
        </a:p>
      </dgm:t>
    </dgm:pt>
    <dgm:pt modelId="{CCC30539-3AE8-4F46-8A36-B70E40AF34A2}" type="pres">
      <dgm:prSet presAssocID="{9D43AE87-C0E0-4A74-8DB3-781BA460A6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FF23502-032E-4DB3-A331-EACE8D84BBEC}" type="pres">
      <dgm:prSet presAssocID="{11AFB9A0-CF22-4D97-BA3C-4407FFE53EB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91CF759-4D00-4927-AEBF-A435C66100B6}" type="presOf" srcId="{11AFB9A0-CF22-4D97-BA3C-4407FFE53EBC}" destId="{3FF23502-032E-4DB3-A331-EACE8D84BBEC}" srcOrd="0" destOrd="0" presId="urn:microsoft.com/office/officeart/2005/8/layout/vList2"/>
    <dgm:cxn modelId="{7B10B547-22C9-48B1-9650-55CD1F420E52}" srcId="{9D43AE87-C0E0-4A74-8DB3-781BA460A6A6}" destId="{11AFB9A0-CF22-4D97-BA3C-4407FFE53EBC}" srcOrd="0" destOrd="0" parTransId="{A9B25546-4342-4A52-8074-280FEBB0355C}" sibTransId="{92436016-8AA2-46A6-ACC5-398B19115200}"/>
    <dgm:cxn modelId="{D3A2A5A9-32EC-48A7-A650-6EC2B0FFA300}" type="presOf" srcId="{9D43AE87-C0E0-4A74-8DB3-781BA460A6A6}" destId="{CCC30539-3AE8-4F46-8A36-B70E40AF34A2}" srcOrd="0" destOrd="0" presId="urn:microsoft.com/office/officeart/2005/8/layout/vList2"/>
    <dgm:cxn modelId="{1A695213-F876-4AE5-A703-30AD5726D709}" type="presParOf" srcId="{CCC30539-3AE8-4F46-8A36-B70E40AF34A2}" destId="{3FF23502-032E-4DB3-A331-EACE8D84BB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8253A75C-BEC6-441B-AF59-F2CF5E076A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EC7F166-963E-455C-A5B1-3D0B5C480290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Logopedie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5F6E7-33DD-488C-A073-DF6535AFB4E8}" type="parTrans" cxnId="{8336975D-09F1-44C1-A83E-9BC794299118}">
      <dgm:prSet/>
      <dgm:spPr/>
      <dgm:t>
        <a:bodyPr/>
        <a:lstStyle/>
        <a:p>
          <a:endParaRPr lang="cs-CZ"/>
        </a:p>
      </dgm:t>
    </dgm:pt>
    <dgm:pt modelId="{E0DBBA37-213F-416D-822E-308C583FE502}" type="sibTrans" cxnId="{8336975D-09F1-44C1-A83E-9BC794299118}">
      <dgm:prSet/>
      <dgm:spPr/>
      <dgm:t>
        <a:bodyPr/>
        <a:lstStyle/>
        <a:p>
          <a:endParaRPr lang="cs-CZ"/>
        </a:p>
      </dgm:t>
    </dgm:pt>
    <dgm:pt modelId="{616BFE91-413F-466D-A219-112244409EC3}" type="pres">
      <dgm:prSet presAssocID="{8253A75C-BEC6-441B-AF59-F2CF5E076A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4696312-327D-457A-B04B-9BA8DA2EEC38}" type="pres">
      <dgm:prSet presAssocID="{DEC7F166-963E-455C-A5B1-3D0B5C48029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649C59C-368A-44B4-8F8E-7A005D6E6C9C}" type="presOf" srcId="{DEC7F166-963E-455C-A5B1-3D0B5C480290}" destId="{54696312-327D-457A-B04B-9BA8DA2EEC38}" srcOrd="0" destOrd="0" presId="urn:microsoft.com/office/officeart/2005/8/layout/vList2"/>
    <dgm:cxn modelId="{8336975D-09F1-44C1-A83E-9BC794299118}" srcId="{8253A75C-BEC6-441B-AF59-F2CF5E076AE3}" destId="{DEC7F166-963E-455C-A5B1-3D0B5C480290}" srcOrd="0" destOrd="0" parTransId="{C0F5F6E7-33DD-488C-A073-DF6535AFB4E8}" sibTransId="{E0DBBA37-213F-416D-822E-308C583FE502}"/>
    <dgm:cxn modelId="{7C94DC5C-3593-4F05-B2ED-6AFDC0F49388}" type="presOf" srcId="{8253A75C-BEC6-441B-AF59-F2CF5E076AE3}" destId="{616BFE91-413F-466D-A219-112244409EC3}" srcOrd="0" destOrd="0" presId="urn:microsoft.com/office/officeart/2005/8/layout/vList2"/>
    <dgm:cxn modelId="{623C787F-1836-4F59-A034-463AA113A783}" type="presParOf" srcId="{616BFE91-413F-466D-A219-112244409EC3}" destId="{54696312-327D-457A-B04B-9BA8DA2EEC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1EEFC403-91D3-45D3-A454-726E23F01E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C80FA82-78A2-4618-83F5-B1BE5820C2C1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Logopedie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B6EFF-96EF-4396-93F7-1921F036A555}" type="parTrans" cxnId="{7F311785-E893-48D4-A444-07392A36F20A}">
      <dgm:prSet/>
      <dgm:spPr/>
      <dgm:t>
        <a:bodyPr/>
        <a:lstStyle/>
        <a:p>
          <a:endParaRPr lang="cs-CZ"/>
        </a:p>
      </dgm:t>
    </dgm:pt>
    <dgm:pt modelId="{9699C066-1D3E-40C1-9AA9-0F66C6D82781}" type="sibTrans" cxnId="{7F311785-E893-48D4-A444-07392A36F20A}">
      <dgm:prSet/>
      <dgm:spPr/>
      <dgm:t>
        <a:bodyPr/>
        <a:lstStyle/>
        <a:p>
          <a:endParaRPr lang="cs-CZ"/>
        </a:p>
      </dgm:t>
    </dgm:pt>
    <dgm:pt modelId="{252505AE-5570-4F7F-84A6-D4022AEF53A0}" type="pres">
      <dgm:prSet presAssocID="{1EEFC403-91D3-45D3-A454-726E23F01E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66957FC-7A0F-475A-BBE1-AF95A0B12276}" type="pres">
      <dgm:prSet presAssocID="{3C80FA82-78A2-4618-83F5-B1BE5820C2C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DB3C36D-A237-4C89-B313-A11BB378F8A6}" type="presOf" srcId="{3C80FA82-78A2-4618-83F5-B1BE5820C2C1}" destId="{C66957FC-7A0F-475A-BBE1-AF95A0B12276}" srcOrd="0" destOrd="0" presId="urn:microsoft.com/office/officeart/2005/8/layout/vList2"/>
    <dgm:cxn modelId="{7F311785-E893-48D4-A444-07392A36F20A}" srcId="{1EEFC403-91D3-45D3-A454-726E23F01ED0}" destId="{3C80FA82-78A2-4618-83F5-B1BE5820C2C1}" srcOrd="0" destOrd="0" parTransId="{887B6EFF-96EF-4396-93F7-1921F036A555}" sibTransId="{9699C066-1D3E-40C1-9AA9-0F66C6D82781}"/>
    <dgm:cxn modelId="{3B3A4859-2042-4060-91D5-CB80EEA9EB5E}" type="presOf" srcId="{1EEFC403-91D3-45D3-A454-726E23F01ED0}" destId="{252505AE-5570-4F7F-84A6-D4022AEF53A0}" srcOrd="0" destOrd="0" presId="urn:microsoft.com/office/officeart/2005/8/layout/vList2"/>
    <dgm:cxn modelId="{B4262735-766C-494A-9BB1-B5F93DF9F8BA}" type="presParOf" srcId="{252505AE-5570-4F7F-84A6-D4022AEF53A0}" destId="{C66957FC-7A0F-475A-BBE1-AF95A0B122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B397879E-4A0C-47DC-8904-CF7369C4E3B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0E1A19C-4E35-4DAD-B2C1-AA7205A24F09}">
      <dgm:prSet/>
      <dgm:spPr>
        <a:solidFill>
          <a:srgbClr val="FF3300"/>
        </a:solidFill>
      </dgm:spPr>
      <dgm:t>
        <a:bodyPr/>
        <a:lstStyle/>
        <a:p>
          <a:pPr algn="l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Znakový jazyk, znaky znakového jazyka, daktyl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4088EA84-A520-4CF3-8094-623B8E705D75}" type="parTrans" cxnId="{32BAB853-1594-4AB1-B8F0-73A15BD90814}">
      <dgm:prSet/>
      <dgm:spPr/>
      <dgm:t>
        <a:bodyPr/>
        <a:lstStyle/>
        <a:p>
          <a:endParaRPr lang="cs-CZ"/>
        </a:p>
      </dgm:t>
    </dgm:pt>
    <dgm:pt modelId="{64ABF456-95B2-4586-A448-7F544A460C46}" type="sibTrans" cxnId="{32BAB853-1594-4AB1-B8F0-73A15BD90814}">
      <dgm:prSet/>
      <dgm:spPr/>
      <dgm:t>
        <a:bodyPr/>
        <a:lstStyle/>
        <a:p>
          <a:endParaRPr lang="cs-CZ"/>
        </a:p>
      </dgm:t>
    </dgm:pt>
    <dgm:pt modelId="{423540D8-ABF0-430C-BDD8-57F5F8788681}" type="pres">
      <dgm:prSet presAssocID="{B397879E-4A0C-47DC-8904-CF7369C4E3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E4D506D-0A21-4388-884C-56F8EF7AAA07}" type="pres">
      <dgm:prSet presAssocID="{80E1A19C-4E35-4DAD-B2C1-AA7205A24F09}" presName="parentText" presStyleLbl="node1" presStyleIdx="0" presStyleCnt="1" custScaleY="16282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147AB9F-BD17-4976-AFB1-F9A7431C9A32}" type="presOf" srcId="{B397879E-4A0C-47DC-8904-CF7369C4E3BD}" destId="{423540D8-ABF0-430C-BDD8-57F5F8788681}" srcOrd="0" destOrd="0" presId="urn:microsoft.com/office/officeart/2005/8/layout/vList2"/>
    <dgm:cxn modelId="{32BAB853-1594-4AB1-B8F0-73A15BD90814}" srcId="{B397879E-4A0C-47DC-8904-CF7369C4E3BD}" destId="{80E1A19C-4E35-4DAD-B2C1-AA7205A24F09}" srcOrd="0" destOrd="0" parTransId="{4088EA84-A520-4CF3-8094-623B8E705D75}" sibTransId="{64ABF456-95B2-4586-A448-7F544A460C46}"/>
    <dgm:cxn modelId="{7A501267-3EDA-47BD-805A-81F3ED25EDEC}" type="presOf" srcId="{80E1A19C-4E35-4DAD-B2C1-AA7205A24F09}" destId="{DE4D506D-0A21-4388-884C-56F8EF7AAA07}" srcOrd="0" destOrd="0" presId="urn:microsoft.com/office/officeart/2005/8/layout/vList2"/>
    <dgm:cxn modelId="{645C96FA-FF56-473F-B518-6543EBAEE7D2}" type="presParOf" srcId="{423540D8-ABF0-430C-BDD8-57F5F8788681}" destId="{DE4D506D-0A21-4388-884C-56F8EF7AAA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55E74127-9CFC-49BD-858F-E583F01B52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4C4AAC2-75F4-4D1E-AF0C-B316155AF73C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! Možnost on-line tlumočení do znakového jazyka neslyšících!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7C477D5D-2685-4945-A188-AF3BBB37DF66}" type="parTrans" cxnId="{01432AB2-7C20-461D-AC36-45BBDB9F2CB0}">
      <dgm:prSet/>
      <dgm:spPr/>
      <dgm:t>
        <a:bodyPr/>
        <a:lstStyle/>
        <a:p>
          <a:endParaRPr lang="cs-CZ"/>
        </a:p>
      </dgm:t>
    </dgm:pt>
    <dgm:pt modelId="{C8A8547F-03DF-4EDC-8759-C5A506E967B8}" type="sibTrans" cxnId="{01432AB2-7C20-461D-AC36-45BBDB9F2CB0}">
      <dgm:prSet/>
      <dgm:spPr/>
      <dgm:t>
        <a:bodyPr/>
        <a:lstStyle/>
        <a:p>
          <a:endParaRPr lang="cs-CZ"/>
        </a:p>
      </dgm:t>
    </dgm:pt>
    <dgm:pt modelId="{61E7C96E-4768-4C65-A27E-A209E2BFC1E8}" type="pres">
      <dgm:prSet presAssocID="{55E74127-9CFC-49BD-858F-E583F01B52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F23D2E5-0100-4A74-842D-86DD3C7602CC}" type="pres">
      <dgm:prSet presAssocID="{64C4AAC2-75F4-4D1E-AF0C-B316155AF73C}" presName="parentText" presStyleLbl="node1" presStyleIdx="0" presStyleCnt="1" custScaleY="120415" custLinFactNeighborX="-2043" custLinFactNeighborY="-3223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73446CB-6748-467F-A1E5-3B3FBF401C52}" type="presOf" srcId="{64C4AAC2-75F4-4D1E-AF0C-B316155AF73C}" destId="{DF23D2E5-0100-4A74-842D-86DD3C7602CC}" srcOrd="0" destOrd="0" presId="urn:microsoft.com/office/officeart/2005/8/layout/vList2"/>
    <dgm:cxn modelId="{9C026447-1750-4F99-90B5-3E930B6785DC}" type="presOf" srcId="{55E74127-9CFC-49BD-858F-E583F01B520D}" destId="{61E7C96E-4768-4C65-A27E-A209E2BFC1E8}" srcOrd="0" destOrd="0" presId="urn:microsoft.com/office/officeart/2005/8/layout/vList2"/>
    <dgm:cxn modelId="{01432AB2-7C20-461D-AC36-45BBDB9F2CB0}" srcId="{55E74127-9CFC-49BD-858F-E583F01B520D}" destId="{64C4AAC2-75F4-4D1E-AF0C-B316155AF73C}" srcOrd="0" destOrd="0" parTransId="{7C477D5D-2685-4945-A188-AF3BBB37DF66}" sibTransId="{C8A8547F-03DF-4EDC-8759-C5A506E967B8}"/>
    <dgm:cxn modelId="{2321F119-D538-4C4E-BB70-F22986429CD9}" type="presParOf" srcId="{61E7C96E-4768-4C65-A27E-A209E2BFC1E8}" destId="{DF23D2E5-0100-4A74-842D-86DD3C7602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8E203B06-9BAE-4637-AF7B-0FD213B4AE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E72AA3B-3CFB-4F49-9788-D1C3D6E69E59}">
      <dgm:prSet/>
      <dgm:spPr>
        <a:solidFill>
          <a:srgbClr val="FF3300"/>
        </a:solidFill>
      </dgm:spPr>
      <dgm:t>
        <a:bodyPr/>
        <a:lstStyle/>
        <a:p>
          <a:pPr algn="l" rtl="0"/>
          <a:r>
            <a:rPr lang="cs-CZ" b="1" dirty="0" smtClean="0">
              <a:latin typeface="Times New Roman" pitchFamily="18" charset="0"/>
              <a:cs typeface="Times New Roman" pitchFamily="18" charset="0"/>
            </a:rPr>
            <a:t>Návod na využití služby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E13FEC99-F022-40AA-ACF5-F14528831F11}" type="parTrans" cxnId="{2AC3E33A-C4A1-45FC-8539-99FBDBD86C0B}">
      <dgm:prSet/>
      <dgm:spPr/>
      <dgm:t>
        <a:bodyPr/>
        <a:lstStyle/>
        <a:p>
          <a:endParaRPr lang="cs-CZ"/>
        </a:p>
      </dgm:t>
    </dgm:pt>
    <dgm:pt modelId="{18C8EE90-F54B-426E-A888-86EE38C27146}" type="sibTrans" cxnId="{2AC3E33A-C4A1-45FC-8539-99FBDBD86C0B}">
      <dgm:prSet/>
      <dgm:spPr/>
      <dgm:t>
        <a:bodyPr/>
        <a:lstStyle/>
        <a:p>
          <a:endParaRPr lang="cs-CZ"/>
        </a:p>
      </dgm:t>
    </dgm:pt>
    <dgm:pt modelId="{B898D5F3-47D1-4329-85B6-03BF14A2E9D8}" type="pres">
      <dgm:prSet presAssocID="{8E203B06-9BAE-4637-AF7B-0FD213B4AE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D246D51-6B84-435C-8787-409508775F88}" type="pres">
      <dgm:prSet presAssocID="{8E72AA3B-3CFB-4F49-9788-D1C3D6E69E59}" presName="parentText" presStyleLbl="node1" presStyleIdx="0" presStyleCnt="1" custScaleY="7489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7BA5619-59E4-4B16-BFF4-5DB25973323C}" type="presOf" srcId="{8E203B06-9BAE-4637-AF7B-0FD213B4AE2C}" destId="{B898D5F3-47D1-4329-85B6-03BF14A2E9D8}" srcOrd="0" destOrd="0" presId="urn:microsoft.com/office/officeart/2005/8/layout/vList2"/>
    <dgm:cxn modelId="{2AC3E33A-C4A1-45FC-8539-99FBDBD86C0B}" srcId="{8E203B06-9BAE-4637-AF7B-0FD213B4AE2C}" destId="{8E72AA3B-3CFB-4F49-9788-D1C3D6E69E59}" srcOrd="0" destOrd="0" parTransId="{E13FEC99-F022-40AA-ACF5-F14528831F11}" sibTransId="{18C8EE90-F54B-426E-A888-86EE38C27146}"/>
    <dgm:cxn modelId="{0A06EA23-1EF9-497A-A521-CBB0926AB58F}" type="presOf" srcId="{8E72AA3B-3CFB-4F49-9788-D1C3D6E69E59}" destId="{FD246D51-6B84-435C-8787-409508775F88}" srcOrd="0" destOrd="0" presId="urn:microsoft.com/office/officeart/2005/8/layout/vList2"/>
    <dgm:cxn modelId="{23C392DE-6777-473A-8499-AC39F15890A0}" type="presParOf" srcId="{B898D5F3-47D1-4329-85B6-03BF14A2E9D8}" destId="{FD246D51-6B84-435C-8787-409508775F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EBA56B9D-FE30-4938-A3A6-2E60B1E125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1A623F7-F84C-4F10-9B4E-DEBE450BEFE4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Aplikace pro rozvoj zrakové percepce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1B2C4036-891E-420B-A1CE-42F793A6601F}" type="parTrans" cxnId="{44FF283C-274F-4F7C-9D1C-C73B6BBC5A70}">
      <dgm:prSet/>
      <dgm:spPr/>
      <dgm:t>
        <a:bodyPr/>
        <a:lstStyle/>
        <a:p>
          <a:endParaRPr lang="cs-CZ"/>
        </a:p>
      </dgm:t>
    </dgm:pt>
    <dgm:pt modelId="{2F6093DA-15F9-4B4B-BF00-FAF96737ECD4}" type="sibTrans" cxnId="{44FF283C-274F-4F7C-9D1C-C73B6BBC5A70}">
      <dgm:prSet/>
      <dgm:spPr/>
      <dgm:t>
        <a:bodyPr/>
        <a:lstStyle/>
        <a:p>
          <a:endParaRPr lang="cs-CZ"/>
        </a:p>
      </dgm:t>
    </dgm:pt>
    <dgm:pt modelId="{57C28FEF-E0F5-4850-8BAD-239327536D70}" type="pres">
      <dgm:prSet presAssocID="{EBA56B9D-FE30-4938-A3A6-2E60B1E125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04B3CC3-771D-4B2E-A290-34A2F4291D1F}" type="pres">
      <dgm:prSet presAssocID="{81A623F7-F84C-4F10-9B4E-DEBE450BEFE4}" presName="parentText" presStyleLbl="node1" presStyleIdx="0" presStyleCnt="1" custScaleY="21707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4FF283C-274F-4F7C-9D1C-C73B6BBC5A70}" srcId="{EBA56B9D-FE30-4938-A3A6-2E60B1E125C3}" destId="{81A623F7-F84C-4F10-9B4E-DEBE450BEFE4}" srcOrd="0" destOrd="0" parTransId="{1B2C4036-891E-420B-A1CE-42F793A6601F}" sibTransId="{2F6093DA-15F9-4B4B-BF00-FAF96737ECD4}"/>
    <dgm:cxn modelId="{196CC511-190A-4D42-91DA-42D83806E7EE}" type="presOf" srcId="{81A623F7-F84C-4F10-9B4E-DEBE450BEFE4}" destId="{204B3CC3-771D-4B2E-A290-34A2F4291D1F}" srcOrd="0" destOrd="0" presId="urn:microsoft.com/office/officeart/2005/8/layout/vList2"/>
    <dgm:cxn modelId="{2F95C0D0-9AFF-4461-AE10-02718D97FCBB}" type="presOf" srcId="{EBA56B9D-FE30-4938-A3A6-2E60B1E125C3}" destId="{57C28FEF-E0F5-4850-8BAD-239327536D70}" srcOrd="0" destOrd="0" presId="urn:microsoft.com/office/officeart/2005/8/layout/vList2"/>
    <dgm:cxn modelId="{27AE9DEE-FE20-47D5-9296-5366DB79F5FA}" type="presParOf" srcId="{57C28FEF-E0F5-4850-8BAD-239327536D70}" destId="{204B3CC3-771D-4B2E-A290-34A2F4291D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A6952C-EE50-4A5C-92B7-6F628BABE7B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D01346E-3751-4052-9E77-FC82BA53B4C6}">
      <dgm:prSet/>
      <dgm:spPr/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Android – nejrozšířenější (</a:t>
          </a:r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smartphony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později tablety, běžný uživatel)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E5E44-6AF2-4C55-BEAE-21E5812039D2}" type="parTrans" cxnId="{23A6BF2F-62F8-4E01-B00B-2714C15D8AF9}">
      <dgm:prSet/>
      <dgm:spPr/>
      <dgm:t>
        <a:bodyPr/>
        <a:lstStyle/>
        <a:p>
          <a:endParaRPr lang="cs-CZ"/>
        </a:p>
      </dgm:t>
    </dgm:pt>
    <dgm:pt modelId="{50FE03F4-B281-407F-8315-48D9806FE2DA}" type="sibTrans" cxnId="{23A6BF2F-62F8-4E01-B00B-2714C15D8AF9}">
      <dgm:prSet/>
      <dgm:spPr/>
      <dgm:t>
        <a:bodyPr/>
        <a:lstStyle/>
        <a:p>
          <a:endParaRPr lang="cs-CZ"/>
        </a:p>
      </dgm:t>
    </dgm:pt>
    <dgm:pt modelId="{514A04BD-515A-4B3E-A1E5-BDF60ED7B66B}">
      <dgm:prSet/>
      <dgm:spPr/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iOS – Apple – iPad, iPod, iPhone – mnoho aplikací, zaměřených na speciální vzdělávání, specificky AAK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C4117-9E9D-4AB0-A091-5D0B0A421CA5}" type="parTrans" cxnId="{9CC75F9A-D55C-4530-9F38-BC5630A26044}">
      <dgm:prSet/>
      <dgm:spPr/>
      <dgm:t>
        <a:bodyPr/>
        <a:lstStyle/>
        <a:p>
          <a:endParaRPr lang="cs-CZ"/>
        </a:p>
      </dgm:t>
    </dgm:pt>
    <dgm:pt modelId="{2A0975BB-593C-4EE5-AC87-647C8CD1AA9E}" type="sibTrans" cxnId="{9CC75F9A-D55C-4530-9F38-BC5630A26044}">
      <dgm:prSet/>
      <dgm:spPr/>
      <dgm:t>
        <a:bodyPr/>
        <a:lstStyle/>
        <a:p>
          <a:endParaRPr lang="cs-CZ"/>
        </a:p>
      </dgm:t>
    </dgm:pt>
    <dgm:pt modelId="{C568EBDD-358A-4193-9901-FD10A332FE7F}">
      <dgm:prSet/>
      <dgm:spPr/>
      <dgm:t>
        <a:bodyPr/>
        <a:lstStyle/>
        <a:p>
          <a:pPr rtl="0"/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Windows 8– (notebooky, </a:t>
          </a:r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smartphony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tablety)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ADD78-2255-49DB-B831-B70858E4F316}" type="parTrans" cxnId="{3FC520DD-D857-4F34-A072-B5B5684EA373}">
      <dgm:prSet/>
      <dgm:spPr/>
      <dgm:t>
        <a:bodyPr/>
        <a:lstStyle/>
        <a:p>
          <a:endParaRPr lang="cs-CZ"/>
        </a:p>
      </dgm:t>
    </dgm:pt>
    <dgm:pt modelId="{A2038DF5-197B-4D39-BCC3-E96C0473A1EA}" type="sibTrans" cxnId="{3FC520DD-D857-4F34-A072-B5B5684EA373}">
      <dgm:prSet/>
      <dgm:spPr/>
      <dgm:t>
        <a:bodyPr/>
        <a:lstStyle/>
        <a:p>
          <a:endParaRPr lang="cs-CZ"/>
        </a:p>
      </dgm:t>
    </dgm:pt>
    <dgm:pt modelId="{F19B0C5D-D038-45CA-99CD-203454AF2A4D}">
      <dgm:prSet/>
      <dgm:spPr/>
      <dgm:t>
        <a:bodyPr/>
        <a:lstStyle/>
        <a:p>
          <a:pPr rtl="0"/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ABD54-C18B-423D-A0A0-C2CC26A96AD2}" type="parTrans" cxnId="{39DA631B-8268-4F03-B4A6-FAA00CF293DC}">
      <dgm:prSet/>
      <dgm:spPr/>
      <dgm:t>
        <a:bodyPr/>
        <a:lstStyle/>
        <a:p>
          <a:endParaRPr lang="cs-CZ"/>
        </a:p>
      </dgm:t>
    </dgm:pt>
    <dgm:pt modelId="{96C463D0-69C8-4651-885A-8E27A1D62D21}" type="sibTrans" cxnId="{39DA631B-8268-4F03-B4A6-FAA00CF293DC}">
      <dgm:prSet/>
      <dgm:spPr/>
      <dgm:t>
        <a:bodyPr/>
        <a:lstStyle/>
        <a:p>
          <a:endParaRPr lang="cs-CZ"/>
        </a:p>
      </dgm:t>
    </dgm:pt>
    <dgm:pt modelId="{C620DD91-4341-4FD0-9BC4-971EEC8AB99C}">
      <dgm:prSet/>
      <dgm:spPr/>
      <dgm:t>
        <a:bodyPr/>
        <a:lstStyle/>
        <a:p>
          <a:pPr rtl="0"/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Blackberry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EFB129-A8C1-4065-95AF-4A395378DCD1}" type="parTrans" cxnId="{C620DC58-8E4B-4031-988F-81F254511629}">
      <dgm:prSet/>
      <dgm:spPr/>
      <dgm:t>
        <a:bodyPr/>
        <a:lstStyle/>
        <a:p>
          <a:endParaRPr lang="cs-CZ"/>
        </a:p>
      </dgm:t>
    </dgm:pt>
    <dgm:pt modelId="{1A1B6158-EF76-4049-A2FF-B0DB67E7E4D6}" type="sibTrans" cxnId="{C620DC58-8E4B-4031-988F-81F254511629}">
      <dgm:prSet/>
      <dgm:spPr/>
      <dgm:t>
        <a:bodyPr/>
        <a:lstStyle/>
        <a:p>
          <a:endParaRPr lang="cs-CZ"/>
        </a:p>
      </dgm:t>
    </dgm:pt>
    <dgm:pt modelId="{781F00AD-1A11-49FC-94D8-F54E8CF6BD87}">
      <dgm:prSet/>
      <dgm:spPr/>
      <dgm:t>
        <a:bodyPr/>
        <a:lstStyle/>
        <a:p>
          <a:pPr rtl="0"/>
          <a:r>
            <a:rPr lang="cs-CZ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Symbian</a:t>
          </a:r>
          <a:r>
            <a:rPr lang="cs-C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(na ústupu) </a:t>
          </a:r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2E2AD8-547D-4E23-B077-BB39A9923C78}" type="parTrans" cxnId="{B8557A8F-97AB-4D3A-BA21-7CD98284431C}">
      <dgm:prSet/>
      <dgm:spPr/>
      <dgm:t>
        <a:bodyPr/>
        <a:lstStyle/>
        <a:p>
          <a:endParaRPr lang="cs-CZ"/>
        </a:p>
      </dgm:t>
    </dgm:pt>
    <dgm:pt modelId="{C54B2395-E8CF-40BA-945F-00646999A08D}" type="sibTrans" cxnId="{B8557A8F-97AB-4D3A-BA21-7CD98284431C}">
      <dgm:prSet/>
      <dgm:spPr/>
      <dgm:t>
        <a:bodyPr/>
        <a:lstStyle/>
        <a:p>
          <a:endParaRPr lang="cs-CZ"/>
        </a:p>
      </dgm:t>
    </dgm:pt>
    <dgm:pt modelId="{A6C7D39B-CDF9-4DAB-A3F7-6466968F0AC2}" type="pres">
      <dgm:prSet presAssocID="{40A6952C-EE50-4A5C-92B7-6F628BABE7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835800C-C6A8-4E02-824B-2AD10BDEBE11}" type="pres">
      <dgm:prSet presAssocID="{FD01346E-3751-4052-9E77-FC82BA53B4C6}" presName="node" presStyleLbl="node1" presStyleIdx="0" presStyleCnt="4" custScaleX="50633" custScaleY="12781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76B6151-1F94-4056-8069-73F537D90FD1}" type="pres">
      <dgm:prSet presAssocID="{50FE03F4-B281-407F-8315-48D9806FE2DA}" presName="sibTrans" presStyleLbl="sibTrans2D1" presStyleIdx="0" presStyleCnt="3"/>
      <dgm:spPr/>
      <dgm:t>
        <a:bodyPr/>
        <a:lstStyle/>
        <a:p>
          <a:endParaRPr lang="cs-CZ"/>
        </a:p>
      </dgm:t>
    </dgm:pt>
    <dgm:pt modelId="{6A7A0ED8-8D3B-4356-BC61-0FD609612635}" type="pres">
      <dgm:prSet presAssocID="{50FE03F4-B281-407F-8315-48D9806FE2DA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D8CA346-F7EF-4B00-BBBD-47DA50A3E5D4}" type="pres">
      <dgm:prSet presAssocID="{514A04BD-515A-4B3E-A1E5-BDF60ED7B66B}" presName="node" presStyleLbl="node1" presStyleIdx="1" presStyleCnt="4" custScaleX="63503" custScaleY="195362" custLinFactNeighborX="-624" custLinFactNeighborY="-504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8D25121-DAA0-4910-965A-0F790510DE7B}" type="pres">
      <dgm:prSet presAssocID="{2A0975BB-593C-4EE5-AC87-647C8CD1AA9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4DDE129F-4A07-444F-AB66-F0726BF6E77C}" type="pres">
      <dgm:prSet presAssocID="{2A0975BB-593C-4EE5-AC87-647C8CD1AA9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4EB18EC-12EA-4F8E-B269-79A6C817A609}" type="pres">
      <dgm:prSet presAssocID="{C568EBDD-358A-4193-9901-FD10A332FE7F}" presName="node" presStyleLbl="node1" presStyleIdx="2" presStyleCnt="4" custScaleX="43948" custScaleY="10407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088AB52-9BD5-4954-B825-DD64C7084EEE}" type="pres">
      <dgm:prSet presAssocID="{A2038DF5-197B-4D39-BCC3-E96C0473A1EA}" presName="sibTrans" presStyleLbl="sibTrans2D1" presStyleIdx="2" presStyleCnt="3"/>
      <dgm:spPr/>
      <dgm:t>
        <a:bodyPr/>
        <a:lstStyle/>
        <a:p>
          <a:endParaRPr lang="cs-CZ"/>
        </a:p>
      </dgm:t>
    </dgm:pt>
    <dgm:pt modelId="{29B7C13E-7A3C-48C8-9D77-B542CECD3BB6}" type="pres">
      <dgm:prSet presAssocID="{A2038DF5-197B-4D39-BCC3-E96C0473A1EA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ADE5C196-C951-432D-B807-356CBE15EF8C}" type="pres">
      <dgm:prSet presAssocID="{F19B0C5D-D038-45CA-99CD-203454AF2A4D}" presName="node" presStyleLbl="node1" presStyleIdx="3" presStyleCnt="4" custScaleX="27097" custScaleY="555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23F98C1-2ABE-4442-B5C5-48089D446EC8}" type="presOf" srcId="{2A0975BB-593C-4EE5-AC87-647C8CD1AA9E}" destId="{B8D25121-DAA0-4910-965A-0F790510DE7B}" srcOrd="0" destOrd="0" presId="urn:microsoft.com/office/officeart/2005/8/layout/process1"/>
    <dgm:cxn modelId="{23A6BF2F-62F8-4E01-B00B-2714C15D8AF9}" srcId="{40A6952C-EE50-4A5C-92B7-6F628BABE7B9}" destId="{FD01346E-3751-4052-9E77-FC82BA53B4C6}" srcOrd="0" destOrd="0" parTransId="{F94E5E44-6AF2-4C55-BEAE-21E5812039D2}" sibTransId="{50FE03F4-B281-407F-8315-48D9806FE2DA}"/>
    <dgm:cxn modelId="{3FC520DD-D857-4F34-A072-B5B5684EA373}" srcId="{40A6952C-EE50-4A5C-92B7-6F628BABE7B9}" destId="{C568EBDD-358A-4193-9901-FD10A332FE7F}" srcOrd="2" destOrd="0" parTransId="{D46ADD78-2255-49DB-B831-B70858E4F316}" sibTransId="{A2038DF5-197B-4D39-BCC3-E96C0473A1EA}"/>
    <dgm:cxn modelId="{B8557A8F-97AB-4D3A-BA21-7CD98284431C}" srcId="{F19B0C5D-D038-45CA-99CD-203454AF2A4D}" destId="{781F00AD-1A11-49FC-94D8-F54E8CF6BD87}" srcOrd="1" destOrd="0" parTransId="{8C2E2AD8-547D-4E23-B077-BB39A9923C78}" sibTransId="{C54B2395-E8CF-40BA-945F-00646999A08D}"/>
    <dgm:cxn modelId="{4E1969BF-6ADC-4479-BFB7-888D81F772DF}" type="presOf" srcId="{781F00AD-1A11-49FC-94D8-F54E8CF6BD87}" destId="{ADE5C196-C951-432D-B807-356CBE15EF8C}" srcOrd="0" destOrd="2" presId="urn:microsoft.com/office/officeart/2005/8/layout/process1"/>
    <dgm:cxn modelId="{C512A8B6-18FC-4E0B-A12E-C0C4EBFC9F19}" type="presOf" srcId="{50FE03F4-B281-407F-8315-48D9806FE2DA}" destId="{276B6151-1F94-4056-8069-73F537D90FD1}" srcOrd="0" destOrd="0" presId="urn:microsoft.com/office/officeart/2005/8/layout/process1"/>
    <dgm:cxn modelId="{818B10E3-FBB9-4E2E-813C-8A142E48CB29}" type="presOf" srcId="{2A0975BB-593C-4EE5-AC87-647C8CD1AA9E}" destId="{4DDE129F-4A07-444F-AB66-F0726BF6E77C}" srcOrd="1" destOrd="0" presId="urn:microsoft.com/office/officeart/2005/8/layout/process1"/>
    <dgm:cxn modelId="{38238321-90D7-4BE4-A6E1-30F6B7C89E20}" type="presOf" srcId="{40A6952C-EE50-4A5C-92B7-6F628BABE7B9}" destId="{A6C7D39B-CDF9-4DAB-A3F7-6466968F0AC2}" srcOrd="0" destOrd="0" presId="urn:microsoft.com/office/officeart/2005/8/layout/process1"/>
    <dgm:cxn modelId="{16250FD2-DE47-420E-9C93-8A525628C0EC}" type="presOf" srcId="{50FE03F4-B281-407F-8315-48D9806FE2DA}" destId="{6A7A0ED8-8D3B-4356-BC61-0FD609612635}" srcOrd="1" destOrd="0" presId="urn:microsoft.com/office/officeart/2005/8/layout/process1"/>
    <dgm:cxn modelId="{1C190F86-47A5-43CE-8F3F-E341C5F45E30}" type="presOf" srcId="{A2038DF5-197B-4D39-BCC3-E96C0473A1EA}" destId="{29B7C13E-7A3C-48C8-9D77-B542CECD3BB6}" srcOrd="1" destOrd="0" presId="urn:microsoft.com/office/officeart/2005/8/layout/process1"/>
    <dgm:cxn modelId="{9035B44D-6FF9-4900-B24A-57FC22A2B2D6}" type="presOf" srcId="{F19B0C5D-D038-45CA-99CD-203454AF2A4D}" destId="{ADE5C196-C951-432D-B807-356CBE15EF8C}" srcOrd="0" destOrd="0" presId="urn:microsoft.com/office/officeart/2005/8/layout/process1"/>
    <dgm:cxn modelId="{90E9EE22-6DAF-4D62-A5B3-4E04B99DC310}" type="presOf" srcId="{514A04BD-515A-4B3E-A1E5-BDF60ED7B66B}" destId="{4D8CA346-F7EF-4B00-BBBD-47DA50A3E5D4}" srcOrd="0" destOrd="0" presId="urn:microsoft.com/office/officeart/2005/8/layout/process1"/>
    <dgm:cxn modelId="{9CC75F9A-D55C-4530-9F38-BC5630A26044}" srcId="{40A6952C-EE50-4A5C-92B7-6F628BABE7B9}" destId="{514A04BD-515A-4B3E-A1E5-BDF60ED7B66B}" srcOrd="1" destOrd="0" parTransId="{A83C4117-9E9D-4AB0-A091-5D0B0A421CA5}" sibTransId="{2A0975BB-593C-4EE5-AC87-647C8CD1AA9E}"/>
    <dgm:cxn modelId="{39DA631B-8268-4F03-B4A6-FAA00CF293DC}" srcId="{40A6952C-EE50-4A5C-92B7-6F628BABE7B9}" destId="{F19B0C5D-D038-45CA-99CD-203454AF2A4D}" srcOrd="3" destOrd="0" parTransId="{E26ABD54-C18B-423D-A0A0-C2CC26A96AD2}" sibTransId="{96C463D0-69C8-4651-885A-8E27A1D62D21}"/>
    <dgm:cxn modelId="{07C46846-DA84-45DE-8FFE-388026463498}" type="presOf" srcId="{C568EBDD-358A-4193-9901-FD10A332FE7F}" destId="{E4EB18EC-12EA-4F8E-B269-79A6C817A609}" srcOrd="0" destOrd="0" presId="urn:microsoft.com/office/officeart/2005/8/layout/process1"/>
    <dgm:cxn modelId="{7C7159EE-FB3B-4373-AE00-E29AAFB2853B}" type="presOf" srcId="{A2038DF5-197B-4D39-BCC3-E96C0473A1EA}" destId="{A088AB52-9BD5-4954-B825-DD64C7084EEE}" srcOrd="0" destOrd="0" presId="urn:microsoft.com/office/officeart/2005/8/layout/process1"/>
    <dgm:cxn modelId="{C620DC58-8E4B-4031-988F-81F254511629}" srcId="{F19B0C5D-D038-45CA-99CD-203454AF2A4D}" destId="{C620DD91-4341-4FD0-9BC4-971EEC8AB99C}" srcOrd="0" destOrd="0" parTransId="{B7EFB129-A8C1-4065-95AF-4A395378DCD1}" sibTransId="{1A1B6158-EF76-4049-A2FF-B0DB67E7E4D6}"/>
    <dgm:cxn modelId="{BA7F26C2-233C-4DFA-B775-21730D7EC232}" type="presOf" srcId="{FD01346E-3751-4052-9E77-FC82BA53B4C6}" destId="{9835800C-C6A8-4E02-824B-2AD10BDEBE11}" srcOrd="0" destOrd="0" presId="urn:microsoft.com/office/officeart/2005/8/layout/process1"/>
    <dgm:cxn modelId="{62C85F57-E4CD-4E3A-AB7B-CA3A5E4C5782}" type="presOf" srcId="{C620DD91-4341-4FD0-9BC4-971EEC8AB99C}" destId="{ADE5C196-C951-432D-B807-356CBE15EF8C}" srcOrd="0" destOrd="1" presId="urn:microsoft.com/office/officeart/2005/8/layout/process1"/>
    <dgm:cxn modelId="{9B8C9C9A-3E72-4EDB-AA5B-B2A0BD7F948D}" type="presParOf" srcId="{A6C7D39B-CDF9-4DAB-A3F7-6466968F0AC2}" destId="{9835800C-C6A8-4E02-824B-2AD10BDEBE11}" srcOrd="0" destOrd="0" presId="urn:microsoft.com/office/officeart/2005/8/layout/process1"/>
    <dgm:cxn modelId="{B376AD89-570F-498F-B23E-61A934D21DC2}" type="presParOf" srcId="{A6C7D39B-CDF9-4DAB-A3F7-6466968F0AC2}" destId="{276B6151-1F94-4056-8069-73F537D90FD1}" srcOrd="1" destOrd="0" presId="urn:microsoft.com/office/officeart/2005/8/layout/process1"/>
    <dgm:cxn modelId="{2663990A-F10C-4115-B0BC-E9D91FAE4B77}" type="presParOf" srcId="{276B6151-1F94-4056-8069-73F537D90FD1}" destId="{6A7A0ED8-8D3B-4356-BC61-0FD609612635}" srcOrd="0" destOrd="0" presId="urn:microsoft.com/office/officeart/2005/8/layout/process1"/>
    <dgm:cxn modelId="{D76FA734-6907-4EBC-A80D-3B956E18C7E5}" type="presParOf" srcId="{A6C7D39B-CDF9-4DAB-A3F7-6466968F0AC2}" destId="{4D8CA346-F7EF-4B00-BBBD-47DA50A3E5D4}" srcOrd="2" destOrd="0" presId="urn:microsoft.com/office/officeart/2005/8/layout/process1"/>
    <dgm:cxn modelId="{26C11BB5-C87E-4587-BD10-35CBDE78CDA1}" type="presParOf" srcId="{A6C7D39B-CDF9-4DAB-A3F7-6466968F0AC2}" destId="{B8D25121-DAA0-4910-965A-0F790510DE7B}" srcOrd="3" destOrd="0" presId="urn:microsoft.com/office/officeart/2005/8/layout/process1"/>
    <dgm:cxn modelId="{8C335090-DC3C-44D8-8C96-549D96743129}" type="presParOf" srcId="{B8D25121-DAA0-4910-965A-0F790510DE7B}" destId="{4DDE129F-4A07-444F-AB66-F0726BF6E77C}" srcOrd="0" destOrd="0" presId="urn:microsoft.com/office/officeart/2005/8/layout/process1"/>
    <dgm:cxn modelId="{4FB2A280-20F3-49CC-9A54-22A1608ED666}" type="presParOf" srcId="{A6C7D39B-CDF9-4DAB-A3F7-6466968F0AC2}" destId="{E4EB18EC-12EA-4F8E-B269-79A6C817A609}" srcOrd="4" destOrd="0" presId="urn:microsoft.com/office/officeart/2005/8/layout/process1"/>
    <dgm:cxn modelId="{22C55362-4467-427F-BAA2-EF2B43AFD6F9}" type="presParOf" srcId="{A6C7D39B-CDF9-4DAB-A3F7-6466968F0AC2}" destId="{A088AB52-9BD5-4954-B825-DD64C7084EEE}" srcOrd="5" destOrd="0" presId="urn:microsoft.com/office/officeart/2005/8/layout/process1"/>
    <dgm:cxn modelId="{EA7EA43E-CC74-408D-8325-190B512710CD}" type="presParOf" srcId="{A088AB52-9BD5-4954-B825-DD64C7084EEE}" destId="{29B7C13E-7A3C-48C8-9D77-B542CECD3BB6}" srcOrd="0" destOrd="0" presId="urn:microsoft.com/office/officeart/2005/8/layout/process1"/>
    <dgm:cxn modelId="{1528F33F-7866-43A9-905F-60E9D550A875}" type="presParOf" srcId="{A6C7D39B-CDF9-4DAB-A3F7-6466968F0AC2}" destId="{ADE5C196-C951-432D-B807-356CBE15EF8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E3152291-216D-470D-B0A5-ECC389CFE0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7EFA685-F6AD-444A-9621-C9763878243E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b="1" dirty="0" smtClean="0">
              <a:latin typeface="Times New Roman" pitchFamily="18" charset="0"/>
              <a:cs typeface="Times New Roman" pitchFamily="18" charset="0"/>
            </a:rPr>
            <a:t>„Mluvící“ figurky</a:t>
          </a:r>
          <a:endParaRPr lang="cs-CZ" b="1" dirty="0">
            <a:latin typeface="Times New Roman" pitchFamily="18" charset="0"/>
            <a:cs typeface="Times New Roman" pitchFamily="18" charset="0"/>
          </a:endParaRPr>
        </a:p>
      </dgm:t>
    </dgm:pt>
    <dgm:pt modelId="{8C27391B-E18B-4BAF-9609-723A2B424AC2}" type="parTrans" cxnId="{B54E601D-B95B-46B4-A8B5-08A198E2B3D6}">
      <dgm:prSet/>
      <dgm:spPr/>
      <dgm:t>
        <a:bodyPr/>
        <a:lstStyle/>
        <a:p>
          <a:endParaRPr lang="cs-CZ" b="1"/>
        </a:p>
      </dgm:t>
    </dgm:pt>
    <dgm:pt modelId="{E754CD6C-1400-4F6F-9751-9BFA2E599C5E}" type="sibTrans" cxnId="{B54E601D-B95B-46B4-A8B5-08A198E2B3D6}">
      <dgm:prSet/>
      <dgm:spPr/>
      <dgm:t>
        <a:bodyPr/>
        <a:lstStyle/>
        <a:p>
          <a:endParaRPr lang="cs-CZ" b="1"/>
        </a:p>
      </dgm:t>
    </dgm:pt>
    <dgm:pt modelId="{2DF42087-A668-4010-9AB8-61B05DAC4C9F}" type="pres">
      <dgm:prSet presAssocID="{E3152291-216D-470D-B0A5-ECC389CFE0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43C5361-CF92-49B8-ABBF-5AE8062EEE20}" type="pres">
      <dgm:prSet presAssocID="{27EFA685-F6AD-444A-9621-C9763878243E}" presName="parentText" presStyleLbl="node1" presStyleIdx="0" presStyleCnt="1" custScaleY="119272" custLinFactNeighborX="-336" custLinFactNeighborY="4146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F97C072-701B-49B0-B7B0-77540DA0B064}" type="presOf" srcId="{27EFA685-F6AD-444A-9621-C9763878243E}" destId="{843C5361-CF92-49B8-ABBF-5AE8062EEE20}" srcOrd="0" destOrd="0" presId="urn:microsoft.com/office/officeart/2005/8/layout/vList2"/>
    <dgm:cxn modelId="{B54E601D-B95B-46B4-A8B5-08A198E2B3D6}" srcId="{E3152291-216D-470D-B0A5-ECC389CFE0AD}" destId="{27EFA685-F6AD-444A-9621-C9763878243E}" srcOrd="0" destOrd="0" parTransId="{8C27391B-E18B-4BAF-9609-723A2B424AC2}" sibTransId="{E754CD6C-1400-4F6F-9751-9BFA2E599C5E}"/>
    <dgm:cxn modelId="{19845D2C-77A5-41DA-AE46-19E6EF3033FE}" type="presOf" srcId="{E3152291-216D-470D-B0A5-ECC389CFE0AD}" destId="{2DF42087-A668-4010-9AB8-61B05DAC4C9F}" srcOrd="0" destOrd="0" presId="urn:microsoft.com/office/officeart/2005/8/layout/vList2"/>
    <dgm:cxn modelId="{E21574AC-3CD1-4D52-B0DB-05A19D5EF1EC}" type="presParOf" srcId="{2DF42087-A668-4010-9AB8-61B05DAC4C9F}" destId="{843C5361-CF92-49B8-ABBF-5AE8062EEE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E3152291-216D-470D-B0A5-ECC389CFE0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7EFA685-F6AD-444A-9621-C9763878243E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Zvuky, interaktivita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8C27391B-E18B-4BAF-9609-723A2B424AC2}" type="parTrans" cxnId="{B54E601D-B95B-46B4-A8B5-08A198E2B3D6}">
      <dgm:prSet/>
      <dgm:spPr/>
      <dgm:t>
        <a:bodyPr/>
        <a:lstStyle/>
        <a:p>
          <a:endParaRPr lang="cs-CZ"/>
        </a:p>
      </dgm:t>
    </dgm:pt>
    <dgm:pt modelId="{E754CD6C-1400-4F6F-9751-9BFA2E599C5E}" type="sibTrans" cxnId="{B54E601D-B95B-46B4-A8B5-08A198E2B3D6}">
      <dgm:prSet/>
      <dgm:spPr/>
      <dgm:t>
        <a:bodyPr/>
        <a:lstStyle/>
        <a:p>
          <a:endParaRPr lang="cs-CZ"/>
        </a:p>
      </dgm:t>
    </dgm:pt>
    <dgm:pt modelId="{2DF42087-A668-4010-9AB8-61B05DAC4C9F}" type="pres">
      <dgm:prSet presAssocID="{E3152291-216D-470D-B0A5-ECC389CFE0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43C5361-CF92-49B8-ABBF-5AE8062EEE20}" type="pres">
      <dgm:prSet presAssocID="{27EFA685-F6AD-444A-9621-C9763878243E}" presName="parentText" presStyleLbl="node1" presStyleIdx="0" presStyleCnt="1" custScaleY="11539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54E601D-B95B-46B4-A8B5-08A198E2B3D6}" srcId="{E3152291-216D-470D-B0A5-ECC389CFE0AD}" destId="{27EFA685-F6AD-444A-9621-C9763878243E}" srcOrd="0" destOrd="0" parTransId="{8C27391B-E18B-4BAF-9609-723A2B424AC2}" sibTransId="{E754CD6C-1400-4F6F-9751-9BFA2E599C5E}"/>
    <dgm:cxn modelId="{1A3884C4-9E82-4B3C-81FE-A7974F52E884}" type="presOf" srcId="{27EFA685-F6AD-444A-9621-C9763878243E}" destId="{843C5361-CF92-49B8-ABBF-5AE8062EEE20}" srcOrd="0" destOrd="0" presId="urn:microsoft.com/office/officeart/2005/8/layout/vList2"/>
    <dgm:cxn modelId="{AADBB395-8259-4365-BC76-8C83D1184EE3}" type="presOf" srcId="{E3152291-216D-470D-B0A5-ECC389CFE0AD}" destId="{2DF42087-A668-4010-9AB8-61B05DAC4C9F}" srcOrd="0" destOrd="0" presId="urn:microsoft.com/office/officeart/2005/8/layout/vList2"/>
    <dgm:cxn modelId="{C97F15BA-FC7D-4CAD-AFAF-1F29AB60E3EF}" type="presParOf" srcId="{2DF42087-A668-4010-9AB8-61B05DAC4C9F}" destId="{843C5361-CF92-49B8-ABBF-5AE8062EEE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E3152291-216D-470D-B0A5-ECC389CFE0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7EFA685-F6AD-444A-9621-C9763878243E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Zvuky, interaktivita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8C27391B-E18B-4BAF-9609-723A2B424AC2}" type="parTrans" cxnId="{B54E601D-B95B-46B4-A8B5-08A198E2B3D6}">
      <dgm:prSet/>
      <dgm:spPr/>
      <dgm:t>
        <a:bodyPr/>
        <a:lstStyle/>
        <a:p>
          <a:endParaRPr lang="cs-CZ"/>
        </a:p>
      </dgm:t>
    </dgm:pt>
    <dgm:pt modelId="{E754CD6C-1400-4F6F-9751-9BFA2E599C5E}" type="sibTrans" cxnId="{B54E601D-B95B-46B4-A8B5-08A198E2B3D6}">
      <dgm:prSet/>
      <dgm:spPr/>
      <dgm:t>
        <a:bodyPr/>
        <a:lstStyle/>
        <a:p>
          <a:endParaRPr lang="cs-CZ"/>
        </a:p>
      </dgm:t>
    </dgm:pt>
    <dgm:pt modelId="{2DF42087-A668-4010-9AB8-61B05DAC4C9F}" type="pres">
      <dgm:prSet presAssocID="{E3152291-216D-470D-B0A5-ECC389CFE0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43C5361-CF92-49B8-ABBF-5AE8062EEE20}" type="pres">
      <dgm:prSet presAssocID="{27EFA685-F6AD-444A-9621-C9763878243E}" presName="parentText" presStyleLbl="node1" presStyleIdx="0" presStyleCnt="1" custLinFactNeighborY="-2581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E6D7BE5-F625-4B8D-9509-37E686AF4468}" type="presOf" srcId="{27EFA685-F6AD-444A-9621-C9763878243E}" destId="{843C5361-CF92-49B8-ABBF-5AE8062EEE20}" srcOrd="0" destOrd="0" presId="urn:microsoft.com/office/officeart/2005/8/layout/vList2"/>
    <dgm:cxn modelId="{75C2FF1D-BD73-481A-A949-2E64CDA79FEE}" type="presOf" srcId="{E3152291-216D-470D-B0A5-ECC389CFE0AD}" destId="{2DF42087-A668-4010-9AB8-61B05DAC4C9F}" srcOrd="0" destOrd="0" presId="urn:microsoft.com/office/officeart/2005/8/layout/vList2"/>
    <dgm:cxn modelId="{B54E601D-B95B-46B4-A8B5-08A198E2B3D6}" srcId="{E3152291-216D-470D-B0A5-ECC389CFE0AD}" destId="{27EFA685-F6AD-444A-9621-C9763878243E}" srcOrd="0" destOrd="0" parTransId="{8C27391B-E18B-4BAF-9609-723A2B424AC2}" sibTransId="{E754CD6C-1400-4F6F-9751-9BFA2E599C5E}"/>
    <dgm:cxn modelId="{930831F5-7E4D-468E-8527-3DC3F52EAE6A}" type="presParOf" srcId="{2DF42087-A668-4010-9AB8-61B05DAC4C9F}" destId="{843C5361-CF92-49B8-ABBF-5AE8062EEE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D13B00FE-84E4-4756-9B0A-1438BAC33B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30F7743-A177-4B65-A405-E6188D79B06E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218A113D-743B-4720-8EEC-B5AA85E5347B}" type="parTrans" cxnId="{D1503903-D7BF-4CE2-820B-8C9614623BFC}">
      <dgm:prSet/>
      <dgm:spPr/>
      <dgm:t>
        <a:bodyPr/>
        <a:lstStyle/>
        <a:p>
          <a:endParaRPr lang="cs-CZ"/>
        </a:p>
      </dgm:t>
    </dgm:pt>
    <dgm:pt modelId="{5A7319E2-ACB4-426D-B4F0-EEA8E1A36E1F}" type="sibTrans" cxnId="{D1503903-D7BF-4CE2-820B-8C9614623BFC}">
      <dgm:prSet/>
      <dgm:spPr/>
      <dgm:t>
        <a:bodyPr/>
        <a:lstStyle/>
        <a:p>
          <a:endParaRPr lang="cs-CZ"/>
        </a:p>
      </dgm:t>
    </dgm:pt>
    <dgm:pt modelId="{407D7566-7028-4F5E-B537-67D944999CB3}" type="pres">
      <dgm:prSet presAssocID="{D13B00FE-84E4-4756-9B0A-1438BAC33B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698D885-85E4-446D-8008-A6ECFE747784}" type="pres">
      <dgm:prSet presAssocID="{830F7743-A177-4B65-A405-E6188D79B06E}" presName="parentText" presStyleLbl="node1" presStyleIdx="0" presStyleCnt="1" custScaleY="12854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A25708D-7F83-4306-898F-CE3AF9594FF4}" type="presOf" srcId="{830F7743-A177-4B65-A405-E6188D79B06E}" destId="{3698D885-85E4-446D-8008-A6ECFE747784}" srcOrd="0" destOrd="0" presId="urn:microsoft.com/office/officeart/2005/8/layout/vList2"/>
    <dgm:cxn modelId="{0F52623F-DD6D-43E4-8496-01663E9E4E87}" type="presOf" srcId="{D13B00FE-84E4-4756-9B0A-1438BAC33BCD}" destId="{407D7566-7028-4F5E-B537-67D944999CB3}" srcOrd="0" destOrd="0" presId="urn:microsoft.com/office/officeart/2005/8/layout/vList2"/>
    <dgm:cxn modelId="{D1503903-D7BF-4CE2-820B-8C9614623BFC}" srcId="{D13B00FE-84E4-4756-9B0A-1438BAC33BCD}" destId="{830F7743-A177-4B65-A405-E6188D79B06E}" srcOrd="0" destOrd="0" parTransId="{218A113D-743B-4720-8EEC-B5AA85E5347B}" sibTransId="{5A7319E2-ACB4-426D-B4F0-EEA8E1A36E1F}"/>
    <dgm:cxn modelId="{5044FB01-8AD9-46A1-8F40-D7127A23F162}" type="presParOf" srcId="{407D7566-7028-4F5E-B537-67D944999CB3}" destId="{3698D885-85E4-446D-8008-A6ECFE7477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04BFA965-885D-4DCD-8B52-88ED1CA26C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3E69383-C297-4A00-BD8F-D2C594A2C7C7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C3C58E06-0FB9-4EA0-AB02-728A420DD737}" type="parTrans" cxnId="{0D3BC9CA-8691-4ACC-B7D5-2F104BF1EBDB}">
      <dgm:prSet/>
      <dgm:spPr/>
      <dgm:t>
        <a:bodyPr/>
        <a:lstStyle/>
        <a:p>
          <a:endParaRPr lang="cs-CZ"/>
        </a:p>
      </dgm:t>
    </dgm:pt>
    <dgm:pt modelId="{08F1EE0D-B909-4279-90FD-B703721EE078}" type="sibTrans" cxnId="{0D3BC9CA-8691-4ACC-B7D5-2F104BF1EBDB}">
      <dgm:prSet/>
      <dgm:spPr/>
      <dgm:t>
        <a:bodyPr/>
        <a:lstStyle/>
        <a:p>
          <a:endParaRPr lang="cs-CZ"/>
        </a:p>
      </dgm:t>
    </dgm:pt>
    <dgm:pt modelId="{CFE0099B-63B2-4017-99A3-9495A24CE114}" type="pres">
      <dgm:prSet presAssocID="{04BFA965-885D-4DCD-8B52-88ED1CA26C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CA16E53-8A24-4893-B0B5-864FC596B29B}" type="pres">
      <dgm:prSet presAssocID="{43E69383-C297-4A00-BD8F-D2C594A2C7C7}" presName="parentText" presStyleLbl="node1" presStyleIdx="0" presStyleCnt="1" custScaleY="49960" custLinFactNeighborX="-373" custLinFactNeighborY="1731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D3BC9CA-8691-4ACC-B7D5-2F104BF1EBDB}" srcId="{04BFA965-885D-4DCD-8B52-88ED1CA26CC8}" destId="{43E69383-C297-4A00-BD8F-D2C594A2C7C7}" srcOrd="0" destOrd="0" parTransId="{C3C58E06-0FB9-4EA0-AB02-728A420DD737}" sibTransId="{08F1EE0D-B909-4279-90FD-B703721EE078}"/>
    <dgm:cxn modelId="{816FDE65-D143-4FB7-B9B9-B85BDBDC2C4D}" type="presOf" srcId="{43E69383-C297-4A00-BD8F-D2C594A2C7C7}" destId="{9CA16E53-8A24-4893-B0B5-864FC596B29B}" srcOrd="0" destOrd="0" presId="urn:microsoft.com/office/officeart/2005/8/layout/vList2"/>
    <dgm:cxn modelId="{F809AD90-9FBB-43D4-9913-2B8BE3CADBF0}" type="presOf" srcId="{04BFA965-885D-4DCD-8B52-88ED1CA26CC8}" destId="{CFE0099B-63B2-4017-99A3-9495A24CE114}" srcOrd="0" destOrd="0" presId="urn:microsoft.com/office/officeart/2005/8/layout/vList2"/>
    <dgm:cxn modelId="{711FE156-FC61-4E31-A3B6-E912CAD024B7}" type="presParOf" srcId="{CFE0099B-63B2-4017-99A3-9495A24CE114}" destId="{9CA16E53-8A24-4893-B0B5-864FC596B2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108971D4-59ED-4E77-9A27-E40E7574CC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8BAEDBB-A5F2-41D0-8B90-8CAE9FEC1C26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6F58C491-74FA-43D7-B231-D6509DF48839}" type="parTrans" cxnId="{02E3A5A9-8B5C-4BDD-A122-1683544ED3B5}">
      <dgm:prSet/>
      <dgm:spPr/>
      <dgm:t>
        <a:bodyPr/>
        <a:lstStyle/>
        <a:p>
          <a:endParaRPr lang="cs-CZ"/>
        </a:p>
      </dgm:t>
    </dgm:pt>
    <dgm:pt modelId="{6E72783F-6A75-431E-B934-84809B082F77}" type="sibTrans" cxnId="{02E3A5A9-8B5C-4BDD-A122-1683544ED3B5}">
      <dgm:prSet/>
      <dgm:spPr/>
      <dgm:t>
        <a:bodyPr/>
        <a:lstStyle/>
        <a:p>
          <a:endParaRPr lang="cs-CZ"/>
        </a:p>
      </dgm:t>
    </dgm:pt>
    <dgm:pt modelId="{F15D7A9D-1C96-4721-B520-E6A9A11017F4}" type="pres">
      <dgm:prSet presAssocID="{108971D4-59ED-4E77-9A27-E40E7574CC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BFB0CE1-0242-4B67-9B80-34E50BDAD246}" type="pres">
      <dgm:prSet presAssocID="{38BAEDBB-A5F2-41D0-8B90-8CAE9FEC1C2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0E24070-6A4B-4FE3-9A71-FA9FC75FE5A7}" type="presOf" srcId="{38BAEDBB-A5F2-41D0-8B90-8CAE9FEC1C26}" destId="{2BFB0CE1-0242-4B67-9B80-34E50BDAD246}" srcOrd="0" destOrd="0" presId="urn:microsoft.com/office/officeart/2005/8/layout/vList2"/>
    <dgm:cxn modelId="{02E3A5A9-8B5C-4BDD-A122-1683544ED3B5}" srcId="{108971D4-59ED-4E77-9A27-E40E7574CCD5}" destId="{38BAEDBB-A5F2-41D0-8B90-8CAE9FEC1C26}" srcOrd="0" destOrd="0" parTransId="{6F58C491-74FA-43D7-B231-D6509DF48839}" sibTransId="{6E72783F-6A75-431E-B934-84809B082F77}"/>
    <dgm:cxn modelId="{0B129B8F-ADA6-413B-8E13-218F72120A04}" type="presOf" srcId="{108971D4-59ED-4E77-9A27-E40E7574CCD5}" destId="{F15D7A9D-1C96-4721-B520-E6A9A11017F4}" srcOrd="0" destOrd="0" presId="urn:microsoft.com/office/officeart/2005/8/layout/vList2"/>
    <dgm:cxn modelId="{2C706DBA-733D-47ED-A4FF-6CDEB5762090}" type="presParOf" srcId="{F15D7A9D-1C96-4721-B520-E6A9A11017F4}" destId="{2BFB0CE1-0242-4B67-9B80-34E50BDAD2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F7623B9D-2F38-46CC-B192-43CEBA97DA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361CBAE-4BC0-48C7-970C-92529CCF8715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3AC52800-2A4A-4B41-9F12-5CD9C6D221A9}" type="parTrans" cxnId="{FAE3709C-F239-4642-A15E-DC4DAB358F31}">
      <dgm:prSet/>
      <dgm:spPr/>
      <dgm:t>
        <a:bodyPr/>
        <a:lstStyle/>
        <a:p>
          <a:endParaRPr lang="cs-CZ"/>
        </a:p>
      </dgm:t>
    </dgm:pt>
    <dgm:pt modelId="{AF645565-C28D-48C4-8528-D78929D0D52B}" type="sibTrans" cxnId="{FAE3709C-F239-4642-A15E-DC4DAB358F31}">
      <dgm:prSet/>
      <dgm:spPr/>
      <dgm:t>
        <a:bodyPr/>
        <a:lstStyle/>
        <a:p>
          <a:endParaRPr lang="cs-CZ"/>
        </a:p>
      </dgm:t>
    </dgm:pt>
    <dgm:pt modelId="{734587CA-93B5-483F-A3D2-05453E03D6E2}" type="pres">
      <dgm:prSet presAssocID="{F7623B9D-2F38-46CC-B192-43CEBA97DA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8771945-90B2-4031-8C1B-867E7A01023D}" type="pres">
      <dgm:prSet presAssocID="{B361CBAE-4BC0-48C7-970C-92529CCF8715}" presName="parentText" presStyleLbl="node1" presStyleIdx="0" presStyleCnt="1" custScaleY="19911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763D3E2-7262-4DC8-B4E4-B019D2697DA9}" type="presOf" srcId="{B361CBAE-4BC0-48C7-970C-92529CCF8715}" destId="{08771945-90B2-4031-8C1B-867E7A01023D}" srcOrd="0" destOrd="0" presId="urn:microsoft.com/office/officeart/2005/8/layout/vList2"/>
    <dgm:cxn modelId="{FAE3709C-F239-4642-A15E-DC4DAB358F31}" srcId="{F7623B9D-2F38-46CC-B192-43CEBA97DA60}" destId="{B361CBAE-4BC0-48C7-970C-92529CCF8715}" srcOrd="0" destOrd="0" parTransId="{3AC52800-2A4A-4B41-9F12-5CD9C6D221A9}" sibTransId="{AF645565-C28D-48C4-8528-D78929D0D52B}"/>
    <dgm:cxn modelId="{A3B790F5-0781-4EAB-89D6-A3AD2A728AC2}" type="presOf" srcId="{F7623B9D-2F38-46CC-B192-43CEBA97DA60}" destId="{734587CA-93B5-483F-A3D2-05453E03D6E2}" srcOrd="0" destOrd="0" presId="urn:microsoft.com/office/officeart/2005/8/layout/vList2"/>
    <dgm:cxn modelId="{7CEECB19-AFA2-4F8B-9556-35CFA83C5D8D}" type="presParOf" srcId="{734587CA-93B5-483F-A3D2-05453E03D6E2}" destId="{08771945-90B2-4031-8C1B-867E7A0102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F7623B9D-2F38-46CC-B192-43CEBA97DA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361CBAE-4BC0-48C7-970C-92529CCF8715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3AC52800-2A4A-4B41-9F12-5CD9C6D221A9}" type="parTrans" cxnId="{FAE3709C-F239-4642-A15E-DC4DAB358F31}">
      <dgm:prSet/>
      <dgm:spPr/>
      <dgm:t>
        <a:bodyPr/>
        <a:lstStyle/>
        <a:p>
          <a:endParaRPr lang="cs-CZ"/>
        </a:p>
      </dgm:t>
    </dgm:pt>
    <dgm:pt modelId="{AF645565-C28D-48C4-8528-D78929D0D52B}" type="sibTrans" cxnId="{FAE3709C-F239-4642-A15E-DC4DAB358F31}">
      <dgm:prSet/>
      <dgm:spPr/>
      <dgm:t>
        <a:bodyPr/>
        <a:lstStyle/>
        <a:p>
          <a:endParaRPr lang="cs-CZ"/>
        </a:p>
      </dgm:t>
    </dgm:pt>
    <dgm:pt modelId="{734587CA-93B5-483F-A3D2-05453E03D6E2}" type="pres">
      <dgm:prSet presAssocID="{F7623B9D-2F38-46CC-B192-43CEBA97DA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8771945-90B2-4031-8C1B-867E7A01023D}" type="pres">
      <dgm:prSet presAssocID="{B361CBAE-4BC0-48C7-970C-92529CCF8715}" presName="parentText" presStyleLbl="node1" presStyleIdx="0" presStyleCnt="1" custScaleY="132017" custLinFactY="-311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F411547-04FB-4655-984E-2C815EF9C06E}" type="presOf" srcId="{B361CBAE-4BC0-48C7-970C-92529CCF8715}" destId="{08771945-90B2-4031-8C1B-867E7A01023D}" srcOrd="0" destOrd="0" presId="urn:microsoft.com/office/officeart/2005/8/layout/vList2"/>
    <dgm:cxn modelId="{58BF5F25-A59B-4484-8651-913EAAEBF089}" type="presOf" srcId="{F7623B9D-2F38-46CC-B192-43CEBA97DA60}" destId="{734587CA-93B5-483F-A3D2-05453E03D6E2}" srcOrd="0" destOrd="0" presId="urn:microsoft.com/office/officeart/2005/8/layout/vList2"/>
    <dgm:cxn modelId="{FAE3709C-F239-4642-A15E-DC4DAB358F31}" srcId="{F7623B9D-2F38-46CC-B192-43CEBA97DA60}" destId="{B361CBAE-4BC0-48C7-970C-92529CCF8715}" srcOrd="0" destOrd="0" parTransId="{3AC52800-2A4A-4B41-9F12-5CD9C6D221A9}" sibTransId="{AF645565-C28D-48C4-8528-D78929D0D52B}"/>
    <dgm:cxn modelId="{E92D4D43-82B1-48D2-A48D-42F148A970AB}" type="presParOf" srcId="{734587CA-93B5-483F-A3D2-05453E03D6E2}" destId="{08771945-90B2-4031-8C1B-867E7A0102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4FC5C74B-AB6A-42B9-8D6B-2EC47FD2BD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E238225-0222-4623-A493-98727FDB07F2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4EA32A1A-68AF-40A2-8457-7E4545E39D3D}" type="parTrans" cxnId="{D5FE7340-0330-4033-ACB8-DC60F667C473}">
      <dgm:prSet/>
      <dgm:spPr/>
      <dgm:t>
        <a:bodyPr/>
        <a:lstStyle/>
        <a:p>
          <a:endParaRPr lang="cs-CZ"/>
        </a:p>
      </dgm:t>
    </dgm:pt>
    <dgm:pt modelId="{9C755261-2073-483F-B1F5-89898487FFC6}" type="sibTrans" cxnId="{D5FE7340-0330-4033-ACB8-DC60F667C473}">
      <dgm:prSet/>
      <dgm:spPr/>
      <dgm:t>
        <a:bodyPr/>
        <a:lstStyle/>
        <a:p>
          <a:endParaRPr lang="cs-CZ"/>
        </a:p>
      </dgm:t>
    </dgm:pt>
    <dgm:pt modelId="{55BF8FF6-54AB-4514-B3DD-9763DCF1516C}" type="pres">
      <dgm:prSet presAssocID="{4FC5C74B-AB6A-42B9-8D6B-2EC47FD2BD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FBE3D85-3F77-425A-B623-1A9B4E8092A4}" type="pres">
      <dgm:prSet presAssocID="{CE238225-0222-4623-A493-98727FDB07F2}" presName="parentText" presStyleLbl="node1" presStyleIdx="0" presStyleCnt="1" custLinFactNeighborX="512" custLinFactNeighborY="-2308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B0B7D51-A019-485A-B7DC-876E682CADD0}" type="presOf" srcId="{4FC5C74B-AB6A-42B9-8D6B-2EC47FD2BDAD}" destId="{55BF8FF6-54AB-4514-B3DD-9763DCF1516C}" srcOrd="0" destOrd="0" presId="urn:microsoft.com/office/officeart/2005/8/layout/vList2"/>
    <dgm:cxn modelId="{B72DBA1C-69EA-4DEC-8C4D-0D34C707BB62}" type="presOf" srcId="{CE238225-0222-4623-A493-98727FDB07F2}" destId="{0FBE3D85-3F77-425A-B623-1A9B4E8092A4}" srcOrd="0" destOrd="0" presId="urn:microsoft.com/office/officeart/2005/8/layout/vList2"/>
    <dgm:cxn modelId="{D5FE7340-0330-4033-ACB8-DC60F667C473}" srcId="{4FC5C74B-AB6A-42B9-8D6B-2EC47FD2BDAD}" destId="{CE238225-0222-4623-A493-98727FDB07F2}" srcOrd="0" destOrd="0" parTransId="{4EA32A1A-68AF-40A2-8457-7E4545E39D3D}" sibTransId="{9C755261-2073-483F-B1F5-89898487FFC6}"/>
    <dgm:cxn modelId="{B8366789-5E6D-48E9-881C-43BCEF67E3B6}" type="presParOf" srcId="{55BF8FF6-54AB-4514-B3DD-9763DCF1516C}" destId="{0FBE3D85-3F77-425A-B623-1A9B4E8092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E7AE2693-9DE7-47F9-9A89-DB16219714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8489C36-007B-4D7A-A9D6-1B348C032414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0F0F03D6-3B96-45B8-B440-5CEA8452C3BC}" type="parTrans" cxnId="{EC3F9C38-5538-4E06-8398-99445325310E}">
      <dgm:prSet/>
      <dgm:spPr/>
      <dgm:t>
        <a:bodyPr/>
        <a:lstStyle/>
        <a:p>
          <a:endParaRPr lang="cs-CZ"/>
        </a:p>
      </dgm:t>
    </dgm:pt>
    <dgm:pt modelId="{4261ECA8-B2D6-4AF2-AE8C-ACE5B489D920}" type="sibTrans" cxnId="{EC3F9C38-5538-4E06-8398-99445325310E}">
      <dgm:prSet/>
      <dgm:spPr/>
      <dgm:t>
        <a:bodyPr/>
        <a:lstStyle/>
        <a:p>
          <a:endParaRPr lang="cs-CZ"/>
        </a:p>
      </dgm:t>
    </dgm:pt>
    <dgm:pt modelId="{8614C463-A7B9-4601-96DE-F03D1058E44C}" type="pres">
      <dgm:prSet presAssocID="{E7AE2693-9DE7-47F9-9A89-DB16219714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4584065-C6AD-4213-84EF-6BCFB6AC3741}" type="pres">
      <dgm:prSet presAssocID="{68489C36-007B-4D7A-A9D6-1B348C032414}" presName="parentText" presStyleLbl="node1" presStyleIdx="0" presStyleCnt="1" custScaleY="3496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5A8F818-1645-43A4-AF37-072B3E823F13}" type="presOf" srcId="{E7AE2693-9DE7-47F9-9A89-DB162197144B}" destId="{8614C463-A7B9-4601-96DE-F03D1058E44C}" srcOrd="0" destOrd="0" presId="urn:microsoft.com/office/officeart/2005/8/layout/vList2"/>
    <dgm:cxn modelId="{C87E273C-B5C3-45D3-A10E-06EA6F3C3301}" type="presOf" srcId="{68489C36-007B-4D7A-A9D6-1B348C032414}" destId="{74584065-C6AD-4213-84EF-6BCFB6AC3741}" srcOrd="0" destOrd="0" presId="urn:microsoft.com/office/officeart/2005/8/layout/vList2"/>
    <dgm:cxn modelId="{EC3F9C38-5538-4E06-8398-99445325310E}" srcId="{E7AE2693-9DE7-47F9-9A89-DB162197144B}" destId="{68489C36-007B-4D7A-A9D6-1B348C032414}" srcOrd="0" destOrd="0" parTransId="{0F0F03D6-3B96-45B8-B440-5CEA8452C3BC}" sibTransId="{4261ECA8-B2D6-4AF2-AE8C-ACE5B489D920}"/>
    <dgm:cxn modelId="{2A8CF9E4-137F-4794-A7EB-55B6DD7EB99F}" type="presParOf" srcId="{8614C463-A7B9-4601-96DE-F03D1058E44C}" destId="{74584065-C6AD-4213-84EF-6BCFB6AC37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16F39F-B93D-47C2-92E6-0F1B464554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66BD08B-B269-46FB-B2ED-561C7852A0D9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iOS – výrobce Apple – tablet iPad</a:t>
          </a:r>
          <a:endParaRPr lang="cs-CZ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B9C6FA-E8E2-4288-A181-F5A3A6AF5A13}" type="parTrans" cxnId="{1AD6E238-4D70-496A-9933-9006F8DB13ED}">
      <dgm:prSet/>
      <dgm:spPr/>
      <dgm:t>
        <a:bodyPr/>
        <a:lstStyle/>
        <a:p>
          <a:endParaRPr lang="cs-CZ"/>
        </a:p>
      </dgm:t>
    </dgm:pt>
    <dgm:pt modelId="{958A09EE-FBD6-4410-B0BE-2160F5EFBA94}" type="sibTrans" cxnId="{1AD6E238-4D70-496A-9933-9006F8DB13ED}">
      <dgm:prSet/>
      <dgm:spPr/>
      <dgm:t>
        <a:bodyPr/>
        <a:lstStyle/>
        <a:p>
          <a:endParaRPr lang="cs-CZ"/>
        </a:p>
      </dgm:t>
    </dgm:pt>
    <dgm:pt modelId="{7E5BE1FB-E8B6-4C8F-A40A-FE9B33FCE992}" type="pres">
      <dgm:prSet presAssocID="{5916F39F-B93D-47C2-92E6-0F1B464554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68F3612-A786-4D47-966E-3A6FF08D5591}" type="pres">
      <dgm:prSet presAssocID="{A66BD08B-B269-46FB-B2ED-561C7852A0D9}" presName="parentText" presStyleLbl="node1" presStyleIdx="0" presStyleCnt="1" custScaleY="4953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AD6E238-4D70-496A-9933-9006F8DB13ED}" srcId="{5916F39F-B93D-47C2-92E6-0F1B46455489}" destId="{A66BD08B-B269-46FB-B2ED-561C7852A0D9}" srcOrd="0" destOrd="0" parTransId="{67B9C6FA-E8E2-4288-A181-F5A3A6AF5A13}" sibTransId="{958A09EE-FBD6-4410-B0BE-2160F5EFBA94}"/>
    <dgm:cxn modelId="{560818A6-5987-476A-81B1-4053075D42E7}" type="presOf" srcId="{5916F39F-B93D-47C2-92E6-0F1B46455489}" destId="{7E5BE1FB-E8B6-4C8F-A40A-FE9B33FCE992}" srcOrd="0" destOrd="0" presId="urn:microsoft.com/office/officeart/2005/8/layout/vList2"/>
    <dgm:cxn modelId="{9B405C0A-D8A2-4B10-B0E5-3CA6F03EBDF9}" type="presOf" srcId="{A66BD08B-B269-46FB-B2ED-561C7852A0D9}" destId="{968F3612-A786-4D47-966E-3A6FF08D5591}" srcOrd="0" destOrd="0" presId="urn:microsoft.com/office/officeart/2005/8/layout/vList2"/>
    <dgm:cxn modelId="{A70C89A8-0D8A-4568-B8A8-7B19BE42786D}" type="presParOf" srcId="{7E5BE1FB-E8B6-4C8F-A40A-FE9B33FCE992}" destId="{968F3612-A786-4D47-966E-3A6FF08D55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2B261BB0-0E94-4493-AD39-87DBE82DEB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FA39212-E870-4A94-B914-01E57862FB5B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50B5194C-5C21-4AA2-A672-03CEFEFD39AB}" type="parTrans" cxnId="{14D111B9-11C0-4E14-BD80-861A3AF7665E}">
      <dgm:prSet/>
      <dgm:spPr/>
      <dgm:t>
        <a:bodyPr/>
        <a:lstStyle/>
        <a:p>
          <a:endParaRPr lang="cs-CZ"/>
        </a:p>
      </dgm:t>
    </dgm:pt>
    <dgm:pt modelId="{AD4BC45A-4003-4FD7-BB4E-485930ABEDE4}" type="sibTrans" cxnId="{14D111B9-11C0-4E14-BD80-861A3AF7665E}">
      <dgm:prSet/>
      <dgm:spPr/>
      <dgm:t>
        <a:bodyPr/>
        <a:lstStyle/>
        <a:p>
          <a:endParaRPr lang="cs-CZ"/>
        </a:p>
      </dgm:t>
    </dgm:pt>
    <dgm:pt modelId="{F12069A7-D9B7-4A67-A80D-1EA390E37043}" type="pres">
      <dgm:prSet presAssocID="{2B261BB0-0E94-4493-AD39-87DBE82DEB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41407BB-F37A-404D-8CEA-603282EA7610}" type="pres">
      <dgm:prSet presAssocID="{EFA39212-E870-4A94-B914-01E57862FB5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2C89D48-9766-4A30-ACAE-3594AF4CBF09}" type="presOf" srcId="{EFA39212-E870-4A94-B914-01E57862FB5B}" destId="{141407BB-F37A-404D-8CEA-603282EA7610}" srcOrd="0" destOrd="0" presId="urn:microsoft.com/office/officeart/2005/8/layout/vList2"/>
    <dgm:cxn modelId="{CBDC754B-CF49-480E-B637-EE7AA8154142}" type="presOf" srcId="{2B261BB0-0E94-4493-AD39-87DBE82DEBCF}" destId="{F12069A7-D9B7-4A67-A80D-1EA390E37043}" srcOrd="0" destOrd="0" presId="urn:microsoft.com/office/officeart/2005/8/layout/vList2"/>
    <dgm:cxn modelId="{14D111B9-11C0-4E14-BD80-861A3AF7665E}" srcId="{2B261BB0-0E94-4493-AD39-87DBE82DEBCF}" destId="{EFA39212-E870-4A94-B914-01E57862FB5B}" srcOrd="0" destOrd="0" parTransId="{50B5194C-5C21-4AA2-A672-03CEFEFD39AB}" sibTransId="{AD4BC45A-4003-4FD7-BB4E-485930ABEDE4}"/>
    <dgm:cxn modelId="{8C9274A8-9F00-4630-AEE1-814B92B21271}" type="presParOf" srcId="{F12069A7-D9B7-4A67-A80D-1EA390E37043}" destId="{141407BB-F37A-404D-8CEA-603282EA761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B36DF9BB-6B0D-4640-9B3E-308A4FF1B1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5866CA2-9B1C-42EE-97B8-E35D0DE4C8E8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94C05B00-C3C5-4A0A-B6AE-CA1A099029ED}" type="parTrans" cxnId="{58EA5858-9119-4617-B1AB-45BB637A84A2}">
      <dgm:prSet/>
      <dgm:spPr/>
      <dgm:t>
        <a:bodyPr/>
        <a:lstStyle/>
        <a:p>
          <a:endParaRPr lang="cs-CZ"/>
        </a:p>
      </dgm:t>
    </dgm:pt>
    <dgm:pt modelId="{37A2A753-8E62-421D-9C19-67A30F5A5EF3}" type="sibTrans" cxnId="{58EA5858-9119-4617-B1AB-45BB637A84A2}">
      <dgm:prSet/>
      <dgm:spPr/>
      <dgm:t>
        <a:bodyPr/>
        <a:lstStyle/>
        <a:p>
          <a:endParaRPr lang="cs-CZ"/>
        </a:p>
      </dgm:t>
    </dgm:pt>
    <dgm:pt modelId="{26C6CEA1-4E8C-4FE4-A668-80557D189978}" type="pres">
      <dgm:prSet presAssocID="{B36DF9BB-6B0D-4640-9B3E-308A4FF1B1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FA17F53-A1F7-4035-AE1B-15450596B8A4}" type="pres">
      <dgm:prSet presAssocID="{75866CA2-9B1C-42EE-97B8-E35D0DE4C8E8}" presName="parentText" presStyleLbl="node1" presStyleIdx="0" presStyleCnt="1" custScaleY="142770" custLinFactNeighborX="1131" custLinFactNeighborY="172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853A1DB-D58B-43AC-B154-1621FDCF8714}" type="presOf" srcId="{B36DF9BB-6B0D-4640-9B3E-308A4FF1B1A9}" destId="{26C6CEA1-4E8C-4FE4-A668-80557D189978}" srcOrd="0" destOrd="0" presId="urn:microsoft.com/office/officeart/2005/8/layout/vList2"/>
    <dgm:cxn modelId="{2CD7A961-40B8-4F08-B266-76E6203CFCAA}" type="presOf" srcId="{75866CA2-9B1C-42EE-97B8-E35D0DE4C8E8}" destId="{BFA17F53-A1F7-4035-AE1B-15450596B8A4}" srcOrd="0" destOrd="0" presId="urn:microsoft.com/office/officeart/2005/8/layout/vList2"/>
    <dgm:cxn modelId="{58EA5858-9119-4617-B1AB-45BB637A84A2}" srcId="{B36DF9BB-6B0D-4640-9B3E-308A4FF1B1A9}" destId="{75866CA2-9B1C-42EE-97B8-E35D0DE4C8E8}" srcOrd="0" destOrd="0" parTransId="{94C05B00-C3C5-4A0A-B6AE-CA1A099029ED}" sibTransId="{37A2A753-8E62-421D-9C19-67A30F5A5EF3}"/>
    <dgm:cxn modelId="{6C2FB1E3-67A8-4228-B7F3-AA2137253659}" type="presParOf" srcId="{26C6CEA1-4E8C-4FE4-A668-80557D189978}" destId="{BFA17F53-A1F7-4035-AE1B-15450596B8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B8988CE9-ADE6-4AFE-B531-6EE29508ED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CDF3318-A4A2-4690-89D9-558E6A2396AC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1C08718C-602D-4508-98EF-594424BA2A50}" type="parTrans" cxnId="{43D4D160-6048-479E-9D3A-6482D0B37CFF}">
      <dgm:prSet/>
      <dgm:spPr/>
      <dgm:t>
        <a:bodyPr/>
        <a:lstStyle/>
        <a:p>
          <a:endParaRPr lang="cs-CZ"/>
        </a:p>
      </dgm:t>
    </dgm:pt>
    <dgm:pt modelId="{0C5FDD02-5F67-4964-8DBE-53CBD4D6221D}" type="sibTrans" cxnId="{43D4D160-6048-479E-9D3A-6482D0B37CFF}">
      <dgm:prSet/>
      <dgm:spPr/>
      <dgm:t>
        <a:bodyPr/>
        <a:lstStyle/>
        <a:p>
          <a:endParaRPr lang="cs-CZ"/>
        </a:p>
      </dgm:t>
    </dgm:pt>
    <dgm:pt modelId="{B232AF82-AC18-4654-9E96-0815B0BE4067}" type="pres">
      <dgm:prSet presAssocID="{B8988CE9-ADE6-4AFE-B531-6EE29508ED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4CE1349-45DA-4D4E-A63C-326FCF99C03B}" type="pres">
      <dgm:prSet presAssocID="{BCDF3318-A4A2-4690-89D9-558E6A2396AC}" presName="parentText" presStyleLbl="node1" presStyleIdx="0" presStyleCnt="1" custScaleY="69421" custLinFactNeighborX="-1370" custLinFactNeighborY="1611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7BD7475-6F72-47F6-9C3E-ADB140D6BFD5}" type="presOf" srcId="{BCDF3318-A4A2-4690-89D9-558E6A2396AC}" destId="{F4CE1349-45DA-4D4E-A63C-326FCF99C03B}" srcOrd="0" destOrd="0" presId="urn:microsoft.com/office/officeart/2005/8/layout/vList2"/>
    <dgm:cxn modelId="{6B42DD89-5E2C-40DD-8CD9-5843FC364799}" type="presOf" srcId="{B8988CE9-ADE6-4AFE-B531-6EE29508ED29}" destId="{B232AF82-AC18-4654-9E96-0815B0BE4067}" srcOrd="0" destOrd="0" presId="urn:microsoft.com/office/officeart/2005/8/layout/vList2"/>
    <dgm:cxn modelId="{43D4D160-6048-479E-9D3A-6482D0B37CFF}" srcId="{B8988CE9-ADE6-4AFE-B531-6EE29508ED29}" destId="{BCDF3318-A4A2-4690-89D9-558E6A2396AC}" srcOrd="0" destOrd="0" parTransId="{1C08718C-602D-4508-98EF-594424BA2A50}" sibTransId="{0C5FDD02-5F67-4964-8DBE-53CBD4D6221D}"/>
    <dgm:cxn modelId="{7BD0CD38-C834-4C89-B18D-B41C3FBCC921}" type="presParOf" srcId="{B232AF82-AC18-4654-9E96-0815B0BE4067}" destId="{F4CE1349-45DA-4D4E-A63C-326FCF99C0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4DDBD432-694D-403A-B3C4-B52FB70312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C7B8D6C-4D20-4BE6-964C-EF3D07D8A6D1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98601292-4ABB-4DE3-A569-C8F54B30646E}" type="parTrans" cxnId="{8C8A8BF7-9E0C-4009-82D0-D3CFCD3A7057}">
      <dgm:prSet/>
      <dgm:spPr/>
      <dgm:t>
        <a:bodyPr/>
        <a:lstStyle/>
        <a:p>
          <a:endParaRPr lang="cs-CZ"/>
        </a:p>
      </dgm:t>
    </dgm:pt>
    <dgm:pt modelId="{D0E2BAA8-3B92-46F3-B2C7-729F135D9C9E}" type="sibTrans" cxnId="{8C8A8BF7-9E0C-4009-82D0-D3CFCD3A7057}">
      <dgm:prSet/>
      <dgm:spPr/>
      <dgm:t>
        <a:bodyPr/>
        <a:lstStyle/>
        <a:p>
          <a:endParaRPr lang="cs-CZ"/>
        </a:p>
      </dgm:t>
    </dgm:pt>
    <dgm:pt modelId="{70872945-B973-4650-8DD7-FBE05E60AE9F}" type="pres">
      <dgm:prSet presAssocID="{4DDBD432-694D-403A-B3C4-B52FB70312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3218F36-79AF-4A71-9719-39F27D1B7FA6}" type="pres">
      <dgm:prSet presAssocID="{EC7B8D6C-4D20-4BE6-964C-EF3D07D8A6D1}" presName="parentText" presStyleLbl="node1" presStyleIdx="0" presStyleCnt="1" custScaleY="7202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C8A8BF7-9E0C-4009-82D0-D3CFCD3A7057}" srcId="{4DDBD432-694D-403A-B3C4-B52FB70312F3}" destId="{EC7B8D6C-4D20-4BE6-964C-EF3D07D8A6D1}" srcOrd="0" destOrd="0" parTransId="{98601292-4ABB-4DE3-A569-C8F54B30646E}" sibTransId="{D0E2BAA8-3B92-46F3-B2C7-729F135D9C9E}"/>
    <dgm:cxn modelId="{0231EA5C-2AAD-47F0-8A9C-8F83139AE3B6}" type="presOf" srcId="{4DDBD432-694D-403A-B3C4-B52FB70312F3}" destId="{70872945-B973-4650-8DD7-FBE05E60AE9F}" srcOrd="0" destOrd="0" presId="urn:microsoft.com/office/officeart/2005/8/layout/vList2"/>
    <dgm:cxn modelId="{8801002A-77A0-4E27-8048-292CBA25BB7E}" type="presOf" srcId="{EC7B8D6C-4D20-4BE6-964C-EF3D07D8A6D1}" destId="{E3218F36-79AF-4A71-9719-39F27D1B7FA6}" srcOrd="0" destOrd="0" presId="urn:microsoft.com/office/officeart/2005/8/layout/vList2"/>
    <dgm:cxn modelId="{9C5824EF-B8AA-4DCB-88CD-00FDA1E2AC89}" type="presParOf" srcId="{70872945-B973-4650-8DD7-FBE05E60AE9F}" destId="{E3218F36-79AF-4A71-9719-39F27D1B7F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4DDBD432-694D-403A-B3C4-B52FB70312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C7B8D6C-4D20-4BE6-964C-EF3D07D8A6D1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98601292-4ABB-4DE3-A569-C8F54B30646E}" type="parTrans" cxnId="{8C8A8BF7-9E0C-4009-82D0-D3CFCD3A7057}">
      <dgm:prSet/>
      <dgm:spPr/>
      <dgm:t>
        <a:bodyPr/>
        <a:lstStyle/>
        <a:p>
          <a:endParaRPr lang="cs-CZ"/>
        </a:p>
      </dgm:t>
    </dgm:pt>
    <dgm:pt modelId="{D0E2BAA8-3B92-46F3-B2C7-729F135D9C9E}" type="sibTrans" cxnId="{8C8A8BF7-9E0C-4009-82D0-D3CFCD3A7057}">
      <dgm:prSet/>
      <dgm:spPr/>
      <dgm:t>
        <a:bodyPr/>
        <a:lstStyle/>
        <a:p>
          <a:endParaRPr lang="cs-CZ"/>
        </a:p>
      </dgm:t>
    </dgm:pt>
    <dgm:pt modelId="{70872945-B973-4650-8DD7-FBE05E60AE9F}" type="pres">
      <dgm:prSet presAssocID="{4DDBD432-694D-403A-B3C4-B52FB70312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3218F36-79AF-4A71-9719-39F27D1B7FA6}" type="pres">
      <dgm:prSet presAssocID="{EC7B8D6C-4D20-4BE6-964C-EF3D07D8A6D1}" presName="parentText" presStyleLbl="node1" presStyleIdx="0" presStyleCnt="1" custScaleY="72387" custLinFactNeighborX="-1323" custLinFactNeighborY="2312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1A86CFE-2E5D-4879-AC8F-ACB564868123}" type="presOf" srcId="{4DDBD432-694D-403A-B3C4-B52FB70312F3}" destId="{70872945-B973-4650-8DD7-FBE05E60AE9F}" srcOrd="0" destOrd="0" presId="urn:microsoft.com/office/officeart/2005/8/layout/vList2"/>
    <dgm:cxn modelId="{8C8A8BF7-9E0C-4009-82D0-D3CFCD3A7057}" srcId="{4DDBD432-694D-403A-B3C4-B52FB70312F3}" destId="{EC7B8D6C-4D20-4BE6-964C-EF3D07D8A6D1}" srcOrd="0" destOrd="0" parTransId="{98601292-4ABB-4DE3-A569-C8F54B30646E}" sibTransId="{D0E2BAA8-3B92-46F3-B2C7-729F135D9C9E}"/>
    <dgm:cxn modelId="{F46080D5-F33A-420C-BCAC-23DDC0D6CF25}" type="presOf" srcId="{EC7B8D6C-4D20-4BE6-964C-EF3D07D8A6D1}" destId="{E3218F36-79AF-4A71-9719-39F27D1B7FA6}" srcOrd="0" destOrd="0" presId="urn:microsoft.com/office/officeart/2005/8/layout/vList2"/>
    <dgm:cxn modelId="{A8722666-DE31-42BE-BCDE-50377B2D7837}" type="presParOf" srcId="{70872945-B973-4650-8DD7-FBE05E60AE9F}" destId="{E3218F36-79AF-4A71-9719-39F27D1B7F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53DBF6D8-3174-4D15-B04A-DF075CAA80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C0B7805-7944-48C0-B67D-9443AEFEC6A5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Rozvoj školních dovedností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E5139587-9FFA-46ED-BFB2-9947556E3A6E}" type="parTrans" cxnId="{38199E45-1F7A-43B1-8880-38EABC4B6056}">
      <dgm:prSet/>
      <dgm:spPr/>
      <dgm:t>
        <a:bodyPr/>
        <a:lstStyle/>
        <a:p>
          <a:endParaRPr lang="cs-CZ"/>
        </a:p>
      </dgm:t>
    </dgm:pt>
    <dgm:pt modelId="{35C92C8A-7381-4710-8146-FB27A1B3475B}" type="sibTrans" cxnId="{38199E45-1F7A-43B1-8880-38EABC4B6056}">
      <dgm:prSet/>
      <dgm:spPr/>
      <dgm:t>
        <a:bodyPr/>
        <a:lstStyle/>
        <a:p>
          <a:endParaRPr lang="cs-CZ"/>
        </a:p>
      </dgm:t>
    </dgm:pt>
    <dgm:pt modelId="{92C998D7-6B1E-4C45-8FBE-682BA17BA664}" type="pres">
      <dgm:prSet presAssocID="{53DBF6D8-3174-4D15-B04A-DF075CAA80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2029C60-D6E1-47D9-A579-4FBF760E4321}" type="pres">
      <dgm:prSet presAssocID="{9C0B7805-7944-48C0-B67D-9443AEFEC6A5}" presName="parentText" presStyleLbl="node1" presStyleIdx="0" presStyleCnt="1" custScaleY="60082" custLinFactNeighborX="902" custLinFactNeighborY="1718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EE7F23F-E1A0-4571-9A76-6BC99CEE3640}" type="presOf" srcId="{53DBF6D8-3174-4D15-B04A-DF075CAA80D2}" destId="{92C998D7-6B1E-4C45-8FBE-682BA17BA664}" srcOrd="0" destOrd="0" presId="urn:microsoft.com/office/officeart/2005/8/layout/vList2"/>
    <dgm:cxn modelId="{38199E45-1F7A-43B1-8880-38EABC4B6056}" srcId="{53DBF6D8-3174-4D15-B04A-DF075CAA80D2}" destId="{9C0B7805-7944-48C0-B67D-9443AEFEC6A5}" srcOrd="0" destOrd="0" parTransId="{E5139587-9FFA-46ED-BFB2-9947556E3A6E}" sibTransId="{35C92C8A-7381-4710-8146-FB27A1B3475B}"/>
    <dgm:cxn modelId="{F8E9872E-8247-4059-BFC8-5CB3F953C404}" type="presOf" srcId="{9C0B7805-7944-48C0-B67D-9443AEFEC6A5}" destId="{92029C60-D6E1-47D9-A579-4FBF760E4321}" srcOrd="0" destOrd="0" presId="urn:microsoft.com/office/officeart/2005/8/layout/vList2"/>
    <dgm:cxn modelId="{6C271701-3E5A-4876-9DA2-21F972CCC9FE}" type="presParOf" srcId="{92C998D7-6B1E-4C45-8FBE-682BA17BA664}" destId="{92029C60-D6E1-47D9-A579-4FBF760E43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53DBF6D8-3174-4D15-B04A-DF075CAA80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C0B7805-7944-48C0-B67D-9443AEFEC6A5}">
      <dgm:prSet/>
      <dgm:spPr>
        <a:solidFill>
          <a:srgbClr val="FF3300"/>
        </a:solidFill>
      </dgm:spPr>
      <dgm:t>
        <a:bodyPr/>
        <a:lstStyle/>
        <a:p>
          <a:pPr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Rozvoj školních dovedností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E5139587-9FFA-46ED-BFB2-9947556E3A6E}" type="parTrans" cxnId="{38199E45-1F7A-43B1-8880-38EABC4B6056}">
      <dgm:prSet/>
      <dgm:spPr/>
      <dgm:t>
        <a:bodyPr/>
        <a:lstStyle/>
        <a:p>
          <a:endParaRPr lang="cs-CZ"/>
        </a:p>
      </dgm:t>
    </dgm:pt>
    <dgm:pt modelId="{35C92C8A-7381-4710-8146-FB27A1B3475B}" type="sibTrans" cxnId="{38199E45-1F7A-43B1-8880-38EABC4B6056}">
      <dgm:prSet/>
      <dgm:spPr/>
      <dgm:t>
        <a:bodyPr/>
        <a:lstStyle/>
        <a:p>
          <a:endParaRPr lang="cs-CZ"/>
        </a:p>
      </dgm:t>
    </dgm:pt>
    <dgm:pt modelId="{92C998D7-6B1E-4C45-8FBE-682BA17BA664}" type="pres">
      <dgm:prSet presAssocID="{53DBF6D8-3174-4D15-B04A-DF075CAA80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2029C60-D6E1-47D9-A579-4FBF760E4321}" type="pres">
      <dgm:prSet presAssocID="{9C0B7805-7944-48C0-B67D-9443AEFEC6A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1B73C83-C694-4A5C-B643-1FCE25044F29}" type="presOf" srcId="{53DBF6D8-3174-4D15-B04A-DF075CAA80D2}" destId="{92C998D7-6B1E-4C45-8FBE-682BA17BA664}" srcOrd="0" destOrd="0" presId="urn:microsoft.com/office/officeart/2005/8/layout/vList2"/>
    <dgm:cxn modelId="{38199E45-1F7A-43B1-8880-38EABC4B6056}" srcId="{53DBF6D8-3174-4D15-B04A-DF075CAA80D2}" destId="{9C0B7805-7944-48C0-B67D-9443AEFEC6A5}" srcOrd="0" destOrd="0" parTransId="{E5139587-9FFA-46ED-BFB2-9947556E3A6E}" sibTransId="{35C92C8A-7381-4710-8146-FB27A1B3475B}"/>
    <dgm:cxn modelId="{EA727DD2-D574-4C29-8177-18A47047CBF1}" type="presOf" srcId="{9C0B7805-7944-48C0-B67D-9443AEFEC6A5}" destId="{92029C60-D6E1-47D9-A579-4FBF760E4321}" srcOrd="0" destOrd="0" presId="urn:microsoft.com/office/officeart/2005/8/layout/vList2"/>
    <dgm:cxn modelId="{25658A0A-0B75-4482-82A1-2C6B9C6391D6}" type="presParOf" srcId="{92C998D7-6B1E-4C45-8FBE-682BA17BA664}" destId="{92029C60-D6E1-47D9-A579-4FBF760E43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7.xml><?xml version="1.0" encoding="utf-8"?>
<dgm:dataModel xmlns:dgm="http://schemas.openxmlformats.org/drawingml/2006/diagram" xmlns:a="http://schemas.openxmlformats.org/drawingml/2006/main">
  <dgm:ptLst>
    <dgm:pt modelId="{4DDBD432-694D-403A-B3C4-B52FB70312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C7B8D6C-4D20-4BE6-964C-EF3D07D8A6D1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Rozvoj školních dovedností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98601292-4ABB-4DE3-A569-C8F54B30646E}" type="parTrans" cxnId="{8C8A8BF7-9E0C-4009-82D0-D3CFCD3A7057}">
      <dgm:prSet/>
      <dgm:spPr/>
      <dgm:t>
        <a:bodyPr/>
        <a:lstStyle/>
        <a:p>
          <a:endParaRPr lang="cs-CZ"/>
        </a:p>
      </dgm:t>
    </dgm:pt>
    <dgm:pt modelId="{D0E2BAA8-3B92-46F3-B2C7-729F135D9C9E}" type="sibTrans" cxnId="{8C8A8BF7-9E0C-4009-82D0-D3CFCD3A7057}">
      <dgm:prSet/>
      <dgm:spPr/>
      <dgm:t>
        <a:bodyPr/>
        <a:lstStyle/>
        <a:p>
          <a:endParaRPr lang="cs-CZ"/>
        </a:p>
      </dgm:t>
    </dgm:pt>
    <dgm:pt modelId="{70872945-B973-4650-8DD7-FBE05E60AE9F}" type="pres">
      <dgm:prSet presAssocID="{4DDBD432-694D-403A-B3C4-B52FB70312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3218F36-79AF-4A71-9719-39F27D1B7FA6}" type="pres">
      <dgm:prSet presAssocID="{EC7B8D6C-4D20-4BE6-964C-EF3D07D8A6D1}" presName="parentText" presStyleLbl="node1" presStyleIdx="0" presStyleCnt="1" custScaleY="3205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C8A8BF7-9E0C-4009-82D0-D3CFCD3A7057}" srcId="{4DDBD432-694D-403A-B3C4-B52FB70312F3}" destId="{EC7B8D6C-4D20-4BE6-964C-EF3D07D8A6D1}" srcOrd="0" destOrd="0" parTransId="{98601292-4ABB-4DE3-A569-C8F54B30646E}" sibTransId="{D0E2BAA8-3B92-46F3-B2C7-729F135D9C9E}"/>
    <dgm:cxn modelId="{AB4FCC0F-A144-4430-A20F-D69A621EC5F4}" type="presOf" srcId="{4DDBD432-694D-403A-B3C4-B52FB70312F3}" destId="{70872945-B973-4650-8DD7-FBE05E60AE9F}" srcOrd="0" destOrd="0" presId="urn:microsoft.com/office/officeart/2005/8/layout/vList2"/>
    <dgm:cxn modelId="{2B7CBE1A-7590-4DAA-94BF-FC023E480B19}" type="presOf" srcId="{EC7B8D6C-4D20-4BE6-964C-EF3D07D8A6D1}" destId="{E3218F36-79AF-4A71-9719-39F27D1B7FA6}" srcOrd="0" destOrd="0" presId="urn:microsoft.com/office/officeart/2005/8/layout/vList2"/>
    <dgm:cxn modelId="{A74B5893-7BB7-4AEF-BA96-7A330A75315C}" type="presParOf" srcId="{70872945-B973-4650-8DD7-FBE05E60AE9F}" destId="{E3218F36-79AF-4A71-9719-39F27D1B7F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8.xml><?xml version="1.0" encoding="utf-8"?>
<dgm:dataModel xmlns:dgm="http://schemas.openxmlformats.org/drawingml/2006/diagram" xmlns:a="http://schemas.openxmlformats.org/drawingml/2006/main">
  <dgm:ptLst>
    <dgm:pt modelId="{CB73E062-1121-4A44-8B57-1C095260F4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8259DEB-F3C9-4746-BD48-23711D214090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Ukázka tabletu s OS Android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D828DC54-5EAC-4F5A-9601-028E861D9EF3}" type="parTrans" cxnId="{3B343026-1305-43A6-8224-DF76B8997D3D}">
      <dgm:prSet/>
      <dgm:spPr/>
      <dgm:t>
        <a:bodyPr/>
        <a:lstStyle/>
        <a:p>
          <a:endParaRPr lang="cs-CZ"/>
        </a:p>
      </dgm:t>
    </dgm:pt>
    <dgm:pt modelId="{C09BFD4F-C282-4F5D-A5AF-918DF1420593}" type="sibTrans" cxnId="{3B343026-1305-43A6-8224-DF76B8997D3D}">
      <dgm:prSet/>
      <dgm:spPr/>
      <dgm:t>
        <a:bodyPr/>
        <a:lstStyle/>
        <a:p>
          <a:endParaRPr lang="cs-CZ"/>
        </a:p>
      </dgm:t>
    </dgm:pt>
    <dgm:pt modelId="{49781DD2-1D66-45EF-AD09-D4AF454D98C1}" type="pres">
      <dgm:prSet presAssocID="{CB73E062-1121-4A44-8B57-1C095260F4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B6F208F-B0CB-409A-AE58-E71F566B2DE2}" type="pres">
      <dgm:prSet presAssocID="{C8259DEB-F3C9-4746-BD48-23711D214090}" presName="parentText" presStyleLbl="node1" presStyleIdx="0" presStyleCnt="1" custLinFactNeighborX="-618" custLinFactNeighborY="781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1897015-BB15-4B29-A952-7F032C0ED7CE}" type="presOf" srcId="{CB73E062-1121-4A44-8B57-1C095260F48F}" destId="{49781DD2-1D66-45EF-AD09-D4AF454D98C1}" srcOrd="0" destOrd="0" presId="urn:microsoft.com/office/officeart/2005/8/layout/vList2"/>
    <dgm:cxn modelId="{3B343026-1305-43A6-8224-DF76B8997D3D}" srcId="{CB73E062-1121-4A44-8B57-1C095260F48F}" destId="{C8259DEB-F3C9-4746-BD48-23711D214090}" srcOrd="0" destOrd="0" parTransId="{D828DC54-5EAC-4F5A-9601-028E861D9EF3}" sibTransId="{C09BFD4F-C282-4F5D-A5AF-918DF1420593}"/>
    <dgm:cxn modelId="{9766AE19-A0A1-4F67-BE30-4FCD9E799747}" type="presOf" srcId="{C8259DEB-F3C9-4746-BD48-23711D214090}" destId="{6B6F208F-B0CB-409A-AE58-E71F566B2DE2}" srcOrd="0" destOrd="0" presId="urn:microsoft.com/office/officeart/2005/8/layout/vList2"/>
    <dgm:cxn modelId="{D4067FE2-8289-4B8A-82EE-4AB4A4958CB9}" type="presParOf" srcId="{49781DD2-1D66-45EF-AD09-D4AF454D98C1}" destId="{6B6F208F-B0CB-409A-AE58-E71F566B2D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9.xml><?xml version="1.0" encoding="utf-8"?>
<dgm:dataModel xmlns:dgm="http://schemas.openxmlformats.org/drawingml/2006/diagram" xmlns:a="http://schemas.openxmlformats.org/drawingml/2006/main">
  <dgm:ptLst>
    <dgm:pt modelId="{A254C48F-16F8-408C-9407-C5C5278A07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A9AE4B5-F9E5-4215-BD35-52B4143E7573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dirty="0" smtClean="0">
              <a:latin typeface="Times New Roman" pitchFamily="18" charset="0"/>
              <a:cs typeface="Times New Roman" pitchFamily="18" charset="0"/>
            </a:rPr>
            <a:t>Děkuji za pozornost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EC7FC313-FD80-4D19-A218-33CF283E0325}" type="parTrans" cxnId="{57AB2DD8-844A-4F03-9E59-B09D7E829484}">
      <dgm:prSet/>
      <dgm:spPr/>
      <dgm:t>
        <a:bodyPr/>
        <a:lstStyle/>
        <a:p>
          <a:endParaRPr lang="cs-CZ"/>
        </a:p>
      </dgm:t>
    </dgm:pt>
    <dgm:pt modelId="{A57463D0-9FFE-425D-9C4B-3996DEC334AE}" type="sibTrans" cxnId="{57AB2DD8-844A-4F03-9E59-B09D7E829484}">
      <dgm:prSet/>
      <dgm:spPr/>
      <dgm:t>
        <a:bodyPr/>
        <a:lstStyle/>
        <a:p>
          <a:endParaRPr lang="cs-CZ"/>
        </a:p>
      </dgm:t>
    </dgm:pt>
    <dgm:pt modelId="{EFF5EB26-8167-42CE-A410-8A4D21F3B1D6}" type="pres">
      <dgm:prSet presAssocID="{A254C48F-16F8-408C-9407-C5C5278A07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6AE158E-C031-4A80-806D-C226281A9FF0}" type="pres">
      <dgm:prSet presAssocID="{1A9AE4B5-F9E5-4215-BD35-52B4143E7573}" presName="parentText" presStyleLbl="node1" presStyleIdx="0" presStyleCnt="1" custLinFactNeighborX="-2043" custLinFactNeighborY="5190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7AB2DD8-844A-4F03-9E59-B09D7E829484}" srcId="{A254C48F-16F8-408C-9407-C5C5278A073E}" destId="{1A9AE4B5-F9E5-4215-BD35-52B4143E7573}" srcOrd="0" destOrd="0" parTransId="{EC7FC313-FD80-4D19-A218-33CF283E0325}" sibTransId="{A57463D0-9FFE-425D-9C4B-3996DEC334AE}"/>
    <dgm:cxn modelId="{C6B6EFFC-3423-4B1B-A174-9C1C61BE1B2A}" type="presOf" srcId="{1A9AE4B5-F9E5-4215-BD35-52B4143E7573}" destId="{36AE158E-C031-4A80-806D-C226281A9FF0}" srcOrd="0" destOrd="0" presId="urn:microsoft.com/office/officeart/2005/8/layout/vList2"/>
    <dgm:cxn modelId="{A5475462-3EB6-4A57-B557-FB7D44CA2363}" type="presOf" srcId="{A254C48F-16F8-408C-9407-C5C5278A073E}" destId="{EFF5EB26-8167-42CE-A410-8A4D21F3B1D6}" srcOrd="0" destOrd="0" presId="urn:microsoft.com/office/officeart/2005/8/layout/vList2"/>
    <dgm:cxn modelId="{7D829AF5-5A92-4FD6-9812-1DE3CCD781E0}" type="presParOf" srcId="{EFF5EB26-8167-42CE-A410-8A4D21F3B1D6}" destId="{36AE158E-C031-4A80-806D-C226281A9F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A6986C-E171-4819-8D7A-0C6F612D64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16C7E3D-CD84-46AC-A604-4D3CE29E87F1}">
      <dgm:prSet/>
      <dgm:spPr>
        <a:solidFill>
          <a:srgbClr val="FF3300"/>
        </a:solidFill>
      </dgm:spPr>
      <dgm:t>
        <a:bodyPr/>
        <a:lstStyle/>
        <a:p>
          <a:pPr algn="ctr" rtl="0"/>
          <a:r>
            <a:rPr lang="cs-CZ" b="1" dirty="0" smtClean="0">
              <a:latin typeface="Times New Roman" pitchFamily="18" charset="0"/>
              <a:cs typeface="Times New Roman" pitchFamily="18" charset="0"/>
            </a:rPr>
            <a:t>Výhody + </a:t>
          </a:r>
          <a:endParaRPr lang="cs-CZ" dirty="0">
            <a:latin typeface="Times New Roman" pitchFamily="18" charset="0"/>
            <a:cs typeface="Times New Roman" pitchFamily="18" charset="0"/>
          </a:endParaRPr>
        </a:p>
      </dgm:t>
    </dgm:pt>
    <dgm:pt modelId="{7B792706-9C4C-4176-A4BE-E67D0F44C7EC}" type="parTrans" cxnId="{4EA8899E-B032-440A-84A4-2FD8A779ABDC}">
      <dgm:prSet/>
      <dgm:spPr/>
      <dgm:t>
        <a:bodyPr/>
        <a:lstStyle/>
        <a:p>
          <a:endParaRPr lang="cs-CZ"/>
        </a:p>
      </dgm:t>
    </dgm:pt>
    <dgm:pt modelId="{00CEA61C-90B4-4D93-87C2-7E4CE381443D}" type="sibTrans" cxnId="{4EA8899E-B032-440A-84A4-2FD8A779ABDC}">
      <dgm:prSet/>
      <dgm:spPr/>
      <dgm:t>
        <a:bodyPr/>
        <a:lstStyle/>
        <a:p>
          <a:endParaRPr lang="cs-CZ"/>
        </a:p>
      </dgm:t>
    </dgm:pt>
    <dgm:pt modelId="{CC5EF210-278C-48EA-8C05-C71591FBF292}" type="pres">
      <dgm:prSet presAssocID="{8BA6986C-E171-4819-8D7A-0C6F612D64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6D9754C-2DD7-406E-B9F4-F992EE9EE0E2}" type="pres">
      <dgm:prSet presAssocID="{A16C7E3D-CD84-46AC-A604-4D3CE29E87F1}" presName="parentText" presStyleLbl="node1" presStyleIdx="0" presStyleCnt="1" custLinFactNeighborX="-1876" custLinFactNeighborY="-4019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EA8899E-B032-440A-84A4-2FD8A779ABDC}" srcId="{8BA6986C-E171-4819-8D7A-0C6F612D6414}" destId="{A16C7E3D-CD84-46AC-A604-4D3CE29E87F1}" srcOrd="0" destOrd="0" parTransId="{7B792706-9C4C-4176-A4BE-E67D0F44C7EC}" sibTransId="{00CEA61C-90B4-4D93-87C2-7E4CE381443D}"/>
    <dgm:cxn modelId="{2CE45B13-87D9-4BE4-A94D-C3890D5DB895}" type="presOf" srcId="{8BA6986C-E171-4819-8D7A-0C6F612D6414}" destId="{CC5EF210-278C-48EA-8C05-C71591FBF292}" srcOrd="0" destOrd="0" presId="urn:microsoft.com/office/officeart/2005/8/layout/vList2"/>
    <dgm:cxn modelId="{511195FA-F0AA-4A82-A4B2-F1170C7CA9C2}" type="presOf" srcId="{A16C7E3D-CD84-46AC-A604-4D3CE29E87F1}" destId="{36D9754C-2DD7-406E-B9F4-F992EE9EE0E2}" srcOrd="0" destOrd="0" presId="urn:microsoft.com/office/officeart/2005/8/layout/vList2"/>
    <dgm:cxn modelId="{7582E6D2-BB84-4A98-9DC7-A5942257ACC8}" type="presParOf" srcId="{CC5EF210-278C-48EA-8C05-C71591FBF292}" destId="{36D9754C-2DD7-406E-B9F4-F992EE9EE0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A9CCE-919C-4ADA-B85C-4B11C1C2C0FB}">
      <dsp:nvSpPr>
        <dsp:cNvPr id="0" name=""/>
        <dsp:cNvSpPr/>
      </dsp:nvSpPr>
      <dsp:spPr>
        <a:xfrm>
          <a:off x="0" y="0"/>
          <a:ext cx="2667000" cy="719549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Historie </a:t>
          </a:r>
          <a:r>
            <a:rPr lang="cs-CZ" sz="3000" kern="1200" dirty="0" smtClean="0">
              <a:sym typeface="Wingdings"/>
            </a:rPr>
            <a:t></a:t>
          </a:r>
          <a:endParaRPr lang="cs-CZ" sz="3000" kern="1200" dirty="0"/>
        </a:p>
      </dsp:txBody>
      <dsp:txXfrm>
        <a:off x="35125" y="35125"/>
        <a:ext cx="2596750" cy="6492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2A35F-F769-4B64-8313-4CCF6868827C}">
      <dsp:nvSpPr>
        <dsp:cNvPr id="0" name=""/>
        <dsp:cNvSpPr/>
      </dsp:nvSpPr>
      <dsp:spPr>
        <a:xfrm>
          <a:off x="0" y="0"/>
          <a:ext cx="3733800" cy="421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>
              <a:latin typeface="Times New Roman" pitchFamily="18" charset="0"/>
              <a:cs typeface="Times New Roman" pitchFamily="18" charset="0"/>
            </a:rPr>
            <a:t>Nevýhody -</a:t>
          </a:r>
          <a:endParaRPr lang="cs-CZ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561" y="20561"/>
        <a:ext cx="3692678" cy="3800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E2A72-964B-4C52-9483-D7F24966EDC9}">
      <dsp:nvSpPr>
        <dsp:cNvPr id="0" name=""/>
        <dsp:cNvSpPr/>
      </dsp:nvSpPr>
      <dsp:spPr>
        <a:xfrm>
          <a:off x="0" y="11654"/>
          <a:ext cx="7772400" cy="111969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Android – výrobci Samsung, Acer, </a:t>
          </a:r>
          <a:r>
            <a:rPr lang="cs-CZ" sz="2900" kern="1200" dirty="0" err="1" smtClean="0">
              <a:latin typeface="Times New Roman" pitchFamily="18" charset="0"/>
              <a:cs typeface="Times New Roman" pitchFamily="18" charset="0"/>
            </a:rPr>
            <a:t>Asus</a:t>
          </a: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, Sony, </a:t>
          </a:r>
          <a:r>
            <a:rPr lang="cs-CZ" sz="2900" kern="1200" dirty="0" err="1" smtClean="0">
              <a:latin typeface="Times New Roman" pitchFamily="18" charset="0"/>
              <a:cs typeface="Times New Roman" pitchFamily="18" charset="0"/>
            </a:rPr>
            <a:t>Lenovo</a:t>
          </a: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, Fujitsu</a:t>
          </a:r>
          <a:endParaRPr lang="cs-CZ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659" y="66313"/>
        <a:ext cx="7663082" cy="10103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5FBEE-9D6A-4D27-ABE9-5800A4A30E17}">
      <dsp:nvSpPr>
        <dsp:cNvPr id="0" name=""/>
        <dsp:cNvSpPr/>
      </dsp:nvSpPr>
      <dsp:spPr>
        <a:xfrm>
          <a:off x="0" y="4791"/>
          <a:ext cx="3733800" cy="6084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>
              <a:latin typeface="Times New Roman" pitchFamily="18" charset="0"/>
              <a:cs typeface="Times New Roman" pitchFamily="18" charset="0"/>
            </a:rPr>
            <a:t>Výhody + </a:t>
          </a:r>
          <a:endParaRPr lang="cs-CZ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700" y="34491"/>
        <a:ext cx="3674400" cy="549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A7B16-C7F3-45FF-B2BA-8A8B3F389F94}">
      <dsp:nvSpPr>
        <dsp:cNvPr id="0" name=""/>
        <dsp:cNvSpPr/>
      </dsp:nvSpPr>
      <dsp:spPr>
        <a:xfrm>
          <a:off x="0" y="0"/>
          <a:ext cx="3730156" cy="762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>
              <a:latin typeface="Times New Roman" pitchFamily="18" charset="0"/>
              <a:cs typeface="Times New Roman" pitchFamily="18" charset="0"/>
            </a:rPr>
            <a:t>Nevýhody -</a:t>
          </a:r>
          <a:r>
            <a:rPr lang="cs-CZ" sz="4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cs-CZ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198" y="37198"/>
        <a:ext cx="3655760" cy="68760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41F32-CFD0-4DED-9FC9-AF31FB52F744}">
      <dsp:nvSpPr>
        <dsp:cNvPr id="0" name=""/>
        <dsp:cNvSpPr/>
      </dsp:nvSpPr>
      <dsp:spPr>
        <a:xfrm>
          <a:off x="0" y="11654"/>
          <a:ext cx="7772400" cy="111969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Windows 8 – výrobci Samsung, Acer, </a:t>
          </a:r>
          <a:r>
            <a:rPr lang="cs-CZ" sz="2900" kern="1200" dirty="0" err="1" smtClean="0">
              <a:latin typeface="Times New Roman" pitchFamily="18" charset="0"/>
              <a:cs typeface="Times New Roman" pitchFamily="18" charset="0"/>
            </a:rPr>
            <a:t>Asus</a:t>
          </a: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, Sony, </a:t>
          </a:r>
          <a:r>
            <a:rPr lang="cs-CZ" sz="2900" kern="1200" dirty="0" err="1" smtClean="0">
              <a:latin typeface="Times New Roman" pitchFamily="18" charset="0"/>
              <a:cs typeface="Times New Roman" pitchFamily="18" charset="0"/>
            </a:rPr>
            <a:t>Lenovo</a:t>
          </a: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, Fujitsu, Nokia, Dell</a:t>
          </a:r>
          <a:endParaRPr lang="cs-CZ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659" y="66313"/>
        <a:ext cx="7663082" cy="10103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D68B1-7817-4981-B84A-5D77114037DC}">
      <dsp:nvSpPr>
        <dsp:cNvPr id="0" name=""/>
        <dsp:cNvSpPr/>
      </dsp:nvSpPr>
      <dsp:spPr>
        <a:xfrm>
          <a:off x="0" y="5695"/>
          <a:ext cx="3733800" cy="6786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Výhody +</a:t>
          </a:r>
          <a:endParaRPr lang="cs-CZ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127" y="38822"/>
        <a:ext cx="3667546" cy="61234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093F3-388C-4072-A095-7815FB44338E}">
      <dsp:nvSpPr>
        <dsp:cNvPr id="0" name=""/>
        <dsp:cNvSpPr/>
      </dsp:nvSpPr>
      <dsp:spPr>
        <a:xfrm>
          <a:off x="0" y="6600"/>
          <a:ext cx="3733800" cy="7488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>
              <a:latin typeface="Times New Roman" pitchFamily="18" charset="0"/>
              <a:cs typeface="Times New Roman" pitchFamily="18" charset="0"/>
            </a:rPr>
            <a:t>Nevýhody - </a:t>
          </a:r>
          <a:endParaRPr lang="cs-CZ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553" y="43153"/>
        <a:ext cx="3660694" cy="6756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BFAB2-829A-4879-BFC5-C3B21D4604DD}">
      <dsp:nvSpPr>
        <dsp:cNvPr id="0" name=""/>
        <dsp:cNvSpPr/>
      </dsp:nvSpPr>
      <dsp:spPr>
        <a:xfrm>
          <a:off x="0" y="955"/>
          <a:ext cx="7772400" cy="1006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300" kern="1200" dirty="0" smtClean="0">
              <a:latin typeface="Times New Roman" pitchFamily="18" charset="0"/>
              <a:cs typeface="Times New Roman" pitchFamily="18" charset="0"/>
            </a:rPr>
            <a:t>Pro speciální školství - </a:t>
          </a:r>
          <a:r>
            <a:rPr lang="cs-CZ" sz="4300" kern="1200" dirty="0" err="1" smtClean="0">
              <a:latin typeface="Times New Roman" pitchFamily="18" charset="0"/>
              <a:cs typeface="Times New Roman" pitchFamily="18" charset="0"/>
            </a:rPr>
            <a:t>iPad</a:t>
          </a:r>
          <a:endParaRPr lang="cs-CZ" sz="4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119" y="50074"/>
        <a:ext cx="7674162" cy="90796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9B865-50F0-4B78-B0C0-8F40EBB7FE74}">
      <dsp:nvSpPr>
        <dsp:cNvPr id="0" name=""/>
        <dsp:cNvSpPr/>
      </dsp:nvSpPr>
      <dsp:spPr>
        <a:xfrm>
          <a:off x="0" y="9040"/>
          <a:ext cx="7772400" cy="702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iPad</a:t>
          </a:r>
          <a:endParaRPr lang="cs-CZ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69" y="43309"/>
        <a:ext cx="7703862" cy="63346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B07E6-1C61-4AF0-A107-BACADEE92ED5}">
      <dsp:nvSpPr>
        <dsp:cNvPr id="0" name=""/>
        <dsp:cNvSpPr/>
      </dsp:nvSpPr>
      <dsp:spPr>
        <a:xfrm>
          <a:off x="0" y="0"/>
          <a:ext cx="7772400" cy="5111080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3155382" numCol="1" spcCol="1270" anchor="t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 dirty="0" smtClean="0"/>
            <a:t>         </a:t>
          </a:r>
          <a:r>
            <a:rPr lang="cs-CZ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Začínáme</a:t>
          </a:r>
          <a:endParaRPr lang="cs-CZ" sz="65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244" y="127244"/>
        <a:ext cx="7517912" cy="4856592"/>
      </dsp:txXfrm>
    </dsp:sp>
    <dsp:sp modelId="{FFB2D71A-3253-4E37-841B-23122C70DB71}">
      <dsp:nvSpPr>
        <dsp:cNvPr id="0" name=""/>
        <dsp:cNvSpPr/>
      </dsp:nvSpPr>
      <dsp:spPr>
        <a:xfrm>
          <a:off x="176299" y="2375793"/>
          <a:ext cx="1456565" cy="229998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Zapněte iPad -               postupujte podle pokynů na displeji </a:t>
          </a:r>
        </a:p>
      </dsp:txBody>
      <dsp:txXfrm>
        <a:off x="221093" y="2420587"/>
        <a:ext cx="1366977" cy="2210398"/>
      </dsp:txXfrm>
    </dsp:sp>
    <dsp:sp modelId="{B63FD5BA-BD36-4835-A65A-48714CB60DEC}">
      <dsp:nvSpPr>
        <dsp:cNvPr id="0" name=""/>
        <dsp:cNvSpPr/>
      </dsp:nvSpPr>
      <dsp:spPr>
        <a:xfrm>
          <a:off x="1673874" y="2299986"/>
          <a:ext cx="1456565" cy="229998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Výběr země, jazyka (čeština), připojení k Wi-Fi</a:t>
          </a:r>
          <a:endParaRPr lang="cs-CZ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8668" y="2344780"/>
        <a:ext cx="1366977" cy="2210398"/>
      </dsp:txXfrm>
    </dsp:sp>
    <dsp:sp modelId="{42C07E44-3F16-47C4-BE1A-AD03F9D385FD}">
      <dsp:nvSpPr>
        <dsp:cNvPr id="0" name=""/>
        <dsp:cNvSpPr/>
      </dsp:nvSpPr>
      <dsp:spPr>
        <a:xfrm>
          <a:off x="3153438" y="2299986"/>
          <a:ext cx="1456565" cy="229998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Přihlášení pomocí Apple ID nebo vytvoření bezplatného Apple ID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(Apple ID – nejlépe jméno existujícího uživatelského účtu, např. </a:t>
          </a:r>
          <a:r>
            <a:rPr lang="cs-CZ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gmailové</a:t>
          </a: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pošty, + heslo)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232" y="2344780"/>
        <a:ext cx="1366977" cy="2210398"/>
      </dsp:txXfrm>
    </dsp:sp>
    <dsp:sp modelId="{A02257F4-3EED-4A77-A46D-4EE6D3751D18}">
      <dsp:nvSpPr>
        <dsp:cNvPr id="0" name=""/>
        <dsp:cNvSpPr/>
      </dsp:nvSpPr>
      <dsp:spPr>
        <a:xfrm>
          <a:off x="4633003" y="2299986"/>
          <a:ext cx="1456565" cy="229998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Nastavení </a:t>
          </a:r>
          <a:r>
            <a:rPr lang="cs-CZ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iCloudu</a:t>
          </a: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(internetové úložiště / záloha dat)</a:t>
          </a:r>
          <a:endParaRPr lang="cs-CZ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7797" y="2344780"/>
        <a:ext cx="1366977" cy="2210398"/>
      </dsp:txXfrm>
    </dsp:sp>
    <dsp:sp modelId="{C67A05E8-C1EC-400C-B7F6-C490F60399F4}">
      <dsp:nvSpPr>
        <dsp:cNvPr id="0" name=""/>
        <dsp:cNvSpPr/>
      </dsp:nvSpPr>
      <dsp:spPr>
        <a:xfrm>
          <a:off x="6112567" y="2299986"/>
          <a:ext cx="1456565" cy="2299986"/>
        </a:xfrm>
        <a:prstGeom prst="roundRect">
          <a:avLst>
            <a:gd name="adj" fmla="val 105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Zapnutí doporučených funkcí v Nastavení  (Polohové služby, Hledat iPad, )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7361" y="2344780"/>
        <a:ext cx="1366977" cy="2210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297E3-D1B1-4CFA-BF18-B368E8FB37AA}">
      <dsp:nvSpPr>
        <dsp:cNvPr id="0" name=""/>
        <dsp:cNvSpPr/>
      </dsp:nvSpPr>
      <dsp:spPr>
        <a:xfrm>
          <a:off x="0" y="0"/>
          <a:ext cx="8229600" cy="720001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 smtClean="0">
              <a:latin typeface="Times New Roman" pitchFamily="18" charset="0"/>
              <a:cs typeface="Times New Roman" pitchFamily="18" charset="0"/>
            </a:rPr>
            <a:t>iPad</a:t>
          </a:r>
          <a:endParaRPr lang="cs-CZ" sz="3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148" y="35148"/>
        <a:ext cx="8159304" cy="64970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8489E-20AE-4604-9CB9-B2AB5651BFAF}">
      <dsp:nvSpPr>
        <dsp:cNvPr id="0" name=""/>
        <dsp:cNvSpPr/>
      </dsp:nvSpPr>
      <dsp:spPr>
        <a:xfrm>
          <a:off x="0" y="9708"/>
          <a:ext cx="7772400" cy="106070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latin typeface="Times New Roman" pitchFamily="18" charset="0"/>
              <a:cs typeface="Times New Roman" pitchFamily="18" charset="0"/>
            </a:rPr>
            <a:t>                  Výchozí aplikace – na ploše  </a:t>
          </a:r>
          <a:endParaRPr lang="cs-C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779" y="61487"/>
        <a:ext cx="7668842" cy="95714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E02BF-7704-4071-BD02-7A3D17BF49D9}">
      <dsp:nvSpPr>
        <dsp:cNvPr id="0" name=""/>
        <dsp:cNvSpPr/>
      </dsp:nvSpPr>
      <dsp:spPr>
        <a:xfrm>
          <a:off x="0" y="0"/>
          <a:ext cx="7772400" cy="772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 dirty="0" smtClean="0">
              <a:latin typeface="Times New Roman" pitchFamily="18" charset="0"/>
              <a:cs typeface="Times New Roman" pitchFamily="18" charset="0"/>
            </a:rPr>
            <a:t>Bezplatné aplikace Apple</a:t>
          </a:r>
          <a:endParaRPr lang="cs-CZ" sz="3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696" y="37696"/>
        <a:ext cx="7697008" cy="69680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8FFE4-DAEC-4F7C-97B6-9AC88006CFB3}">
      <dsp:nvSpPr>
        <dsp:cNvPr id="0" name=""/>
        <dsp:cNvSpPr/>
      </dsp:nvSpPr>
      <dsp:spPr>
        <a:xfrm>
          <a:off x="0" y="2104"/>
          <a:ext cx="7772400" cy="80496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Jak získat aplikace (platí obecně pro tablety)</a:t>
          </a:r>
          <a:endParaRPr lang="cs-CZ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95" y="41399"/>
        <a:ext cx="7693810" cy="72637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BC66E-FE09-4CC9-8D8A-4869070F748F}">
      <dsp:nvSpPr>
        <dsp:cNvPr id="0" name=""/>
        <dsp:cNvSpPr/>
      </dsp:nvSpPr>
      <dsp:spPr>
        <a:xfrm>
          <a:off x="0" y="0"/>
          <a:ext cx="762000" cy="762000"/>
        </a:xfrm>
        <a:prstGeom prst="pie">
          <a:avLst>
            <a:gd name="adj1" fmla="val 5400000"/>
            <a:gd name="adj2" fmla="val 16200000"/>
          </a:avLst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55D1C-4D07-4B41-8535-ED0BC5EB50F6}">
      <dsp:nvSpPr>
        <dsp:cNvPr id="0" name=""/>
        <dsp:cNvSpPr/>
      </dsp:nvSpPr>
      <dsp:spPr>
        <a:xfrm>
          <a:off x="380999" y="0"/>
          <a:ext cx="3352800" cy="76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err="1" smtClean="0">
              <a:latin typeface="Times New Roman" pitchFamily="18" charset="0"/>
              <a:cs typeface="Times New Roman" pitchFamily="18" charset="0"/>
            </a:rPr>
            <a:t>iOS</a:t>
          </a:r>
          <a:r>
            <a:rPr lang="cs-CZ" sz="2800" b="1" kern="1200" dirty="0" smtClean="0">
              <a:latin typeface="Times New Roman" pitchFamily="18" charset="0"/>
              <a:cs typeface="Times New Roman" pitchFamily="18" charset="0"/>
            </a:rPr>
            <a:t> – platba v euro</a:t>
          </a:r>
          <a:r>
            <a:rPr lang="cs-CZ" sz="2800" b="1" kern="1200" dirty="0" smtClean="0"/>
            <a:t>!</a:t>
          </a:r>
          <a:endParaRPr lang="cs-CZ" sz="2800" kern="1200" dirty="0"/>
        </a:p>
      </dsp:txBody>
      <dsp:txXfrm>
        <a:off x="380999" y="0"/>
        <a:ext cx="3352800" cy="76200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CADCD-0A48-4EEB-8B5D-2A8E43E7D53C}">
      <dsp:nvSpPr>
        <dsp:cNvPr id="0" name=""/>
        <dsp:cNvSpPr/>
      </dsp:nvSpPr>
      <dsp:spPr>
        <a:xfrm>
          <a:off x="0" y="0"/>
          <a:ext cx="762000" cy="762000"/>
        </a:xfrm>
        <a:prstGeom prst="pie">
          <a:avLst>
            <a:gd name="adj1" fmla="val 5400000"/>
            <a:gd name="adj2" fmla="val 16200000"/>
          </a:avLst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0245D-004C-4EE6-BDF3-C8BC1AF08D23}">
      <dsp:nvSpPr>
        <dsp:cNvPr id="0" name=""/>
        <dsp:cNvSpPr/>
      </dsp:nvSpPr>
      <dsp:spPr>
        <a:xfrm>
          <a:off x="380999" y="0"/>
          <a:ext cx="3352800" cy="76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b="1" kern="1200" dirty="0" smtClean="0">
              <a:latin typeface="Times New Roman" pitchFamily="18" charset="0"/>
              <a:cs typeface="Times New Roman" pitchFamily="18" charset="0"/>
            </a:rPr>
            <a:t>Android</a:t>
          </a:r>
          <a:endParaRPr lang="cs-CZ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0999" y="0"/>
        <a:ext cx="3352800" cy="76200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E2619-E90B-4434-BCCC-72F755C3D9D2}">
      <dsp:nvSpPr>
        <dsp:cNvPr id="0" name=""/>
        <dsp:cNvSpPr/>
      </dsp:nvSpPr>
      <dsp:spPr>
        <a:xfrm>
          <a:off x="0" y="8135"/>
          <a:ext cx="7772400" cy="6318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>
              <a:latin typeface="Times New Roman" pitchFamily="18" charset="0"/>
              <a:cs typeface="Times New Roman" pitchFamily="18" charset="0"/>
            </a:rPr>
            <a:t>Aplikace – nákup a platba</a:t>
          </a:r>
          <a:endParaRPr lang="cs-CZ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842" y="38977"/>
        <a:ext cx="7710716" cy="57011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2343A-4642-4186-9727-6E2A67BBC5C2}">
      <dsp:nvSpPr>
        <dsp:cNvPr id="0" name=""/>
        <dsp:cNvSpPr/>
      </dsp:nvSpPr>
      <dsp:spPr>
        <a:xfrm>
          <a:off x="0" y="6716"/>
          <a:ext cx="7772400" cy="772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 dirty="0" err="1" smtClean="0">
              <a:latin typeface="Times New Roman" pitchFamily="18" charset="0"/>
              <a:cs typeface="Times New Roman" pitchFamily="18" charset="0"/>
            </a:rPr>
            <a:t>App</a:t>
          </a:r>
          <a:r>
            <a:rPr lang="cs-CZ" sz="33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cs-CZ" sz="3300" kern="1200" dirty="0" err="1" smtClean="0">
              <a:latin typeface="Times New Roman" pitchFamily="18" charset="0"/>
              <a:cs typeface="Times New Roman" pitchFamily="18" charset="0"/>
            </a:rPr>
            <a:t>Store</a:t>
          </a:r>
          <a:endParaRPr lang="cs-CZ" sz="3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696" y="44412"/>
        <a:ext cx="7697008" cy="69680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5080D-32AC-42E8-B717-4F711293085B}">
      <dsp:nvSpPr>
        <dsp:cNvPr id="0" name=""/>
        <dsp:cNvSpPr/>
      </dsp:nvSpPr>
      <dsp:spPr>
        <a:xfrm>
          <a:off x="0" y="13861"/>
          <a:ext cx="8229600" cy="980389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Aplikace, složky, změny uspořádání</a:t>
          </a:r>
          <a:endParaRPr lang="cs-CZ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59" y="61720"/>
        <a:ext cx="8133882" cy="88467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A130F-9C96-49B4-8782-077C4E3B487A}">
      <dsp:nvSpPr>
        <dsp:cNvPr id="0" name=""/>
        <dsp:cNvSpPr/>
      </dsp:nvSpPr>
      <dsp:spPr>
        <a:xfrm>
          <a:off x="0" y="10848"/>
          <a:ext cx="7772400" cy="8424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Uspořádání pomocí složek</a:t>
          </a:r>
          <a:endParaRPr lang="cs-CZ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23" y="51971"/>
        <a:ext cx="7690154" cy="76015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FBB24-7C97-4C3B-AE75-748AAC315DCA}">
      <dsp:nvSpPr>
        <dsp:cNvPr id="0" name=""/>
        <dsp:cNvSpPr/>
      </dsp:nvSpPr>
      <dsp:spPr>
        <a:xfrm>
          <a:off x="0" y="74229"/>
          <a:ext cx="7772400" cy="792934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Orientace v jednotlivých listech iPadu</a:t>
          </a:r>
          <a:endParaRPr lang="cs-CZ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08" y="112937"/>
        <a:ext cx="7694984" cy="7155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71F89-FA26-41E0-B445-DAD330E6442B}">
      <dsp:nvSpPr>
        <dsp:cNvPr id="0" name=""/>
        <dsp:cNvSpPr/>
      </dsp:nvSpPr>
      <dsp:spPr>
        <a:xfrm>
          <a:off x="0" y="443176"/>
          <a:ext cx="8229600" cy="69982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iSen - Mgr. Lenka Říhová, Poděbrady </a:t>
          </a:r>
          <a:endParaRPr lang="cs-CZ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63" y="477339"/>
        <a:ext cx="8161274" cy="63149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FA4CE-3B48-4DD5-AF19-21FE8D39E341}">
      <dsp:nvSpPr>
        <dsp:cNvPr id="0" name=""/>
        <dsp:cNvSpPr/>
      </dsp:nvSpPr>
      <dsp:spPr>
        <a:xfrm>
          <a:off x="0" y="13581"/>
          <a:ext cx="7772400" cy="702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itchFamily="18" charset="0"/>
              <a:cs typeface="Times New Roman" pitchFamily="18" charset="0"/>
            </a:rPr>
            <a:t>Usnadnění</a:t>
          </a:r>
          <a:endParaRPr lang="cs-CZ" sz="3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69" y="47850"/>
        <a:ext cx="7703862" cy="63346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21B89-AFCD-439C-84FA-36179657593B}">
      <dsp:nvSpPr>
        <dsp:cNvPr id="0" name=""/>
        <dsp:cNvSpPr/>
      </dsp:nvSpPr>
      <dsp:spPr>
        <a:xfrm>
          <a:off x="0" y="15018"/>
          <a:ext cx="3733800" cy="69498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Zobrazení posledních použitých aplikací, jejich úplné zavření</a:t>
          </a:r>
          <a:endParaRPr lang="cs-CZ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26" y="48944"/>
        <a:ext cx="3665948" cy="62712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B42A2-5E88-4836-B31D-73923F5447F7}">
      <dsp:nvSpPr>
        <dsp:cNvPr id="0" name=""/>
        <dsp:cNvSpPr/>
      </dsp:nvSpPr>
      <dsp:spPr>
        <a:xfrm>
          <a:off x="0" y="0"/>
          <a:ext cx="3733800" cy="63648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Rychlé vyhledání aplikace v </a:t>
          </a:r>
          <a:r>
            <a:rPr lang="cs-CZ" sz="1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iPadu</a:t>
          </a:r>
          <a:endParaRPr lang="cs-CZ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070" y="31070"/>
        <a:ext cx="3671660" cy="57434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6D769-5C5A-4333-ACAF-41A460DD2850}">
      <dsp:nvSpPr>
        <dsp:cNvPr id="0" name=""/>
        <dsp:cNvSpPr/>
      </dsp:nvSpPr>
      <dsp:spPr>
        <a:xfrm>
          <a:off x="0" y="0"/>
          <a:ext cx="7772400" cy="64807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 smtClean="0">
              <a:latin typeface="Times New Roman" pitchFamily="18" charset="0"/>
              <a:cs typeface="Times New Roman" pitchFamily="18" charset="0"/>
            </a:rPr>
            <a:t>Rozložení klávesnice</a:t>
          </a:r>
          <a:endParaRPr lang="cs-CZ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636" y="31636"/>
        <a:ext cx="7709128" cy="58479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AB28D-3A4E-4162-B19D-197649E77611}">
      <dsp:nvSpPr>
        <dsp:cNvPr id="0" name=""/>
        <dsp:cNvSpPr/>
      </dsp:nvSpPr>
      <dsp:spPr>
        <a:xfrm>
          <a:off x="0" y="30164"/>
          <a:ext cx="7772400" cy="963957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>
              <a:latin typeface="Times New Roman" pitchFamily="18" charset="0"/>
              <a:cs typeface="Times New Roman" pitchFamily="18" charset="0"/>
            </a:rPr>
            <a:t>Zpřístupnění </a:t>
          </a:r>
          <a:endParaRPr lang="cs-CZ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057" y="77221"/>
        <a:ext cx="7678286" cy="86984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E6AAE-8670-4902-919C-6561C119C966}">
      <dsp:nvSpPr>
        <dsp:cNvPr id="0" name=""/>
        <dsp:cNvSpPr/>
      </dsp:nvSpPr>
      <dsp:spPr>
        <a:xfrm>
          <a:off x="0" y="10848"/>
          <a:ext cx="8147248" cy="8424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>
              <a:latin typeface="Times New Roman" pitchFamily="18" charset="0"/>
              <a:cs typeface="Times New Roman" pitchFamily="18" charset="0"/>
            </a:rPr>
            <a:t>Zpřístupnění – zrak</a:t>
          </a:r>
          <a:endParaRPr lang="cs-CZ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123" y="51971"/>
        <a:ext cx="8065002" cy="76015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B10ED-DC65-41A9-B42B-DEB225DE9913}">
      <dsp:nvSpPr>
        <dsp:cNvPr id="0" name=""/>
        <dsp:cNvSpPr/>
      </dsp:nvSpPr>
      <dsp:spPr>
        <a:xfrm>
          <a:off x="0" y="9040"/>
          <a:ext cx="7772400" cy="702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itchFamily="18" charset="0"/>
              <a:cs typeface="Times New Roman" pitchFamily="18" charset="0"/>
            </a:rPr>
            <a:t>Zpřístupnění - zrak</a:t>
          </a:r>
          <a:endParaRPr lang="cs-CZ" sz="3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69" y="43309"/>
        <a:ext cx="7703862" cy="63346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033A5-C71B-48CE-8587-9A4E7DAF5406}">
      <dsp:nvSpPr>
        <dsp:cNvPr id="0" name=""/>
        <dsp:cNvSpPr/>
      </dsp:nvSpPr>
      <dsp:spPr>
        <a:xfrm>
          <a:off x="0" y="9900"/>
          <a:ext cx="8219256" cy="1123199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800" kern="1200" dirty="0" smtClean="0">
              <a:latin typeface="Times New Roman" pitchFamily="18" charset="0"/>
              <a:cs typeface="Times New Roman" pitchFamily="18" charset="0"/>
            </a:rPr>
            <a:t>Zpřístupnění - sluch</a:t>
          </a:r>
          <a:endParaRPr lang="cs-CZ" sz="4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830" y="64730"/>
        <a:ext cx="8109596" cy="1013539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81F7A-B7C1-46C1-A2A9-C401C42CC867}">
      <dsp:nvSpPr>
        <dsp:cNvPr id="0" name=""/>
        <dsp:cNvSpPr/>
      </dsp:nvSpPr>
      <dsp:spPr>
        <a:xfrm>
          <a:off x="0" y="0"/>
          <a:ext cx="8219256" cy="6318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>
              <a:latin typeface="Times New Roman" pitchFamily="18" charset="0"/>
              <a:cs typeface="Times New Roman" pitchFamily="18" charset="0"/>
            </a:rPr>
            <a:t>Zpřístupnění - sluch</a:t>
          </a:r>
          <a:endParaRPr lang="cs-CZ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842" y="30842"/>
        <a:ext cx="8157572" cy="570116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19A83-62B9-46B5-A673-87625C4660BC}">
      <dsp:nvSpPr>
        <dsp:cNvPr id="0" name=""/>
        <dsp:cNvSpPr/>
      </dsp:nvSpPr>
      <dsp:spPr>
        <a:xfrm>
          <a:off x="0" y="9040"/>
          <a:ext cx="7772400" cy="702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itchFamily="18" charset="0"/>
              <a:cs typeface="Times New Roman" pitchFamily="18" charset="0"/>
            </a:rPr>
            <a:t>Zpřístupnění - učení</a:t>
          </a:r>
          <a:endParaRPr lang="cs-CZ" sz="3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69" y="43309"/>
        <a:ext cx="7703862" cy="6334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8F5B2-2D9A-451F-98AA-1833B99A5F45}">
      <dsp:nvSpPr>
        <dsp:cNvPr id="0" name=""/>
        <dsp:cNvSpPr/>
      </dsp:nvSpPr>
      <dsp:spPr>
        <a:xfrm>
          <a:off x="0" y="5414"/>
          <a:ext cx="7772400" cy="844691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>
              <a:latin typeface="Times New Roman" pitchFamily="18" charset="0"/>
              <a:cs typeface="Times New Roman" pitchFamily="18" charset="0"/>
            </a:rPr>
            <a:t>Využití tabletu</a:t>
          </a:r>
          <a:endParaRPr lang="cs-CZ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34" y="46648"/>
        <a:ext cx="7689932" cy="76222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36BD4-0747-4C38-96B4-4CC65A885DB5}">
      <dsp:nvSpPr>
        <dsp:cNvPr id="0" name=""/>
        <dsp:cNvSpPr/>
      </dsp:nvSpPr>
      <dsp:spPr>
        <a:xfrm>
          <a:off x="0" y="346054"/>
          <a:ext cx="8291264" cy="753642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>
              <a:latin typeface="Times New Roman" pitchFamily="18" charset="0"/>
              <a:cs typeface="Times New Roman" pitchFamily="18" charset="0"/>
            </a:rPr>
            <a:t>Zpřístupnění – fyzické a motorické</a:t>
          </a:r>
          <a:endParaRPr lang="cs-CZ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790" y="382844"/>
        <a:ext cx="8217684" cy="680062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730D3-9037-440E-B4B6-725AC853C8D0}">
      <dsp:nvSpPr>
        <dsp:cNvPr id="0" name=""/>
        <dsp:cNvSpPr/>
      </dsp:nvSpPr>
      <dsp:spPr>
        <a:xfrm>
          <a:off x="0" y="22013"/>
          <a:ext cx="7772400" cy="127413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 dirty="0" smtClean="0">
              <a:latin typeface="Times New Roman" pitchFamily="18" charset="0"/>
              <a:cs typeface="Times New Roman" pitchFamily="18" charset="0"/>
            </a:rPr>
            <a:t>Možnosti ovlivnit nákupy aplikací, zamezení jejich nechtěnému smazání  </a:t>
          </a:r>
          <a:endParaRPr lang="cs-CZ" sz="3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198" y="84211"/>
        <a:ext cx="7648004" cy="1149734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F4FCF-8EC9-4480-B391-31A3A73494B2}">
      <dsp:nvSpPr>
        <dsp:cNvPr id="0" name=""/>
        <dsp:cNvSpPr/>
      </dsp:nvSpPr>
      <dsp:spPr>
        <a:xfrm>
          <a:off x="0" y="148087"/>
          <a:ext cx="7772400" cy="495912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kern="1200" dirty="0" smtClean="0">
              <a:latin typeface="Times New Roman" pitchFamily="18" charset="0"/>
              <a:cs typeface="Times New Roman" pitchFamily="18" charset="0"/>
            </a:rPr>
            <a:t>Typy aplikací</a:t>
          </a:r>
          <a:endParaRPr lang="cs-CZ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08" y="172295"/>
        <a:ext cx="7723984" cy="447496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4F5F6-4400-4DA1-9517-8070961856D8}">
      <dsp:nvSpPr>
        <dsp:cNvPr id="0" name=""/>
        <dsp:cNvSpPr/>
      </dsp:nvSpPr>
      <dsp:spPr>
        <a:xfrm>
          <a:off x="0" y="6845"/>
          <a:ext cx="3733800" cy="495301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latin typeface="Times New Roman" pitchFamily="18" charset="0"/>
              <a:cs typeface="Times New Roman" pitchFamily="18" charset="0"/>
            </a:rPr>
            <a:t>Uživatelsky jednoduché, hotové</a:t>
          </a:r>
          <a:endParaRPr lang="cs-CZ" sz="1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79" y="31024"/>
        <a:ext cx="3685442" cy="446943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B5425-2149-4714-AF8E-C8B349344CA4}">
      <dsp:nvSpPr>
        <dsp:cNvPr id="0" name=""/>
        <dsp:cNvSpPr/>
      </dsp:nvSpPr>
      <dsp:spPr>
        <a:xfrm>
          <a:off x="0" y="248"/>
          <a:ext cx="3733800" cy="508494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latin typeface="Times New Roman" pitchFamily="18" charset="0"/>
              <a:cs typeface="Times New Roman" pitchFamily="18" charset="0"/>
            </a:rPr>
            <a:t>Uživatelsky složitější, pro úpravu</a:t>
          </a:r>
          <a:endParaRPr lang="cs-CZ" sz="1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823" y="25071"/>
        <a:ext cx="3684154" cy="458848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47ED9-1186-4C94-9691-9B99F14493B3}">
      <dsp:nvSpPr>
        <dsp:cNvPr id="0" name=""/>
        <dsp:cNvSpPr/>
      </dsp:nvSpPr>
      <dsp:spPr>
        <a:xfrm>
          <a:off x="0" y="87432"/>
          <a:ext cx="7772400" cy="545215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kern="1200" dirty="0" smtClean="0">
              <a:latin typeface="Times New Roman" pitchFamily="18" charset="0"/>
              <a:cs typeface="Times New Roman" pitchFamily="18" charset="0"/>
            </a:rPr>
            <a:t>Zásoba obrázků</a:t>
          </a:r>
          <a:endParaRPr lang="cs-CZ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615" y="114047"/>
        <a:ext cx="7719170" cy="491985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D2981-78E3-4B70-A942-A13034F21B2A}">
      <dsp:nvSpPr>
        <dsp:cNvPr id="0" name=""/>
        <dsp:cNvSpPr/>
      </dsp:nvSpPr>
      <dsp:spPr>
        <a:xfrm>
          <a:off x="0" y="91800"/>
          <a:ext cx="7772400" cy="9594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100" kern="1200" dirty="0" smtClean="0">
              <a:latin typeface="Times New Roman" pitchFamily="18" charset="0"/>
              <a:cs typeface="Times New Roman" pitchFamily="18" charset="0"/>
            </a:rPr>
            <a:t>Přenos obrázků (PC – </a:t>
          </a:r>
          <a:r>
            <a:rPr lang="cs-CZ" sz="4100" kern="1200" dirty="0" err="1" smtClean="0">
              <a:latin typeface="Times New Roman" pitchFamily="18" charset="0"/>
              <a:cs typeface="Times New Roman" pitchFamily="18" charset="0"/>
            </a:rPr>
            <a:t>iPad</a:t>
          </a:r>
          <a:r>
            <a:rPr lang="cs-CZ" sz="4100" kern="1200" dirty="0" smtClean="0">
              <a:latin typeface="Times New Roman" pitchFamily="18" charset="0"/>
              <a:cs typeface="Times New Roman" pitchFamily="18" charset="0"/>
            </a:rPr>
            <a:t> a zpět)</a:t>
          </a:r>
          <a:endParaRPr lang="cs-CZ" sz="4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34" y="138634"/>
        <a:ext cx="7678732" cy="865732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B5180-C4A2-470A-9836-32BEFC47E02C}">
      <dsp:nvSpPr>
        <dsp:cNvPr id="0" name=""/>
        <dsp:cNvSpPr/>
      </dsp:nvSpPr>
      <dsp:spPr>
        <a:xfrm>
          <a:off x="0" y="6600"/>
          <a:ext cx="3733800" cy="7488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smtClean="0">
              <a:latin typeface="Times New Roman" pitchFamily="18" charset="0"/>
              <a:cs typeface="Times New Roman" pitchFamily="18" charset="0"/>
            </a:rPr>
            <a:t>kabelem</a:t>
          </a:r>
          <a:endParaRPr lang="cs-CZ" sz="3200" kern="1200">
            <a:latin typeface="Times New Roman" pitchFamily="18" charset="0"/>
            <a:cs typeface="Times New Roman" pitchFamily="18" charset="0"/>
          </a:endParaRPr>
        </a:p>
      </dsp:txBody>
      <dsp:txXfrm>
        <a:off x="36553" y="43153"/>
        <a:ext cx="3660694" cy="675694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33D19-8B9D-4191-9896-F03C0D6F4425}">
      <dsp:nvSpPr>
        <dsp:cNvPr id="0" name=""/>
        <dsp:cNvSpPr/>
      </dsp:nvSpPr>
      <dsp:spPr>
        <a:xfrm>
          <a:off x="0" y="42979"/>
          <a:ext cx="3733800" cy="6084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b="1" kern="1200" dirty="0" smtClean="0">
              <a:latin typeface="Times New Roman" pitchFamily="18" charset="0"/>
              <a:cs typeface="Times New Roman" pitchFamily="18" charset="0"/>
            </a:rPr>
            <a:t>bezdrátově - </a:t>
          </a:r>
          <a:r>
            <a:rPr lang="cs-CZ" sz="2600" b="1" kern="1200" dirty="0" err="1" smtClean="0">
              <a:latin typeface="Times New Roman" pitchFamily="18" charset="0"/>
              <a:cs typeface="Times New Roman" pitchFamily="18" charset="0"/>
            </a:rPr>
            <a:t>fotostream</a:t>
          </a:r>
          <a:endParaRPr lang="cs-CZ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700" y="72679"/>
        <a:ext cx="3674400" cy="549000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19F1A-F8B7-4ED2-991E-9E1CA43EFE82}">
      <dsp:nvSpPr>
        <dsp:cNvPr id="0" name=""/>
        <dsp:cNvSpPr/>
      </dsp:nvSpPr>
      <dsp:spPr>
        <a:xfrm>
          <a:off x="0" y="162000"/>
          <a:ext cx="8147248" cy="818999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Bezdrátový přenos obrázků z iPadu do PC</a:t>
          </a:r>
          <a:endParaRPr lang="cs-CZ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80" y="201980"/>
        <a:ext cx="8067288" cy="7390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AA769-4F06-4A7A-902D-D8429B1FC0EB}">
      <dsp:nvSpPr>
        <dsp:cNvPr id="0" name=""/>
        <dsp:cNvSpPr/>
      </dsp:nvSpPr>
      <dsp:spPr>
        <a:xfrm>
          <a:off x="0" y="9040"/>
          <a:ext cx="7772400" cy="702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Výběr typu tabletu</a:t>
          </a:r>
          <a:endParaRPr lang="cs-CZ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69" y="43309"/>
        <a:ext cx="7703862" cy="633462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D9265-A3CC-4E76-9E1F-3A97F04ECC2F}">
      <dsp:nvSpPr>
        <dsp:cNvPr id="0" name=""/>
        <dsp:cNvSpPr/>
      </dsp:nvSpPr>
      <dsp:spPr>
        <a:xfrm>
          <a:off x="0" y="45192"/>
          <a:ext cx="7772400" cy="77371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>
              <a:latin typeface="Times New Roman" pitchFamily="18" charset="0"/>
              <a:cs typeface="Times New Roman" pitchFamily="18" charset="0"/>
            </a:rPr>
            <a:t>Bezdrátová čtečka externích USB disků, klíčenek a SD karet</a:t>
          </a:r>
          <a:endParaRPr lang="cs-C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769" y="82961"/>
        <a:ext cx="7696862" cy="698172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F4DE2-4DD0-4150-8C2A-1E5CCB6F745A}">
      <dsp:nvSpPr>
        <dsp:cNvPr id="0" name=""/>
        <dsp:cNvSpPr/>
      </dsp:nvSpPr>
      <dsp:spPr>
        <a:xfrm>
          <a:off x="0" y="0"/>
          <a:ext cx="7772400" cy="936102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>
              <a:latin typeface="Times New Roman" pitchFamily="18" charset="0"/>
              <a:cs typeface="Times New Roman" pitchFamily="18" charset="0"/>
            </a:rPr>
            <a:t>Weby – obrázky (</a:t>
          </a:r>
          <a:r>
            <a:rPr lang="cs-CZ" sz="26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www.i-sen.cz</a:t>
          </a:r>
          <a:r>
            <a:rPr lang="cs-CZ" sz="2600" kern="1200" dirty="0" smtClean="0">
              <a:latin typeface="Times New Roman" pitchFamily="18" charset="0"/>
              <a:cs typeface="Times New Roman" pitchFamily="18" charset="0"/>
            </a:rPr>
            <a:t>) + podpora, zkušenosti</a:t>
          </a:r>
          <a:endParaRPr lang="cs-CZ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697" y="45697"/>
        <a:ext cx="7681006" cy="844708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9A644-7A6F-4D80-8E78-C71DD03E3BC3}">
      <dsp:nvSpPr>
        <dsp:cNvPr id="0" name=""/>
        <dsp:cNvSpPr/>
      </dsp:nvSpPr>
      <dsp:spPr>
        <a:xfrm>
          <a:off x="0" y="5431"/>
          <a:ext cx="7772400" cy="1069256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Weby- podpora, zkušenosti – </a:t>
          </a:r>
          <a:r>
            <a:rPr lang="cs-CZ" sz="29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www.i-school.cz</a:t>
          </a:r>
          <a:endParaRPr lang="cs-CZ" sz="29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197" y="57628"/>
        <a:ext cx="7668006" cy="964862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D9093-3CD0-465E-AC36-B785D5741C16}">
      <dsp:nvSpPr>
        <dsp:cNvPr id="0" name=""/>
        <dsp:cNvSpPr/>
      </dsp:nvSpPr>
      <dsp:spPr>
        <a:xfrm>
          <a:off x="0" y="16790"/>
          <a:ext cx="8229600" cy="945931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Weby- podpora, zkušenosti – </a:t>
          </a:r>
          <a:r>
            <a:rPr lang="cs-CZ" sz="2400" kern="1200" dirty="0" smtClean="0">
              <a:hlinkClick xmlns:r="http://schemas.openxmlformats.org/officeDocument/2006/relationships" r:id="rId1"/>
            </a:rPr>
            <a:t>www.ipadveskole.cz</a:t>
          </a:r>
          <a:endParaRPr lang="cs-CZ" sz="2400" kern="1200" dirty="0"/>
        </a:p>
      </dsp:txBody>
      <dsp:txXfrm>
        <a:off x="46177" y="62967"/>
        <a:ext cx="8137246" cy="853577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F99A1-A93F-460A-9885-17E6C666DF8A}">
      <dsp:nvSpPr>
        <dsp:cNvPr id="0" name=""/>
        <dsp:cNvSpPr/>
      </dsp:nvSpPr>
      <dsp:spPr>
        <a:xfrm>
          <a:off x="0" y="38"/>
          <a:ext cx="7772400" cy="724691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>
              <a:latin typeface="Times New Roman" pitchFamily="18" charset="0"/>
              <a:cs typeface="Times New Roman" pitchFamily="18" charset="0"/>
            </a:rPr>
            <a:t>Ochrana tabletu, doplňky</a:t>
          </a:r>
          <a:endParaRPr lang="cs-CZ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6" y="35414"/>
        <a:ext cx="7701648" cy="653939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F0EFF-2A72-4D2C-8542-0E75FA0014A8}">
      <dsp:nvSpPr>
        <dsp:cNvPr id="0" name=""/>
        <dsp:cNvSpPr/>
      </dsp:nvSpPr>
      <dsp:spPr>
        <a:xfrm>
          <a:off x="723947" y="4385"/>
          <a:ext cx="1848750" cy="13800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Times New Roman" pitchFamily="18" charset="0"/>
              <a:cs typeface="Times New Roman" pitchFamily="18" charset="0"/>
            </a:rPr>
            <a:t>Nezbytná ochrana před poškozením displeje, zadní strany i hran</a:t>
          </a:r>
          <a:endParaRPr lang="cs-CZ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6283" y="36721"/>
        <a:ext cx="1784078" cy="1347717"/>
      </dsp:txXfrm>
    </dsp:sp>
    <dsp:sp modelId="{B2805F8F-E15B-4AC0-9A8A-206ACA985C10}">
      <dsp:nvSpPr>
        <dsp:cNvPr id="0" name=""/>
        <dsp:cNvSpPr/>
      </dsp:nvSpPr>
      <dsp:spPr>
        <a:xfrm>
          <a:off x="723947" y="1384438"/>
          <a:ext cx="1848750" cy="59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Obaly</a:t>
          </a:r>
        </a:p>
      </dsp:txBody>
      <dsp:txXfrm>
        <a:off x="723947" y="1384438"/>
        <a:ext cx="1301937" cy="593422"/>
      </dsp:txXfrm>
    </dsp:sp>
    <dsp:sp modelId="{4868EFCF-EDA5-46FB-8D86-D3F6F3C0338D}">
      <dsp:nvSpPr>
        <dsp:cNvPr id="0" name=""/>
        <dsp:cNvSpPr/>
      </dsp:nvSpPr>
      <dsp:spPr>
        <a:xfrm>
          <a:off x="2078182" y="1478698"/>
          <a:ext cx="647062" cy="64706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3EE9A-4884-4D20-889F-CAE84A446451}">
      <dsp:nvSpPr>
        <dsp:cNvPr id="0" name=""/>
        <dsp:cNvSpPr/>
      </dsp:nvSpPr>
      <dsp:spPr>
        <a:xfrm>
          <a:off x="2885550" y="4385"/>
          <a:ext cx="1848750" cy="13800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Times New Roman" pitchFamily="18" charset="0"/>
              <a:cs typeface="Times New Roman" pitchFamily="18" charset="0"/>
            </a:rPr>
            <a:t>Chrání tablet při přenášení </a:t>
          </a:r>
          <a:endParaRPr lang="cs-CZ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Times New Roman" pitchFamily="18" charset="0"/>
              <a:cs typeface="Times New Roman" pitchFamily="18" charset="0"/>
            </a:rPr>
            <a:t>např. před tekutinou, před promoknutím v batohu</a:t>
          </a:r>
          <a:endParaRPr lang="cs-CZ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7886" y="36721"/>
        <a:ext cx="1784078" cy="1347717"/>
      </dsp:txXfrm>
    </dsp:sp>
    <dsp:sp modelId="{5AEE2529-DB49-4E4E-AE71-E682AC6B7811}">
      <dsp:nvSpPr>
        <dsp:cNvPr id="0" name=""/>
        <dsp:cNvSpPr/>
      </dsp:nvSpPr>
      <dsp:spPr>
        <a:xfrm>
          <a:off x="2885550" y="1384438"/>
          <a:ext cx="1848750" cy="59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smtClean="0"/>
            <a:t>Pouzdra</a:t>
          </a:r>
          <a:endParaRPr lang="cs-CZ" sz="1400" kern="1200"/>
        </a:p>
      </dsp:txBody>
      <dsp:txXfrm>
        <a:off x="2885550" y="1384438"/>
        <a:ext cx="1301937" cy="593422"/>
      </dsp:txXfrm>
    </dsp:sp>
    <dsp:sp modelId="{F719F81A-CEC5-4AA7-8324-652CC18CBEAA}">
      <dsp:nvSpPr>
        <dsp:cNvPr id="0" name=""/>
        <dsp:cNvSpPr/>
      </dsp:nvSpPr>
      <dsp:spPr>
        <a:xfrm>
          <a:off x="4239786" y="1478698"/>
          <a:ext cx="647062" cy="64706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35D4C-9AA1-4EED-8F41-FA6A14214F92}">
      <dsp:nvSpPr>
        <dsp:cNvPr id="0" name=""/>
        <dsp:cNvSpPr/>
      </dsp:nvSpPr>
      <dsp:spPr>
        <a:xfrm>
          <a:off x="5047154" y="4385"/>
          <a:ext cx="1848750" cy="13800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Times New Roman" pitchFamily="18" charset="0"/>
              <a:cs typeface="Times New Roman" pitchFamily="18" charset="0"/>
            </a:rPr>
            <a:t>Chrání display před poškrábáním, před volnou tekutinou, zamezí ušpinění </a:t>
          </a:r>
          <a:r>
            <a:rPr lang="cs-CZ" sz="1600" kern="1200" dirty="0" err="1" smtClean="0">
              <a:latin typeface="Times New Roman" pitchFamily="18" charset="0"/>
              <a:cs typeface="Times New Roman" pitchFamily="18" charset="0"/>
            </a:rPr>
            <a:t>displaye</a:t>
          </a:r>
          <a:endParaRPr lang="cs-CZ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79490" y="36721"/>
        <a:ext cx="1784078" cy="1347717"/>
      </dsp:txXfrm>
    </dsp:sp>
    <dsp:sp modelId="{F46B020B-991C-4619-8EAA-3448F9389C46}">
      <dsp:nvSpPr>
        <dsp:cNvPr id="0" name=""/>
        <dsp:cNvSpPr/>
      </dsp:nvSpPr>
      <dsp:spPr>
        <a:xfrm>
          <a:off x="5047154" y="1384438"/>
          <a:ext cx="1848750" cy="59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smtClean="0"/>
            <a:t>Fólie</a:t>
          </a:r>
          <a:endParaRPr lang="cs-CZ" sz="1400" kern="1200"/>
        </a:p>
      </dsp:txBody>
      <dsp:txXfrm>
        <a:off x="5047154" y="1384438"/>
        <a:ext cx="1301937" cy="593422"/>
      </dsp:txXfrm>
    </dsp:sp>
    <dsp:sp modelId="{646E32BF-C830-41CB-AAA0-3CF1126053F6}">
      <dsp:nvSpPr>
        <dsp:cNvPr id="0" name=""/>
        <dsp:cNvSpPr/>
      </dsp:nvSpPr>
      <dsp:spPr>
        <a:xfrm>
          <a:off x="6401390" y="1478698"/>
          <a:ext cx="647062" cy="64706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05BBE-C9E0-47EC-B29A-5A6BF118003E}">
      <dsp:nvSpPr>
        <dsp:cNvPr id="0" name=""/>
        <dsp:cNvSpPr/>
      </dsp:nvSpPr>
      <dsp:spPr>
        <a:xfrm>
          <a:off x="1804749" y="2446238"/>
          <a:ext cx="1848750" cy="138005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Umožňuje přesný dotyk, bez obav ze špinavého displeje</a:t>
          </a:r>
          <a:endParaRPr lang="cs-CZ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cs-CZ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37085" y="2478574"/>
        <a:ext cx="1784078" cy="1347717"/>
      </dsp:txXfrm>
    </dsp:sp>
    <dsp:sp modelId="{0F89FECA-5051-4115-9C04-18E6F1FA22CC}">
      <dsp:nvSpPr>
        <dsp:cNvPr id="0" name=""/>
        <dsp:cNvSpPr/>
      </dsp:nvSpPr>
      <dsp:spPr>
        <a:xfrm>
          <a:off x="1804749" y="3826291"/>
          <a:ext cx="1848750" cy="59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err="1" smtClean="0"/>
            <a:t>Stylusy</a:t>
          </a:r>
          <a:r>
            <a:rPr lang="cs-CZ" sz="1400" kern="1200" smtClean="0"/>
            <a:t>, rukavičky</a:t>
          </a:r>
          <a:r>
            <a:rPr lang="cs-CZ" sz="1400" kern="1200" smtClean="0">
              <a:sym typeface="Wingdings" pitchFamily="2" charset="2"/>
            </a:rPr>
            <a:t></a:t>
          </a:r>
          <a:endParaRPr lang="cs-CZ" sz="1400" kern="1200"/>
        </a:p>
      </dsp:txBody>
      <dsp:txXfrm>
        <a:off x="1804749" y="3826291"/>
        <a:ext cx="1301937" cy="593422"/>
      </dsp:txXfrm>
    </dsp:sp>
    <dsp:sp modelId="{196D52A6-0BAB-49FD-B8D1-502F65306091}">
      <dsp:nvSpPr>
        <dsp:cNvPr id="0" name=""/>
        <dsp:cNvSpPr/>
      </dsp:nvSpPr>
      <dsp:spPr>
        <a:xfrm>
          <a:off x="3158984" y="3920551"/>
          <a:ext cx="647062" cy="64706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18011-597E-4981-8755-B4703C031D85}">
      <dsp:nvSpPr>
        <dsp:cNvPr id="0" name=""/>
        <dsp:cNvSpPr/>
      </dsp:nvSpPr>
      <dsp:spPr>
        <a:xfrm>
          <a:off x="3966352" y="2446238"/>
          <a:ext cx="1848750" cy="13800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latin typeface="Times New Roman" pitchFamily="18" charset="0"/>
              <a:cs typeface="Times New Roman" pitchFamily="18" charset="0"/>
            </a:rPr>
            <a:t>Umožňuje využívat </a:t>
          </a:r>
          <a:r>
            <a:rPr lang="cs-CZ" sz="1600" kern="1200" dirty="0" err="1" smtClean="0">
              <a:latin typeface="Times New Roman" pitchFamily="18" charset="0"/>
              <a:cs typeface="Times New Roman" pitchFamily="18" charset="0"/>
            </a:rPr>
            <a:t>iPad</a:t>
          </a:r>
          <a:r>
            <a:rPr lang="cs-CZ" sz="1600" kern="1200" dirty="0" smtClean="0">
              <a:latin typeface="Times New Roman" pitchFamily="18" charset="0"/>
              <a:cs typeface="Times New Roman" pitchFamily="18" charset="0"/>
            </a:rPr>
            <a:t> v každé situaci, i osobám s těžkým zdravotním postižením</a:t>
          </a:r>
          <a:endParaRPr lang="cs-CZ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98688" y="2478574"/>
        <a:ext cx="1784078" cy="1347717"/>
      </dsp:txXfrm>
    </dsp:sp>
    <dsp:sp modelId="{3BBD6163-61AD-4474-8318-E2AF4DFB4D12}">
      <dsp:nvSpPr>
        <dsp:cNvPr id="0" name=""/>
        <dsp:cNvSpPr/>
      </dsp:nvSpPr>
      <dsp:spPr>
        <a:xfrm>
          <a:off x="3966352" y="3826291"/>
          <a:ext cx="1848750" cy="59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smtClean="0"/>
            <a:t>Držáky, adaptéry (tělesně postižení)</a:t>
          </a:r>
          <a:endParaRPr lang="cs-CZ" sz="1400" kern="1200"/>
        </a:p>
      </dsp:txBody>
      <dsp:txXfrm>
        <a:off x="3966352" y="3826291"/>
        <a:ext cx="1301937" cy="593422"/>
      </dsp:txXfrm>
    </dsp:sp>
    <dsp:sp modelId="{63B6572A-951B-4CFA-959F-688AF74D91ED}">
      <dsp:nvSpPr>
        <dsp:cNvPr id="0" name=""/>
        <dsp:cNvSpPr/>
      </dsp:nvSpPr>
      <dsp:spPr>
        <a:xfrm>
          <a:off x="5320588" y="3920551"/>
          <a:ext cx="647062" cy="647062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9000" r="-11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F690B-DBC3-4F18-8918-6D40EE9017DD}">
      <dsp:nvSpPr>
        <dsp:cNvPr id="0" name=""/>
        <dsp:cNvSpPr/>
      </dsp:nvSpPr>
      <dsp:spPr>
        <a:xfrm>
          <a:off x="0" y="72007"/>
          <a:ext cx="7772400" cy="864096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latin typeface="Times New Roman" pitchFamily="18" charset="0"/>
              <a:cs typeface="Times New Roman" pitchFamily="18" charset="0"/>
            </a:rPr>
            <a:t>Aplikace – co umějí rozvíjet, aneb cílová skupina uživatele. Uvedeme příklady aplikací. </a:t>
          </a:r>
          <a:endParaRPr lang="cs-CZ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182" y="114189"/>
        <a:ext cx="7688036" cy="779732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60DDF-0381-40EA-9E78-C9897DAC2BC9}">
      <dsp:nvSpPr>
        <dsp:cNvPr id="0" name=""/>
        <dsp:cNvSpPr/>
      </dsp:nvSpPr>
      <dsp:spPr>
        <a:xfrm>
          <a:off x="3180782" y="1148823"/>
          <a:ext cx="1410836" cy="1410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EB0D9172-728D-40C5-AAA7-C4FA27B068A1}">
      <dsp:nvSpPr>
        <dsp:cNvPr id="0" name=""/>
        <dsp:cNvSpPr/>
      </dsp:nvSpPr>
      <dsp:spPr>
        <a:xfrm>
          <a:off x="3067915" y="0"/>
          <a:ext cx="1636569" cy="9472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AAK</a:t>
          </a:r>
          <a:endParaRPr lang="cs-CZ" sz="2400" kern="1200" dirty="0"/>
        </a:p>
      </dsp:txBody>
      <dsp:txXfrm>
        <a:off x="3067915" y="0"/>
        <a:ext cx="1636569" cy="947275"/>
      </dsp:txXfrm>
    </dsp:sp>
    <dsp:sp modelId="{1B60B134-B941-43D1-9324-DB6E42A2CC5A}">
      <dsp:nvSpPr>
        <dsp:cNvPr id="0" name=""/>
        <dsp:cNvSpPr/>
      </dsp:nvSpPr>
      <dsp:spPr>
        <a:xfrm>
          <a:off x="3717464" y="1538617"/>
          <a:ext cx="1410836" cy="1410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3E725153-705E-45D5-A85B-202D69E0B434}">
      <dsp:nvSpPr>
        <dsp:cNvPr id="0" name=""/>
        <dsp:cNvSpPr/>
      </dsp:nvSpPr>
      <dsp:spPr>
        <a:xfrm>
          <a:off x="5240602" y="1249597"/>
          <a:ext cx="1467269" cy="10278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smtClean="0"/>
            <a:t>Percepce</a:t>
          </a:r>
          <a:endParaRPr lang="cs-CZ" sz="2400" kern="1200"/>
        </a:p>
      </dsp:txBody>
      <dsp:txXfrm>
        <a:off x="5240602" y="1249597"/>
        <a:ext cx="1467269" cy="1027894"/>
      </dsp:txXfrm>
    </dsp:sp>
    <dsp:sp modelId="{21C6EC5C-DF42-4C86-BEED-93D9EF801B53}">
      <dsp:nvSpPr>
        <dsp:cNvPr id="0" name=""/>
        <dsp:cNvSpPr/>
      </dsp:nvSpPr>
      <dsp:spPr>
        <a:xfrm>
          <a:off x="3512610" y="2169865"/>
          <a:ext cx="1410836" cy="1410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3B6B80D2-4724-428A-A31E-2976F8F4AE3E}">
      <dsp:nvSpPr>
        <dsp:cNvPr id="0" name=""/>
        <dsp:cNvSpPr/>
      </dsp:nvSpPr>
      <dsp:spPr>
        <a:xfrm>
          <a:off x="5014868" y="3003065"/>
          <a:ext cx="1467269" cy="10278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smtClean="0"/>
            <a:t>Předškolní dovednosti</a:t>
          </a:r>
          <a:endParaRPr lang="cs-CZ" sz="2400" kern="1200"/>
        </a:p>
      </dsp:txBody>
      <dsp:txXfrm>
        <a:off x="5014868" y="3003065"/>
        <a:ext cx="1467269" cy="1027894"/>
      </dsp:txXfrm>
    </dsp:sp>
    <dsp:sp modelId="{7F17089F-49BD-4A72-8CFD-645AA00AAE35}">
      <dsp:nvSpPr>
        <dsp:cNvPr id="0" name=""/>
        <dsp:cNvSpPr/>
      </dsp:nvSpPr>
      <dsp:spPr>
        <a:xfrm>
          <a:off x="2848953" y="2169865"/>
          <a:ext cx="1410836" cy="1410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22C038E4-D835-44A9-80EC-B63BB59467EA}">
      <dsp:nvSpPr>
        <dsp:cNvPr id="0" name=""/>
        <dsp:cNvSpPr/>
      </dsp:nvSpPr>
      <dsp:spPr>
        <a:xfrm>
          <a:off x="1290261" y="3003065"/>
          <a:ext cx="1467269" cy="10278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Čtenářské a školní dovednosti</a:t>
          </a:r>
          <a:endParaRPr lang="cs-CZ" sz="2400" kern="1200" dirty="0"/>
        </a:p>
      </dsp:txBody>
      <dsp:txXfrm>
        <a:off x="1290261" y="3003065"/>
        <a:ext cx="1467269" cy="1027894"/>
      </dsp:txXfrm>
    </dsp:sp>
    <dsp:sp modelId="{8C79BA15-D66F-408E-9BCE-7E66A5F8F70C}">
      <dsp:nvSpPr>
        <dsp:cNvPr id="0" name=""/>
        <dsp:cNvSpPr/>
      </dsp:nvSpPr>
      <dsp:spPr>
        <a:xfrm>
          <a:off x="2644099" y="1538617"/>
          <a:ext cx="1410836" cy="1410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29736FD3-2EB8-4499-8F2C-EBDD1F041DA0}">
      <dsp:nvSpPr>
        <dsp:cNvPr id="0" name=""/>
        <dsp:cNvSpPr/>
      </dsp:nvSpPr>
      <dsp:spPr>
        <a:xfrm>
          <a:off x="1064528" y="1249597"/>
          <a:ext cx="1467269" cy="10278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Speciální dovednosti</a:t>
          </a:r>
          <a:endParaRPr lang="cs-CZ" sz="2400" kern="1200" dirty="0"/>
        </a:p>
      </dsp:txBody>
      <dsp:txXfrm>
        <a:off x="1064528" y="1249597"/>
        <a:ext cx="1467269" cy="1027894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25EF8-EF62-40D4-9603-A23EEFE13FDA}">
      <dsp:nvSpPr>
        <dsp:cNvPr id="0" name=""/>
        <dsp:cNvSpPr/>
      </dsp:nvSpPr>
      <dsp:spPr>
        <a:xfrm>
          <a:off x="0" y="2764"/>
          <a:ext cx="7772400" cy="11466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Custom</a:t>
          </a:r>
          <a:r>
            <a:rPr lang="cs-CZ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4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Boards</a:t>
          </a:r>
          <a:r>
            <a:rPr lang="cs-CZ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cs-CZ" sz="4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72" y="58736"/>
        <a:ext cx="7660456" cy="1034656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2E14C-2717-42D0-9886-9657DAB0C600}">
      <dsp:nvSpPr>
        <dsp:cNvPr id="0" name=""/>
        <dsp:cNvSpPr/>
      </dsp:nvSpPr>
      <dsp:spPr>
        <a:xfrm>
          <a:off x="0" y="0"/>
          <a:ext cx="7772400" cy="842986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Niki</a:t>
          </a:r>
          <a:r>
            <a:rPr lang="cs-CZ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Talk </a:t>
          </a:r>
          <a:r>
            <a:rPr lang="cs-CZ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Tweet</a:t>
          </a:r>
          <a:r>
            <a:rPr lang="cs-CZ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endParaRPr lang="cs-CZ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51" y="41151"/>
        <a:ext cx="7690098" cy="7606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348F5-C784-457F-B6BF-AC3B510D047D}">
      <dsp:nvSpPr>
        <dsp:cNvPr id="0" name=""/>
        <dsp:cNvSpPr/>
      </dsp:nvSpPr>
      <dsp:spPr>
        <a:xfrm>
          <a:off x="0" y="9943"/>
          <a:ext cx="7772400" cy="772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Operační systémy – možnosti, omezení </a:t>
          </a:r>
          <a:endParaRPr lang="cs-CZ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696" y="47639"/>
        <a:ext cx="7697008" cy="696808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3A5DC-F5AB-4C0D-83A4-607E92B2EA8B}">
      <dsp:nvSpPr>
        <dsp:cNvPr id="0" name=""/>
        <dsp:cNvSpPr/>
      </dsp:nvSpPr>
      <dsp:spPr>
        <a:xfrm>
          <a:off x="0" y="0"/>
          <a:ext cx="7772400" cy="86708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Grid</a:t>
          </a:r>
          <a:r>
            <a:rPr lang="cs-CZ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Player</a:t>
          </a:r>
          <a:r>
            <a:rPr lang="cs-CZ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cs-CZ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27" y="42327"/>
        <a:ext cx="7687746" cy="782426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F9799-A8A7-4CE9-8B60-0FCCDE1C6ED0}">
      <dsp:nvSpPr>
        <dsp:cNvPr id="0" name=""/>
        <dsp:cNvSpPr/>
      </dsp:nvSpPr>
      <dsp:spPr>
        <a:xfrm>
          <a:off x="0" y="6807"/>
          <a:ext cx="7772400" cy="69766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SchoolSched</a:t>
          </a:r>
          <a:r>
            <a:rPr lang="cs-CZ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2700" kern="1200" dirty="0" smtClean="0"/>
            <a:t> </a:t>
          </a:r>
          <a:endParaRPr lang="cs-CZ" sz="2700" kern="1200" dirty="0"/>
        </a:p>
      </dsp:txBody>
      <dsp:txXfrm>
        <a:off x="34057" y="40864"/>
        <a:ext cx="7704286" cy="629546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EE9EE-5FB3-47D4-A766-08D20E78A875}">
      <dsp:nvSpPr>
        <dsp:cNvPr id="0" name=""/>
        <dsp:cNvSpPr/>
      </dsp:nvSpPr>
      <dsp:spPr>
        <a:xfrm>
          <a:off x="0" y="0"/>
          <a:ext cx="7772400" cy="929111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Niki</a:t>
          </a:r>
          <a:r>
            <a:rPr lang="cs-C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Agends</a:t>
          </a:r>
          <a:r>
            <a:rPr lang="cs-C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cs-CZ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55" y="45355"/>
        <a:ext cx="7681690" cy="838401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23502-032E-4DB3-A331-EACE8D84BBEC}">
      <dsp:nvSpPr>
        <dsp:cNvPr id="0" name=""/>
        <dsp:cNvSpPr/>
      </dsp:nvSpPr>
      <dsp:spPr>
        <a:xfrm>
          <a:off x="0" y="9040"/>
          <a:ext cx="8291264" cy="702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Rozvoj speciálních dovedností</a:t>
          </a:r>
          <a:endParaRPr lang="cs-CZ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69" y="43309"/>
        <a:ext cx="8222726" cy="633462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96312-327D-457A-B04B-9BA8DA2EEC38}">
      <dsp:nvSpPr>
        <dsp:cNvPr id="0" name=""/>
        <dsp:cNvSpPr/>
      </dsp:nvSpPr>
      <dsp:spPr>
        <a:xfrm>
          <a:off x="0" y="9040"/>
          <a:ext cx="7772400" cy="702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Logopedie</a:t>
          </a:r>
          <a:endParaRPr lang="cs-CZ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69" y="43309"/>
        <a:ext cx="7703862" cy="633462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957FC-7A0F-475A-BBE1-AF95A0B12276}">
      <dsp:nvSpPr>
        <dsp:cNvPr id="0" name=""/>
        <dsp:cNvSpPr/>
      </dsp:nvSpPr>
      <dsp:spPr>
        <a:xfrm>
          <a:off x="0" y="9943"/>
          <a:ext cx="7772400" cy="772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Logopedie</a:t>
          </a:r>
          <a:endParaRPr lang="cs-CZ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696" y="47639"/>
        <a:ext cx="7697008" cy="696808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506D-0A21-4388-884C-56F8EF7AAA07}">
      <dsp:nvSpPr>
        <dsp:cNvPr id="0" name=""/>
        <dsp:cNvSpPr/>
      </dsp:nvSpPr>
      <dsp:spPr>
        <a:xfrm>
          <a:off x="0" y="15042"/>
          <a:ext cx="7772400" cy="762002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latin typeface="Times New Roman" pitchFamily="18" charset="0"/>
              <a:cs typeface="Times New Roman" pitchFamily="18" charset="0"/>
            </a:rPr>
            <a:t>Znakový jazyk, znaky znakového jazyka, daktyl</a:t>
          </a:r>
          <a:endParaRPr lang="cs-CZ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198" y="52240"/>
        <a:ext cx="7698004" cy="687606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3D2E5-0100-4A74-842D-86DD3C7602CC}">
      <dsp:nvSpPr>
        <dsp:cNvPr id="0" name=""/>
        <dsp:cNvSpPr/>
      </dsp:nvSpPr>
      <dsp:spPr>
        <a:xfrm>
          <a:off x="0" y="6546"/>
          <a:ext cx="7772400" cy="64807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>
              <a:latin typeface="Times New Roman" pitchFamily="18" charset="0"/>
              <a:cs typeface="Times New Roman" pitchFamily="18" charset="0"/>
            </a:rPr>
            <a:t>! Možnost on-line tlumočení do znakového jazyka neslyšících!</a:t>
          </a:r>
          <a:endParaRPr lang="cs-CZ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636" y="38182"/>
        <a:ext cx="7709128" cy="584801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46D51-6B84-435C-8787-409508775F88}">
      <dsp:nvSpPr>
        <dsp:cNvPr id="0" name=""/>
        <dsp:cNvSpPr/>
      </dsp:nvSpPr>
      <dsp:spPr>
        <a:xfrm>
          <a:off x="0" y="792"/>
          <a:ext cx="7499176" cy="718494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b="1" kern="1200" dirty="0" smtClean="0">
              <a:latin typeface="Times New Roman" pitchFamily="18" charset="0"/>
              <a:cs typeface="Times New Roman" pitchFamily="18" charset="0"/>
            </a:rPr>
            <a:t>Návod na využití služby</a:t>
          </a:r>
          <a:endParaRPr lang="cs-CZ" sz="3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074" y="35866"/>
        <a:ext cx="7429028" cy="648346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B3CC3-771D-4B2E-A290-34A2F4291D1F}">
      <dsp:nvSpPr>
        <dsp:cNvPr id="0" name=""/>
        <dsp:cNvSpPr/>
      </dsp:nvSpPr>
      <dsp:spPr>
        <a:xfrm>
          <a:off x="0" y="17315"/>
          <a:ext cx="7772400" cy="1117496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latin typeface="Times New Roman" pitchFamily="18" charset="0"/>
              <a:cs typeface="Times New Roman" pitchFamily="18" charset="0"/>
            </a:rPr>
            <a:t>Aplikace pro rozvoj zrakové percepce</a:t>
          </a:r>
          <a:endParaRPr lang="cs-CZ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552" y="71867"/>
        <a:ext cx="7663296" cy="10083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5800C-C6A8-4E02-824B-2AD10BDEBE11}">
      <dsp:nvSpPr>
        <dsp:cNvPr id="0" name=""/>
        <dsp:cNvSpPr/>
      </dsp:nvSpPr>
      <dsp:spPr>
        <a:xfrm>
          <a:off x="472" y="1216123"/>
          <a:ext cx="1363511" cy="2065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Android – nejrozšířenější (</a:t>
          </a:r>
          <a:r>
            <a:rPr lang="cs-CZ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smartphony</a:t>
          </a: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později tablety, běžný uživatel)</a:t>
          </a:r>
          <a:endParaRPr lang="cs-CZ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08" y="1256059"/>
        <a:ext cx="1283639" cy="1985244"/>
      </dsp:txXfrm>
    </dsp:sp>
    <dsp:sp modelId="{276B6151-1F94-4056-8069-73F537D90FD1}">
      <dsp:nvSpPr>
        <dsp:cNvPr id="0" name=""/>
        <dsp:cNvSpPr/>
      </dsp:nvSpPr>
      <dsp:spPr>
        <a:xfrm rot="21492470">
          <a:off x="1631457" y="1876177"/>
          <a:ext cx="567616" cy="6678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00" kern="1200"/>
        </a:p>
      </dsp:txBody>
      <dsp:txXfrm>
        <a:off x="1631499" y="2012409"/>
        <a:ext cx="397331" cy="400708"/>
      </dsp:txXfrm>
    </dsp:sp>
    <dsp:sp modelId="{4D8CA346-F7EF-4B00-BBBD-47DA50A3E5D4}">
      <dsp:nvSpPr>
        <dsp:cNvPr id="0" name=""/>
        <dsp:cNvSpPr/>
      </dsp:nvSpPr>
      <dsp:spPr>
        <a:xfrm>
          <a:off x="2434434" y="588813"/>
          <a:ext cx="1710091" cy="31565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iOS – Apple – iPad, iPod, iPhone – mnoho aplikací, zaměřených na speciální vzdělávání, specificky AAK</a:t>
          </a:r>
          <a:endParaRPr lang="cs-CZ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4521" y="638900"/>
        <a:ext cx="1609917" cy="3056403"/>
      </dsp:txXfrm>
    </dsp:sp>
    <dsp:sp modelId="{B8D25121-DAA0-4910-965A-0F790510DE7B}">
      <dsp:nvSpPr>
        <dsp:cNvPr id="0" name=""/>
        <dsp:cNvSpPr/>
      </dsp:nvSpPr>
      <dsp:spPr>
        <a:xfrm rot="110782">
          <a:off x="4415349" y="1878736"/>
          <a:ext cx="574762" cy="6678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00" kern="1200"/>
        </a:p>
      </dsp:txBody>
      <dsp:txXfrm>
        <a:off x="4415394" y="2009527"/>
        <a:ext cx="402333" cy="400708"/>
      </dsp:txXfrm>
    </dsp:sp>
    <dsp:sp modelId="{E4EB18EC-12EA-4F8E-B269-79A6C817A609}">
      <dsp:nvSpPr>
        <dsp:cNvPr id="0" name=""/>
        <dsp:cNvSpPr/>
      </dsp:nvSpPr>
      <dsp:spPr>
        <a:xfrm>
          <a:off x="5228419" y="1407865"/>
          <a:ext cx="1183488" cy="16816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Windows 8– (notebooky, </a:t>
          </a:r>
          <a:r>
            <a:rPr lang="cs-CZ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smartphony</a:t>
          </a:r>
          <a:r>
            <a:rPr lang="cs-CZ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tablety)</a:t>
          </a:r>
          <a:endParaRPr lang="cs-CZ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63082" y="1442528"/>
        <a:ext cx="1114162" cy="1612306"/>
      </dsp:txXfrm>
    </dsp:sp>
    <dsp:sp modelId="{A088AB52-9BD5-4954-B825-DD64C7084EEE}">
      <dsp:nvSpPr>
        <dsp:cNvPr id="0" name=""/>
        <dsp:cNvSpPr/>
      </dsp:nvSpPr>
      <dsp:spPr>
        <a:xfrm>
          <a:off x="6681201" y="1914758"/>
          <a:ext cx="570901" cy="6678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00" kern="1200"/>
        </a:p>
      </dsp:txBody>
      <dsp:txXfrm>
        <a:off x="6681201" y="2048327"/>
        <a:ext cx="399631" cy="400708"/>
      </dsp:txXfrm>
    </dsp:sp>
    <dsp:sp modelId="{ADE5C196-C951-432D-B807-356CBE15EF8C}">
      <dsp:nvSpPr>
        <dsp:cNvPr id="0" name=""/>
        <dsp:cNvSpPr/>
      </dsp:nvSpPr>
      <dsp:spPr>
        <a:xfrm>
          <a:off x="7489080" y="1800203"/>
          <a:ext cx="729703" cy="8969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Blackberry</a:t>
          </a:r>
          <a:endParaRPr lang="cs-CZ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Symbian</a:t>
          </a:r>
          <a:r>
            <a:rPr lang="cs-CZ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(na ústupu) </a:t>
          </a:r>
          <a:endParaRPr lang="cs-CZ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0452" y="1821575"/>
        <a:ext cx="686959" cy="854211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C5361-CF92-49B8-ABBF-5AE8062EEE20}">
      <dsp:nvSpPr>
        <dsp:cNvPr id="0" name=""/>
        <dsp:cNvSpPr/>
      </dsp:nvSpPr>
      <dsp:spPr>
        <a:xfrm>
          <a:off x="0" y="12816"/>
          <a:ext cx="7772400" cy="837289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 dirty="0" smtClean="0">
              <a:latin typeface="Times New Roman" pitchFamily="18" charset="0"/>
              <a:cs typeface="Times New Roman" pitchFamily="18" charset="0"/>
            </a:rPr>
            <a:t>„Mluvící“ figurky</a:t>
          </a:r>
          <a:endParaRPr lang="cs-CZ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873" y="53689"/>
        <a:ext cx="7690654" cy="755543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C5361-CF92-49B8-ABBF-5AE8062EEE20}">
      <dsp:nvSpPr>
        <dsp:cNvPr id="0" name=""/>
        <dsp:cNvSpPr/>
      </dsp:nvSpPr>
      <dsp:spPr>
        <a:xfrm>
          <a:off x="0" y="4501"/>
          <a:ext cx="7772400" cy="783084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kern="1200" dirty="0" smtClean="0">
              <a:latin typeface="Times New Roman" pitchFamily="18" charset="0"/>
              <a:cs typeface="Times New Roman" pitchFamily="18" charset="0"/>
            </a:rPr>
            <a:t>Zvuky, interaktivita</a:t>
          </a:r>
          <a:endParaRPr lang="cs-CZ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227" y="42728"/>
        <a:ext cx="7695946" cy="706630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C5361-CF92-49B8-ABBF-5AE8062EEE20}">
      <dsp:nvSpPr>
        <dsp:cNvPr id="0" name=""/>
        <dsp:cNvSpPr/>
      </dsp:nvSpPr>
      <dsp:spPr>
        <a:xfrm>
          <a:off x="0" y="0"/>
          <a:ext cx="7772400" cy="772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 dirty="0" smtClean="0">
              <a:latin typeface="Times New Roman" pitchFamily="18" charset="0"/>
              <a:cs typeface="Times New Roman" pitchFamily="18" charset="0"/>
            </a:rPr>
            <a:t>Zvuky, interaktivita</a:t>
          </a:r>
          <a:endParaRPr lang="cs-CZ" sz="3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696" y="37696"/>
        <a:ext cx="7697008" cy="696808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8D885-85E4-446D-8008-A6ECFE747784}">
      <dsp:nvSpPr>
        <dsp:cNvPr id="0" name=""/>
        <dsp:cNvSpPr/>
      </dsp:nvSpPr>
      <dsp:spPr>
        <a:xfrm>
          <a:off x="0" y="10941"/>
          <a:ext cx="7772400" cy="84221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113" y="52054"/>
        <a:ext cx="7690174" cy="759987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16E53-8A24-4893-B0B5-864FC596B29B}">
      <dsp:nvSpPr>
        <dsp:cNvPr id="0" name=""/>
        <dsp:cNvSpPr/>
      </dsp:nvSpPr>
      <dsp:spPr>
        <a:xfrm>
          <a:off x="0" y="10354"/>
          <a:ext cx="7772400" cy="983767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sz="3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024" y="58378"/>
        <a:ext cx="7676352" cy="887719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B0CE1-0242-4B67-9B80-34E50BDAD246}">
      <dsp:nvSpPr>
        <dsp:cNvPr id="0" name=""/>
        <dsp:cNvSpPr/>
      </dsp:nvSpPr>
      <dsp:spPr>
        <a:xfrm>
          <a:off x="0" y="126900"/>
          <a:ext cx="7787208" cy="889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sz="3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407" y="170307"/>
        <a:ext cx="7700394" cy="802386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71945-90B2-4031-8C1B-867E7A01023D}">
      <dsp:nvSpPr>
        <dsp:cNvPr id="0" name=""/>
        <dsp:cNvSpPr/>
      </dsp:nvSpPr>
      <dsp:spPr>
        <a:xfrm>
          <a:off x="0" y="2118"/>
          <a:ext cx="7772400" cy="931867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490" y="47608"/>
        <a:ext cx="7681420" cy="840887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71945-90B2-4031-8C1B-867E7A01023D}">
      <dsp:nvSpPr>
        <dsp:cNvPr id="0" name=""/>
        <dsp:cNvSpPr/>
      </dsp:nvSpPr>
      <dsp:spPr>
        <a:xfrm>
          <a:off x="0" y="0"/>
          <a:ext cx="7772400" cy="114300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>
              <a:latin typeface="Times New Roman" pitchFamily="18" charset="0"/>
              <a:cs typeface="Times New Roman" pitchFamily="18" charset="0"/>
            </a:rPr>
            <a:t>Fonologické schopnosti, čtení a psaní </a:t>
          </a:r>
          <a:endParaRPr lang="cs-CZ" sz="3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7" y="55797"/>
        <a:ext cx="7660806" cy="1031409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E3D85-3F77-425A-B623-1A9B4E8092A4}">
      <dsp:nvSpPr>
        <dsp:cNvPr id="0" name=""/>
        <dsp:cNvSpPr/>
      </dsp:nvSpPr>
      <dsp:spPr>
        <a:xfrm>
          <a:off x="0" y="96311"/>
          <a:ext cx="7772400" cy="10998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700" kern="1200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sz="4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688" y="149999"/>
        <a:ext cx="7665024" cy="992424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84065-C6AD-4213-84EF-6BCFB6AC3741}">
      <dsp:nvSpPr>
        <dsp:cNvPr id="0" name=""/>
        <dsp:cNvSpPr/>
      </dsp:nvSpPr>
      <dsp:spPr>
        <a:xfrm>
          <a:off x="0" y="432047"/>
          <a:ext cx="7772400" cy="864097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sz="3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182" y="474229"/>
        <a:ext cx="7688036" cy="7797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F3612-A786-4D47-966E-3A6FF08D5591}">
      <dsp:nvSpPr>
        <dsp:cNvPr id="0" name=""/>
        <dsp:cNvSpPr/>
      </dsp:nvSpPr>
      <dsp:spPr>
        <a:xfrm>
          <a:off x="0" y="20185"/>
          <a:ext cx="7772400" cy="463685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iOS – výrobce Apple – tablet iPad</a:t>
          </a:r>
          <a:endParaRPr lang="cs-CZ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35" y="42820"/>
        <a:ext cx="7727130" cy="418415"/>
      </dsp:txXfrm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407BB-F37A-404D-8CEA-603282EA7610}">
      <dsp:nvSpPr>
        <dsp:cNvPr id="0" name=""/>
        <dsp:cNvSpPr/>
      </dsp:nvSpPr>
      <dsp:spPr>
        <a:xfrm>
          <a:off x="0" y="21599"/>
          <a:ext cx="7772400" cy="10998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700" kern="1200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sz="4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688" y="75287"/>
        <a:ext cx="7665024" cy="992424"/>
      </dsp:txXfrm>
    </dsp:sp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17F53-A1F7-4035-AE1B-15450596B8A4}">
      <dsp:nvSpPr>
        <dsp:cNvPr id="0" name=""/>
        <dsp:cNvSpPr/>
      </dsp:nvSpPr>
      <dsp:spPr>
        <a:xfrm>
          <a:off x="0" y="24554"/>
          <a:ext cx="7772400" cy="835204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771" y="65325"/>
        <a:ext cx="7690858" cy="753662"/>
      </dsp:txXfrm>
    </dsp:sp>
  </dsp:spTree>
</dsp:drawing>
</file>

<file path=ppt/diagrams/drawing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E1349-45DA-4D4E-A63C-326FCF99C03B}">
      <dsp:nvSpPr>
        <dsp:cNvPr id="0" name=""/>
        <dsp:cNvSpPr/>
      </dsp:nvSpPr>
      <dsp:spPr>
        <a:xfrm>
          <a:off x="0" y="16240"/>
          <a:ext cx="7772400" cy="747247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478" y="52718"/>
        <a:ext cx="7699444" cy="674291"/>
      </dsp:txXfrm>
    </dsp:sp>
  </dsp:spTree>
</dsp:drawing>
</file>

<file path=ppt/diagrams/drawing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18F36-79AF-4A71-9719-39F27D1B7FA6}">
      <dsp:nvSpPr>
        <dsp:cNvPr id="0" name=""/>
        <dsp:cNvSpPr/>
      </dsp:nvSpPr>
      <dsp:spPr>
        <a:xfrm>
          <a:off x="0" y="93712"/>
          <a:ext cx="7772400" cy="792086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kern="1200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666" y="132378"/>
        <a:ext cx="7695068" cy="714754"/>
      </dsp:txXfrm>
    </dsp:sp>
  </dsp:spTree>
</dsp:drawing>
</file>

<file path=ppt/diagrams/drawing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18F36-79AF-4A71-9719-39F27D1B7FA6}">
      <dsp:nvSpPr>
        <dsp:cNvPr id="0" name=""/>
        <dsp:cNvSpPr/>
      </dsp:nvSpPr>
      <dsp:spPr>
        <a:xfrm>
          <a:off x="0" y="198009"/>
          <a:ext cx="7772400" cy="796112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kern="1200" dirty="0" smtClean="0">
              <a:latin typeface="Times New Roman" pitchFamily="18" charset="0"/>
              <a:cs typeface="Times New Roman" pitchFamily="18" charset="0"/>
            </a:rPr>
            <a:t>Čtenářské a školní dovednosti</a:t>
          </a:r>
          <a:endParaRPr lang="cs-CZ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863" y="236872"/>
        <a:ext cx="7694674" cy="718386"/>
      </dsp:txXfrm>
    </dsp:sp>
  </dsp:spTree>
</dsp:drawing>
</file>

<file path=ppt/diagrams/drawing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29C60-D6E1-47D9-A579-4FBF760E4321}">
      <dsp:nvSpPr>
        <dsp:cNvPr id="0" name=""/>
        <dsp:cNvSpPr/>
      </dsp:nvSpPr>
      <dsp:spPr>
        <a:xfrm>
          <a:off x="0" y="292750"/>
          <a:ext cx="7772400" cy="702959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>
              <a:latin typeface="Times New Roman" pitchFamily="18" charset="0"/>
              <a:cs typeface="Times New Roman" pitchFamily="18" charset="0"/>
            </a:rPr>
            <a:t>Rozvoj školních dovedností</a:t>
          </a:r>
          <a:endParaRPr lang="cs-CZ" sz="3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316" y="327066"/>
        <a:ext cx="7703768" cy="634327"/>
      </dsp:txXfrm>
    </dsp:sp>
  </dsp:spTree>
</dsp:drawing>
</file>

<file path=ppt/diagrams/drawing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29C60-D6E1-47D9-A579-4FBF760E4321}">
      <dsp:nvSpPr>
        <dsp:cNvPr id="0" name=""/>
        <dsp:cNvSpPr/>
      </dsp:nvSpPr>
      <dsp:spPr>
        <a:xfrm>
          <a:off x="0" y="51"/>
          <a:ext cx="7772400" cy="936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kern="1200" dirty="0" smtClean="0">
              <a:latin typeface="Times New Roman" pitchFamily="18" charset="0"/>
              <a:cs typeface="Times New Roman" pitchFamily="18" charset="0"/>
            </a:rPr>
            <a:t>Rozvoj školních dovedností</a:t>
          </a:r>
          <a:endParaRPr lang="cs-CZ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692" y="45743"/>
        <a:ext cx="7681016" cy="844616"/>
      </dsp:txXfrm>
    </dsp:sp>
  </dsp:spTree>
</dsp:drawing>
</file>

<file path=ppt/diagrams/drawing8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18F36-79AF-4A71-9719-39F27D1B7FA6}">
      <dsp:nvSpPr>
        <dsp:cNvPr id="0" name=""/>
        <dsp:cNvSpPr/>
      </dsp:nvSpPr>
      <dsp:spPr>
        <a:xfrm>
          <a:off x="0" y="360038"/>
          <a:ext cx="7772400" cy="792091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kern="1200" dirty="0" smtClean="0">
              <a:latin typeface="Times New Roman" pitchFamily="18" charset="0"/>
              <a:cs typeface="Times New Roman" pitchFamily="18" charset="0"/>
            </a:rPr>
            <a:t>Rozvoj školních dovedností</a:t>
          </a:r>
          <a:endParaRPr lang="cs-CZ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667" y="398705"/>
        <a:ext cx="7695066" cy="714757"/>
      </dsp:txXfrm>
    </dsp:sp>
  </dsp:spTree>
</dsp:drawing>
</file>

<file path=ppt/diagrams/drawing8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F208F-B0CB-409A-AE58-E71F566B2DE2}">
      <dsp:nvSpPr>
        <dsp:cNvPr id="0" name=""/>
        <dsp:cNvSpPr/>
      </dsp:nvSpPr>
      <dsp:spPr>
        <a:xfrm>
          <a:off x="0" y="21696"/>
          <a:ext cx="7772400" cy="8424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>
              <a:latin typeface="Times New Roman" pitchFamily="18" charset="0"/>
              <a:cs typeface="Times New Roman" pitchFamily="18" charset="0"/>
            </a:rPr>
            <a:t>Ukázka tabletu s OS Android</a:t>
          </a:r>
          <a:endParaRPr lang="cs-CZ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123" y="62819"/>
        <a:ext cx="7690154" cy="760154"/>
      </dsp:txXfrm>
    </dsp:sp>
  </dsp:spTree>
</dsp:drawing>
</file>

<file path=ppt/diagrams/drawing8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E158E-C031-4A80-806D-C226281A9FF0}">
      <dsp:nvSpPr>
        <dsp:cNvPr id="0" name=""/>
        <dsp:cNvSpPr/>
      </dsp:nvSpPr>
      <dsp:spPr>
        <a:xfrm>
          <a:off x="0" y="1561354"/>
          <a:ext cx="7772400" cy="15210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 dirty="0" smtClean="0">
              <a:latin typeface="Times New Roman" pitchFamily="18" charset="0"/>
              <a:cs typeface="Times New Roman" pitchFamily="18" charset="0"/>
            </a:rPr>
            <a:t>Děkuji za pozornost</a:t>
          </a:r>
          <a:endParaRPr lang="cs-CZ" sz="6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249" y="1635603"/>
        <a:ext cx="7623902" cy="13725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9754C-2DD7-406E-B9F4-F992EE9EE0E2}">
      <dsp:nvSpPr>
        <dsp:cNvPr id="0" name=""/>
        <dsp:cNvSpPr/>
      </dsp:nvSpPr>
      <dsp:spPr>
        <a:xfrm>
          <a:off x="0" y="0"/>
          <a:ext cx="3733800" cy="421200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>
              <a:latin typeface="Times New Roman" pitchFamily="18" charset="0"/>
              <a:cs typeface="Times New Roman" pitchFamily="18" charset="0"/>
            </a:rPr>
            <a:t>Výhody + </a:t>
          </a:r>
          <a:endParaRPr lang="cs-CZ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561" y="20561"/>
        <a:ext cx="3692678" cy="380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27FC1-A77F-4AAA-8122-D2A514EFC578}" type="datetimeFigureOut">
              <a:rPr lang="cs-CZ" smtClean="0"/>
              <a:t>22/04/15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29104-D980-4053-8688-CD2AB62AEB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26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29104-D980-4053-8688-CD2AB62AEB4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84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29104-D980-4053-8688-CD2AB62AEB4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57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29104-D980-4053-8688-CD2AB62AEB4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91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843D-6025-4634-91A9-59C3646D6612}" type="datetime1">
              <a:rPr lang="cs-CZ" smtClean="0"/>
              <a:t>22/04/15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26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D02B-7C0B-4368-9B70-FB55ADDE4F3C}" type="datetime1">
              <a:rPr lang="cs-CZ" smtClean="0"/>
              <a:t>22/04/15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47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D5B11-8B98-4B5E-9AEB-C593462A8124}" type="datetime1">
              <a:rPr lang="cs-CZ" smtClean="0"/>
              <a:t>22/04/15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52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582E1-503A-416B-A11D-CBA04A82707A}" type="datetime1">
              <a:rPr lang="cs-CZ" smtClean="0"/>
              <a:t>22/04/15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4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72A-2895-405B-9602-DE0E2517F7F8}" type="datetime1">
              <a:rPr lang="cs-CZ" smtClean="0"/>
              <a:t>22/04/15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40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3657-50EC-4632-BFD1-18A7721CE8AD}" type="datetime1">
              <a:rPr lang="cs-CZ" smtClean="0"/>
              <a:t>22/04/15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07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196D-06F1-4521-9693-628F1E746635}" type="datetime1">
              <a:rPr lang="cs-CZ" smtClean="0"/>
              <a:t>22/04/15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42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298C-6522-40BA-9644-AF23A07D7B7D}" type="datetime1">
              <a:rPr lang="cs-CZ" smtClean="0"/>
              <a:t>22/04/15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54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4C63-7E27-4778-89B9-994CFD7B7FFC}" type="datetime1">
              <a:rPr lang="cs-CZ" smtClean="0"/>
              <a:t>22/04/15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5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898C7-44F8-455C-8904-8A8C99EB097C}" type="datetime1">
              <a:rPr lang="cs-CZ" smtClean="0"/>
              <a:t>22/04/15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83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7CC3-DE8F-44AB-84F4-9ADDCFBF8F47}" type="datetime1">
              <a:rPr lang="cs-CZ" smtClean="0"/>
              <a:t>22/04/15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96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F3585-F4FB-4CDB-B502-E16227B29C9A}" type="datetime1">
              <a:rPr lang="cs-CZ" smtClean="0"/>
              <a:t>22/04/15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139DB-A250-4ED9-B15B-06C9E51E4D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3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Layout" Target="../diagrams/layout16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diagramData" Target="../diagrams/data16.xml"/><Relationship Id="rId2" Type="http://schemas.openxmlformats.org/officeDocument/2006/relationships/diagramData" Target="../diagrams/data14.xml"/><Relationship Id="rId16" Type="http://schemas.microsoft.com/office/2007/relationships/diagramDrawing" Target="../diagrams/drawing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5" Type="http://schemas.openxmlformats.org/officeDocument/2006/relationships/diagramColors" Target="../diagrams/colors16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QuickStyle" Target="../diagrams/quickStyl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4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7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8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9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diagramData" Target="../diagrams/data24.xml"/><Relationship Id="rId18" Type="http://schemas.openxmlformats.org/officeDocument/2006/relationships/image" Target="../media/image10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17" Type="http://schemas.microsoft.com/office/2007/relationships/diagramDrawing" Target="../diagrams/drawing24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24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5" Type="http://schemas.openxmlformats.org/officeDocument/2006/relationships/diagramQuickStyle" Target="../diagrams/quickStyle24.xml"/><Relationship Id="rId10" Type="http://schemas.openxmlformats.org/officeDocument/2006/relationships/diagramQuickStyle" Target="../diagrams/quickStyle23.xml"/><Relationship Id="rId19" Type="http://schemas.openxmlformats.org/officeDocument/2006/relationships/image" Target="../media/image11.png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Relationship Id="rId14" Type="http://schemas.openxmlformats.org/officeDocument/2006/relationships/diagramLayout" Target="../diagrams/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13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14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27.xml"/><Relationship Id="rId7" Type="http://schemas.openxmlformats.org/officeDocument/2006/relationships/image" Target="../media/image16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19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13" Type="http://schemas.openxmlformats.org/officeDocument/2006/relationships/diagramLayout" Target="../diagrams/layout32.xml"/><Relationship Id="rId18" Type="http://schemas.openxmlformats.org/officeDocument/2006/relationships/image" Target="../media/image21.jpeg"/><Relationship Id="rId3" Type="http://schemas.openxmlformats.org/officeDocument/2006/relationships/diagramLayout" Target="../diagrams/layout30.xml"/><Relationship Id="rId7" Type="http://schemas.openxmlformats.org/officeDocument/2006/relationships/diagramData" Target="../diagrams/data31.xml"/><Relationship Id="rId12" Type="http://schemas.openxmlformats.org/officeDocument/2006/relationships/diagramData" Target="../diagrams/data32.xml"/><Relationship Id="rId17" Type="http://schemas.openxmlformats.org/officeDocument/2006/relationships/image" Target="../media/image20.jpeg"/><Relationship Id="rId2" Type="http://schemas.openxmlformats.org/officeDocument/2006/relationships/diagramData" Target="../diagrams/data30.xml"/><Relationship Id="rId16" Type="http://schemas.microsoft.com/office/2007/relationships/diagramDrawing" Target="../diagrams/drawing3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0.xml"/><Relationship Id="rId11" Type="http://schemas.microsoft.com/office/2007/relationships/diagramDrawing" Target="../diagrams/drawing31.xml"/><Relationship Id="rId5" Type="http://schemas.openxmlformats.org/officeDocument/2006/relationships/diagramColors" Target="../diagrams/colors30.xml"/><Relationship Id="rId15" Type="http://schemas.openxmlformats.org/officeDocument/2006/relationships/diagramColors" Target="../diagrams/colors32.xml"/><Relationship Id="rId10" Type="http://schemas.openxmlformats.org/officeDocument/2006/relationships/diagramColors" Target="../diagrams/colors31.xml"/><Relationship Id="rId19" Type="http://schemas.openxmlformats.org/officeDocument/2006/relationships/image" Target="../media/image22.png"/><Relationship Id="rId4" Type="http://schemas.openxmlformats.org/officeDocument/2006/relationships/diagramQuickStyle" Target="../diagrams/quickStyle30.xml"/><Relationship Id="rId9" Type="http://schemas.openxmlformats.org/officeDocument/2006/relationships/diagramQuickStyle" Target="../diagrams/quickStyle31.xml"/><Relationship Id="rId14" Type="http://schemas.openxmlformats.org/officeDocument/2006/relationships/diagramQuickStyle" Target="../diagrams/quickStyle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image" Target="../media/image24.jpe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5.xml"/><Relationship Id="rId7" Type="http://schemas.openxmlformats.org/officeDocument/2006/relationships/hyperlink" Target="http://jablickar.cz/voiceover-jako-reseni-pro-zrakove-postizene/" TargetMode="Externa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36.xml"/><Relationship Id="rId7" Type="http://schemas.openxmlformats.org/officeDocument/2006/relationships/image" Target="../media/image25.pn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37.xml"/><Relationship Id="rId7" Type="http://schemas.openxmlformats.org/officeDocument/2006/relationships/image" Target="../media/image28.pn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38.xml"/><Relationship Id="rId7" Type="http://schemas.openxmlformats.org/officeDocument/2006/relationships/image" Target="../media/image30.pn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openxmlformats.org/officeDocument/2006/relationships/image" Target="../media/image32.pn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40.xml"/><Relationship Id="rId7" Type="http://schemas.openxmlformats.org/officeDocument/2006/relationships/image" Target="../media/image32.pn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41.xml"/><Relationship Id="rId7" Type="http://schemas.openxmlformats.org/officeDocument/2006/relationships/image" Target="../media/image34.pn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Relationship Id="rId9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3.xml"/><Relationship Id="rId13" Type="http://schemas.openxmlformats.org/officeDocument/2006/relationships/diagramLayout" Target="../diagrams/layout44.xml"/><Relationship Id="rId3" Type="http://schemas.openxmlformats.org/officeDocument/2006/relationships/diagramLayout" Target="../diagrams/layout42.xml"/><Relationship Id="rId7" Type="http://schemas.openxmlformats.org/officeDocument/2006/relationships/diagramData" Target="../diagrams/data43.xml"/><Relationship Id="rId12" Type="http://schemas.openxmlformats.org/officeDocument/2006/relationships/diagramData" Target="../diagrams/data44.xml"/><Relationship Id="rId2" Type="http://schemas.openxmlformats.org/officeDocument/2006/relationships/diagramData" Target="../diagrams/data42.xml"/><Relationship Id="rId16" Type="http://schemas.microsoft.com/office/2007/relationships/diagramDrawing" Target="../diagrams/drawing4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2.xml"/><Relationship Id="rId11" Type="http://schemas.microsoft.com/office/2007/relationships/diagramDrawing" Target="../diagrams/drawing43.xml"/><Relationship Id="rId5" Type="http://schemas.openxmlformats.org/officeDocument/2006/relationships/diagramColors" Target="../diagrams/colors42.xml"/><Relationship Id="rId15" Type="http://schemas.openxmlformats.org/officeDocument/2006/relationships/diagramColors" Target="../diagrams/colors44.xml"/><Relationship Id="rId10" Type="http://schemas.openxmlformats.org/officeDocument/2006/relationships/diagramColors" Target="../diagrams/colors43.xml"/><Relationship Id="rId4" Type="http://schemas.openxmlformats.org/officeDocument/2006/relationships/diagramQuickStyle" Target="../diagrams/quickStyle42.xml"/><Relationship Id="rId9" Type="http://schemas.openxmlformats.org/officeDocument/2006/relationships/diagramQuickStyle" Target="../diagrams/quickStyle43.xml"/><Relationship Id="rId14" Type="http://schemas.openxmlformats.org/officeDocument/2006/relationships/diagramQuickStyle" Target="../diagrams/quickStyle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7.xml"/><Relationship Id="rId13" Type="http://schemas.openxmlformats.org/officeDocument/2006/relationships/diagramLayout" Target="../diagrams/layout48.xml"/><Relationship Id="rId18" Type="http://schemas.openxmlformats.org/officeDocument/2006/relationships/image" Target="../media/image36.png"/><Relationship Id="rId3" Type="http://schemas.openxmlformats.org/officeDocument/2006/relationships/diagramLayout" Target="../diagrams/layout46.xml"/><Relationship Id="rId7" Type="http://schemas.openxmlformats.org/officeDocument/2006/relationships/diagramData" Target="../diagrams/data47.xml"/><Relationship Id="rId12" Type="http://schemas.openxmlformats.org/officeDocument/2006/relationships/diagramData" Target="../diagrams/data48.xml"/><Relationship Id="rId17" Type="http://schemas.openxmlformats.org/officeDocument/2006/relationships/hyperlink" Target="https://www.apple.com/itunes/" TargetMode="External"/><Relationship Id="rId2" Type="http://schemas.openxmlformats.org/officeDocument/2006/relationships/diagramData" Target="../diagrams/data46.xml"/><Relationship Id="rId16" Type="http://schemas.microsoft.com/office/2007/relationships/diagramDrawing" Target="../diagrams/drawing4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6.xml"/><Relationship Id="rId11" Type="http://schemas.microsoft.com/office/2007/relationships/diagramDrawing" Target="../diagrams/drawing47.xml"/><Relationship Id="rId5" Type="http://schemas.openxmlformats.org/officeDocument/2006/relationships/diagramColors" Target="../diagrams/colors46.xml"/><Relationship Id="rId15" Type="http://schemas.openxmlformats.org/officeDocument/2006/relationships/diagramColors" Target="../diagrams/colors48.xml"/><Relationship Id="rId10" Type="http://schemas.openxmlformats.org/officeDocument/2006/relationships/diagramColors" Target="../diagrams/colors47.xml"/><Relationship Id="rId19" Type="http://schemas.openxmlformats.org/officeDocument/2006/relationships/image" Target="../media/image37.png"/><Relationship Id="rId4" Type="http://schemas.openxmlformats.org/officeDocument/2006/relationships/diagramQuickStyle" Target="../diagrams/quickStyle46.xml"/><Relationship Id="rId9" Type="http://schemas.openxmlformats.org/officeDocument/2006/relationships/diagramQuickStyle" Target="../diagrams/quickStyle47.xml"/><Relationship Id="rId14" Type="http://schemas.openxmlformats.org/officeDocument/2006/relationships/diagramQuickStyle" Target="../diagrams/quickStyle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7" Type="http://schemas.openxmlformats.org/officeDocument/2006/relationships/image" Target="../media/image38.png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50.xml"/><Relationship Id="rId7" Type="http://schemas.openxmlformats.org/officeDocument/2006/relationships/image" Target="../media/image39.pn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51.xml"/><Relationship Id="rId7" Type="http://schemas.openxmlformats.org/officeDocument/2006/relationships/hyperlink" Target="http://www.i-sen.cz/" TargetMode="Externa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2.xml"/><Relationship Id="rId7" Type="http://schemas.openxmlformats.org/officeDocument/2006/relationships/image" Target="../media/image42.png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3.xml"/><Relationship Id="rId7" Type="http://schemas.openxmlformats.org/officeDocument/2006/relationships/image" Target="../media/image43.png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5.xml"/><Relationship Id="rId3" Type="http://schemas.openxmlformats.org/officeDocument/2006/relationships/diagramLayout" Target="../diagrams/layout54.xml"/><Relationship Id="rId7" Type="http://schemas.openxmlformats.org/officeDocument/2006/relationships/diagramData" Target="../diagrams/data55.xml"/><Relationship Id="rId2" Type="http://schemas.openxmlformats.org/officeDocument/2006/relationships/diagramData" Target="../diagrams/data5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4.xml"/><Relationship Id="rId11" Type="http://schemas.microsoft.com/office/2007/relationships/diagramDrawing" Target="../diagrams/drawing55.xml"/><Relationship Id="rId5" Type="http://schemas.openxmlformats.org/officeDocument/2006/relationships/diagramColors" Target="../diagrams/colors54.xml"/><Relationship Id="rId10" Type="http://schemas.openxmlformats.org/officeDocument/2006/relationships/diagramColors" Target="../diagrams/colors55.xml"/><Relationship Id="rId4" Type="http://schemas.openxmlformats.org/officeDocument/2006/relationships/diagramQuickStyle" Target="../diagrams/quickStyle54.xml"/><Relationship Id="rId9" Type="http://schemas.openxmlformats.org/officeDocument/2006/relationships/diagramQuickStyle" Target="../diagrams/quickStyle5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7.xml"/><Relationship Id="rId3" Type="http://schemas.openxmlformats.org/officeDocument/2006/relationships/diagramLayout" Target="../diagrams/layout56.xml"/><Relationship Id="rId7" Type="http://schemas.openxmlformats.org/officeDocument/2006/relationships/diagramData" Target="../diagrams/data57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6.xml"/><Relationship Id="rId11" Type="http://schemas.microsoft.com/office/2007/relationships/diagramDrawing" Target="../diagrams/drawing57.xml"/><Relationship Id="rId5" Type="http://schemas.openxmlformats.org/officeDocument/2006/relationships/diagramColors" Target="../diagrams/colors56.xml"/><Relationship Id="rId10" Type="http://schemas.openxmlformats.org/officeDocument/2006/relationships/diagramColors" Target="../diagrams/colors57.xml"/><Relationship Id="rId4" Type="http://schemas.openxmlformats.org/officeDocument/2006/relationships/diagramQuickStyle" Target="../diagrams/quickStyle56.xml"/><Relationship Id="rId9" Type="http://schemas.openxmlformats.org/officeDocument/2006/relationships/diagramQuickStyle" Target="../diagrams/quickStyle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58.xml"/><Relationship Id="rId7" Type="http://schemas.openxmlformats.org/officeDocument/2006/relationships/image" Target="../media/image50.png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8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59.xml"/><Relationship Id="rId7" Type="http://schemas.openxmlformats.org/officeDocument/2006/relationships/image" Target="../media/image50.png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60.xml"/><Relationship Id="rId7" Type="http://schemas.openxmlformats.org/officeDocument/2006/relationships/image" Target="../media/image50.png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61.xml"/><Relationship Id="rId7" Type="http://schemas.openxmlformats.org/officeDocument/2006/relationships/image" Target="../media/image50.png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10" Type="http://schemas.openxmlformats.org/officeDocument/2006/relationships/image" Target="../media/image56.jpeg"/><Relationship Id="rId4" Type="http://schemas.openxmlformats.org/officeDocument/2006/relationships/diagramQuickStyle" Target="../diagrams/quickStyle61.xml"/><Relationship Id="rId9" Type="http://schemas.openxmlformats.org/officeDocument/2006/relationships/hyperlink" Target="https://www.email.cz/download/i/O7Syk6I94Q-DLGLAadXANV2PDdHhzYq_GUqP4o5EOjx2G-KnEH0BA1CHGglcEyaVWZ8yITc/obr%C3%A1zek.PN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62.xml"/><Relationship Id="rId7" Type="http://schemas.openxmlformats.org/officeDocument/2006/relationships/image" Target="../media/image50.png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Relationship Id="rId9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hyperlink" Target="https://www.email.cz/download/i/804qCjtrfw9vq6NuhVDfLLZGuijjsKTFqM8kKVKokNTbjjA3y7Q9Rys-rYC3SjmMclbFmIw/obr%C3%A1zek%205.PNG" TargetMode="External"/><Relationship Id="rId3" Type="http://schemas.openxmlformats.org/officeDocument/2006/relationships/diagramLayout" Target="../diagrams/layout63.xml"/><Relationship Id="rId7" Type="http://schemas.openxmlformats.org/officeDocument/2006/relationships/hyperlink" Target="https://www.email.cz/download/i/ipZN2YSfEnF5NI416bBOf0exixsrSQU6IpAIexqUHbrFodA2GjuM9FpJnFNm1ajfQ2G0az0/obr%C3%A1zek%201.PNG" TargetMode="External"/><Relationship Id="rId12" Type="http://schemas.openxmlformats.org/officeDocument/2006/relationships/image" Target="../media/image61.jpeg"/><Relationship Id="rId2" Type="http://schemas.openxmlformats.org/officeDocument/2006/relationships/diagramData" Target="../diagrams/data63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3.xml"/><Relationship Id="rId11" Type="http://schemas.openxmlformats.org/officeDocument/2006/relationships/hyperlink" Target="https://www.email.cz/download/i/8dRsCwTX-lDb41WuMUk4rdUHlSkShgCu4EhUI1xvmKPhKmHk6PWaxsj_koHUi54N0Reqma8/obr%C3%A1zek%203.PNG" TargetMode="External"/><Relationship Id="rId5" Type="http://schemas.openxmlformats.org/officeDocument/2006/relationships/diagramColors" Target="../diagrams/colors63.xml"/><Relationship Id="rId15" Type="http://schemas.openxmlformats.org/officeDocument/2006/relationships/hyperlink" Target="https://www.email.cz/download/i/8IlJCttNc-9X0lDm5THfLLZGuihqANrhAhWM6J7LufO37YKNy7Q9Rys-rYC3SjmMclbFmIw/obr%C3%A1zek%204.PNG" TargetMode="External"/><Relationship Id="rId10" Type="http://schemas.openxmlformats.org/officeDocument/2006/relationships/image" Target="../media/image60.jpeg"/><Relationship Id="rId4" Type="http://schemas.openxmlformats.org/officeDocument/2006/relationships/diagramQuickStyle" Target="../diagrams/quickStyle63.xml"/><Relationship Id="rId9" Type="http://schemas.openxmlformats.org/officeDocument/2006/relationships/hyperlink" Target="https://www.email.cz/download/i/XNXvPy_e79KU2slPtP704WFbIX1zurV_VbZezUurvxbIYjgNJCEmGnwzRrWIv1JBpUtezeM/obr%C3%A1zek%202.PNG" TargetMode="External"/><Relationship Id="rId1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hyperlink" Target="https://www.email.cz/download/i/817Ku6d53CeqD5a8v1ToXWXXJfkq-uxIQSyO1QsJ1bD_jbOxOKUXx3ivQjGEO069ocdaSd8/obr%C3%A1zek%203.PNG" TargetMode="External"/><Relationship Id="rId18" Type="http://schemas.openxmlformats.org/officeDocument/2006/relationships/image" Target="../media/image69.jpeg"/><Relationship Id="rId3" Type="http://schemas.openxmlformats.org/officeDocument/2006/relationships/diagramLayout" Target="../diagrams/layout64.xml"/><Relationship Id="rId7" Type="http://schemas.openxmlformats.org/officeDocument/2006/relationships/hyperlink" Target="https://www.email.cz/download/i/atvvP4wqO5y6JSVGCVn04WFbIX2oVFBev2csWmN2_I1GjRXtJCEaJ3wzRrWIv1JBpUtezeM/obr%C3%A1zek%201.PNG" TargetMode="External"/><Relationship Id="rId12" Type="http://schemas.openxmlformats.org/officeDocument/2006/relationships/image" Target="../media/image66.jpeg"/><Relationship Id="rId17" Type="http://schemas.openxmlformats.org/officeDocument/2006/relationships/hyperlink" Target="https://www.email.cz/download/i/0aRo72Ee5AVu7uVz_MSkkbErcQ0m_1RH2OwcaaRBaWVoy7uZdNHLuyzj9mU4bwLxdfsOfRM/obr%C3%A1zek%202.PNG" TargetMode="External"/><Relationship Id="rId2" Type="http://schemas.openxmlformats.org/officeDocument/2006/relationships/diagramData" Target="../diagrams/data64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4.xml"/><Relationship Id="rId11" Type="http://schemas.openxmlformats.org/officeDocument/2006/relationships/hyperlink" Target="https://www.email.cz/download/i/x6RtvJNrLan3lxs5_wVJ4oSUBP5hMM0e7klwqR8eNVJk9Q9l2ea2SBlsIzaleK9CAIQ7Tv4/obr%C3%A1zek%201.PNG" TargetMode="External"/><Relationship Id="rId5" Type="http://schemas.openxmlformats.org/officeDocument/2006/relationships/diagramColors" Target="../diagrams/colors64.xml"/><Relationship Id="rId15" Type="http://schemas.openxmlformats.org/officeDocument/2006/relationships/hyperlink" Target="https://www.email.cz/download/i/L2PIVCah1J3JsJOpC4vhejwMrJZVqiBLvXomHuQgwlBpEfVzcX4OoLEEu849EEfa-BzT5hY/obr%C3%A1zek%204.PNG" TargetMode="External"/><Relationship Id="rId10" Type="http://schemas.openxmlformats.org/officeDocument/2006/relationships/image" Target="../media/image65.jpeg"/><Relationship Id="rId19" Type="http://schemas.openxmlformats.org/officeDocument/2006/relationships/image" Target="../media/image70.png"/><Relationship Id="rId4" Type="http://schemas.openxmlformats.org/officeDocument/2006/relationships/diagramQuickStyle" Target="../diagrams/quickStyle64.xml"/><Relationship Id="rId9" Type="http://schemas.openxmlformats.org/officeDocument/2006/relationships/hyperlink" Target="https://www.email.cz/download/i/M4zN2BV3ZiNh1JAMQCrt_jjwqBoowJQxnr5OXQebR9XwaoAhffoTSLWIv1JBlEte_KDXaho/obr%C3%A1zek%202.PNG" TargetMode="External"/><Relationship Id="rId1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Layout" Target="../diagrams/layout65.xml"/><Relationship Id="rId7" Type="http://schemas.openxmlformats.org/officeDocument/2006/relationships/image" Target="../media/image71.png"/><Relationship Id="rId2" Type="http://schemas.openxmlformats.org/officeDocument/2006/relationships/diagramData" Target="../diagrams/data6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5.xml"/><Relationship Id="rId5" Type="http://schemas.openxmlformats.org/officeDocument/2006/relationships/diagramColors" Target="../diagrams/colors65.xml"/><Relationship Id="rId10" Type="http://schemas.openxmlformats.org/officeDocument/2006/relationships/image" Target="../media/image74.png"/><Relationship Id="rId4" Type="http://schemas.openxmlformats.org/officeDocument/2006/relationships/diagramQuickStyle" Target="../diagrams/quickStyle65.xml"/><Relationship Id="rId9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66.xml"/><Relationship Id="rId7" Type="http://schemas.openxmlformats.org/officeDocument/2006/relationships/image" Target="../media/image75.png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6.xml"/><Relationship Id="rId5" Type="http://schemas.openxmlformats.org/officeDocument/2006/relationships/diagramColors" Target="../diagrams/colors66.xml"/><Relationship Id="rId10" Type="http://schemas.openxmlformats.org/officeDocument/2006/relationships/image" Target="../media/image77.jpeg"/><Relationship Id="rId4" Type="http://schemas.openxmlformats.org/officeDocument/2006/relationships/diagramQuickStyle" Target="../diagrams/quickStyle66.xml"/><Relationship Id="rId9" Type="http://schemas.openxmlformats.org/officeDocument/2006/relationships/hyperlink" Target="https://www.email.cz/download/i/pLjsznQG1vsSivKKEC4b8HIKduxn1b3zcrdJrhM5ffVgwqeQt3EHMW8C8UT7Dn1QthoJXFA/obr%C3%A1zek%203.PNG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ppn.cz/2-registrace-klientu" TargetMode="External"/><Relationship Id="rId3" Type="http://schemas.openxmlformats.org/officeDocument/2006/relationships/diagramLayout" Target="../diagrams/layout67.xml"/><Relationship Id="rId7" Type="http://schemas.openxmlformats.org/officeDocument/2006/relationships/hyperlink" Target="http://www.appn.cz/tlumoceni-online" TargetMode="External"/><Relationship Id="rId2" Type="http://schemas.openxmlformats.org/officeDocument/2006/relationships/diagramData" Target="../diagrams/data6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7.xml"/><Relationship Id="rId5" Type="http://schemas.openxmlformats.org/officeDocument/2006/relationships/diagramColors" Target="../diagrams/colors67.xml"/><Relationship Id="rId4" Type="http://schemas.openxmlformats.org/officeDocument/2006/relationships/diagramQuickStyle" Target="../diagrams/quickStyle6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ppn.cz/oovoo-instalace-a-uzivani" TargetMode="External"/><Relationship Id="rId3" Type="http://schemas.openxmlformats.org/officeDocument/2006/relationships/diagramLayout" Target="../diagrams/layout68.xml"/><Relationship Id="rId7" Type="http://schemas.openxmlformats.org/officeDocument/2006/relationships/hyperlink" Target="http://www.appn.cz/skype-instalace-a-uzivani" TargetMode="External"/><Relationship Id="rId2" Type="http://schemas.openxmlformats.org/officeDocument/2006/relationships/diagramData" Target="../diagrams/data6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8.xml"/><Relationship Id="rId5" Type="http://schemas.openxmlformats.org/officeDocument/2006/relationships/diagramColors" Target="../diagrams/colors68.xml"/><Relationship Id="rId4" Type="http://schemas.openxmlformats.org/officeDocument/2006/relationships/diagramQuickStyle" Target="../diagrams/quickStyle68.xml"/><Relationship Id="rId9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Layout" Target="../diagrams/layout69.xml"/><Relationship Id="rId7" Type="http://schemas.openxmlformats.org/officeDocument/2006/relationships/image" Target="../media/image79.png"/><Relationship Id="rId2" Type="http://schemas.openxmlformats.org/officeDocument/2006/relationships/diagramData" Target="../diagrams/data6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9.xml"/><Relationship Id="rId5" Type="http://schemas.openxmlformats.org/officeDocument/2006/relationships/diagramColors" Target="../diagrams/colors69.xml"/><Relationship Id="rId4" Type="http://schemas.openxmlformats.org/officeDocument/2006/relationships/diagramQuickStyle" Target="../diagrams/quickStyle6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diagramLayout" Target="../diagrams/layout70.xml"/><Relationship Id="rId7" Type="http://schemas.openxmlformats.org/officeDocument/2006/relationships/image" Target="../media/image81.png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Layout" Target="../diagrams/layout71.xml"/><Relationship Id="rId7" Type="http://schemas.openxmlformats.org/officeDocument/2006/relationships/image" Target="../media/image83.png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1.xml"/><Relationship Id="rId5" Type="http://schemas.openxmlformats.org/officeDocument/2006/relationships/diagramColors" Target="../diagrams/colors71.xml"/><Relationship Id="rId10" Type="http://schemas.openxmlformats.org/officeDocument/2006/relationships/image" Target="../media/image86.png"/><Relationship Id="rId4" Type="http://schemas.openxmlformats.org/officeDocument/2006/relationships/diagramQuickStyle" Target="../diagrams/quickStyle71.xml"/><Relationship Id="rId9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diagramLayout" Target="../diagrams/layout72.xml"/><Relationship Id="rId7" Type="http://schemas.openxmlformats.org/officeDocument/2006/relationships/hyperlink" Target="https://www.email.cz/download/i/aiQEQCpa7D5iD-JW2zZVZoAYAGLWaKLuzmvoMm_DNBL0zEG2xW6ZIx3wJ7qp_LPGBAg_0oI/obr%C3%A1zek%201.PNG" TargetMode="External"/><Relationship Id="rId12" Type="http://schemas.openxmlformats.org/officeDocument/2006/relationships/image" Target="../media/image90.png"/><Relationship Id="rId2" Type="http://schemas.openxmlformats.org/officeDocument/2006/relationships/diagramData" Target="../diagrams/data7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2.xml"/><Relationship Id="rId11" Type="http://schemas.openxmlformats.org/officeDocument/2006/relationships/image" Target="../media/image89.png"/><Relationship Id="rId5" Type="http://schemas.openxmlformats.org/officeDocument/2006/relationships/diagramColors" Target="../diagrams/colors72.xml"/><Relationship Id="rId10" Type="http://schemas.openxmlformats.org/officeDocument/2006/relationships/image" Target="../media/image88.jpeg"/><Relationship Id="rId4" Type="http://schemas.openxmlformats.org/officeDocument/2006/relationships/diagramQuickStyle" Target="../diagrams/quickStyle72.xml"/><Relationship Id="rId9" Type="http://schemas.openxmlformats.org/officeDocument/2006/relationships/hyperlink" Target="https://www.email.cz/download/i/QFOhpgcj5h7WLEBGVVrzyKoiXsQU7zAQ30TzXWG39ErbNiEA70Q_nUfayRzT5lUobvLhNKg/obr%C3%A1zek%202.PNG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LQ20KHPs39wZ5SCnTuk9TuggGEqu8y7ZWiaRtTfK_9R1I_t-LUQzZgXYD6KR5JuuLPAnuuo/obr%C3%A1zek%202.PNG" TargetMode="External"/><Relationship Id="rId3" Type="http://schemas.openxmlformats.org/officeDocument/2006/relationships/diagramLayout" Target="../diagrams/layout73.xml"/><Relationship Id="rId7" Type="http://schemas.openxmlformats.org/officeDocument/2006/relationships/image" Target="../media/image91.png"/><Relationship Id="rId2" Type="http://schemas.openxmlformats.org/officeDocument/2006/relationships/diagramData" Target="../diagrams/data7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3.xml"/><Relationship Id="rId5" Type="http://schemas.openxmlformats.org/officeDocument/2006/relationships/diagramColors" Target="../diagrams/colors73.xml"/><Relationship Id="rId4" Type="http://schemas.openxmlformats.org/officeDocument/2006/relationships/diagramQuickStyle" Target="../diagrams/quickStyle73.xml"/><Relationship Id="rId9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z-keZzFNUmEh82OF3FocCQmj-YW8rS80vskV_Ntg7RAUI2cozEfQCqRbbt2w53ppjXOG9Ys/obr%C3%A1zek.PNG" TargetMode="External"/><Relationship Id="rId3" Type="http://schemas.openxmlformats.org/officeDocument/2006/relationships/diagramLayout" Target="../diagrams/layout74.xml"/><Relationship Id="rId7" Type="http://schemas.openxmlformats.org/officeDocument/2006/relationships/image" Target="../media/image93.png"/><Relationship Id="rId2" Type="http://schemas.openxmlformats.org/officeDocument/2006/relationships/diagramData" Target="../diagrams/data7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4.xml"/><Relationship Id="rId5" Type="http://schemas.openxmlformats.org/officeDocument/2006/relationships/diagramColors" Target="../diagrams/colors74.xml"/><Relationship Id="rId4" Type="http://schemas.openxmlformats.org/officeDocument/2006/relationships/diagramQuickStyle" Target="../diagrams/quickStyle74.xml"/><Relationship Id="rId9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P2v8dYEkXQmpdcd7nptiG3str7d8JrAirVzViv0VXYM4ID1KPtEeOXbluO-CccR7v_3QB9k/obr%C3%A1zek%202.PNG" TargetMode="External"/><Relationship Id="rId3" Type="http://schemas.openxmlformats.org/officeDocument/2006/relationships/diagramLayout" Target="../diagrams/layout75.xml"/><Relationship Id="rId7" Type="http://schemas.openxmlformats.org/officeDocument/2006/relationships/image" Target="../media/image95.png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5.xml"/><Relationship Id="rId11" Type="http://schemas.openxmlformats.org/officeDocument/2006/relationships/image" Target="../media/image97.jpeg"/><Relationship Id="rId5" Type="http://schemas.openxmlformats.org/officeDocument/2006/relationships/diagramColors" Target="../diagrams/colors75.xml"/><Relationship Id="rId10" Type="http://schemas.openxmlformats.org/officeDocument/2006/relationships/hyperlink" Target="https://www.email.cz/download/i/OKEaqO31fizrQFy1Yde9zmigmMrrgLv0x4nF3lB5mQEZAL8ArcSxTIVYjyIRZBsurHCnOmo/obr%C3%A1zek%203.PNG" TargetMode="External"/><Relationship Id="rId4" Type="http://schemas.openxmlformats.org/officeDocument/2006/relationships/diagramQuickStyle" Target="../diagrams/quickStyle75.xml"/><Relationship Id="rId9" Type="http://schemas.openxmlformats.org/officeDocument/2006/relationships/image" Target="../media/image9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rKHZDlJNlnVMkCm41GFbMDJKNixOTd4DF1onisNnDpB62g1Pd74Tvq9CMYQ7Tr2Q9lpJnBA/obr%C3%A1zek.PNG" TargetMode="External"/><Relationship Id="rId3" Type="http://schemas.openxmlformats.org/officeDocument/2006/relationships/diagramLayout" Target="../diagrams/layout76.xml"/><Relationship Id="rId7" Type="http://schemas.openxmlformats.org/officeDocument/2006/relationships/image" Target="../media/image98.png"/><Relationship Id="rId2" Type="http://schemas.openxmlformats.org/officeDocument/2006/relationships/diagramData" Target="../diagrams/data7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6.xml"/><Relationship Id="rId5" Type="http://schemas.openxmlformats.org/officeDocument/2006/relationships/diagramColors" Target="../diagrams/colors76.xml"/><Relationship Id="rId4" Type="http://schemas.openxmlformats.org/officeDocument/2006/relationships/diagramQuickStyle" Target="../diagrams/quickStyle76.xml"/><Relationship Id="rId9" Type="http://schemas.openxmlformats.org/officeDocument/2006/relationships/image" Target="../media/image9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6mFCgxGlUpttCctc1p-wJa2fHaH6fJ6hs9IvybCbWx5QAFefYGIAakB3CvlMAxaFaY8iESc/obr%C3%A1zek.PNG" TargetMode="External"/><Relationship Id="rId3" Type="http://schemas.openxmlformats.org/officeDocument/2006/relationships/diagramLayout" Target="../diagrams/layout77.xml"/><Relationship Id="rId7" Type="http://schemas.openxmlformats.org/officeDocument/2006/relationships/image" Target="../media/image100.png"/><Relationship Id="rId2" Type="http://schemas.openxmlformats.org/officeDocument/2006/relationships/diagramData" Target="../diagrams/data7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7.xml"/><Relationship Id="rId5" Type="http://schemas.openxmlformats.org/officeDocument/2006/relationships/diagramColors" Target="../diagrams/colors77.xml"/><Relationship Id="rId4" Type="http://schemas.openxmlformats.org/officeDocument/2006/relationships/diagramQuickStyle" Target="../diagrams/quickStyle77.xml"/><Relationship Id="rId9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8.xml"/><Relationship Id="rId2" Type="http://schemas.openxmlformats.org/officeDocument/2006/relationships/diagramData" Target="../diagrams/data7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8.xml"/><Relationship Id="rId5" Type="http://schemas.openxmlformats.org/officeDocument/2006/relationships/diagramColors" Target="../diagrams/colors78.xml"/><Relationship Id="rId4" Type="http://schemas.openxmlformats.org/officeDocument/2006/relationships/diagramQuickStyle" Target="../diagrams/quickStyle7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diagramLayout" Target="../diagrams/layout79.xml"/><Relationship Id="rId7" Type="http://schemas.openxmlformats.org/officeDocument/2006/relationships/hyperlink" Target="https://www.email.cz/download/i/qKnSlki1EVO27RsD9QvjuLoyrtS7ayOdK17dE1PyBHsU7Z0H_zaXCDfKuQzD1kUYfuLRJJg/obr%C3%A1zek%202.PNG" TargetMode="External"/><Relationship Id="rId2" Type="http://schemas.openxmlformats.org/officeDocument/2006/relationships/diagramData" Target="../diagrams/data7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9.xml"/><Relationship Id="rId5" Type="http://schemas.openxmlformats.org/officeDocument/2006/relationships/diagramColors" Target="../diagrams/colors79.xml"/><Relationship Id="rId10" Type="http://schemas.openxmlformats.org/officeDocument/2006/relationships/image" Target="../media/image103.jpeg"/><Relationship Id="rId4" Type="http://schemas.openxmlformats.org/officeDocument/2006/relationships/diagramQuickStyle" Target="../diagrams/quickStyle79.xml"/><Relationship Id="rId9" Type="http://schemas.openxmlformats.org/officeDocument/2006/relationships/hyperlink" Target="https://www.email.cz/download/i/3-nz_YsHLdOs4yby7vTqo-OVJz9leGN3VmPC8wISeXTTYYqnpmmO4_5tQHcK-UwDJ4VYj2E/obr%C3%A1zek%201.PNG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vJL26qVgQD0X8or5w-O_DJZmmghbKQrpykOKhZBJlWX2lgXAK5q7qwsejWCXKhlsEjaleOw/obr%C3%A1zek%202.PNG" TargetMode="External"/><Relationship Id="rId3" Type="http://schemas.openxmlformats.org/officeDocument/2006/relationships/diagramLayout" Target="../diagrams/layout80.xml"/><Relationship Id="rId7" Type="http://schemas.openxmlformats.org/officeDocument/2006/relationships/image" Target="../media/image104.png"/><Relationship Id="rId12" Type="http://schemas.openxmlformats.org/officeDocument/2006/relationships/image" Target="../media/image107.jpeg"/><Relationship Id="rId2" Type="http://schemas.openxmlformats.org/officeDocument/2006/relationships/diagramData" Target="../diagrams/data8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0.xml"/><Relationship Id="rId11" Type="http://schemas.openxmlformats.org/officeDocument/2006/relationships/hyperlink" Target="https://www.email.cz/download/i/hBeygiojY5G1Cba1mHRXpA7eAqBt0avQbDdEPBxQcc0WtYU2QyIjE6O2JfgvwrEEis49EAQ/obr%C3%A1zek%204.PNG" TargetMode="External"/><Relationship Id="rId5" Type="http://schemas.openxmlformats.org/officeDocument/2006/relationships/diagramColors" Target="../diagrams/colors80.xml"/><Relationship Id="rId10" Type="http://schemas.openxmlformats.org/officeDocument/2006/relationships/image" Target="../media/image106.png"/><Relationship Id="rId4" Type="http://schemas.openxmlformats.org/officeDocument/2006/relationships/diagramQuickStyle" Target="../diagrams/quickStyle80.xml"/><Relationship Id="rId9" Type="http://schemas.openxmlformats.org/officeDocument/2006/relationships/image" Target="../media/image10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5QYP_i8ZvO2jJnNhQqNLIAJaBjz5_8FGkwxG6GRPjxnTVeizR64qe58yIXQrPq2Ahko5jAA/obr%C3%A1zek%204.PNG" TargetMode="External"/><Relationship Id="rId3" Type="http://schemas.openxmlformats.org/officeDocument/2006/relationships/diagramLayout" Target="../diagrams/layout81.xml"/><Relationship Id="rId7" Type="http://schemas.openxmlformats.org/officeDocument/2006/relationships/image" Target="../media/image108.png"/><Relationship Id="rId2" Type="http://schemas.openxmlformats.org/officeDocument/2006/relationships/diagramData" Target="../diagrams/data8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1.xml"/><Relationship Id="rId5" Type="http://schemas.openxmlformats.org/officeDocument/2006/relationships/diagramColors" Target="../diagrams/colors81.xml"/><Relationship Id="rId4" Type="http://schemas.openxmlformats.org/officeDocument/2006/relationships/diagramQuickStyle" Target="../diagrams/quickStyle81.xml"/><Relationship Id="rId9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diagramLayout" Target="../diagrams/layout82.xml"/><Relationship Id="rId7" Type="http://schemas.openxmlformats.org/officeDocument/2006/relationships/hyperlink" Target="https://www.email.cz/download/i/s8zwMwDfJf13ZAX0jV1g1f1vrXFQJh6FnMOeETQA62jixAQ7sBMRDvAnuqn8s8Y1OT_SwVc/obr%C3%A1zek%202.PNG" TargetMode="External"/><Relationship Id="rId2" Type="http://schemas.openxmlformats.org/officeDocument/2006/relationships/diagramData" Target="../diagrams/data8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2.xml"/><Relationship Id="rId5" Type="http://schemas.openxmlformats.org/officeDocument/2006/relationships/diagramColors" Target="../diagrams/colors82.xml"/><Relationship Id="rId10" Type="http://schemas.openxmlformats.org/officeDocument/2006/relationships/image" Target="../media/image111.jpeg"/><Relationship Id="rId4" Type="http://schemas.openxmlformats.org/officeDocument/2006/relationships/diagramQuickStyle" Target="../diagrams/quickStyle82.xml"/><Relationship Id="rId9" Type="http://schemas.openxmlformats.org/officeDocument/2006/relationships/hyperlink" Target="https://www.email.cz/download/i/soDNMvyH5TrMtA6bDgUHVF6uUnArfzR4kBufQQG0MHXeA3_0k9L2j1Nm1ajfcmG0Wn7twLQ/obr%C3%A1zek%203.PNG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2frHYuvVLo5pzpxjz_83hG7-YoCrTEWGjIe2_dHYSyzOQL9lowK9PIOWBdgPopHkqq4d8GQ/obr%C3%A1zek.PNG" TargetMode="External"/><Relationship Id="rId3" Type="http://schemas.openxmlformats.org/officeDocument/2006/relationships/diagramLayout" Target="../diagrams/layout83.xml"/><Relationship Id="rId7" Type="http://schemas.openxmlformats.org/officeDocument/2006/relationships/image" Target="../media/image112.png"/><Relationship Id="rId2" Type="http://schemas.openxmlformats.org/officeDocument/2006/relationships/diagramData" Target="../diagrams/data8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3.xml"/><Relationship Id="rId5" Type="http://schemas.openxmlformats.org/officeDocument/2006/relationships/diagramColors" Target="../diagrams/colors83.xml"/><Relationship Id="rId4" Type="http://schemas.openxmlformats.org/officeDocument/2006/relationships/diagramQuickStyle" Target="../diagrams/quickStyle83.xml"/><Relationship Id="rId9" Type="http://schemas.openxmlformats.org/officeDocument/2006/relationships/image" Target="../media/image1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4.xml"/><Relationship Id="rId7" Type="http://schemas.openxmlformats.org/officeDocument/2006/relationships/image" Target="../media/image114.png"/><Relationship Id="rId2" Type="http://schemas.openxmlformats.org/officeDocument/2006/relationships/diagramData" Target="../diagrams/data8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4.xml"/><Relationship Id="rId5" Type="http://schemas.openxmlformats.org/officeDocument/2006/relationships/diagramColors" Target="../diagrams/colors84.xml"/><Relationship Id="rId4" Type="http://schemas.openxmlformats.org/officeDocument/2006/relationships/diagramQuickStyle" Target="../diagrams/quickStyle8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ail.cz/download/i/bTK7U-_YHEXxb0uXwk2A9Z1PTZEhy52Als_nAdk88Y30Pz-vUDI_NRBH2skc0-ZVGV_y4Xc/obr%C3%A1zek%202.PNG" TargetMode="External"/><Relationship Id="rId3" Type="http://schemas.openxmlformats.org/officeDocument/2006/relationships/diagramLayout" Target="../diagrams/layout85.xml"/><Relationship Id="rId7" Type="http://schemas.openxmlformats.org/officeDocument/2006/relationships/image" Target="../media/image115.png"/><Relationship Id="rId2" Type="http://schemas.openxmlformats.org/officeDocument/2006/relationships/diagramData" Target="../diagrams/data8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5.xml"/><Relationship Id="rId11" Type="http://schemas.openxmlformats.org/officeDocument/2006/relationships/image" Target="../media/image118.jpeg"/><Relationship Id="rId5" Type="http://schemas.openxmlformats.org/officeDocument/2006/relationships/diagramColors" Target="../diagrams/colors85.xml"/><Relationship Id="rId10" Type="http://schemas.openxmlformats.org/officeDocument/2006/relationships/image" Target="../media/image117.png"/><Relationship Id="rId4" Type="http://schemas.openxmlformats.org/officeDocument/2006/relationships/diagramQuickStyle" Target="../diagrams/quickStyle85.xml"/><Relationship Id="rId9" Type="http://schemas.openxmlformats.org/officeDocument/2006/relationships/image" Target="../media/image11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diagramLayout" Target="../diagrams/layout86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diagramData" Target="../diagrams/data8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6.xml"/><Relationship Id="rId11" Type="http://schemas.openxmlformats.org/officeDocument/2006/relationships/image" Target="../media/image123.png"/><Relationship Id="rId5" Type="http://schemas.openxmlformats.org/officeDocument/2006/relationships/diagramColors" Target="../diagrams/colors86.xml"/><Relationship Id="rId10" Type="http://schemas.openxmlformats.org/officeDocument/2006/relationships/image" Target="../media/image122.png"/><Relationship Id="rId4" Type="http://schemas.openxmlformats.org/officeDocument/2006/relationships/diagramQuickStyle" Target="../diagrams/quickStyle86.xml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7.xml"/><Relationship Id="rId2" Type="http://schemas.openxmlformats.org/officeDocument/2006/relationships/diagramData" Target="../diagrams/data8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7.xml"/><Relationship Id="rId5" Type="http://schemas.openxmlformats.org/officeDocument/2006/relationships/diagramColors" Target="../diagrams/colors87.xml"/><Relationship Id="rId4" Type="http://schemas.openxmlformats.org/officeDocument/2006/relationships/diagramQuickStyle" Target="../diagrams/quickStyle8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8.xml"/><Relationship Id="rId7" Type="http://schemas.openxmlformats.org/officeDocument/2006/relationships/image" Target="../media/image127.png"/><Relationship Id="rId2" Type="http://schemas.openxmlformats.org/officeDocument/2006/relationships/diagramData" Target="../diagrams/data8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8.xml"/><Relationship Id="rId5" Type="http://schemas.openxmlformats.org/officeDocument/2006/relationships/diagramColors" Target="../diagrams/colors88.xml"/><Relationship Id="rId4" Type="http://schemas.openxmlformats.org/officeDocument/2006/relationships/diagramQuickStyle" Target="../diagrams/quickStyle8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diagramLayout" Target="../diagrams/layout89.xml"/><Relationship Id="rId7" Type="http://schemas.openxmlformats.org/officeDocument/2006/relationships/hyperlink" Target="mailto:ivanovakova@seznam.cz" TargetMode="External"/><Relationship Id="rId2" Type="http://schemas.openxmlformats.org/officeDocument/2006/relationships/diagramData" Target="../diagrams/data8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9.xml"/><Relationship Id="rId5" Type="http://schemas.openxmlformats.org/officeDocument/2006/relationships/diagramColors" Target="../diagrams/colors89.xml"/><Relationship Id="rId4" Type="http://schemas.openxmlformats.org/officeDocument/2006/relationships/diagramQuickStyle" Target="../diagrams/quickStyle8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18" Type="http://schemas.openxmlformats.org/officeDocument/2006/relationships/hyperlink" Target="http://www.ischool.cz/" TargetMode="External"/><Relationship Id="rId3" Type="http://schemas.openxmlformats.org/officeDocument/2006/relationships/diagramLayout" Target="../diagrams/layout8.xml"/><Relationship Id="rId21" Type="http://schemas.openxmlformats.org/officeDocument/2006/relationships/hyperlink" Target="http://www.i-logo.cz/" TargetMode="Externa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17" Type="http://schemas.openxmlformats.org/officeDocument/2006/relationships/hyperlink" Target="http://www.i-sen.cz/" TargetMode="Externa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20" Type="http://schemas.openxmlformats.org/officeDocument/2006/relationships/hyperlink" Target="http://www.jablickar.cz/" TargetMode="Externa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10" Type="http://schemas.openxmlformats.org/officeDocument/2006/relationships/diagramColors" Target="../diagrams/colors9.xml"/><Relationship Id="rId19" Type="http://schemas.openxmlformats.org/officeDocument/2006/relationships/hyperlink" Target="http://www.ipadveskole.cz/" TargetMode="Externa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323528" y="6021288"/>
            <a:ext cx="39604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0" y="2535039"/>
            <a:ext cx="4032448" cy="89396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Projekt „ Vzdělávání dotykem“</a:t>
            </a:r>
            <a:br>
              <a:rPr lang="cs-CZ" sz="1800" dirty="0" smtClean="0"/>
            </a:br>
            <a:r>
              <a:rPr lang="cs-CZ" sz="1800" dirty="0" smtClean="0"/>
              <a:t>CZ.1.07/1.3.00/51.0031</a:t>
            </a:r>
            <a:endParaRPr lang="cs-CZ" sz="1800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PP obál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3832799" cy="4032448"/>
          </a:xfrm>
          <a:prstGeom prst="rect">
            <a:avLst/>
          </a:prstGeom>
        </p:spPr>
      </p:pic>
      <p:pic>
        <p:nvPicPr>
          <p:cNvPr id="6" name="Obrázek 5" descr="logoli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732" y="1125539"/>
            <a:ext cx="4824536" cy="935309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644008" y="3831183"/>
            <a:ext cx="4032448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cs-CZ" b="1" dirty="0">
                <a:latin typeface="+mj-lt"/>
                <a:ea typeface="+mj-ea"/>
                <a:cs typeface="+mj-cs"/>
              </a:rPr>
              <a:t>VYUŽITÍ TABLETU VE VZDĚLÁVÁNÍ DĚTÍ</a:t>
            </a:r>
          </a:p>
          <a:p>
            <a:pPr lvl="0" algn="ctr">
              <a:spcBef>
                <a:spcPct val="0"/>
              </a:spcBef>
            </a:pPr>
            <a:r>
              <a:rPr lang="cs-CZ" b="1" dirty="0">
                <a:latin typeface="+mj-lt"/>
                <a:ea typeface="+mj-ea"/>
                <a:cs typeface="+mj-cs"/>
              </a:rPr>
              <a:t>A ŽÁKŮ SE SPECIÁLNÍMI VZDĚLÁVACÍMI POTŘEBAMI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716016" y="5013176"/>
            <a:ext cx="4032448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cs-CZ" dirty="0" smtClean="0">
                <a:latin typeface="+mj-lt"/>
                <a:ea typeface="+mj-ea"/>
                <a:cs typeface="+mj-cs"/>
              </a:rPr>
              <a:t>Autor: Mgr. Ivana Nováková</a:t>
            </a:r>
            <a:endParaRPr lang="cs-CZ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2553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67362329"/>
              </p:ext>
            </p:extLst>
          </p:nvPr>
        </p:nvGraphicFramePr>
        <p:xfrm>
          <a:off x="914400" y="27305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831969171"/>
              </p:ext>
            </p:extLst>
          </p:nvPr>
        </p:nvGraphicFramePr>
        <p:xfrm>
          <a:off x="899592" y="1484784"/>
          <a:ext cx="3733800" cy="68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154013680"/>
              </p:ext>
            </p:extLst>
          </p:nvPr>
        </p:nvGraphicFramePr>
        <p:xfrm>
          <a:off x="4953000" y="1447800"/>
          <a:ext cx="37338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USB rozhraní – jednoduchost v ovládání dalších zařízení, + možnost zvýšení kapacity přístroje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Platba aplikací v Kč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nabídce AAK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relativně dostatek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aplikací v češtině využitelných pro AAK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Altík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Grid2,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Symwriter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Boardmaker atp.), stejně jako původních českých vzdělávacích programů pro rozvoj smyslové a rozumové výchovy vyvíjených přímo pro děti s postižením (programy řady Méďa, software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Lifetool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atp.). Pro použití aplikací pod Windows 8 by měl být software schopný pracovat v 64 bitovém prostředí systému.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byly vydány na konci roku 2012 -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malé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množství tabletů s    tímto operačním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systémem</a:t>
            </a:r>
          </a:p>
          <a:p>
            <a:pPr>
              <a:lnSpc>
                <a:spcPct val="80000"/>
              </a:lnSpc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Výrazně menší podpora ze strany výrobců – nejnižší počet aplikací ze všech tří OS</a:t>
            </a:r>
          </a:p>
          <a:p>
            <a:pPr>
              <a:lnSpc>
                <a:spcPct val="8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je možné napadnout stejně jako v PC, notebooku i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smartphonu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80000"/>
              </a:lnSpc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9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00106657"/>
              </p:ext>
            </p:extLst>
          </p:nvPr>
        </p:nvGraphicFramePr>
        <p:xfrm>
          <a:off x="914400" y="332656"/>
          <a:ext cx="777240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Vzhledem k široké podpoře nových uživatelů – učitelů, rodičů dětí a žáků se speciálními vzdělávacími potřebami ze strany vývojářů aplikací, výrobců zařízení, prodejců i různých rodičovských, později i pedagogických sdružení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představíme podrobněji tablet iPad.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97235959"/>
              </p:ext>
            </p:extLst>
          </p:nvPr>
        </p:nvGraphicFramePr>
        <p:xfrm>
          <a:off x="914400" y="476672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84784"/>
            <a:ext cx="3749675" cy="36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484784"/>
            <a:ext cx="3749675" cy="371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8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58451198"/>
              </p:ext>
            </p:extLst>
          </p:nvPr>
        </p:nvGraphicFramePr>
        <p:xfrm>
          <a:off x="755576" y="908720"/>
          <a:ext cx="7772400" cy="511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936104" cy="94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7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35821860"/>
              </p:ext>
            </p:extLst>
          </p:nvPr>
        </p:nvGraphicFramePr>
        <p:xfrm>
          <a:off x="914400" y="620688"/>
          <a:ext cx="77724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" name="Obrázek 9" descr="https://www.email.cz/download/i/13uT6oBe4FTdxnFvKqK_DJZmmgholjkjp6c7XztF2Je5eCdpK5VUjAsejWCXKhlsEjaleJw/obr%C3%A1zek%201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0" b="13043"/>
          <a:stretch/>
        </p:blipFill>
        <p:spPr bwMode="auto">
          <a:xfrm>
            <a:off x="1806575" y="2204864"/>
            <a:ext cx="5530850" cy="3799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57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52352079"/>
              </p:ext>
            </p:extLst>
          </p:nvPr>
        </p:nvGraphicFramePr>
        <p:xfrm>
          <a:off x="914400" y="548680"/>
          <a:ext cx="77724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Pages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– textový editor, předpřipravené šablony</a:t>
            </a:r>
          </a:p>
          <a:p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Numbers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– tabulky, grafy, šablony</a:t>
            </a:r>
          </a:p>
          <a:p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Keynote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– tvorba prezentací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GarageBand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– hudební nástroje pro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mastering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vytváření hudební lekce, knihovna hudebních nástrojů a smyček. Vše pro nahrávání a sdílení muziky.</a:t>
            </a:r>
          </a:p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iMovie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– nástroj pro sestříhání filmů z natočených videí z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iPadu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 descr="https://www.email.cz/download/i/ncEOIlwJ3mRfcxDxlhv3RK6-okDjcj1mU2AMCGIvdwkc_ChF481vKUNWxZjPYlGkam7dsNQ/obr%C3%A1zek%202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1" b="31266"/>
          <a:stretch/>
        </p:blipFill>
        <p:spPr bwMode="auto">
          <a:xfrm>
            <a:off x="1688271" y="4077072"/>
            <a:ext cx="5750560" cy="1972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91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009734155"/>
              </p:ext>
            </p:extLst>
          </p:nvPr>
        </p:nvGraphicFramePr>
        <p:xfrm>
          <a:off x="914400" y="476672"/>
          <a:ext cx="7772400" cy="809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547369542"/>
              </p:ext>
            </p:extLst>
          </p:nvPr>
        </p:nvGraphicFramePr>
        <p:xfrm>
          <a:off x="914400" y="1447800"/>
          <a:ext cx="37338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845885988"/>
              </p:ext>
            </p:extLst>
          </p:nvPr>
        </p:nvGraphicFramePr>
        <p:xfrm>
          <a:off x="4953000" y="1447800"/>
          <a:ext cx="37338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57200" y="2276871"/>
            <a:ext cx="4040188" cy="3849291"/>
          </a:xfrm>
        </p:spPr>
        <p:txBody>
          <a:bodyPr/>
          <a:lstStyle/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Aplikace APP STORE – po zprovoznění iPadu je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ikonka aplikace na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ploše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>
          <a:xfrm>
            <a:off x="4445084" y="2276872"/>
            <a:ext cx="4041775" cy="3565004"/>
          </a:xfrm>
        </p:spPr>
        <p:txBody>
          <a:bodyPr/>
          <a:lstStyle/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Aplikace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Google play –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po zprovoznění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tabletu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ikonka na ploše</a:t>
            </a:r>
          </a:p>
          <a:p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72" y="389293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1211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65476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2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2699960"/>
              </p:ext>
            </p:extLst>
          </p:nvPr>
        </p:nvGraphicFramePr>
        <p:xfrm>
          <a:off x="914400" y="620689"/>
          <a:ext cx="7772400" cy="64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Přímým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vstupem do nákupní aplikace </a:t>
            </a:r>
            <a:r>
              <a:rPr lang="cs-CZ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Store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– na ploše iPadu </a:t>
            </a:r>
          </a:p>
          <a:p>
            <a:pPr marL="0" lvl="0" indent="0">
              <a:buNone/>
            </a:pPr>
            <a:endParaRPr lang="cs-CZ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 stahování aplikací musí tablet „znát“ vaše identifikační údaje.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Identifikační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údaje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uživatele iPadu zadáváte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zprovozňování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iPadu, včetně způsobu získávání aplikací: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případě, že uvažujete o stahování aplikací zdarma, musíte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formulář vyplnit a na uvedeném místě ve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formuláři zaškrtnout pole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NONE</a:t>
            </a:r>
          </a:p>
          <a:p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Placené aplikace - platba embosovanou kartou. Embosovaná karta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taková karta, která má plasticky vytvarované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údaje.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Možnost internetové platby musíte mít povolenou v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bance.</a:t>
            </a:r>
          </a:p>
          <a:p>
            <a:endParaRPr lang="cs-CZ" sz="2800" dirty="0"/>
          </a:p>
          <a:p>
            <a:pPr lvl="0"/>
            <a:endParaRPr lang="cs-CZ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cs-CZ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cs-CZ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2856"/>
            <a:ext cx="524272" cy="52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6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03124198"/>
              </p:ext>
            </p:extLst>
          </p:nvPr>
        </p:nvGraphicFramePr>
        <p:xfrm>
          <a:off x="914400" y="692696"/>
          <a:ext cx="77724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77500" lnSpcReduction="2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Pozn.: pro práci v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nutné mít k dispozici internetové připojení a být přihlášen svým Apple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Stahování aplikací: vstup do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Store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Nové – dle kategorie nebo přímou volbou zadáním  názvu vpravo nahoře – lupa 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Opětovně vyvolání již smazaných aplikací z tabletu (dolní lišta –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Purchased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přehled všech stáhnutých aplikací -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 těch později smazaných z tabletu – not on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iPad)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Bezplatné – free,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Zpoplatněné – rámeček s cenou vedle nabídky aplikace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Nutnost aktualizace – (dolní lišta –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červené kolečko s číslem – udává počet aplikací k aktualizaci) 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Uplatnit dárkový certifikát nebo stahovací kód  - v případech, kdy škola nemůže hradit aplikace kartou – dolní lišta, záložka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Featured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úplně dole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Redeem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Spravovat svůj účet v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Store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dolní lišta,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Featured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rámeček vlevo se        s názvem Apple ID, které je právě v tabletu přihlášeno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62" y="2626184"/>
            <a:ext cx="491876" cy="48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7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E:\Iva\přednášky\materiály pro přednášky\iPad App St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063879" cy="604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9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40849151"/>
              </p:ext>
            </p:extLst>
          </p:nvPr>
        </p:nvGraphicFramePr>
        <p:xfrm>
          <a:off x="6019800" y="476672"/>
          <a:ext cx="2667000" cy="737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Vzdělávání dotykem CZ.1.07/1.3.00/51.0031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Tablet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mezistupněm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notebookem a kapesním počítačem. Podle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původních představ se mělo jednat o jednoúčelový přenosný počítač s vysokou výdrží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baterií a s dotykovým displejem.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přelomu století se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pokusil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definovat koncepci výrobků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Tablet PC jakožto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mobilní počítač pro obchodní práci v terénu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představy se však postupem času vytratily a současné Tablet PC jsou v podstatě klasické notebooky se všemi výhodami i nevýhodami. Jediné, co z původní představy zůstalo, je dotykový displej.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Tablety PC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jsou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plně funkčními osobními počítači, používajícími mírně upravený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operační systém osobního počítače, např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 nebo Linux Ubuntu tak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aby podporovaly jejich dotykové obrazovky namísto tradičních displejů,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myší a klávesnice. Typický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tablet PC musí být řízen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stylusem,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protože ovládání na ploše OS vyžaduje vysokou přesnost pro výběr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ovládacích prvků, jako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například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tlačítko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zavřít okno.</a:t>
            </a:r>
          </a:p>
          <a:p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Uvedení </a:t>
            </a:r>
            <a:r>
              <a:rPr lang="cs-C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iPadu na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trh v lednu 2010 znamenalo ukončení éry Tablet PC a přechod k moderním </a:t>
            </a:r>
            <a:r>
              <a:rPr lang="cs-C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tabletům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mobilními operačními systémy, uzpůsobenými k ovládání prstem.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http://cs.wikipedia.org/wiki/Tablet_(po%C4%8D%C3%ADta%C4%8D</a:t>
            </a:r>
          </a:p>
        </p:txBody>
      </p:sp>
    </p:spTree>
    <p:extLst>
      <p:ext uri="{BB962C8B-B14F-4D97-AF65-F5344CB8AC3E}">
        <p14:creationId xmlns:p14="http://schemas.microsoft.com/office/powerpoint/2010/main" val="15842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9396945"/>
              </p:ext>
            </p:extLst>
          </p:nvPr>
        </p:nvGraphicFramePr>
        <p:xfrm>
          <a:off x="467544" y="476672"/>
          <a:ext cx="822960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16832"/>
            <a:ext cx="4038600" cy="4209331"/>
          </a:xfrm>
        </p:spPr>
        <p:txBody>
          <a:bodyPr/>
          <a:lstStyle/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Plochu můžete přizpůsobit změnou uspořádání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aplikací - přesunutím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aplikací do 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Docku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(nepohyblivý řádek v dolním okraji obrazovky) nebo posouváním aplikace ke kraji listu vytvoříme další plochu  </a:t>
            </a: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4038600" cy="391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1221126" cy="162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06607"/>
            <a:ext cx="1231978" cy="164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 flipV="1">
            <a:off x="6225174" y="4653136"/>
            <a:ext cx="86710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31080107"/>
              </p:ext>
            </p:extLst>
          </p:nvPr>
        </p:nvGraphicFramePr>
        <p:xfrm>
          <a:off x="914400" y="548680"/>
          <a:ext cx="77724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Aplikace na plochách můžete uspořádat pomocí složek. Uspořádání složek můžete měnit stejně jako u aplikací – tažením po plochách nebo do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Docku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cs-CZ" b="1" dirty="0">
                <a:latin typeface="Times New Roman" pitchFamily="18" charset="0"/>
                <a:cs typeface="Times New Roman" pitchFamily="18" charset="0"/>
              </a:rPr>
              <a:t>Vytvoření složky: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Dotkněte se aplikace, přidržte ji, dokud se ikony na ploše nezačnou třást, a poté ji odtáhněte na jinou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aplikaci (slučte je).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dirty="0" err="1">
                <a:latin typeface="Times New Roman" pitchFamily="18" charset="0"/>
                <a:cs typeface="Times New Roman" pitchFamily="18" charset="0"/>
              </a:rPr>
              <a:t>iPad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vytvoří novou složku obsahující obě aplikace a pojmenuje ji podle typu aplikací. Chcete-li zadat jiný název, klepněte na pole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názvu a přepište text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66116815"/>
              </p:ext>
            </p:extLst>
          </p:nvPr>
        </p:nvGraphicFramePr>
        <p:xfrm>
          <a:off x="914400" y="620688"/>
          <a:ext cx="777240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Vzdělávání dotykem CZ.1.07/1.3.00/51.0031</a:t>
            </a:r>
            <a:endParaRPr lang="cs-CZ" dirty="0"/>
          </a:p>
        </p:txBody>
      </p:sp>
      <p:pic>
        <p:nvPicPr>
          <p:cNvPr id="5" name="Picture 2" descr="C:\Users\Novakova\Pictures\Photo Stream\My Photo Stream\IMG_176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43174478"/>
              </p:ext>
            </p:extLst>
          </p:nvPr>
        </p:nvGraphicFramePr>
        <p:xfrm>
          <a:off x="914400" y="620688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021134876"/>
              </p:ext>
            </p:extLst>
          </p:nvPr>
        </p:nvGraphicFramePr>
        <p:xfrm>
          <a:off x="914400" y="1484784"/>
          <a:ext cx="3733800" cy="72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655553936"/>
              </p:ext>
            </p:extLst>
          </p:nvPr>
        </p:nvGraphicFramePr>
        <p:xfrm>
          <a:off x="4953000" y="1556792"/>
          <a:ext cx="3733800" cy="653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57199" y="2276871"/>
            <a:ext cx="4187825" cy="3849291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Dvojím stisknutím tlačítka plochy </a:t>
            </a:r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zobrazíte miniatury naposledy otevřených aplikací. Klepnutím na vybranou ji zvětšíte a zprovozníte. </a:t>
            </a: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Zavření aplikací – </a:t>
            </a:r>
            <a:r>
              <a:rPr lang="cs-CZ" sz="1400" dirty="0" err="1">
                <a:latin typeface="Times New Roman" pitchFamily="18" charset="0"/>
                <a:cs typeface="Times New Roman" pitchFamily="18" charset="0"/>
              </a:rPr>
              <a:t>dotkn</a:t>
            </a:r>
            <a:endParaRPr lang="cs-CZ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dirty="0" err="1" smtClean="0">
                <a:latin typeface="Times New Roman" pitchFamily="18" charset="0"/>
                <a:cs typeface="Times New Roman" pitchFamily="18" charset="0"/>
              </a:rPr>
              <a:t>ete</a:t>
            </a:r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se zmenšeniny aplikace a švihem pošlete nahoru. Pozn.: zavírání aplikací tlačítkem </a:t>
            </a:r>
          </a:p>
          <a:p>
            <a:pPr marL="0" indent="0">
              <a:buNone/>
            </a:pPr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cs-CZ" sz="1400" dirty="0" err="1" smtClean="0">
                <a:latin typeface="Times New Roman" pitchFamily="18" charset="0"/>
                <a:cs typeface="Times New Roman" pitchFamily="18" charset="0"/>
              </a:rPr>
              <a:t>home</a:t>
            </a:r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ji pouze odstraníte z </a:t>
            </a:r>
            <a:r>
              <a:rPr lang="cs-CZ" sz="1400" dirty="0" err="1" smtClean="0">
                <a:latin typeface="Times New Roman" pitchFamily="18" charset="0"/>
                <a:cs typeface="Times New Roman" pitchFamily="18" charset="0"/>
              </a:rPr>
              <a:t>displaye</a:t>
            </a:r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    stále je aktivní v pozadí a zpomaluje chod tabletu </a:t>
            </a:r>
            <a:endParaRPr lang="cs-CZ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rychlé vyhledání aplikace v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iPadu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Umístíte prst na plochu libovolného listu a posunete trochu níž – nahoře se objeví řádek, kam vepíšete název aplikace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09" y="4662347"/>
            <a:ext cx="2042170" cy="15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11646"/>
            <a:ext cx="1974446" cy="148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89" y="3464261"/>
            <a:ext cx="698836" cy="74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1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37720898"/>
              </p:ext>
            </p:extLst>
          </p:nvPr>
        </p:nvGraphicFramePr>
        <p:xfrm>
          <a:off x="914400" y="476672"/>
          <a:ext cx="777240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zařízení iPad můžete psát na rozdělené klávesnici umístěné dole na obrazovce nebo na volné klávesnici uprostřed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obrazovky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(někomu vyhovuje při držení iPadu ve vzduchu oběma rukama).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" y="4221088"/>
            <a:ext cx="7740352" cy="163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88037869"/>
              </p:ext>
            </p:extLst>
          </p:nvPr>
        </p:nvGraphicFramePr>
        <p:xfrm>
          <a:off x="914400" y="274638"/>
          <a:ext cx="7772400" cy="99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Zpřístupní obsah zařízení i jeho ovládání hendikepovaným osobám</a:t>
            </a:r>
          </a:p>
          <a:p>
            <a:pPr marL="0" indent="0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Postup:</a:t>
            </a:r>
          </a:p>
          <a:p>
            <a:pPr marL="0" indent="0">
              <a:buNone/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Obecné      Zpřístupnění:</a:t>
            </a:r>
          </a:p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Zrak</a:t>
            </a:r>
          </a:p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Sluch </a:t>
            </a:r>
          </a:p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Učení 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yzické a Motorické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cdn.macrumors.com/article-new/2014/09/icloudbeta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2" t="51228" r="13457" b="565"/>
          <a:stretch/>
        </p:blipFill>
        <p:spPr bwMode="auto">
          <a:xfrm>
            <a:off x="7452320" y="1555889"/>
            <a:ext cx="994410" cy="10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2123728" y="321297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0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58746311"/>
              </p:ext>
            </p:extLst>
          </p:nvPr>
        </p:nvGraphicFramePr>
        <p:xfrm>
          <a:off x="539552" y="548680"/>
          <a:ext cx="814724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VoiceOver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– tzv. odečítač obrazovky prostřednictvím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hlasového výstupu informuje uživatele o dění na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monitoru.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</a:t>
            </a:r>
            <a:r>
              <a:rPr lang="cs-CZ" sz="2000" dirty="0">
                <a:latin typeface="Times New Roman" pitchFamily="18" charset="0"/>
                <a:cs typeface="Times New Roman" pitchFamily="18" charset="0"/>
                <a:hlinkClick r:id="rId7"/>
              </a:rPr>
              <a:t>://jablickar.cz/voiceover-jako-reseni-pro-zrakove-postizene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6" name="Zástupný symbol pro obsah 4" descr="https://www.email.cz/download/i/r0J40ZKKrcqhpJKSBtBGd19JkxMfSs1HvB9rHTIrV3UIRPtjEjLl61JBlEtezaDXW1msYzU/obr%C3%A1zek%202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13152"/>
            <a:ext cx="3744416" cy="316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https://www.email.cz/download/i/VPzantIfl5CSPWnQxRnrwKI6ptzXZbspxUMF2Z_O_Nk9jP1k50FYXD_SwRTL3k0gZurZLKA/obr%C3%A1zek%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13174"/>
            <a:ext cx="4176504" cy="3164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0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70973380"/>
              </p:ext>
            </p:extLst>
          </p:nvPr>
        </p:nvGraphicFramePr>
        <p:xfrm>
          <a:off x="914400" y="548680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Zvětší písmo ještě více než běžně</a:t>
            </a:r>
          </a:p>
          <a:p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Změní barvy – invertuje barvy, zvýší kontrast, ztuční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textt</a:t>
            </a:r>
            <a:endParaRPr lang="cs-CZ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Přečte vybraný text (v nastavení lze vybrat hlas, jazyk, rychlost čtení, zvýrazňování právě čtených slov)</a:t>
            </a:r>
            <a:endParaRPr lang="cs-CZ" sz="1800" dirty="0"/>
          </a:p>
        </p:txBody>
      </p:sp>
      <p:pic>
        <p:nvPicPr>
          <p:cNvPr id="6" name="Zástupný symbol pro obsah 4" descr="https://www.email.cz/download/i/r0J40ZKKrcqhpJKSBtBGd19JkxMfSs1HvB9rHTIrV3UIRPtjEjLl61JBlEtezaDXW1msYzU/obr%C3%A1zek%202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708920"/>
            <a:ext cx="396044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https://www.email.cz/download/i/jwbZ0v95btl4WcK42lKn9P4O8hCha_lRpVb0xZm72Af8DmU5M32EaPMGdUh_EgFUOh6NYNQ/obr%C3%A1zek%20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88" y="2852937"/>
            <a:ext cx="3964719" cy="3168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Přímá spojnice se šipkou 8"/>
          <p:cNvCxnSpPr/>
          <p:nvPr/>
        </p:nvCxnSpPr>
        <p:spPr>
          <a:xfrm flipV="1">
            <a:off x="2771800" y="3068960"/>
            <a:ext cx="40324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3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1157186"/>
              </p:ext>
            </p:extLst>
          </p:nvPr>
        </p:nvGraphicFramePr>
        <p:xfrm>
          <a:off x="467544" y="274638"/>
          <a:ext cx="821925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cs-CZ" dirty="0" smtClean="0"/>
              <a:t>Umožní zobrazit titulky a skryté titulky, vybrat styl jejich zobrazení i velikost textu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F:\Iva\přednášky\materiály pro přednášky\obrázek 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74441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F:\Iva\přednášky\materiály pro přednášky\obrázek 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3883839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42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896711404"/>
              </p:ext>
            </p:extLst>
          </p:nvPr>
        </p:nvGraphicFramePr>
        <p:xfrm>
          <a:off x="467544" y="620688"/>
          <a:ext cx="8219256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cs-CZ" sz="2400" dirty="0" smtClean="0"/>
              <a:t>Vzhled titulků</a:t>
            </a:r>
          </a:p>
          <a:p>
            <a:r>
              <a:rPr lang="cs-CZ" sz="2400" dirty="0" smtClean="0"/>
              <a:t>Možnost „posílat“ zvuk pouze do jednoho ucha (sluchátka)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8" name="Obrázek 7" descr="F:\Iva\přednášky\materiály pro přednášky\obrázek 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375669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F:\Iva\přednášky\materiály pro přednášky\obrázek 3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3760514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6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22791799"/>
              </p:ext>
            </p:extLst>
          </p:nvPr>
        </p:nvGraphicFramePr>
        <p:xfrm>
          <a:off x="457200" y="620688"/>
          <a:ext cx="82296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Vzdělávání dotykem CZ.1.07/1.3.00/51.0031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dubnu 2010 firma Apple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vydala iPad, který znamenal posun v účelu a spolu se zvýšenou použitelností, životností baterie, jednoduchostí, nižší hmotností, cenou a celkovou kvalitou byl s ohledem na předchozí tablety vnímán jako nová třída spotřební elektroniky a vytvaroval komerční trh pro tablety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následujících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letech.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důsledku toho se od roku 2011 na trhu objevily dva zřetelně odlišné druhy tabletů, a to Tablet PC (= přenosný PC s dotykovou obrazovkou) a Post-PC tablet (iPad), jejichž operační systémy jsou jiného původu.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85561543"/>
              </p:ext>
            </p:extLst>
          </p:nvPr>
        </p:nvGraphicFramePr>
        <p:xfrm>
          <a:off x="555274" y="476672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lvl="0"/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Asistovaný přístup udržuje zařízení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iPad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v režimu jedné aplikace. Pro spuštění – třikrát stisknout tlačítko plochy v aplikaci, kterou chcete použít.</a:t>
            </a:r>
          </a:p>
          <a:p>
            <a:pPr lvl="0"/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Lze nastavit kód</a:t>
            </a:r>
          </a:p>
          <a:p>
            <a:pPr marL="0" lv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5" name="Obrázek 4" descr="F:\Iva\přednášky\materiály pro přednášky\obr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07256"/>
            <a:ext cx="4726368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2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24877704"/>
              </p:ext>
            </p:extLst>
          </p:nvPr>
        </p:nvGraphicFramePr>
        <p:xfrm>
          <a:off x="395536" y="274638"/>
          <a:ext cx="8291264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Switch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- umožňuje používat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iPad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tak, že postupně zvýrazňuje na obrazovce, jež je možné aktivovat pomocí adaptivního příslušenství. </a:t>
            </a:r>
          </a:p>
          <a:p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Assistive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Touch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umožňuje používat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iPad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, pokud vám činí potíže dotýkat se obrazovky nebo pokud potřebujete adaptivní příslušenství. Umožňuje vytvořit si vlastní gesta pro ovládání.</a:t>
            </a:r>
          </a:p>
          <a:p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Umožňuje nastavení rychlosti dvojitého a trojitého stisknutí tlačítka plochy</a:t>
            </a:r>
          </a:p>
          <a:p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F:\Iva\přednášky\materiály pro přednášky\ob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36601"/>
            <a:ext cx="3929137" cy="260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F:\Iva\přednášky\materiály pro přednášky\obr 3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94" y="3636601"/>
            <a:ext cx="3573889" cy="26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8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45930378"/>
              </p:ext>
            </p:extLst>
          </p:nvPr>
        </p:nvGraphicFramePr>
        <p:xfrm>
          <a:off x="914400" y="548680"/>
          <a:ext cx="77724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pic>
        <p:nvPicPr>
          <p:cNvPr id="5" name="Picture 2" descr="C:\Users\Novakova\Pictures\Photo Stream\My Photo Stream\IMG_184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983235" cy="298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97" y="2636912"/>
            <a:ext cx="3979298" cy="298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://cdn.macrumors.com/article-new/2014/09/icloudbet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2" t="51228" r="13457" b="565"/>
          <a:stretch/>
        </p:blipFill>
        <p:spPr bwMode="auto">
          <a:xfrm>
            <a:off x="7596336" y="692696"/>
            <a:ext cx="994737" cy="99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2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02134183"/>
              </p:ext>
            </p:extLst>
          </p:nvPr>
        </p:nvGraphicFramePr>
        <p:xfrm>
          <a:off x="914400" y="548680"/>
          <a:ext cx="77724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53823506"/>
              </p:ext>
            </p:extLst>
          </p:nvPr>
        </p:nvGraphicFramePr>
        <p:xfrm>
          <a:off x="914400" y="1700808"/>
          <a:ext cx="3733800" cy="50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23935831"/>
              </p:ext>
            </p:extLst>
          </p:nvPr>
        </p:nvGraphicFramePr>
        <p:xfrm>
          <a:off x="4953000" y="1700808"/>
          <a:ext cx="3733800" cy="50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57200" y="2348879"/>
            <a:ext cx="4040188" cy="3777284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Jednoduché hry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Vzdělávací aplikace pro malé děti, nepotřebují zásah uživatele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evnější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>
          <a:xfrm>
            <a:off x="4645025" y="2348879"/>
            <a:ext cx="4041775" cy="3777283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Lze považovat za šablonu pro individuální úpravu.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Vkládání vlastních obrázků, textů, úpravu hlasu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pro AAK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pro výuku nebo podporu čtení, výroba vlastní knihy, čítanky, zážitkového deníku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ražší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4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77180293"/>
              </p:ext>
            </p:extLst>
          </p:nvPr>
        </p:nvGraphicFramePr>
        <p:xfrm>
          <a:off x="914400" y="620688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Fotoaparát iPadu – </a:t>
            </a:r>
            <a:r>
              <a:rPr lang="cs-CZ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ploše iPadu je aplikace fotoaparát (fotí, natáčí videa). Lze vytvářet alba pro snazší přehled.</a:t>
            </a:r>
            <a:endParaRPr lang="cs-CZ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Fotografie z PC a naopak</a:t>
            </a:r>
            <a:r>
              <a:rPr lang="cs-CZ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(funguje </a:t>
            </a:r>
            <a:r>
              <a:rPr lang="cs-CZ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operační systém Windows V</a:t>
            </a:r>
            <a:r>
              <a:rPr lang="cs-CZ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ista,  </a:t>
            </a:r>
            <a:r>
              <a:rPr lang="cs-CZ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cs-CZ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a novější)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bezdrátově x kabelem</a:t>
            </a:r>
            <a:endParaRPr lang="cs-CZ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r>
              <a:rPr lang="cs-CZ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kopírování obrázku přímo na </a:t>
            </a:r>
            <a:r>
              <a:rPr lang="cs-CZ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ploše </a:t>
            </a:r>
            <a:r>
              <a:rPr lang="cs-CZ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iPadu, stahování dat z webů, využití svých dat v externích úložištích (např. </a:t>
            </a:r>
            <a:r>
              <a:rPr lang="cs-CZ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Dropbox</a:t>
            </a:r>
            <a:r>
              <a:rPr lang="cs-CZ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Poměrně nová možnost –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bezdrátová čtečka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externích USB disků, klíčenek a SD karet pro iPhone,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iPad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nebo Android zařízení a externí akumulátor. </a:t>
            </a:r>
            <a:endParaRPr lang="cs-CZ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65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20866930"/>
              </p:ext>
            </p:extLst>
          </p:nvPr>
        </p:nvGraphicFramePr>
        <p:xfrm>
          <a:off x="914400" y="27305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675871784"/>
              </p:ext>
            </p:extLst>
          </p:nvPr>
        </p:nvGraphicFramePr>
        <p:xfrm>
          <a:off x="899592" y="1412776"/>
          <a:ext cx="37338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782677468"/>
              </p:ext>
            </p:extLst>
          </p:nvPr>
        </p:nvGraphicFramePr>
        <p:xfrm>
          <a:off x="4953000" y="1447800"/>
          <a:ext cx="37338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iPadu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do PC – jednoduše, připojený tablet se chová jako další přidané zařízení, z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iPadu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lze kopírovat fotografie i videa</a:t>
            </a:r>
          </a:p>
          <a:p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Opačně – z PC do iPadu složité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do PC je nutné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instalovat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bezplatně iTunes např.: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https</a:t>
            </a:r>
            <a:r>
              <a:rPr lang="cs-CZ" sz="2000" dirty="0">
                <a:latin typeface="Times New Roman" pitchFamily="18" charset="0"/>
                <a:cs typeface="Times New Roman" pitchFamily="18" charset="0"/>
                <a:hlinkClick r:id="rId17"/>
              </a:rPr>
              <a:t>://www.apple.com/itunes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  <a:hlinkClick r:id="rId17"/>
              </a:rPr>
              <a:t>/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4"/>
          </p:nvPr>
        </p:nvSpPr>
        <p:spPr/>
        <p:txBody>
          <a:bodyPr/>
          <a:lstStyle/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Nastavení – obrázky a fotoaparát. V PC musí být ovládací panel </a:t>
            </a:r>
            <a:r>
              <a:rPr lang="cs-CZ" sz="1600" dirty="0" err="1" smtClean="0">
                <a:latin typeface="Times New Roman" pitchFamily="18" charset="0"/>
                <a:cs typeface="Times New Roman" pitchFamily="18" charset="0"/>
              </a:rPr>
              <a:t>iCloud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. Cokoliv vyfotíte </a:t>
            </a:r>
            <a:r>
              <a:rPr lang="cs-CZ" sz="1600" dirty="0" err="1" smtClean="0">
                <a:latin typeface="Times New Roman" pitchFamily="18" charset="0"/>
                <a:cs typeface="Times New Roman" pitchFamily="18" charset="0"/>
              </a:rPr>
              <a:t>iPadem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, automaticky se objeví v PC (Tento počítač – fotografie na </a:t>
            </a:r>
            <a:r>
              <a:rPr lang="cs-CZ" sz="1600" dirty="0" err="1" smtClean="0">
                <a:latin typeface="Times New Roman" pitchFamily="18" charset="0"/>
                <a:cs typeface="Times New Roman" pitchFamily="18" charset="0"/>
              </a:rPr>
              <a:t>iCloudu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64015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5157192"/>
            <a:ext cx="1063005" cy="106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6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28137243"/>
              </p:ext>
            </p:extLst>
          </p:nvPr>
        </p:nvGraphicFramePr>
        <p:xfrm>
          <a:off x="539552" y="274638"/>
          <a:ext cx="8147248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763075" cy="48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9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81140170"/>
              </p:ext>
            </p:extLst>
          </p:nvPr>
        </p:nvGraphicFramePr>
        <p:xfrm>
          <a:off x="914400" y="620689"/>
          <a:ext cx="77724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Dle typu a výrobce, např.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Mobilelite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Wireless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(Kingston)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App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Store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do tabletu je nutné nainstalovat aplikaci, která vytvoří bezdrátové propojení mezi oběma zařízeními. Zobrazuje fotografie, přehrává videa z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nebo SD karet, nouzově nabíjí tablet nebo mobil</a:t>
            </a:r>
          </a:p>
          <a:p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cs-CZ" sz="1400" dirty="0">
                <a:latin typeface="Times New Roman" pitchFamily="18" charset="0"/>
                <a:cs typeface="Times New Roman" pitchFamily="18" charset="0"/>
              </a:rPr>
              <a:t>://jablickar.cz/kingston-mobilelite-wireless-data-z-prenosnych-disku-a-karet-do-ios-bezdratove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/</a:t>
            </a: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88" y="4005064"/>
            <a:ext cx="2911302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87881"/>
            <a:ext cx="216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57754053"/>
              </p:ext>
            </p:extLst>
          </p:nvPr>
        </p:nvGraphicFramePr>
        <p:xfrm>
          <a:off x="914400" y="548680"/>
          <a:ext cx="777240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"/>
          </p:nvPr>
        </p:nvSpPr>
        <p:spPr>
          <a:xfrm>
            <a:off x="433798" y="1523645"/>
            <a:ext cx="8229600" cy="4497363"/>
          </a:xfrm>
        </p:spPr>
        <p:txBody>
          <a:bodyPr>
            <a:normAutofit/>
          </a:bodyPr>
          <a:lstStyle/>
          <a:p>
            <a:r>
              <a:rPr lang="cs-CZ" sz="2400" dirty="0" smtClean="0">
                <a:hlinkClick r:id="rId7"/>
              </a:rPr>
              <a:t>www.i-sen.cz</a:t>
            </a:r>
            <a:r>
              <a:rPr lang="cs-CZ" sz="2400" dirty="0" smtClean="0"/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svislé a vodorovné záložky – vhodné obrázky do aplikací – soubor obrázků ke stažení zdarma ARASAAC. Obrázky s anglickým názvem, řazení dle abecedy, nutné roztřídit do alb pro rychlou orientaci při plnění aplikací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(tvorba vlastních čítanek,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komunikační knihy, apod.) </a:t>
            </a:r>
            <a:r>
              <a:rPr lang="cs-CZ" sz="2400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Picture 2" descr="C:\Users\Novakova\Pictures\Photo Stream\My Photo Stream\IMG_184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98" y="3501008"/>
            <a:ext cx="354436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14499657"/>
              </p:ext>
            </p:extLst>
          </p:nvPr>
        </p:nvGraphicFramePr>
        <p:xfrm>
          <a:off x="914400" y="548681"/>
          <a:ext cx="77724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Podpora v orientaci v aplikacích pro intaktní žáky</a:t>
            </a: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Běžná ZŠ, práce s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iPady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každý žák má svůj </a:t>
            </a:r>
            <a:r>
              <a:rPr lang="cs-CZ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iPad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/>
          <p:nvPr/>
        </p:nvPicPr>
        <p:blipFill>
          <a:blip r:embed="rId7"/>
          <a:stretch>
            <a:fillRect/>
          </a:stretch>
        </p:blipFill>
        <p:spPr>
          <a:xfrm>
            <a:off x="1662779" y="2780929"/>
            <a:ext cx="590465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575495"/>
              </p:ext>
            </p:extLst>
          </p:nvPr>
        </p:nvGraphicFramePr>
        <p:xfrm>
          <a:off x="457200" y="1196752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Vzdělávání dotykem CZ.1.07/1.3.00/51.0031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 fontScale="925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leden 2011 –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nemluvící americké holčičky, která komunikovala se svou maminkou pomocí jakési „placičky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aložen iSen -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Využívat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iOS zařízení k rozvoji a ke komunikaci dětí, které z různých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důvodů 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nemohou komunikovat mluvenou řečí (AAK) a vytvořit komunitu rodičů, učitelů, terapeutů a všech ostatních, kteří sdílejí informace o tom, jak pomocí těchto zařízení pracovat s dětmi se speciálními potřebami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– jako první písmenko všech Apple produktů, SEN jako možnost splnit si náš sen, ale také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speciální vzdělávací potřeby.</a:t>
            </a:r>
          </a:p>
        </p:txBody>
      </p:sp>
      <p:pic>
        <p:nvPicPr>
          <p:cNvPr id="1026" name="Picture 2" descr="C:\Users\Novakova\Pictures\i-sen_cz-logo-300x3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160"/>
            <a:ext cx="1284734" cy="12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97662650"/>
              </p:ext>
            </p:extLst>
          </p:nvPr>
        </p:nvGraphicFramePr>
        <p:xfrm>
          <a:off x="457200" y="620688"/>
          <a:ext cx="8229600" cy="97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Podpora v orientaci v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aplikacích, filtr pro předměty a věkové kategorie dětí a žáků 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Tipy a triky pro iPad</a:t>
            </a:r>
          </a:p>
          <a:p>
            <a:endParaRPr lang="cs-CZ" dirty="0"/>
          </a:p>
        </p:txBody>
      </p:sp>
      <p:pic>
        <p:nvPicPr>
          <p:cNvPr id="6" name="Obrázek 5"/>
          <p:cNvPicPr/>
          <p:nvPr/>
        </p:nvPicPr>
        <p:blipFill>
          <a:blip r:embed="rId7"/>
          <a:stretch>
            <a:fillRect/>
          </a:stretch>
        </p:blipFill>
        <p:spPr>
          <a:xfrm>
            <a:off x="1081284" y="2636912"/>
            <a:ext cx="576072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02865598"/>
              </p:ext>
            </p:extLst>
          </p:nvPr>
        </p:nvGraphicFramePr>
        <p:xfrm>
          <a:off x="914400" y="692696"/>
          <a:ext cx="7772400" cy="72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1403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02240291"/>
              </p:ext>
            </p:extLst>
          </p:nvPr>
        </p:nvGraphicFramePr>
        <p:xfrm>
          <a:off x="914400" y="908720"/>
          <a:ext cx="777240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Zástupný symbol pro obsah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001778"/>
              </p:ext>
            </p:extLst>
          </p:nvPr>
        </p:nvGraphicFramePr>
        <p:xfrm>
          <a:off x="914400" y="1988840"/>
          <a:ext cx="7772400" cy="403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456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Picture 2" descr="C:\Users\Novakova\Pictures\seminář iPad\AA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6047656" cy="530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3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31101155"/>
              </p:ext>
            </p:extLst>
          </p:nvPr>
        </p:nvGraphicFramePr>
        <p:xfrm>
          <a:off x="914400" y="476673"/>
          <a:ext cx="77724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pic>
        <p:nvPicPr>
          <p:cNvPr id="5" name="Picture 2" descr="C:\Users\Novakova\Pictures\seminář iPad\AAK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8" t="21165" r="63108" b="64295"/>
          <a:stretch/>
        </p:blipFill>
        <p:spPr bwMode="auto">
          <a:xfrm>
            <a:off x="7430358" y="523724"/>
            <a:ext cx="890806" cy="10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Určená pro vytváření komunikačních tabulek, listů, pracovních listů a informačních tabulí. Aplikace obsahuje knihovnu obrázků, umožňuje přístup k aplikacím v iPadu nebo na internetu. Text lze přepsat nebo může úplně chybět.</a:t>
            </a:r>
          </a:p>
          <a:p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Placená aplikace.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40968"/>
            <a:ext cx="336094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Obrázek 13" descr="https://www.email.cz/download/i/mokk_umWfaySmURh2VlLIAJaBjyqH72zIgci5wUnLWrktNJUR6CS0J8yIXQrPq2Ahko5jAA/obr%C3%A1zek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3389124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43925795"/>
              </p:ext>
            </p:extLst>
          </p:nvPr>
        </p:nvGraphicFramePr>
        <p:xfrm>
          <a:off x="914400" y="548681"/>
          <a:ext cx="7772400" cy="864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určená k náhradní nebo doplňující komunikaci (AAK)</a:t>
            </a:r>
          </a:p>
          <a:p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Velmi jednoduchá pro ovládání i pro přizpůsobení konkrétnímu dítěti, žákovi</a:t>
            </a:r>
          </a:p>
          <a:p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Obsahuje knihovnu obrázků, umožňuje přístup k vlastním obrázkům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v iPadu, lze namluvit i přepsat text,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definovat propojení mezi obrázky.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Výběrem obrázků sestavuje dítě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větný proužek, který aplikace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přečte nahlas.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Placená aplikace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Novakova\Pictures\seminář iPad\AAK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5" t="21165" r="44813" b="64199"/>
          <a:stretch/>
        </p:blipFill>
        <p:spPr bwMode="auto">
          <a:xfrm>
            <a:off x="3140975" y="4910733"/>
            <a:ext cx="917371" cy="9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https://www.email.cz/download/i/mHhBMftIXusLj2-mFu6m1z_pc3OQs5KcEb5YGedz1gF7IRgE8pPhtrKh9Ku-LQA3-7kMw5U/obr%C3%A1zek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02729"/>
            <a:ext cx="3795906" cy="2938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2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26865403"/>
              </p:ext>
            </p:extLst>
          </p:nvPr>
        </p:nvGraphicFramePr>
        <p:xfrm>
          <a:off x="914400" y="548680"/>
          <a:ext cx="7772400" cy="172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určená k náhradní nebo doplňující komunikaci (AAK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v češtině. Vytváří větný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proužek. Je připravena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k užívání tak, jak je.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 malé děti nebo děti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 mentálním hendikepem</a:t>
            </a:r>
          </a:p>
          <a:p>
            <a:pPr marL="0" indent="0">
              <a:buNone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poměrně méně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přehledná.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darma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Picture 2" descr="C:\Users\Novakova\Pictures\seminář iPad\AAK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0" t="62897" r="26325" b="21890"/>
          <a:stretch/>
        </p:blipFill>
        <p:spPr bwMode="auto">
          <a:xfrm>
            <a:off x="2278610" y="5059224"/>
            <a:ext cx="1086401" cy="9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https://www.email.cz/download/i/yYro5w0uKgI7bLoJpVeciYkjeQUTCBxcYTxQkHgtH8XTex6hTMnu8CTb7l0wZ_rpDfMGdQs/obr%C3%A1zek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5180734" cy="335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78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23905539"/>
              </p:ext>
            </p:extLst>
          </p:nvPr>
        </p:nvGraphicFramePr>
        <p:xfrm>
          <a:off x="914400" y="476673"/>
          <a:ext cx="7772400" cy="71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Placená aplikace k vytváření zážitkového deníku dítěte, rozvrhu dne, alba fotografií. </a:t>
            </a:r>
          </a:p>
          <a:p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Umožňuje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přístup k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obrázkům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iPadu nebo na internetu. Text lze přepsat nebo může úplně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chybět, umožňuje zaznamenat poměrně dlouhý text. Stránky se otáčejí švihem prstů, imitují otáčení stránky v knize.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Novakova\Pictures\seminář iPad\AAK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8" t="38113" r="42778" b="40060"/>
          <a:stretch/>
        </p:blipFill>
        <p:spPr bwMode="auto">
          <a:xfrm>
            <a:off x="7678571" y="440760"/>
            <a:ext cx="730571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https://www.email.cz/download/i/tS6lU6ijhQsv_cY1gYuA9Z1PTZFoPb4-RbvBdeBfCCOCO70ZUD3A3xBH2skc0-ZVGV_y4Xc/obr%C3%A1zek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61" y="3399499"/>
            <a:ext cx="3888432" cy="287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https://email.seznam.cz/imageshow/O7Syk6I94Q-DLGLAadXANV2PDdHhzYq_GUqP4o5EOjx2G-KnEH0BA1CHGglcEyaVWZ8yITc">
            <a:hlinkClick r:id="rId9" tgtFrame="&quot;_blank&quot;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99499"/>
            <a:ext cx="3858007" cy="2876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Přímá spojnice se šipkou 13"/>
          <p:cNvCxnSpPr/>
          <p:nvPr/>
        </p:nvCxnSpPr>
        <p:spPr>
          <a:xfrm flipV="1">
            <a:off x="2195736" y="4253998"/>
            <a:ext cx="4464496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8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57371980"/>
              </p:ext>
            </p:extLst>
          </p:nvPr>
        </p:nvGraphicFramePr>
        <p:xfrm>
          <a:off x="914400" y="548680"/>
          <a:ext cx="777240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Placená aplikace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určená k náhradní nebo doplňující komunikaci (AAK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k vizualizaci denního režimu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Velmi jednoduchá pro ovládání i pro přizpůsobení konkrétnímu dítěti, žákovi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Obsahuje knihovnu obrázků, umožňuje přístup k vlastním obrázkům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v iPadu, lze namluvit i přepsat 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text.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cs-CZ" sz="1600" dirty="0"/>
          </a:p>
        </p:txBody>
      </p:sp>
      <p:pic>
        <p:nvPicPr>
          <p:cNvPr id="5" name="Picture 2" descr="C:\Users\Novakova\Pictures\seminář iPad\AAK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7" t="20138" r="24977" b="64071"/>
          <a:stretch/>
        </p:blipFill>
        <p:spPr bwMode="auto">
          <a:xfrm>
            <a:off x="7236296" y="567025"/>
            <a:ext cx="107575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https://www.email.cz/download/i/F0Vf0AyJUqYmTy1L9ejl9jCIsBLpDdP7Ag3F-3zf6qk0JuohdfI7gq2At0o5jENW9JjPYhI/obr%C3%A1zek%20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3345482" cy="241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s://www.email.cz/download/i/ScqenG3wznzPrr8ApOwpwuS0ZN7WmkOcDR8b_I8h65uZCVE8OcZntvlMAxaFWI8iIGQbLt4/obr%C3%A1zek%202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52" y="3573015"/>
            <a:ext cx="3342565" cy="2419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2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0759656"/>
              </p:ext>
            </p:extLst>
          </p:nvPr>
        </p:nvGraphicFramePr>
        <p:xfrm>
          <a:off x="395536" y="548680"/>
          <a:ext cx="829126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pic>
        <p:nvPicPr>
          <p:cNvPr id="7" name="Zástupný symbol pro obsah 6" descr="https://email.seznam.cz/imageshow/ipZN2YSfEnF5NI416bBOf0exixsrSQU6IpAIexqUHbrFodA2GjuM9FpJnFNm1ajfQ2G0az0">
            <a:hlinkClick r:id="rId7" tgtFrame="&quot;_blank&quot;"/>
          </p:cNvPr>
          <p:cNvPicPr>
            <a:picLocks noGrp="1"/>
          </p:cNvPicPr>
          <p:nvPr>
            <p:ph sz="quarter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1919822"/>
            <a:ext cx="2376264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s://email.seznam.cz/imageshow/XNXvPy_e79KU2slPtP704WFbIX1zurV_VbZezUurvxbIYjgNJCEmGnwzRrWIv1JBpUtezeM">
            <a:hlinkClick r:id="rId9" tgtFrame="&quot;_blank&quot;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99" y="1930671"/>
            <a:ext cx="2088232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https://email.seznam.cz/imageshow/8dRsCwTX-lDb41WuMUk4rdUHlSkShgCu4EhUI1xvmKPhKmHk6PWaxsj_koHUi54N0Reqma8">
            <a:hlinkClick r:id="rId11" tgtFrame="&quot;_blank&quot;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30671"/>
            <a:ext cx="2016224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https://email.seznam.cz/imageshow/804qCjtrfw9vq6NuhVDfLLZGuijjsKTFqM8kKVKokNTbjjA3y7Q9Rys-rYC3SjmMclbFmIw">
            <a:hlinkClick r:id="rId13" tgtFrame="&quot;_blank&quot;"/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62694"/>
            <a:ext cx="316835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https://email.seznam.cz/imageshow/8IlJCttNc-9X0lDm5THfLLZGuihqANrhAhWM6J7LufO37YKNy7Q9Rys-rYC3SjmMclbFmIw">
            <a:hlinkClick r:id="rId15" tgtFrame="&quot;_blank&quot;"/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50887"/>
            <a:ext cx="3312368" cy="2409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60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176038960"/>
              </p:ext>
            </p:extLst>
          </p:nvPr>
        </p:nvGraphicFramePr>
        <p:xfrm>
          <a:off x="914400" y="274638"/>
          <a:ext cx="7772400" cy="850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Vzdělávání dotykem CZ.1.07/1.3.00/51.0031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395536" y="1484785"/>
            <a:ext cx="4038600" cy="4736038"/>
          </a:xfrm>
        </p:spPr>
        <p:txBody>
          <a:bodyPr/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nejprogresivnější zařízení pro využití k alternativní a augmentativní komunikaci (AAK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648200" y="1484786"/>
            <a:ext cx="4038600" cy="4641378"/>
          </a:xfrm>
        </p:spPr>
        <p:txBody>
          <a:bodyPr/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výchovu a vzdělávání dětí s tělesným, smyslovým či mentálním handicapem a osoby se specifickými vzdělávacími potřebami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17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047027788"/>
              </p:ext>
            </p:extLst>
          </p:nvPr>
        </p:nvGraphicFramePr>
        <p:xfrm>
          <a:off x="914400" y="620688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09575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433280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Logopedie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Reaguje na zvuk, hlas, změnou a pohybem v obličeji </a:t>
            </a:r>
          </a:p>
          <a:p>
            <a:r>
              <a:rPr lang="cs-C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Podporuje u dětí chuť vydávat hlas, experimentovat se sílou hlasu a délkou jeho vydáváním. 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 nutnosti úprav.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darma</a:t>
            </a: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/>
        <p:txBody>
          <a:bodyPr/>
          <a:lstStyle/>
          <a:p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Placená aplikace, se slovní zásobou obrázků k procvičování i vyvozování hlásek v češtině. Nemusí se nijak upravovat.</a:t>
            </a: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 descr="https://email.seznam.cz/imageshow/atvvP4wqO5y6JSVGCVn04WFbIX2oVFBev2csWmN2_I1GjRXtJCEaJ3wzRrWIv1JBpUtezeM">
            <a:hlinkClick r:id="rId7" tgtFrame="&quot;_blank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71" y="4495290"/>
            <a:ext cx="1072654" cy="164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https://email.seznam.cz/imageshow/M4zN2BV3ZiNh1JAMQCrt_jjwqBoowJQxnr5OXQebR9XwaoAhffoTSLWIv1JBlEte_KDXaho">
            <a:hlinkClick r:id="rId9" tgtFrame="&quot;_blank&quot;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75" y="4495290"/>
            <a:ext cx="1203295" cy="164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https://email.seznam.cz/imageshow/x6RtvJNrLan3lxs5_wVJ4oSUBP5hMM0e7klwqR8eNVJk9Q9l2ea2SBlsIzaleK9CAIQ7Tv4">
            <a:hlinkClick r:id="rId11" tgtFrame="&quot;_blank&quot;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28" y="3166758"/>
            <a:ext cx="1251267" cy="170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https://email.seznam.cz/imageshow/817Ku6d53CeqD5a8v1ToXWXXJfkq-uxIQSyO1QsJ1bD_jbOxOKUXx3ivQjGEO069ocdaSd8">
            <a:hlinkClick r:id="rId13" tgtFrame="&quot;_blank&quot;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28" y="4928355"/>
            <a:ext cx="1231732" cy="170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https://email.seznam.cz/imageshow/L2PIVCah1J3JsJOpC4vhejwMrJZVqiBLvXomHuQgwlBpEfVzcX4OoLEEu849EEfa-BzT5hY">
            <a:hlinkClick r:id="rId15" tgtFrame="&quot;_blank&quot;"/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44" y="4898292"/>
            <a:ext cx="1200746" cy="170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 descr="https://email.seznam.cz/imageshow/0aRo72Ee5AVu7uVz_MSkkbErcQ0m_1RH2OwcaaRBaWVoy7uZdNHLuyzj9mU4bwLxdfsOfRM">
            <a:hlinkClick r:id="rId17" tgtFrame="&quot;_blank&quot;"/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44" y="3174707"/>
            <a:ext cx="1200746" cy="168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Picture 6" descr="logopedi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274" y="608551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8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306817159"/>
              </p:ext>
            </p:extLst>
          </p:nvPr>
        </p:nvGraphicFramePr>
        <p:xfrm>
          <a:off x="914400" y="764704"/>
          <a:ext cx="77724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Abeceda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Mluvídek  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Abeceda pro děti nabízí dětem a jejich rodičům osm různých her. Jedná se například o procvičování abecedy, velkých a malých písmen, hledání kartiček, tvoření slov, označení a hledání písmen ve slovech a pexeso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/>
        <p:txBody>
          <a:bodyPr/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Mluvídek je zábavná logopedická hra určená pro děti, hlavně pro ty nejmenší. Nenásilnou formou podporuje rozvoj slovní zásoby, aktivně zapojuje děti do hry a rozvíjí jejich logické myšlení.</a:t>
            </a:r>
          </a:p>
          <a:p>
            <a:endParaRPr lang="cs-CZ" dirty="0"/>
          </a:p>
        </p:txBody>
      </p:sp>
      <p:pic>
        <p:nvPicPr>
          <p:cNvPr id="11" name="Obrázek 10" descr="abeced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88" y="1556792"/>
            <a:ext cx="72008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http://ipadveskole.cz/wp-content/uploads/2014/05/Mluvidek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2" y="1652301"/>
            <a:ext cx="72008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86" y="4365104"/>
            <a:ext cx="2278773" cy="170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41" y="4365104"/>
            <a:ext cx="2278773" cy="170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8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1540028"/>
              </p:ext>
            </p:extLst>
          </p:nvPr>
        </p:nvGraphicFramePr>
        <p:xfrm>
          <a:off x="914400" y="620688"/>
          <a:ext cx="77724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Dokáže převádět písmena do znaků pozice ruky nebo zpět</a:t>
            </a:r>
          </a:p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Zásoba znaků (pozor na národní znakový jazyk), video x fotografie</a:t>
            </a:r>
          </a:p>
          <a:p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Zástupný symbol pro obsah 9" descr="F:\Iva\přednášky\materiály pro přednášky\obrázek.pn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4"/>
          <a:stretch/>
        </p:blipFill>
        <p:spPr bwMode="auto">
          <a:xfrm>
            <a:off x="467544" y="2708920"/>
            <a:ext cx="3744416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https://www.email.cz/download/i/cjOuAS7uztbQc4mTL_h2p2-ZoyNRX0Vnx20_kSttZj--Fc58ImLa5oJxxHuO_dAHq4nck-U/obr%C3%A1zek%20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3416"/>
            <a:ext cx="1985327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s://email.seznam.cz/imageshow/pLjsznQG1vsSivKKEC4b8HIKduxn1b3zcrdJrhM5ffVgwqeQt3EHMW8C8UT7Dn1QthoJXFA">
            <a:hlinkClick r:id="rId9" tgtFrame="&quot;_blank&quot;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46280"/>
            <a:ext cx="2654211" cy="1853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0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75439901"/>
              </p:ext>
            </p:extLst>
          </p:nvPr>
        </p:nvGraphicFramePr>
        <p:xfrm>
          <a:off x="914400" y="476672"/>
          <a:ext cx="777240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Tlumočení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online -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  <a:hlinkClick r:id="rId7"/>
              </a:rPr>
              <a:t>http://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www.appn.cz/tlumoceni-online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Online tlumočnická služba NONSTOP je založena na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tlumočení do znakového jazyka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„na dálku“. Tlumočník se nachází na jiném místě než klient, takže je možné jeho tlumočení využít i z druhého konce republiky. Podstatou je možnost přenosu znakového jazyka prostřednictvím webkamery a zároveň přenos mluvené řeči prostřednictvím běžného telefonu. Tímto způsobem lze tlumočit jednak osobní rozhovor neslyšícího například s lékařem či zaměstnavatelem, ale lze tlumočit i telefonický hovor. Dále je možné poslat slyšícímu i neslyšícímu člověku vzkaz, zprávu apod.</a:t>
            </a: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Tlumočení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online využívá i společensky významný projekt 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Bezbariérové nemocnice i pro neslyšící,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v jehož rámci dojde k vybavení 76 okresních a 6 pražských nemocnic tablety, které umožní komunikaci lékaře a neslyšícího pacienta prostřednictvím online tlumočníka přítomného na obrazovce zařízení. Projekt by měl vést k odstranění komunikační bariéry mezi neslyšícím a zdravotnickým personálem. Tablety již byly předány do 79 velkých nemocnic v České republice a další předávky budou i nadále probíhat.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Online tlumočníka znakového jazyka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nemusíte objednávat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, spojíte se s ním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ihned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. Službu mohou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využívat neslyšící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pro komunikaci se slyšícími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i slyšící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pro dorozumění se s neslyšícími.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Noví klienti se musí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  <a:hlinkClick r:id="rId8"/>
              </a:rPr>
              <a:t>registrovat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Využívejte online tlumočníky Tichého světa,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kdykoliv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budete potřebovat. Díky službě online tlumočení si můžete vzájemně sdělit vše, co potřebujete.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25821574"/>
              </p:ext>
            </p:extLst>
          </p:nvPr>
        </p:nvGraphicFramePr>
        <p:xfrm>
          <a:off x="1187624" y="548680"/>
          <a:ext cx="749917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 smtClean="0">
                <a:latin typeface="Times New Roman" pitchFamily="18" charset="0"/>
                <a:cs typeface="Times New Roman" pitchFamily="18" charset="0"/>
              </a:rPr>
              <a:t>Potřebujete 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k tomu: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počítač/mobil/tablet</a:t>
            </a:r>
            <a:r>
              <a:rPr lang="cs-CZ" sz="1700" dirty="0" smtClean="0">
                <a:latin typeface="Times New Roman" pitchFamily="18" charset="0"/>
                <a:cs typeface="Times New Roman" pitchFamily="18" charset="0"/>
              </a:rPr>
              <a:t>...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kvalitní internetové připojení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webkameru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program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Skype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 (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  <a:hlinkClick r:id="rId7"/>
              </a:rPr>
              <a:t>Skype</a:t>
            </a:r>
            <a:r>
              <a:rPr lang="cs-CZ" sz="1700" dirty="0">
                <a:latin typeface="Times New Roman" pitchFamily="18" charset="0"/>
                <a:cs typeface="Times New Roman" pitchFamily="18" charset="0"/>
                <a:hlinkClick r:id="rId7"/>
              </a:rPr>
              <a:t> instalace a užívání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cs-CZ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dirty="0" smtClean="0">
                <a:latin typeface="Times New Roman" pitchFamily="18" charset="0"/>
                <a:cs typeface="Times New Roman" pitchFamily="18" charset="0"/>
              </a:rPr>
              <a:t>     nebo</a:t>
            </a:r>
            <a:r>
              <a:rPr lang="cs-CZ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ooVoo</a:t>
            </a:r>
            <a:r>
              <a:rPr lang="cs-CZ" sz="17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700" dirty="0" err="1" smtClean="0">
                <a:latin typeface="Times New Roman" pitchFamily="18" charset="0"/>
                <a:cs typeface="Times New Roman" pitchFamily="18" charset="0"/>
                <a:hlinkClick r:id="rId8"/>
              </a:rPr>
              <a:t>ooVoo</a:t>
            </a:r>
            <a:r>
              <a:rPr lang="cs-CZ" sz="1700" dirty="0" smtClean="0">
                <a:latin typeface="Times New Roman" pitchFamily="18" charset="0"/>
                <a:cs typeface="Times New Roman" pitchFamily="18" charset="0"/>
                <a:hlinkClick r:id="rId8"/>
              </a:rPr>
              <a:t> </a:t>
            </a:r>
            <a:r>
              <a:rPr lang="cs-CZ" sz="1700" dirty="0">
                <a:latin typeface="Times New Roman" pitchFamily="18" charset="0"/>
                <a:cs typeface="Times New Roman" pitchFamily="18" charset="0"/>
                <a:hlinkClick r:id="rId8"/>
              </a:rPr>
              <a:t>instalace a užívání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Do svého účtu na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Skype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nebo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ooVoo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přidejte nový kontakt s ID 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,,appnonlinetlumoceni1/ appnonlinetlumoceni2 / appnonlinetlumoceni3 / appnonlinetlumoceni1,2,3“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Napište zprávu do chatu. Až vás tlumočník vyzve, zahajte video hovor.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Na úvod prosím 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informujte tlumočníka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, čeho se bude tlumočení týkat. Tlumočení online může začít.</a:t>
            </a:r>
          </a:p>
          <a:p>
            <a:endParaRPr lang="cs-CZ" dirty="0"/>
          </a:p>
        </p:txBody>
      </p:sp>
      <p:pic>
        <p:nvPicPr>
          <p:cNvPr id="6" name="Obrázek 5"/>
          <p:cNvPicPr/>
          <p:nvPr/>
        </p:nvPicPr>
        <p:blipFill rotWithShape="1">
          <a:blip r:embed="rId9"/>
          <a:srcRect l="6103" t="16373" r="29577" b="18133"/>
          <a:stretch/>
        </p:blipFill>
        <p:spPr bwMode="auto">
          <a:xfrm>
            <a:off x="5389211" y="1340768"/>
            <a:ext cx="3296285" cy="2117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7376511"/>
              </p:ext>
            </p:extLst>
          </p:nvPr>
        </p:nvGraphicFramePr>
        <p:xfrm>
          <a:off x="914400" y="620688"/>
          <a:ext cx="77724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u="sng" dirty="0" smtClean="0"/>
          </a:p>
          <a:p>
            <a:r>
              <a:rPr lang="cs-CZ" b="1" u="sng" dirty="0" smtClean="0"/>
              <a:t>Aplikace vytvořená ve </a:t>
            </a:r>
            <a:r>
              <a:rPr lang="cs-CZ" b="1" dirty="0" smtClean="0"/>
              <a:t>spolupráci </a:t>
            </a:r>
            <a:r>
              <a:rPr lang="cs-CZ" dirty="0" smtClean="0"/>
              <a:t>s Ranou péčí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F:\Iva\přednášky\materiály pro přednášky\eda pla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11" y="3152598"/>
            <a:ext cx="3920952" cy="294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va\přednášky\materiály pro přednášky\žluté kočk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7091"/>
            <a:ext cx="3928294" cy="29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67144443"/>
              </p:ext>
            </p:extLst>
          </p:nvPr>
        </p:nvGraphicFramePr>
        <p:xfrm>
          <a:off x="914400" y="274638"/>
          <a:ext cx="7772400" cy="850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Reagují na hlas, dokáží vše zopakovat, legračním hlasem. Motivuje dítě k užívání hlasu i ke vyslovení slova, zvuku, věty, apod.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Iva\přednášky\materiály pro přednášky\to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2217440" cy="295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va\přednášky\materiály pro přednášky\Anič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36912"/>
            <a:ext cx="2214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48916777"/>
              </p:ext>
            </p:extLst>
          </p:nvPr>
        </p:nvGraphicFramePr>
        <p:xfrm>
          <a:off x="914400" y="476673"/>
          <a:ext cx="77724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Aplikace vydává reálně znějící zvuky – pro děti se sluchovým postižením zdroj zvukové a slovní zásoby, např. My play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home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SoundTouch</a:t>
            </a: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over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42" y="2313191"/>
            <a:ext cx="661554" cy="66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7" y="3089838"/>
            <a:ext cx="3977181" cy="24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My Play Home - screenshot thumbn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50" y="3055683"/>
            <a:ext cx="3977178" cy="2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1" y="2313191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1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70390413"/>
              </p:ext>
            </p:extLst>
          </p:nvPr>
        </p:nvGraphicFramePr>
        <p:xfrm>
          <a:off x="914400" y="476673"/>
          <a:ext cx="77724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Aplikace pro malé děti se zvuky a slovní zásobou vhodnou pro děti od dvou let, např.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Shape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Sorter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Sort &amp;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Stack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Build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&amp; Play,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SoundTouch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email.seznam.cz/imageshow/aiQEQCpa7D5iD-JW2zZVZoAYAGLWaKLuzmvoMm_DNBL0zEG2xW6ZIx3wJ7qp_LPGBAg_0oI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6" y="2350459"/>
            <a:ext cx="2284140" cy="171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mail.seznam.cz/imageshow/QFOhpgcj5h7WLEBGVVrzyKoiXsQU7zAQ30TzXWG39ErbNiEA70Q_nUfayRzT5lUobvLhNK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56" y="2349873"/>
            <a:ext cx="2322362" cy="174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18" y="2347787"/>
            <a:ext cx="2788429" cy="371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0" y="4011074"/>
            <a:ext cx="278430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7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59883674"/>
              </p:ext>
            </p:extLst>
          </p:nvPr>
        </p:nvGraphicFramePr>
        <p:xfrm>
          <a:off x="914400" y="548680"/>
          <a:ext cx="77724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Nácvik dovedností, související s rozvojem čtení a psaní – fonematický sluch (vyčlenění jednotlivých slov ve větě, rytmizace, vyčlenění 1. a poslední hlásky ve slově, identifikace hlásky ve slově</a:t>
            </a:r>
          </a:p>
          <a:p>
            <a:pPr marL="0" indent="0"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Little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speller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                                 Sentence Maker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 hláskování                                  pořadí slov ve větě</a:t>
            </a:r>
          </a:p>
          <a:p>
            <a:pPr marL="0" indent="0">
              <a:buNone/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3050282" cy="2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email.seznam.cz/imageshow/LQ20KHPs39wZ5SCnTuk9TuggGEqu8y7ZWiaRtTfK_9R1I_t-LUQzZgXYD6KR5JuuLPAnuuo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18" y="3214487"/>
            <a:ext cx="2168376" cy="289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13287728"/>
              </p:ext>
            </p:extLst>
          </p:nvPr>
        </p:nvGraphicFramePr>
        <p:xfrm>
          <a:off x="914400" y="476672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cs-CZ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 nákupem –</a:t>
            </a:r>
            <a:r>
              <a:rPr lang="cs-CZ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způsob využití tabletu </a:t>
            </a:r>
            <a:r>
              <a:rPr lang="cs-CZ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určuje </a:t>
            </a:r>
            <a:r>
              <a:rPr 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podstatné </a:t>
            </a:r>
            <a:r>
              <a:rPr lang="cs-CZ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parametry pro výběr typu tabletu:</a:t>
            </a:r>
            <a:endParaRPr lang="cs-CZ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Operační systém – určuje možnost stáhnout do tabletu aplikaci a využívat ji pro konkrétní skupinu dětí, žáků. Aplikace nejsou prostupné do tabletů s jiným operačním systémem!</a:t>
            </a:r>
          </a:p>
          <a:p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 jakého žáka chceme tablet – kdo a jak s ním bude pracovat, ve skupině, individuálně?</a:t>
            </a:r>
          </a:p>
          <a:p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Existuje možnosti ochrany, upevnění a polohování tabletu a možnosti uzpůsobeného ovládání pro hendikepované osoby, pokud jsou ony cílovou skupinou?</a:t>
            </a:r>
          </a:p>
          <a:p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Cena a dostupnost tabletu, náhradních prvků i možnosti připojení dalších zařízení (USB rozhraní chybí u iOS, často i Android), paměť zařízení - u iOS limituje jednou provždy objem dat v tabletu (pokud bude tablet užívat více osob, je konečný limit paměti zcela určující hledisko!</a:t>
            </a:r>
          </a:p>
          <a:p>
            <a:pPr marL="0" indent="0">
              <a:buNone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/>
              <a:t/>
            </a:r>
            <a:br>
              <a:rPr lang="cs-CZ" sz="2400" dirty="0"/>
            </a:b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4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80061875"/>
              </p:ext>
            </p:extLst>
          </p:nvPr>
        </p:nvGraphicFramePr>
        <p:xfrm>
          <a:off x="914400" y="274638"/>
          <a:ext cx="7772400" cy="99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Slovíčka – zápis slov po písmenech, s dopomocí nebo bez. Lze namluvit, definovat pořadí přidávaných písmen, magnetické přitažení písmene, přidávat vlastní soubory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24944"/>
            <a:ext cx="3556281" cy="266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email.seznam.cz/imageshow/z-keZzFNUmEh82OF3FocCQmj-YW8rS80vskV_Ntg7RAUI2cozEfQCqRbbt2w53ppjXOG9Y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17398"/>
            <a:ext cx="3566342" cy="26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96478606"/>
              </p:ext>
            </p:extLst>
          </p:nvPr>
        </p:nvGraphicFramePr>
        <p:xfrm>
          <a:off x="899592" y="274638"/>
          <a:ext cx="7787208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971600" y="1340768"/>
            <a:ext cx="7772400" cy="4572000"/>
          </a:xfrm>
        </p:spPr>
        <p:txBody>
          <a:bodyPr/>
          <a:lstStyle/>
          <a:p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Bitsboard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Pro – velmi všestranná aplikace. Lze přidávat vlastní obrázky, opatřit je textem, namluvit. Aplikace sama vytvoří 19 typů cvičení (jmenování, výběr obrázku na základě slyšeného pokynu, potvrzení souladu mezi slyšeným slovem a zobrazeným obrázkem, případně nepotvrzení. Výběr napsaného slova k obrázku mezi dalšími slovy. Zápis slova po písmenech, z uzavřeného souboru. Zápis slova, k dispozici celá klávesnice.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Osmisměrka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co nepatří do kategorie, puzzle, a další. </a:t>
            </a:r>
          </a:p>
          <a:p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70134"/>
            <a:ext cx="2520280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email.seznam.cz/imageshow/P2v8dYEkXQmpdcd7nptiG3str7d8JrAirVzViv0VXYM4ID1KPtEeOXbluO-CccR7v_3QB9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924707"/>
            <a:ext cx="2576259" cy="19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mail.seznam.cz/imageshow/OKEaqO31fizrQFy1Yde9zmigmMrrgLv0x4nF3lB5mQEZAL8ArcSxTIVYjyIRZBsurHCnOmo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93227"/>
            <a:ext cx="2618234" cy="19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3155951"/>
              </p:ext>
            </p:extLst>
          </p:nvPr>
        </p:nvGraphicFramePr>
        <p:xfrm>
          <a:off x="914400" y="476672"/>
          <a:ext cx="777240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cs-CZ" dirty="0" err="1" smtClean="0"/>
              <a:t>Bitsboard</a:t>
            </a:r>
            <a:r>
              <a:rPr lang="cs-CZ" dirty="0" smtClean="0"/>
              <a:t> Pro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32636"/>
            <a:ext cx="3266306" cy="244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email.seznam.cz/imageshow/rKHZDlJNlnVMkCm41GFbMDJKNixOTd4DF1onisNnDpB62g1Pd74Tvq9CMYQ7Tr2Q9lpJnB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32636"/>
            <a:ext cx="3266305" cy="24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1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40072831"/>
              </p:ext>
            </p:extLst>
          </p:nvPr>
        </p:nvGraphicFramePr>
        <p:xfrm>
          <a:off x="914400" y="548681"/>
          <a:ext cx="77724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České aplikace, např. Brašnička, Brašnička 2, Brašnička 3</a:t>
            </a:r>
          </a:p>
          <a:p>
            <a:endParaRPr lang="cs-CZ" dirty="0"/>
          </a:p>
        </p:txBody>
      </p:sp>
      <p:pic>
        <p:nvPicPr>
          <p:cNvPr id="7" name="Picture 2" descr="C:\Users\Novakova\Pictures\seminář iPad\české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5029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mail.seznam.cz/imageshow/6mFCgxGlUpttCctc1p-wJa2fHaH6fJ6hs9IvybCbWx5QAFefYGIAakB3CvlMAxaFaY8iESc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5029"/>
            <a:ext cx="3648403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00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6117005"/>
              </p:ext>
            </p:extLst>
          </p:nvPr>
        </p:nvGraphicFramePr>
        <p:xfrm>
          <a:off x="914400" y="404664"/>
          <a:ext cx="7772400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Tablet lze výborným způsobem použít k výrobě vlastních čítanek, přizpůsobených dítěti, volbou písmen, která zná, obrázků, které se mu líbí, způsobem řazení textů. Lze zakomponovat video, hlasy, fotografie. </a:t>
            </a:r>
          </a:p>
          <a:p>
            <a:r>
              <a:rPr lang="cs-CZ" sz="3000" dirty="0" err="1" smtClean="0">
                <a:latin typeface="Times New Roman" pitchFamily="18" charset="0"/>
                <a:cs typeface="Times New Roman" pitchFamily="18" charset="0"/>
              </a:rPr>
              <a:t>Book</a:t>
            </a:r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000" dirty="0" err="1" smtClean="0">
                <a:latin typeface="Times New Roman" pitchFamily="18" charset="0"/>
                <a:cs typeface="Times New Roman" pitchFamily="18" charset="0"/>
              </a:rPr>
              <a:t>Creator</a:t>
            </a:r>
            <a:endParaRPr lang="cs-CZ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3000" dirty="0" err="1" smtClean="0">
                <a:latin typeface="Times New Roman" pitchFamily="18" charset="0"/>
                <a:cs typeface="Times New Roman" pitchFamily="18" charset="0"/>
              </a:rPr>
              <a:t>Move</a:t>
            </a:r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3000" dirty="0" err="1" smtClean="0">
                <a:latin typeface="Times New Roman" pitchFamily="18" charset="0"/>
                <a:cs typeface="Times New Roman" pitchFamily="18" charset="0"/>
              </a:rPr>
              <a:t>Match</a:t>
            </a:r>
            <a:endParaRPr lang="cs-CZ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Comics </a:t>
            </a:r>
            <a:r>
              <a:rPr lang="cs-CZ" sz="3000" dirty="0" err="1" smtClean="0">
                <a:latin typeface="Times New Roman" pitchFamily="18" charset="0"/>
                <a:cs typeface="Times New Roman" pitchFamily="18" charset="0"/>
              </a:rPr>
              <a:t>Creator</a:t>
            </a:r>
            <a:endParaRPr lang="cs-CZ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3000" dirty="0" smtClean="0">
                <a:latin typeface="Times New Roman" pitchFamily="18" charset="0"/>
                <a:cs typeface="Times New Roman" pitchFamily="18" charset="0"/>
              </a:rPr>
              <a:t>Malý </a:t>
            </a:r>
            <a:r>
              <a:rPr lang="cs-CZ" sz="3000" dirty="0" err="1" smtClean="0">
                <a:latin typeface="Times New Roman" pitchFamily="18" charset="0"/>
                <a:cs typeface="Times New Roman" pitchFamily="18" charset="0"/>
              </a:rPr>
              <a:t>Alenáš</a:t>
            </a:r>
            <a:endParaRPr lang="cs-CZ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96559281"/>
              </p:ext>
            </p:extLst>
          </p:nvPr>
        </p:nvGraphicFramePr>
        <p:xfrm>
          <a:off x="914400" y="404664"/>
          <a:ext cx="7772400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endParaRPr lang="cs-CZ" sz="2800" dirty="0" smtClean="0"/>
          </a:p>
          <a:p>
            <a:r>
              <a:rPr lang="cs-CZ" sz="2800" dirty="0" smtClean="0"/>
              <a:t>Možnosti pro vytváření vlastní čítanky v aplikaci </a:t>
            </a:r>
            <a:r>
              <a:rPr lang="cs-CZ" sz="2800" dirty="0" err="1" smtClean="0"/>
              <a:t>Book</a:t>
            </a:r>
            <a:r>
              <a:rPr lang="cs-CZ" sz="2800" dirty="0" smtClean="0"/>
              <a:t> </a:t>
            </a:r>
            <a:r>
              <a:rPr lang="cs-CZ" sz="2800" dirty="0" err="1" smtClean="0"/>
              <a:t>Creator</a:t>
            </a:r>
            <a:endParaRPr lang="cs-CZ" sz="2800" dirty="0" smtClean="0"/>
          </a:p>
          <a:p>
            <a:endParaRPr lang="cs-CZ" dirty="0"/>
          </a:p>
        </p:txBody>
      </p:sp>
      <p:pic>
        <p:nvPicPr>
          <p:cNvPr id="7172" name="Picture 4" descr="https://email.seznam.cz/imageshow/qKnSlki1EVO27RsD9QvjuLoyrtS7ayOdK17dE1PyBHsU7Z0H_zaXCDfKuQzD1kUYfuLRJJ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71" y="3216920"/>
            <a:ext cx="403244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mail.seznam.cz/imageshow/3-nz_YsHLdOs4yby7vTqo-OVJz9leGN3VmPC8wISeXTTYYqnpmmO4_5tQHcK-UwDJ4VYj2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3" y="3216921"/>
            <a:ext cx="403244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9750553"/>
              </p:ext>
            </p:extLst>
          </p:nvPr>
        </p:nvGraphicFramePr>
        <p:xfrm>
          <a:off x="914400" y="274638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734" y="1587576"/>
            <a:ext cx="3059344" cy="229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email.seznam.cz/imageshow/vJL26qVgQD0X8or5w-O_DJZmmghbKQrpykOKhZBJlWX2lgXAK5q7qwsejWCXKhlsEjaleOw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50" y="1528205"/>
            <a:ext cx="3138504" cy="23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17" y="3882084"/>
            <a:ext cx="3082579" cy="231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https://email.seznam.cz/imageshow/hBeygiojY5G1Cba1mHRXpA7eAqBt0avQbDdEPBxQcc0WtYU2QyIjE6O2JfgvwrEEis49EAQ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24" y="3937140"/>
            <a:ext cx="3028729" cy="220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44120402"/>
              </p:ext>
            </p:extLst>
          </p:nvPr>
        </p:nvGraphicFramePr>
        <p:xfrm>
          <a:off x="914400" y="548680"/>
          <a:ext cx="77724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Move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Match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- v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aplikaci lze jednoduše vytvářet pracovní listy, jsou stále připravené pro dalšího žáka. Jednotlivými obrázky, písmeny, slovy lze pohybovat a směrovat je na správné místo.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Vytvořené listy lze sdílet s ostatními uživateli aplikace, lze si pracovat s těmi, které vytvořil někdo jiný.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12" y="3605883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https://email.seznam.cz/imageshow/5QYP_i8ZvO2jJnNhQqNLIAJaBjz5_8FGkwxG6GRPjxnTVeizR64qe58yIXQrPq2Ahko5jA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90056"/>
            <a:ext cx="3493999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4088661"/>
              </p:ext>
            </p:extLst>
          </p:nvPr>
        </p:nvGraphicFramePr>
        <p:xfrm>
          <a:off x="914400" y="836712"/>
          <a:ext cx="7772400" cy="76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800" dirty="0" err="1" smtClean="0">
                <a:latin typeface="Times New Roman" pitchFamily="18" charset="0"/>
                <a:cs typeface="Times New Roman" pitchFamily="18" charset="0"/>
              </a:rPr>
              <a:t>Move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800" dirty="0" err="1">
                <a:latin typeface="Times New Roman" pitchFamily="18" charset="0"/>
                <a:cs typeface="Times New Roman" pitchFamily="18" charset="0"/>
              </a:rPr>
              <a:t>Match</a:t>
            </a:r>
            <a:endParaRPr lang="cs-CZ" dirty="0"/>
          </a:p>
        </p:txBody>
      </p:sp>
      <p:pic>
        <p:nvPicPr>
          <p:cNvPr id="5" name="Picture 4" descr="https://email.seznam.cz/imageshow/s8zwMwDfJf13ZAX0jV1g1f1vrXFQJh6FnMOeETQA62jixAQ7sBMRDvAnuqn8s8Y1OT_SwVc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15206"/>
            <a:ext cx="355239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email.seznam.cz/imageshow/soDNMvyH5TrMtA6bDgUHVF6uUnArfzR4kBufQQG0MHXeA3_0k9L2j1Nm1ajfcmG0Wn7twLQ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6" y="2531033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85874925"/>
              </p:ext>
            </p:extLst>
          </p:nvPr>
        </p:nvGraphicFramePr>
        <p:xfrm>
          <a:off x="914400" y="620688"/>
          <a:ext cx="7772400" cy="97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Comics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Creator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– zábavná aplikace pro vytváření vlastního comicsu. Lze měnit uspořádání jednotlivých oken i vzhled „mluvících bublin“. </a:t>
            </a:r>
          </a:p>
          <a:p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23" y="2708920"/>
            <a:ext cx="3828276" cy="287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s://email.seznam.cz/imageshow/2frHYuvVLo5pzpxjz_83hG7-YoCrTEWGjIe2_dHYSyzOQL9lowK9PIOWBdgPopHkqq4d8GQ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92" y="2708920"/>
            <a:ext cx="3798531" cy="284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56559019"/>
              </p:ext>
            </p:extLst>
          </p:nvPr>
        </p:nvGraphicFramePr>
        <p:xfrm>
          <a:off x="914400" y="620688"/>
          <a:ext cx="77724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98909152"/>
              </p:ext>
            </p:extLst>
          </p:nvPr>
        </p:nvGraphicFramePr>
        <p:xfrm>
          <a:off x="457200" y="1628800"/>
          <a:ext cx="821925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44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50050473"/>
              </p:ext>
            </p:extLst>
          </p:nvPr>
        </p:nvGraphicFramePr>
        <p:xfrm>
          <a:off x="914400" y="274638"/>
          <a:ext cx="7772400" cy="99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Malý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Alenáš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Oficiální popis z </a:t>
            </a: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Appstore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Malý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Alenáš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je interaktivní komiks na hranici knížky, animovaného filmu, počítačové hry a rozhlasové pohádky. Zažijte dobrodružství jednoho človíčka v adaptaci knížky Ivana Vyskočila, kterým vás provede vypravěč Arnošt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Goldflam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0968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1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6719618"/>
              </p:ext>
            </p:extLst>
          </p:nvPr>
        </p:nvGraphicFramePr>
        <p:xfrm>
          <a:off x="914400" y="273050"/>
          <a:ext cx="7772400" cy="995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Český jazyk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Matematika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Zatracená čeština – česká gramatika, pravopis, slovní druhy, slovosled.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Mathboard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 - jedna z nejlepších aplikací na procvičování matematiky na obou stupních základní školy.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2012293" cy="268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email.seznam.cz/imageshow/bTK7U-_YHEXxb0uXwk2A9Z1PTZEhy52Als_nAdk88Y30Pz-vUDI_NRBH2skc0-ZVGV_y4Xc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6952"/>
            <a:ext cx="2012294" cy="26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287" y="526128"/>
            <a:ext cx="730771" cy="73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ipadveskole.cz/wp-content/uploads/2012/03/mathboar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57312943"/>
              </p:ext>
            </p:extLst>
          </p:nvPr>
        </p:nvGraphicFramePr>
        <p:xfrm>
          <a:off x="914400" y="404665"/>
          <a:ext cx="777240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0957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Psaní, čtení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465909"/>
          </a:xfrm>
        </p:spPr>
        <p:txBody>
          <a:bodyPr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Comenia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Script</a:t>
            </a:r>
            <a:r>
              <a:rPr lang="cs-CZ" dirty="0" smtClean="0">
                <a:solidFill>
                  <a:schemeClr val="tx1"/>
                </a:solidFill>
              </a:rPr>
              <a:t> APP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Chool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Writing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této aplikaci může učitel připravovat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grafomotorické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pracovní listy,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spojovačky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pro uvolnění ruky. V aplikaci je již přednastavená abeceda a čísla pro obtahování. Učitel může vytvořit nedokončená slova, která žák musí dokončit. Velkou výhodou je automatické odeslání výsledku práce na přednastavený mail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13176"/>
            <a:ext cx="1538114" cy="115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69" y="3386870"/>
            <a:ext cx="8191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Obrázek 13"/>
          <p:cNvPicPr/>
          <p:nvPr/>
        </p:nvPicPr>
        <p:blipFill rotWithShape="1">
          <a:blip r:embed="rId9"/>
          <a:srcRect t="35294" b="23235"/>
          <a:stretch/>
        </p:blipFill>
        <p:spPr bwMode="auto">
          <a:xfrm>
            <a:off x="4966887" y="2420888"/>
            <a:ext cx="3936854" cy="784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69" y="4563769"/>
            <a:ext cx="8191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44" y="3379188"/>
            <a:ext cx="8191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73" y="3379189"/>
            <a:ext cx="8191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44" y="4563768"/>
            <a:ext cx="8191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73" y="4563769"/>
            <a:ext cx="8191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54036637"/>
              </p:ext>
            </p:extLst>
          </p:nvPr>
        </p:nvGraphicFramePr>
        <p:xfrm>
          <a:off x="914400" y="476672"/>
          <a:ext cx="777240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Tablet nabízí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plikace k využití v různých předmětech – prvouka, přírodopis, zeměpis, hudební výchova, výtvarná výchova, dopravní výchova, chemie, fyzika, atd.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Nástroje pro sdílení – vytvořené dílo lze poslat učiteli, zadání lze poslat žákům, celé třídě</a:t>
            </a:r>
          </a:p>
          <a:p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Showbie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Nearpod</a:t>
            </a: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9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92003555"/>
              </p:ext>
            </p:extLst>
          </p:nvPr>
        </p:nvGraphicFramePr>
        <p:xfrm>
          <a:off x="914400" y="476672"/>
          <a:ext cx="77724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pic>
        <p:nvPicPr>
          <p:cNvPr id="6" name="Zástupný symbol pro obsah 5"/>
          <p:cNvPicPr>
            <a:picLocks noGrp="1"/>
          </p:cNvPicPr>
          <p:nvPr>
            <p:ph sz="quarter" idx="1"/>
          </p:nvPr>
        </p:nvPicPr>
        <p:blipFill rotWithShape="1">
          <a:blip r:embed="rId7"/>
          <a:srcRect l="12732" t="6470" r="7403" b="8823"/>
          <a:stretch/>
        </p:blipFill>
        <p:spPr bwMode="auto">
          <a:xfrm>
            <a:off x="971600" y="1784350"/>
            <a:ext cx="7667131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47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8994339"/>
              </p:ext>
            </p:extLst>
          </p:nvPr>
        </p:nvGraphicFramePr>
        <p:xfrm>
          <a:off x="914400" y="274638"/>
          <a:ext cx="7772400" cy="3082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Mgr</a:t>
            </a:r>
            <a:r>
              <a:rPr lang="cs-CZ" dirty="0"/>
              <a:t>. Ivana Nováková</a:t>
            </a:r>
          </a:p>
          <a:p>
            <a:pPr marL="0" indent="0" algn="ctr">
              <a:buNone/>
            </a:pPr>
            <a:r>
              <a:rPr lang="cs-CZ" dirty="0">
                <a:hlinkClick r:id="rId7"/>
              </a:rPr>
              <a:t>ivanovakova@seznam.cz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Tel</a:t>
            </a:r>
            <a:r>
              <a:rPr lang="cs-CZ"/>
              <a:t>.: </a:t>
            </a:r>
            <a:r>
              <a:rPr lang="cs-CZ" smtClean="0"/>
              <a:t>608 978 821</a:t>
            </a:r>
            <a:endParaRPr lang="cs-CZ" dirty="0"/>
          </a:p>
          <a:p>
            <a:endParaRPr lang="cs-CZ" dirty="0"/>
          </a:p>
        </p:txBody>
      </p:sp>
      <p:pic>
        <p:nvPicPr>
          <p:cNvPr id="6" name="Picture 3" descr="X:\Projektový management - ATLANTIS\Realizace\loga\OPVK_hor_zakladni_logolink_CB_cz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11866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469929722"/>
              </p:ext>
            </p:extLst>
          </p:nvPr>
        </p:nvGraphicFramePr>
        <p:xfrm>
          <a:off x="914400" y="404664"/>
          <a:ext cx="7772400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44580312"/>
              </p:ext>
            </p:extLst>
          </p:nvPr>
        </p:nvGraphicFramePr>
        <p:xfrm>
          <a:off x="914400" y="908720"/>
          <a:ext cx="3733800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829129953"/>
              </p:ext>
            </p:extLst>
          </p:nvPr>
        </p:nvGraphicFramePr>
        <p:xfrm>
          <a:off x="4953000" y="908720"/>
          <a:ext cx="3733800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57200" y="1412776"/>
            <a:ext cx="4474840" cy="4713387"/>
          </a:xfrm>
        </p:spPr>
        <p:txBody>
          <a:bodyPr>
            <a:normAutofit fontScale="47500" lnSpcReduction="20000"/>
          </a:bodyPr>
          <a:lstStyle/>
          <a:p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Hendikepovaní – nejvyšší počet aplikací, cíleně vytvářených pro AAK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speciální školství</a:t>
            </a: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Obrovská nabídka aplikací zdarma nebo v demoverzích (Apple má obrovský rozpočet na vývoj, vysoký počet vývojářů, hlídá kvalitu)</a:t>
            </a: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Uživatelsky jednoduché vzdělávací aplikace v ceně kolem 0,75 – 3 euro  </a:t>
            </a:r>
            <a:endParaRPr lang="cs-CZ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Přídavná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zařízení pro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přizpůsobení pro hendikepované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(držáky, obaly, ovládání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lze vybavit českým textem, přemluvením do češtiny i vkládáním vlastních fotografií</a:t>
            </a: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určené pro iPod, iPhone lze využít v iPadu</a:t>
            </a: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Výdrž baterie je bezkonkurenční.</a:t>
            </a: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Nepropustnost systému virům!</a:t>
            </a: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Weby - užitečné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rady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stránky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www.i-sen.cz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www.ischool.cz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(popis aplikací, </a:t>
            </a:r>
            <a:r>
              <a:rPr lang="cs-CZ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videonávody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uzpůsobení, kontakt v případě problému);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www.ipadveskole.cz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www.jablickar.cz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komentáře, poradna,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www.i-logo.cz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přehled vhodných aplikací v klinické 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logopedii</a:t>
            </a:r>
          </a:p>
          <a:p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Podpora společnosti 24U.s.r.o. , </a:t>
            </a:r>
            <a:r>
              <a:rPr lang="cs-CZ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iStyle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věnují se rozšiřování </a:t>
            </a:r>
            <a:r>
              <a:rPr lang="cs-CZ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iPadů</a:t>
            </a: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škol, pomáhají s financováním, pořádají školení</a:t>
            </a:r>
          </a:p>
          <a:p>
            <a:endParaRPr lang="cs-CZ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>
          <a:xfrm>
            <a:off x="5148064" y="1412776"/>
            <a:ext cx="3538736" cy="4713387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Cena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tabletu je poměrně vysoká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Paměť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tabletu nelze rozšířit, po nákupu je limit aplikací a dat       v nich jednou pro vždy dán (pozn.: částečně lze obejít externími přenosnými zařízeními – fotografie, videa)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Chybí USB rozhraní (přenos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medií do iPadu je složitější)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jsou většinou v angličtině, včetně návodů k jejich přizpůsobení uživateli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Platba aplikací v euro</a:t>
            </a:r>
          </a:p>
          <a:p>
            <a:pPr marL="0" indent="0">
              <a:buNone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88968768"/>
              </p:ext>
            </p:extLst>
          </p:nvPr>
        </p:nvGraphicFramePr>
        <p:xfrm>
          <a:off x="914400" y="27305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954632602"/>
              </p:ext>
            </p:extLst>
          </p:nvPr>
        </p:nvGraphicFramePr>
        <p:xfrm>
          <a:off x="899592" y="1556792"/>
          <a:ext cx="3733800" cy="61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988632401"/>
              </p:ext>
            </p:extLst>
          </p:nvPr>
        </p:nvGraphicFramePr>
        <p:xfrm>
          <a:off x="4953000" y="1447800"/>
          <a:ext cx="37338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Vzdělávání dotykem CZ.1.07/1.3.00/51.0031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971600" y="2348880"/>
            <a:ext cx="3733800" cy="3886200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Obrovské množství výrobců – příznivá cena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USB rozhraní – jednoduchost v ovládání dalších zařízení,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možnost zvýšení kapacity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přístroje přehráváním obsahu externích disků přímo v tabletu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platba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aplikací v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Kč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Kompatibilita s účtem uživatele – (např.: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gmail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>
          <a:xfrm>
            <a:off x="5004048" y="2564904"/>
            <a:ext cx="3733800" cy="3886200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Cena může limitovat využití – levné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přístroje (paměť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displej, fotoaparát, kvalita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videozáznamu)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AAK aplikace (většinou) nejsou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nabídce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Chybí, resp. znatelně menší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komunita „poradců“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je možné napadnout stejně jako v PC, notebooku i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smartphonu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3646</Words>
  <Application>Microsoft Office PowerPoint</Application>
  <PresentationFormat>Předvádění na obrazovce (4:3)</PresentationFormat>
  <Paragraphs>465</Paragraphs>
  <Slides>75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0" baseType="lpstr">
      <vt:lpstr>Arial</vt:lpstr>
      <vt:lpstr>Calibri</vt:lpstr>
      <vt:lpstr>Times New Roman</vt:lpstr>
      <vt:lpstr>Wingdings</vt:lpstr>
      <vt:lpstr>Motiv systému Office</vt:lpstr>
      <vt:lpstr>Projekt „ Vzdělávání dotykem“ CZ.1.07/1.3.00/51.0031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Maruška</dc:creator>
  <cp:lastModifiedBy>Alena Boukalová</cp:lastModifiedBy>
  <cp:revision>28</cp:revision>
  <dcterms:created xsi:type="dcterms:W3CDTF">2014-10-29T08:04:52Z</dcterms:created>
  <dcterms:modified xsi:type="dcterms:W3CDTF">2015-04-22T08:20:30Z</dcterms:modified>
</cp:coreProperties>
</file>