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Fira Sans Extra Condensed Medium"/>
      <p:regular r:id="rId34"/>
      <p:bold r:id="rId35"/>
      <p:italic r:id="rId36"/>
      <p:boldItalic r:id="rId37"/>
    </p:embeddedFont>
    <p:embeddedFont>
      <p:font typeface="Proxima Nova Semibold"/>
      <p:regular r:id="rId38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Semibold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regular.fntdata"/><Relationship Id="rId25" Type="http://schemas.openxmlformats.org/officeDocument/2006/relationships/slide" Target="slides/slide18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35" Type="http://schemas.openxmlformats.org/officeDocument/2006/relationships/font" Target="fonts/FiraSansExtraCondensedMedium-bold.fntdata"/><Relationship Id="rId12" Type="http://schemas.openxmlformats.org/officeDocument/2006/relationships/slide" Target="slides/slide5.xml"/><Relationship Id="rId34" Type="http://schemas.openxmlformats.org/officeDocument/2006/relationships/font" Target="fonts/FiraSansExtraCondensedMedium-regular.fntdata"/><Relationship Id="rId15" Type="http://schemas.openxmlformats.org/officeDocument/2006/relationships/slide" Target="slides/slide8.xml"/><Relationship Id="rId37" Type="http://schemas.openxmlformats.org/officeDocument/2006/relationships/font" Target="fonts/FiraSansExtraCondensedMedium-boldItalic.fntdata"/><Relationship Id="rId14" Type="http://schemas.openxmlformats.org/officeDocument/2006/relationships/slide" Target="slides/slide7.xml"/><Relationship Id="rId36" Type="http://schemas.openxmlformats.org/officeDocument/2006/relationships/font" Target="fonts/FiraSansExtraCondensedMedium-italic.fntdata"/><Relationship Id="rId17" Type="http://schemas.openxmlformats.org/officeDocument/2006/relationships/slide" Target="slides/slide10.xml"/><Relationship Id="rId39" Type="http://schemas.openxmlformats.org/officeDocument/2006/relationships/font" Target="fonts/ProximaNovaSemibold-bold.fntdata"/><Relationship Id="rId16" Type="http://schemas.openxmlformats.org/officeDocument/2006/relationships/slide" Target="slides/slide9.xml"/><Relationship Id="rId38" Type="http://schemas.openxmlformats.org/officeDocument/2006/relationships/font" Target="fonts/ProximaNovaSemibold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ad.bookcreator.com/4dgyaY6LdnQr04l5Fs8t3K4WE4n1/kMrxDWs4QNWZZ1liF9V1tQ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ad.bookcreator.com/4dgyaY6LdnQr04l5Fs8t3K4WE4n1/kMrxDWs4QNWZZ1liF9V1tQ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gifolio.rvp.cz/view/view.php?id=13123&amp;rate=5" TargetMode="External"/><Relationship Id="rId3" Type="http://schemas.openxmlformats.org/officeDocument/2006/relationships/hyperlink" Target="http://www.nuv.cz/file/4982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oxfordowl.co.uk/api/digital_books/1262.html" TargetMode="External"/><Relationship Id="rId3" Type="http://schemas.openxmlformats.org/officeDocument/2006/relationships/hyperlink" Target="https://docs.google.com/spreadsheets/d/15JbWcuINvOnC_2nchN81-VcCO-24EJbJB7ZlpRZg8Pg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41bbf3fef_0_44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d41bbf3fef_0_4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2b1f7c9b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2b1f7c9b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2b1f7c9b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2b1f7c9b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d2b1f7c9bd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d2b1f7c9b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d2b1f7c9bd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d2b1f7c9bd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d2b1f7c9bd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d2b1f7c9bd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d2b1f7c9bd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d2b1f7c9bd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https://read.bookcreator.com/4dgyaY6LdnQr04l5Fs8t3K4WE4n1/kMrxDWs4QNWZZ1liF9V1tQ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d1742a91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d1742a91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https://read.bookcreator.com/4dgyaY6LdnQr04l5Fs8t3K4WE4n1/kMrxDWs4QNWZZ1liF9V1tQ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d41bbf3fef_0_117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d41bbf3fef_0_1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8b7245fa6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8b7245fa6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41bbf3fef_0_44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d41bbf3fef_0_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41bbf3fef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d41bbf3fef_0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1bbf3fef_0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d41bbf3fef_0_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41bbf3fef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d41bbf3fef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2b1f7c9b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d2b1f7c9b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https://digifolio.rvp.cz/view/view.php?id=13123&amp;rate=5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http://www.nuv.cz/file/4982/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e96c7d2dc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e96c7d2dc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d2b1f7c9b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d2b1f7c9b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2b1f7c9bd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d2b1f7c9b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https://www.oxfordowl.co.uk/api/digital_books/1262.html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https://docs.google.com/spreadsheets/d/15JbWcuINvOnC_2nchN81-VcCO-24EJbJB7ZlpRZg8Pg/edit?usp=sharing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109525" y="1502413"/>
            <a:ext cx="33189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109373" y="2945988"/>
            <a:ext cx="33189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1">
  <p:cSld name="CUSTOM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5985575" y="1630513"/>
            <a:ext cx="2484300" cy="84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subTitle"/>
          </p:nvPr>
        </p:nvSpPr>
        <p:spPr>
          <a:xfrm>
            <a:off x="5971000" y="2587772"/>
            <a:ext cx="25134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2">
  <p:cSld name="CUSTOM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73375" y="1636213"/>
            <a:ext cx="2484300" cy="84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658800" y="2593472"/>
            <a:ext cx="2513400" cy="9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ctrTitle"/>
          </p:nvPr>
        </p:nvSpPr>
        <p:spPr>
          <a:xfrm>
            <a:off x="1143000" y="3294347"/>
            <a:ext cx="4491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subTitle"/>
          </p:nvPr>
        </p:nvSpPr>
        <p:spPr>
          <a:xfrm>
            <a:off x="5773479" y="3294347"/>
            <a:ext cx="28788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65" name="Google Shape;65;p18"/>
          <p:cNvCxnSpPr/>
          <p:nvPr/>
        </p:nvCxnSpPr>
        <p:spPr>
          <a:xfrm>
            <a:off x="5704010" y="3030274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6" name="Google Shape;66;p18"/>
          <p:cNvGrpSpPr/>
          <p:nvPr/>
        </p:nvGrpSpPr>
        <p:grpSpPr>
          <a:xfrm>
            <a:off x="763191" y="442913"/>
            <a:ext cx="3340894" cy="413100"/>
            <a:chOff x="1017588" y="590550"/>
            <a:chExt cx="4454525" cy="550800"/>
          </a:xfrm>
        </p:grpSpPr>
        <p:sp>
          <p:nvSpPr>
            <p:cNvPr id="67" name="Google Shape;67;p18"/>
            <p:cNvSpPr/>
            <p:nvPr/>
          </p:nvSpPr>
          <p:spPr>
            <a:xfrm>
              <a:off x="4679950" y="598488"/>
              <a:ext cx="522289" cy="350836"/>
            </a:xfrm>
            <a:custGeom>
              <a:rect b="b" l="l" r="r" t="t"/>
              <a:pathLst>
                <a:path extrusionOk="0" h="663" w="986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4402138" y="987425"/>
              <a:ext cx="55563" cy="49212"/>
            </a:xfrm>
            <a:custGeom>
              <a:rect b="b" l="l" r="r" t="t"/>
              <a:pathLst>
                <a:path extrusionOk="0" h="92" w="106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4476750" y="987425"/>
              <a:ext cx="48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4500563" y="987425"/>
              <a:ext cx="44450" cy="49212"/>
            </a:xfrm>
            <a:custGeom>
              <a:rect b="b" l="l" r="r" t="t"/>
              <a:pathLst>
                <a:path extrusionOk="0" h="92" w="85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4564063" y="987425"/>
              <a:ext cx="48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4584700" y="985838"/>
              <a:ext cx="41275" cy="50800"/>
            </a:xfrm>
            <a:custGeom>
              <a:rect b="b" l="l" r="r" t="t"/>
              <a:pathLst>
                <a:path extrusionOk="0" h="96" w="77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4637088" y="987425"/>
              <a:ext cx="41275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4691063" y="987425"/>
              <a:ext cx="38100" cy="49212"/>
            </a:xfrm>
            <a:custGeom>
              <a:rect b="b" l="l" r="r" t="t"/>
              <a:pathLst>
                <a:path extrusionOk="0" h="92" w="71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4745038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4800600" y="985838"/>
              <a:ext cx="41275" cy="50800"/>
            </a:xfrm>
            <a:custGeom>
              <a:rect b="b" l="l" r="r" t="t"/>
              <a:pathLst>
                <a:path extrusionOk="0" h="96" w="7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4851400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4902200" y="987425"/>
              <a:ext cx="49213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4960938" y="985838"/>
              <a:ext cx="50800" cy="50800"/>
            </a:xfrm>
            <a:custGeom>
              <a:rect b="b" l="l" r="r" t="t"/>
              <a:pathLst>
                <a:path extrusionOk="0" h="96" w="98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5054600" y="973138"/>
              <a:ext cx="41275" cy="63500"/>
            </a:xfrm>
            <a:custGeom>
              <a:rect b="b" l="l" r="r" t="t"/>
              <a:pathLst>
                <a:path extrusionOk="0" h="121" w="78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5111750" y="987425"/>
              <a:ext cx="41275" cy="49212"/>
            </a:xfrm>
            <a:custGeom>
              <a:rect b="b" l="l" r="r" t="t"/>
              <a:pathLst>
                <a:path extrusionOk="0" h="92" w="80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5160963" y="985838"/>
              <a:ext cx="52388" cy="50800"/>
            </a:xfrm>
            <a:custGeom>
              <a:rect b="b" l="l" r="r" t="t"/>
              <a:pathLst>
                <a:path extrusionOk="0" h="96" w="97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5227638" y="987425"/>
              <a:ext cx="36513" cy="49212"/>
            </a:xfrm>
            <a:custGeom>
              <a:rect b="b" l="l" r="r" t="t"/>
              <a:pathLst>
                <a:path extrusionOk="0" h="92" w="68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5276850" y="985838"/>
              <a:ext cx="39688" cy="50800"/>
            </a:xfrm>
            <a:custGeom>
              <a:rect b="b" l="l" r="r" t="t"/>
              <a:pathLst>
                <a:path extrusionOk="0" h="96" w="7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5327650" y="987425"/>
              <a:ext cx="42863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5376863" y="987425"/>
              <a:ext cx="50800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5440363" y="973138"/>
              <a:ext cx="12700" cy="63500"/>
            </a:xfrm>
            <a:custGeom>
              <a:rect b="b" l="l" r="r" t="t"/>
              <a:pathLst>
                <a:path extrusionOk="0" h="120" w="23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5465763" y="1030288"/>
              <a:ext cx="6350" cy="17462"/>
            </a:xfrm>
            <a:custGeom>
              <a:rect b="b" l="l" r="r" t="t"/>
              <a:pathLst>
                <a:path extrusionOk="0" h="32" w="10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484688" y="1063625"/>
              <a:ext cx="46038" cy="39687"/>
            </a:xfrm>
            <a:custGeom>
              <a:rect b="b" l="l" r="r" t="t"/>
              <a:pathLst>
                <a:path extrusionOk="0" h="77" w="88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4545013" y="1063625"/>
              <a:ext cx="28575" cy="39687"/>
            </a:xfrm>
            <a:custGeom>
              <a:rect b="b" l="l" r="r" t="t"/>
              <a:pathLst>
                <a:path extrusionOk="0" h="77" w="54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4581525" y="1050925"/>
              <a:ext cx="41275" cy="52387"/>
            </a:xfrm>
            <a:custGeom>
              <a:rect b="b" l="l" r="r" t="t"/>
              <a:pathLst>
                <a:path extrusionOk="0" h="100" w="78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4632325" y="1063625"/>
              <a:ext cx="38100" cy="39687"/>
            </a:xfrm>
            <a:custGeom>
              <a:rect b="b" l="l" r="r" t="t"/>
              <a:pathLst>
                <a:path extrusionOk="0" h="77" w="72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4681538" y="1063625"/>
              <a:ext cx="31750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4722813" y="1050925"/>
              <a:ext cx="34925" cy="52387"/>
            </a:xfrm>
            <a:custGeom>
              <a:rect b="b" l="l" r="r" t="t"/>
              <a:pathLst>
                <a:path extrusionOk="0" h="100" w="66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4768850" y="1063625"/>
              <a:ext cx="30163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4829175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4899025" y="1063625"/>
              <a:ext cx="34925" cy="39687"/>
            </a:xfrm>
            <a:custGeom>
              <a:rect b="b" l="l" r="r" t="t"/>
              <a:pathLst>
                <a:path extrusionOk="0" h="77" w="66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4943475" y="1050925"/>
              <a:ext cx="31750" cy="52387"/>
            </a:xfrm>
            <a:custGeom>
              <a:rect b="b" l="l" r="r" t="t"/>
              <a:pathLst>
                <a:path extrusionOk="0" h="100" w="59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4986338" y="1063625"/>
              <a:ext cx="30163" cy="39687"/>
            </a:xfrm>
            <a:custGeom>
              <a:rect b="b" l="l" r="r" t="t"/>
              <a:pathLst>
                <a:path extrusionOk="0" h="77" w="56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021263" y="1062038"/>
              <a:ext cx="41275" cy="42862"/>
            </a:xfrm>
            <a:custGeom>
              <a:rect b="b" l="l" r="r" t="t"/>
              <a:pathLst>
                <a:path extrusionOk="0" h="79" w="80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068888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116513" y="1050925"/>
              <a:ext cx="38100" cy="52387"/>
            </a:xfrm>
            <a:custGeom>
              <a:rect b="b" l="l" r="r" t="t"/>
              <a:pathLst>
                <a:path extrusionOk="0" h="100" w="73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5162550" y="1062038"/>
              <a:ext cx="41275" cy="42862"/>
            </a:xfrm>
            <a:custGeom>
              <a:rect b="b" l="l" r="r" t="t"/>
              <a:pathLst>
                <a:path extrusionOk="0" h="79" w="77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5214938" y="1063625"/>
              <a:ext cx="34925" cy="39687"/>
            </a:xfrm>
            <a:custGeom>
              <a:rect b="b" l="l" r="r" t="t"/>
              <a:pathLst>
                <a:path extrusionOk="0" h="77" w="65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5260975" y="1062038"/>
              <a:ext cx="42863" cy="42862"/>
            </a:xfrm>
            <a:custGeom>
              <a:rect b="b" l="l" r="r" t="t"/>
              <a:pathLst>
                <a:path extrusionOk="0" h="79" w="81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310188" y="1063625"/>
              <a:ext cx="41275" cy="39687"/>
            </a:xfrm>
            <a:custGeom>
              <a:rect b="b" l="l" r="r" t="t"/>
              <a:pathLst>
                <a:path extrusionOk="0" h="77" w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5357813" y="1063625"/>
              <a:ext cx="38100" cy="39687"/>
            </a:xfrm>
            <a:custGeom>
              <a:rect b="b" l="l" r="r" t="t"/>
              <a:pathLst>
                <a:path extrusionOk="0" h="77" w="73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1017588" y="59055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1403350" y="655638"/>
              <a:ext cx="55563" cy="55562"/>
            </a:xfrm>
            <a:custGeom>
              <a:rect b="b" l="l" r="r" t="t"/>
              <a:pathLst>
                <a:path extrusionOk="0" h="103" w="107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1312863" y="679450"/>
              <a:ext cx="57150" cy="55562"/>
            </a:xfrm>
            <a:custGeom>
              <a:rect b="b" l="l" r="r" t="t"/>
              <a:pathLst>
                <a:path extrusionOk="0" h="104" w="108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246188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1220788" y="836613"/>
              <a:ext cx="57150" cy="53975"/>
            </a:xfrm>
            <a:custGeom>
              <a:rect b="b" l="l" r="r" t="t"/>
              <a:pathLst>
                <a:path extrusionOk="0" h="102" w="108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1246188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312863" y="993775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1403350" y="1017588"/>
              <a:ext cx="55563" cy="53975"/>
            </a:xfrm>
            <a:custGeom>
              <a:rect b="b" l="l" r="r" t="t"/>
              <a:pathLst>
                <a:path extrusionOk="0" h="102" w="107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1492250" y="993775"/>
              <a:ext cx="58738" cy="53975"/>
            </a:xfrm>
            <a:custGeom>
              <a:rect b="b" l="l" r="r" t="t"/>
              <a:pathLst>
                <a:path extrusionOk="0" h="104" w="109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1558925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582738" y="836613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558925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1492250" y="679450"/>
              <a:ext cx="58738" cy="55562"/>
            </a:xfrm>
            <a:custGeom>
              <a:rect b="b" l="l" r="r" t="t"/>
              <a:pathLst>
                <a:path extrusionOk="0" h="104" w="109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1935163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1993900" y="673100"/>
              <a:ext cx="73025" cy="79375"/>
            </a:xfrm>
            <a:custGeom>
              <a:rect b="b" l="l" r="r" t="t"/>
              <a:pathLst>
                <a:path extrusionOk="0" h="151" w="138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2078038" y="673100"/>
              <a:ext cx="63500" cy="77787"/>
            </a:xfrm>
            <a:custGeom>
              <a:rect b="b" l="l" r="r" t="t"/>
              <a:pathLst>
                <a:path extrusionOk="0" h="149" w="121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2146300" y="671513"/>
              <a:ext cx="76200" cy="80962"/>
            </a:xfrm>
            <a:custGeom>
              <a:rect b="b" l="l" r="r" t="t"/>
              <a:pathLst>
                <a:path extrusionOk="0" h="154" w="143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2236788" y="673100"/>
              <a:ext cx="57150" cy="77787"/>
            </a:xfrm>
            <a:custGeom>
              <a:rect b="b" l="l" r="r" t="t"/>
              <a:pathLst>
                <a:path extrusionOk="0" h="149" w="107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2303463" y="671513"/>
              <a:ext cx="50800" cy="80962"/>
            </a:xfrm>
            <a:custGeom>
              <a:rect b="b" l="l" r="r" t="t"/>
              <a:pathLst>
                <a:path extrusionOk="0" h="154" w="97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2368550" y="673100"/>
              <a:ext cx="63500" cy="77787"/>
            </a:xfrm>
            <a:custGeom>
              <a:rect b="b" l="l" r="r" t="t"/>
              <a:pathLst>
                <a:path extrusionOk="0" h="148" w="121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2432050" y="649288"/>
              <a:ext cx="74613" cy="101600"/>
            </a:xfrm>
            <a:custGeom>
              <a:rect b="b" l="l" r="r" t="t"/>
              <a:pathLst>
                <a:path extrusionOk="0" h="194" w="141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2554288" y="673100"/>
              <a:ext cx="63500" cy="79375"/>
            </a:xfrm>
            <a:custGeom>
              <a:rect b="b" l="l" r="r" t="t"/>
              <a:pathLst>
                <a:path extrusionOk="0" h="151" w="12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2636838" y="673100"/>
              <a:ext cx="61913" cy="79375"/>
            </a:xfrm>
            <a:custGeom>
              <a:rect b="b" l="l" r="r" t="t"/>
              <a:pathLst>
                <a:path extrusionOk="0" h="151" w="119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2719388" y="67310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2752725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1933575" y="806450"/>
              <a:ext cx="47625" cy="77787"/>
            </a:xfrm>
            <a:custGeom>
              <a:rect b="b" l="l" r="r" t="t"/>
              <a:pathLst>
                <a:path extrusionOk="0" h="148" w="8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982788" y="825500"/>
              <a:ext cx="53975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2043113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2079625" y="825500"/>
              <a:ext cx="52388" cy="58737"/>
            </a:xfrm>
            <a:custGeom>
              <a:rect b="b" l="l" r="r" t="t"/>
              <a:pathLst>
                <a:path extrusionOk="0" h="112" w="99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139950" y="825500"/>
              <a:ext cx="50800" cy="80962"/>
            </a:xfrm>
            <a:custGeom>
              <a:rect b="b" l="l" r="r" t="t"/>
              <a:pathLst>
                <a:path extrusionOk="0" h="153" w="95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2195513" y="825500"/>
              <a:ext cx="38100" cy="58737"/>
            </a:xfrm>
            <a:custGeom>
              <a:rect b="b" l="l" r="r" t="t"/>
              <a:pathLst>
                <a:path extrusionOk="0" h="112" w="7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2241550" y="803275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309813" y="796925"/>
              <a:ext cx="19050" cy="17462"/>
            </a:xfrm>
            <a:custGeom>
              <a:rect b="b" l="l" r="r" t="t"/>
              <a:pathLst>
                <a:path extrusionOk="0" h="33" w="37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378075" y="825500"/>
              <a:ext cx="36513" cy="58737"/>
            </a:xfrm>
            <a:custGeom>
              <a:rect b="b" l="l" r="r" t="t"/>
              <a:pathLst>
                <a:path extrusionOk="0" h="112" w="70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420938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466975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506663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2565400" y="803275"/>
              <a:ext cx="47625" cy="80962"/>
            </a:xfrm>
            <a:custGeom>
              <a:rect b="b" l="l" r="r" t="t"/>
              <a:pathLst>
                <a:path extrusionOk="0" h="153" w="91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261620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2660650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2719388" y="825500"/>
              <a:ext cx="34925" cy="58737"/>
            </a:xfrm>
            <a:custGeom>
              <a:rect b="b" l="l" r="r" t="t"/>
              <a:pathLst>
                <a:path extrusionOk="0" h="111" w="66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2757488" y="796925"/>
              <a:ext cx="49213" cy="87312"/>
            </a:xfrm>
            <a:custGeom>
              <a:rect b="b" l="l" r="r" t="t"/>
              <a:pathLst>
                <a:path extrusionOk="0" h="165" w="94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2816225" y="803275"/>
              <a:ext cx="20638" cy="80962"/>
            </a:xfrm>
            <a:custGeom>
              <a:rect b="b" l="l" r="r" t="t"/>
              <a:pathLst>
                <a:path extrusionOk="0" h="154" w="37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846388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2901950" y="796925"/>
              <a:ext cx="23813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963863" y="825500"/>
              <a:ext cx="50800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3054350" y="804863"/>
              <a:ext cx="19050" cy="79375"/>
            </a:xfrm>
            <a:custGeom>
              <a:rect b="b" l="l" r="r" t="t"/>
              <a:pathLst>
                <a:path extrusionOk="0" h="150" w="38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08610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3138488" y="82550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192463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3251200" y="825500"/>
              <a:ext cx="38100" cy="58737"/>
            </a:xfrm>
            <a:custGeom>
              <a:rect b="b" l="l" r="r" t="t"/>
              <a:pathLst>
                <a:path extrusionOk="0" h="112" w="71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329565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3336925" y="804863"/>
              <a:ext cx="19050" cy="79375"/>
            </a:xfrm>
            <a:custGeom>
              <a:rect b="b" l="l" r="r" t="t"/>
              <a:pathLst>
                <a:path extrusionOk="0" h="150" w="36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365500" y="796925"/>
              <a:ext cx="47625" cy="87312"/>
            </a:xfrm>
            <a:custGeom>
              <a:rect b="b" l="l" r="r" t="t"/>
              <a:pathLst>
                <a:path extrusionOk="0" h="165" w="90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3421063" y="825500"/>
              <a:ext cx="46038" cy="58737"/>
            </a:xfrm>
            <a:custGeom>
              <a:rect b="b" l="l" r="r" t="t"/>
              <a:pathLst>
                <a:path extrusionOk="0" h="111" w="86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476625" y="796925"/>
              <a:ext cx="25400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538538" y="803275"/>
              <a:ext cx="38100" cy="80962"/>
            </a:xfrm>
            <a:custGeom>
              <a:rect b="b" l="l" r="r" t="t"/>
              <a:pathLst>
                <a:path extrusionOk="0" h="153" w="71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578225" y="82550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63855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694113" y="803275"/>
              <a:ext cx="49213" cy="80962"/>
            </a:xfrm>
            <a:custGeom>
              <a:rect b="b" l="l" r="r" t="t"/>
              <a:pathLst>
                <a:path extrusionOk="0" h="154" w="93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749675" y="825500"/>
              <a:ext cx="53975" cy="80962"/>
            </a:xfrm>
            <a:custGeom>
              <a:rect b="b" l="l" r="r" t="t"/>
              <a:pathLst>
                <a:path extrusionOk="0" h="152" w="101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1930400" y="936625"/>
              <a:ext cx="65088" cy="80962"/>
            </a:xfrm>
            <a:custGeom>
              <a:rect b="b" l="l" r="r" t="t"/>
              <a:pathLst>
                <a:path extrusionOk="0" h="154" w="123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2006600" y="958850"/>
              <a:ext cx="49213" cy="79375"/>
            </a:xfrm>
            <a:custGeom>
              <a:rect b="b" l="l" r="r" t="t"/>
              <a:pathLst>
                <a:path extrusionOk="0" h="152" w="93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2062163" y="95885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127250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2165350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2220913" y="928688"/>
              <a:ext cx="47625" cy="88900"/>
            </a:xfrm>
            <a:custGeom>
              <a:rect b="b" l="l" r="r" t="t"/>
              <a:pathLst>
                <a:path extrusionOk="0" h="167" w="90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279650" y="958850"/>
              <a:ext cx="44450" cy="57150"/>
            </a:xfrm>
            <a:custGeom>
              <a:rect b="b" l="l" r="r" t="t"/>
              <a:pathLst>
                <a:path extrusionOk="0" h="109" w="85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335213" y="930275"/>
              <a:ext cx="25400" cy="85725"/>
            </a:xfrm>
            <a:custGeom>
              <a:rect b="b" l="l" r="r" t="t"/>
              <a:pathLst>
                <a:path extrusionOk="0" h="163" w="47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401888" y="958850"/>
              <a:ext cx="50800" cy="79375"/>
            </a:xfrm>
            <a:custGeom>
              <a:rect b="b" l="l" r="r" t="t"/>
              <a:pathLst>
                <a:path extrusionOk="0" h="152" w="95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463800" y="958850"/>
              <a:ext cx="34925" cy="57150"/>
            </a:xfrm>
            <a:custGeom>
              <a:rect b="b" l="l" r="r" t="t"/>
              <a:pathLst>
                <a:path extrusionOk="0" h="109" w="65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2501900" y="958850"/>
              <a:ext cx="50800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2560638" y="955675"/>
              <a:ext cx="47625" cy="82550"/>
            </a:xfrm>
            <a:custGeom>
              <a:rect b="b" l="l" r="r" t="t"/>
              <a:pathLst>
                <a:path extrusionOk="0" h="158" w="91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2619375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2657475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2717800" y="958850"/>
              <a:ext cx="76200" cy="57150"/>
            </a:xfrm>
            <a:custGeom>
              <a:rect b="b" l="l" r="r" t="t"/>
              <a:pathLst>
                <a:path extrusionOk="0" h="109" w="144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2833688" y="938213"/>
              <a:ext cx="63500" cy="79375"/>
            </a:xfrm>
            <a:custGeom>
              <a:rect b="b" l="l" r="r" t="t"/>
              <a:pathLst>
                <a:path extrusionOk="0" h="151" w="120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2898775" y="930275"/>
              <a:ext cx="52388" cy="107950"/>
            </a:xfrm>
            <a:custGeom>
              <a:rect b="b" l="l" r="r" t="t"/>
              <a:pathLst>
                <a:path extrusionOk="0" h="206" w="101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2952750" y="958850"/>
              <a:ext cx="49213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3009900" y="935038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3063875" y="958850"/>
              <a:ext cx="47625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3124200" y="958850"/>
              <a:ext cx="76200" cy="57150"/>
            </a:xfrm>
            <a:custGeom>
              <a:rect b="b" l="l" r="r" t="t"/>
              <a:pathLst>
                <a:path extrusionOk="0" h="109" w="145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3217863" y="1001713"/>
              <a:ext cx="17463" cy="33337"/>
            </a:xfrm>
            <a:custGeom>
              <a:rect b="b" l="l" r="r" t="t"/>
              <a:pathLst>
                <a:path extrusionOk="0" h="64" w="3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263900" y="95885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3316288" y="930275"/>
              <a:ext cx="53975" cy="107950"/>
            </a:xfrm>
            <a:custGeom>
              <a:rect b="b" l="l" r="r" t="t"/>
              <a:pathLst>
                <a:path extrusionOk="0" h="206" w="100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3370263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425825" y="95885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481388" y="938213"/>
              <a:ext cx="30163" cy="100012"/>
            </a:xfrm>
            <a:custGeom>
              <a:rect b="b" l="l" r="r" t="t"/>
              <a:pathLst>
                <a:path extrusionOk="0" h="191" w="55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3543300" y="958850"/>
              <a:ext cx="49213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630613" y="958850"/>
              <a:ext cx="50800" cy="58737"/>
            </a:xfrm>
            <a:custGeom>
              <a:rect b="b" l="l" r="r" t="t"/>
              <a:pathLst>
                <a:path extrusionOk="0" h="111" w="98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3684588" y="958850"/>
              <a:ext cx="47625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736975" y="935038"/>
              <a:ext cx="50800" cy="82550"/>
            </a:xfrm>
            <a:custGeom>
              <a:rect b="b" l="l" r="r" t="t"/>
              <a:pathLst>
                <a:path extrusionOk="0" h="156" w="95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797300" y="928688"/>
              <a:ext cx="53975" cy="88900"/>
            </a:xfrm>
            <a:custGeom>
              <a:rect b="b" l="l" r="r" t="t"/>
              <a:pathLst>
                <a:path extrusionOk="0" h="167" w="101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862388" y="935038"/>
              <a:ext cx="19050" cy="82550"/>
            </a:xfrm>
            <a:custGeom>
              <a:rect b="b" l="l" r="r" t="t"/>
              <a:pathLst>
                <a:path extrusionOk="0" h="156" w="37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889375" y="930275"/>
              <a:ext cx="49213" cy="87312"/>
            </a:xfrm>
            <a:custGeom>
              <a:rect b="b" l="l" r="r" t="t"/>
              <a:pathLst>
                <a:path extrusionOk="0" h="166" w="92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3943350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000500" y="930275"/>
              <a:ext cx="49213" cy="87312"/>
            </a:xfrm>
            <a:custGeom>
              <a:rect b="b" l="l" r="r" t="t"/>
              <a:pathLst>
                <a:path extrusionOk="0" h="166" w="93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60825" y="958850"/>
              <a:ext cx="44450" cy="57150"/>
            </a:xfrm>
            <a:custGeom>
              <a:rect b="b" l="l" r="r" t="t"/>
              <a:pathLst>
                <a:path extrusionOk="0" h="109" w="86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116388" y="930275"/>
              <a:ext cx="23813" cy="85725"/>
            </a:xfrm>
            <a:custGeom>
              <a:rect b="b" l="l" r="r" t="t"/>
              <a:pathLst>
                <a:path extrusionOk="0" h="163" w="46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2287588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763191" y="4468416"/>
            <a:ext cx="615554" cy="348851"/>
          </a:xfrm>
          <a:custGeom>
            <a:rect b="b" l="l" r="r" t="t"/>
            <a:pathLst>
              <a:path extrusionOk="0" h="879" w="1552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1384698" y="4466415"/>
            <a:ext cx="4080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Gramotnosti</a:t>
            </a:r>
            <a:br>
              <a:rPr lang="en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 život</a:t>
            </a:r>
            <a:endParaRPr sz="11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EK">
  <p:cSld name="OBRAZE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>
            <p:ph idx="2" type="pic"/>
          </p:nvPr>
        </p:nvSpPr>
        <p:spPr>
          <a:xfrm>
            <a:off x="-238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A">
  <p:cSld name="PRAZDNA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r">
  <p:cSld name="auto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>
            <p:ph idx="2" type="pic"/>
          </p:nvPr>
        </p:nvSpPr>
        <p:spPr>
          <a:xfrm>
            <a:off x="4894010" y="123940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5770279" y="3159579"/>
            <a:ext cx="2949000" cy="1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216" name="Google Shape;216;p21"/>
          <p:cNvCxnSpPr/>
          <p:nvPr/>
        </p:nvCxnSpPr>
        <p:spPr>
          <a:xfrm>
            <a:off x="5698516" y="3030274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21"/>
          <p:cNvCxnSpPr/>
          <p:nvPr/>
        </p:nvCxnSpPr>
        <p:spPr>
          <a:xfrm rot="10800000">
            <a:off x="5698515" y="294703"/>
            <a:ext cx="0" cy="81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p21"/>
          <p:cNvSpPr txBox="1"/>
          <p:nvPr>
            <p:ph idx="3" type="subTitle"/>
          </p:nvPr>
        </p:nvSpPr>
        <p:spPr>
          <a:xfrm>
            <a:off x="1143000" y="3082413"/>
            <a:ext cx="44838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1"/>
          <p:cNvSpPr txBox="1"/>
          <p:nvPr>
            <p:ph type="ctrTitle"/>
          </p:nvPr>
        </p:nvSpPr>
        <p:spPr>
          <a:xfrm>
            <a:off x="1143000" y="337880"/>
            <a:ext cx="4491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">
  <p:cSld name="kapitola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1143000" y="3027837"/>
            <a:ext cx="1732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2" name="Google Shape;222;p22"/>
          <p:cNvSpPr txBox="1"/>
          <p:nvPr>
            <p:ph idx="2" type="subTitle"/>
          </p:nvPr>
        </p:nvSpPr>
        <p:spPr>
          <a:xfrm>
            <a:off x="1143000" y="2603294"/>
            <a:ext cx="17328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3" name="Google Shape;223;p22"/>
          <p:cNvSpPr/>
          <p:nvPr>
            <p:ph idx="3" type="pic"/>
          </p:nvPr>
        </p:nvSpPr>
        <p:spPr>
          <a:xfrm>
            <a:off x="2976995" y="818284"/>
            <a:ext cx="61671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type="ctrTitle"/>
          </p:nvPr>
        </p:nvSpPr>
        <p:spPr>
          <a:xfrm>
            <a:off x="1143000" y="0"/>
            <a:ext cx="2208300" cy="19095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108000" spcFirstLastPara="1" rIns="68575" wrap="square" tIns="405000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Font typeface="Arial"/>
              <a:buNone/>
              <a:defRPr b="0" sz="10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ení">
  <p:cSld name="dělení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687840" y="2427732"/>
            <a:ext cx="4093500" cy="23238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>
            <p:ph idx="1" type="body"/>
          </p:nvPr>
        </p:nvSpPr>
        <p:spPr>
          <a:xfrm>
            <a:off x="5005528" y="3134169"/>
            <a:ext cx="37851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8" name="Google Shape;228;p23"/>
          <p:cNvSpPr txBox="1"/>
          <p:nvPr>
            <p:ph idx="2" type="subTitle"/>
          </p:nvPr>
        </p:nvSpPr>
        <p:spPr>
          <a:xfrm>
            <a:off x="5005528" y="2709626"/>
            <a:ext cx="37851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9" name="Google Shape;229;p23"/>
          <p:cNvSpPr txBox="1"/>
          <p:nvPr>
            <p:ph type="ctrTitle"/>
          </p:nvPr>
        </p:nvSpPr>
        <p:spPr>
          <a:xfrm>
            <a:off x="911995" y="2824701"/>
            <a:ext cx="30204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23"/>
          <p:cNvSpPr/>
          <p:nvPr>
            <p:ph idx="3" type="pic"/>
          </p:nvPr>
        </p:nvSpPr>
        <p:spPr>
          <a:xfrm>
            <a:off x="687839" y="0"/>
            <a:ext cx="4093500" cy="24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3"/>
          <p:cNvSpPr/>
          <p:nvPr/>
        </p:nvSpPr>
        <p:spPr>
          <a:xfrm>
            <a:off x="8439345" y="-1"/>
            <a:ext cx="351600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">
  <p:cSld name="top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>
            <a:off x="687840" y="0"/>
            <a:ext cx="4093500" cy="47517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 txBox="1"/>
          <p:nvPr>
            <p:ph type="ctrTitle"/>
          </p:nvPr>
        </p:nvSpPr>
        <p:spPr>
          <a:xfrm>
            <a:off x="911995" y="2824701"/>
            <a:ext cx="30204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24"/>
          <p:cNvSpPr/>
          <p:nvPr>
            <p:ph idx="2" type="pic"/>
          </p:nvPr>
        </p:nvSpPr>
        <p:spPr>
          <a:xfrm>
            <a:off x="0" y="0"/>
            <a:ext cx="9144000" cy="24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24"/>
          <p:cNvSpPr txBox="1"/>
          <p:nvPr>
            <p:ph idx="1" type="body"/>
          </p:nvPr>
        </p:nvSpPr>
        <p:spPr>
          <a:xfrm>
            <a:off x="5005528" y="3134169"/>
            <a:ext cx="3785100" cy="1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7" name="Google Shape;237;p24"/>
          <p:cNvSpPr txBox="1"/>
          <p:nvPr>
            <p:ph idx="3" type="subTitle"/>
          </p:nvPr>
        </p:nvSpPr>
        <p:spPr>
          <a:xfrm>
            <a:off x="5005528" y="2709626"/>
            <a:ext cx="37851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">
  <p:cSld name="2/3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>
            <p:ph idx="2" type="pic"/>
          </p:nvPr>
        </p:nvSpPr>
        <p:spPr>
          <a:xfrm>
            <a:off x="0" y="0"/>
            <a:ext cx="56265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5770279" y="1556855"/>
            <a:ext cx="30204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1" name="Google Shape;241;p25"/>
          <p:cNvSpPr txBox="1"/>
          <p:nvPr>
            <p:ph idx="3" type="subTitle"/>
          </p:nvPr>
        </p:nvSpPr>
        <p:spPr>
          <a:xfrm>
            <a:off x="5778068" y="1118507"/>
            <a:ext cx="30126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2" name="Google Shape;242;p25"/>
          <p:cNvSpPr txBox="1"/>
          <p:nvPr>
            <p:ph type="ctrTitle"/>
          </p:nvPr>
        </p:nvSpPr>
        <p:spPr>
          <a:xfrm>
            <a:off x="5770279" y="337880"/>
            <a:ext cx="30204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">
  <p:cSld name="1/3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/>
          <p:nvPr>
            <p:ph idx="2" type="pic"/>
          </p:nvPr>
        </p:nvSpPr>
        <p:spPr>
          <a:xfrm>
            <a:off x="5770279" y="0"/>
            <a:ext cx="337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26"/>
          <p:cNvSpPr txBox="1"/>
          <p:nvPr>
            <p:ph idx="1" type="body"/>
          </p:nvPr>
        </p:nvSpPr>
        <p:spPr>
          <a:xfrm>
            <a:off x="1143000" y="1556855"/>
            <a:ext cx="44916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46" name="Google Shape;246;p26"/>
          <p:cNvSpPr txBox="1"/>
          <p:nvPr>
            <p:ph idx="3" type="subTitle"/>
          </p:nvPr>
        </p:nvSpPr>
        <p:spPr>
          <a:xfrm>
            <a:off x="1150790" y="1118507"/>
            <a:ext cx="44838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7" name="Google Shape;247;p26"/>
          <p:cNvSpPr txBox="1"/>
          <p:nvPr>
            <p:ph type="ctrTitle"/>
          </p:nvPr>
        </p:nvSpPr>
        <p:spPr>
          <a:xfrm>
            <a:off x="1143000" y="337880"/>
            <a:ext cx="4491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26"/>
          <p:cNvSpPr/>
          <p:nvPr/>
        </p:nvSpPr>
        <p:spPr>
          <a:xfrm>
            <a:off x="568905" y="-1"/>
            <a:ext cx="351600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obr">
  <p:cSld name="1x obr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>
            <p:ph idx="2" type="pic"/>
          </p:nvPr>
        </p:nvSpPr>
        <p:spPr>
          <a:xfrm>
            <a:off x="5436370" y="411164"/>
            <a:ext cx="3240000" cy="4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1143000" y="2210563"/>
            <a:ext cx="40707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2" name="Google Shape;252;p27"/>
          <p:cNvSpPr txBox="1"/>
          <p:nvPr>
            <p:ph type="ctrTitle"/>
          </p:nvPr>
        </p:nvSpPr>
        <p:spPr>
          <a:xfrm>
            <a:off x="1143000" y="1335357"/>
            <a:ext cx="4070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27"/>
          <p:cNvSpPr/>
          <p:nvPr/>
        </p:nvSpPr>
        <p:spPr>
          <a:xfrm>
            <a:off x="0" y="950768"/>
            <a:ext cx="920100" cy="30393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+1x obr">
  <p:cSld name="1+1x obr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/>
          <p:nvPr>
            <p:ph idx="2" type="pic"/>
          </p:nvPr>
        </p:nvSpPr>
        <p:spPr>
          <a:xfrm>
            <a:off x="0" y="0"/>
            <a:ext cx="2961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28"/>
          <p:cNvSpPr txBox="1"/>
          <p:nvPr>
            <p:ph idx="1" type="body"/>
          </p:nvPr>
        </p:nvSpPr>
        <p:spPr>
          <a:xfrm>
            <a:off x="3153640" y="2210563"/>
            <a:ext cx="40707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7" name="Google Shape;257;p28"/>
          <p:cNvSpPr txBox="1"/>
          <p:nvPr>
            <p:ph type="ctrTitle"/>
          </p:nvPr>
        </p:nvSpPr>
        <p:spPr>
          <a:xfrm>
            <a:off x="3153640" y="1335357"/>
            <a:ext cx="4070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28"/>
          <p:cNvSpPr/>
          <p:nvPr/>
        </p:nvSpPr>
        <p:spPr>
          <a:xfrm>
            <a:off x="8216321" y="950768"/>
            <a:ext cx="920100" cy="41925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8"/>
          <p:cNvSpPr/>
          <p:nvPr>
            <p:ph idx="3" type="pic"/>
          </p:nvPr>
        </p:nvSpPr>
        <p:spPr>
          <a:xfrm>
            <a:off x="7416511" y="-1"/>
            <a:ext cx="1720200" cy="22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obr">
  <p:cSld name="2x ob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4270663" y="0"/>
            <a:ext cx="4873200" cy="19095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1143000" y="3536991"/>
            <a:ext cx="1537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3" name="Google Shape;263;p29"/>
          <p:cNvSpPr/>
          <p:nvPr>
            <p:ph idx="2" type="pic"/>
          </p:nvPr>
        </p:nvSpPr>
        <p:spPr>
          <a:xfrm>
            <a:off x="4714875" y="938150"/>
            <a:ext cx="3912000" cy="1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29"/>
          <p:cNvSpPr/>
          <p:nvPr>
            <p:ph idx="3" type="pic"/>
          </p:nvPr>
        </p:nvSpPr>
        <p:spPr>
          <a:xfrm>
            <a:off x="4714875" y="2815565"/>
            <a:ext cx="3912000" cy="1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29"/>
          <p:cNvSpPr txBox="1"/>
          <p:nvPr>
            <p:ph type="ctrTitle"/>
          </p:nvPr>
        </p:nvSpPr>
        <p:spPr>
          <a:xfrm>
            <a:off x="1143000" y="1439264"/>
            <a:ext cx="30342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4" type="body"/>
          </p:nvPr>
        </p:nvSpPr>
        <p:spPr>
          <a:xfrm>
            <a:off x="2928938" y="3536991"/>
            <a:ext cx="1537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7" name="Google Shape;267;p29"/>
          <p:cNvSpPr txBox="1"/>
          <p:nvPr>
            <p:ph idx="5" type="body"/>
          </p:nvPr>
        </p:nvSpPr>
        <p:spPr>
          <a:xfrm>
            <a:off x="1122219" y="3085358"/>
            <a:ext cx="15585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8" name="Google Shape;268;p29"/>
          <p:cNvSpPr txBox="1"/>
          <p:nvPr>
            <p:ph idx="6" type="body"/>
          </p:nvPr>
        </p:nvSpPr>
        <p:spPr>
          <a:xfrm>
            <a:off x="2928938" y="3085357"/>
            <a:ext cx="1537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obr">
  <p:cSld name="3x obr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/>
          <p:nvPr/>
        </p:nvSpPr>
        <p:spPr>
          <a:xfrm>
            <a:off x="5696816" y="0"/>
            <a:ext cx="3439800" cy="51435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/>
          <p:nvPr>
            <p:ph idx="2" type="pic"/>
          </p:nvPr>
        </p:nvSpPr>
        <p:spPr>
          <a:xfrm>
            <a:off x="5200582" y="1780132"/>
            <a:ext cx="19692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30"/>
          <p:cNvSpPr/>
          <p:nvPr>
            <p:ph idx="3" type="pic"/>
          </p:nvPr>
        </p:nvSpPr>
        <p:spPr>
          <a:xfrm>
            <a:off x="3047065" y="1780132"/>
            <a:ext cx="19692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30"/>
          <p:cNvSpPr/>
          <p:nvPr>
            <p:ph idx="4" type="pic"/>
          </p:nvPr>
        </p:nvSpPr>
        <p:spPr>
          <a:xfrm>
            <a:off x="893549" y="1780132"/>
            <a:ext cx="19692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30"/>
          <p:cNvSpPr txBox="1"/>
          <p:nvPr>
            <p:ph type="ctrTitle"/>
          </p:nvPr>
        </p:nvSpPr>
        <p:spPr>
          <a:xfrm>
            <a:off x="893549" y="910199"/>
            <a:ext cx="40707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7354098" y="1780132"/>
            <a:ext cx="1296300" cy="2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76" name="Google Shape;276;p30"/>
          <p:cNvSpPr txBox="1"/>
          <p:nvPr>
            <p:ph idx="5" type="body"/>
          </p:nvPr>
        </p:nvSpPr>
        <p:spPr>
          <a:xfrm>
            <a:off x="6024129" y="898939"/>
            <a:ext cx="26262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x obr">
  <p:cSld name="4x obr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/>
          <p:nvPr/>
        </p:nvSpPr>
        <p:spPr>
          <a:xfrm>
            <a:off x="0" y="950768"/>
            <a:ext cx="920100" cy="30393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/>
          <p:nvPr>
            <p:ph idx="2" type="pic"/>
          </p:nvPr>
        </p:nvSpPr>
        <p:spPr>
          <a:xfrm>
            <a:off x="745351" y="2915339"/>
            <a:ext cx="15798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31"/>
          <p:cNvSpPr/>
          <p:nvPr>
            <p:ph idx="3" type="pic"/>
          </p:nvPr>
        </p:nvSpPr>
        <p:spPr>
          <a:xfrm>
            <a:off x="2549131" y="2915339"/>
            <a:ext cx="15798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31"/>
          <p:cNvSpPr/>
          <p:nvPr>
            <p:ph idx="4" type="pic"/>
          </p:nvPr>
        </p:nvSpPr>
        <p:spPr>
          <a:xfrm>
            <a:off x="745351" y="1132657"/>
            <a:ext cx="15798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31"/>
          <p:cNvSpPr/>
          <p:nvPr>
            <p:ph idx="5" type="pic"/>
          </p:nvPr>
        </p:nvSpPr>
        <p:spPr>
          <a:xfrm>
            <a:off x="2549131" y="1132657"/>
            <a:ext cx="15798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7393301" y="3669477"/>
            <a:ext cx="1269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4" name="Google Shape;284;p31"/>
          <p:cNvSpPr txBox="1"/>
          <p:nvPr>
            <p:ph idx="6" type="body"/>
          </p:nvPr>
        </p:nvSpPr>
        <p:spPr>
          <a:xfrm>
            <a:off x="7393301" y="3217842"/>
            <a:ext cx="1269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5" name="Google Shape;285;p31"/>
          <p:cNvSpPr txBox="1"/>
          <p:nvPr>
            <p:ph idx="7" type="body"/>
          </p:nvPr>
        </p:nvSpPr>
        <p:spPr>
          <a:xfrm>
            <a:off x="5978860" y="3669477"/>
            <a:ext cx="1269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6" name="Google Shape;286;p31"/>
          <p:cNvSpPr txBox="1"/>
          <p:nvPr>
            <p:ph idx="8" type="body"/>
          </p:nvPr>
        </p:nvSpPr>
        <p:spPr>
          <a:xfrm>
            <a:off x="5978861" y="3217842"/>
            <a:ext cx="1269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7" name="Google Shape;287;p31"/>
          <p:cNvSpPr txBox="1"/>
          <p:nvPr>
            <p:ph idx="9" type="body"/>
          </p:nvPr>
        </p:nvSpPr>
        <p:spPr>
          <a:xfrm>
            <a:off x="4564418" y="3669477"/>
            <a:ext cx="12699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8" name="Google Shape;288;p31"/>
          <p:cNvSpPr txBox="1"/>
          <p:nvPr>
            <p:ph idx="13" type="body"/>
          </p:nvPr>
        </p:nvSpPr>
        <p:spPr>
          <a:xfrm>
            <a:off x="4564419" y="3217842"/>
            <a:ext cx="1269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9" name="Google Shape;289;p31"/>
          <p:cNvSpPr txBox="1"/>
          <p:nvPr>
            <p:ph idx="14" type="subTitle"/>
          </p:nvPr>
        </p:nvSpPr>
        <p:spPr>
          <a:xfrm>
            <a:off x="4564418" y="1900152"/>
            <a:ext cx="40989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0" name="Google Shape;290;p31"/>
          <p:cNvSpPr txBox="1"/>
          <p:nvPr>
            <p:ph type="ctrTitle"/>
          </p:nvPr>
        </p:nvSpPr>
        <p:spPr>
          <a:xfrm>
            <a:off x="4564418" y="1000172"/>
            <a:ext cx="40989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zkracený">
  <p:cSld name="text zkracený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idx="1" type="body"/>
          </p:nvPr>
        </p:nvSpPr>
        <p:spPr>
          <a:xfrm>
            <a:off x="1143000" y="2210563"/>
            <a:ext cx="75333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93" name="Google Shape;293;p32"/>
          <p:cNvSpPr txBox="1"/>
          <p:nvPr>
            <p:ph type="ctrTitle"/>
          </p:nvPr>
        </p:nvSpPr>
        <p:spPr>
          <a:xfrm>
            <a:off x="1143000" y="1335357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32"/>
          <p:cNvSpPr/>
          <p:nvPr/>
        </p:nvSpPr>
        <p:spPr>
          <a:xfrm>
            <a:off x="0" y="950768"/>
            <a:ext cx="920100" cy="30393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>
  <p:cSld name="1x 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/>
          <p:nvPr>
            <p:ph idx="1" type="body"/>
          </p:nvPr>
        </p:nvSpPr>
        <p:spPr>
          <a:xfrm>
            <a:off x="1143000" y="1556855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97" name="Google Shape;297;p33"/>
          <p:cNvSpPr txBox="1"/>
          <p:nvPr>
            <p:ph idx="2" type="subTitle"/>
          </p:nvPr>
        </p:nvSpPr>
        <p:spPr>
          <a:xfrm>
            <a:off x="1150790" y="1118507"/>
            <a:ext cx="7525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8" name="Google Shape;298;p33"/>
          <p:cNvSpPr txBox="1"/>
          <p:nvPr>
            <p:ph type="ctrTitle"/>
          </p:nvPr>
        </p:nvSpPr>
        <p:spPr>
          <a:xfrm>
            <a:off x="1143000" y="337880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9" name="Google Shape;299;p33"/>
          <p:cNvSpPr/>
          <p:nvPr/>
        </p:nvSpPr>
        <p:spPr>
          <a:xfrm>
            <a:off x="568905" y="-1"/>
            <a:ext cx="351600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text">
  <p:cSld name="2x 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idx="1" type="body"/>
          </p:nvPr>
        </p:nvSpPr>
        <p:spPr>
          <a:xfrm>
            <a:off x="1143001" y="1556855"/>
            <a:ext cx="36924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02" name="Google Shape;302;p34"/>
          <p:cNvSpPr txBox="1"/>
          <p:nvPr>
            <p:ph idx="2" type="subTitle"/>
          </p:nvPr>
        </p:nvSpPr>
        <p:spPr>
          <a:xfrm>
            <a:off x="1150790" y="1118507"/>
            <a:ext cx="7525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3" name="Google Shape;303;p34"/>
          <p:cNvSpPr txBox="1"/>
          <p:nvPr>
            <p:ph type="ctrTitle"/>
          </p:nvPr>
        </p:nvSpPr>
        <p:spPr>
          <a:xfrm>
            <a:off x="1143000" y="337880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34"/>
          <p:cNvSpPr txBox="1"/>
          <p:nvPr>
            <p:ph idx="3" type="body"/>
          </p:nvPr>
        </p:nvSpPr>
        <p:spPr>
          <a:xfrm>
            <a:off x="4984219" y="1556855"/>
            <a:ext cx="36924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05" name="Google Shape;305;p34"/>
          <p:cNvSpPr/>
          <p:nvPr/>
        </p:nvSpPr>
        <p:spPr>
          <a:xfrm>
            <a:off x="568905" y="-1"/>
            <a:ext cx="351600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text">
  <p:cSld name="3x 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>
            <p:ph idx="1" type="subTitle"/>
          </p:nvPr>
        </p:nvSpPr>
        <p:spPr>
          <a:xfrm>
            <a:off x="1150790" y="1118507"/>
            <a:ext cx="75255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2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08" name="Google Shape;308;p35"/>
          <p:cNvSpPr txBox="1"/>
          <p:nvPr>
            <p:ph type="ctrTitle"/>
          </p:nvPr>
        </p:nvSpPr>
        <p:spPr>
          <a:xfrm>
            <a:off x="1143000" y="337880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35"/>
          <p:cNvSpPr txBox="1"/>
          <p:nvPr>
            <p:ph idx="2" type="body"/>
          </p:nvPr>
        </p:nvSpPr>
        <p:spPr>
          <a:xfrm>
            <a:off x="6255327" y="1543050"/>
            <a:ext cx="2421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10" name="Google Shape;310;p35"/>
          <p:cNvSpPr txBox="1"/>
          <p:nvPr>
            <p:ph idx="3" type="body"/>
          </p:nvPr>
        </p:nvSpPr>
        <p:spPr>
          <a:xfrm>
            <a:off x="1150790" y="1543050"/>
            <a:ext cx="2421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11" name="Google Shape;311;p35"/>
          <p:cNvSpPr txBox="1"/>
          <p:nvPr>
            <p:ph idx="4" type="body"/>
          </p:nvPr>
        </p:nvSpPr>
        <p:spPr>
          <a:xfrm>
            <a:off x="3703058" y="1543050"/>
            <a:ext cx="2421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12" name="Google Shape;312;p35"/>
          <p:cNvSpPr/>
          <p:nvPr/>
        </p:nvSpPr>
        <p:spPr>
          <a:xfrm>
            <a:off x="568905" y="-1"/>
            <a:ext cx="351600" cy="81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konec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/>
          <p:nvPr>
            <p:ph idx="1" type="body"/>
          </p:nvPr>
        </p:nvSpPr>
        <p:spPr>
          <a:xfrm>
            <a:off x="5770279" y="3159579"/>
            <a:ext cx="2949000" cy="16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315" name="Google Shape;315;p36"/>
          <p:cNvCxnSpPr/>
          <p:nvPr/>
        </p:nvCxnSpPr>
        <p:spPr>
          <a:xfrm>
            <a:off x="5698516" y="3030274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p36"/>
          <p:cNvSpPr txBox="1"/>
          <p:nvPr>
            <p:ph type="ctrTitle"/>
          </p:nvPr>
        </p:nvSpPr>
        <p:spPr>
          <a:xfrm>
            <a:off x="1143000" y="3062601"/>
            <a:ext cx="44916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ctrTitle"/>
          </p:nvPr>
        </p:nvSpPr>
        <p:spPr>
          <a:xfrm>
            <a:off x="1143000" y="3294347"/>
            <a:ext cx="4491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">
                <a:solidFill>
                  <a:srgbClr val="00B0F0"/>
                </a:solidFill>
              </a:rPr>
              <a:t>Společenství praxe vzdělávací oblasti Cizí jazyk</a:t>
            </a:r>
            <a:endParaRPr/>
          </a:p>
        </p:txBody>
      </p:sp>
      <p:sp>
        <p:nvSpPr>
          <p:cNvPr id="323" name="Google Shape;323;p38"/>
          <p:cNvSpPr txBox="1"/>
          <p:nvPr>
            <p:ph idx="1" type="subTitle"/>
          </p:nvPr>
        </p:nvSpPr>
        <p:spPr>
          <a:xfrm>
            <a:off x="5773479" y="3294347"/>
            <a:ext cx="28788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b="1" lang="en"/>
              <a:t>Mgr. Markéta Čonková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"/>
              <a:t>Odborný pracovník v projektu PPUČ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Sdílení a spolupráce prostřednictvím digitálních technologií</a:t>
            </a:r>
            <a:endParaRPr/>
          </a:p>
        </p:txBody>
      </p:sp>
      <p:grpSp>
        <p:nvGrpSpPr>
          <p:cNvPr id="540" name="Google Shape;540;p47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541" name="Google Shape;541;p47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2" name="Google Shape;542;p47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543" name="Google Shape;543;p47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7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45" name="Google Shape;545;p47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546" name="Google Shape;546;p47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47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556" name="Google Shape;556;p47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7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7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5" name="Google Shape;565;p47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566" name="Google Shape;566;p47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p47"/>
          <p:cNvSpPr txBox="1"/>
          <p:nvPr/>
        </p:nvSpPr>
        <p:spPr>
          <a:xfrm>
            <a:off x="5500725" y="406645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6" name="Google Shape;576;p47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77" name="Google Shape;577;p47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78" name="Google Shape;578;p47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79" name="Google Shape;579;p47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80" name="Google Shape;580;p47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47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47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47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47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7"/>
          <p:cNvSpPr txBox="1"/>
          <p:nvPr/>
        </p:nvSpPr>
        <p:spPr>
          <a:xfrm>
            <a:off x="6340400" y="150080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Využívá digitální technologie ke sdílení dat, informací a obsahu s vybranými lidmi a k týmové práci.</a:t>
            </a:r>
            <a:endParaRPr sz="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7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Spolupracuje s ostatními; rozdělí si úkol s jiným dítětem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47"/>
          <p:cNvSpPr txBox="1"/>
          <p:nvPr/>
        </p:nvSpPr>
        <p:spPr>
          <a:xfrm>
            <a:off x="6340400" y="2126263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Sdílí data, informace a obsah se svými vrstevníky a volí pro to vhodnou technologii.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7"/>
          <p:cNvSpPr txBox="1"/>
          <p:nvPr/>
        </p:nvSpPr>
        <p:spPr>
          <a:xfrm>
            <a:off x="6340400" y="2751725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Soubory sdílí se svými blízkými a učiteli pomocí zadané digitální technologie.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47"/>
          <p:cNvSpPr txBox="1"/>
          <p:nvPr/>
        </p:nvSpPr>
        <p:spPr>
          <a:xfrm>
            <a:off x="6340400" y="3377188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Práci ve skupině si rozdělí na dílčí úkoly, které plní i za pomoci digitálních technologií.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0" name="Google Shape;590;p47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91" name="Google Shape;591;p47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92" name="Google Shape;592;p47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93" name="Google Shape;593;p47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94" name="Google Shape;594;p47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95" name="Google Shape;595;p47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596" name="Google Shape;596;p47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597" name="Google Shape;597;p47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8"/>
          <p:cNvSpPr txBox="1"/>
          <p:nvPr/>
        </p:nvSpPr>
        <p:spPr>
          <a:xfrm>
            <a:off x="412500" y="646275"/>
            <a:ext cx="13806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Na konci 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5. ročníku základního vzdělávání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48"/>
          <p:cNvSpPr txBox="1"/>
          <p:nvPr/>
        </p:nvSpPr>
        <p:spPr>
          <a:xfrm>
            <a:off x="6508276" y="469175"/>
            <a:ext cx="2296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Soubory sdílí se svými blízkými a učiteli pomocí zadané digitální technologie.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2" name="Google Shape;612;p48"/>
          <p:cNvCxnSpPr/>
          <p:nvPr/>
        </p:nvCxnSpPr>
        <p:spPr>
          <a:xfrm>
            <a:off x="2048142" y="840725"/>
            <a:ext cx="1380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13" name="Google Shape;613;p48"/>
          <p:cNvCxnSpPr/>
          <p:nvPr/>
        </p:nvCxnSpPr>
        <p:spPr>
          <a:xfrm rot="10800000">
            <a:off x="4969304" y="847071"/>
            <a:ext cx="1380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614" name="Google Shape;614;p48"/>
          <p:cNvGrpSpPr/>
          <p:nvPr/>
        </p:nvGrpSpPr>
        <p:grpSpPr>
          <a:xfrm>
            <a:off x="3531821" y="455792"/>
            <a:ext cx="1328341" cy="1167622"/>
            <a:chOff x="1314615" y="2741734"/>
            <a:chExt cx="1290654" cy="867154"/>
          </a:xfrm>
        </p:grpSpPr>
        <p:sp>
          <p:nvSpPr>
            <p:cNvPr id="615" name="Google Shape;615;p48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8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8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8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48"/>
          <p:cNvSpPr/>
          <p:nvPr/>
        </p:nvSpPr>
        <p:spPr>
          <a:xfrm>
            <a:off x="1105350" y="2103063"/>
            <a:ext cx="1446900" cy="65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Slovíčka 3A</a:t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2934150" y="2103063"/>
            <a:ext cx="1446900" cy="65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Slovíčka</a:t>
            </a:r>
            <a:r>
              <a:rPr lang="en"/>
              <a:t> 3B</a:t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4762950" y="2103063"/>
            <a:ext cx="1446900" cy="65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Slovíčka 3C</a:t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6591750" y="2103063"/>
            <a:ext cx="1446900" cy="65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Slovíčka 3D</a:t>
            </a:r>
            <a:endParaRPr/>
          </a:p>
        </p:txBody>
      </p:sp>
      <p:cxnSp>
        <p:nvCxnSpPr>
          <p:cNvPr id="628" name="Google Shape;628;p48"/>
          <p:cNvCxnSpPr>
            <a:stCxn id="624" idx="2"/>
            <a:endCxn id="629" idx="1"/>
          </p:cNvCxnSpPr>
          <p:nvPr/>
        </p:nvCxnSpPr>
        <p:spPr>
          <a:xfrm>
            <a:off x="1828800" y="2755863"/>
            <a:ext cx="1751700" cy="1402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629" name="Google Shape;629;p48"/>
          <p:cNvSpPr/>
          <p:nvPr/>
        </p:nvSpPr>
        <p:spPr>
          <a:xfrm>
            <a:off x="3580500" y="3831975"/>
            <a:ext cx="1983000" cy="65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Slovíčka 3. lekce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 celou třídu</a:t>
            </a:r>
            <a:endParaRPr/>
          </a:p>
        </p:txBody>
      </p:sp>
      <p:cxnSp>
        <p:nvCxnSpPr>
          <p:cNvPr id="630" name="Google Shape;630;p48"/>
          <p:cNvCxnSpPr>
            <a:stCxn id="627" idx="2"/>
            <a:endCxn id="629" idx="3"/>
          </p:cNvCxnSpPr>
          <p:nvPr/>
        </p:nvCxnSpPr>
        <p:spPr>
          <a:xfrm flipH="1">
            <a:off x="5563500" y="2755863"/>
            <a:ext cx="1751700" cy="14025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631" name="Google Shape;631;p48"/>
          <p:cNvCxnSpPr>
            <a:stCxn id="625" idx="2"/>
            <a:endCxn id="629" idx="0"/>
          </p:cNvCxnSpPr>
          <p:nvPr/>
        </p:nvCxnSpPr>
        <p:spPr>
          <a:xfrm>
            <a:off x="3657600" y="2755863"/>
            <a:ext cx="914400" cy="10761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  <p:cxnSp>
        <p:nvCxnSpPr>
          <p:cNvPr id="632" name="Google Shape;632;p48"/>
          <p:cNvCxnSpPr>
            <a:stCxn id="626" idx="2"/>
            <a:endCxn id="629" idx="0"/>
          </p:cNvCxnSpPr>
          <p:nvPr/>
        </p:nvCxnSpPr>
        <p:spPr>
          <a:xfrm flipH="1">
            <a:off x="4572000" y="2755863"/>
            <a:ext cx="914400" cy="10761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9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Sdílení a spolupráce prostřednictvím digitálních technologií</a:t>
            </a:r>
            <a:endParaRPr/>
          </a:p>
        </p:txBody>
      </p:sp>
      <p:grpSp>
        <p:nvGrpSpPr>
          <p:cNvPr id="638" name="Google Shape;638;p49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639" name="Google Shape;639;p49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0" name="Google Shape;640;p49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641" name="Google Shape;641;p49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49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3" name="Google Shape;643;p49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644" name="Google Shape;644;p49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49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654" name="Google Shape;654;p49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3" name="Google Shape;663;p49"/>
          <p:cNvSpPr txBox="1"/>
          <p:nvPr/>
        </p:nvSpPr>
        <p:spPr>
          <a:xfrm>
            <a:off x="5500725" y="406645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4" name="Google Shape;664;p49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65" name="Google Shape;665;p49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66" name="Google Shape;666;p49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67" name="Google Shape;667;p49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49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49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49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49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49"/>
          <p:cNvSpPr txBox="1"/>
          <p:nvPr/>
        </p:nvSpPr>
        <p:spPr>
          <a:xfrm>
            <a:off x="6340400" y="150080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Využívá digitální technologie ke sdílení dat, informací a obsahu s vybranými lidmi a k týmové práci.</a:t>
            </a:r>
            <a:endParaRPr sz="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49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Spolupracuje s ostatními; rozdělí si úkol s jiným dítětem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49"/>
          <p:cNvSpPr txBox="1"/>
          <p:nvPr/>
        </p:nvSpPr>
        <p:spPr>
          <a:xfrm>
            <a:off x="6340400" y="2126263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Sdílí data, informace a obsah se svými vrstevníky a volí pro to vhodnou technologii.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49"/>
          <p:cNvSpPr txBox="1"/>
          <p:nvPr/>
        </p:nvSpPr>
        <p:spPr>
          <a:xfrm>
            <a:off x="6340400" y="2751725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Soubory sdílí se svými blízkými a učiteli pomocí zadané digitální technologie.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49"/>
          <p:cNvSpPr txBox="1"/>
          <p:nvPr/>
        </p:nvSpPr>
        <p:spPr>
          <a:xfrm>
            <a:off x="6340400" y="3377188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Práci ve skupině si rozdělí na dílčí úkoly, které plní i za pomoci digitálních technologií.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7" name="Google Shape;677;p49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79" name="Google Shape;679;p49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80" name="Google Shape;680;p49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81" name="Google Shape;681;p49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682" name="Google Shape;682;p49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683" name="Google Shape;683;p49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92" name="Google Shape;692;p49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93" name="Google Shape;693;p49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694" name="Google Shape;694;p49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695" name="Google Shape;695;p49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9025"/>
            <a:ext cx="8839198" cy="274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1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Tvorba nového digitálního obsahu, vhodně zvolený formát sdělení</a:t>
            </a:r>
            <a:endParaRPr/>
          </a:p>
        </p:txBody>
      </p:sp>
      <p:grpSp>
        <p:nvGrpSpPr>
          <p:cNvPr id="714" name="Google Shape;714;p51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715" name="Google Shape;715;p51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6" name="Google Shape;716;p51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717" name="Google Shape;717;p51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51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9" name="Google Shape;719;p51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720" name="Google Shape;720;p51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51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730" name="Google Shape;730;p51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51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740" name="Google Shape;740;p51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750" name="Google Shape;750;p51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59" name="Google Shape;759;p51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60" name="Google Shape;760;p51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61" name="Google Shape;761;p51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62" name="Google Shape;762;p51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63" name="Google Shape;763;p51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64" name="Google Shape;764;p51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51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51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51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51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9" name="Google Shape;769;p51"/>
          <p:cNvSpPr txBox="1"/>
          <p:nvPr/>
        </p:nvSpPr>
        <p:spPr>
          <a:xfrm>
            <a:off x="6340400" y="1500800"/>
            <a:ext cx="23691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Vytváří a upravuje digitální obsah v různých formátech, dané formáty kombinuje (vytváří webové prezentace, infografiku a multimédia), vyjadřuje se za pomoci digitálních prostředků ke splnění stanovených cílů</a:t>
            </a:r>
            <a:endParaRPr sz="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51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Zachycuje skutečnosti ze svého okolí a vyjadřuje své představy pomocí různých technik – i s využitím digitálních technologií.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1" name="Google Shape;771;p51"/>
          <p:cNvSpPr txBox="1"/>
          <p:nvPr/>
        </p:nvSpPr>
        <p:spPr>
          <a:xfrm>
            <a:off x="6340400" y="2126275"/>
            <a:ext cx="2274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Vytváří a upravuje digitální obsah, v případě potřeby je schopen jeden digitální formát doplnit či rozšířit jiným formátem.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51"/>
          <p:cNvSpPr txBox="1"/>
          <p:nvPr/>
        </p:nvSpPr>
        <p:spPr>
          <a:xfrm>
            <a:off x="6340400" y="2751725"/>
            <a:ext cx="2274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Vytváří jednoduchý digitální obsah (texty, tabulky, obrázky, audio, video), vyjadřuje se za pomoci digitálních prostředků ke splnění stanovených cílů.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51"/>
          <p:cNvSpPr txBox="1"/>
          <p:nvPr/>
        </p:nvSpPr>
        <p:spPr>
          <a:xfrm>
            <a:off x="6340400" y="3377188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Zachycuje skutečnosti ze svého okolí a vyjadřuje své představy i za pomoci digitálních technologií.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4" name="Google Shape;774;p51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5" name="Google Shape;775;p51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6" name="Google Shape;776;p51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7" name="Google Shape;777;p51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FFE59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778" name="Google Shape;778;p51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2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Tvorba nového digitálního obsahu, vhodně zvolený formát sdělení</a:t>
            </a:r>
            <a:endParaRPr/>
          </a:p>
        </p:txBody>
      </p:sp>
      <p:grpSp>
        <p:nvGrpSpPr>
          <p:cNvPr id="784" name="Google Shape;784;p52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785" name="Google Shape;785;p52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6" name="Google Shape;786;p52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787" name="Google Shape;787;p52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52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89" name="Google Shape;789;p52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790" name="Google Shape;790;p52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2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800" name="Google Shape;800;p52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2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2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2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2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2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810" name="Google Shape;810;p52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2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2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2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2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2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2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9" name="Google Shape;819;p52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820" name="Google Shape;820;p52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2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2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2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2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2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2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2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2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29" name="Google Shape;829;p52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30" name="Google Shape;830;p52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31" name="Google Shape;831;p52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32" name="Google Shape;832;p52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33" name="Google Shape;833;p52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34" name="Google Shape;834;p52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52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p52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52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838;p52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52"/>
          <p:cNvSpPr txBox="1"/>
          <p:nvPr/>
        </p:nvSpPr>
        <p:spPr>
          <a:xfrm>
            <a:off x="6340400" y="1500800"/>
            <a:ext cx="23691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Vytváří a upravuje digitální obsah v různých formátech, dané formáty kombinuje (vytváří webové prezentace, infografiku a multimédia), vyjadřuje se za pomoci digitálních prostředků ke splnění stanovených cílů</a:t>
            </a:r>
            <a:endParaRPr sz="5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840;p52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Zachycuje skutečnosti ze svého okolí a vyjadřuje své představy pomocí různých technik – i s využitím digitálních technologií.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52"/>
          <p:cNvSpPr txBox="1"/>
          <p:nvPr/>
        </p:nvSpPr>
        <p:spPr>
          <a:xfrm>
            <a:off x="6340400" y="2126275"/>
            <a:ext cx="2274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Vytváří a upravuje digitální obsah, v případě potřeby je schopen jeden digitální formát doplnit či rozšířit jiným formátem.</a:t>
            </a:r>
            <a:endParaRPr sz="7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842;p52"/>
          <p:cNvSpPr txBox="1"/>
          <p:nvPr/>
        </p:nvSpPr>
        <p:spPr>
          <a:xfrm>
            <a:off x="6340400" y="2751725"/>
            <a:ext cx="2274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Vytváří jednoduchý digitální obsah (texty, tabulky, obrázky, audio, video), vyjadřuje se za pomoci digitálních prostředků ke splnění stanovených cílů.</a:t>
            </a:r>
            <a:endParaRPr b="1"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52"/>
          <p:cNvSpPr txBox="1"/>
          <p:nvPr/>
        </p:nvSpPr>
        <p:spPr>
          <a:xfrm>
            <a:off x="6340400" y="3377200"/>
            <a:ext cx="2274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Zachycuje skutečnosti ze svého okolí a vyjadřuje své představy i za pomoci digitálních technologií.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4" name="Google Shape;844;p52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45" name="Google Shape;845;p52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46" name="Google Shape;846;p52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47" name="Google Shape;847;p52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848" name="Google Shape;848;p52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3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Tvorba nového digitálního obsahu v podobě namluvené online knihy</a:t>
            </a:r>
            <a:endParaRPr/>
          </a:p>
        </p:txBody>
      </p:sp>
      <p:pic>
        <p:nvPicPr>
          <p:cNvPr id="854" name="Google Shape;8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50" y="2450650"/>
            <a:ext cx="2582600" cy="15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2589" y="1510788"/>
            <a:ext cx="6451410" cy="3164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53"/>
          <p:cNvCxnSpPr/>
          <p:nvPr/>
        </p:nvCxnSpPr>
        <p:spPr>
          <a:xfrm>
            <a:off x="1852400" y="3554375"/>
            <a:ext cx="3196800" cy="9300"/>
          </a:xfrm>
          <a:prstGeom prst="straightConnector1">
            <a:avLst/>
          </a:prstGeom>
          <a:noFill/>
          <a:ln cap="flat" cmpd="sng" w="76200">
            <a:solidFill>
              <a:srgbClr val="00B0F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aniel\Desktop\logo+ucime.png" id="861" name="Google Shape;8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9247" y="2667596"/>
            <a:ext cx="2500313" cy="1563291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54"/>
          <p:cNvSpPr txBox="1"/>
          <p:nvPr/>
        </p:nvSpPr>
        <p:spPr>
          <a:xfrm>
            <a:off x="315614" y="2467295"/>
            <a:ext cx="5258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 sz="1100"/>
          </a:p>
        </p:txBody>
      </p:sp>
      <p:sp>
        <p:nvSpPr>
          <p:cNvPr id="863" name="Google Shape;863;p54"/>
          <p:cNvSpPr txBox="1"/>
          <p:nvPr/>
        </p:nvSpPr>
        <p:spPr>
          <a:xfrm>
            <a:off x="315614" y="3238500"/>
            <a:ext cx="52581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Mgr. </a:t>
            </a:r>
            <a:r>
              <a:rPr lang="en">
                <a:solidFill>
                  <a:schemeClr val="dk1"/>
                </a:solidFill>
              </a:rPr>
              <a:t>Markéta Čonková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5"/>
          <p:cNvSpPr txBox="1"/>
          <p:nvPr>
            <p:ph idx="4294967295" type="title"/>
          </p:nvPr>
        </p:nvSpPr>
        <p:spPr>
          <a:xfrm>
            <a:off x="872650" y="1371500"/>
            <a:ext cx="73152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Prezentace byla vytvořena ze šablony dostupné na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Slidesgo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 Součástí byly ikony z databáze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Freepik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Použité obrázky (fotografie) pocházejí z databáze Pixabay pod licencí, která nevyžaduje citování. 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aniel\Desktop\NPI_ppt_A4\CC-BY-SA_icon.svg.png" id="328" name="Google Shape;32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581" y="2215358"/>
            <a:ext cx="1731170" cy="6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/>
          <p:nvPr/>
        </p:nvSpPr>
        <p:spPr>
          <a:xfrm>
            <a:off x="3894364" y="2254885"/>
            <a:ext cx="3698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Celá prezentace je dostupná pod licencí CC BY-SA 4.0 Mezinárodní.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1234011" y="3533046"/>
            <a:ext cx="67968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b="0" i="0" sz="1400" u="none" cap="none" strike="noStrik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Daniel\Desktop\logo+ucime.png" id="335" name="Google Shape;3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225" y="1027547"/>
            <a:ext cx="3094264" cy="193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41"/>
          <p:cNvGrpSpPr/>
          <p:nvPr/>
        </p:nvGrpSpPr>
        <p:grpSpPr>
          <a:xfrm>
            <a:off x="4305301" y="13607"/>
            <a:ext cx="4838365" cy="5130127"/>
            <a:chOff x="0" y="0"/>
            <a:chExt cx="6400800" cy="10287000"/>
          </a:xfrm>
        </p:grpSpPr>
        <p:sp>
          <p:nvSpPr>
            <p:cNvPr id="341" name="Google Shape;341;p41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730"/>
              </a:schemeClr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41"/>
            <p:cNvGrpSpPr/>
            <p:nvPr/>
          </p:nvGrpSpPr>
          <p:grpSpPr>
            <a:xfrm>
              <a:off x="807244" y="649418"/>
              <a:ext cx="4731875" cy="2416276"/>
              <a:chOff x="6750844" y="3074840"/>
              <a:chExt cx="4731875" cy="2416276"/>
            </a:xfrm>
          </p:grpSpPr>
          <p:sp>
            <p:nvSpPr>
              <p:cNvPr id="343" name="Google Shape;343;p41"/>
              <p:cNvSpPr txBox="1"/>
              <p:nvPr/>
            </p:nvSpPr>
            <p:spPr>
              <a:xfrm>
                <a:off x="6921519" y="3284776"/>
                <a:ext cx="4561200" cy="21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300"/>
                  <a:buFont typeface="Arial"/>
                  <a:buNone/>
                </a:pPr>
                <a:r>
                  <a:rPr b="1" i="0" lang="en" sz="33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b="1" i="0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4" name="Google Shape;344;p41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345" name="Google Shape;345;p41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41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7" name="Google Shape;347;p41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348" name="Google Shape;348;p41"/>
                <p:cNvCxnSpPr/>
                <p:nvPr/>
              </p:nvCxnSpPr>
              <p:spPr>
                <a:xfrm rot="10800000">
                  <a:off x="6418017" y="4483741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349" name="Google Shape;349;p41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50" name="Google Shape;350;p41"/>
            <p:cNvSpPr txBox="1"/>
            <p:nvPr/>
          </p:nvSpPr>
          <p:spPr>
            <a:xfrm>
              <a:off x="826426" y="4543682"/>
              <a:ext cx="4864200" cy="45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1" name="Google Shape;35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06" y="11008"/>
            <a:ext cx="4285995" cy="5113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/>
          <p:nvPr>
            <p:ph type="ctrTitle"/>
          </p:nvPr>
        </p:nvSpPr>
        <p:spPr>
          <a:xfrm>
            <a:off x="4913200" y="2955650"/>
            <a:ext cx="38769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Krok za krokem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rozvoji digitální gramotnosti</a:t>
            </a:r>
            <a:endParaRPr/>
          </a:p>
        </p:txBody>
      </p:sp>
      <p:grpSp>
        <p:nvGrpSpPr>
          <p:cNvPr id="357" name="Google Shape;357;p42"/>
          <p:cNvGrpSpPr/>
          <p:nvPr/>
        </p:nvGrpSpPr>
        <p:grpSpPr>
          <a:xfrm>
            <a:off x="-8720" y="-1465877"/>
            <a:ext cx="4348570" cy="8074963"/>
            <a:chOff x="-8720" y="-1465877"/>
            <a:chExt cx="4348570" cy="8074963"/>
          </a:xfrm>
        </p:grpSpPr>
        <p:grpSp>
          <p:nvGrpSpPr>
            <p:cNvPr id="358" name="Google Shape;358;p42"/>
            <p:cNvGrpSpPr/>
            <p:nvPr/>
          </p:nvGrpSpPr>
          <p:grpSpPr>
            <a:xfrm rot="5400000">
              <a:off x="-2071360" y="596763"/>
              <a:ext cx="8074963" cy="3949684"/>
              <a:chOff x="2295705" y="2268064"/>
              <a:chExt cx="4541854" cy="2221545"/>
            </a:xfrm>
          </p:grpSpPr>
          <p:sp>
            <p:nvSpPr>
              <p:cNvPr id="359" name="Google Shape;359;p42"/>
              <p:cNvSpPr/>
              <p:nvPr/>
            </p:nvSpPr>
            <p:spPr>
              <a:xfrm>
                <a:off x="3974372" y="3944098"/>
                <a:ext cx="1184510" cy="540589"/>
              </a:xfrm>
              <a:custGeom>
                <a:rect b="b" l="l" r="r" t="t"/>
                <a:pathLst>
                  <a:path extrusionOk="0" h="27220" w="59643">
                    <a:moveTo>
                      <a:pt x="29821" y="0"/>
                    </a:moveTo>
                    <a:cubicBezTo>
                      <a:pt x="14244" y="0"/>
                      <a:pt x="1368" y="11975"/>
                      <a:pt x="0" y="27220"/>
                    </a:cubicBezTo>
                    <a:lnTo>
                      <a:pt x="3136" y="27220"/>
                    </a:lnTo>
                    <a:cubicBezTo>
                      <a:pt x="4503" y="13676"/>
                      <a:pt x="15945" y="3102"/>
                      <a:pt x="29821" y="3102"/>
                    </a:cubicBezTo>
                    <a:cubicBezTo>
                      <a:pt x="43698" y="3102"/>
                      <a:pt x="55139" y="13676"/>
                      <a:pt x="56540" y="27220"/>
                    </a:cubicBezTo>
                    <a:lnTo>
                      <a:pt x="59643" y="27220"/>
                    </a:lnTo>
                    <a:cubicBezTo>
                      <a:pt x="58275" y="11975"/>
                      <a:pt x="45432" y="0"/>
                      <a:pt x="2982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42"/>
              <p:cNvSpPr/>
              <p:nvPr/>
            </p:nvSpPr>
            <p:spPr>
              <a:xfrm>
                <a:off x="3248962" y="3972576"/>
                <a:ext cx="802284" cy="359069"/>
              </a:xfrm>
              <a:custGeom>
                <a:rect b="b" l="l" r="r" t="t"/>
                <a:pathLst>
                  <a:path extrusionOk="0" h="18080" w="40397">
                    <a:moveTo>
                      <a:pt x="535" y="0"/>
                    </a:moveTo>
                    <a:lnTo>
                      <a:pt x="1" y="1268"/>
                    </a:lnTo>
                    <a:lnTo>
                      <a:pt x="39863" y="18080"/>
                    </a:lnTo>
                    <a:cubicBezTo>
                      <a:pt x="40030" y="17646"/>
                      <a:pt x="40196" y="17246"/>
                      <a:pt x="40396" y="16812"/>
                    </a:cubicBez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42"/>
              <p:cNvSpPr/>
              <p:nvPr/>
            </p:nvSpPr>
            <p:spPr>
              <a:xfrm>
                <a:off x="2295705" y="2972266"/>
                <a:ext cx="1636980" cy="1512438"/>
              </a:xfrm>
              <a:custGeom>
                <a:rect b="b" l="l" r="r" t="t"/>
                <a:pathLst>
                  <a:path extrusionOk="0" h="76155" w="82426">
                    <a:moveTo>
                      <a:pt x="31623" y="0"/>
                    </a:moveTo>
                    <a:cubicBezTo>
                      <a:pt x="27186" y="4637"/>
                      <a:pt x="23150" y="9674"/>
                      <a:pt x="19547" y="14977"/>
                    </a:cubicBezTo>
                    <a:cubicBezTo>
                      <a:pt x="26419" y="18713"/>
                      <a:pt x="31122" y="26019"/>
                      <a:pt x="31122" y="34425"/>
                    </a:cubicBezTo>
                    <a:cubicBezTo>
                      <a:pt x="31122" y="46633"/>
                      <a:pt x="21215" y="56540"/>
                      <a:pt x="9006" y="56540"/>
                    </a:cubicBezTo>
                    <a:cubicBezTo>
                      <a:pt x="6705" y="56540"/>
                      <a:pt x="4470" y="56174"/>
                      <a:pt x="2402" y="55506"/>
                    </a:cubicBezTo>
                    <a:cubicBezTo>
                      <a:pt x="1001" y="62211"/>
                      <a:pt x="167" y="69083"/>
                      <a:pt x="0" y="76155"/>
                    </a:cubicBezTo>
                    <a:lnTo>
                      <a:pt x="71918" y="76155"/>
                    </a:lnTo>
                    <a:cubicBezTo>
                      <a:pt x="72518" y="66481"/>
                      <a:pt x="76388" y="57675"/>
                      <a:pt x="82426" y="50803"/>
                    </a:cubicBez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42"/>
              <p:cNvSpPr/>
              <p:nvPr/>
            </p:nvSpPr>
            <p:spPr>
              <a:xfrm>
                <a:off x="3551612" y="3857584"/>
                <a:ext cx="390885" cy="632025"/>
              </a:xfrm>
              <a:custGeom>
                <a:rect b="b" l="l" r="r" t="t"/>
                <a:pathLst>
                  <a:path extrusionOk="0" h="31824" w="19682">
                    <a:moveTo>
                      <a:pt x="13210" y="1"/>
                    </a:moveTo>
                    <a:cubicBezTo>
                      <a:pt x="5538" y="8540"/>
                      <a:pt x="635" y="19615"/>
                      <a:pt x="1" y="31824"/>
                    </a:cubicBezTo>
                    <a:lnTo>
                      <a:pt x="9174" y="31824"/>
                    </a:lnTo>
                    <a:cubicBezTo>
                      <a:pt x="9774" y="22150"/>
                      <a:pt x="13644" y="13344"/>
                      <a:pt x="19682" y="6472"/>
                    </a:cubicBezTo>
                    <a:lnTo>
                      <a:pt x="132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42"/>
              <p:cNvSpPr/>
              <p:nvPr/>
            </p:nvSpPr>
            <p:spPr>
              <a:xfrm>
                <a:off x="3949845" y="4238219"/>
                <a:ext cx="186843" cy="186843"/>
              </a:xfrm>
              <a:custGeom>
                <a:rect b="b" l="l" r="r" t="t"/>
                <a:pathLst>
                  <a:path extrusionOk="0" h="9408" w="9408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anchorCtr="0" anchor="ctr" bIns="91425" lIns="73150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4" name="Google Shape;364;p42"/>
              <p:cNvSpPr/>
              <p:nvPr/>
            </p:nvSpPr>
            <p:spPr>
              <a:xfrm>
                <a:off x="4018083" y="3214057"/>
                <a:ext cx="348483" cy="806256"/>
              </a:xfrm>
              <a:custGeom>
                <a:rect b="b" l="l" r="r" t="t"/>
                <a:pathLst>
                  <a:path extrusionOk="0" h="40597" w="17547">
                    <a:moveTo>
                      <a:pt x="1235" y="0"/>
                    </a:moveTo>
                    <a:lnTo>
                      <a:pt x="1" y="534"/>
                    </a:lnTo>
                    <a:lnTo>
                      <a:pt x="16279" y="40596"/>
                    </a:lnTo>
                    <a:cubicBezTo>
                      <a:pt x="16679" y="40429"/>
                      <a:pt x="17113" y="40229"/>
                      <a:pt x="17546" y="40096"/>
                    </a:cubicBez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42"/>
              <p:cNvSpPr/>
              <p:nvPr/>
            </p:nvSpPr>
            <p:spPr>
              <a:xfrm>
                <a:off x="2999884" y="2268064"/>
                <a:ext cx="1512458" cy="1636980"/>
              </a:xfrm>
              <a:custGeom>
                <a:rect b="b" l="l" r="r" t="t"/>
                <a:pathLst>
                  <a:path extrusionOk="0" h="82426" w="76156">
                    <a:moveTo>
                      <a:pt x="76155" y="0"/>
                    </a:moveTo>
                    <a:cubicBezTo>
                      <a:pt x="69617" y="167"/>
                      <a:pt x="63246" y="868"/>
                      <a:pt x="57008" y="2068"/>
                    </a:cubicBezTo>
                    <a:cubicBezTo>
                      <a:pt x="57608" y="4070"/>
                      <a:pt x="57942" y="6205"/>
                      <a:pt x="57942" y="8440"/>
                    </a:cubicBezTo>
                    <a:cubicBezTo>
                      <a:pt x="57942" y="20648"/>
                      <a:pt x="48068" y="30522"/>
                      <a:pt x="35860" y="30522"/>
                    </a:cubicBezTo>
                    <a:cubicBezTo>
                      <a:pt x="27354" y="30522"/>
                      <a:pt x="19982" y="25719"/>
                      <a:pt x="16279" y="18680"/>
                    </a:cubicBezTo>
                    <a:cubicBezTo>
                      <a:pt x="10475" y="22483"/>
                      <a:pt x="5038" y="26819"/>
                      <a:pt x="1" y="31590"/>
                    </a:cubicBezTo>
                    <a:lnTo>
                      <a:pt x="50837" y="82426"/>
                    </a:lnTo>
                    <a:cubicBezTo>
                      <a:pt x="57675" y="76388"/>
                      <a:pt x="66481" y="72519"/>
                      <a:pt x="76155" y="71885"/>
                    </a:cubicBezTo>
                    <a:lnTo>
                      <a:pt x="76155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42"/>
              <p:cNvSpPr/>
              <p:nvPr/>
            </p:nvSpPr>
            <p:spPr>
              <a:xfrm>
                <a:off x="3880297" y="3514156"/>
                <a:ext cx="632025" cy="390209"/>
              </a:xfrm>
              <a:custGeom>
                <a:rect b="b" l="l" r="r" t="t"/>
                <a:pathLst>
                  <a:path extrusionOk="0" h="19648" w="31824">
                    <a:moveTo>
                      <a:pt x="31823" y="0"/>
                    </a:moveTo>
                    <a:cubicBezTo>
                      <a:pt x="19614" y="634"/>
                      <a:pt x="8540" y="5504"/>
                      <a:pt x="0" y="13176"/>
                    </a:cubicBezTo>
                    <a:lnTo>
                      <a:pt x="6505" y="19648"/>
                    </a:lnTo>
                    <a:cubicBezTo>
                      <a:pt x="13343" y="13643"/>
                      <a:pt x="22149" y="9774"/>
                      <a:pt x="31823" y="9140"/>
                    </a:cubicBezTo>
                    <a:lnTo>
                      <a:pt x="318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42"/>
              <p:cNvSpPr/>
              <p:nvPr/>
            </p:nvSpPr>
            <p:spPr>
              <a:xfrm>
                <a:off x="4261878" y="3930176"/>
                <a:ext cx="186823" cy="186168"/>
              </a:xfrm>
              <a:custGeom>
                <a:rect b="b" l="l" r="r" t="t"/>
                <a:pathLst>
                  <a:path extrusionOk="0" h="9374" w="9407">
                    <a:moveTo>
                      <a:pt x="4703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703" y="9374"/>
                    </a:cubicBezTo>
                    <a:cubicBezTo>
                      <a:pt x="7305" y="9374"/>
                      <a:pt x="9407" y="7272"/>
                      <a:pt x="9407" y="4704"/>
                    </a:cubicBezTo>
                    <a:cubicBezTo>
                      <a:pt x="9407" y="2102"/>
                      <a:pt x="7305" y="1"/>
                      <a:pt x="4703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ctr" bIns="91425" lIns="73150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8" name="Google Shape;368;p42"/>
              <p:cNvSpPr/>
              <p:nvPr/>
            </p:nvSpPr>
            <p:spPr>
              <a:xfrm>
                <a:off x="4773956" y="3221346"/>
                <a:ext cx="359069" cy="802265"/>
              </a:xfrm>
              <a:custGeom>
                <a:rect b="b" l="l" r="r" t="t"/>
                <a:pathLst>
                  <a:path extrusionOk="0" h="40396" w="18080">
                    <a:moveTo>
                      <a:pt x="16812" y="0"/>
                    </a:moveTo>
                    <a:lnTo>
                      <a:pt x="0" y="39862"/>
                    </a:lnTo>
                    <a:cubicBezTo>
                      <a:pt x="434" y="40029"/>
                      <a:pt x="834" y="40196"/>
                      <a:pt x="1268" y="40396"/>
                    </a:cubicBezTo>
                    <a:lnTo>
                      <a:pt x="18080" y="534"/>
                    </a:lnTo>
                    <a:lnTo>
                      <a:pt x="168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42"/>
              <p:cNvSpPr/>
              <p:nvPr/>
            </p:nvSpPr>
            <p:spPr>
              <a:xfrm>
                <a:off x="4620919" y="2268064"/>
                <a:ext cx="1512438" cy="1636980"/>
              </a:xfrm>
              <a:custGeom>
                <a:rect b="b" l="l" r="r" t="t"/>
                <a:pathLst>
                  <a:path extrusionOk="0" h="82426" w="76155">
                    <a:moveTo>
                      <a:pt x="1" y="0"/>
                    </a:moveTo>
                    <a:lnTo>
                      <a:pt x="1" y="71885"/>
                    </a:lnTo>
                    <a:cubicBezTo>
                      <a:pt x="9674" y="72519"/>
                      <a:pt x="18480" y="76388"/>
                      <a:pt x="25319" y="82426"/>
                    </a:cubicBezTo>
                    <a:lnTo>
                      <a:pt x="76155" y="31590"/>
                    </a:lnTo>
                    <a:cubicBezTo>
                      <a:pt x="71418" y="27120"/>
                      <a:pt x="66348" y="23017"/>
                      <a:pt x="60911" y="19381"/>
                    </a:cubicBezTo>
                    <a:cubicBezTo>
                      <a:pt x="57108" y="26019"/>
                      <a:pt x="49936" y="30522"/>
                      <a:pt x="41730" y="30522"/>
                    </a:cubicBezTo>
                    <a:cubicBezTo>
                      <a:pt x="29522" y="30522"/>
                      <a:pt x="19615" y="20648"/>
                      <a:pt x="19615" y="8440"/>
                    </a:cubicBezTo>
                    <a:cubicBezTo>
                      <a:pt x="19615" y="6305"/>
                      <a:pt x="19915" y="4270"/>
                      <a:pt x="20482" y="2335"/>
                    </a:cubicBezTo>
                    <a:cubicBezTo>
                      <a:pt x="13844" y="968"/>
                      <a:pt x="7006" y="167"/>
                      <a:pt x="1" y="0"/>
                    </a:cubicBezTo>
                    <a:close/>
                  </a:path>
                </a:pathLst>
              </a:custGeom>
              <a:solidFill>
                <a:srgbClr val="B1CA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42"/>
              <p:cNvSpPr/>
              <p:nvPr/>
            </p:nvSpPr>
            <p:spPr>
              <a:xfrm>
                <a:off x="4620919" y="3514156"/>
                <a:ext cx="632025" cy="390209"/>
              </a:xfrm>
              <a:custGeom>
                <a:rect b="b" l="l" r="r" t="t"/>
                <a:pathLst>
                  <a:path extrusionOk="0" h="19648" w="31824">
                    <a:moveTo>
                      <a:pt x="1" y="0"/>
                    </a:moveTo>
                    <a:lnTo>
                      <a:pt x="1" y="9140"/>
                    </a:lnTo>
                    <a:cubicBezTo>
                      <a:pt x="9674" y="9774"/>
                      <a:pt x="18480" y="13643"/>
                      <a:pt x="25319" y="19648"/>
                    </a:cubicBezTo>
                    <a:lnTo>
                      <a:pt x="31823" y="13176"/>
                    </a:lnTo>
                    <a:cubicBezTo>
                      <a:pt x="23284" y="5504"/>
                      <a:pt x="12209" y="63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42"/>
              <p:cNvSpPr/>
              <p:nvPr/>
            </p:nvSpPr>
            <p:spPr>
              <a:xfrm>
                <a:off x="4689156" y="3930176"/>
                <a:ext cx="186168" cy="186168"/>
              </a:xfrm>
              <a:custGeom>
                <a:rect b="b" l="l" r="r" t="t"/>
                <a:pathLst>
                  <a:path extrusionOk="0" h="9374" w="9374">
                    <a:moveTo>
                      <a:pt x="4670" y="1"/>
                    </a:moveTo>
                    <a:cubicBezTo>
                      <a:pt x="2102" y="1"/>
                      <a:pt x="0" y="2102"/>
                      <a:pt x="0" y="4704"/>
                    </a:cubicBezTo>
                    <a:cubicBezTo>
                      <a:pt x="0" y="7272"/>
                      <a:pt x="2102" y="9374"/>
                      <a:pt x="4670" y="9374"/>
                    </a:cubicBezTo>
                    <a:cubicBezTo>
                      <a:pt x="7272" y="9374"/>
                      <a:pt x="9374" y="7272"/>
                      <a:pt x="9374" y="4704"/>
                    </a:cubicBezTo>
                    <a:cubicBezTo>
                      <a:pt x="9374" y="2102"/>
                      <a:pt x="7272" y="1"/>
                      <a:pt x="4670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>
                <a:noFill/>
              </a:ln>
            </p:spPr>
            <p:txBody>
              <a:bodyPr anchorCtr="0" anchor="ctr" bIns="91425" lIns="73150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2" name="Google Shape;372;p42"/>
              <p:cNvSpPr/>
              <p:nvPr/>
            </p:nvSpPr>
            <p:spPr>
              <a:xfrm>
                <a:off x="5085294" y="3989795"/>
                <a:ext cx="806256" cy="348483"/>
              </a:xfrm>
              <a:custGeom>
                <a:rect b="b" l="l" r="r" t="t"/>
                <a:pathLst>
                  <a:path extrusionOk="0" h="17547" w="40597">
                    <a:moveTo>
                      <a:pt x="40063" y="1"/>
                    </a:moveTo>
                    <a:lnTo>
                      <a:pt x="1" y="16312"/>
                    </a:lnTo>
                    <a:cubicBezTo>
                      <a:pt x="168" y="16713"/>
                      <a:pt x="335" y="17146"/>
                      <a:pt x="501" y="17547"/>
                    </a:cubicBezTo>
                    <a:lnTo>
                      <a:pt x="40597" y="1268"/>
                    </a:lnTo>
                    <a:lnTo>
                      <a:pt x="400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42"/>
              <p:cNvSpPr/>
              <p:nvPr/>
            </p:nvSpPr>
            <p:spPr>
              <a:xfrm>
                <a:off x="5200579" y="2972266"/>
                <a:ext cx="1636980" cy="1512438"/>
              </a:xfrm>
              <a:custGeom>
                <a:rect b="b" l="l" r="r" t="t"/>
                <a:pathLst>
                  <a:path extrusionOk="0" h="76155" w="82426">
                    <a:moveTo>
                      <a:pt x="50836" y="0"/>
                    </a:moveTo>
                    <a:lnTo>
                      <a:pt x="0" y="50803"/>
                    </a:lnTo>
                    <a:cubicBezTo>
                      <a:pt x="6038" y="57675"/>
                      <a:pt x="9907" y="66481"/>
                      <a:pt x="10541" y="76155"/>
                    </a:cubicBezTo>
                    <a:lnTo>
                      <a:pt x="82426" y="76155"/>
                    </a:lnTo>
                    <a:cubicBezTo>
                      <a:pt x="82259" y="69150"/>
                      <a:pt x="81458" y="62311"/>
                      <a:pt x="80091" y="55673"/>
                    </a:cubicBezTo>
                    <a:cubicBezTo>
                      <a:pt x="78156" y="56240"/>
                      <a:pt x="76121" y="56540"/>
                      <a:pt x="73986" y="56540"/>
                    </a:cubicBezTo>
                    <a:cubicBezTo>
                      <a:pt x="61778" y="56540"/>
                      <a:pt x="51904" y="46633"/>
                      <a:pt x="51904" y="34425"/>
                    </a:cubicBezTo>
                    <a:cubicBezTo>
                      <a:pt x="51904" y="26219"/>
                      <a:pt x="56374" y="19047"/>
                      <a:pt x="63045" y="15244"/>
                    </a:cubicBezTo>
                    <a:cubicBezTo>
                      <a:pt x="59409" y="9807"/>
                      <a:pt x="55306" y="4703"/>
                      <a:pt x="50836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42"/>
              <p:cNvSpPr/>
              <p:nvPr/>
            </p:nvSpPr>
            <p:spPr>
              <a:xfrm>
                <a:off x="5195659" y="3857584"/>
                <a:ext cx="390865" cy="632025"/>
              </a:xfrm>
              <a:custGeom>
                <a:rect b="b" l="l" r="r" t="t"/>
                <a:pathLst>
                  <a:path extrusionOk="0" h="31824" w="19681">
                    <a:moveTo>
                      <a:pt x="6471" y="1"/>
                    </a:moveTo>
                    <a:lnTo>
                      <a:pt x="0" y="6472"/>
                    </a:lnTo>
                    <a:cubicBezTo>
                      <a:pt x="6038" y="13344"/>
                      <a:pt x="9907" y="22150"/>
                      <a:pt x="10541" y="31824"/>
                    </a:cubicBezTo>
                    <a:lnTo>
                      <a:pt x="19681" y="31824"/>
                    </a:lnTo>
                    <a:cubicBezTo>
                      <a:pt x="19047" y="19615"/>
                      <a:pt x="14177" y="8540"/>
                      <a:pt x="6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42"/>
              <p:cNvSpPr/>
              <p:nvPr/>
            </p:nvSpPr>
            <p:spPr>
              <a:xfrm>
                <a:off x="4988578" y="4238219"/>
                <a:ext cx="186843" cy="186843"/>
              </a:xfrm>
              <a:custGeom>
                <a:rect b="b" l="l" r="r" t="t"/>
                <a:pathLst>
                  <a:path extrusionOk="0" h="9408" w="9408">
                    <a:moveTo>
                      <a:pt x="4704" y="1"/>
                    </a:moveTo>
                    <a:cubicBezTo>
                      <a:pt x="2102" y="1"/>
                      <a:pt x="1" y="2102"/>
                      <a:pt x="1" y="4704"/>
                    </a:cubicBezTo>
                    <a:cubicBezTo>
                      <a:pt x="1" y="7306"/>
                      <a:pt x="2102" y="9407"/>
                      <a:pt x="4704" y="9407"/>
                    </a:cubicBezTo>
                    <a:cubicBezTo>
                      <a:pt x="7306" y="9407"/>
                      <a:pt x="9408" y="7306"/>
                      <a:pt x="9408" y="4704"/>
                    </a:cubicBezTo>
                    <a:cubicBezTo>
                      <a:pt x="9408" y="2102"/>
                      <a:pt x="7306" y="1"/>
                      <a:pt x="4704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91425" lIns="73150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76" name="Google Shape;376;p42"/>
            <p:cNvSpPr/>
            <p:nvPr/>
          </p:nvSpPr>
          <p:spPr>
            <a:xfrm>
              <a:off x="2987449" y="365593"/>
              <a:ext cx="1352400" cy="13524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987449" y="3473314"/>
              <a:ext cx="1352400" cy="1352400"/>
            </a:xfrm>
            <a:prstGeom prst="ellipse">
              <a:avLst/>
            </a:prstGeom>
            <a:solidFill>
              <a:srgbClr val="4A8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89450"/>
            <a:ext cx="8839200" cy="84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38200"/>
            <a:ext cx="8839203" cy="142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4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Sdílení a spolupráce prostřednictvím digitálních technologií</a:t>
            </a:r>
            <a:endParaRPr/>
          </a:p>
        </p:txBody>
      </p:sp>
      <p:grpSp>
        <p:nvGrpSpPr>
          <p:cNvPr id="389" name="Google Shape;389;p44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390" name="Google Shape;390;p44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1" name="Google Shape;391;p44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392" name="Google Shape;392;p44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4" name="Google Shape;394;p44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395" name="Google Shape;395;p44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44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405" name="Google Shape;405;p44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44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415" name="Google Shape;415;p44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B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4" name="Google Shape;424;p44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425" name="Google Shape;425;p44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434" name="Google Shape;434;p44"/>
          <p:cNvSpPr txBox="1"/>
          <p:nvPr/>
        </p:nvSpPr>
        <p:spPr>
          <a:xfrm>
            <a:off x="5500725" y="406645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5" name="Google Shape;435;p44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36" name="Google Shape;436;p44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37" name="Google Shape;437;p44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38" name="Google Shape;438;p44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39" name="Google Shape;439;p44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40" name="Google Shape;440;p44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44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4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44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6340400" y="150080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Využívá digitální technologie ke sdílení dat, informací a obsahu s vybranými lidmi a k týmové práci.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4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Spolupracuje s ostatními; rozdělí si úkol s jiným dítětem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6340400" y="2126263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Sdílí data, informace a obsah se svými vrstevníky a volí pro to vhodnou technologii.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6340400" y="2751725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Soubory sdílí se svými blízkými a učiteli pomocí zadané digitální technologie.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4"/>
          <p:cNvSpPr txBox="1"/>
          <p:nvPr/>
        </p:nvSpPr>
        <p:spPr>
          <a:xfrm>
            <a:off x="6340400" y="3377188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Práci ve skupině si rozdělí na dílčí úkoly, které plní i za pomoci digitálních technologií.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0" name="Google Shape;450;p44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1" name="Google Shape;451;p44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2" name="Google Shape;452;p44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3" name="Google Shape;453;p44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454" name="Google Shape;454;p44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1860724" y="536650"/>
            <a:ext cx="57024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Sdílení a spolupráce prostřednictvím digitálních technologií</a:t>
            </a:r>
            <a:endParaRPr/>
          </a:p>
        </p:txBody>
      </p:sp>
      <p:grpSp>
        <p:nvGrpSpPr>
          <p:cNvPr id="460" name="Google Shape;460;p45"/>
          <p:cNvGrpSpPr/>
          <p:nvPr/>
        </p:nvGrpSpPr>
        <p:grpSpPr>
          <a:xfrm>
            <a:off x="3703245" y="4037850"/>
            <a:ext cx="1040160" cy="612097"/>
            <a:chOff x="1569645" y="4037850"/>
            <a:chExt cx="1040160" cy="612097"/>
          </a:xfrm>
        </p:grpSpPr>
        <p:sp>
          <p:nvSpPr>
            <p:cNvPr id="461" name="Google Shape;461;p45"/>
            <p:cNvSpPr/>
            <p:nvPr/>
          </p:nvSpPr>
          <p:spPr>
            <a:xfrm>
              <a:off x="1569645" y="4318382"/>
              <a:ext cx="520078" cy="331565"/>
            </a:xfrm>
            <a:custGeom>
              <a:rect b="b" l="l" r="r" t="t"/>
              <a:pathLst>
                <a:path extrusionOk="0" h="12143" w="19047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2" name="Google Shape;462;p45"/>
            <p:cNvGrpSpPr/>
            <p:nvPr/>
          </p:nvGrpSpPr>
          <p:grpSpPr>
            <a:xfrm>
              <a:off x="1569645" y="4037850"/>
              <a:ext cx="1040160" cy="612097"/>
              <a:chOff x="1569645" y="4037850"/>
              <a:chExt cx="1040160" cy="612097"/>
            </a:xfrm>
          </p:grpSpPr>
          <p:sp>
            <p:nvSpPr>
              <p:cNvPr id="463" name="Google Shape;463;p45"/>
              <p:cNvSpPr/>
              <p:nvPr/>
            </p:nvSpPr>
            <p:spPr>
              <a:xfrm>
                <a:off x="2089699" y="4318382"/>
                <a:ext cx="520106" cy="331565"/>
              </a:xfrm>
              <a:custGeom>
                <a:rect b="b" l="l" r="r" t="t"/>
                <a:pathLst>
                  <a:path extrusionOk="0" h="12143" w="19048">
                    <a:moveTo>
                      <a:pt x="19048" y="0"/>
                    </a:moveTo>
                    <a:lnTo>
                      <a:pt x="9108" y="3002"/>
                    </a:lnTo>
                    <a:lnTo>
                      <a:pt x="1" y="10274"/>
                    </a:lnTo>
                    <a:lnTo>
                      <a:pt x="1" y="12142"/>
                    </a:lnTo>
                    <a:lnTo>
                      <a:pt x="19048" y="1868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45"/>
              <p:cNvSpPr/>
              <p:nvPr/>
            </p:nvSpPr>
            <p:spPr>
              <a:xfrm>
                <a:off x="1569645" y="4037850"/>
                <a:ext cx="1040157" cy="561090"/>
              </a:xfrm>
              <a:custGeom>
                <a:rect b="b" l="l" r="r" t="t"/>
                <a:pathLst>
                  <a:path extrusionOk="0" h="20549" w="38094">
                    <a:moveTo>
                      <a:pt x="19047" y="0"/>
                    </a:moveTo>
                    <a:lnTo>
                      <a:pt x="0" y="10274"/>
                    </a:lnTo>
                    <a:lnTo>
                      <a:pt x="19047" y="20548"/>
                    </a:lnTo>
                    <a:lnTo>
                      <a:pt x="38094" y="10274"/>
                    </a:lnTo>
                    <a:lnTo>
                      <a:pt x="19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5" name="Google Shape;465;p45"/>
          <p:cNvGrpSpPr/>
          <p:nvPr/>
        </p:nvGrpSpPr>
        <p:grpSpPr>
          <a:xfrm>
            <a:off x="3448215" y="2741734"/>
            <a:ext cx="1290654" cy="867154"/>
            <a:chOff x="1314615" y="2741734"/>
            <a:chExt cx="1290654" cy="867154"/>
          </a:xfrm>
        </p:grpSpPr>
        <p:sp>
          <p:nvSpPr>
            <p:cNvPr id="466" name="Google Shape;466;p45"/>
            <p:cNvSpPr/>
            <p:nvPr/>
          </p:nvSpPr>
          <p:spPr>
            <a:xfrm>
              <a:off x="1637936" y="3485879"/>
              <a:ext cx="173086" cy="123009"/>
            </a:xfrm>
            <a:custGeom>
              <a:rect b="b" l="l" r="r" t="t"/>
              <a:pathLst>
                <a:path extrusionOk="0" h="4505" w="6339">
                  <a:moveTo>
                    <a:pt x="6339" y="1"/>
                  </a:moveTo>
                  <a:lnTo>
                    <a:pt x="1" y="1902"/>
                  </a:lnTo>
                  <a:lnTo>
                    <a:pt x="301" y="3303"/>
                  </a:lnTo>
                  <a:lnTo>
                    <a:pt x="301" y="4504"/>
                  </a:lnTo>
                  <a:lnTo>
                    <a:pt x="6339" y="1202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314615" y="3397547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0"/>
                  </a:moveTo>
                  <a:lnTo>
                    <a:pt x="0" y="1201"/>
                  </a:lnTo>
                  <a:lnTo>
                    <a:pt x="12142" y="7739"/>
                  </a:lnTo>
                  <a:lnTo>
                    <a:pt x="12142" y="6538"/>
                  </a:lnTo>
                  <a:lnTo>
                    <a:pt x="6305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1314615" y="3307358"/>
              <a:ext cx="496405" cy="268736"/>
            </a:xfrm>
            <a:custGeom>
              <a:rect b="b" l="l" r="r" t="t"/>
              <a:pathLst>
                <a:path extrusionOk="0" h="9842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1776400" y="3311918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6338" y="1"/>
                  </a:moveTo>
                  <a:lnTo>
                    <a:pt x="0" y="1935"/>
                  </a:lnTo>
                  <a:lnTo>
                    <a:pt x="300" y="3303"/>
                  </a:lnTo>
                  <a:lnTo>
                    <a:pt x="300" y="4537"/>
                  </a:lnTo>
                  <a:lnTo>
                    <a:pt x="6338" y="1201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1453052" y="3223559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05" y="19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1453052" y="3133398"/>
              <a:ext cx="496405" cy="268709"/>
            </a:xfrm>
            <a:custGeom>
              <a:rect b="b" l="l" r="r" t="t"/>
              <a:pathLst>
                <a:path extrusionOk="0" h="9841" w="18180">
                  <a:moveTo>
                    <a:pt x="6038" y="1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180" y="65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1565085" y="3022294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0" y="0"/>
                  </a:moveTo>
                  <a:lnTo>
                    <a:pt x="0" y="1868"/>
                  </a:lnTo>
                  <a:lnTo>
                    <a:pt x="19047" y="12142"/>
                  </a:lnTo>
                  <a:lnTo>
                    <a:pt x="19047" y="10274"/>
                  </a:lnTo>
                  <a:lnTo>
                    <a:pt x="9907" y="3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2080421" y="3022415"/>
              <a:ext cx="520106" cy="331537"/>
            </a:xfrm>
            <a:custGeom>
              <a:rect b="b" l="l" r="r" t="t"/>
              <a:pathLst>
                <a:path extrusionOk="0" h="12142" w="19048">
                  <a:moveTo>
                    <a:pt x="19047" y="0"/>
                  </a:moveTo>
                  <a:lnTo>
                    <a:pt x="9107" y="3002"/>
                  </a:lnTo>
                  <a:lnTo>
                    <a:pt x="0" y="10274"/>
                  </a:lnTo>
                  <a:lnTo>
                    <a:pt x="0" y="12142"/>
                  </a:lnTo>
                  <a:lnTo>
                    <a:pt x="19047" y="1868"/>
                  </a:lnTo>
                  <a:lnTo>
                    <a:pt x="1904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1565085" y="2741734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7" y="1"/>
                  </a:moveTo>
                  <a:lnTo>
                    <a:pt x="0" y="10275"/>
                  </a:lnTo>
                  <a:lnTo>
                    <a:pt x="19047" y="20549"/>
                  </a:lnTo>
                  <a:lnTo>
                    <a:pt x="38094" y="10275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45"/>
          <p:cNvGrpSpPr/>
          <p:nvPr/>
        </p:nvGrpSpPr>
        <p:grpSpPr>
          <a:xfrm>
            <a:off x="2792400" y="3388427"/>
            <a:ext cx="1291587" cy="868027"/>
            <a:chOff x="658800" y="3388427"/>
            <a:chExt cx="1291587" cy="868027"/>
          </a:xfrm>
        </p:grpSpPr>
        <p:sp>
          <p:nvSpPr>
            <p:cNvPr id="476" name="Google Shape;476;p45"/>
            <p:cNvSpPr/>
            <p:nvPr/>
          </p:nvSpPr>
          <p:spPr>
            <a:xfrm>
              <a:off x="1453953" y="4133473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8" y="4504"/>
                  </a:lnTo>
                  <a:lnTo>
                    <a:pt x="6038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1618822" y="4045141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2" y="0"/>
                  </a:moveTo>
                  <a:lnTo>
                    <a:pt x="5804" y="1902"/>
                  </a:lnTo>
                  <a:lnTo>
                    <a:pt x="0" y="6538"/>
                  </a:lnTo>
                  <a:lnTo>
                    <a:pt x="0" y="7739"/>
                  </a:lnTo>
                  <a:lnTo>
                    <a:pt x="12142" y="1201"/>
                  </a:lnTo>
                  <a:lnTo>
                    <a:pt x="12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1453953" y="3954952"/>
              <a:ext cx="496432" cy="268736"/>
            </a:xfrm>
            <a:custGeom>
              <a:rect b="b" l="l" r="r" t="t"/>
              <a:pathLst>
                <a:path extrusionOk="0" h="9842" w="18181">
                  <a:moveTo>
                    <a:pt x="12143" y="1"/>
                  </a:moveTo>
                  <a:lnTo>
                    <a:pt x="1" y="6539"/>
                  </a:lnTo>
                  <a:lnTo>
                    <a:pt x="6038" y="9841"/>
                  </a:lnTo>
                  <a:lnTo>
                    <a:pt x="18180" y="3303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1314615" y="3959512"/>
              <a:ext cx="173059" cy="122982"/>
            </a:xfrm>
            <a:custGeom>
              <a:rect b="b" l="l" r="r" t="t"/>
              <a:pathLst>
                <a:path extrusionOk="0" h="4504" w="6338">
                  <a:moveTo>
                    <a:pt x="0" y="1"/>
                  </a:moveTo>
                  <a:lnTo>
                    <a:pt x="0" y="1201"/>
                  </a:lnTo>
                  <a:lnTo>
                    <a:pt x="6071" y="4504"/>
                  </a:lnTo>
                  <a:lnTo>
                    <a:pt x="6071" y="3303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1480385" y="3871153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12142" y="1"/>
                  </a:moveTo>
                  <a:lnTo>
                    <a:pt x="5804" y="1902"/>
                  </a:lnTo>
                  <a:lnTo>
                    <a:pt x="0" y="6539"/>
                  </a:lnTo>
                  <a:lnTo>
                    <a:pt x="0" y="7740"/>
                  </a:lnTo>
                  <a:lnTo>
                    <a:pt x="12142" y="1202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1314615" y="3780992"/>
              <a:ext cx="497306" cy="268709"/>
            </a:xfrm>
            <a:custGeom>
              <a:rect b="b" l="l" r="r" t="t"/>
              <a:pathLst>
                <a:path extrusionOk="0" h="9841" w="18213">
                  <a:moveTo>
                    <a:pt x="12142" y="1"/>
                  </a:moveTo>
                  <a:lnTo>
                    <a:pt x="0" y="6539"/>
                  </a:lnTo>
                  <a:lnTo>
                    <a:pt x="6071" y="9841"/>
                  </a:lnTo>
                  <a:lnTo>
                    <a:pt x="18213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658800" y="3668959"/>
              <a:ext cx="520106" cy="332466"/>
            </a:xfrm>
            <a:custGeom>
              <a:rect b="b" l="l" r="r" t="t"/>
              <a:pathLst>
                <a:path extrusionOk="0" h="12176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1178881" y="3668959"/>
              <a:ext cx="519205" cy="332466"/>
            </a:xfrm>
            <a:custGeom>
              <a:rect b="b" l="l" r="r" t="t"/>
              <a:pathLst>
                <a:path extrusionOk="0" h="12176" w="19015">
                  <a:moveTo>
                    <a:pt x="19014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14" y="1902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658800" y="3388427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61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45"/>
          <p:cNvGrpSpPr/>
          <p:nvPr/>
        </p:nvGrpSpPr>
        <p:grpSpPr>
          <a:xfrm>
            <a:off x="3664586" y="1414800"/>
            <a:ext cx="1290658" cy="868055"/>
            <a:chOff x="1530986" y="1414800"/>
            <a:chExt cx="1290658" cy="868055"/>
          </a:xfrm>
        </p:grpSpPr>
        <p:sp>
          <p:nvSpPr>
            <p:cNvPr id="486" name="Google Shape;486;p45"/>
            <p:cNvSpPr/>
            <p:nvPr/>
          </p:nvSpPr>
          <p:spPr>
            <a:xfrm>
              <a:off x="2325239" y="2158945"/>
              <a:ext cx="173059" cy="123910"/>
            </a:xfrm>
            <a:custGeom>
              <a:rect b="b" l="l" r="r" t="t"/>
              <a:pathLst>
                <a:path extrusionOk="0" h="4538" w="6338">
                  <a:moveTo>
                    <a:pt x="0" y="1"/>
                  </a:moveTo>
                  <a:lnTo>
                    <a:pt x="0" y="1201"/>
                  </a:lnTo>
                  <a:lnTo>
                    <a:pt x="6038" y="4537"/>
                  </a:lnTo>
                  <a:lnTo>
                    <a:pt x="6038" y="3336"/>
                  </a:lnTo>
                  <a:lnTo>
                    <a:pt x="6338" y="1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5"/>
            <p:cNvSpPr/>
            <p:nvPr/>
          </p:nvSpPr>
          <p:spPr>
            <a:xfrm>
              <a:off x="2490080" y="2070585"/>
              <a:ext cx="331565" cy="212269"/>
            </a:xfrm>
            <a:custGeom>
              <a:rect b="b" l="l" r="r" t="t"/>
              <a:pathLst>
                <a:path extrusionOk="0" h="7774" w="12143">
                  <a:moveTo>
                    <a:pt x="12143" y="1"/>
                  </a:moveTo>
                  <a:lnTo>
                    <a:pt x="5838" y="1936"/>
                  </a:lnTo>
                  <a:lnTo>
                    <a:pt x="1" y="6572"/>
                  </a:lnTo>
                  <a:lnTo>
                    <a:pt x="1" y="7773"/>
                  </a:lnTo>
                  <a:lnTo>
                    <a:pt x="12143" y="1202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5"/>
            <p:cNvSpPr/>
            <p:nvPr/>
          </p:nvSpPr>
          <p:spPr>
            <a:xfrm>
              <a:off x="2325239" y="1980424"/>
              <a:ext cx="496405" cy="269637"/>
            </a:xfrm>
            <a:custGeom>
              <a:rect b="b" l="l" r="r" t="t"/>
              <a:pathLst>
                <a:path extrusionOk="0" h="9875" w="18180">
                  <a:moveTo>
                    <a:pt x="12142" y="1"/>
                  </a:moveTo>
                  <a:lnTo>
                    <a:pt x="0" y="6539"/>
                  </a:lnTo>
                  <a:lnTo>
                    <a:pt x="6038" y="9874"/>
                  </a:lnTo>
                  <a:lnTo>
                    <a:pt x="18180" y="3303"/>
                  </a:lnTo>
                  <a:lnTo>
                    <a:pt x="1214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5"/>
            <p:cNvSpPr/>
            <p:nvPr/>
          </p:nvSpPr>
          <p:spPr>
            <a:xfrm>
              <a:off x="2186774" y="1985885"/>
              <a:ext cx="172185" cy="122982"/>
            </a:xfrm>
            <a:custGeom>
              <a:rect b="b" l="l" r="r" t="t"/>
              <a:pathLst>
                <a:path extrusionOk="0" h="4504" w="6306">
                  <a:moveTo>
                    <a:pt x="1" y="1"/>
                  </a:moveTo>
                  <a:lnTo>
                    <a:pt x="1" y="1202"/>
                  </a:lnTo>
                  <a:lnTo>
                    <a:pt x="6039" y="4504"/>
                  </a:lnTo>
                  <a:lnTo>
                    <a:pt x="6039" y="3303"/>
                  </a:lnTo>
                  <a:lnTo>
                    <a:pt x="6305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5"/>
            <p:cNvSpPr/>
            <p:nvPr/>
          </p:nvSpPr>
          <p:spPr>
            <a:xfrm>
              <a:off x="2351643" y="1897553"/>
              <a:ext cx="331565" cy="211313"/>
            </a:xfrm>
            <a:custGeom>
              <a:rect b="b" l="l" r="r" t="t"/>
              <a:pathLst>
                <a:path extrusionOk="0" h="7739" w="12143">
                  <a:moveTo>
                    <a:pt x="12143" y="0"/>
                  </a:moveTo>
                  <a:lnTo>
                    <a:pt x="5805" y="1901"/>
                  </a:lnTo>
                  <a:lnTo>
                    <a:pt x="1" y="6538"/>
                  </a:lnTo>
                  <a:lnTo>
                    <a:pt x="1" y="7739"/>
                  </a:lnTo>
                  <a:lnTo>
                    <a:pt x="12143" y="1201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5"/>
            <p:cNvSpPr/>
            <p:nvPr/>
          </p:nvSpPr>
          <p:spPr>
            <a:xfrm>
              <a:off x="2186774" y="1806464"/>
              <a:ext cx="496432" cy="269637"/>
            </a:xfrm>
            <a:custGeom>
              <a:rect b="b" l="l" r="r" t="t"/>
              <a:pathLst>
                <a:path extrusionOk="0" h="9875" w="18181">
                  <a:moveTo>
                    <a:pt x="12143" y="0"/>
                  </a:moveTo>
                  <a:lnTo>
                    <a:pt x="1" y="6572"/>
                  </a:lnTo>
                  <a:lnTo>
                    <a:pt x="6039" y="9874"/>
                  </a:lnTo>
                  <a:lnTo>
                    <a:pt x="18181" y="3336"/>
                  </a:lnTo>
                  <a:lnTo>
                    <a:pt x="121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2051068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9048" y="1"/>
                  </a:moveTo>
                  <a:lnTo>
                    <a:pt x="9107" y="3003"/>
                  </a:lnTo>
                  <a:lnTo>
                    <a:pt x="1" y="10275"/>
                  </a:lnTo>
                  <a:lnTo>
                    <a:pt x="1" y="12176"/>
                  </a:lnTo>
                  <a:lnTo>
                    <a:pt x="19048" y="1902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1530986" y="1695332"/>
              <a:ext cx="520106" cy="332493"/>
            </a:xfrm>
            <a:custGeom>
              <a:rect b="b" l="l" r="r" t="t"/>
              <a:pathLst>
                <a:path extrusionOk="0" h="12177" w="19048">
                  <a:moveTo>
                    <a:pt x="1" y="1"/>
                  </a:moveTo>
                  <a:lnTo>
                    <a:pt x="1" y="1902"/>
                  </a:lnTo>
                  <a:lnTo>
                    <a:pt x="19048" y="12176"/>
                  </a:lnTo>
                  <a:lnTo>
                    <a:pt x="19048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1530986" y="1414800"/>
              <a:ext cx="1040184" cy="561090"/>
            </a:xfrm>
            <a:custGeom>
              <a:rect b="b" l="l" r="r" t="t"/>
              <a:pathLst>
                <a:path extrusionOk="0" h="20549" w="38095">
                  <a:moveTo>
                    <a:pt x="19048" y="1"/>
                  </a:moveTo>
                  <a:lnTo>
                    <a:pt x="1" y="10275"/>
                  </a:lnTo>
                  <a:lnTo>
                    <a:pt x="19048" y="20549"/>
                  </a:lnTo>
                  <a:lnTo>
                    <a:pt x="38095" y="10275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5" name="Google Shape;495;p45"/>
          <p:cNvGrpSpPr/>
          <p:nvPr/>
        </p:nvGrpSpPr>
        <p:grpSpPr>
          <a:xfrm>
            <a:off x="4338614" y="2072415"/>
            <a:ext cx="1290657" cy="867126"/>
            <a:chOff x="2205014" y="2072415"/>
            <a:chExt cx="1290657" cy="867126"/>
          </a:xfrm>
        </p:grpSpPr>
        <p:sp>
          <p:nvSpPr>
            <p:cNvPr id="496" name="Google Shape;496;p45"/>
            <p:cNvSpPr/>
            <p:nvPr/>
          </p:nvSpPr>
          <p:spPr>
            <a:xfrm>
              <a:off x="2529263" y="2816559"/>
              <a:ext cx="172158" cy="122982"/>
            </a:xfrm>
            <a:custGeom>
              <a:rect b="b" l="l" r="r" t="t"/>
              <a:pathLst>
                <a:path extrusionOk="0" h="4504" w="6305">
                  <a:moveTo>
                    <a:pt x="6305" y="1"/>
                  </a:moveTo>
                  <a:lnTo>
                    <a:pt x="0" y="1902"/>
                  </a:lnTo>
                  <a:lnTo>
                    <a:pt x="267" y="3303"/>
                  </a:lnTo>
                  <a:lnTo>
                    <a:pt x="267" y="4504"/>
                  </a:lnTo>
                  <a:lnTo>
                    <a:pt x="6305" y="1201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2205014" y="2728200"/>
              <a:ext cx="331537" cy="211341"/>
            </a:xfrm>
            <a:custGeom>
              <a:rect b="b" l="l" r="r" t="t"/>
              <a:pathLst>
                <a:path extrusionOk="0" h="7740" w="12142">
                  <a:moveTo>
                    <a:pt x="0" y="1"/>
                  </a:moveTo>
                  <a:lnTo>
                    <a:pt x="0" y="1202"/>
                  </a:lnTo>
                  <a:lnTo>
                    <a:pt x="12142" y="7740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2205014" y="2637138"/>
              <a:ext cx="496405" cy="269610"/>
            </a:xfrm>
            <a:custGeom>
              <a:rect b="b" l="l" r="r" t="t"/>
              <a:pathLst>
                <a:path extrusionOk="0" h="9874" w="18180">
                  <a:moveTo>
                    <a:pt x="6038" y="0"/>
                  </a:moveTo>
                  <a:lnTo>
                    <a:pt x="0" y="3336"/>
                  </a:lnTo>
                  <a:lnTo>
                    <a:pt x="12142" y="9874"/>
                  </a:lnTo>
                  <a:lnTo>
                    <a:pt x="18180" y="6572"/>
                  </a:lnTo>
                  <a:lnTo>
                    <a:pt x="60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2667700" y="2642599"/>
              <a:ext cx="173086" cy="123883"/>
            </a:xfrm>
            <a:custGeom>
              <a:rect b="b" l="l" r="r" t="t"/>
              <a:pathLst>
                <a:path extrusionOk="0" h="4537" w="6339">
                  <a:moveTo>
                    <a:pt x="6338" y="0"/>
                  </a:moveTo>
                  <a:lnTo>
                    <a:pt x="1" y="1902"/>
                  </a:lnTo>
                  <a:lnTo>
                    <a:pt x="267" y="3303"/>
                  </a:lnTo>
                  <a:lnTo>
                    <a:pt x="267" y="4537"/>
                  </a:lnTo>
                  <a:lnTo>
                    <a:pt x="6338" y="1201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2343451" y="2554240"/>
              <a:ext cx="331565" cy="212242"/>
            </a:xfrm>
            <a:custGeom>
              <a:rect b="b" l="l" r="r" t="t"/>
              <a:pathLst>
                <a:path extrusionOk="0" h="7773" w="12143">
                  <a:moveTo>
                    <a:pt x="0" y="1"/>
                  </a:moveTo>
                  <a:lnTo>
                    <a:pt x="0" y="1202"/>
                  </a:lnTo>
                  <a:lnTo>
                    <a:pt x="12142" y="7773"/>
                  </a:lnTo>
                  <a:lnTo>
                    <a:pt x="12142" y="6539"/>
                  </a:lnTo>
                  <a:lnTo>
                    <a:pt x="6338" y="1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2343451" y="2464078"/>
              <a:ext cx="497333" cy="268709"/>
            </a:xfrm>
            <a:custGeom>
              <a:rect b="b" l="l" r="r" t="t"/>
              <a:pathLst>
                <a:path extrusionOk="0" h="9841" w="18214">
                  <a:moveTo>
                    <a:pt x="6071" y="0"/>
                  </a:moveTo>
                  <a:lnTo>
                    <a:pt x="0" y="3303"/>
                  </a:lnTo>
                  <a:lnTo>
                    <a:pt x="12142" y="9841"/>
                  </a:lnTo>
                  <a:lnTo>
                    <a:pt x="18213" y="6538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2456385" y="2352947"/>
              <a:ext cx="519205" cy="331565"/>
            </a:xfrm>
            <a:custGeom>
              <a:rect b="b" l="l" r="r" t="t"/>
              <a:pathLst>
                <a:path extrusionOk="0" h="12143" w="19015">
                  <a:moveTo>
                    <a:pt x="1" y="1"/>
                  </a:moveTo>
                  <a:lnTo>
                    <a:pt x="1" y="1869"/>
                  </a:lnTo>
                  <a:lnTo>
                    <a:pt x="19014" y="12143"/>
                  </a:lnTo>
                  <a:lnTo>
                    <a:pt x="19014" y="10275"/>
                  </a:lnTo>
                  <a:lnTo>
                    <a:pt x="9908" y="30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2975566" y="2352947"/>
              <a:ext cx="520106" cy="331565"/>
            </a:xfrm>
            <a:custGeom>
              <a:rect b="b" l="l" r="r" t="t"/>
              <a:pathLst>
                <a:path extrusionOk="0" h="12143" w="19048">
                  <a:moveTo>
                    <a:pt x="19047" y="1"/>
                  </a:moveTo>
                  <a:lnTo>
                    <a:pt x="9140" y="3003"/>
                  </a:lnTo>
                  <a:lnTo>
                    <a:pt x="0" y="10275"/>
                  </a:lnTo>
                  <a:lnTo>
                    <a:pt x="0" y="12143"/>
                  </a:lnTo>
                  <a:lnTo>
                    <a:pt x="19047" y="1869"/>
                  </a:lnTo>
                  <a:lnTo>
                    <a:pt x="1904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2456385" y="2072415"/>
              <a:ext cx="1039283" cy="561090"/>
            </a:xfrm>
            <a:custGeom>
              <a:rect b="b" l="l" r="r" t="t"/>
              <a:pathLst>
                <a:path extrusionOk="0" h="20549" w="38062">
                  <a:moveTo>
                    <a:pt x="19014" y="1"/>
                  </a:moveTo>
                  <a:lnTo>
                    <a:pt x="1" y="10275"/>
                  </a:lnTo>
                  <a:lnTo>
                    <a:pt x="19014" y="20549"/>
                  </a:lnTo>
                  <a:lnTo>
                    <a:pt x="38061" y="10275"/>
                  </a:lnTo>
                  <a:lnTo>
                    <a:pt x="190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45"/>
          <p:cNvSpPr txBox="1"/>
          <p:nvPr/>
        </p:nvSpPr>
        <p:spPr>
          <a:xfrm>
            <a:off x="5500725" y="4066450"/>
            <a:ext cx="3159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6" name="Google Shape;506;p45"/>
          <p:cNvCxnSpPr/>
          <p:nvPr/>
        </p:nvCxnSpPr>
        <p:spPr>
          <a:xfrm rot="10800000">
            <a:off x="4797525" y="177910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07" name="Google Shape;507;p45"/>
          <p:cNvCxnSpPr/>
          <p:nvPr/>
        </p:nvCxnSpPr>
        <p:spPr>
          <a:xfrm rot="10800000">
            <a:off x="5664225" y="2406528"/>
            <a:ext cx="5223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08" name="Google Shape;508;p45"/>
          <p:cNvCxnSpPr/>
          <p:nvPr/>
        </p:nvCxnSpPr>
        <p:spPr>
          <a:xfrm rot="10800000">
            <a:off x="4844925" y="3032381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09" name="Google Shape;509;p45"/>
          <p:cNvCxnSpPr/>
          <p:nvPr/>
        </p:nvCxnSpPr>
        <p:spPr>
          <a:xfrm rot="10800000">
            <a:off x="3911625" y="3658234"/>
            <a:ext cx="2274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10" name="Google Shape;510;p45"/>
          <p:cNvCxnSpPr/>
          <p:nvPr/>
        </p:nvCxnSpPr>
        <p:spPr>
          <a:xfrm rot="10800000">
            <a:off x="4816425" y="4280950"/>
            <a:ext cx="137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511" name="Google Shape;511;p45"/>
          <p:cNvSpPr txBox="1"/>
          <p:nvPr/>
        </p:nvSpPr>
        <p:spPr>
          <a:xfrm>
            <a:off x="582600" y="350910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konci 3. ročníku základního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vzdělávání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582600" y="28832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5.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5"/>
          <p:cNvSpPr txBox="1"/>
          <p:nvPr/>
        </p:nvSpPr>
        <p:spPr>
          <a:xfrm>
            <a:off x="506400" y="2257400"/>
            <a:ext cx="1261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7.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45"/>
          <p:cNvSpPr txBox="1"/>
          <p:nvPr/>
        </p:nvSpPr>
        <p:spPr>
          <a:xfrm>
            <a:off x="582600" y="1631550"/>
            <a:ext cx="11763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Na konci 9. ročníku základního vzdělávání</a:t>
            </a:r>
            <a:endParaRPr b="1" sz="9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45"/>
          <p:cNvSpPr txBox="1"/>
          <p:nvPr/>
        </p:nvSpPr>
        <p:spPr>
          <a:xfrm>
            <a:off x="663900" y="413495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rPr>
              <a:t>Na konci předškolního vzdělávání</a:t>
            </a:r>
            <a:endParaRPr b="1" sz="900">
              <a:solidFill>
                <a:srgbClr val="EFEFE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45"/>
          <p:cNvSpPr txBox="1"/>
          <p:nvPr/>
        </p:nvSpPr>
        <p:spPr>
          <a:xfrm>
            <a:off x="6340400" y="150080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Využívá digitální technologie ke sdílení dat, informací a obsahu s vybranými lidmi a k týmové práci.</a:t>
            </a:r>
            <a:endParaRPr sz="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45"/>
          <p:cNvSpPr txBox="1"/>
          <p:nvPr/>
        </p:nvSpPr>
        <p:spPr>
          <a:xfrm>
            <a:off x="6340400" y="4002650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Spolupracuje s ostatními; rozdělí si úkol s jiným dítětem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6340400" y="2126263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Sdílí data, informace a obsah se svými vrstevníky a volí pro to vhodnou technologii.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6340400" y="2751725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Soubory sdílí se svými blízkými a učiteli pomocí zadané digitální technologie.</a:t>
            </a:r>
            <a:endParaRPr sz="10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6340400" y="3377188"/>
            <a:ext cx="20772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Práci ve skupině si rozdělí na dílčí úkoly, které plní i za pomoci digitálních technologií.</a:t>
            </a:r>
            <a:endParaRPr b="1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1" name="Google Shape;521;p45"/>
          <p:cNvCxnSpPr/>
          <p:nvPr/>
        </p:nvCxnSpPr>
        <p:spPr>
          <a:xfrm>
            <a:off x="2006625" y="4280950"/>
            <a:ext cx="1389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22" name="Google Shape;522;p45"/>
          <p:cNvCxnSpPr/>
          <p:nvPr/>
        </p:nvCxnSpPr>
        <p:spPr>
          <a:xfrm>
            <a:off x="2006625" y="3653522"/>
            <a:ext cx="52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23" name="Google Shape;523;p45"/>
          <p:cNvCxnSpPr/>
          <p:nvPr/>
        </p:nvCxnSpPr>
        <p:spPr>
          <a:xfrm>
            <a:off x="2006625" y="3027669"/>
            <a:ext cx="13416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24" name="Google Shape;524;p45"/>
          <p:cNvCxnSpPr/>
          <p:nvPr/>
        </p:nvCxnSpPr>
        <p:spPr>
          <a:xfrm>
            <a:off x="2006625" y="2401816"/>
            <a:ext cx="22749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525" name="Google Shape;525;p45"/>
          <p:cNvCxnSpPr/>
          <p:nvPr/>
        </p:nvCxnSpPr>
        <p:spPr>
          <a:xfrm>
            <a:off x="2006625" y="1779100"/>
            <a:ext cx="13701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/>
          <p:cNvSpPr txBox="1"/>
          <p:nvPr>
            <p:ph type="title"/>
          </p:nvPr>
        </p:nvSpPr>
        <p:spPr>
          <a:xfrm>
            <a:off x="2342500" y="277975"/>
            <a:ext cx="4188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Učíme se tvořit si slovníček</a:t>
            </a:r>
            <a:endParaRPr/>
          </a:p>
        </p:txBody>
      </p:sp>
      <p:pic>
        <p:nvPicPr>
          <p:cNvPr id="531" name="Google Shape;5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28" y="1615414"/>
            <a:ext cx="3763425" cy="293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250" y="1537020"/>
            <a:ext cx="4336274" cy="340145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46"/>
          <p:cNvSpPr txBox="1"/>
          <p:nvPr/>
        </p:nvSpPr>
        <p:spPr>
          <a:xfrm>
            <a:off x="592400" y="1137775"/>
            <a:ext cx="36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Společné hledání neznámých výrazů (žáci)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5794250" y="11377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Tvorba sady Quizlet z tabulky (pedagog)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eps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EEEEEE"/>
      </a:lt2>
      <a:accent1>
        <a:srgbClr val="6AA84F"/>
      </a:accent1>
      <a:accent2>
        <a:srgbClr val="93C47D"/>
      </a:accent2>
      <a:accent3>
        <a:srgbClr val="B6D7A8"/>
      </a:accent3>
      <a:accent4>
        <a:srgbClr val="3D85C6"/>
      </a:accent4>
      <a:accent5>
        <a:srgbClr val="6FA8DC"/>
      </a:accent5>
      <a:accent6>
        <a:srgbClr val="B1CAE0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