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8" r:id="rId2"/>
    <p:sldId id="259" r:id="rId3"/>
    <p:sldId id="261" r:id="rId4"/>
    <p:sldId id="263" r:id="rId5"/>
    <p:sldId id="262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84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39E75-CB45-49B1-ABCD-D5495EF488AD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E890D-FD5F-4DB0-9A9A-B60CE08D2B53}" type="slidenum">
              <a:rPr lang="de-AT" smtClean="0"/>
              <a:pPr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19551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905000" cy="54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C6D7-C700-4FDD-A7DC-641CE23D6D28}" type="datetimeFigureOut">
              <a:rPr lang="de-AT" smtClean="0"/>
              <a:pPr/>
              <a:t>15.04.2016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 userDrawn="1"/>
        </p:nvGraphicFramePr>
        <p:xfrm>
          <a:off x="683568" y="548680"/>
          <a:ext cx="9361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SMC Logo</a:t>
                      </a:r>
                      <a:endParaRPr lang="de-AT" dirty="0"/>
                    </a:p>
                  </a:txBody>
                  <a:tcPr/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Strategies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What strategies do we use when we encounter a language we don’t know?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What strategies do we use to help other people understand a language that can be difficult for them?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sz="3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European Centre for Modern Languages and European Commission cooperation on Innovative Methodologies and Assessment In Language Learning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de-AT" dirty="0" err="1" smtClean="0"/>
              <a:t>Strategies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understand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AT" dirty="0" err="1" smtClean="0"/>
              <a:t>Use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</a:t>
            </a:r>
            <a:r>
              <a:rPr lang="de-AT" dirty="0" err="1" smtClean="0"/>
              <a:t>they</a:t>
            </a:r>
            <a:r>
              <a:rPr lang="de-AT" dirty="0" smtClean="0"/>
              <a:t> </a:t>
            </a:r>
            <a:r>
              <a:rPr lang="de-AT" dirty="0" err="1" smtClean="0"/>
              <a:t>knew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skeleton</a:t>
            </a:r>
            <a:endParaRPr lang="de-AT" dirty="0" smtClean="0"/>
          </a:p>
          <a:p>
            <a:r>
              <a:rPr lang="de-AT" dirty="0" err="1" smtClean="0"/>
              <a:t>Use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idea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fable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make</a:t>
            </a:r>
            <a:r>
              <a:rPr lang="de-AT" dirty="0" smtClean="0"/>
              <a:t> sense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„</a:t>
            </a:r>
            <a:r>
              <a:rPr lang="de-AT" dirty="0" err="1" smtClean="0"/>
              <a:t>barking</a:t>
            </a:r>
            <a:r>
              <a:rPr lang="de-AT" dirty="0" smtClean="0"/>
              <a:t>“</a:t>
            </a:r>
          </a:p>
          <a:p>
            <a:r>
              <a:rPr lang="de-AT" dirty="0" err="1" smtClean="0"/>
              <a:t>Use</a:t>
            </a:r>
            <a:r>
              <a:rPr lang="de-AT" dirty="0" smtClean="0"/>
              <a:t> </a:t>
            </a:r>
            <a:r>
              <a:rPr lang="de-AT" dirty="0" err="1" smtClean="0"/>
              <a:t>familiar</a:t>
            </a:r>
            <a:r>
              <a:rPr lang="de-AT" dirty="0" smtClean="0"/>
              <a:t> </a:t>
            </a:r>
            <a:r>
              <a:rPr lang="de-AT" dirty="0" err="1" smtClean="0"/>
              <a:t>words</a:t>
            </a:r>
            <a:r>
              <a:rPr lang="de-AT" dirty="0" smtClean="0"/>
              <a:t> </a:t>
            </a:r>
            <a:r>
              <a:rPr lang="de-AT" dirty="0" err="1" smtClean="0"/>
              <a:t>from</a:t>
            </a:r>
            <a:r>
              <a:rPr lang="de-AT" dirty="0" smtClean="0"/>
              <a:t> </a:t>
            </a:r>
            <a:r>
              <a:rPr lang="de-AT" dirty="0" err="1" smtClean="0"/>
              <a:t>other</a:t>
            </a:r>
            <a:r>
              <a:rPr lang="de-AT" dirty="0" smtClean="0"/>
              <a:t> </a:t>
            </a:r>
            <a:r>
              <a:rPr lang="de-AT" dirty="0" err="1" smtClean="0"/>
              <a:t>subjects</a:t>
            </a:r>
            <a:r>
              <a:rPr lang="de-AT" dirty="0" smtClean="0"/>
              <a:t> e.g. subito </a:t>
            </a:r>
          </a:p>
          <a:p>
            <a:r>
              <a:rPr lang="de-AT" dirty="0" err="1" smtClean="0"/>
              <a:t>Use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international </a:t>
            </a:r>
            <a:r>
              <a:rPr lang="de-AT" dirty="0" err="1" smtClean="0"/>
              <a:t>word</a:t>
            </a:r>
            <a:endParaRPr lang="de-AT" dirty="0" smtClean="0"/>
          </a:p>
          <a:p>
            <a:r>
              <a:rPr lang="de-AT" dirty="0" err="1" smtClean="0"/>
              <a:t>One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r>
              <a:rPr lang="de-AT" dirty="0" smtClean="0"/>
              <a:t> was </a:t>
            </a:r>
            <a:r>
              <a:rPr lang="de-AT" dirty="0" err="1" smtClean="0"/>
              <a:t>simiilar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their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endParaRPr lang="de-AT" dirty="0" smtClean="0"/>
          </a:p>
          <a:p>
            <a:r>
              <a:rPr lang="de-AT" dirty="0" smtClean="0"/>
              <a:t>Common </a:t>
            </a:r>
            <a:r>
              <a:rPr lang="de-AT" dirty="0" err="1" smtClean="0"/>
              <a:t>experience</a:t>
            </a:r>
            <a:r>
              <a:rPr lang="de-AT" dirty="0" smtClean="0"/>
              <a:t> – </a:t>
            </a:r>
            <a:r>
              <a:rPr lang="de-AT" dirty="0" err="1" smtClean="0"/>
              <a:t>collaborative</a:t>
            </a:r>
            <a:r>
              <a:rPr lang="de-AT" dirty="0" smtClean="0"/>
              <a:t> </a:t>
            </a:r>
            <a:r>
              <a:rPr lang="de-AT" dirty="0" err="1" smtClean="0"/>
              <a:t>work</a:t>
            </a:r>
            <a:endParaRPr lang="de-AT" dirty="0" smtClean="0"/>
          </a:p>
          <a:p>
            <a:r>
              <a:rPr lang="de-AT" dirty="0" err="1" smtClean="0"/>
              <a:t>Make</a:t>
            </a:r>
            <a:r>
              <a:rPr lang="de-AT" dirty="0" smtClean="0"/>
              <a:t> </a:t>
            </a:r>
            <a:r>
              <a:rPr lang="de-AT" dirty="0" err="1" smtClean="0"/>
              <a:t>connections</a:t>
            </a:r>
            <a:r>
              <a:rPr lang="de-AT" dirty="0" smtClean="0"/>
              <a:t> </a:t>
            </a:r>
            <a:r>
              <a:rPr lang="de-AT" dirty="0" err="1" smtClean="0"/>
              <a:t>between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de-AT" dirty="0" err="1"/>
              <a:t>Strategies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understand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Compare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own</a:t>
            </a:r>
            <a:r>
              <a:rPr lang="fr-BE" dirty="0" smtClean="0"/>
              <a:t> </a:t>
            </a:r>
            <a:r>
              <a:rPr lang="fr-BE" dirty="0" err="1" smtClean="0"/>
              <a:t>languages</a:t>
            </a:r>
            <a:endParaRPr lang="fr-BE" dirty="0" smtClean="0"/>
          </a:p>
          <a:p>
            <a:r>
              <a:rPr lang="fr-BE" dirty="0" smtClean="0"/>
              <a:t>Compare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other</a:t>
            </a:r>
            <a:r>
              <a:rPr lang="fr-BE" dirty="0" smtClean="0"/>
              <a:t> </a:t>
            </a:r>
            <a:r>
              <a:rPr lang="fr-BE" dirty="0" err="1" smtClean="0"/>
              <a:t>languages</a:t>
            </a:r>
            <a:r>
              <a:rPr lang="fr-BE" dirty="0" smtClean="0"/>
              <a:t> </a:t>
            </a:r>
            <a:r>
              <a:rPr lang="fr-BE" dirty="0" err="1" smtClean="0"/>
              <a:t>we</a:t>
            </a:r>
            <a:r>
              <a:rPr lang="fr-BE" dirty="0" smtClean="0"/>
              <a:t> know</a:t>
            </a:r>
          </a:p>
          <a:p>
            <a:pPr lvl="2"/>
            <a:r>
              <a:rPr lang="fr-BE" dirty="0" err="1" smtClean="0"/>
              <a:t>Does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 look </a:t>
            </a:r>
            <a:r>
              <a:rPr lang="fr-BE" dirty="0" err="1" smtClean="0"/>
              <a:t>like</a:t>
            </a:r>
            <a:r>
              <a:rPr lang="fr-BE" dirty="0" smtClean="0"/>
              <a:t> </a:t>
            </a:r>
            <a:r>
              <a:rPr lang="fr-BE" dirty="0" err="1" smtClean="0"/>
              <a:t>something</a:t>
            </a:r>
            <a:r>
              <a:rPr lang="fr-BE" dirty="0" smtClean="0"/>
              <a:t> I know?</a:t>
            </a:r>
          </a:p>
          <a:p>
            <a:pPr lvl="2"/>
            <a:r>
              <a:rPr lang="fr-BE" dirty="0" err="1" smtClean="0"/>
              <a:t>Does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 </a:t>
            </a:r>
            <a:r>
              <a:rPr lang="fr-BE" dirty="0" err="1" smtClean="0"/>
              <a:t>sound</a:t>
            </a:r>
            <a:r>
              <a:rPr lang="fr-BE" dirty="0" smtClean="0"/>
              <a:t> </a:t>
            </a:r>
            <a:r>
              <a:rPr lang="fr-BE" dirty="0" err="1" smtClean="0"/>
              <a:t>like</a:t>
            </a:r>
            <a:r>
              <a:rPr lang="fr-BE" dirty="0" smtClean="0"/>
              <a:t> </a:t>
            </a:r>
            <a:r>
              <a:rPr lang="fr-BE" dirty="0" err="1" smtClean="0"/>
              <a:t>something</a:t>
            </a:r>
            <a:r>
              <a:rPr lang="fr-BE" dirty="0" smtClean="0"/>
              <a:t> I know?</a:t>
            </a:r>
          </a:p>
          <a:p>
            <a:r>
              <a:rPr lang="fr-BE" dirty="0" smtClean="0"/>
              <a:t>Use the </a:t>
            </a:r>
            <a:r>
              <a:rPr lang="fr-BE" dirty="0" err="1" smtClean="0"/>
              <a:t>context</a:t>
            </a:r>
            <a:endParaRPr lang="fr-BE" dirty="0" smtClean="0"/>
          </a:p>
          <a:p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kind</a:t>
            </a:r>
            <a:r>
              <a:rPr lang="fr-BE" dirty="0" smtClean="0"/>
              <a:t> of </a:t>
            </a:r>
            <a:r>
              <a:rPr lang="fr-BE" dirty="0" err="1" smtClean="0"/>
              <a:t>word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? </a:t>
            </a:r>
            <a:r>
              <a:rPr lang="fr-BE" dirty="0" err="1" smtClean="0"/>
              <a:t>Category</a:t>
            </a:r>
            <a:r>
              <a:rPr lang="fr-BE" dirty="0" smtClean="0"/>
              <a:t>? </a:t>
            </a:r>
            <a:r>
              <a:rPr lang="fr-BE" dirty="0" err="1" smtClean="0"/>
              <a:t>Verb</a:t>
            </a:r>
            <a:r>
              <a:rPr lang="fr-BE" dirty="0" smtClean="0"/>
              <a:t> – action?</a:t>
            </a:r>
          </a:p>
          <a:p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kind</a:t>
            </a:r>
            <a:r>
              <a:rPr lang="fr-BE" dirty="0" smtClean="0"/>
              <a:t> of </a:t>
            </a:r>
            <a:r>
              <a:rPr lang="fr-BE" dirty="0" err="1" smtClean="0"/>
              <a:t>word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? </a:t>
            </a:r>
            <a:r>
              <a:rPr lang="fr-BE" dirty="0" err="1" smtClean="0"/>
              <a:t>Meaning</a:t>
            </a:r>
            <a:r>
              <a:rPr lang="fr-BE" dirty="0" smtClean="0"/>
              <a:t>? Animal – place in a house?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3190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err="1" smtClean="0"/>
              <a:t>Strategies</a:t>
            </a:r>
            <a:r>
              <a:rPr lang="fr-BE" dirty="0" smtClean="0"/>
              <a:t> to </a:t>
            </a:r>
            <a:r>
              <a:rPr lang="fr-BE" dirty="0" err="1" smtClean="0"/>
              <a:t>understand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Use non-</a:t>
            </a:r>
            <a:r>
              <a:rPr lang="fr-BE" dirty="0" err="1" smtClean="0"/>
              <a:t>linguistic</a:t>
            </a:r>
            <a:r>
              <a:rPr lang="fr-BE" dirty="0" smtClean="0"/>
              <a:t> clues</a:t>
            </a:r>
          </a:p>
          <a:p>
            <a:pPr lvl="2"/>
            <a:r>
              <a:rPr lang="fr-BE" dirty="0" err="1"/>
              <a:t>Gestures</a:t>
            </a:r>
            <a:endParaRPr lang="fr-BE" dirty="0"/>
          </a:p>
          <a:p>
            <a:pPr lvl="2"/>
            <a:r>
              <a:rPr lang="fr-BE" dirty="0"/>
              <a:t>Facial expressions</a:t>
            </a:r>
          </a:p>
          <a:p>
            <a:pPr lvl="2"/>
            <a:r>
              <a:rPr lang="fr-BE" dirty="0"/>
              <a:t>Voice - intonation</a:t>
            </a:r>
          </a:p>
          <a:p>
            <a:pPr lvl="2"/>
            <a:r>
              <a:rPr lang="fr-BE" dirty="0" err="1"/>
              <a:t>Pictures</a:t>
            </a:r>
            <a:endParaRPr lang="fr-BE" dirty="0"/>
          </a:p>
          <a:p>
            <a:pPr lvl="2"/>
            <a:r>
              <a:rPr lang="fr-BE" dirty="0"/>
              <a:t>Lay-out</a:t>
            </a:r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smtClean="0"/>
              <a:t>Anticipation – World </a:t>
            </a:r>
            <a:r>
              <a:rPr lang="fr-BE" dirty="0" err="1" smtClean="0"/>
              <a:t>knowledge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391870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r-BE" sz="3600" dirty="0" err="1"/>
              <a:t>Strategies</a:t>
            </a:r>
            <a:r>
              <a:rPr lang="fr-BE" sz="3600" dirty="0"/>
              <a:t> to help </a:t>
            </a:r>
            <a:r>
              <a:rPr lang="fr-BE" sz="3600" dirty="0" err="1"/>
              <a:t>others</a:t>
            </a:r>
            <a:r>
              <a:rPr lang="fr-BE" sz="3600" dirty="0"/>
              <a:t> </a:t>
            </a:r>
            <a:r>
              <a:rPr lang="fr-BE" sz="3600" dirty="0" err="1"/>
              <a:t>understand</a:t>
            </a:r>
            <a:endParaRPr lang="fr-BE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Point at </a:t>
            </a:r>
            <a:r>
              <a:rPr lang="fr-BE" dirty="0" err="1" smtClean="0"/>
              <a:t>some</a:t>
            </a:r>
            <a:r>
              <a:rPr lang="fr-BE" dirty="0" smtClean="0"/>
              <a:t> </a:t>
            </a:r>
            <a:r>
              <a:rPr lang="fr-BE" dirty="0" err="1" smtClean="0"/>
              <a:t>elements</a:t>
            </a:r>
            <a:r>
              <a:rPr lang="fr-BE" dirty="0" smtClean="0"/>
              <a:t> (</a:t>
            </a:r>
            <a:r>
              <a:rPr lang="fr-BE" dirty="0" err="1" smtClean="0"/>
              <a:t>identify</a:t>
            </a:r>
            <a:r>
              <a:rPr lang="fr-BE" dirty="0" smtClean="0"/>
              <a:t> key </a:t>
            </a:r>
            <a:r>
              <a:rPr lang="fr-BE" dirty="0" err="1" smtClean="0"/>
              <a:t>elements</a:t>
            </a:r>
            <a:r>
              <a:rPr lang="fr-BE" dirty="0" smtClean="0"/>
              <a:t> </a:t>
            </a:r>
            <a:r>
              <a:rPr lang="fr-BE" dirty="0" err="1" smtClean="0"/>
              <a:t>beforehand</a:t>
            </a:r>
            <a:r>
              <a:rPr lang="fr-BE" dirty="0" smtClean="0"/>
              <a:t>)</a:t>
            </a:r>
          </a:p>
          <a:p>
            <a:r>
              <a:rPr lang="fr-BE" dirty="0" err="1" smtClean="0"/>
              <a:t>Guided</a:t>
            </a:r>
            <a:r>
              <a:rPr lang="fr-BE" dirty="0" smtClean="0"/>
              <a:t> </a:t>
            </a:r>
            <a:r>
              <a:rPr lang="fr-BE" dirty="0" err="1" smtClean="0"/>
              <a:t>task</a:t>
            </a:r>
            <a:r>
              <a:rPr lang="fr-BE" dirty="0" smtClean="0"/>
              <a:t> </a:t>
            </a:r>
          </a:p>
          <a:p>
            <a:r>
              <a:rPr lang="fr-BE" dirty="0" smtClean="0"/>
              <a:t>Anticipation</a:t>
            </a:r>
          </a:p>
          <a:p>
            <a:r>
              <a:rPr lang="fr-BE" dirty="0" smtClean="0"/>
              <a:t>Use of world </a:t>
            </a:r>
            <a:r>
              <a:rPr lang="fr-BE" dirty="0" err="1" smtClean="0"/>
              <a:t>knowledge</a:t>
            </a:r>
            <a:endParaRPr lang="fr-BE" dirty="0" smtClean="0"/>
          </a:p>
          <a:p>
            <a:r>
              <a:rPr lang="fr-BE" dirty="0" err="1" smtClean="0"/>
              <a:t>Linguistic</a:t>
            </a:r>
            <a:r>
              <a:rPr lang="fr-BE" dirty="0" smtClean="0"/>
              <a:t> clues</a:t>
            </a:r>
          </a:p>
          <a:p>
            <a:pPr lvl="2"/>
            <a:r>
              <a:rPr lang="fr-BE" dirty="0" err="1" smtClean="0"/>
              <a:t>Repetitions</a:t>
            </a:r>
            <a:endParaRPr lang="fr-BE" dirty="0" smtClean="0"/>
          </a:p>
          <a:p>
            <a:pPr lvl="2"/>
            <a:r>
              <a:rPr lang="fr-BE" dirty="0" err="1" smtClean="0"/>
              <a:t>Choice</a:t>
            </a:r>
            <a:r>
              <a:rPr lang="fr-BE" dirty="0" smtClean="0"/>
              <a:t> of </a:t>
            </a:r>
            <a:r>
              <a:rPr lang="fr-BE" dirty="0" err="1" smtClean="0"/>
              <a:t>words</a:t>
            </a:r>
            <a:r>
              <a:rPr lang="fr-BE" dirty="0" smtClean="0"/>
              <a:t> </a:t>
            </a:r>
          </a:p>
          <a:p>
            <a:pPr lvl="2"/>
            <a:r>
              <a:rPr lang="fr-BE" dirty="0" smtClean="0"/>
              <a:t>List of </a:t>
            </a:r>
            <a:r>
              <a:rPr lang="fr-BE" dirty="0" err="1" smtClean="0"/>
              <a:t>words</a:t>
            </a:r>
            <a:r>
              <a:rPr lang="fr-BE" dirty="0" smtClean="0"/>
              <a:t> </a:t>
            </a:r>
            <a:r>
              <a:rPr lang="fr-BE" dirty="0" err="1" smtClean="0"/>
              <a:t>belonging</a:t>
            </a:r>
            <a:r>
              <a:rPr lang="fr-BE" dirty="0" smtClean="0"/>
              <a:t> to the </a:t>
            </a:r>
            <a:r>
              <a:rPr lang="fr-BE" dirty="0" err="1" smtClean="0"/>
              <a:t>same</a:t>
            </a:r>
            <a:r>
              <a:rPr lang="fr-BE" dirty="0" smtClean="0"/>
              <a:t> group</a:t>
            </a:r>
          </a:p>
          <a:p>
            <a:r>
              <a:rPr lang="fr-BE" dirty="0" smtClean="0"/>
              <a:t>Non-</a:t>
            </a:r>
            <a:r>
              <a:rPr lang="fr-BE" dirty="0" err="1" smtClean="0"/>
              <a:t>linguistic</a:t>
            </a:r>
            <a:r>
              <a:rPr lang="fr-BE" dirty="0" smtClean="0"/>
              <a:t> clues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3223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223</Words>
  <Application>Microsoft Office PowerPoint</Application>
  <PresentationFormat>Affichage à l'écran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Office Theme</vt:lpstr>
      <vt:lpstr>Strategies</vt:lpstr>
      <vt:lpstr>Strategies to understand</vt:lpstr>
      <vt:lpstr>Strategies to understand</vt:lpstr>
      <vt:lpstr>Strategies to understand</vt:lpstr>
      <vt:lpstr>Strategies to help others understand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ICT IN SUPPORT OF LANGUAGE TEACHING AND LEARNING</dc:title>
  <dc:creator>niamh</dc:creator>
  <cp:lastModifiedBy>Chantal</cp:lastModifiedBy>
  <cp:revision>11</cp:revision>
  <dcterms:created xsi:type="dcterms:W3CDTF">2014-10-29T11:38:19Z</dcterms:created>
  <dcterms:modified xsi:type="dcterms:W3CDTF">2016-04-15T09:20:10Z</dcterms:modified>
</cp:coreProperties>
</file>