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5" r:id="rId11"/>
    <p:sldId id="266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64BCA-55A1-48CC-B1E5-7B5A1897D854}" type="datetimeFigureOut">
              <a:rPr lang="cs-CZ" smtClean="0"/>
              <a:t>23.11.2011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93466-ABCC-4799-B468-06830F793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8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93466-ABCC-4799-B468-06830F793AF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51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9150-0418-4EC3-B36F-83013D33D5C6}" type="datetimeFigureOut">
              <a:rPr lang="cs-CZ" smtClean="0"/>
              <a:t>23.11.2011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88DB-6E80-47F7-A54F-075D3060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11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9150-0418-4EC3-B36F-83013D33D5C6}" type="datetimeFigureOut">
              <a:rPr lang="cs-CZ" smtClean="0"/>
              <a:t>23.11.2011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88DB-6E80-47F7-A54F-075D3060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97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9150-0418-4EC3-B36F-83013D33D5C6}" type="datetimeFigureOut">
              <a:rPr lang="cs-CZ" smtClean="0"/>
              <a:t>23.11.2011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88DB-6E80-47F7-A54F-075D3060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3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9150-0418-4EC3-B36F-83013D33D5C6}" type="datetimeFigureOut">
              <a:rPr lang="cs-CZ" smtClean="0"/>
              <a:t>23.11.2011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88DB-6E80-47F7-A54F-075D3060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39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9150-0418-4EC3-B36F-83013D33D5C6}" type="datetimeFigureOut">
              <a:rPr lang="cs-CZ" smtClean="0"/>
              <a:t>23.11.2011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88DB-6E80-47F7-A54F-075D3060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59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9150-0418-4EC3-B36F-83013D33D5C6}" type="datetimeFigureOut">
              <a:rPr lang="cs-CZ" smtClean="0"/>
              <a:t>23.11.2011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88DB-6E80-47F7-A54F-075D3060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64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9150-0418-4EC3-B36F-83013D33D5C6}" type="datetimeFigureOut">
              <a:rPr lang="cs-CZ" smtClean="0"/>
              <a:t>23.11.2011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88DB-6E80-47F7-A54F-075D3060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65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9150-0418-4EC3-B36F-83013D33D5C6}" type="datetimeFigureOut">
              <a:rPr lang="cs-CZ" smtClean="0"/>
              <a:t>23.11.2011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88DB-6E80-47F7-A54F-075D3060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53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9150-0418-4EC3-B36F-83013D33D5C6}" type="datetimeFigureOut">
              <a:rPr lang="cs-CZ" smtClean="0"/>
              <a:t>23.11.2011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88DB-6E80-47F7-A54F-075D3060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48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9150-0418-4EC3-B36F-83013D33D5C6}" type="datetimeFigureOut">
              <a:rPr lang="cs-CZ" smtClean="0"/>
              <a:t>23.11.2011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88DB-6E80-47F7-A54F-075D3060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82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9150-0418-4EC3-B36F-83013D33D5C6}" type="datetimeFigureOut">
              <a:rPr lang="cs-CZ" smtClean="0"/>
              <a:t>23.11.2011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88DB-6E80-47F7-A54F-075D3060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7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49150-0418-4EC3-B36F-83013D33D5C6}" type="datetimeFigureOut">
              <a:rPr lang="cs-CZ" smtClean="0"/>
              <a:t>23.11.2011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288DB-6E80-47F7-A54F-075D3060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72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Masky vrstev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Nástroj vhodný pro úpravu a retuš fotografií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4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Kopie vrstvy v odstínech šedi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cs-CZ" dirty="0" smtClean="0"/>
              <a:t>maska = černobílá </a:t>
            </a:r>
            <a:r>
              <a:rPr lang="cs-CZ" dirty="0"/>
              <a:t>kopie jednotlivých pixelů ve </a:t>
            </a:r>
            <a:r>
              <a:rPr lang="cs-CZ" dirty="0" smtClean="0"/>
              <a:t>vrstvě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7" y="1476509"/>
            <a:ext cx="4251716" cy="527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6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88640"/>
            <a:ext cx="7561786" cy="561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5984" y="5013176"/>
            <a:ext cx="4608004" cy="170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5840407" y="2997154"/>
            <a:ext cx="3168352" cy="1655982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Čím tmavší, tím průhlednější</a:t>
            </a:r>
            <a:endParaRPr lang="cs-CZ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se šipkou 6"/>
          <p:cNvCxnSpPr>
            <a:stCxn id="6" idx="2"/>
          </p:cNvCxnSpPr>
          <p:nvPr/>
        </p:nvCxnSpPr>
        <p:spPr>
          <a:xfrm>
            <a:off x="7424583" y="4653136"/>
            <a:ext cx="423781" cy="8640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1" t="21666" r="22326" b="21654"/>
          <a:stretch/>
        </p:blipFill>
        <p:spPr bwMode="auto">
          <a:xfrm>
            <a:off x="219278" y="2320224"/>
            <a:ext cx="6800994" cy="435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použití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retuší fotografií a u fotomontáží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5840407" y="2411891"/>
            <a:ext cx="3168352" cy="3051749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Bílá maska:</a:t>
            </a:r>
          </a:p>
          <a:p>
            <a:pPr algn="ctr"/>
            <a:r>
              <a:rPr lang="cs-CZ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jejím použití se černé oblasti vymažou</a:t>
            </a:r>
            <a:endParaRPr lang="cs-CZ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5392" y="5425943"/>
            <a:ext cx="3593367" cy="131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 flipV="1">
            <a:off x="539552" y="5463640"/>
            <a:ext cx="7128792" cy="7016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9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20269" r="22311" b="21007"/>
          <a:stretch/>
        </p:blipFill>
        <p:spPr bwMode="auto">
          <a:xfrm>
            <a:off x="107503" y="2060848"/>
            <a:ext cx="6754183" cy="445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použití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smtClean="0"/>
              <a:t>U retuší fotografií a u fotomontáží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6084169" y="1902261"/>
            <a:ext cx="3059832" cy="3051749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Černá maska:</a:t>
            </a:r>
          </a:p>
          <a:p>
            <a:pPr algn="ctr"/>
            <a:r>
              <a:rPr lang="cs-CZ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Viditelné jsou pouze bílé části</a:t>
            </a:r>
            <a:endParaRPr lang="cs-CZ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71177" y="5013176"/>
            <a:ext cx="4635843" cy="166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 flipV="1">
            <a:off x="4572000" y="2636912"/>
            <a:ext cx="3384376" cy="282672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použití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412776"/>
            <a:ext cx="5811274" cy="530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6166" y="4725144"/>
            <a:ext cx="6477946" cy="201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9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Bílá maska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cs-CZ" dirty="0" smtClean="0"/>
              <a:t>Bez prvního viditelného efektu</a:t>
            </a:r>
          </a:p>
          <a:p>
            <a:r>
              <a:rPr lang="cs-CZ" dirty="0" smtClean="0"/>
              <a:t>Vrstva s maskou je plně vidět</a:t>
            </a:r>
          </a:p>
          <a:p>
            <a:r>
              <a:rPr lang="cs-CZ" dirty="0" smtClean="0"/>
              <a:t>Po přetření barvou se „zprůhlední“ dle intenzity barvy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5815" y="1484784"/>
            <a:ext cx="4173869" cy="516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09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1" y="188640"/>
            <a:ext cx="628267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84097" y="4941168"/>
            <a:ext cx="5002171" cy="194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 flipV="1">
            <a:off x="3984097" y="3140968"/>
            <a:ext cx="4116295" cy="28803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23528" y="332656"/>
            <a:ext cx="5976664" cy="4464496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 cmpd="sng">
            <a:solidFill>
              <a:schemeClr val="bg1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804248" y="5157192"/>
            <a:ext cx="208823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 cmpd="sng">
            <a:solidFill>
              <a:schemeClr val="bg1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323528" y="5157192"/>
            <a:ext cx="3168352" cy="151216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vrstva</a:t>
            </a:r>
            <a:endParaRPr lang="cs-CZ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840407" y="3140968"/>
            <a:ext cx="3168352" cy="151216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Maska vrstvy</a:t>
            </a:r>
            <a:endParaRPr lang="cs-CZ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4584" y="4365104"/>
            <a:ext cx="423780" cy="115212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10" idx="0"/>
          </p:cNvCxnSpPr>
          <p:nvPr/>
        </p:nvCxnSpPr>
        <p:spPr>
          <a:xfrm flipV="1">
            <a:off x="1907704" y="3897052"/>
            <a:ext cx="288032" cy="12601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10" idx="3"/>
          </p:cNvCxnSpPr>
          <p:nvPr/>
        </p:nvCxnSpPr>
        <p:spPr>
          <a:xfrm>
            <a:off x="3491880" y="5913276"/>
            <a:ext cx="1224136" cy="1080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2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Černá maska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997152"/>
          </a:xfrm>
        </p:spPr>
        <p:txBody>
          <a:bodyPr/>
          <a:lstStyle/>
          <a:p>
            <a:r>
              <a:rPr lang="cs-CZ" dirty="0"/>
              <a:t>maska dává plnou průhlednost </a:t>
            </a:r>
            <a:r>
              <a:rPr lang="cs-CZ" dirty="0" smtClean="0"/>
              <a:t>vrstvě</a:t>
            </a:r>
            <a:endParaRPr lang="cs-CZ" dirty="0"/>
          </a:p>
          <a:p>
            <a:r>
              <a:rPr lang="cs-CZ" dirty="0" smtClean="0"/>
              <a:t>Při přetření světlou barvou se dle množství barvy vrstva zviditelňuje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7200" y="1484784"/>
            <a:ext cx="4219910" cy="524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66" y="89147"/>
            <a:ext cx="7119247" cy="528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7330" y="5157192"/>
            <a:ext cx="4485198" cy="162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5840407" y="3140968"/>
            <a:ext cx="3168352" cy="151216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Maska vrstvy</a:t>
            </a:r>
            <a:endParaRPr lang="cs-CZ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7424584" y="4365104"/>
            <a:ext cx="423780" cy="115212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Zaoblený obdélník 7"/>
          <p:cNvSpPr/>
          <p:nvPr/>
        </p:nvSpPr>
        <p:spPr>
          <a:xfrm>
            <a:off x="683568" y="5386025"/>
            <a:ext cx="3168352" cy="151216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Vrstva s maskou</a:t>
            </a:r>
            <a:endParaRPr lang="cs-CZ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Přímá spojnice se šipkou 8"/>
          <p:cNvCxnSpPr>
            <a:stCxn id="8" idx="3"/>
          </p:cNvCxnSpPr>
          <p:nvPr/>
        </p:nvCxnSpPr>
        <p:spPr>
          <a:xfrm flipV="1">
            <a:off x="3851920" y="5905870"/>
            <a:ext cx="1656184" cy="23623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7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Maska Alfa kanál vrstvy</a:t>
            </a:r>
            <a:br>
              <a:rPr lang="cs-CZ" dirty="0" smtClean="0"/>
            </a:br>
            <a:r>
              <a:rPr lang="cs-CZ" dirty="0" smtClean="0"/>
              <a:t>Přenést alfa kanál vrstvy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maska </a:t>
            </a:r>
            <a:r>
              <a:rPr lang="cs-CZ" dirty="0"/>
              <a:t>se vytvoří dle obsahu alfa </a:t>
            </a:r>
            <a:r>
              <a:rPr lang="cs-CZ" dirty="0" smtClean="0"/>
              <a:t>kanálu</a:t>
            </a:r>
          </a:p>
          <a:p>
            <a:r>
              <a:rPr lang="cs-CZ" dirty="0" smtClean="0"/>
              <a:t>Průhlednost ve vrstvě se zkopíruje do masky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1486433"/>
            <a:ext cx="4331394" cy="537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7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16632"/>
            <a:ext cx="6319836" cy="47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5215" y="4941168"/>
            <a:ext cx="4675241" cy="189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5840407" y="3140968"/>
            <a:ext cx="3168352" cy="151216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Maska vrstvy</a:t>
            </a:r>
            <a:endParaRPr lang="cs-CZ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7424584" y="4365104"/>
            <a:ext cx="423780" cy="115212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Zaoblený obdélník 7"/>
          <p:cNvSpPr/>
          <p:nvPr/>
        </p:nvSpPr>
        <p:spPr>
          <a:xfrm>
            <a:off x="683568" y="5386025"/>
            <a:ext cx="3168352" cy="151216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Vrstva s maskou</a:t>
            </a:r>
            <a:endParaRPr lang="cs-CZ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Přímá spojnice se šipkou 8"/>
          <p:cNvCxnSpPr>
            <a:stCxn id="8" idx="3"/>
          </p:cNvCxnSpPr>
          <p:nvPr/>
        </p:nvCxnSpPr>
        <p:spPr>
          <a:xfrm flipV="1">
            <a:off x="3851920" y="5905870"/>
            <a:ext cx="1656184" cy="23623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2411760" y="3429000"/>
            <a:ext cx="5224714" cy="28083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5292080" y="6237312"/>
            <a:ext cx="234439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5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Výběr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cs-CZ" dirty="0" smtClean="0"/>
              <a:t>maska </a:t>
            </a:r>
            <a:r>
              <a:rPr lang="cs-CZ" dirty="0"/>
              <a:t>se vytvoří podle pixelů nacházejících se ve výběru. Pokud chceme použít tuto volbu je potřeba mít v obrázku vybranou nějakou oblast.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040" y="1566356"/>
            <a:ext cx="4116463" cy="500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4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2060154"/>
            <a:ext cx="7568589" cy="406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4685" y="4723454"/>
            <a:ext cx="5399315" cy="211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5896" y="153253"/>
            <a:ext cx="5154269" cy="381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7452319" y="3645024"/>
            <a:ext cx="1673831" cy="107843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Maska vrstvy</a:t>
            </a:r>
            <a:endParaRPr lang="cs-CZ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se šipkou 7"/>
          <p:cNvCxnSpPr>
            <a:stCxn id="7" idx="2"/>
          </p:cNvCxnSpPr>
          <p:nvPr/>
        </p:nvCxnSpPr>
        <p:spPr>
          <a:xfrm flipH="1">
            <a:off x="7965757" y="4723454"/>
            <a:ext cx="323478" cy="8640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987824" y="4509120"/>
            <a:ext cx="4536504" cy="17281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5580112" y="2852936"/>
            <a:ext cx="2088232" cy="338437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7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MP">
  <a:themeElements>
    <a:clrScheme name="Vlastní 1">
      <a:dk1>
        <a:srgbClr val="494429"/>
      </a:dk1>
      <a:lt1>
        <a:srgbClr val="76923C"/>
      </a:lt1>
      <a:dk2>
        <a:srgbClr val="F2DCDB"/>
      </a:dk2>
      <a:lt2>
        <a:srgbClr val="FBD5B5"/>
      </a:lt2>
      <a:accent1>
        <a:srgbClr val="D99694"/>
      </a:accent1>
      <a:accent2>
        <a:srgbClr val="FAC08F"/>
      </a:accent2>
      <a:accent3>
        <a:srgbClr val="7F7F7F"/>
      </a:accent3>
      <a:accent4>
        <a:srgbClr val="595959"/>
      </a:accent4>
      <a:accent5>
        <a:srgbClr val="8DB3E2"/>
      </a:accent5>
      <a:accent6>
        <a:srgbClr val="E36C09"/>
      </a:accent6>
      <a:hlink>
        <a:srgbClr val="5F497A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GIMP</Template>
  <TotalTime>251</TotalTime>
  <Words>162</Words>
  <Application>Microsoft Office PowerPoint</Application>
  <PresentationFormat>Předvádění na obrazovce (4:3)</PresentationFormat>
  <Paragraphs>34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GIMP</vt:lpstr>
      <vt:lpstr>Masky vrstev</vt:lpstr>
      <vt:lpstr>Bílá maska</vt:lpstr>
      <vt:lpstr>Prezentace aplikace PowerPoint</vt:lpstr>
      <vt:lpstr>Černá maska</vt:lpstr>
      <vt:lpstr>Prezentace aplikace PowerPoint</vt:lpstr>
      <vt:lpstr>Maska Alfa kanál vrstvy Přenést alfa kanál vrstvy</vt:lpstr>
      <vt:lpstr>Prezentace aplikace PowerPoint</vt:lpstr>
      <vt:lpstr>Výběr</vt:lpstr>
      <vt:lpstr>Prezentace aplikace PowerPoint</vt:lpstr>
      <vt:lpstr>Kopie vrstvy v odstínech šedi</vt:lpstr>
      <vt:lpstr>Prezentace aplikace PowerPoint</vt:lpstr>
      <vt:lpstr>Příklad použití</vt:lpstr>
      <vt:lpstr>Příklad použití</vt:lpstr>
      <vt:lpstr>Příklad použití</vt:lpstr>
    </vt:vector>
  </TitlesOfParts>
  <Company>Gymnázium Česká Lípa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Tomkova Michala</dc:creator>
  <cp:lastModifiedBy>Tomkova Michala</cp:lastModifiedBy>
  <cp:revision>15</cp:revision>
  <dcterms:created xsi:type="dcterms:W3CDTF">2011-10-13T06:28:36Z</dcterms:created>
  <dcterms:modified xsi:type="dcterms:W3CDTF">2011-11-23T09:56:44Z</dcterms:modified>
</cp:coreProperties>
</file>