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58" r:id="rId5"/>
    <p:sldId id="260" r:id="rId6"/>
    <p:sldId id="261" r:id="rId7"/>
    <p:sldId id="262" r:id="rId8"/>
    <p:sldId id="264" r:id="rId9"/>
    <p:sldId id="263" r:id="rId10"/>
    <p:sldId id="265" r:id="rId11"/>
    <p:sldId id="266" r:id="rId12"/>
    <p:sldId id="267" r:id="rId13"/>
    <p:sldId id="268" r:id="rId14"/>
    <p:sldId id="269" r:id="rId15"/>
    <p:sldId id="270" r:id="rId16"/>
    <p:sldId id="271" r:id="rId17"/>
    <p:sldId id="272" r:id="rId18"/>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2" d="100"/>
          <a:sy n="72" d="100"/>
        </p:scale>
        <p:origin x="76" y="524"/>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smtClean="0"/>
              <a:t>Kliknutím lze upravit styl.</a:t>
            </a:r>
            <a:endParaRPr lang="cs-CZ"/>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můžete upravit styl předlohy.</a:t>
            </a:r>
            <a:endParaRPr lang="cs-CZ"/>
          </a:p>
        </p:txBody>
      </p:sp>
      <p:sp>
        <p:nvSpPr>
          <p:cNvPr id="4" name="Zástupný symbol pro datum 3"/>
          <p:cNvSpPr>
            <a:spLocks noGrp="1"/>
          </p:cNvSpPr>
          <p:nvPr>
            <p:ph type="dt" sz="half" idx="10"/>
          </p:nvPr>
        </p:nvSpPr>
        <p:spPr/>
        <p:txBody>
          <a:bodyPr/>
          <a:lstStyle/>
          <a:p>
            <a:fld id="{3C4A215F-446E-40CC-8E7F-D7372D31E6BB}" type="datetimeFigureOut">
              <a:rPr lang="cs-CZ" smtClean="0"/>
              <a:t>13.09.2019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856E3C5-B810-4767-9AC9-5A225051FB50}" type="slidenum">
              <a:rPr lang="cs-CZ" smtClean="0"/>
              <a:t>‹#›</a:t>
            </a:fld>
            <a:endParaRPr lang="cs-CZ"/>
          </a:p>
        </p:txBody>
      </p:sp>
    </p:spTree>
    <p:extLst>
      <p:ext uri="{BB962C8B-B14F-4D97-AF65-F5344CB8AC3E}">
        <p14:creationId xmlns:p14="http://schemas.microsoft.com/office/powerpoint/2010/main" val="21468919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3C4A215F-446E-40CC-8E7F-D7372D31E6BB}" type="datetimeFigureOut">
              <a:rPr lang="cs-CZ" smtClean="0"/>
              <a:t>13.09.2019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856E3C5-B810-4767-9AC9-5A225051FB50}" type="slidenum">
              <a:rPr lang="cs-CZ" smtClean="0"/>
              <a:t>‹#›</a:t>
            </a:fld>
            <a:endParaRPr lang="cs-CZ"/>
          </a:p>
        </p:txBody>
      </p:sp>
    </p:spTree>
    <p:extLst>
      <p:ext uri="{BB962C8B-B14F-4D97-AF65-F5344CB8AC3E}">
        <p14:creationId xmlns:p14="http://schemas.microsoft.com/office/powerpoint/2010/main" val="2411029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3C4A215F-446E-40CC-8E7F-D7372D31E6BB}" type="datetimeFigureOut">
              <a:rPr lang="cs-CZ" smtClean="0"/>
              <a:t>13.09.2019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856E3C5-B810-4767-9AC9-5A225051FB50}" type="slidenum">
              <a:rPr lang="cs-CZ" smtClean="0"/>
              <a:t>‹#›</a:t>
            </a:fld>
            <a:endParaRPr lang="cs-CZ"/>
          </a:p>
        </p:txBody>
      </p:sp>
    </p:spTree>
    <p:extLst>
      <p:ext uri="{BB962C8B-B14F-4D97-AF65-F5344CB8AC3E}">
        <p14:creationId xmlns:p14="http://schemas.microsoft.com/office/powerpoint/2010/main" val="510363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3C4A215F-446E-40CC-8E7F-D7372D31E6BB}" type="datetimeFigureOut">
              <a:rPr lang="cs-CZ" smtClean="0"/>
              <a:t>13.09.2019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856E3C5-B810-4767-9AC9-5A225051FB50}" type="slidenum">
              <a:rPr lang="cs-CZ" smtClean="0"/>
              <a:t>‹#›</a:t>
            </a:fld>
            <a:endParaRPr lang="cs-CZ"/>
          </a:p>
        </p:txBody>
      </p:sp>
    </p:spTree>
    <p:extLst>
      <p:ext uri="{BB962C8B-B14F-4D97-AF65-F5344CB8AC3E}">
        <p14:creationId xmlns:p14="http://schemas.microsoft.com/office/powerpoint/2010/main" val="33620684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smtClean="0"/>
              <a:t>Kliknutím lze upravit styl.</a:t>
            </a:r>
            <a:endParaRPr lang="cs-CZ"/>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Upravte styly předlohy textu.</a:t>
            </a:r>
          </a:p>
        </p:txBody>
      </p:sp>
      <p:sp>
        <p:nvSpPr>
          <p:cNvPr id="4" name="Zástupný symbol pro datum 3"/>
          <p:cNvSpPr>
            <a:spLocks noGrp="1"/>
          </p:cNvSpPr>
          <p:nvPr>
            <p:ph type="dt" sz="half" idx="10"/>
          </p:nvPr>
        </p:nvSpPr>
        <p:spPr/>
        <p:txBody>
          <a:bodyPr/>
          <a:lstStyle/>
          <a:p>
            <a:fld id="{3C4A215F-446E-40CC-8E7F-D7372D31E6BB}" type="datetimeFigureOut">
              <a:rPr lang="cs-CZ" smtClean="0"/>
              <a:t>13.09.2019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856E3C5-B810-4767-9AC9-5A225051FB50}" type="slidenum">
              <a:rPr lang="cs-CZ" smtClean="0"/>
              <a:t>‹#›</a:t>
            </a:fld>
            <a:endParaRPr lang="cs-CZ"/>
          </a:p>
        </p:txBody>
      </p:sp>
    </p:spTree>
    <p:extLst>
      <p:ext uri="{BB962C8B-B14F-4D97-AF65-F5344CB8AC3E}">
        <p14:creationId xmlns:p14="http://schemas.microsoft.com/office/powerpoint/2010/main" val="1781027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838200" y="1825625"/>
            <a:ext cx="5181600" cy="435133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6172200" y="1825625"/>
            <a:ext cx="5181600" cy="435133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3C4A215F-446E-40CC-8E7F-D7372D31E6BB}" type="datetimeFigureOut">
              <a:rPr lang="cs-CZ" smtClean="0"/>
              <a:t>13.09.2019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D856E3C5-B810-4767-9AC9-5A225051FB50}" type="slidenum">
              <a:rPr lang="cs-CZ" smtClean="0"/>
              <a:t>‹#›</a:t>
            </a:fld>
            <a:endParaRPr lang="cs-CZ"/>
          </a:p>
        </p:txBody>
      </p:sp>
    </p:spTree>
    <p:extLst>
      <p:ext uri="{BB962C8B-B14F-4D97-AF65-F5344CB8AC3E}">
        <p14:creationId xmlns:p14="http://schemas.microsoft.com/office/powerpoint/2010/main" val="747185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smtClean="0"/>
              <a:t>Kliknutím lze upravit styl.</a:t>
            </a:r>
            <a:endParaRPr lang="cs-CZ"/>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3C4A215F-446E-40CC-8E7F-D7372D31E6BB}" type="datetimeFigureOut">
              <a:rPr lang="cs-CZ" smtClean="0"/>
              <a:t>13.09.2019</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D856E3C5-B810-4767-9AC9-5A225051FB50}" type="slidenum">
              <a:rPr lang="cs-CZ" smtClean="0"/>
              <a:t>‹#›</a:t>
            </a:fld>
            <a:endParaRPr lang="cs-CZ"/>
          </a:p>
        </p:txBody>
      </p:sp>
    </p:spTree>
    <p:extLst>
      <p:ext uri="{BB962C8B-B14F-4D97-AF65-F5344CB8AC3E}">
        <p14:creationId xmlns:p14="http://schemas.microsoft.com/office/powerpoint/2010/main" val="2343960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3C4A215F-446E-40CC-8E7F-D7372D31E6BB}" type="datetimeFigureOut">
              <a:rPr lang="cs-CZ" smtClean="0"/>
              <a:t>13.09.2019</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D856E3C5-B810-4767-9AC9-5A225051FB50}" type="slidenum">
              <a:rPr lang="cs-CZ" smtClean="0"/>
              <a:t>‹#›</a:t>
            </a:fld>
            <a:endParaRPr lang="cs-CZ"/>
          </a:p>
        </p:txBody>
      </p:sp>
    </p:spTree>
    <p:extLst>
      <p:ext uri="{BB962C8B-B14F-4D97-AF65-F5344CB8AC3E}">
        <p14:creationId xmlns:p14="http://schemas.microsoft.com/office/powerpoint/2010/main" val="2806025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3C4A215F-446E-40CC-8E7F-D7372D31E6BB}" type="datetimeFigureOut">
              <a:rPr lang="cs-CZ" smtClean="0"/>
              <a:t>13.09.2019</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D856E3C5-B810-4767-9AC9-5A225051FB50}" type="slidenum">
              <a:rPr lang="cs-CZ" smtClean="0"/>
              <a:t>‹#›</a:t>
            </a:fld>
            <a:endParaRPr lang="cs-CZ"/>
          </a:p>
        </p:txBody>
      </p:sp>
    </p:spTree>
    <p:extLst>
      <p:ext uri="{BB962C8B-B14F-4D97-AF65-F5344CB8AC3E}">
        <p14:creationId xmlns:p14="http://schemas.microsoft.com/office/powerpoint/2010/main" val="37703061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Zástupný symbol pro datum 4"/>
          <p:cNvSpPr>
            <a:spLocks noGrp="1"/>
          </p:cNvSpPr>
          <p:nvPr>
            <p:ph type="dt" sz="half" idx="10"/>
          </p:nvPr>
        </p:nvSpPr>
        <p:spPr/>
        <p:txBody>
          <a:bodyPr/>
          <a:lstStyle/>
          <a:p>
            <a:fld id="{3C4A215F-446E-40CC-8E7F-D7372D31E6BB}" type="datetimeFigureOut">
              <a:rPr lang="cs-CZ" smtClean="0"/>
              <a:t>13.09.2019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D856E3C5-B810-4767-9AC9-5A225051FB50}" type="slidenum">
              <a:rPr lang="cs-CZ" smtClean="0"/>
              <a:t>‹#›</a:t>
            </a:fld>
            <a:endParaRPr lang="cs-CZ"/>
          </a:p>
        </p:txBody>
      </p:sp>
    </p:spTree>
    <p:extLst>
      <p:ext uri="{BB962C8B-B14F-4D97-AF65-F5344CB8AC3E}">
        <p14:creationId xmlns:p14="http://schemas.microsoft.com/office/powerpoint/2010/main" val="3553139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Zástupný symbol pro datum 4"/>
          <p:cNvSpPr>
            <a:spLocks noGrp="1"/>
          </p:cNvSpPr>
          <p:nvPr>
            <p:ph type="dt" sz="half" idx="10"/>
          </p:nvPr>
        </p:nvSpPr>
        <p:spPr/>
        <p:txBody>
          <a:bodyPr/>
          <a:lstStyle/>
          <a:p>
            <a:fld id="{3C4A215F-446E-40CC-8E7F-D7372D31E6BB}" type="datetimeFigureOut">
              <a:rPr lang="cs-CZ" smtClean="0"/>
              <a:t>13.09.2019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D856E3C5-B810-4767-9AC9-5A225051FB50}" type="slidenum">
              <a:rPr lang="cs-CZ" smtClean="0"/>
              <a:t>‹#›</a:t>
            </a:fld>
            <a:endParaRPr lang="cs-CZ"/>
          </a:p>
        </p:txBody>
      </p:sp>
    </p:spTree>
    <p:extLst>
      <p:ext uri="{BB962C8B-B14F-4D97-AF65-F5344CB8AC3E}">
        <p14:creationId xmlns:p14="http://schemas.microsoft.com/office/powerpoint/2010/main" val="32180610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4A215F-446E-40CC-8E7F-D7372D31E6BB}" type="datetimeFigureOut">
              <a:rPr lang="cs-CZ" smtClean="0"/>
              <a:t>13.09.2019</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56E3C5-B810-4767-9AC9-5A225051FB50}" type="slidenum">
              <a:rPr lang="cs-CZ" smtClean="0"/>
              <a:t>‹#›</a:t>
            </a:fld>
            <a:endParaRPr lang="cs-CZ"/>
          </a:p>
        </p:txBody>
      </p:sp>
    </p:spTree>
    <p:extLst>
      <p:ext uri="{BB962C8B-B14F-4D97-AF65-F5344CB8AC3E}">
        <p14:creationId xmlns:p14="http://schemas.microsoft.com/office/powerpoint/2010/main" val="11388975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s://cs.wikipedia.org/wiki/2011" TargetMode="External"/><Relationship Id="rId13" Type="http://schemas.openxmlformats.org/officeDocument/2006/relationships/hyperlink" Target="https://cs.wikipedia.org/wiki/1720" TargetMode="External"/><Relationship Id="rId18" Type="http://schemas.openxmlformats.org/officeDocument/2006/relationships/hyperlink" Target="https://cs.wikipedia.org/w/index.php?title=H%C5%99ebe%C4%8Dn%C3%A1&amp;veaction=edit&amp;section=3" TargetMode="External"/><Relationship Id="rId3" Type="http://schemas.openxmlformats.org/officeDocument/2006/relationships/hyperlink" Target="https://cs.wikipedia.org/wiki/H%C5%99ebe%C4%8Dn%C3%A1#cite_note-1" TargetMode="External"/><Relationship Id="rId21" Type="http://schemas.openxmlformats.org/officeDocument/2006/relationships/hyperlink" Target="https://cs.wikipedia.org/wiki/Seznam_n%C3%A1rodn%C3%ADch_kulturn%C3%ADch_pam%C3%A1tek_%C4%8Cesk%C3%A9_republiky" TargetMode="External"/><Relationship Id="rId7" Type="http://schemas.openxmlformats.org/officeDocument/2006/relationships/hyperlink" Target="https://cs.wikipedia.org/wiki/H%C5%99ebe%C4%8Dn%C3%A1#cite_note-Domy-2" TargetMode="External"/><Relationship Id="rId12" Type="http://schemas.openxmlformats.org/officeDocument/2006/relationships/hyperlink" Target="https://cs.wikipedia.org/w/index.php?title=H%C5%99ebe%C4%8Dn%C3%A1&amp;action=edit&amp;section=1" TargetMode="External"/><Relationship Id="rId17" Type="http://schemas.openxmlformats.org/officeDocument/2006/relationships/hyperlink" Target="https://cs.wikipedia.org/wiki/H%C5%99ebe%C4%8Dn%C3%A1#cite_note-SL1930-6" TargetMode="External"/><Relationship Id="rId2" Type="http://schemas.openxmlformats.org/officeDocument/2006/relationships/hyperlink" Target="https://cs.wikipedia.org/wiki/N%C4%9Bm%C4%8Dina" TargetMode="External"/><Relationship Id="rId16" Type="http://schemas.openxmlformats.org/officeDocument/2006/relationships/hyperlink" Target="https://cs.wikipedia.org/w/index.php?title=H%C5%99ebe%C4%8Dn%C3%A1&amp;action=edit&amp;section=2" TargetMode="External"/><Relationship Id="rId20" Type="http://schemas.openxmlformats.org/officeDocument/2006/relationships/hyperlink" Target="https://cs.wikipedia.org/wiki/D%C5%AFl_Mauritius" TargetMode="External"/><Relationship Id="rId1" Type="http://schemas.openxmlformats.org/officeDocument/2006/relationships/slideLayout" Target="../slideLayouts/slideLayout2.xml"/><Relationship Id="rId6" Type="http://schemas.openxmlformats.org/officeDocument/2006/relationships/hyperlink" Target="https://cs.wikipedia.org/wiki/Okres_Karlovy_Vary" TargetMode="External"/><Relationship Id="rId11" Type="http://schemas.openxmlformats.org/officeDocument/2006/relationships/hyperlink" Target="https://cs.wikipedia.org/w/index.php?title=H%C5%99ebe%C4%8Dn%C3%A1&amp;veaction=edit&amp;section=1" TargetMode="External"/><Relationship Id="rId5" Type="http://schemas.openxmlformats.org/officeDocument/2006/relationships/hyperlink" Target="https://cs.wikipedia.org/wiki/Abertamy" TargetMode="External"/><Relationship Id="rId15" Type="http://schemas.openxmlformats.org/officeDocument/2006/relationships/hyperlink" Target="https://cs.wikipedia.org/w/index.php?title=H%C5%99ebe%C4%8Dn%C3%A1&amp;veaction=edit&amp;section=2" TargetMode="External"/><Relationship Id="rId10" Type="http://schemas.openxmlformats.org/officeDocument/2006/relationships/hyperlink" Target="https://cs.wikipedia.org/wiki/H%C5%99ebe%C4%8Dn%C3%A1#cite_note-Katastr-4" TargetMode="External"/><Relationship Id="rId19" Type="http://schemas.openxmlformats.org/officeDocument/2006/relationships/hyperlink" Target="https://cs.wikipedia.org/w/index.php?title=H%C5%99ebe%C4%8Dn%C3%A1&amp;action=edit&amp;section=3" TargetMode="External"/><Relationship Id="rId4" Type="http://schemas.openxmlformats.org/officeDocument/2006/relationships/hyperlink" Target="https://cs.wikipedia.org/wiki/H%C5%99ebe%C4%8Dn%C3%A1#cite_note-7" TargetMode="External"/><Relationship Id="rId9" Type="http://schemas.openxmlformats.org/officeDocument/2006/relationships/hyperlink" Target="https://cs.wikipedia.org/wiki/H%C5%99ebe%C4%8Dn%C3%A1#cite_note-sldb2011-3" TargetMode="External"/><Relationship Id="rId14" Type="http://schemas.openxmlformats.org/officeDocument/2006/relationships/hyperlink" Target="https://cs.wikipedia.org/wiki/H%C5%99ebe%C4%8Dn%C3%A1#cite_note-sldb2001-5"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endParaRPr lang="cs-CZ"/>
          </a:p>
        </p:txBody>
      </p:sp>
      <p:sp>
        <p:nvSpPr>
          <p:cNvPr id="3" name="Podnadpis 2"/>
          <p:cNvSpPr>
            <a:spLocks noGrp="1"/>
          </p:cNvSpPr>
          <p:nvPr>
            <p:ph type="subTitle" idx="1"/>
          </p:nvPr>
        </p:nvSpPr>
        <p:spPr/>
        <p:txBody>
          <a:bodyPr/>
          <a:lstStyle/>
          <a:p>
            <a:endParaRPr lang="cs-CZ"/>
          </a:p>
        </p:txBody>
      </p:sp>
      <p:pic>
        <p:nvPicPr>
          <p:cNvPr id="5" name="Obrázek 4"/>
          <p:cNvPicPr>
            <a:picLocks noChangeAspect="1"/>
          </p:cNvPicPr>
          <p:nvPr/>
        </p:nvPicPr>
        <p:blipFill>
          <a:blip r:embed="rId2"/>
          <a:stretch>
            <a:fillRect/>
          </a:stretch>
        </p:blipFill>
        <p:spPr>
          <a:xfrm>
            <a:off x="-1" y="435565"/>
            <a:ext cx="13068351" cy="5951380"/>
          </a:xfrm>
          <a:prstGeom prst="rect">
            <a:avLst/>
          </a:prstGeom>
        </p:spPr>
      </p:pic>
    </p:spTree>
    <p:extLst>
      <p:ext uri="{BB962C8B-B14F-4D97-AF65-F5344CB8AC3E}">
        <p14:creationId xmlns:p14="http://schemas.microsoft.com/office/powerpoint/2010/main" val="1938589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a:p>
        </p:txBody>
      </p:sp>
      <p:pic>
        <p:nvPicPr>
          <p:cNvPr id="4" name="Obrázek 3"/>
          <p:cNvPicPr>
            <a:picLocks noChangeAspect="1"/>
          </p:cNvPicPr>
          <p:nvPr/>
        </p:nvPicPr>
        <p:blipFill>
          <a:blip r:embed="rId2"/>
          <a:stretch>
            <a:fillRect/>
          </a:stretch>
        </p:blipFill>
        <p:spPr>
          <a:xfrm>
            <a:off x="0" y="0"/>
            <a:ext cx="12117377" cy="6858000"/>
          </a:xfrm>
          <a:prstGeom prst="rect">
            <a:avLst/>
          </a:prstGeom>
        </p:spPr>
      </p:pic>
    </p:spTree>
    <p:extLst>
      <p:ext uri="{BB962C8B-B14F-4D97-AF65-F5344CB8AC3E}">
        <p14:creationId xmlns:p14="http://schemas.microsoft.com/office/powerpoint/2010/main" val="4982180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136020"/>
            <a:ext cx="10515600" cy="961521"/>
          </a:xfrm>
        </p:spPr>
        <p:txBody>
          <a:bodyPr/>
          <a:lstStyle/>
          <a:p>
            <a:r>
              <a:rPr lang="cs-CZ" dirty="0" smtClean="0"/>
              <a:t>Lesní slatě a kanál (s. 21 – 25)</a:t>
            </a:r>
            <a:endParaRPr lang="cs-CZ" dirty="0"/>
          </a:p>
        </p:txBody>
      </p:sp>
      <p:sp>
        <p:nvSpPr>
          <p:cNvPr id="3" name="Zástupný symbol pro obsah 2"/>
          <p:cNvSpPr>
            <a:spLocks noGrp="1"/>
          </p:cNvSpPr>
          <p:nvPr>
            <p:ph idx="1"/>
          </p:nvPr>
        </p:nvSpPr>
        <p:spPr>
          <a:xfrm>
            <a:off x="119414" y="1097541"/>
            <a:ext cx="1585404" cy="4351338"/>
          </a:xfrm>
        </p:spPr>
        <p:txBody>
          <a:bodyPr>
            <a:normAutofit/>
          </a:bodyPr>
          <a:lstStyle/>
          <a:p>
            <a:pPr marL="0" indent="0">
              <a:buNone/>
            </a:pPr>
            <a:r>
              <a:rPr lang="cs-CZ" sz="2600" dirty="0" smtClean="0"/>
              <a:t>Vymyslíš jméno a nebo legendu pro tento rybníček:</a:t>
            </a:r>
            <a:endParaRPr lang="cs-CZ" sz="2600" dirty="0"/>
          </a:p>
        </p:txBody>
      </p:sp>
      <p:pic>
        <p:nvPicPr>
          <p:cNvPr id="5" name="Obrázek 4"/>
          <p:cNvPicPr>
            <a:picLocks noChangeAspect="1"/>
          </p:cNvPicPr>
          <p:nvPr/>
        </p:nvPicPr>
        <p:blipFill>
          <a:blip r:embed="rId2"/>
          <a:stretch>
            <a:fillRect/>
          </a:stretch>
        </p:blipFill>
        <p:spPr>
          <a:xfrm>
            <a:off x="1704818" y="1656892"/>
            <a:ext cx="10487182" cy="4715380"/>
          </a:xfrm>
          <a:prstGeom prst="rect">
            <a:avLst/>
          </a:prstGeom>
        </p:spPr>
      </p:pic>
    </p:spTree>
    <p:extLst>
      <p:ext uri="{BB962C8B-B14F-4D97-AF65-F5344CB8AC3E}">
        <p14:creationId xmlns:p14="http://schemas.microsoft.com/office/powerpoint/2010/main" val="15487278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5"/>
            <a:ext cx="10515600" cy="868871"/>
          </a:xfrm>
        </p:spPr>
        <p:txBody>
          <a:bodyPr/>
          <a:lstStyle/>
          <a:p>
            <a:r>
              <a:rPr lang="cs-CZ" dirty="0" smtClean="0"/>
              <a:t>Pod věží – lomy a cesta vede nahoru…</a:t>
            </a:r>
            <a:endParaRPr lang="cs-CZ" dirty="0"/>
          </a:p>
        </p:txBody>
      </p:sp>
      <p:sp>
        <p:nvSpPr>
          <p:cNvPr id="3" name="Zástupný symbol pro obsah 2"/>
          <p:cNvSpPr>
            <a:spLocks noGrp="1"/>
          </p:cNvSpPr>
          <p:nvPr>
            <p:ph idx="1"/>
          </p:nvPr>
        </p:nvSpPr>
        <p:spPr>
          <a:xfrm>
            <a:off x="532660" y="1447060"/>
            <a:ext cx="9982940" cy="4721026"/>
          </a:xfrm>
        </p:spPr>
        <p:txBody>
          <a:bodyPr/>
          <a:lstStyle/>
          <a:p>
            <a:pPr marL="0" indent="0">
              <a:buNone/>
            </a:pPr>
            <a:r>
              <a:rPr lang="cs-CZ" dirty="0" smtClean="0"/>
              <a:t>Zkušený turisto – najdi cestu nahoru!</a:t>
            </a:r>
            <a:endParaRPr lang="cs-CZ" dirty="0"/>
          </a:p>
        </p:txBody>
      </p:sp>
      <p:pic>
        <p:nvPicPr>
          <p:cNvPr id="4" name="Obrázek 3"/>
          <p:cNvPicPr>
            <a:picLocks noChangeAspect="1"/>
          </p:cNvPicPr>
          <p:nvPr/>
        </p:nvPicPr>
        <p:blipFill>
          <a:blip r:embed="rId2"/>
          <a:stretch>
            <a:fillRect/>
          </a:stretch>
        </p:blipFill>
        <p:spPr>
          <a:xfrm>
            <a:off x="532660" y="2254516"/>
            <a:ext cx="10090249" cy="4488075"/>
          </a:xfrm>
          <a:prstGeom prst="rect">
            <a:avLst/>
          </a:prstGeom>
        </p:spPr>
      </p:pic>
    </p:spTree>
    <p:extLst>
      <p:ext uri="{BB962C8B-B14F-4D97-AF65-F5344CB8AC3E}">
        <p14:creationId xmlns:p14="http://schemas.microsoft.com/office/powerpoint/2010/main" val="22182649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Erztod</a:t>
            </a:r>
            <a:r>
              <a:rPr lang="cs-CZ" dirty="0" smtClean="0"/>
              <a:t>--- Blatenský vrch a cesta zpět (85, 103)</a:t>
            </a:r>
            <a:endParaRPr lang="cs-CZ" dirty="0"/>
          </a:p>
        </p:txBody>
      </p:sp>
      <p:sp>
        <p:nvSpPr>
          <p:cNvPr id="3" name="Zástupný symbol pro obsah 2"/>
          <p:cNvSpPr>
            <a:spLocks noGrp="1"/>
          </p:cNvSpPr>
          <p:nvPr>
            <p:ph idx="1"/>
          </p:nvPr>
        </p:nvSpPr>
        <p:spPr/>
        <p:txBody>
          <a:bodyPr>
            <a:normAutofit lnSpcReduction="10000"/>
          </a:bodyPr>
          <a:lstStyle/>
          <a:p>
            <a:pPr marL="0" indent="0">
              <a:buNone/>
            </a:pPr>
            <a:r>
              <a:rPr lang="cs-CZ" dirty="0" smtClean="0"/>
              <a:t>Projekt rozhledny </a:t>
            </a:r>
            <a:r>
              <a:rPr lang="cs-CZ" dirty="0"/>
              <a:t>vypracoval architekt Karel </a:t>
            </a:r>
            <a:r>
              <a:rPr lang="cs-CZ" dirty="0" err="1"/>
              <a:t>Matusch</a:t>
            </a:r>
            <a:r>
              <a:rPr lang="cs-CZ" dirty="0"/>
              <a:t> z Chebu a zahrnoval v sobě jak 21 m vysokou rozhlednu, tak přilehlý horský hotel. Celý objekt byl otevřen 5. července 1913 a dostal jméno po rakouské arcivévodkyni Zitě. Po válce dostaly celý objekt jednotky PS, které chatu dovedly do takového stavu, že musela být zbořena. Dnes tedy stojí na vrcholu jen rozhledna, ovšem vedle je postaven alespoň turistický přístřešek</a:t>
            </a:r>
            <a:r>
              <a:rPr lang="cs-CZ" dirty="0" smtClean="0"/>
              <a:t>.</a:t>
            </a:r>
          </a:p>
          <a:p>
            <a:pPr marL="0" indent="0">
              <a:buNone/>
            </a:pPr>
            <a:r>
              <a:rPr lang="cs-CZ" dirty="0"/>
              <a:t>Jako zajímavost lze uvést, že na úpatí kopce jsou zbytky po dolování cínu, a to v podobě Ledových jam vzniklých propadnutím poddolované oblasti. Jámy jsou až 25 m hluboké a sníh se v nich drží většinou i v létě</a:t>
            </a:r>
            <a:r>
              <a:rPr lang="cs-CZ" dirty="0" smtClean="0"/>
              <a:t>.</a:t>
            </a:r>
          </a:p>
          <a:p>
            <a:pPr marL="0" indent="0">
              <a:buNone/>
            </a:pPr>
            <a:r>
              <a:rPr lang="cs-CZ" dirty="0" smtClean="0"/>
              <a:t>A tam teď jdeme!</a:t>
            </a:r>
            <a:endParaRPr lang="cs-CZ" dirty="0"/>
          </a:p>
        </p:txBody>
      </p:sp>
    </p:spTree>
    <p:extLst>
      <p:ext uri="{BB962C8B-B14F-4D97-AF65-F5344CB8AC3E}">
        <p14:creationId xmlns:p14="http://schemas.microsoft.com/office/powerpoint/2010/main" val="41389430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a:p>
        </p:txBody>
      </p:sp>
      <p:pic>
        <p:nvPicPr>
          <p:cNvPr id="4" name="Obrázek 3"/>
          <p:cNvPicPr>
            <a:picLocks noChangeAspect="1"/>
          </p:cNvPicPr>
          <p:nvPr/>
        </p:nvPicPr>
        <p:blipFill>
          <a:blip r:embed="rId2"/>
          <a:stretch>
            <a:fillRect/>
          </a:stretch>
        </p:blipFill>
        <p:spPr>
          <a:xfrm>
            <a:off x="0" y="1095375"/>
            <a:ext cx="11845656" cy="5811838"/>
          </a:xfrm>
          <a:prstGeom prst="rect">
            <a:avLst/>
          </a:prstGeom>
        </p:spPr>
      </p:pic>
    </p:spTree>
    <p:extLst>
      <p:ext uri="{BB962C8B-B14F-4D97-AF65-F5344CB8AC3E}">
        <p14:creationId xmlns:p14="http://schemas.microsoft.com/office/powerpoint/2010/main" val="7955717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0917"/>
            <a:ext cx="10515600" cy="842362"/>
          </a:xfrm>
        </p:spPr>
        <p:txBody>
          <a:bodyPr/>
          <a:lstStyle/>
          <a:p>
            <a:r>
              <a:rPr lang="cs-CZ" dirty="0" smtClean="0"/>
              <a:t>Bludná – není cílem, ale jaké to tam asi je?</a:t>
            </a:r>
            <a:endParaRPr lang="cs-CZ" dirty="0"/>
          </a:p>
        </p:txBody>
      </p:sp>
      <p:sp>
        <p:nvSpPr>
          <p:cNvPr id="3" name="Zástupný symbol pro obsah 2"/>
          <p:cNvSpPr>
            <a:spLocks noGrp="1"/>
          </p:cNvSpPr>
          <p:nvPr>
            <p:ph idx="1"/>
          </p:nvPr>
        </p:nvSpPr>
        <p:spPr/>
        <p:txBody>
          <a:bodyPr/>
          <a:lstStyle/>
          <a:p>
            <a:pPr marL="0" indent="0">
              <a:buNone/>
            </a:pPr>
            <a:endParaRPr lang="cs-CZ" dirty="0"/>
          </a:p>
        </p:txBody>
      </p:sp>
      <p:pic>
        <p:nvPicPr>
          <p:cNvPr id="4" name="Obrázek 3"/>
          <p:cNvPicPr>
            <a:picLocks noChangeAspect="1"/>
          </p:cNvPicPr>
          <p:nvPr/>
        </p:nvPicPr>
        <p:blipFill>
          <a:blip r:embed="rId2"/>
          <a:stretch>
            <a:fillRect/>
          </a:stretch>
        </p:blipFill>
        <p:spPr>
          <a:xfrm>
            <a:off x="0" y="923279"/>
            <a:ext cx="11656381" cy="5328747"/>
          </a:xfrm>
          <a:prstGeom prst="rect">
            <a:avLst/>
          </a:prstGeom>
        </p:spPr>
      </p:pic>
    </p:spTree>
    <p:extLst>
      <p:ext uri="{BB962C8B-B14F-4D97-AF65-F5344CB8AC3E}">
        <p14:creationId xmlns:p14="http://schemas.microsoft.com/office/powerpoint/2010/main" val="542509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38704" y="538363"/>
            <a:ext cx="11288697" cy="5835804"/>
          </a:xfrm>
          <a:blipFill>
            <a:blip r:embed="rId2"/>
            <a:tile tx="0" ty="0" sx="100000" sy="100000" flip="none" algn="tl"/>
          </a:blipFill>
        </p:spPr>
        <p:txBody>
          <a:bodyPr/>
          <a:lstStyle/>
          <a:p>
            <a:pPr marL="0" indent="0">
              <a:buNone/>
            </a:pPr>
            <a:endParaRPr lang="cs-CZ" dirty="0"/>
          </a:p>
        </p:txBody>
      </p:sp>
    </p:spTree>
    <p:extLst>
      <p:ext uri="{BB962C8B-B14F-4D97-AF65-F5344CB8AC3E}">
        <p14:creationId xmlns:p14="http://schemas.microsoft.com/office/powerpoint/2010/main" val="40576180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178694"/>
            <a:ext cx="10515600" cy="611419"/>
          </a:xfrm>
        </p:spPr>
        <p:txBody>
          <a:bodyPr>
            <a:normAutofit fontScale="90000"/>
          </a:bodyPr>
          <a:lstStyle/>
          <a:p>
            <a:r>
              <a:rPr lang="cs-CZ" dirty="0" smtClean="0"/>
              <a:t>Poslední zastavení – (a báseň na s. 10…)</a:t>
            </a:r>
            <a:endParaRPr lang="cs-CZ" dirty="0"/>
          </a:p>
        </p:txBody>
      </p:sp>
      <p:sp>
        <p:nvSpPr>
          <p:cNvPr id="3" name="Zástupný symbol pro obsah 2"/>
          <p:cNvSpPr>
            <a:spLocks noGrp="1"/>
          </p:cNvSpPr>
          <p:nvPr>
            <p:ph idx="1"/>
          </p:nvPr>
        </p:nvSpPr>
        <p:spPr/>
        <p:txBody>
          <a:bodyPr/>
          <a:lstStyle/>
          <a:p>
            <a:endParaRPr lang="cs-CZ"/>
          </a:p>
        </p:txBody>
      </p:sp>
      <p:pic>
        <p:nvPicPr>
          <p:cNvPr id="4" name="Obrázek 3"/>
          <p:cNvPicPr>
            <a:picLocks noChangeAspect="1"/>
          </p:cNvPicPr>
          <p:nvPr/>
        </p:nvPicPr>
        <p:blipFill>
          <a:blip r:embed="rId2"/>
          <a:stretch>
            <a:fillRect/>
          </a:stretch>
        </p:blipFill>
        <p:spPr>
          <a:xfrm>
            <a:off x="-1" y="1207363"/>
            <a:ext cx="12239765" cy="5650637"/>
          </a:xfrm>
          <a:prstGeom prst="rect">
            <a:avLst/>
          </a:prstGeom>
        </p:spPr>
      </p:pic>
    </p:spTree>
    <p:extLst>
      <p:ext uri="{BB962C8B-B14F-4D97-AF65-F5344CB8AC3E}">
        <p14:creationId xmlns:p14="http://schemas.microsoft.com/office/powerpoint/2010/main" val="40071235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13913" y="143183"/>
            <a:ext cx="10515600" cy="1325563"/>
          </a:xfrm>
        </p:spPr>
        <p:txBody>
          <a:bodyPr/>
          <a:lstStyle/>
          <a:p>
            <a:r>
              <a:rPr lang="cs-CZ" altLang="cs-CZ" b="1" dirty="0">
                <a:solidFill>
                  <a:srgbClr val="222222"/>
                </a:solidFill>
                <a:latin typeface="Arial" panose="020B0604020202020204" pitchFamily="34" charset="0"/>
                <a:ea typeface="Times New Roman" panose="02020603050405020304" pitchFamily="18" charset="0"/>
                <a:cs typeface="Arial" panose="020B0604020202020204" pitchFamily="34" charset="0"/>
              </a:rPr>
              <a:t>Hřebečn</a:t>
            </a:r>
            <a:r>
              <a:rPr lang="cs-CZ" altLang="cs-CZ" b="1" dirty="0">
                <a:solidFill>
                  <a:srgbClr val="222222"/>
                </a:solidFill>
                <a:latin typeface="Calibri" panose="020F0502020204030204" pitchFamily="34" charset="0"/>
                <a:ea typeface="Times New Roman" panose="02020603050405020304" pitchFamily="18" charset="0"/>
                <a:cs typeface="Arial" panose="020B0604020202020204" pitchFamily="34" charset="0"/>
              </a:rPr>
              <a:t>á</a:t>
            </a:r>
            <a:r>
              <a:rPr lang="cs-CZ" altLang="cs-CZ" dirty="0">
                <a:solidFill>
                  <a:srgbClr val="222222"/>
                </a:solidFill>
                <a:latin typeface="Calibri" panose="020F0502020204030204" pitchFamily="34" charset="0"/>
                <a:ea typeface="Times New Roman" panose="02020603050405020304" pitchFamily="18" charset="0"/>
                <a:cs typeface="Arial" panose="020B0604020202020204" pitchFamily="34" charset="0"/>
              </a:rPr>
              <a:t> </a:t>
            </a:r>
            <a:r>
              <a:rPr lang="cs-CZ" altLang="cs-CZ" dirty="0">
                <a:solidFill>
                  <a:srgbClr val="222222"/>
                </a:solidFill>
                <a:latin typeface="Arial" panose="020B0604020202020204" pitchFamily="34" charset="0"/>
                <a:ea typeface="Times New Roman" panose="02020603050405020304" pitchFamily="18" charset="0"/>
                <a:cs typeface="Arial" panose="020B0604020202020204" pitchFamily="34" charset="0"/>
              </a:rPr>
              <a:t>(</a:t>
            </a:r>
            <a:r>
              <a:rPr lang="cs-CZ" altLang="cs-CZ" dirty="0">
                <a:solidFill>
                  <a:srgbClr val="0B0080"/>
                </a:solidFill>
                <a:latin typeface="Arial" panose="020B0604020202020204" pitchFamily="34" charset="0"/>
                <a:ea typeface="Times New Roman" panose="02020603050405020304" pitchFamily="18" charset="0"/>
                <a:cs typeface="Arial" panose="020B0604020202020204" pitchFamily="34" charset="0"/>
                <a:hlinkClick r:id="rId2" tooltip="Němčina"/>
              </a:rPr>
              <a:t>německy</a:t>
            </a:r>
            <a:r>
              <a:rPr lang="cs-CZ" altLang="cs-CZ" dirty="0">
                <a:solidFill>
                  <a:srgbClr val="222222"/>
                </a:solidFill>
                <a:latin typeface="Calibri" panose="020F0502020204030204" pitchFamily="34" charset="0"/>
                <a:ea typeface="Times New Roman" panose="02020603050405020304" pitchFamily="18" charset="0"/>
                <a:cs typeface="Arial" panose="020B0604020202020204" pitchFamily="34" charset="0"/>
              </a:rPr>
              <a:t> </a:t>
            </a:r>
            <a:r>
              <a:rPr lang="de-DE" altLang="cs-CZ" i="1" dirty="0">
                <a:solidFill>
                  <a:srgbClr val="222222"/>
                </a:solidFill>
                <a:latin typeface="Arial" panose="020B0604020202020204" pitchFamily="34" charset="0"/>
                <a:ea typeface="Times New Roman" panose="02020603050405020304" pitchFamily="18" charset="0"/>
                <a:cs typeface="Arial" panose="020B0604020202020204" pitchFamily="34" charset="0"/>
              </a:rPr>
              <a:t>Hengstererben</a:t>
            </a:r>
            <a:r>
              <a:rPr lang="cs-CZ" altLang="cs-CZ" baseline="30000" dirty="0">
                <a:solidFill>
                  <a:srgbClr val="0B0080"/>
                </a:solidFill>
                <a:latin typeface="Arial" panose="020B0604020202020204" pitchFamily="34" charset="0"/>
                <a:ea typeface="Times New Roman" panose="02020603050405020304" pitchFamily="18" charset="0"/>
                <a:cs typeface="Arial" panose="020B0604020202020204" pitchFamily="34" charset="0"/>
                <a:hlinkClick r:id="rId3"/>
              </a:rPr>
              <a:t>[1]</a:t>
            </a:r>
            <a:r>
              <a:rPr lang="cs-CZ" altLang="cs-CZ" dirty="0">
                <a:solidFill>
                  <a:srgbClr val="222222"/>
                </a:solidFill>
                <a:latin typeface="Arial" panose="020B0604020202020204" pitchFamily="34" charset="0"/>
                <a:ea typeface="Times New Roman" panose="02020603050405020304" pitchFamily="18" charset="0"/>
                <a:cs typeface="Arial" panose="020B0604020202020204" pitchFamily="34" charset="0"/>
              </a:rPr>
              <a:t>)</a:t>
            </a:r>
            <a:endParaRPr lang="cs-CZ" dirty="0"/>
          </a:p>
        </p:txBody>
      </p:sp>
      <p:graphicFrame>
        <p:nvGraphicFramePr>
          <p:cNvPr id="7" name="Zástupný symbol pro obsah 6"/>
          <p:cNvGraphicFramePr>
            <a:graphicFrameLocks noGrp="1"/>
          </p:cNvGraphicFramePr>
          <p:nvPr>
            <p:ph idx="1"/>
            <p:extLst>
              <p:ext uri="{D42A27DB-BD31-4B8C-83A1-F6EECF244321}">
                <p14:modId xmlns:p14="http://schemas.microsoft.com/office/powerpoint/2010/main" val="2003696999"/>
              </p:ext>
            </p:extLst>
          </p:nvPr>
        </p:nvGraphicFramePr>
        <p:xfrm>
          <a:off x="442128" y="5102075"/>
          <a:ext cx="10515600" cy="1271016"/>
        </p:xfrm>
        <a:graphic>
          <a:graphicData uri="http://schemas.openxmlformats.org/drawingml/2006/table">
            <a:tbl>
              <a:tblPr firstRow="1" firstCol="1" bandRow="1">
                <a:tableStyleId>{5C22544A-7EE6-4342-B048-85BDC9FD1C3A}</a:tableStyleId>
              </a:tblPr>
              <a:tblGrid>
                <a:gridCol w="701040">
                  <a:extLst>
                    <a:ext uri="{9D8B030D-6E8A-4147-A177-3AD203B41FA5}">
                      <a16:colId xmlns:a16="http://schemas.microsoft.com/office/drawing/2014/main" val="889759042"/>
                    </a:ext>
                  </a:extLst>
                </a:gridCol>
                <a:gridCol w="701040">
                  <a:extLst>
                    <a:ext uri="{9D8B030D-6E8A-4147-A177-3AD203B41FA5}">
                      <a16:colId xmlns:a16="http://schemas.microsoft.com/office/drawing/2014/main" val="2857107487"/>
                    </a:ext>
                  </a:extLst>
                </a:gridCol>
                <a:gridCol w="701040">
                  <a:extLst>
                    <a:ext uri="{9D8B030D-6E8A-4147-A177-3AD203B41FA5}">
                      <a16:colId xmlns:a16="http://schemas.microsoft.com/office/drawing/2014/main" val="3080808523"/>
                    </a:ext>
                  </a:extLst>
                </a:gridCol>
                <a:gridCol w="701040">
                  <a:extLst>
                    <a:ext uri="{9D8B030D-6E8A-4147-A177-3AD203B41FA5}">
                      <a16:colId xmlns:a16="http://schemas.microsoft.com/office/drawing/2014/main" val="1019791741"/>
                    </a:ext>
                  </a:extLst>
                </a:gridCol>
                <a:gridCol w="701040">
                  <a:extLst>
                    <a:ext uri="{9D8B030D-6E8A-4147-A177-3AD203B41FA5}">
                      <a16:colId xmlns:a16="http://schemas.microsoft.com/office/drawing/2014/main" val="933694187"/>
                    </a:ext>
                  </a:extLst>
                </a:gridCol>
                <a:gridCol w="701040">
                  <a:extLst>
                    <a:ext uri="{9D8B030D-6E8A-4147-A177-3AD203B41FA5}">
                      <a16:colId xmlns:a16="http://schemas.microsoft.com/office/drawing/2014/main" val="2295696549"/>
                    </a:ext>
                  </a:extLst>
                </a:gridCol>
                <a:gridCol w="701040">
                  <a:extLst>
                    <a:ext uri="{9D8B030D-6E8A-4147-A177-3AD203B41FA5}">
                      <a16:colId xmlns:a16="http://schemas.microsoft.com/office/drawing/2014/main" val="2072602990"/>
                    </a:ext>
                  </a:extLst>
                </a:gridCol>
                <a:gridCol w="701040">
                  <a:extLst>
                    <a:ext uri="{9D8B030D-6E8A-4147-A177-3AD203B41FA5}">
                      <a16:colId xmlns:a16="http://schemas.microsoft.com/office/drawing/2014/main" val="540170069"/>
                    </a:ext>
                  </a:extLst>
                </a:gridCol>
                <a:gridCol w="701040">
                  <a:extLst>
                    <a:ext uri="{9D8B030D-6E8A-4147-A177-3AD203B41FA5}">
                      <a16:colId xmlns:a16="http://schemas.microsoft.com/office/drawing/2014/main" val="2378678771"/>
                    </a:ext>
                  </a:extLst>
                </a:gridCol>
                <a:gridCol w="701040">
                  <a:extLst>
                    <a:ext uri="{9D8B030D-6E8A-4147-A177-3AD203B41FA5}">
                      <a16:colId xmlns:a16="http://schemas.microsoft.com/office/drawing/2014/main" val="1211961849"/>
                    </a:ext>
                  </a:extLst>
                </a:gridCol>
                <a:gridCol w="701040">
                  <a:extLst>
                    <a:ext uri="{9D8B030D-6E8A-4147-A177-3AD203B41FA5}">
                      <a16:colId xmlns:a16="http://schemas.microsoft.com/office/drawing/2014/main" val="2908703930"/>
                    </a:ext>
                  </a:extLst>
                </a:gridCol>
                <a:gridCol w="701040">
                  <a:extLst>
                    <a:ext uri="{9D8B030D-6E8A-4147-A177-3AD203B41FA5}">
                      <a16:colId xmlns:a16="http://schemas.microsoft.com/office/drawing/2014/main" val="1531844234"/>
                    </a:ext>
                  </a:extLst>
                </a:gridCol>
                <a:gridCol w="701040">
                  <a:extLst>
                    <a:ext uri="{9D8B030D-6E8A-4147-A177-3AD203B41FA5}">
                      <a16:colId xmlns:a16="http://schemas.microsoft.com/office/drawing/2014/main" val="2421289408"/>
                    </a:ext>
                  </a:extLst>
                </a:gridCol>
                <a:gridCol w="701040">
                  <a:extLst>
                    <a:ext uri="{9D8B030D-6E8A-4147-A177-3AD203B41FA5}">
                      <a16:colId xmlns:a16="http://schemas.microsoft.com/office/drawing/2014/main" val="3469379258"/>
                    </a:ext>
                  </a:extLst>
                </a:gridCol>
                <a:gridCol w="701040">
                  <a:extLst>
                    <a:ext uri="{9D8B030D-6E8A-4147-A177-3AD203B41FA5}">
                      <a16:colId xmlns:a16="http://schemas.microsoft.com/office/drawing/2014/main" val="2762149313"/>
                    </a:ext>
                  </a:extLst>
                </a:gridCol>
              </a:tblGrid>
              <a:tr h="0">
                <a:tc gridSpan="15">
                  <a:txBody>
                    <a:bodyPr/>
                    <a:lstStyle/>
                    <a:p>
                      <a:pPr algn="ctr">
                        <a:lnSpc>
                          <a:spcPct val="107000"/>
                        </a:lnSpc>
                        <a:spcBef>
                          <a:spcPts val="1200"/>
                        </a:spcBef>
                        <a:spcAft>
                          <a:spcPts val="1200"/>
                        </a:spcAft>
                      </a:pPr>
                      <a:r>
                        <a:rPr lang="cs-CZ" sz="1050" dirty="0">
                          <a:effectLst/>
                        </a:rPr>
                        <a:t>Vývoj počtu obyvatel a domů</a:t>
                      </a:r>
                      <a:r>
                        <a:rPr lang="cs-CZ" sz="1050" u="none" strike="noStrike" baseline="30000" dirty="0">
                          <a:effectLst/>
                          <a:hlinkClick r:id="rId4"/>
                        </a:rPr>
                        <a:t>[7]</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3978340986"/>
                  </a:ext>
                </a:extLst>
              </a:tr>
              <a:tr h="0">
                <a:tc>
                  <a:txBody>
                    <a:bodyPr/>
                    <a:lstStyle/>
                    <a:p>
                      <a:pPr algn="ctr">
                        <a:lnSpc>
                          <a:spcPct val="107000"/>
                        </a:lnSpc>
                        <a:spcBef>
                          <a:spcPts val="1200"/>
                        </a:spcBef>
                        <a:spcAft>
                          <a:spcPts val="1200"/>
                        </a:spcAft>
                      </a:pPr>
                      <a:r>
                        <a:rPr lang="cs-CZ" sz="1050">
                          <a:effectLst/>
                        </a:rPr>
                        <a:t>Rok</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07000"/>
                        </a:lnSpc>
                        <a:spcBef>
                          <a:spcPts val="1200"/>
                        </a:spcBef>
                        <a:spcAft>
                          <a:spcPts val="1200"/>
                        </a:spcAft>
                      </a:pPr>
                      <a:r>
                        <a:rPr lang="cs-CZ" sz="1050">
                          <a:effectLst/>
                        </a:rPr>
                        <a:t>1869</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07000"/>
                        </a:lnSpc>
                        <a:spcBef>
                          <a:spcPts val="1200"/>
                        </a:spcBef>
                        <a:spcAft>
                          <a:spcPts val="1200"/>
                        </a:spcAft>
                      </a:pPr>
                      <a:r>
                        <a:rPr lang="cs-CZ" sz="1050">
                          <a:effectLst/>
                        </a:rPr>
                        <a:t>1880</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07000"/>
                        </a:lnSpc>
                        <a:spcBef>
                          <a:spcPts val="1200"/>
                        </a:spcBef>
                        <a:spcAft>
                          <a:spcPts val="1200"/>
                        </a:spcAft>
                      </a:pPr>
                      <a:r>
                        <a:rPr lang="cs-CZ" sz="1050">
                          <a:effectLst/>
                        </a:rPr>
                        <a:t>1890</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07000"/>
                        </a:lnSpc>
                        <a:spcBef>
                          <a:spcPts val="1200"/>
                        </a:spcBef>
                        <a:spcAft>
                          <a:spcPts val="1200"/>
                        </a:spcAft>
                      </a:pPr>
                      <a:r>
                        <a:rPr lang="cs-CZ" sz="1050">
                          <a:effectLst/>
                        </a:rPr>
                        <a:t>1900</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07000"/>
                        </a:lnSpc>
                        <a:spcBef>
                          <a:spcPts val="1200"/>
                        </a:spcBef>
                        <a:spcAft>
                          <a:spcPts val="1200"/>
                        </a:spcAft>
                      </a:pPr>
                      <a:r>
                        <a:rPr lang="cs-CZ" sz="1050">
                          <a:effectLst/>
                        </a:rPr>
                        <a:t>1910</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07000"/>
                        </a:lnSpc>
                        <a:spcBef>
                          <a:spcPts val="1200"/>
                        </a:spcBef>
                        <a:spcAft>
                          <a:spcPts val="1200"/>
                        </a:spcAft>
                      </a:pPr>
                      <a:r>
                        <a:rPr lang="cs-CZ" sz="1050">
                          <a:effectLst/>
                        </a:rPr>
                        <a:t>1921</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07000"/>
                        </a:lnSpc>
                        <a:spcBef>
                          <a:spcPts val="1200"/>
                        </a:spcBef>
                        <a:spcAft>
                          <a:spcPts val="1200"/>
                        </a:spcAft>
                      </a:pPr>
                      <a:r>
                        <a:rPr lang="cs-CZ" sz="1050">
                          <a:effectLst/>
                        </a:rPr>
                        <a:t>1930</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07000"/>
                        </a:lnSpc>
                        <a:spcBef>
                          <a:spcPts val="1200"/>
                        </a:spcBef>
                        <a:spcAft>
                          <a:spcPts val="1200"/>
                        </a:spcAft>
                      </a:pPr>
                      <a:r>
                        <a:rPr lang="cs-CZ" sz="1050">
                          <a:effectLst/>
                        </a:rPr>
                        <a:t>1950</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07000"/>
                        </a:lnSpc>
                        <a:spcBef>
                          <a:spcPts val="1200"/>
                        </a:spcBef>
                        <a:spcAft>
                          <a:spcPts val="1200"/>
                        </a:spcAft>
                      </a:pPr>
                      <a:r>
                        <a:rPr lang="cs-CZ" sz="1050">
                          <a:effectLst/>
                        </a:rPr>
                        <a:t>1961</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07000"/>
                        </a:lnSpc>
                        <a:spcBef>
                          <a:spcPts val="1200"/>
                        </a:spcBef>
                        <a:spcAft>
                          <a:spcPts val="1200"/>
                        </a:spcAft>
                      </a:pPr>
                      <a:r>
                        <a:rPr lang="cs-CZ" sz="1050">
                          <a:effectLst/>
                        </a:rPr>
                        <a:t>1970</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07000"/>
                        </a:lnSpc>
                        <a:spcBef>
                          <a:spcPts val="1200"/>
                        </a:spcBef>
                        <a:spcAft>
                          <a:spcPts val="1200"/>
                        </a:spcAft>
                      </a:pPr>
                      <a:r>
                        <a:rPr lang="cs-CZ" sz="1050">
                          <a:effectLst/>
                        </a:rPr>
                        <a:t>1980</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07000"/>
                        </a:lnSpc>
                        <a:spcBef>
                          <a:spcPts val="1200"/>
                        </a:spcBef>
                        <a:spcAft>
                          <a:spcPts val="1200"/>
                        </a:spcAft>
                      </a:pPr>
                      <a:r>
                        <a:rPr lang="cs-CZ" sz="1050">
                          <a:effectLst/>
                        </a:rPr>
                        <a:t>1991</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07000"/>
                        </a:lnSpc>
                        <a:spcBef>
                          <a:spcPts val="1200"/>
                        </a:spcBef>
                        <a:spcAft>
                          <a:spcPts val="1200"/>
                        </a:spcAft>
                      </a:pPr>
                      <a:r>
                        <a:rPr lang="cs-CZ" sz="1050">
                          <a:effectLst/>
                        </a:rPr>
                        <a:t>2001</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ctr">
                        <a:lnSpc>
                          <a:spcPct val="107000"/>
                        </a:lnSpc>
                        <a:spcBef>
                          <a:spcPts val="1200"/>
                        </a:spcBef>
                        <a:spcAft>
                          <a:spcPts val="1200"/>
                        </a:spcAft>
                      </a:pPr>
                      <a:r>
                        <a:rPr lang="cs-CZ" sz="1050">
                          <a:effectLst/>
                        </a:rPr>
                        <a:t>2011</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extLst>
                  <a:ext uri="{0D108BD9-81ED-4DB2-BD59-A6C34878D82A}">
                    <a16:rowId xmlns:a16="http://schemas.microsoft.com/office/drawing/2014/main" val="241144848"/>
                  </a:ext>
                </a:extLst>
              </a:tr>
              <a:tr h="0">
                <a:tc>
                  <a:txBody>
                    <a:bodyPr/>
                    <a:lstStyle/>
                    <a:p>
                      <a:pPr algn="ctr">
                        <a:lnSpc>
                          <a:spcPct val="107000"/>
                        </a:lnSpc>
                        <a:spcBef>
                          <a:spcPts val="1200"/>
                        </a:spcBef>
                        <a:spcAft>
                          <a:spcPts val="1200"/>
                        </a:spcAft>
                      </a:pPr>
                      <a:r>
                        <a:rPr lang="cs-CZ" sz="1050">
                          <a:effectLst/>
                        </a:rPr>
                        <a:t>Počet obyvatel</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r">
                        <a:lnSpc>
                          <a:spcPct val="107000"/>
                        </a:lnSpc>
                        <a:spcBef>
                          <a:spcPts val="1200"/>
                        </a:spcBef>
                        <a:spcAft>
                          <a:spcPts val="1200"/>
                        </a:spcAft>
                      </a:pPr>
                      <a:r>
                        <a:rPr lang="cs-CZ" sz="1050">
                          <a:effectLst/>
                        </a:rPr>
                        <a:t>1264</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r">
                        <a:lnSpc>
                          <a:spcPct val="107000"/>
                        </a:lnSpc>
                        <a:spcBef>
                          <a:spcPts val="1200"/>
                        </a:spcBef>
                        <a:spcAft>
                          <a:spcPts val="1200"/>
                        </a:spcAft>
                      </a:pPr>
                      <a:r>
                        <a:rPr lang="cs-CZ" sz="1050">
                          <a:effectLst/>
                        </a:rPr>
                        <a:t>1456</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r">
                        <a:lnSpc>
                          <a:spcPct val="107000"/>
                        </a:lnSpc>
                        <a:spcBef>
                          <a:spcPts val="1200"/>
                        </a:spcBef>
                        <a:spcAft>
                          <a:spcPts val="1200"/>
                        </a:spcAft>
                      </a:pPr>
                      <a:r>
                        <a:rPr lang="cs-CZ" sz="1050">
                          <a:effectLst/>
                        </a:rPr>
                        <a:t>1388</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r">
                        <a:lnSpc>
                          <a:spcPct val="107000"/>
                        </a:lnSpc>
                        <a:spcBef>
                          <a:spcPts val="1200"/>
                        </a:spcBef>
                        <a:spcAft>
                          <a:spcPts val="1200"/>
                        </a:spcAft>
                      </a:pPr>
                      <a:r>
                        <a:rPr lang="cs-CZ" sz="1050">
                          <a:effectLst/>
                        </a:rPr>
                        <a:t>1400</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r">
                        <a:lnSpc>
                          <a:spcPct val="107000"/>
                        </a:lnSpc>
                        <a:spcBef>
                          <a:spcPts val="1200"/>
                        </a:spcBef>
                        <a:spcAft>
                          <a:spcPts val="1200"/>
                        </a:spcAft>
                      </a:pPr>
                      <a:r>
                        <a:rPr lang="cs-CZ" sz="1050">
                          <a:effectLst/>
                        </a:rPr>
                        <a:t>1459</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r">
                        <a:lnSpc>
                          <a:spcPct val="107000"/>
                        </a:lnSpc>
                        <a:spcBef>
                          <a:spcPts val="1200"/>
                        </a:spcBef>
                        <a:spcAft>
                          <a:spcPts val="1200"/>
                        </a:spcAft>
                      </a:pPr>
                      <a:r>
                        <a:rPr lang="cs-CZ" sz="1050">
                          <a:effectLst/>
                        </a:rPr>
                        <a:t>1108</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r">
                        <a:lnSpc>
                          <a:spcPct val="107000"/>
                        </a:lnSpc>
                        <a:spcBef>
                          <a:spcPts val="1200"/>
                        </a:spcBef>
                        <a:spcAft>
                          <a:spcPts val="1200"/>
                        </a:spcAft>
                      </a:pPr>
                      <a:r>
                        <a:rPr lang="cs-CZ" sz="1050" dirty="0">
                          <a:effectLst/>
                        </a:rPr>
                        <a:t>1224</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r">
                        <a:lnSpc>
                          <a:spcPct val="107000"/>
                        </a:lnSpc>
                        <a:spcBef>
                          <a:spcPts val="1200"/>
                        </a:spcBef>
                        <a:spcAft>
                          <a:spcPts val="1200"/>
                        </a:spcAft>
                      </a:pPr>
                      <a:r>
                        <a:rPr lang="cs-CZ" sz="1050">
                          <a:effectLst/>
                        </a:rPr>
                        <a:t>666</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r">
                        <a:lnSpc>
                          <a:spcPct val="107000"/>
                        </a:lnSpc>
                        <a:spcBef>
                          <a:spcPts val="1200"/>
                        </a:spcBef>
                        <a:spcAft>
                          <a:spcPts val="1200"/>
                        </a:spcAft>
                      </a:pPr>
                      <a:r>
                        <a:rPr lang="cs-CZ" sz="1050">
                          <a:effectLst/>
                        </a:rPr>
                        <a:t>298</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r">
                        <a:lnSpc>
                          <a:spcPct val="107000"/>
                        </a:lnSpc>
                        <a:spcBef>
                          <a:spcPts val="1200"/>
                        </a:spcBef>
                        <a:spcAft>
                          <a:spcPts val="1200"/>
                        </a:spcAft>
                      </a:pPr>
                      <a:r>
                        <a:rPr lang="cs-CZ" sz="1050">
                          <a:effectLst/>
                        </a:rPr>
                        <a:t>98</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r">
                        <a:lnSpc>
                          <a:spcPct val="107000"/>
                        </a:lnSpc>
                        <a:spcBef>
                          <a:spcPts val="1200"/>
                        </a:spcBef>
                        <a:spcAft>
                          <a:spcPts val="1200"/>
                        </a:spcAft>
                      </a:pPr>
                      <a:r>
                        <a:rPr lang="cs-CZ" sz="1050">
                          <a:effectLst/>
                        </a:rPr>
                        <a:t>49</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r">
                        <a:lnSpc>
                          <a:spcPct val="107000"/>
                        </a:lnSpc>
                        <a:spcBef>
                          <a:spcPts val="1200"/>
                        </a:spcBef>
                        <a:spcAft>
                          <a:spcPts val="1200"/>
                        </a:spcAft>
                      </a:pPr>
                      <a:r>
                        <a:rPr lang="cs-CZ" sz="1050">
                          <a:effectLst/>
                        </a:rPr>
                        <a:t>31</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r">
                        <a:lnSpc>
                          <a:spcPct val="107000"/>
                        </a:lnSpc>
                        <a:spcBef>
                          <a:spcPts val="1200"/>
                        </a:spcBef>
                        <a:spcAft>
                          <a:spcPts val="1200"/>
                        </a:spcAft>
                      </a:pPr>
                      <a:r>
                        <a:rPr lang="cs-CZ" sz="1050">
                          <a:effectLst/>
                        </a:rPr>
                        <a:t>37</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nSpc>
                          <a:spcPct val="107000"/>
                        </a:lnSpc>
                      </a:pPr>
                      <a:endParaRPr lang="cs-CZ" sz="1100">
                        <a:effectLst/>
                        <a:latin typeface="Calibri" panose="020F0502020204030204" pitchFamily="34" charset="0"/>
                        <a:cs typeface="Times New Roman" panose="02020603050405020304" pitchFamily="18" charset="0"/>
                      </a:endParaRPr>
                    </a:p>
                  </a:txBody>
                  <a:tcPr marL="60960" marR="60960" marT="30480" marB="30480" anchor="ctr"/>
                </a:tc>
                <a:extLst>
                  <a:ext uri="{0D108BD9-81ED-4DB2-BD59-A6C34878D82A}">
                    <a16:rowId xmlns:a16="http://schemas.microsoft.com/office/drawing/2014/main" val="3298650520"/>
                  </a:ext>
                </a:extLst>
              </a:tr>
              <a:tr h="0">
                <a:tc>
                  <a:txBody>
                    <a:bodyPr/>
                    <a:lstStyle/>
                    <a:p>
                      <a:pPr algn="ctr">
                        <a:lnSpc>
                          <a:spcPct val="107000"/>
                        </a:lnSpc>
                        <a:spcBef>
                          <a:spcPts val="1200"/>
                        </a:spcBef>
                        <a:spcAft>
                          <a:spcPts val="1200"/>
                        </a:spcAft>
                      </a:pPr>
                      <a:r>
                        <a:rPr lang="cs-CZ" sz="1050">
                          <a:effectLst/>
                        </a:rPr>
                        <a:t>Počet domů</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r">
                        <a:lnSpc>
                          <a:spcPct val="107000"/>
                        </a:lnSpc>
                        <a:spcBef>
                          <a:spcPts val="1200"/>
                        </a:spcBef>
                        <a:spcAft>
                          <a:spcPts val="1200"/>
                        </a:spcAft>
                      </a:pPr>
                      <a:r>
                        <a:rPr lang="cs-CZ" sz="1050">
                          <a:effectLst/>
                        </a:rPr>
                        <a:t>151</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r">
                        <a:lnSpc>
                          <a:spcPct val="107000"/>
                        </a:lnSpc>
                        <a:spcBef>
                          <a:spcPts val="1200"/>
                        </a:spcBef>
                        <a:spcAft>
                          <a:spcPts val="1200"/>
                        </a:spcAft>
                      </a:pPr>
                      <a:r>
                        <a:rPr lang="cs-CZ" sz="1050">
                          <a:effectLst/>
                        </a:rPr>
                        <a:t>158</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r">
                        <a:lnSpc>
                          <a:spcPct val="107000"/>
                        </a:lnSpc>
                        <a:spcBef>
                          <a:spcPts val="1200"/>
                        </a:spcBef>
                        <a:spcAft>
                          <a:spcPts val="1200"/>
                        </a:spcAft>
                      </a:pPr>
                      <a:r>
                        <a:rPr lang="cs-CZ" sz="1050" dirty="0">
                          <a:effectLst/>
                        </a:rPr>
                        <a:t>161</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r">
                        <a:lnSpc>
                          <a:spcPct val="107000"/>
                        </a:lnSpc>
                        <a:spcBef>
                          <a:spcPts val="1200"/>
                        </a:spcBef>
                        <a:spcAft>
                          <a:spcPts val="1200"/>
                        </a:spcAft>
                      </a:pPr>
                      <a:r>
                        <a:rPr lang="cs-CZ" sz="1050">
                          <a:effectLst/>
                        </a:rPr>
                        <a:t>170</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r">
                        <a:lnSpc>
                          <a:spcPct val="107000"/>
                        </a:lnSpc>
                        <a:spcBef>
                          <a:spcPts val="1200"/>
                        </a:spcBef>
                        <a:spcAft>
                          <a:spcPts val="1200"/>
                        </a:spcAft>
                      </a:pPr>
                      <a:r>
                        <a:rPr lang="cs-CZ" sz="1050">
                          <a:effectLst/>
                        </a:rPr>
                        <a:t>169</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r">
                        <a:lnSpc>
                          <a:spcPct val="107000"/>
                        </a:lnSpc>
                        <a:spcBef>
                          <a:spcPts val="1200"/>
                        </a:spcBef>
                        <a:spcAft>
                          <a:spcPts val="1200"/>
                        </a:spcAft>
                      </a:pPr>
                      <a:r>
                        <a:rPr lang="cs-CZ" sz="1050">
                          <a:effectLst/>
                        </a:rPr>
                        <a:t>168</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r">
                        <a:lnSpc>
                          <a:spcPct val="107000"/>
                        </a:lnSpc>
                        <a:spcBef>
                          <a:spcPts val="1200"/>
                        </a:spcBef>
                        <a:spcAft>
                          <a:spcPts val="1200"/>
                        </a:spcAft>
                      </a:pPr>
                      <a:r>
                        <a:rPr lang="cs-CZ" sz="1050">
                          <a:effectLst/>
                        </a:rPr>
                        <a:t>176</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r">
                        <a:lnSpc>
                          <a:spcPct val="107000"/>
                        </a:lnSpc>
                        <a:spcBef>
                          <a:spcPts val="1200"/>
                        </a:spcBef>
                        <a:spcAft>
                          <a:spcPts val="1200"/>
                        </a:spcAft>
                      </a:pPr>
                      <a:r>
                        <a:rPr lang="cs-CZ" sz="1050">
                          <a:effectLst/>
                        </a:rPr>
                        <a:t>200</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r">
                        <a:lnSpc>
                          <a:spcPct val="107000"/>
                        </a:lnSpc>
                        <a:spcBef>
                          <a:spcPts val="1200"/>
                        </a:spcBef>
                        <a:spcAft>
                          <a:spcPts val="1200"/>
                        </a:spcAft>
                      </a:pPr>
                      <a:r>
                        <a:rPr lang="cs-CZ" sz="1050">
                          <a:effectLst/>
                        </a:rPr>
                        <a:t>.</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r">
                        <a:lnSpc>
                          <a:spcPct val="107000"/>
                        </a:lnSpc>
                        <a:spcBef>
                          <a:spcPts val="1200"/>
                        </a:spcBef>
                        <a:spcAft>
                          <a:spcPts val="1200"/>
                        </a:spcAft>
                      </a:pPr>
                      <a:r>
                        <a:rPr lang="cs-CZ" sz="1050">
                          <a:effectLst/>
                        </a:rPr>
                        <a:t>26</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r">
                        <a:lnSpc>
                          <a:spcPct val="107000"/>
                        </a:lnSpc>
                        <a:spcBef>
                          <a:spcPts val="1200"/>
                        </a:spcBef>
                        <a:spcAft>
                          <a:spcPts val="1200"/>
                        </a:spcAft>
                      </a:pPr>
                      <a:r>
                        <a:rPr lang="cs-CZ" sz="1050">
                          <a:effectLst/>
                        </a:rPr>
                        <a:t>16</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r">
                        <a:lnSpc>
                          <a:spcPct val="107000"/>
                        </a:lnSpc>
                        <a:spcBef>
                          <a:spcPts val="1200"/>
                        </a:spcBef>
                        <a:spcAft>
                          <a:spcPts val="1200"/>
                        </a:spcAft>
                      </a:pPr>
                      <a:r>
                        <a:rPr lang="cs-CZ" sz="1050">
                          <a:effectLst/>
                        </a:rPr>
                        <a:t>23</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gn="r">
                        <a:lnSpc>
                          <a:spcPct val="107000"/>
                        </a:lnSpc>
                        <a:spcBef>
                          <a:spcPts val="1200"/>
                        </a:spcBef>
                        <a:spcAft>
                          <a:spcPts val="1200"/>
                        </a:spcAft>
                      </a:pPr>
                      <a:r>
                        <a:rPr lang="cs-CZ" sz="1050">
                          <a:effectLst/>
                        </a:rPr>
                        <a:t>25</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a:txBody>
                  <a:tcPr marL="60960" marR="60960" marT="30480" marB="30480" anchor="ctr"/>
                </a:tc>
                <a:tc>
                  <a:txBody>
                    <a:bodyPr/>
                    <a:lstStyle/>
                    <a:p>
                      <a:pPr>
                        <a:lnSpc>
                          <a:spcPct val="107000"/>
                        </a:lnSpc>
                      </a:pPr>
                      <a:endParaRPr lang="cs-CZ" sz="1100" dirty="0">
                        <a:effectLst/>
                        <a:latin typeface="Calibri" panose="020F0502020204030204" pitchFamily="34" charset="0"/>
                        <a:cs typeface="Times New Roman" panose="02020603050405020304" pitchFamily="18" charset="0"/>
                      </a:endParaRPr>
                    </a:p>
                  </a:txBody>
                  <a:tcPr marL="60960" marR="60960" marT="30480" marB="30480" anchor="ctr"/>
                </a:tc>
                <a:extLst>
                  <a:ext uri="{0D108BD9-81ED-4DB2-BD59-A6C34878D82A}">
                    <a16:rowId xmlns:a16="http://schemas.microsoft.com/office/drawing/2014/main" val="1518678279"/>
                  </a:ext>
                </a:extLst>
              </a:tr>
            </a:tbl>
          </a:graphicData>
        </a:graphic>
      </p:graphicFrame>
      <p:sp>
        <p:nvSpPr>
          <p:cNvPr id="8" name="Rectangle 4"/>
          <p:cNvSpPr>
            <a:spLocks noChangeArrowheads="1"/>
          </p:cNvSpPr>
          <p:nvPr/>
        </p:nvSpPr>
        <p:spPr bwMode="auto">
          <a:xfrm>
            <a:off x="294673" y="1368959"/>
            <a:ext cx="11602653" cy="361233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cs-CZ" altLang="cs-CZ" sz="1400" b="0" i="0" u="none" strike="noStrike" cap="none" normalizeH="0" baseline="0" dirty="0" smtClean="0">
                <a:ln>
                  <a:noFill/>
                </a:ln>
                <a:solidFill>
                  <a:srgbClr val="222222"/>
                </a:solidFill>
                <a:effectLst/>
                <a:latin typeface="Arial" panose="020B0604020202020204" pitchFamily="34" charset="0"/>
                <a:ea typeface="Times New Roman" panose="02020603050405020304" pitchFamily="18" charset="0"/>
                <a:cs typeface="Arial" panose="020B0604020202020204" pitchFamily="34" charset="0"/>
              </a:rPr>
              <a:t>… je vesnice, č</a:t>
            </a:r>
            <a:r>
              <a:rPr kumimoji="0" lang="cs-CZ" altLang="cs-CZ" sz="1400" b="0" i="0" u="none" strike="noStrike" cap="none" normalizeH="0" baseline="0" dirty="0" smtClean="0">
                <a:ln>
                  <a:noFill/>
                </a:ln>
                <a:solidFill>
                  <a:srgbClr val="222222"/>
                </a:solidFill>
                <a:effectLst/>
                <a:latin typeface="Calibri" panose="020F0502020204030204" pitchFamily="34" charset="0"/>
                <a:ea typeface="Times New Roman" panose="02020603050405020304" pitchFamily="18" charset="0"/>
                <a:cs typeface="Arial" panose="020B0604020202020204" pitchFamily="34" charset="0"/>
              </a:rPr>
              <a:t>á</a:t>
            </a:r>
            <a:r>
              <a:rPr kumimoji="0" lang="cs-CZ" altLang="cs-CZ" sz="1400" b="0" i="0" u="none" strike="noStrike" cap="none" normalizeH="0" baseline="0" dirty="0" smtClean="0">
                <a:ln>
                  <a:noFill/>
                </a:ln>
                <a:solidFill>
                  <a:srgbClr val="222222"/>
                </a:solidFill>
                <a:effectLst/>
                <a:latin typeface="Arial" panose="020B0604020202020204" pitchFamily="34" charset="0"/>
                <a:ea typeface="Times New Roman" panose="02020603050405020304" pitchFamily="18" charset="0"/>
                <a:cs typeface="Arial" panose="020B0604020202020204" pitchFamily="34" charset="0"/>
              </a:rPr>
              <a:t>st města</a:t>
            </a:r>
            <a:r>
              <a:rPr kumimoji="0" lang="cs-CZ" altLang="cs-CZ" sz="1400" b="0" i="0" u="none" strike="noStrike" cap="none" normalizeH="0" baseline="0" dirty="0" smtClean="0">
                <a:ln>
                  <a:noFill/>
                </a:ln>
                <a:solidFill>
                  <a:srgbClr val="222222"/>
                </a:solidFill>
                <a:effectLst/>
                <a:latin typeface="Calibri" panose="020F0502020204030204" pitchFamily="34" charset="0"/>
                <a:ea typeface="Times New Roman" panose="02020603050405020304" pitchFamily="18" charset="0"/>
                <a:cs typeface="Arial" panose="020B0604020202020204" pitchFamily="34" charset="0"/>
              </a:rPr>
              <a:t> </a:t>
            </a:r>
            <a:r>
              <a:rPr kumimoji="0" lang="cs-CZ" altLang="cs-CZ" sz="1400" b="0" i="0" u="none" strike="noStrike" cap="none" normalizeH="0" baseline="0" dirty="0" smtClean="0">
                <a:ln>
                  <a:noFill/>
                </a:ln>
                <a:solidFill>
                  <a:srgbClr val="0B0080"/>
                </a:solidFill>
                <a:effectLst/>
                <a:latin typeface="Arial" panose="020B0604020202020204" pitchFamily="34" charset="0"/>
                <a:ea typeface="Times New Roman" panose="02020603050405020304" pitchFamily="18" charset="0"/>
                <a:cs typeface="Arial" panose="020B0604020202020204" pitchFamily="34" charset="0"/>
                <a:hlinkClick r:id="rId5" tooltip="Abertamy"/>
              </a:rPr>
              <a:t>Abertamy</a:t>
            </a:r>
            <a:r>
              <a:rPr kumimoji="0" lang="cs-CZ" altLang="cs-CZ" sz="1400" b="0" i="0" u="none" strike="noStrike" cap="none" normalizeH="0" baseline="0" dirty="0" smtClean="0">
                <a:ln>
                  <a:noFill/>
                </a:ln>
                <a:solidFill>
                  <a:srgbClr val="222222"/>
                </a:solidFill>
                <a:effectLst/>
                <a:latin typeface="Calibri" panose="020F0502020204030204" pitchFamily="34" charset="0"/>
                <a:ea typeface="Times New Roman" panose="02020603050405020304" pitchFamily="18" charset="0"/>
                <a:cs typeface="Arial" panose="020B0604020202020204" pitchFamily="34" charset="0"/>
              </a:rPr>
              <a:t> </a:t>
            </a:r>
            <a:r>
              <a:rPr kumimoji="0" lang="cs-CZ" altLang="cs-CZ" sz="1400" b="0" i="0" u="none" strike="noStrike" cap="none" normalizeH="0" baseline="0" dirty="0" smtClean="0">
                <a:ln>
                  <a:noFill/>
                </a:ln>
                <a:solidFill>
                  <a:srgbClr val="222222"/>
                </a:solidFill>
                <a:effectLst/>
                <a:latin typeface="Arial" panose="020B0604020202020204" pitchFamily="34" charset="0"/>
                <a:ea typeface="Times New Roman" panose="02020603050405020304" pitchFamily="18" charset="0"/>
                <a:cs typeface="Arial" panose="020B0604020202020204" pitchFamily="34" charset="0"/>
              </a:rPr>
              <a:t>v</a:t>
            </a:r>
            <a:r>
              <a:rPr kumimoji="0" lang="cs-CZ" altLang="cs-CZ" sz="1400" b="0" i="0" u="none" strike="noStrike" cap="none" normalizeH="0" baseline="0" dirty="0" smtClean="0">
                <a:ln>
                  <a:noFill/>
                </a:ln>
                <a:solidFill>
                  <a:srgbClr val="222222"/>
                </a:solidFill>
                <a:effectLst/>
                <a:latin typeface="Calibri" panose="020F0502020204030204" pitchFamily="34" charset="0"/>
                <a:ea typeface="Times New Roman" panose="02020603050405020304" pitchFamily="18" charset="0"/>
                <a:cs typeface="Arial" panose="020B0604020202020204" pitchFamily="34" charset="0"/>
              </a:rPr>
              <a:t> </a:t>
            </a:r>
            <a:r>
              <a:rPr kumimoji="0" lang="cs-CZ" altLang="cs-CZ" sz="1400" b="0" i="0" u="none" strike="noStrike" cap="none" normalizeH="0" baseline="0" dirty="0" smtClean="0">
                <a:ln>
                  <a:noFill/>
                </a:ln>
                <a:solidFill>
                  <a:srgbClr val="0B0080"/>
                </a:solidFill>
                <a:effectLst/>
                <a:latin typeface="Arial" panose="020B0604020202020204" pitchFamily="34" charset="0"/>
                <a:ea typeface="Times New Roman" panose="02020603050405020304" pitchFamily="18" charset="0"/>
                <a:cs typeface="Arial" panose="020B0604020202020204" pitchFamily="34" charset="0"/>
                <a:hlinkClick r:id="rId6" tooltip="Okres Karlovy Vary"/>
              </a:rPr>
              <a:t>okrese Karlovy Vary</a:t>
            </a:r>
            <a:r>
              <a:rPr kumimoji="0" lang="cs-CZ" altLang="cs-CZ" sz="1400" b="0" i="0" u="none" strike="noStrike" cap="none" normalizeH="0" baseline="0" dirty="0" smtClean="0">
                <a:ln>
                  <a:noFill/>
                </a:ln>
                <a:solidFill>
                  <a:srgbClr val="222222"/>
                </a:solidFill>
                <a:effectLst/>
                <a:latin typeface="Arial" panose="020B0604020202020204" pitchFamily="34" charset="0"/>
                <a:ea typeface="Times New Roman" panose="02020603050405020304" pitchFamily="18" charset="0"/>
                <a:cs typeface="Arial" panose="020B0604020202020204" pitchFamily="34" charset="0"/>
              </a:rPr>
              <a:t>. Nach</a:t>
            </a:r>
            <a:r>
              <a:rPr kumimoji="0" lang="cs-CZ" altLang="cs-CZ" sz="1400" b="0" i="0" u="none" strike="noStrike" cap="none" normalizeH="0" baseline="0" dirty="0" smtClean="0">
                <a:ln>
                  <a:noFill/>
                </a:ln>
                <a:solidFill>
                  <a:srgbClr val="222222"/>
                </a:solidFill>
                <a:effectLst/>
                <a:latin typeface="Calibri" panose="020F0502020204030204" pitchFamily="34" charset="0"/>
                <a:ea typeface="Times New Roman" panose="02020603050405020304" pitchFamily="18" charset="0"/>
                <a:cs typeface="Arial" panose="020B0604020202020204" pitchFamily="34" charset="0"/>
              </a:rPr>
              <a:t>á</a:t>
            </a:r>
            <a:r>
              <a:rPr kumimoji="0" lang="cs-CZ" altLang="cs-CZ" sz="1400" b="0" i="0" u="none" strike="noStrike" cap="none" normalizeH="0" baseline="0" dirty="0" smtClean="0">
                <a:ln>
                  <a:noFill/>
                </a:ln>
                <a:solidFill>
                  <a:srgbClr val="222222"/>
                </a:solidFill>
                <a:effectLst/>
                <a:latin typeface="Arial" panose="020B0604020202020204" pitchFamily="34" charset="0"/>
                <a:ea typeface="Times New Roman" panose="02020603050405020304" pitchFamily="18" charset="0"/>
                <a:cs typeface="Arial" panose="020B0604020202020204" pitchFamily="34" charset="0"/>
              </a:rPr>
              <a:t>z</a:t>
            </a:r>
            <a:r>
              <a:rPr kumimoji="0" lang="cs-CZ" altLang="cs-CZ" sz="1400" b="0" i="0" u="none" strike="noStrike" cap="none" normalizeH="0" baseline="0" dirty="0" smtClean="0">
                <a:ln>
                  <a:noFill/>
                </a:ln>
                <a:solidFill>
                  <a:srgbClr val="222222"/>
                </a:solidFill>
                <a:effectLst/>
                <a:latin typeface="Calibri" panose="020F0502020204030204" pitchFamily="34" charset="0"/>
                <a:ea typeface="Times New Roman" panose="02020603050405020304" pitchFamily="18" charset="0"/>
                <a:cs typeface="Arial" panose="020B0604020202020204" pitchFamily="34" charset="0"/>
              </a:rPr>
              <a:t>í</a:t>
            </a:r>
            <a:r>
              <a:rPr kumimoji="0" lang="cs-CZ" altLang="cs-CZ" sz="1400" b="0" i="0" u="none" strike="noStrike" cap="none" normalizeH="0" baseline="0" dirty="0" smtClean="0">
                <a:ln>
                  <a:noFill/>
                </a:ln>
                <a:solidFill>
                  <a:srgbClr val="222222"/>
                </a:solidFill>
                <a:effectLst/>
                <a:latin typeface="Arial" panose="020B0604020202020204" pitchFamily="34" charset="0"/>
                <a:ea typeface="Times New Roman" panose="02020603050405020304" pitchFamily="18" charset="0"/>
                <a:cs typeface="Arial" panose="020B0604020202020204" pitchFamily="34" charset="0"/>
              </a:rPr>
              <a:t> se asi 1,5</a:t>
            </a:r>
            <a:r>
              <a:rPr kumimoji="0" lang="cs-CZ" altLang="cs-CZ" sz="1400" b="0" i="0" u="none" strike="noStrike" cap="none" normalizeH="0" baseline="0" dirty="0" smtClean="0">
                <a:ln>
                  <a:noFill/>
                </a:ln>
                <a:solidFill>
                  <a:srgbClr val="222222"/>
                </a:solidFill>
                <a:effectLst/>
                <a:latin typeface="Calibri" panose="020F0502020204030204" pitchFamily="34" charset="0"/>
                <a:ea typeface="Times New Roman" panose="02020603050405020304" pitchFamily="18" charset="0"/>
                <a:cs typeface="Arial" panose="020B0604020202020204" pitchFamily="34" charset="0"/>
              </a:rPr>
              <a:t> </a:t>
            </a:r>
            <a:r>
              <a:rPr kumimoji="0" lang="cs-CZ" altLang="cs-CZ" sz="1400" b="0" i="0" u="none" strike="noStrike" cap="none" normalizeH="0" baseline="0" dirty="0" smtClean="0">
                <a:ln>
                  <a:noFill/>
                </a:ln>
                <a:solidFill>
                  <a:srgbClr val="222222"/>
                </a:solidFill>
                <a:effectLst/>
                <a:latin typeface="Arial" panose="020B0604020202020204" pitchFamily="34" charset="0"/>
                <a:ea typeface="Times New Roman" panose="02020603050405020304" pitchFamily="18" charset="0"/>
                <a:cs typeface="Arial" panose="020B0604020202020204" pitchFamily="34" charset="0"/>
              </a:rPr>
              <a:t>km na severovýchod od Abertam. Je zde evidov</a:t>
            </a:r>
            <a:r>
              <a:rPr kumimoji="0" lang="cs-CZ" altLang="cs-CZ" sz="1400" b="0" i="0" u="none" strike="noStrike" cap="none" normalizeH="0" baseline="0" dirty="0" smtClean="0">
                <a:ln>
                  <a:noFill/>
                </a:ln>
                <a:solidFill>
                  <a:srgbClr val="222222"/>
                </a:solidFill>
                <a:effectLst/>
                <a:latin typeface="Calibri" panose="020F0502020204030204" pitchFamily="34" charset="0"/>
                <a:ea typeface="Times New Roman" panose="02020603050405020304" pitchFamily="18" charset="0"/>
                <a:cs typeface="Arial" panose="020B0604020202020204" pitchFamily="34" charset="0"/>
              </a:rPr>
              <a:t>á</a:t>
            </a:r>
            <a:r>
              <a:rPr kumimoji="0" lang="cs-CZ" altLang="cs-CZ" sz="1400" b="0" i="0" u="none" strike="noStrike" cap="none" normalizeH="0" baseline="0" dirty="0" smtClean="0">
                <a:ln>
                  <a:noFill/>
                </a:ln>
                <a:solidFill>
                  <a:srgbClr val="222222"/>
                </a:solidFill>
                <a:effectLst/>
                <a:latin typeface="Arial" panose="020B0604020202020204" pitchFamily="34" charset="0"/>
                <a:ea typeface="Times New Roman" panose="02020603050405020304" pitchFamily="18" charset="0"/>
                <a:cs typeface="Arial" panose="020B0604020202020204" pitchFamily="34" charset="0"/>
              </a:rPr>
              <a:t>no 96 adres.</a:t>
            </a:r>
            <a:r>
              <a:rPr kumimoji="0" lang="cs-CZ" altLang="cs-CZ" sz="1400" b="0" i="0" u="none" strike="noStrike" cap="none" normalizeH="0" baseline="30000" dirty="0" smtClean="0">
                <a:ln>
                  <a:noFill/>
                </a:ln>
                <a:solidFill>
                  <a:srgbClr val="0B0080"/>
                </a:solidFill>
                <a:effectLst/>
                <a:latin typeface="Arial" panose="020B0604020202020204" pitchFamily="34" charset="0"/>
                <a:ea typeface="Times New Roman" panose="02020603050405020304" pitchFamily="18" charset="0"/>
                <a:cs typeface="Arial" panose="020B0604020202020204" pitchFamily="34" charset="0"/>
                <a:hlinkClick r:id="rId7"/>
              </a:rPr>
              <a:t>[2]</a:t>
            </a:r>
            <a:r>
              <a:rPr kumimoji="0" lang="cs-CZ" altLang="cs-CZ" sz="1400" b="0" i="0" u="none" strike="noStrike" cap="none" normalizeH="0" baseline="0" dirty="0" smtClean="0">
                <a:ln>
                  <a:noFill/>
                </a:ln>
                <a:solidFill>
                  <a:srgbClr val="222222"/>
                </a:solidFill>
                <a:effectLst/>
                <a:latin typeface="Calibri" panose="020F0502020204030204" pitchFamily="34" charset="0"/>
                <a:ea typeface="Times New Roman" panose="02020603050405020304" pitchFamily="18" charset="0"/>
                <a:cs typeface="Arial" panose="020B0604020202020204" pitchFamily="34" charset="0"/>
              </a:rPr>
              <a:t> </a:t>
            </a:r>
            <a:r>
              <a:rPr kumimoji="0" lang="cs-CZ" altLang="cs-CZ" sz="1400" b="0" i="0" u="none" strike="noStrike" cap="none" normalizeH="0" baseline="0" dirty="0" smtClean="0">
                <a:ln>
                  <a:noFill/>
                </a:ln>
                <a:solidFill>
                  <a:srgbClr val="222222"/>
                </a:solidFill>
                <a:effectLst/>
                <a:latin typeface="Arial" panose="020B0604020202020204" pitchFamily="34" charset="0"/>
                <a:ea typeface="Times New Roman" panose="02020603050405020304" pitchFamily="18" charset="0"/>
                <a:cs typeface="Arial" panose="020B0604020202020204" pitchFamily="34" charset="0"/>
              </a:rPr>
              <a:t>V</a:t>
            </a:r>
            <a:r>
              <a:rPr kumimoji="0" lang="cs-CZ" altLang="cs-CZ" sz="1400" b="0" i="0" u="none" strike="noStrike" cap="none" normalizeH="0" baseline="0" dirty="0" smtClean="0">
                <a:ln>
                  <a:noFill/>
                </a:ln>
                <a:solidFill>
                  <a:srgbClr val="222222"/>
                </a:solidFill>
                <a:effectLst/>
                <a:latin typeface="Calibri" panose="020F0502020204030204" pitchFamily="34" charset="0"/>
                <a:ea typeface="Times New Roman" panose="02020603050405020304" pitchFamily="18" charset="0"/>
                <a:cs typeface="Arial" panose="020B0604020202020204" pitchFamily="34" charset="0"/>
              </a:rPr>
              <a:t> </a:t>
            </a:r>
            <a:r>
              <a:rPr kumimoji="0" lang="cs-CZ" altLang="cs-CZ" sz="1400" b="0" i="0" u="none" strike="noStrike" cap="none" normalizeH="0" baseline="0" dirty="0" smtClean="0">
                <a:ln>
                  <a:noFill/>
                </a:ln>
                <a:solidFill>
                  <a:srgbClr val="222222"/>
                </a:solidFill>
                <a:effectLst/>
                <a:latin typeface="Arial" panose="020B0604020202020204" pitchFamily="34" charset="0"/>
                <a:ea typeface="Times New Roman" panose="02020603050405020304" pitchFamily="18" charset="0"/>
                <a:cs typeface="Arial" panose="020B0604020202020204" pitchFamily="34" charset="0"/>
              </a:rPr>
              <a:t>roce</a:t>
            </a:r>
            <a:r>
              <a:rPr kumimoji="0" lang="cs-CZ" altLang="cs-CZ" sz="1400" b="0" i="0" u="none" strike="noStrike" cap="none" normalizeH="0" baseline="0" dirty="0" smtClean="0">
                <a:ln>
                  <a:noFill/>
                </a:ln>
                <a:solidFill>
                  <a:srgbClr val="222222"/>
                </a:solidFill>
                <a:effectLst/>
                <a:latin typeface="Calibri" panose="020F0502020204030204" pitchFamily="34" charset="0"/>
                <a:ea typeface="Times New Roman" panose="02020603050405020304" pitchFamily="18" charset="0"/>
                <a:cs typeface="Arial" panose="020B0604020202020204" pitchFamily="34" charset="0"/>
              </a:rPr>
              <a:t> </a:t>
            </a:r>
            <a:r>
              <a:rPr kumimoji="0" lang="cs-CZ" altLang="cs-CZ" sz="1400" b="0" i="0" u="none" strike="noStrike" cap="none" normalizeH="0" baseline="0" dirty="0" smtClean="0">
                <a:ln>
                  <a:noFill/>
                </a:ln>
                <a:solidFill>
                  <a:srgbClr val="0B0080"/>
                </a:solidFill>
                <a:effectLst/>
                <a:latin typeface="Arial" panose="020B0604020202020204" pitchFamily="34" charset="0"/>
                <a:ea typeface="Times New Roman" panose="02020603050405020304" pitchFamily="18" charset="0"/>
                <a:cs typeface="Arial" panose="020B0604020202020204" pitchFamily="34" charset="0"/>
                <a:hlinkClick r:id="rId8" tooltip="2011"/>
              </a:rPr>
              <a:t>2011</a:t>
            </a:r>
            <a:r>
              <a:rPr kumimoji="0" lang="cs-CZ" altLang="cs-CZ" sz="1400" b="0" i="0" u="none" strike="noStrike" cap="none" normalizeH="0" baseline="0" dirty="0" smtClean="0">
                <a:ln>
                  <a:noFill/>
                </a:ln>
                <a:solidFill>
                  <a:srgbClr val="222222"/>
                </a:solidFill>
                <a:effectLst/>
                <a:latin typeface="Calibri" panose="020F0502020204030204" pitchFamily="34" charset="0"/>
                <a:ea typeface="Times New Roman" panose="02020603050405020304" pitchFamily="18" charset="0"/>
                <a:cs typeface="Arial" panose="020B0604020202020204" pitchFamily="34" charset="0"/>
              </a:rPr>
              <a:t> </a:t>
            </a:r>
            <a:r>
              <a:rPr kumimoji="0" lang="cs-CZ" altLang="cs-CZ" sz="1400" b="0" i="0" u="none" strike="noStrike" cap="none" normalizeH="0" baseline="0" dirty="0" smtClean="0">
                <a:ln>
                  <a:noFill/>
                </a:ln>
                <a:solidFill>
                  <a:srgbClr val="222222"/>
                </a:solidFill>
                <a:effectLst/>
                <a:latin typeface="Arial" panose="020B0604020202020204" pitchFamily="34" charset="0"/>
                <a:ea typeface="Times New Roman" panose="02020603050405020304" pitchFamily="18" charset="0"/>
                <a:cs typeface="Arial" panose="020B0604020202020204" pitchFamily="34" charset="0"/>
              </a:rPr>
              <a:t>zde trvale žilo 56 obyvatel.</a:t>
            </a:r>
            <a:r>
              <a:rPr kumimoji="0" lang="cs-CZ" altLang="cs-CZ" sz="1400" b="0" i="0" u="none" strike="noStrike" cap="none" normalizeH="0" baseline="30000" dirty="0" smtClean="0">
                <a:ln>
                  <a:noFill/>
                </a:ln>
                <a:solidFill>
                  <a:srgbClr val="0B0080"/>
                </a:solidFill>
                <a:effectLst/>
                <a:latin typeface="Arial" panose="020B0604020202020204" pitchFamily="34" charset="0"/>
                <a:ea typeface="Times New Roman" panose="02020603050405020304" pitchFamily="18" charset="0"/>
                <a:cs typeface="Arial" panose="020B0604020202020204" pitchFamily="34" charset="0"/>
                <a:hlinkClick r:id="rId9"/>
              </a:rPr>
              <a:t>[3]</a:t>
            </a:r>
            <a:endParaRPr kumimoji="0" lang="cs-CZ" altLang="cs-CZ" sz="1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cs-CZ" altLang="cs-CZ" sz="1400" b="1" i="0" u="none" strike="noStrike" cap="none" normalizeH="0" baseline="0" dirty="0" smtClean="0">
                <a:ln>
                  <a:noFill/>
                </a:ln>
                <a:solidFill>
                  <a:srgbClr val="222222"/>
                </a:solidFill>
                <a:effectLst/>
                <a:latin typeface="Arial" panose="020B0604020202020204" pitchFamily="34" charset="0"/>
                <a:ea typeface="Times New Roman" panose="02020603050405020304" pitchFamily="18" charset="0"/>
                <a:cs typeface="Arial" panose="020B0604020202020204" pitchFamily="34" charset="0"/>
              </a:rPr>
              <a:t>Hřebečn</a:t>
            </a:r>
            <a:r>
              <a:rPr kumimoji="0" lang="cs-CZ" altLang="cs-CZ" sz="1400" b="1" i="0" u="none" strike="noStrike" cap="none" normalizeH="0" baseline="0" dirty="0" smtClean="0">
                <a:ln>
                  <a:noFill/>
                </a:ln>
                <a:solidFill>
                  <a:srgbClr val="222222"/>
                </a:solidFill>
                <a:effectLst/>
                <a:latin typeface="Calibri" panose="020F0502020204030204" pitchFamily="34" charset="0"/>
                <a:ea typeface="Times New Roman" panose="02020603050405020304" pitchFamily="18" charset="0"/>
                <a:cs typeface="Arial" panose="020B0604020202020204" pitchFamily="34" charset="0"/>
              </a:rPr>
              <a:t>á</a:t>
            </a:r>
            <a:r>
              <a:rPr kumimoji="0" lang="cs-CZ" altLang="cs-CZ" sz="1400" b="0" i="0" u="none" strike="noStrike" cap="none" normalizeH="0" baseline="0" dirty="0" smtClean="0">
                <a:ln>
                  <a:noFill/>
                </a:ln>
                <a:solidFill>
                  <a:srgbClr val="222222"/>
                </a:solidFill>
                <a:effectLst/>
                <a:latin typeface="Calibri" panose="020F0502020204030204" pitchFamily="34" charset="0"/>
                <a:ea typeface="Times New Roman" panose="02020603050405020304" pitchFamily="18" charset="0"/>
                <a:cs typeface="Arial" panose="020B0604020202020204" pitchFamily="34" charset="0"/>
              </a:rPr>
              <a:t> </a:t>
            </a:r>
            <a:r>
              <a:rPr kumimoji="0" lang="cs-CZ" altLang="cs-CZ" sz="1400" b="0" i="0" u="none" strike="noStrike" cap="none" normalizeH="0" baseline="0" dirty="0" smtClean="0">
                <a:ln>
                  <a:noFill/>
                </a:ln>
                <a:solidFill>
                  <a:srgbClr val="222222"/>
                </a:solidFill>
                <a:effectLst/>
                <a:latin typeface="Arial" panose="020B0604020202020204" pitchFamily="34" charset="0"/>
                <a:ea typeface="Times New Roman" panose="02020603050405020304" pitchFamily="18" charset="0"/>
                <a:cs typeface="Arial" panose="020B0604020202020204" pitchFamily="34" charset="0"/>
              </a:rPr>
              <a:t>je tak</a:t>
            </a:r>
            <a:r>
              <a:rPr kumimoji="0" lang="cs-CZ" altLang="cs-CZ" sz="1400" b="0" i="0" u="none" strike="noStrike" cap="none" normalizeH="0" baseline="0" dirty="0" smtClean="0">
                <a:ln>
                  <a:noFill/>
                </a:ln>
                <a:solidFill>
                  <a:srgbClr val="222222"/>
                </a:solidFill>
                <a:effectLst/>
                <a:latin typeface="Calibri" panose="020F0502020204030204" pitchFamily="34" charset="0"/>
                <a:ea typeface="Times New Roman" panose="02020603050405020304" pitchFamily="18" charset="0"/>
                <a:cs typeface="Arial" panose="020B0604020202020204" pitchFamily="34" charset="0"/>
              </a:rPr>
              <a:t>é</a:t>
            </a:r>
            <a:r>
              <a:rPr kumimoji="0" lang="cs-CZ" altLang="cs-CZ" sz="1400" b="0" i="0" u="none" strike="noStrike" cap="none" normalizeH="0" baseline="0" dirty="0" smtClean="0">
                <a:ln>
                  <a:noFill/>
                </a:ln>
                <a:solidFill>
                  <a:srgbClr val="222222"/>
                </a:solidFill>
                <a:effectLst/>
                <a:latin typeface="Arial" panose="020B0604020202020204" pitchFamily="34" charset="0"/>
                <a:ea typeface="Times New Roman" panose="02020603050405020304" pitchFamily="18" charset="0"/>
                <a:cs typeface="Arial" panose="020B0604020202020204" pitchFamily="34" charset="0"/>
              </a:rPr>
              <a:t> n</a:t>
            </a:r>
            <a:r>
              <a:rPr kumimoji="0" lang="cs-CZ" altLang="cs-CZ" sz="1400" b="0" i="0" u="none" strike="noStrike" cap="none" normalizeH="0" baseline="0" dirty="0" smtClean="0">
                <a:ln>
                  <a:noFill/>
                </a:ln>
                <a:solidFill>
                  <a:srgbClr val="222222"/>
                </a:solidFill>
                <a:effectLst/>
                <a:latin typeface="Calibri" panose="020F0502020204030204" pitchFamily="34" charset="0"/>
                <a:ea typeface="Times New Roman" panose="02020603050405020304" pitchFamily="18" charset="0"/>
                <a:cs typeface="Arial" panose="020B0604020202020204" pitchFamily="34" charset="0"/>
              </a:rPr>
              <a:t>á</a:t>
            </a:r>
            <a:r>
              <a:rPr kumimoji="0" lang="cs-CZ" altLang="cs-CZ" sz="1400" b="0" i="0" u="none" strike="noStrike" cap="none" normalizeH="0" baseline="0" dirty="0" smtClean="0">
                <a:ln>
                  <a:noFill/>
                </a:ln>
                <a:solidFill>
                  <a:srgbClr val="222222"/>
                </a:solidFill>
                <a:effectLst/>
                <a:latin typeface="Arial" panose="020B0604020202020204" pitchFamily="34" charset="0"/>
                <a:ea typeface="Times New Roman" panose="02020603050405020304" pitchFamily="18" charset="0"/>
                <a:cs typeface="Arial" panose="020B0604020202020204" pitchFamily="34" charset="0"/>
              </a:rPr>
              <a:t>zev katastr</a:t>
            </a:r>
            <a:r>
              <a:rPr kumimoji="0" lang="cs-CZ" altLang="cs-CZ" sz="1400" b="0" i="0" u="none" strike="noStrike" cap="none" normalizeH="0" baseline="0" dirty="0" smtClean="0">
                <a:ln>
                  <a:noFill/>
                </a:ln>
                <a:solidFill>
                  <a:srgbClr val="222222"/>
                </a:solidFill>
                <a:effectLst/>
                <a:latin typeface="Calibri" panose="020F0502020204030204" pitchFamily="34" charset="0"/>
                <a:ea typeface="Times New Roman" panose="02020603050405020304" pitchFamily="18" charset="0"/>
                <a:cs typeface="Arial" panose="020B0604020202020204" pitchFamily="34" charset="0"/>
              </a:rPr>
              <a:t>á</a:t>
            </a:r>
            <a:r>
              <a:rPr kumimoji="0" lang="cs-CZ" altLang="cs-CZ" sz="1400" b="0" i="0" u="none" strike="noStrike" cap="none" normalizeH="0" baseline="0" dirty="0" smtClean="0">
                <a:ln>
                  <a:noFill/>
                </a:ln>
                <a:solidFill>
                  <a:srgbClr val="222222"/>
                </a:solidFill>
                <a:effectLst/>
                <a:latin typeface="Arial" panose="020B0604020202020204" pitchFamily="34" charset="0"/>
                <a:ea typeface="Times New Roman" panose="02020603050405020304" pitchFamily="18" charset="0"/>
                <a:cs typeface="Arial" panose="020B0604020202020204" pitchFamily="34" charset="0"/>
              </a:rPr>
              <a:t>ln</a:t>
            </a:r>
            <a:r>
              <a:rPr kumimoji="0" lang="cs-CZ" altLang="cs-CZ" sz="1400" b="0" i="0" u="none" strike="noStrike" cap="none" normalizeH="0" baseline="0" dirty="0" smtClean="0">
                <a:ln>
                  <a:noFill/>
                </a:ln>
                <a:solidFill>
                  <a:srgbClr val="222222"/>
                </a:solidFill>
                <a:effectLst/>
                <a:latin typeface="Calibri" panose="020F0502020204030204" pitchFamily="34" charset="0"/>
                <a:ea typeface="Times New Roman" panose="02020603050405020304" pitchFamily="18" charset="0"/>
                <a:cs typeface="Arial" panose="020B0604020202020204" pitchFamily="34" charset="0"/>
              </a:rPr>
              <a:t>í</a:t>
            </a:r>
            <a:r>
              <a:rPr kumimoji="0" lang="cs-CZ" altLang="cs-CZ" sz="1400" b="0" i="0" u="none" strike="noStrike" cap="none" normalizeH="0" baseline="0" dirty="0" smtClean="0">
                <a:ln>
                  <a:noFill/>
                </a:ln>
                <a:solidFill>
                  <a:srgbClr val="222222"/>
                </a:solidFill>
                <a:effectLst/>
                <a:latin typeface="Arial" panose="020B0604020202020204" pitchFamily="34" charset="0"/>
                <a:ea typeface="Times New Roman" panose="02020603050405020304" pitchFamily="18" charset="0"/>
                <a:cs typeface="Arial" panose="020B0604020202020204" pitchFamily="34" charset="0"/>
              </a:rPr>
              <a:t>ho </a:t>
            </a:r>
            <a:r>
              <a:rPr kumimoji="0" lang="cs-CZ" altLang="cs-CZ" sz="1400" b="0" i="0" u="none" strike="noStrike" cap="none" normalizeH="0" baseline="0" dirty="0" smtClean="0">
                <a:ln>
                  <a:noFill/>
                </a:ln>
                <a:solidFill>
                  <a:srgbClr val="222222"/>
                </a:solidFill>
                <a:effectLst/>
                <a:latin typeface="Calibri" panose="020F0502020204030204" pitchFamily="34" charset="0"/>
                <a:ea typeface="Times New Roman" panose="02020603050405020304" pitchFamily="18" charset="0"/>
                <a:cs typeface="Arial" panose="020B0604020202020204" pitchFamily="34" charset="0"/>
              </a:rPr>
              <a:t>ú</a:t>
            </a:r>
            <a:r>
              <a:rPr kumimoji="0" lang="cs-CZ" altLang="cs-CZ" sz="1400" b="0" i="0" u="none" strike="noStrike" cap="none" normalizeH="0" baseline="0" dirty="0" smtClean="0">
                <a:ln>
                  <a:noFill/>
                </a:ln>
                <a:solidFill>
                  <a:srgbClr val="222222"/>
                </a:solidFill>
                <a:effectLst/>
                <a:latin typeface="Arial" panose="020B0604020202020204" pitchFamily="34" charset="0"/>
                <a:ea typeface="Times New Roman" panose="02020603050405020304" pitchFamily="18" charset="0"/>
                <a:cs typeface="Arial" panose="020B0604020202020204" pitchFamily="34" charset="0"/>
              </a:rPr>
              <a:t>zem</a:t>
            </a:r>
            <a:r>
              <a:rPr kumimoji="0" lang="cs-CZ" altLang="cs-CZ" sz="1400" b="0" i="0" u="none" strike="noStrike" cap="none" normalizeH="0" baseline="0" dirty="0" smtClean="0">
                <a:ln>
                  <a:noFill/>
                </a:ln>
                <a:solidFill>
                  <a:srgbClr val="222222"/>
                </a:solidFill>
                <a:effectLst/>
                <a:latin typeface="Calibri" panose="020F0502020204030204" pitchFamily="34" charset="0"/>
                <a:ea typeface="Times New Roman" panose="02020603050405020304" pitchFamily="18" charset="0"/>
                <a:cs typeface="Arial" panose="020B0604020202020204" pitchFamily="34" charset="0"/>
              </a:rPr>
              <a:t>í</a:t>
            </a:r>
            <a:r>
              <a:rPr kumimoji="0" lang="cs-CZ" altLang="cs-CZ" sz="1400" b="0" i="0" u="none" strike="noStrike" cap="none" normalizeH="0" baseline="0" dirty="0" smtClean="0">
                <a:ln>
                  <a:noFill/>
                </a:ln>
                <a:solidFill>
                  <a:srgbClr val="222222"/>
                </a:solidFill>
                <a:effectLst/>
                <a:latin typeface="Arial" panose="020B0604020202020204" pitchFamily="34" charset="0"/>
                <a:ea typeface="Times New Roman" panose="02020603050405020304" pitchFamily="18" charset="0"/>
                <a:cs typeface="Arial" panose="020B0604020202020204" pitchFamily="34" charset="0"/>
              </a:rPr>
              <a:t> o rozloze 4,2</a:t>
            </a:r>
            <a:r>
              <a:rPr kumimoji="0" lang="cs-CZ" altLang="cs-CZ" sz="1400" b="0" i="0" u="none" strike="noStrike" cap="none" normalizeH="0" baseline="0" dirty="0" smtClean="0">
                <a:ln>
                  <a:noFill/>
                </a:ln>
                <a:solidFill>
                  <a:srgbClr val="222222"/>
                </a:solidFill>
                <a:effectLst/>
                <a:latin typeface="Calibri" panose="020F0502020204030204" pitchFamily="34" charset="0"/>
                <a:ea typeface="Times New Roman" panose="02020603050405020304" pitchFamily="18" charset="0"/>
                <a:cs typeface="Arial" panose="020B0604020202020204" pitchFamily="34" charset="0"/>
              </a:rPr>
              <a:t> </a:t>
            </a:r>
            <a:r>
              <a:rPr kumimoji="0" lang="cs-CZ" altLang="cs-CZ" sz="1400" b="0" i="0" u="none" strike="noStrike" cap="none" normalizeH="0" baseline="0" dirty="0" smtClean="0">
                <a:ln>
                  <a:noFill/>
                </a:ln>
                <a:solidFill>
                  <a:srgbClr val="222222"/>
                </a:solidFill>
                <a:effectLst/>
                <a:latin typeface="Arial" panose="020B0604020202020204" pitchFamily="34" charset="0"/>
                <a:ea typeface="Times New Roman" panose="02020603050405020304" pitchFamily="18" charset="0"/>
                <a:cs typeface="Arial" panose="020B0604020202020204" pitchFamily="34" charset="0"/>
              </a:rPr>
              <a:t>km</a:t>
            </a:r>
            <a:r>
              <a:rPr kumimoji="0" lang="cs-CZ" altLang="cs-CZ" sz="1400" b="0" i="0" u="none" strike="noStrike" cap="none" normalizeH="0" baseline="0" dirty="0" smtClean="0">
                <a:ln>
                  <a:noFill/>
                </a:ln>
                <a:solidFill>
                  <a:srgbClr val="222222"/>
                </a:solidFill>
                <a:effectLst/>
                <a:latin typeface="Calibri" panose="020F0502020204030204" pitchFamily="34" charset="0"/>
                <a:ea typeface="Times New Roman" panose="02020603050405020304" pitchFamily="18" charset="0"/>
                <a:cs typeface="Arial" panose="020B0604020202020204" pitchFamily="34" charset="0"/>
              </a:rPr>
              <a:t>²</a:t>
            </a:r>
            <a:r>
              <a:rPr kumimoji="0" lang="cs-CZ" altLang="cs-CZ" sz="1400" b="0" i="0" u="none" strike="noStrike" cap="none" normalizeH="0" baseline="0" dirty="0" smtClean="0">
                <a:ln>
                  <a:noFill/>
                </a:ln>
                <a:solidFill>
                  <a:srgbClr val="222222"/>
                </a:solidFill>
                <a:effectLst/>
                <a:latin typeface="Arial" panose="020B0604020202020204" pitchFamily="34" charset="0"/>
                <a:ea typeface="Times New Roman" panose="02020603050405020304" pitchFamily="18" charset="0"/>
                <a:cs typeface="Arial" panose="020B0604020202020204" pitchFamily="34" charset="0"/>
              </a:rPr>
              <a:t>.</a:t>
            </a:r>
            <a:r>
              <a:rPr kumimoji="0" lang="cs-CZ" altLang="cs-CZ" sz="1400" b="0" i="0" u="none" strike="noStrike" cap="none" normalizeH="0" baseline="30000" dirty="0" smtClean="0">
                <a:ln>
                  <a:noFill/>
                </a:ln>
                <a:solidFill>
                  <a:srgbClr val="0B0080"/>
                </a:solidFill>
                <a:effectLst/>
                <a:latin typeface="Arial" panose="020B0604020202020204" pitchFamily="34" charset="0"/>
                <a:ea typeface="Times New Roman" panose="02020603050405020304" pitchFamily="18" charset="0"/>
                <a:cs typeface="Arial" panose="020B0604020202020204" pitchFamily="34" charset="0"/>
                <a:hlinkClick r:id="rId10"/>
              </a:rPr>
              <a:t>[4]</a:t>
            </a:r>
            <a:endParaRPr kumimoji="0" lang="cs-CZ" altLang="cs-CZ" sz="1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cs-CZ" altLang="cs-CZ" sz="1400" b="0" i="0" u="none" strike="noStrike" cap="none" normalizeH="0" baseline="0" dirty="0" smtClean="0">
                <a:ln>
                  <a:noFill/>
                </a:ln>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Historie</a:t>
            </a:r>
            <a:r>
              <a:rPr kumimoji="0" lang="cs-CZ" altLang="cs-CZ" sz="1400" b="0" i="0" u="none" strike="noStrike" cap="none" normalizeH="0" baseline="0" dirty="0" smtClean="0">
                <a:ln>
                  <a:noFill/>
                </a:ln>
                <a:solidFill>
                  <a:srgbClr val="54595D"/>
                </a:solidFill>
                <a:effectLst/>
                <a:latin typeface="Arial" panose="020B0604020202020204" pitchFamily="34" charset="0"/>
                <a:ea typeface="Times New Roman" panose="02020603050405020304" pitchFamily="18" charset="0"/>
                <a:cs typeface="Arial" panose="020B0604020202020204" pitchFamily="34" charset="0"/>
              </a:rPr>
              <a:t>[</a:t>
            </a:r>
            <a:r>
              <a:rPr kumimoji="0" lang="cs-CZ" altLang="cs-CZ" sz="1400" b="0" i="0" u="none" strike="noStrike" cap="none" normalizeH="0" baseline="0" dirty="0" smtClean="0">
                <a:ln>
                  <a:noFill/>
                </a:ln>
                <a:solidFill>
                  <a:srgbClr val="0B0080"/>
                </a:solidFill>
                <a:effectLst/>
                <a:latin typeface="Arial" panose="020B0604020202020204" pitchFamily="34" charset="0"/>
                <a:ea typeface="Times New Roman" panose="02020603050405020304" pitchFamily="18" charset="0"/>
                <a:cs typeface="Arial" panose="020B0604020202020204" pitchFamily="34" charset="0"/>
                <a:hlinkClick r:id="rId11" tooltip="Editace sekce: Historie"/>
              </a:rPr>
              <a:t>editovat</a:t>
            </a:r>
            <a:r>
              <a:rPr kumimoji="0" lang="cs-CZ" altLang="cs-CZ" sz="1400" b="0" i="0" u="none" strike="noStrike" cap="none" normalizeH="0" baseline="0" dirty="0" smtClean="0">
                <a:ln>
                  <a:noFill/>
                </a:ln>
                <a:solidFill>
                  <a:srgbClr val="54595D"/>
                </a:solidFill>
                <a:effectLst/>
                <a:latin typeface="Calibri" panose="020F0502020204030204" pitchFamily="34" charset="0"/>
                <a:ea typeface="Times New Roman" panose="02020603050405020304" pitchFamily="18" charset="0"/>
                <a:cs typeface="Arial" panose="020B0604020202020204" pitchFamily="34" charset="0"/>
              </a:rPr>
              <a:t> </a:t>
            </a:r>
            <a:r>
              <a:rPr kumimoji="0" lang="cs-CZ" altLang="cs-CZ" sz="1400" b="0" i="0" u="none" strike="noStrike" cap="none" normalizeH="0" baseline="0" dirty="0" smtClean="0">
                <a:ln>
                  <a:noFill/>
                </a:ln>
                <a:solidFill>
                  <a:srgbClr val="54595D"/>
                </a:solidFill>
                <a:effectLst/>
                <a:latin typeface="Arial" panose="020B0604020202020204" pitchFamily="34" charset="0"/>
                <a:ea typeface="Times New Roman" panose="02020603050405020304" pitchFamily="18" charset="0"/>
                <a:cs typeface="Arial" panose="020B0604020202020204" pitchFamily="34" charset="0"/>
              </a:rPr>
              <a:t>|</a:t>
            </a:r>
            <a:r>
              <a:rPr kumimoji="0" lang="cs-CZ" altLang="cs-CZ" sz="1400" b="0" i="0" u="none" strike="noStrike" cap="none" normalizeH="0" baseline="0" dirty="0" smtClean="0">
                <a:ln>
                  <a:noFill/>
                </a:ln>
                <a:solidFill>
                  <a:srgbClr val="54595D"/>
                </a:solidFill>
                <a:effectLst/>
                <a:latin typeface="Calibri" panose="020F0502020204030204" pitchFamily="34" charset="0"/>
                <a:ea typeface="Times New Roman" panose="02020603050405020304" pitchFamily="18" charset="0"/>
                <a:cs typeface="Arial" panose="020B0604020202020204" pitchFamily="34" charset="0"/>
              </a:rPr>
              <a:t> </a:t>
            </a:r>
            <a:r>
              <a:rPr kumimoji="0" lang="cs-CZ" altLang="cs-CZ" sz="1400" b="0" i="0" u="none" strike="noStrike" cap="none" normalizeH="0" baseline="0" dirty="0" smtClean="0">
                <a:ln>
                  <a:noFill/>
                </a:ln>
                <a:solidFill>
                  <a:srgbClr val="0B0080"/>
                </a:solidFill>
                <a:effectLst/>
                <a:latin typeface="Arial" panose="020B0604020202020204" pitchFamily="34" charset="0"/>
                <a:ea typeface="Times New Roman" panose="02020603050405020304" pitchFamily="18" charset="0"/>
                <a:cs typeface="Arial" panose="020B0604020202020204" pitchFamily="34" charset="0"/>
                <a:hlinkClick r:id="rId12" tooltip="Editace sekce: Historie"/>
              </a:rPr>
              <a:t>editovat zdroj</a:t>
            </a:r>
            <a:r>
              <a:rPr kumimoji="0" lang="cs-CZ" altLang="cs-CZ" sz="1400" b="0" i="0" u="none" strike="noStrike" cap="none" normalizeH="0" baseline="0" dirty="0" smtClean="0">
                <a:ln>
                  <a:noFill/>
                </a:ln>
                <a:solidFill>
                  <a:srgbClr val="54595D"/>
                </a:solidFill>
                <a:effectLst/>
                <a:latin typeface="Arial" panose="020B0604020202020204" pitchFamily="34" charset="0"/>
                <a:ea typeface="Times New Roman" panose="02020603050405020304" pitchFamily="18" charset="0"/>
                <a:cs typeface="Arial" panose="020B0604020202020204" pitchFamily="34" charset="0"/>
              </a:rPr>
              <a:t>]</a:t>
            </a:r>
            <a:endParaRPr kumimoji="0" lang="cs-CZ" altLang="cs-CZ" sz="1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cs-CZ" altLang="cs-CZ" sz="1400" b="0" i="0" u="none" strike="noStrike" cap="none" normalizeH="0" baseline="0" dirty="0" smtClean="0">
                <a:ln>
                  <a:noFill/>
                </a:ln>
                <a:solidFill>
                  <a:srgbClr val="222222"/>
                </a:solidFill>
                <a:effectLst/>
                <a:latin typeface="Arial" panose="020B0604020202020204" pitchFamily="34" charset="0"/>
                <a:ea typeface="Times New Roman" panose="02020603050405020304" pitchFamily="18" charset="0"/>
                <a:cs typeface="Arial" panose="020B0604020202020204" pitchFamily="34" charset="0"/>
              </a:rPr>
              <a:t>Prvn</a:t>
            </a:r>
            <a:r>
              <a:rPr kumimoji="0" lang="cs-CZ" altLang="cs-CZ" sz="1400" b="0" i="0" u="none" strike="noStrike" cap="none" normalizeH="0" baseline="0" dirty="0" smtClean="0">
                <a:ln>
                  <a:noFill/>
                </a:ln>
                <a:solidFill>
                  <a:srgbClr val="222222"/>
                </a:solidFill>
                <a:effectLst/>
                <a:latin typeface="Calibri" panose="020F0502020204030204" pitchFamily="34" charset="0"/>
                <a:ea typeface="Times New Roman" panose="02020603050405020304" pitchFamily="18" charset="0"/>
                <a:cs typeface="Arial" panose="020B0604020202020204" pitchFamily="34" charset="0"/>
              </a:rPr>
              <a:t>í</a:t>
            </a:r>
            <a:r>
              <a:rPr kumimoji="0" lang="cs-CZ" altLang="cs-CZ" sz="1400" b="0" i="0" u="none" strike="noStrike" cap="none" normalizeH="0" baseline="0" dirty="0" smtClean="0">
                <a:ln>
                  <a:noFill/>
                </a:ln>
                <a:solidFill>
                  <a:srgbClr val="222222"/>
                </a:solidFill>
                <a:effectLst/>
                <a:latin typeface="Arial" panose="020B0604020202020204" pitchFamily="34" charset="0"/>
                <a:ea typeface="Times New Roman" panose="02020603050405020304" pitchFamily="18" charset="0"/>
                <a:cs typeface="Arial" panose="020B0604020202020204" pitchFamily="34" charset="0"/>
              </a:rPr>
              <a:t> p</a:t>
            </a:r>
            <a:r>
              <a:rPr kumimoji="0" lang="cs-CZ" altLang="cs-CZ" sz="1400" b="0" i="0" u="none" strike="noStrike" cap="none" normalizeH="0" baseline="0" dirty="0" smtClean="0">
                <a:ln>
                  <a:noFill/>
                </a:ln>
                <a:solidFill>
                  <a:srgbClr val="222222"/>
                </a:solidFill>
                <a:effectLst/>
                <a:latin typeface="Calibri" panose="020F0502020204030204" pitchFamily="34" charset="0"/>
                <a:ea typeface="Times New Roman" panose="02020603050405020304" pitchFamily="18" charset="0"/>
                <a:cs typeface="Arial" panose="020B0604020202020204" pitchFamily="34" charset="0"/>
              </a:rPr>
              <a:t>í</a:t>
            </a:r>
            <a:r>
              <a:rPr kumimoji="0" lang="cs-CZ" altLang="cs-CZ" sz="1400" b="0" i="0" u="none" strike="noStrike" cap="none" normalizeH="0" baseline="0" dirty="0" smtClean="0">
                <a:ln>
                  <a:noFill/>
                </a:ln>
                <a:solidFill>
                  <a:srgbClr val="222222"/>
                </a:solidFill>
                <a:effectLst/>
                <a:latin typeface="Arial" panose="020B0604020202020204" pitchFamily="34" charset="0"/>
                <a:ea typeface="Times New Roman" panose="02020603050405020304" pitchFamily="18" charset="0"/>
                <a:cs typeface="Arial" panose="020B0604020202020204" pitchFamily="34" charset="0"/>
              </a:rPr>
              <a:t>semn</a:t>
            </a:r>
            <a:r>
              <a:rPr kumimoji="0" lang="cs-CZ" altLang="cs-CZ" sz="1400" b="0" i="0" u="none" strike="noStrike" cap="none" normalizeH="0" baseline="0" dirty="0" smtClean="0">
                <a:ln>
                  <a:noFill/>
                </a:ln>
                <a:solidFill>
                  <a:srgbClr val="222222"/>
                </a:solidFill>
                <a:effectLst/>
                <a:latin typeface="Calibri" panose="020F0502020204030204" pitchFamily="34" charset="0"/>
                <a:ea typeface="Times New Roman" panose="02020603050405020304" pitchFamily="18" charset="0"/>
                <a:cs typeface="Arial" panose="020B0604020202020204" pitchFamily="34" charset="0"/>
              </a:rPr>
              <a:t>á</a:t>
            </a:r>
            <a:r>
              <a:rPr kumimoji="0" lang="cs-CZ" altLang="cs-CZ" sz="1400" b="0" i="0" u="none" strike="noStrike" cap="none" normalizeH="0" baseline="0" dirty="0" smtClean="0">
                <a:ln>
                  <a:noFill/>
                </a:ln>
                <a:solidFill>
                  <a:srgbClr val="222222"/>
                </a:solidFill>
                <a:effectLst/>
                <a:latin typeface="Arial" panose="020B0604020202020204" pitchFamily="34" charset="0"/>
                <a:ea typeface="Times New Roman" panose="02020603050405020304" pitchFamily="18" charset="0"/>
                <a:cs typeface="Arial" panose="020B0604020202020204" pitchFamily="34" charset="0"/>
              </a:rPr>
              <a:t> zm</a:t>
            </a:r>
            <a:r>
              <a:rPr kumimoji="0" lang="cs-CZ" altLang="cs-CZ" sz="1400" b="0" i="0" u="none" strike="noStrike" cap="none" normalizeH="0" baseline="0" dirty="0" smtClean="0">
                <a:ln>
                  <a:noFill/>
                </a:ln>
                <a:solidFill>
                  <a:srgbClr val="222222"/>
                </a:solidFill>
                <a:effectLst/>
                <a:latin typeface="Calibri" panose="020F0502020204030204" pitchFamily="34" charset="0"/>
                <a:ea typeface="Times New Roman" panose="02020603050405020304" pitchFamily="18" charset="0"/>
                <a:cs typeface="Arial" panose="020B0604020202020204" pitchFamily="34" charset="0"/>
              </a:rPr>
              <a:t>í</a:t>
            </a:r>
            <a:r>
              <a:rPr kumimoji="0" lang="cs-CZ" altLang="cs-CZ" sz="1400" b="0" i="0" u="none" strike="noStrike" cap="none" normalizeH="0" baseline="0" dirty="0" smtClean="0">
                <a:ln>
                  <a:noFill/>
                </a:ln>
                <a:solidFill>
                  <a:srgbClr val="222222"/>
                </a:solidFill>
                <a:effectLst/>
                <a:latin typeface="Arial" panose="020B0604020202020204" pitchFamily="34" charset="0"/>
                <a:ea typeface="Times New Roman" panose="02020603050405020304" pitchFamily="18" charset="0"/>
                <a:cs typeface="Arial" panose="020B0604020202020204" pitchFamily="34" charset="0"/>
              </a:rPr>
              <a:t>nka o</a:t>
            </a:r>
            <a:r>
              <a:rPr kumimoji="0" lang="cs-CZ" altLang="cs-CZ" sz="1400" b="0" i="0" u="none" strike="noStrike" cap="none" normalizeH="0" baseline="0" dirty="0" smtClean="0">
                <a:ln>
                  <a:noFill/>
                </a:ln>
                <a:solidFill>
                  <a:srgbClr val="222222"/>
                </a:solidFill>
                <a:effectLst/>
                <a:latin typeface="Calibri" panose="020F0502020204030204" pitchFamily="34" charset="0"/>
                <a:ea typeface="Times New Roman" panose="02020603050405020304" pitchFamily="18" charset="0"/>
                <a:cs typeface="Arial" panose="020B0604020202020204" pitchFamily="34" charset="0"/>
              </a:rPr>
              <a:t> </a:t>
            </a:r>
            <a:r>
              <a:rPr kumimoji="0" lang="cs-CZ" altLang="cs-CZ" sz="1400" b="0" i="0" u="none" strike="noStrike" cap="none" normalizeH="0" baseline="0" dirty="0" smtClean="0">
                <a:ln>
                  <a:noFill/>
                </a:ln>
                <a:solidFill>
                  <a:srgbClr val="222222"/>
                </a:solidFill>
                <a:effectLst/>
                <a:latin typeface="Arial" panose="020B0604020202020204" pitchFamily="34" charset="0"/>
                <a:ea typeface="Times New Roman" panose="02020603050405020304" pitchFamily="18" charset="0"/>
                <a:cs typeface="Arial" panose="020B0604020202020204" pitchFamily="34" charset="0"/>
              </a:rPr>
              <a:t>vesnici poch</a:t>
            </a:r>
            <a:r>
              <a:rPr kumimoji="0" lang="cs-CZ" altLang="cs-CZ" sz="1400" b="0" i="0" u="none" strike="noStrike" cap="none" normalizeH="0" baseline="0" dirty="0" smtClean="0">
                <a:ln>
                  <a:noFill/>
                </a:ln>
                <a:solidFill>
                  <a:srgbClr val="222222"/>
                </a:solidFill>
                <a:effectLst/>
                <a:latin typeface="Calibri" panose="020F0502020204030204" pitchFamily="34" charset="0"/>
                <a:ea typeface="Times New Roman" panose="02020603050405020304" pitchFamily="18" charset="0"/>
                <a:cs typeface="Arial" panose="020B0604020202020204" pitchFamily="34" charset="0"/>
              </a:rPr>
              <a:t>á</a:t>
            </a:r>
            <a:r>
              <a:rPr kumimoji="0" lang="cs-CZ" altLang="cs-CZ" sz="1400" b="0" i="0" u="none" strike="noStrike" cap="none" normalizeH="0" baseline="0" dirty="0" smtClean="0">
                <a:ln>
                  <a:noFill/>
                </a:ln>
                <a:solidFill>
                  <a:srgbClr val="222222"/>
                </a:solidFill>
                <a:effectLst/>
                <a:latin typeface="Arial" panose="020B0604020202020204" pitchFamily="34" charset="0"/>
                <a:ea typeface="Times New Roman" panose="02020603050405020304" pitchFamily="18" charset="0"/>
                <a:cs typeface="Arial" panose="020B0604020202020204" pitchFamily="34" charset="0"/>
              </a:rPr>
              <a:t>z</a:t>
            </a:r>
            <a:r>
              <a:rPr kumimoji="0" lang="cs-CZ" altLang="cs-CZ" sz="1400" b="0" i="0" u="none" strike="noStrike" cap="none" normalizeH="0" baseline="0" dirty="0" smtClean="0">
                <a:ln>
                  <a:noFill/>
                </a:ln>
                <a:solidFill>
                  <a:srgbClr val="222222"/>
                </a:solidFill>
                <a:effectLst/>
                <a:latin typeface="Calibri" panose="020F0502020204030204" pitchFamily="34" charset="0"/>
                <a:ea typeface="Times New Roman" panose="02020603050405020304" pitchFamily="18" charset="0"/>
                <a:cs typeface="Arial" panose="020B0604020202020204" pitchFamily="34" charset="0"/>
              </a:rPr>
              <a:t>í</a:t>
            </a:r>
            <a:r>
              <a:rPr kumimoji="0" lang="cs-CZ" altLang="cs-CZ" sz="1400" b="0" i="0" u="none" strike="noStrike" cap="none" normalizeH="0" baseline="0" dirty="0" smtClean="0">
                <a:ln>
                  <a:noFill/>
                </a:ln>
                <a:solidFill>
                  <a:srgbClr val="222222"/>
                </a:solidFill>
                <a:effectLst/>
                <a:latin typeface="Arial" panose="020B0604020202020204" pitchFamily="34" charset="0"/>
                <a:ea typeface="Times New Roman" panose="02020603050405020304" pitchFamily="18" charset="0"/>
                <a:cs typeface="Arial" panose="020B0604020202020204" pitchFamily="34" charset="0"/>
              </a:rPr>
              <a:t> z</a:t>
            </a:r>
            <a:r>
              <a:rPr kumimoji="0" lang="cs-CZ" altLang="cs-CZ" sz="1400" b="0" i="0" u="none" strike="noStrike" cap="none" normalizeH="0" baseline="0" dirty="0" smtClean="0">
                <a:ln>
                  <a:noFill/>
                </a:ln>
                <a:solidFill>
                  <a:srgbClr val="222222"/>
                </a:solidFill>
                <a:effectLst/>
                <a:latin typeface="Calibri" panose="020F0502020204030204" pitchFamily="34" charset="0"/>
                <a:ea typeface="Times New Roman" panose="02020603050405020304" pitchFamily="18" charset="0"/>
                <a:cs typeface="Arial" panose="020B0604020202020204" pitchFamily="34" charset="0"/>
              </a:rPr>
              <a:t> </a:t>
            </a:r>
            <a:r>
              <a:rPr kumimoji="0" lang="cs-CZ" altLang="cs-CZ" sz="1400" b="0" i="0" u="none" strike="noStrike" cap="none" normalizeH="0" baseline="0" dirty="0" smtClean="0">
                <a:ln>
                  <a:noFill/>
                </a:ln>
                <a:solidFill>
                  <a:srgbClr val="222222"/>
                </a:solidFill>
                <a:effectLst/>
                <a:latin typeface="Arial" panose="020B0604020202020204" pitchFamily="34" charset="0"/>
                <a:ea typeface="Times New Roman" panose="02020603050405020304" pitchFamily="18" charset="0"/>
                <a:cs typeface="Arial" panose="020B0604020202020204" pitchFamily="34" charset="0"/>
              </a:rPr>
              <a:t>roku</a:t>
            </a:r>
            <a:r>
              <a:rPr kumimoji="0" lang="cs-CZ" altLang="cs-CZ" sz="1400" b="0" i="0" u="none" strike="noStrike" cap="none" normalizeH="0" baseline="0" dirty="0" smtClean="0">
                <a:ln>
                  <a:noFill/>
                </a:ln>
                <a:solidFill>
                  <a:srgbClr val="222222"/>
                </a:solidFill>
                <a:effectLst/>
                <a:latin typeface="Calibri" panose="020F0502020204030204" pitchFamily="34" charset="0"/>
                <a:ea typeface="Times New Roman" panose="02020603050405020304" pitchFamily="18" charset="0"/>
                <a:cs typeface="Arial" panose="020B0604020202020204" pitchFamily="34" charset="0"/>
              </a:rPr>
              <a:t> </a:t>
            </a:r>
            <a:r>
              <a:rPr kumimoji="0" lang="cs-CZ" altLang="cs-CZ" sz="1400" b="0" i="0" u="none" strike="noStrike" cap="none" normalizeH="0" baseline="0" dirty="0" smtClean="0">
                <a:ln>
                  <a:noFill/>
                </a:ln>
                <a:solidFill>
                  <a:srgbClr val="0B0080"/>
                </a:solidFill>
                <a:effectLst/>
                <a:latin typeface="Arial" panose="020B0604020202020204" pitchFamily="34" charset="0"/>
                <a:ea typeface="Times New Roman" panose="02020603050405020304" pitchFamily="18" charset="0"/>
                <a:cs typeface="Arial" panose="020B0604020202020204" pitchFamily="34" charset="0"/>
                <a:hlinkClick r:id="rId13" tooltip="1720"/>
              </a:rPr>
              <a:t>1720</a:t>
            </a:r>
            <a:r>
              <a:rPr kumimoji="0" lang="cs-CZ" altLang="cs-CZ" sz="1400" b="0" i="0" u="none" strike="noStrike" cap="none" normalizeH="0" baseline="0" dirty="0" smtClean="0">
                <a:ln>
                  <a:noFill/>
                </a:ln>
                <a:solidFill>
                  <a:srgbClr val="222222"/>
                </a:solidFill>
                <a:effectLst/>
                <a:latin typeface="Arial" panose="020B0604020202020204" pitchFamily="34" charset="0"/>
                <a:ea typeface="Times New Roman" panose="02020603050405020304" pitchFamily="18" charset="0"/>
                <a:cs typeface="Arial" panose="020B0604020202020204" pitchFamily="34" charset="0"/>
              </a:rPr>
              <a:t>.</a:t>
            </a:r>
            <a:r>
              <a:rPr kumimoji="0" lang="cs-CZ" altLang="cs-CZ" sz="1400" b="0" i="0" u="none" strike="noStrike" cap="none" normalizeH="0" baseline="30000" dirty="0" smtClean="0">
                <a:ln>
                  <a:noFill/>
                </a:ln>
                <a:solidFill>
                  <a:srgbClr val="0B0080"/>
                </a:solidFill>
                <a:effectLst/>
                <a:latin typeface="Arial" panose="020B0604020202020204" pitchFamily="34" charset="0"/>
                <a:ea typeface="Times New Roman" panose="02020603050405020304" pitchFamily="18" charset="0"/>
                <a:cs typeface="Arial" panose="020B0604020202020204" pitchFamily="34" charset="0"/>
                <a:hlinkClick r:id="rId14"/>
              </a:rPr>
              <a:t>[5]</a:t>
            </a:r>
            <a:endParaRPr kumimoji="0" lang="cs-CZ" altLang="cs-CZ" sz="1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cs-CZ" altLang="cs-CZ" sz="1400" b="0" i="0" u="none" strike="noStrike" cap="none" normalizeH="0" baseline="0" dirty="0" smtClean="0">
                <a:ln>
                  <a:noFill/>
                </a:ln>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Obyvatelstvo</a:t>
            </a:r>
            <a:r>
              <a:rPr kumimoji="0" lang="cs-CZ" altLang="cs-CZ" sz="1400" b="0" i="0" u="none" strike="noStrike" cap="none" normalizeH="0" baseline="0" dirty="0" smtClean="0">
                <a:ln>
                  <a:noFill/>
                </a:ln>
                <a:solidFill>
                  <a:srgbClr val="54595D"/>
                </a:solidFill>
                <a:effectLst/>
                <a:latin typeface="Arial" panose="020B0604020202020204" pitchFamily="34" charset="0"/>
                <a:ea typeface="Times New Roman" panose="02020603050405020304" pitchFamily="18" charset="0"/>
                <a:cs typeface="Arial" panose="020B0604020202020204" pitchFamily="34" charset="0"/>
              </a:rPr>
              <a:t>[</a:t>
            </a:r>
            <a:r>
              <a:rPr kumimoji="0" lang="cs-CZ" altLang="cs-CZ" sz="1400" b="0" i="0" u="none" strike="noStrike" cap="none" normalizeH="0" baseline="0" dirty="0" smtClean="0">
                <a:ln>
                  <a:noFill/>
                </a:ln>
                <a:solidFill>
                  <a:srgbClr val="0B0080"/>
                </a:solidFill>
                <a:effectLst/>
                <a:latin typeface="Arial" panose="020B0604020202020204" pitchFamily="34" charset="0"/>
                <a:ea typeface="Times New Roman" panose="02020603050405020304" pitchFamily="18" charset="0"/>
                <a:cs typeface="Arial" panose="020B0604020202020204" pitchFamily="34" charset="0"/>
                <a:hlinkClick r:id="rId15" tooltip="Editace sekce: Obyvatelstvo"/>
              </a:rPr>
              <a:t>editovat</a:t>
            </a:r>
            <a:r>
              <a:rPr kumimoji="0" lang="cs-CZ" altLang="cs-CZ" sz="1400" b="0" i="0" u="none" strike="noStrike" cap="none" normalizeH="0" baseline="0" dirty="0" smtClean="0">
                <a:ln>
                  <a:noFill/>
                </a:ln>
                <a:solidFill>
                  <a:srgbClr val="54595D"/>
                </a:solidFill>
                <a:effectLst/>
                <a:latin typeface="Calibri" panose="020F0502020204030204" pitchFamily="34" charset="0"/>
                <a:ea typeface="Times New Roman" panose="02020603050405020304" pitchFamily="18" charset="0"/>
                <a:cs typeface="Arial" panose="020B0604020202020204" pitchFamily="34" charset="0"/>
              </a:rPr>
              <a:t> </a:t>
            </a:r>
            <a:r>
              <a:rPr kumimoji="0" lang="cs-CZ" altLang="cs-CZ" sz="1400" b="0" i="0" u="none" strike="noStrike" cap="none" normalizeH="0" baseline="0" dirty="0" smtClean="0">
                <a:ln>
                  <a:noFill/>
                </a:ln>
                <a:solidFill>
                  <a:srgbClr val="54595D"/>
                </a:solidFill>
                <a:effectLst/>
                <a:latin typeface="Arial" panose="020B0604020202020204" pitchFamily="34" charset="0"/>
                <a:ea typeface="Times New Roman" panose="02020603050405020304" pitchFamily="18" charset="0"/>
                <a:cs typeface="Arial" panose="020B0604020202020204" pitchFamily="34" charset="0"/>
              </a:rPr>
              <a:t>|</a:t>
            </a:r>
            <a:r>
              <a:rPr kumimoji="0" lang="cs-CZ" altLang="cs-CZ" sz="1400" b="0" i="0" u="none" strike="noStrike" cap="none" normalizeH="0" baseline="0" dirty="0" smtClean="0">
                <a:ln>
                  <a:noFill/>
                </a:ln>
                <a:solidFill>
                  <a:srgbClr val="54595D"/>
                </a:solidFill>
                <a:effectLst/>
                <a:latin typeface="Calibri" panose="020F0502020204030204" pitchFamily="34" charset="0"/>
                <a:ea typeface="Times New Roman" panose="02020603050405020304" pitchFamily="18" charset="0"/>
                <a:cs typeface="Arial" panose="020B0604020202020204" pitchFamily="34" charset="0"/>
              </a:rPr>
              <a:t> </a:t>
            </a:r>
            <a:r>
              <a:rPr kumimoji="0" lang="cs-CZ" altLang="cs-CZ" sz="1400" b="0" i="0" u="none" strike="noStrike" cap="none" normalizeH="0" baseline="0" dirty="0" smtClean="0">
                <a:ln>
                  <a:noFill/>
                </a:ln>
                <a:solidFill>
                  <a:srgbClr val="0B0080"/>
                </a:solidFill>
                <a:effectLst/>
                <a:latin typeface="Arial" panose="020B0604020202020204" pitchFamily="34" charset="0"/>
                <a:ea typeface="Times New Roman" panose="02020603050405020304" pitchFamily="18" charset="0"/>
                <a:cs typeface="Arial" panose="020B0604020202020204" pitchFamily="34" charset="0"/>
                <a:hlinkClick r:id="rId16" tooltip="Editace sekce: Obyvatelstvo"/>
              </a:rPr>
              <a:t>editovat zdroj</a:t>
            </a:r>
            <a:r>
              <a:rPr kumimoji="0" lang="cs-CZ" altLang="cs-CZ" sz="1400" b="0" i="0" u="none" strike="noStrike" cap="none" normalizeH="0" baseline="0" dirty="0" smtClean="0">
                <a:ln>
                  <a:noFill/>
                </a:ln>
                <a:solidFill>
                  <a:srgbClr val="54595D"/>
                </a:solidFill>
                <a:effectLst/>
                <a:latin typeface="Arial" panose="020B0604020202020204" pitchFamily="34" charset="0"/>
                <a:ea typeface="Times New Roman" panose="02020603050405020304" pitchFamily="18" charset="0"/>
                <a:cs typeface="Arial" panose="020B0604020202020204" pitchFamily="34" charset="0"/>
              </a:rPr>
              <a:t>]</a:t>
            </a:r>
            <a:endParaRPr kumimoji="0" lang="cs-CZ" altLang="cs-CZ" sz="1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cs-CZ" altLang="cs-CZ" sz="1400" b="0" i="0" u="none" strike="noStrike" cap="none" normalizeH="0" baseline="0" dirty="0" smtClean="0">
                <a:ln>
                  <a:noFill/>
                </a:ln>
                <a:solidFill>
                  <a:srgbClr val="222222"/>
                </a:solidFill>
                <a:effectLst/>
                <a:latin typeface="Arial" panose="020B0604020202020204" pitchFamily="34" charset="0"/>
                <a:ea typeface="Times New Roman" panose="02020603050405020304" pitchFamily="18" charset="0"/>
                <a:cs typeface="Arial" panose="020B0604020202020204" pitchFamily="34" charset="0"/>
              </a:rPr>
              <a:t>Podle sč</a:t>
            </a:r>
            <a:r>
              <a:rPr kumimoji="0" lang="cs-CZ" altLang="cs-CZ" sz="1400" b="0" i="0" u="none" strike="noStrike" cap="none" normalizeH="0" baseline="0" dirty="0" smtClean="0">
                <a:ln>
                  <a:noFill/>
                </a:ln>
                <a:solidFill>
                  <a:srgbClr val="222222"/>
                </a:solidFill>
                <a:effectLst/>
                <a:latin typeface="Calibri" panose="020F0502020204030204" pitchFamily="34" charset="0"/>
                <a:ea typeface="Times New Roman" panose="02020603050405020304" pitchFamily="18" charset="0"/>
                <a:cs typeface="Arial" panose="020B0604020202020204" pitchFamily="34" charset="0"/>
              </a:rPr>
              <a:t>í</a:t>
            </a:r>
            <a:r>
              <a:rPr kumimoji="0" lang="cs-CZ" altLang="cs-CZ" sz="1400" b="0" i="0" u="none" strike="noStrike" cap="none" normalizeH="0" baseline="0" dirty="0" smtClean="0">
                <a:ln>
                  <a:noFill/>
                </a:ln>
                <a:solidFill>
                  <a:srgbClr val="222222"/>
                </a:solidFill>
                <a:effectLst/>
                <a:latin typeface="Arial" panose="020B0604020202020204" pitchFamily="34" charset="0"/>
                <a:ea typeface="Times New Roman" panose="02020603050405020304" pitchFamily="18" charset="0"/>
                <a:cs typeface="Arial" panose="020B0604020202020204" pitchFamily="34" charset="0"/>
              </a:rPr>
              <a:t>t</a:t>
            </a:r>
            <a:r>
              <a:rPr kumimoji="0" lang="cs-CZ" altLang="cs-CZ" sz="1400" b="0" i="0" u="none" strike="noStrike" cap="none" normalizeH="0" baseline="0" dirty="0" smtClean="0">
                <a:ln>
                  <a:noFill/>
                </a:ln>
                <a:solidFill>
                  <a:srgbClr val="222222"/>
                </a:solidFill>
                <a:effectLst/>
                <a:latin typeface="Calibri" panose="020F0502020204030204" pitchFamily="34" charset="0"/>
                <a:ea typeface="Times New Roman" panose="02020603050405020304" pitchFamily="18" charset="0"/>
                <a:cs typeface="Arial" panose="020B0604020202020204" pitchFamily="34" charset="0"/>
              </a:rPr>
              <a:t>á</a:t>
            </a:r>
            <a:r>
              <a:rPr kumimoji="0" lang="cs-CZ" altLang="cs-CZ" sz="1400" b="0" i="0" u="none" strike="noStrike" cap="none" normalizeH="0" baseline="0" dirty="0" smtClean="0">
                <a:ln>
                  <a:noFill/>
                </a:ln>
                <a:solidFill>
                  <a:srgbClr val="222222"/>
                </a:solidFill>
                <a:effectLst/>
                <a:latin typeface="Arial" panose="020B0604020202020204" pitchFamily="34" charset="0"/>
                <a:ea typeface="Times New Roman" panose="02020603050405020304" pitchFamily="18" charset="0"/>
                <a:cs typeface="Arial" panose="020B0604020202020204" pitchFamily="34" charset="0"/>
              </a:rPr>
              <a:t>n</a:t>
            </a:r>
            <a:r>
              <a:rPr kumimoji="0" lang="cs-CZ" altLang="cs-CZ" sz="1400" b="0" i="0" u="none" strike="noStrike" cap="none" normalizeH="0" baseline="0" dirty="0" smtClean="0">
                <a:ln>
                  <a:noFill/>
                </a:ln>
                <a:solidFill>
                  <a:srgbClr val="222222"/>
                </a:solidFill>
                <a:effectLst/>
                <a:latin typeface="Calibri" panose="020F0502020204030204" pitchFamily="34" charset="0"/>
                <a:ea typeface="Times New Roman" panose="02020603050405020304" pitchFamily="18" charset="0"/>
                <a:cs typeface="Arial" panose="020B0604020202020204" pitchFamily="34" charset="0"/>
              </a:rPr>
              <a:t>í</a:t>
            </a:r>
            <a:r>
              <a:rPr kumimoji="0" lang="cs-CZ" altLang="cs-CZ" sz="1400" b="0" i="0" u="none" strike="noStrike" cap="none" normalizeH="0" baseline="0" dirty="0" smtClean="0">
                <a:ln>
                  <a:noFill/>
                </a:ln>
                <a:solidFill>
                  <a:srgbClr val="222222"/>
                </a:solidFill>
                <a:effectLst/>
                <a:latin typeface="Arial" panose="020B0604020202020204" pitchFamily="34" charset="0"/>
                <a:ea typeface="Times New Roman" panose="02020603050405020304" pitchFamily="18" charset="0"/>
                <a:cs typeface="Arial" panose="020B0604020202020204" pitchFamily="34" charset="0"/>
              </a:rPr>
              <a:t> 1930 zde žilo v 176 domech 1224 obyvatel. 6 obyvatel se hl</a:t>
            </a:r>
            <a:r>
              <a:rPr kumimoji="0" lang="cs-CZ" altLang="cs-CZ" sz="1400" b="0" i="0" u="none" strike="noStrike" cap="none" normalizeH="0" baseline="0" dirty="0" smtClean="0">
                <a:ln>
                  <a:noFill/>
                </a:ln>
                <a:solidFill>
                  <a:srgbClr val="222222"/>
                </a:solidFill>
                <a:effectLst/>
                <a:latin typeface="Calibri" panose="020F0502020204030204" pitchFamily="34" charset="0"/>
                <a:ea typeface="Times New Roman" panose="02020603050405020304" pitchFamily="18" charset="0"/>
                <a:cs typeface="Arial" panose="020B0604020202020204" pitchFamily="34" charset="0"/>
              </a:rPr>
              <a:t>á</a:t>
            </a:r>
            <a:r>
              <a:rPr kumimoji="0" lang="cs-CZ" altLang="cs-CZ" sz="1400" b="0" i="0" u="none" strike="noStrike" cap="none" normalizeH="0" baseline="0" dirty="0" smtClean="0">
                <a:ln>
                  <a:noFill/>
                </a:ln>
                <a:solidFill>
                  <a:srgbClr val="222222"/>
                </a:solidFill>
                <a:effectLst/>
                <a:latin typeface="Arial" panose="020B0604020202020204" pitchFamily="34" charset="0"/>
                <a:ea typeface="Times New Roman" panose="02020603050405020304" pitchFamily="18" charset="0"/>
                <a:cs typeface="Arial" panose="020B0604020202020204" pitchFamily="34" charset="0"/>
              </a:rPr>
              <a:t>silo k</a:t>
            </a:r>
            <a:r>
              <a:rPr kumimoji="0" lang="cs-CZ" altLang="cs-CZ" sz="1400" b="0" i="0" u="none" strike="noStrike" cap="none" normalizeH="0" baseline="0" dirty="0" smtClean="0">
                <a:ln>
                  <a:noFill/>
                </a:ln>
                <a:solidFill>
                  <a:srgbClr val="222222"/>
                </a:solidFill>
                <a:effectLst/>
                <a:latin typeface="Calibri" panose="020F0502020204030204" pitchFamily="34" charset="0"/>
                <a:ea typeface="Times New Roman" panose="02020603050405020304" pitchFamily="18" charset="0"/>
                <a:cs typeface="Arial" panose="020B0604020202020204" pitchFamily="34" charset="0"/>
              </a:rPr>
              <a:t> </a:t>
            </a:r>
            <a:r>
              <a:rPr kumimoji="0" lang="cs-CZ" altLang="cs-CZ" sz="1400" b="0" i="0" u="none" strike="noStrike" cap="none" normalizeH="0" baseline="0" dirty="0" smtClean="0">
                <a:ln>
                  <a:noFill/>
                </a:ln>
                <a:solidFill>
                  <a:srgbClr val="222222"/>
                </a:solidFill>
                <a:effectLst/>
                <a:latin typeface="Arial" panose="020B0604020202020204" pitchFamily="34" charset="0"/>
                <a:ea typeface="Times New Roman" panose="02020603050405020304" pitchFamily="18" charset="0"/>
                <a:cs typeface="Arial" panose="020B0604020202020204" pitchFamily="34" charset="0"/>
              </a:rPr>
              <a:t>československ</a:t>
            </a:r>
            <a:r>
              <a:rPr kumimoji="0" lang="cs-CZ" altLang="cs-CZ" sz="1400" b="0" i="0" u="none" strike="noStrike" cap="none" normalizeH="0" baseline="0" dirty="0" smtClean="0">
                <a:ln>
                  <a:noFill/>
                </a:ln>
                <a:solidFill>
                  <a:srgbClr val="222222"/>
                </a:solidFill>
                <a:effectLst/>
                <a:latin typeface="Calibri" panose="020F0502020204030204" pitchFamily="34" charset="0"/>
                <a:ea typeface="Times New Roman" panose="02020603050405020304" pitchFamily="18" charset="0"/>
                <a:cs typeface="Arial" panose="020B0604020202020204" pitchFamily="34" charset="0"/>
              </a:rPr>
              <a:t>é</a:t>
            </a:r>
            <a:r>
              <a:rPr kumimoji="0" lang="cs-CZ" altLang="cs-CZ" sz="1400" b="0" i="0" u="none" strike="noStrike" cap="none" normalizeH="0" baseline="0" dirty="0" smtClean="0">
                <a:ln>
                  <a:noFill/>
                </a:ln>
                <a:solidFill>
                  <a:srgbClr val="222222"/>
                </a:solidFill>
                <a:effectLst/>
                <a:latin typeface="Arial" panose="020B0604020202020204" pitchFamily="34" charset="0"/>
                <a:ea typeface="Times New Roman" panose="02020603050405020304" pitchFamily="18" charset="0"/>
                <a:cs typeface="Arial" panose="020B0604020202020204" pitchFamily="34" charset="0"/>
              </a:rPr>
              <a:t> n</a:t>
            </a:r>
            <a:r>
              <a:rPr kumimoji="0" lang="cs-CZ" altLang="cs-CZ" sz="1400" b="0" i="0" u="none" strike="noStrike" cap="none" normalizeH="0" baseline="0" dirty="0" smtClean="0">
                <a:ln>
                  <a:noFill/>
                </a:ln>
                <a:solidFill>
                  <a:srgbClr val="222222"/>
                </a:solidFill>
                <a:effectLst/>
                <a:latin typeface="Calibri" panose="020F0502020204030204" pitchFamily="34" charset="0"/>
                <a:ea typeface="Times New Roman" panose="02020603050405020304" pitchFamily="18" charset="0"/>
                <a:cs typeface="Arial" panose="020B0604020202020204" pitchFamily="34" charset="0"/>
              </a:rPr>
              <a:t>á</a:t>
            </a:r>
            <a:r>
              <a:rPr kumimoji="0" lang="cs-CZ" altLang="cs-CZ" sz="1400" b="0" i="0" u="none" strike="noStrike" cap="none" normalizeH="0" baseline="0" dirty="0" smtClean="0">
                <a:ln>
                  <a:noFill/>
                </a:ln>
                <a:solidFill>
                  <a:srgbClr val="222222"/>
                </a:solidFill>
                <a:effectLst/>
                <a:latin typeface="Arial" panose="020B0604020202020204" pitchFamily="34" charset="0"/>
                <a:ea typeface="Times New Roman" panose="02020603050405020304" pitchFamily="18" charset="0"/>
                <a:cs typeface="Arial" panose="020B0604020202020204" pitchFamily="34" charset="0"/>
              </a:rPr>
              <a:t>rodnosti a 1217 k</a:t>
            </a:r>
            <a:r>
              <a:rPr kumimoji="0" lang="cs-CZ" altLang="cs-CZ" sz="1400" b="0" i="0" u="none" strike="noStrike" cap="none" normalizeH="0" baseline="0" dirty="0" smtClean="0">
                <a:ln>
                  <a:noFill/>
                </a:ln>
                <a:solidFill>
                  <a:srgbClr val="222222"/>
                </a:solidFill>
                <a:effectLst/>
                <a:latin typeface="Calibri" panose="020F0502020204030204" pitchFamily="34" charset="0"/>
                <a:ea typeface="Times New Roman" panose="02020603050405020304" pitchFamily="18" charset="0"/>
                <a:cs typeface="Arial" panose="020B0604020202020204" pitchFamily="34" charset="0"/>
              </a:rPr>
              <a:t> </a:t>
            </a:r>
            <a:r>
              <a:rPr kumimoji="0" lang="cs-CZ" altLang="cs-CZ" sz="1400" b="0" i="0" u="none" strike="noStrike" cap="none" normalizeH="0" baseline="0" dirty="0" smtClean="0">
                <a:ln>
                  <a:noFill/>
                </a:ln>
                <a:solidFill>
                  <a:srgbClr val="222222"/>
                </a:solidFill>
                <a:effectLst/>
                <a:latin typeface="Arial" panose="020B0604020202020204" pitchFamily="34" charset="0"/>
                <a:ea typeface="Times New Roman" panose="02020603050405020304" pitchFamily="18" charset="0"/>
                <a:cs typeface="Arial" panose="020B0604020202020204" pitchFamily="34" charset="0"/>
              </a:rPr>
              <a:t>německ</a:t>
            </a:r>
            <a:r>
              <a:rPr kumimoji="0" lang="cs-CZ" altLang="cs-CZ" sz="1400" b="0" i="0" u="none" strike="noStrike" cap="none" normalizeH="0" baseline="0" dirty="0" smtClean="0">
                <a:ln>
                  <a:noFill/>
                </a:ln>
                <a:solidFill>
                  <a:srgbClr val="222222"/>
                </a:solidFill>
                <a:effectLst/>
                <a:latin typeface="Calibri" panose="020F0502020204030204" pitchFamily="34" charset="0"/>
                <a:ea typeface="Times New Roman" panose="02020603050405020304" pitchFamily="18" charset="0"/>
                <a:cs typeface="Arial" panose="020B0604020202020204" pitchFamily="34" charset="0"/>
              </a:rPr>
              <a:t>é</a:t>
            </a:r>
            <a:r>
              <a:rPr kumimoji="0" lang="cs-CZ" altLang="cs-CZ" sz="1400" b="0" i="0" u="none" strike="noStrike" cap="none" normalizeH="0" baseline="0" dirty="0" smtClean="0">
                <a:ln>
                  <a:noFill/>
                </a:ln>
                <a:solidFill>
                  <a:srgbClr val="222222"/>
                </a:solidFill>
                <a:effectLst/>
                <a:latin typeface="Arial" panose="020B0604020202020204" pitchFamily="34" charset="0"/>
                <a:ea typeface="Times New Roman" panose="02020603050405020304" pitchFamily="18" charset="0"/>
                <a:cs typeface="Arial" panose="020B0604020202020204" pitchFamily="34" charset="0"/>
              </a:rPr>
              <a:t>. Žilo zde 1204 ř</a:t>
            </a:r>
            <a:r>
              <a:rPr kumimoji="0" lang="cs-CZ" altLang="cs-CZ" sz="1400" b="0" i="0" u="none" strike="noStrike" cap="none" normalizeH="0" baseline="0" dirty="0" smtClean="0">
                <a:ln>
                  <a:noFill/>
                </a:ln>
                <a:solidFill>
                  <a:srgbClr val="222222"/>
                </a:solidFill>
                <a:effectLst/>
                <a:latin typeface="Calibri" panose="020F0502020204030204" pitchFamily="34" charset="0"/>
                <a:ea typeface="Times New Roman" panose="02020603050405020304" pitchFamily="18" charset="0"/>
                <a:cs typeface="Arial" panose="020B0604020202020204" pitchFamily="34" charset="0"/>
              </a:rPr>
              <a:t>í</a:t>
            </a:r>
            <a:r>
              <a:rPr kumimoji="0" lang="cs-CZ" altLang="cs-CZ" sz="1400" b="0" i="0" u="none" strike="noStrike" cap="none" normalizeH="0" baseline="0" dirty="0" smtClean="0">
                <a:ln>
                  <a:noFill/>
                </a:ln>
                <a:solidFill>
                  <a:srgbClr val="222222"/>
                </a:solidFill>
                <a:effectLst/>
                <a:latin typeface="Arial" panose="020B0604020202020204" pitchFamily="34" charset="0"/>
                <a:ea typeface="Times New Roman" panose="02020603050405020304" pitchFamily="18" charset="0"/>
                <a:cs typeface="Arial" panose="020B0604020202020204" pitchFamily="34" charset="0"/>
              </a:rPr>
              <a:t>mských katol</a:t>
            </a:r>
            <a:r>
              <a:rPr kumimoji="0" lang="cs-CZ" altLang="cs-CZ" sz="1400" b="0" i="0" u="none" strike="noStrike" cap="none" normalizeH="0" baseline="0" dirty="0" smtClean="0">
                <a:ln>
                  <a:noFill/>
                </a:ln>
                <a:solidFill>
                  <a:srgbClr val="222222"/>
                </a:solidFill>
                <a:effectLst/>
                <a:latin typeface="Calibri" panose="020F0502020204030204" pitchFamily="34" charset="0"/>
                <a:ea typeface="Times New Roman" panose="02020603050405020304" pitchFamily="18" charset="0"/>
                <a:cs typeface="Arial" panose="020B0604020202020204" pitchFamily="34" charset="0"/>
              </a:rPr>
              <a:t>í</a:t>
            </a:r>
            <a:r>
              <a:rPr kumimoji="0" lang="cs-CZ" altLang="cs-CZ" sz="1400" b="0" i="0" u="none" strike="noStrike" cap="none" normalizeH="0" baseline="0" dirty="0" smtClean="0">
                <a:ln>
                  <a:noFill/>
                </a:ln>
                <a:solidFill>
                  <a:srgbClr val="222222"/>
                </a:solidFill>
                <a:effectLst/>
                <a:latin typeface="Arial" panose="020B0604020202020204" pitchFamily="34" charset="0"/>
                <a:ea typeface="Times New Roman" panose="02020603050405020304" pitchFamily="18" charset="0"/>
                <a:cs typeface="Arial" panose="020B0604020202020204" pitchFamily="34" charset="0"/>
              </a:rPr>
              <a:t>ků, 11 evangel</a:t>
            </a:r>
            <a:r>
              <a:rPr kumimoji="0" lang="cs-CZ" altLang="cs-CZ" sz="1400" b="0" i="0" u="none" strike="noStrike" cap="none" normalizeH="0" baseline="0" dirty="0" smtClean="0">
                <a:ln>
                  <a:noFill/>
                </a:ln>
                <a:solidFill>
                  <a:srgbClr val="222222"/>
                </a:solidFill>
                <a:effectLst/>
                <a:latin typeface="Calibri" panose="020F0502020204030204" pitchFamily="34" charset="0"/>
                <a:ea typeface="Times New Roman" panose="02020603050405020304" pitchFamily="18" charset="0"/>
                <a:cs typeface="Arial" panose="020B0604020202020204" pitchFamily="34" charset="0"/>
              </a:rPr>
              <a:t>í</a:t>
            </a:r>
            <a:r>
              <a:rPr kumimoji="0" lang="cs-CZ" altLang="cs-CZ" sz="1400" b="0" i="0" u="none" strike="noStrike" cap="none" normalizeH="0" baseline="0" dirty="0" smtClean="0">
                <a:ln>
                  <a:noFill/>
                </a:ln>
                <a:solidFill>
                  <a:srgbClr val="222222"/>
                </a:solidFill>
                <a:effectLst/>
                <a:latin typeface="Arial" panose="020B0604020202020204" pitchFamily="34" charset="0"/>
                <a:ea typeface="Times New Roman" panose="02020603050405020304" pitchFamily="18" charset="0"/>
                <a:cs typeface="Arial" panose="020B0604020202020204" pitchFamily="34" charset="0"/>
              </a:rPr>
              <a:t>ků a 1 př</a:t>
            </a:r>
            <a:r>
              <a:rPr kumimoji="0" lang="cs-CZ" altLang="cs-CZ" sz="1400" b="0" i="0" u="none" strike="noStrike" cap="none" normalizeH="0" baseline="0" dirty="0" smtClean="0">
                <a:ln>
                  <a:noFill/>
                </a:ln>
                <a:solidFill>
                  <a:srgbClr val="222222"/>
                </a:solidFill>
                <a:effectLst/>
                <a:latin typeface="Calibri" panose="020F0502020204030204" pitchFamily="34" charset="0"/>
                <a:ea typeface="Times New Roman" panose="02020603050405020304" pitchFamily="18" charset="0"/>
                <a:cs typeface="Arial" panose="020B0604020202020204" pitchFamily="34" charset="0"/>
              </a:rPr>
              <a:t>í</a:t>
            </a:r>
            <a:r>
              <a:rPr kumimoji="0" lang="cs-CZ" altLang="cs-CZ" sz="1400" b="0" i="0" u="none" strike="noStrike" cap="none" normalizeH="0" baseline="0" dirty="0" smtClean="0">
                <a:ln>
                  <a:noFill/>
                </a:ln>
                <a:solidFill>
                  <a:srgbClr val="222222"/>
                </a:solidFill>
                <a:effectLst/>
                <a:latin typeface="Arial" panose="020B0604020202020204" pitchFamily="34" charset="0"/>
                <a:ea typeface="Times New Roman" panose="02020603050405020304" pitchFamily="18" charset="0"/>
                <a:cs typeface="Arial" panose="020B0604020202020204" pitchFamily="34" charset="0"/>
              </a:rPr>
              <a:t>slu</a:t>
            </a:r>
            <a:r>
              <a:rPr kumimoji="0" lang="cs-CZ" altLang="cs-CZ" sz="1400" b="0" i="0" u="none" strike="noStrike" cap="none" normalizeH="0" baseline="0" dirty="0" smtClean="0">
                <a:ln>
                  <a:noFill/>
                </a:ln>
                <a:solidFill>
                  <a:srgbClr val="222222"/>
                </a:solidFill>
                <a:effectLst/>
                <a:latin typeface="Calibri" panose="020F0502020204030204" pitchFamily="34" charset="0"/>
                <a:ea typeface="Times New Roman" panose="02020603050405020304" pitchFamily="18" charset="0"/>
                <a:cs typeface="Arial" panose="020B0604020202020204" pitchFamily="34" charset="0"/>
              </a:rPr>
              <a:t>š</a:t>
            </a:r>
            <a:r>
              <a:rPr kumimoji="0" lang="cs-CZ" altLang="cs-CZ" sz="1400" b="0" i="0" u="none" strike="noStrike" cap="none" normalizeH="0" baseline="0" dirty="0" smtClean="0">
                <a:ln>
                  <a:noFill/>
                </a:ln>
                <a:solidFill>
                  <a:srgbClr val="222222"/>
                </a:solidFill>
                <a:effectLst/>
                <a:latin typeface="Arial" panose="020B0604020202020204" pitchFamily="34" charset="0"/>
                <a:ea typeface="Times New Roman" panose="02020603050405020304" pitchFamily="18" charset="0"/>
                <a:cs typeface="Arial" panose="020B0604020202020204" pitchFamily="34" charset="0"/>
              </a:rPr>
              <a:t>n</a:t>
            </a:r>
            <a:r>
              <a:rPr kumimoji="0" lang="cs-CZ" altLang="cs-CZ" sz="1400" b="0" i="0" u="none" strike="noStrike" cap="none" normalizeH="0" baseline="0" dirty="0" smtClean="0">
                <a:ln>
                  <a:noFill/>
                </a:ln>
                <a:solidFill>
                  <a:srgbClr val="222222"/>
                </a:solidFill>
                <a:effectLst/>
                <a:latin typeface="Calibri" panose="020F0502020204030204" pitchFamily="34" charset="0"/>
                <a:ea typeface="Times New Roman" panose="02020603050405020304" pitchFamily="18" charset="0"/>
                <a:cs typeface="Arial" panose="020B0604020202020204" pitchFamily="34" charset="0"/>
              </a:rPr>
              <a:t>í</a:t>
            </a:r>
            <a:r>
              <a:rPr kumimoji="0" lang="cs-CZ" altLang="cs-CZ" sz="1400" b="0" i="0" u="none" strike="noStrike" cap="none" normalizeH="0" baseline="0" dirty="0" smtClean="0">
                <a:ln>
                  <a:noFill/>
                </a:ln>
                <a:solidFill>
                  <a:srgbClr val="222222"/>
                </a:solidFill>
                <a:effectLst/>
                <a:latin typeface="Arial" panose="020B0604020202020204" pitchFamily="34" charset="0"/>
                <a:ea typeface="Times New Roman" panose="02020603050405020304" pitchFamily="18" charset="0"/>
                <a:cs typeface="Arial" panose="020B0604020202020204" pitchFamily="34" charset="0"/>
              </a:rPr>
              <a:t>k C</a:t>
            </a:r>
            <a:r>
              <a:rPr kumimoji="0" lang="cs-CZ" altLang="cs-CZ" sz="1400" b="0" i="0" u="none" strike="noStrike" cap="none" normalizeH="0" baseline="0" dirty="0" smtClean="0">
                <a:ln>
                  <a:noFill/>
                </a:ln>
                <a:solidFill>
                  <a:srgbClr val="222222"/>
                </a:solidFill>
                <a:effectLst/>
                <a:latin typeface="Calibri" panose="020F0502020204030204" pitchFamily="34" charset="0"/>
                <a:ea typeface="Times New Roman" panose="02020603050405020304" pitchFamily="18" charset="0"/>
                <a:cs typeface="Arial" panose="020B0604020202020204" pitchFamily="34" charset="0"/>
              </a:rPr>
              <a:t>í</a:t>
            </a:r>
            <a:r>
              <a:rPr kumimoji="0" lang="cs-CZ" altLang="cs-CZ" sz="1400" b="0" i="0" u="none" strike="noStrike" cap="none" normalizeH="0" baseline="0" dirty="0" smtClean="0">
                <a:ln>
                  <a:noFill/>
                </a:ln>
                <a:solidFill>
                  <a:srgbClr val="222222"/>
                </a:solidFill>
                <a:effectLst/>
                <a:latin typeface="Arial" panose="020B0604020202020204" pitchFamily="34" charset="0"/>
                <a:ea typeface="Times New Roman" panose="02020603050405020304" pitchFamily="18" charset="0"/>
                <a:cs typeface="Arial" panose="020B0604020202020204" pitchFamily="34" charset="0"/>
              </a:rPr>
              <a:t>rkve československ</a:t>
            </a:r>
            <a:r>
              <a:rPr kumimoji="0" lang="cs-CZ" altLang="cs-CZ" sz="1400" b="0" i="0" u="none" strike="noStrike" cap="none" normalizeH="0" baseline="0" dirty="0" smtClean="0">
                <a:ln>
                  <a:noFill/>
                </a:ln>
                <a:solidFill>
                  <a:srgbClr val="222222"/>
                </a:solidFill>
                <a:effectLst/>
                <a:latin typeface="Calibri" panose="020F0502020204030204" pitchFamily="34" charset="0"/>
                <a:ea typeface="Times New Roman" panose="02020603050405020304" pitchFamily="18" charset="0"/>
                <a:cs typeface="Arial" panose="020B0604020202020204" pitchFamily="34" charset="0"/>
              </a:rPr>
              <a:t>é</a:t>
            </a:r>
            <a:r>
              <a:rPr kumimoji="0" lang="cs-CZ" altLang="cs-CZ" sz="1400" b="0" i="0" u="none" strike="noStrike" cap="none" normalizeH="0" baseline="0" dirty="0" smtClean="0">
                <a:ln>
                  <a:noFill/>
                </a:ln>
                <a:solidFill>
                  <a:srgbClr val="222222"/>
                </a:solidFill>
                <a:effectLst/>
                <a:latin typeface="Arial" panose="020B0604020202020204" pitchFamily="34" charset="0"/>
                <a:ea typeface="Times New Roman" panose="02020603050405020304" pitchFamily="18" charset="0"/>
                <a:cs typeface="Arial" panose="020B0604020202020204" pitchFamily="34" charset="0"/>
              </a:rPr>
              <a:t> husitsk</a:t>
            </a:r>
            <a:r>
              <a:rPr kumimoji="0" lang="cs-CZ" altLang="cs-CZ" sz="1400" b="0" i="0" u="none" strike="noStrike" cap="none" normalizeH="0" baseline="0" dirty="0" smtClean="0">
                <a:ln>
                  <a:noFill/>
                </a:ln>
                <a:solidFill>
                  <a:srgbClr val="222222"/>
                </a:solidFill>
                <a:effectLst/>
                <a:latin typeface="Calibri" panose="020F0502020204030204" pitchFamily="34" charset="0"/>
                <a:ea typeface="Times New Roman" panose="02020603050405020304" pitchFamily="18" charset="0"/>
                <a:cs typeface="Arial" panose="020B0604020202020204" pitchFamily="34" charset="0"/>
              </a:rPr>
              <a:t>é</a:t>
            </a:r>
            <a:r>
              <a:rPr kumimoji="0" lang="cs-CZ" altLang="cs-CZ" sz="1400" b="0" i="0" u="none" strike="noStrike" cap="none" normalizeH="0" baseline="0" dirty="0" smtClean="0">
                <a:ln>
                  <a:noFill/>
                </a:ln>
                <a:solidFill>
                  <a:srgbClr val="222222"/>
                </a:solidFill>
                <a:effectLst/>
                <a:latin typeface="Arial" panose="020B0604020202020204" pitchFamily="34" charset="0"/>
                <a:ea typeface="Times New Roman" panose="02020603050405020304" pitchFamily="18" charset="0"/>
                <a:cs typeface="Arial" panose="020B0604020202020204" pitchFamily="34" charset="0"/>
              </a:rPr>
              <a:t>.</a:t>
            </a:r>
            <a:r>
              <a:rPr kumimoji="0" lang="cs-CZ" altLang="cs-CZ" sz="1400" b="0" i="0" u="none" strike="noStrike" cap="none" normalizeH="0" baseline="30000" dirty="0" smtClean="0">
                <a:ln>
                  <a:noFill/>
                </a:ln>
                <a:solidFill>
                  <a:srgbClr val="0B0080"/>
                </a:solidFill>
                <a:effectLst/>
                <a:latin typeface="Arial" panose="020B0604020202020204" pitchFamily="34" charset="0"/>
                <a:ea typeface="Times New Roman" panose="02020603050405020304" pitchFamily="18" charset="0"/>
                <a:cs typeface="Arial" panose="020B0604020202020204" pitchFamily="34" charset="0"/>
                <a:hlinkClick r:id="rId17"/>
              </a:rPr>
              <a:t>[6]</a:t>
            </a:r>
            <a:endParaRPr kumimoji="0" lang="cs-CZ" altLang="cs-CZ" sz="1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cs-CZ" altLang="cs-CZ" sz="1400" b="0" i="0" u="none" strike="noStrike" cap="none" normalizeH="0" baseline="0" dirty="0" smtClean="0">
                <a:ln>
                  <a:noFill/>
                </a:ln>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t>Pamětihodnosti</a:t>
            </a:r>
            <a:r>
              <a:rPr kumimoji="0" lang="cs-CZ" altLang="cs-CZ" sz="1400" b="0" i="0" u="none" strike="noStrike" cap="none" normalizeH="0" baseline="0" dirty="0" smtClean="0">
                <a:ln>
                  <a:noFill/>
                </a:ln>
                <a:solidFill>
                  <a:srgbClr val="54595D"/>
                </a:solidFill>
                <a:effectLst/>
                <a:latin typeface="Arial" panose="020B0604020202020204" pitchFamily="34" charset="0"/>
                <a:ea typeface="Times New Roman" panose="02020603050405020304" pitchFamily="18" charset="0"/>
                <a:cs typeface="Arial" panose="020B0604020202020204" pitchFamily="34" charset="0"/>
              </a:rPr>
              <a:t>[</a:t>
            </a:r>
            <a:r>
              <a:rPr kumimoji="0" lang="cs-CZ" altLang="cs-CZ" sz="1400" b="0" i="0" u="none" strike="noStrike" cap="none" normalizeH="0" baseline="0" dirty="0" smtClean="0">
                <a:ln>
                  <a:noFill/>
                </a:ln>
                <a:solidFill>
                  <a:srgbClr val="0B0080"/>
                </a:solidFill>
                <a:effectLst/>
                <a:latin typeface="Arial" panose="020B0604020202020204" pitchFamily="34" charset="0"/>
                <a:ea typeface="Times New Roman" panose="02020603050405020304" pitchFamily="18" charset="0"/>
                <a:cs typeface="Arial" panose="020B0604020202020204" pitchFamily="34" charset="0"/>
                <a:hlinkClick r:id="rId18" tooltip="Editace sekce: Pamětihodnosti"/>
              </a:rPr>
              <a:t>editovat</a:t>
            </a:r>
            <a:r>
              <a:rPr kumimoji="0" lang="cs-CZ" altLang="cs-CZ" sz="1400" b="0" i="0" u="none" strike="noStrike" cap="none" normalizeH="0" baseline="0" dirty="0" smtClean="0">
                <a:ln>
                  <a:noFill/>
                </a:ln>
                <a:solidFill>
                  <a:srgbClr val="54595D"/>
                </a:solidFill>
                <a:effectLst/>
                <a:latin typeface="Calibri" panose="020F0502020204030204" pitchFamily="34" charset="0"/>
                <a:ea typeface="Times New Roman" panose="02020603050405020304" pitchFamily="18" charset="0"/>
                <a:cs typeface="Arial" panose="020B0604020202020204" pitchFamily="34" charset="0"/>
              </a:rPr>
              <a:t> </a:t>
            </a:r>
            <a:r>
              <a:rPr kumimoji="0" lang="cs-CZ" altLang="cs-CZ" sz="1400" b="0" i="0" u="none" strike="noStrike" cap="none" normalizeH="0" baseline="0" dirty="0" smtClean="0">
                <a:ln>
                  <a:noFill/>
                </a:ln>
                <a:solidFill>
                  <a:srgbClr val="54595D"/>
                </a:solidFill>
                <a:effectLst/>
                <a:latin typeface="Arial" panose="020B0604020202020204" pitchFamily="34" charset="0"/>
                <a:ea typeface="Times New Roman" panose="02020603050405020304" pitchFamily="18" charset="0"/>
                <a:cs typeface="Arial" panose="020B0604020202020204" pitchFamily="34" charset="0"/>
              </a:rPr>
              <a:t>|</a:t>
            </a:r>
            <a:r>
              <a:rPr kumimoji="0" lang="cs-CZ" altLang="cs-CZ" sz="1400" b="0" i="0" u="none" strike="noStrike" cap="none" normalizeH="0" baseline="0" dirty="0" smtClean="0">
                <a:ln>
                  <a:noFill/>
                </a:ln>
                <a:solidFill>
                  <a:srgbClr val="54595D"/>
                </a:solidFill>
                <a:effectLst/>
                <a:latin typeface="Calibri" panose="020F0502020204030204" pitchFamily="34" charset="0"/>
                <a:ea typeface="Times New Roman" panose="02020603050405020304" pitchFamily="18" charset="0"/>
                <a:cs typeface="Arial" panose="020B0604020202020204" pitchFamily="34" charset="0"/>
              </a:rPr>
              <a:t> </a:t>
            </a:r>
            <a:r>
              <a:rPr kumimoji="0" lang="cs-CZ" altLang="cs-CZ" sz="1400" b="0" i="0" u="none" strike="noStrike" cap="none" normalizeH="0" baseline="0" dirty="0" smtClean="0">
                <a:ln>
                  <a:noFill/>
                </a:ln>
                <a:solidFill>
                  <a:srgbClr val="0B0080"/>
                </a:solidFill>
                <a:effectLst/>
                <a:latin typeface="Arial" panose="020B0604020202020204" pitchFamily="34" charset="0"/>
                <a:ea typeface="Times New Roman" panose="02020603050405020304" pitchFamily="18" charset="0"/>
                <a:cs typeface="Arial" panose="020B0604020202020204" pitchFamily="34" charset="0"/>
                <a:hlinkClick r:id="rId19" tooltip="Editace sekce: Pamětihodnosti"/>
              </a:rPr>
              <a:t>editovat zdroj</a:t>
            </a:r>
            <a:r>
              <a:rPr kumimoji="0" lang="cs-CZ" altLang="cs-CZ" sz="1400" b="0" i="0" u="none" strike="noStrike" cap="none" normalizeH="0" baseline="0" dirty="0" smtClean="0">
                <a:ln>
                  <a:noFill/>
                </a:ln>
                <a:solidFill>
                  <a:srgbClr val="54595D"/>
                </a:solidFill>
                <a:effectLst/>
                <a:latin typeface="Arial" panose="020B0604020202020204" pitchFamily="34" charset="0"/>
                <a:ea typeface="Times New Roman" panose="02020603050405020304" pitchFamily="18" charset="0"/>
                <a:cs typeface="Arial" panose="020B0604020202020204" pitchFamily="34" charset="0"/>
              </a:rPr>
              <a:t>]</a:t>
            </a:r>
            <a:endParaRPr kumimoji="0" lang="cs-CZ" altLang="cs-CZ" sz="1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cs-CZ" altLang="cs-CZ" sz="1400" b="0" i="0" u="none" strike="noStrike" cap="none" normalizeH="0" baseline="0" dirty="0" smtClean="0">
                <a:ln>
                  <a:noFill/>
                </a:ln>
                <a:solidFill>
                  <a:srgbClr val="222222"/>
                </a:solidFill>
                <a:effectLst/>
                <a:latin typeface="Arial" panose="020B0604020202020204" pitchFamily="34" charset="0"/>
                <a:ea typeface="Times New Roman" panose="02020603050405020304" pitchFamily="18" charset="0"/>
                <a:cs typeface="Arial" panose="020B0604020202020204" pitchFamily="34" charset="0"/>
              </a:rPr>
              <a:t>Severně od vesnice se nach</a:t>
            </a:r>
            <a:r>
              <a:rPr kumimoji="0" lang="cs-CZ" altLang="cs-CZ" sz="1400" b="0" i="0" u="none" strike="noStrike" cap="none" normalizeH="0" baseline="0" dirty="0" smtClean="0">
                <a:ln>
                  <a:noFill/>
                </a:ln>
                <a:solidFill>
                  <a:srgbClr val="222222"/>
                </a:solidFill>
                <a:effectLst/>
                <a:latin typeface="Calibri" panose="020F0502020204030204" pitchFamily="34" charset="0"/>
                <a:ea typeface="Times New Roman" panose="02020603050405020304" pitchFamily="18" charset="0"/>
                <a:cs typeface="Arial" panose="020B0604020202020204" pitchFamily="34" charset="0"/>
              </a:rPr>
              <a:t>á</a:t>
            </a:r>
            <a:r>
              <a:rPr kumimoji="0" lang="cs-CZ" altLang="cs-CZ" sz="1400" b="0" i="0" u="none" strike="noStrike" cap="none" normalizeH="0" baseline="0" dirty="0" smtClean="0">
                <a:ln>
                  <a:noFill/>
                </a:ln>
                <a:solidFill>
                  <a:srgbClr val="222222"/>
                </a:solidFill>
                <a:effectLst/>
                <a:latin typeface="Arial" panose="020B0604020202020204" pitchFamily="34" charset="0"/>
                <a:ea typeface="Times New Roman" panose="02020603050405020304" pitchFamily="18" charset="0"/>
                <a:cs typeface="Arial" panose="020B0604020202020204" pitchFamily="34" charset="0"/>
              </a:rPr>
              <a:t>z</a:t>
            </a:r>
            <a:r>
              <a:rPr kumimoji="0" lang="cs-CZ" altLang="cs-CZ" sz="1400" b="0" i="0" u="none" strike="noStrike" cap="none" normalizeH="0" baseline="0" dirty="0" smtClean="0">
                <a:ln>
                  <a:noFill/>
                </a:ln>
                <a:solidFill>
                  <a:srgbClr val="222222"/>
                </a:solidFill>
                <a:effectLst/>
                <a:latin typeface="Calibri" panose="020F0502020204030204" pitchFamily="34" charset="0"/>
                <a:ea typeface="Times New Roman" panose="02020603050405020304" pitchFamily="18" charset="0"/>
                <a:cs typeface="Arial" panose="020B0604020202020204" pitchFamily="34" charset="0"/>
              </a:rPr>
              <a:t>í</a:t>
            </a:r>
            <a:r>
              <a:rPr kumimoji="0" lang="cs-CZ" altLang="cs-CZ" sz="1400" b="0" i="0" u="none" strike="noStrike" cap="none" normalizeH="0" baseline="0" dirty="0" smtClean="0">
                <a:ln>
                  <a:noFill/>
                </a:ln>
                <a:solidFill>
                  <a:srgbClr val="222222"/>
                </a:solidFill>
                <a:effectLst/>
                <a:latin typeface="Arial" panose="020B0604020202020204" pitchFamily="34" charset="0"/>
                <a:ea typeface="Times New Roman" panose="02020603050405020304" pitchFamily="18" charset="0"/>
                <a:cs typeface="Arial" panose="020B0604020202020204" pitchFamily="34" charset="0"/>
              </a:rPr>
              <a:t> </a:t>
            </a:r>
            <a:r>
              <a:rPr kumimoji="0" lang="cs-CZ" altLang="cs-CZ" sz="1400" b="0" i="0" u="none" strike="noStrike" cap="none" normalizeH="0" baseline="0" dirty="0" smtClean="0">
                <a:ln>
                  <a:noFill/>
                </a:ln>
                <a:solidFill>
                  <a:srgbClr val="222222"/>
                </a:solidFill>
                <a:effectLst/>
                <a:latin typeface="Calibri" panose="020F0502020204030204" pitchFamily="34" charset="0"/>
                <a:ea typeface="Times New Roman" panose="02020603050405020304" pitchFamily="18" charset="0"/>
                <a:cs typeface="Arial" panose="020B0604020202020204" pitchFamily="34" charset="0"/>
              </a:rPr>
              <a:t>ú</a:t>
            </a:r>
            <a:r>
              <a:rPr kumimoji="0" lang="cs-CZ" altLang="cs-CZ" sz="1400" b="0" i="0" u="none" strike="noStrike" cap="none" normalizeH="0" baseline="0" dirty="0" smtClean="0">
                <a:ln>
                  <a:noFill/>
                </a:ln>
                <a:solidFill>
                  <a:srgbClr val="222222"/>
                </a:solidFill>
                <a:effectLst/>
                <a:latin typeface="Arial" panose="020B0604020202020204" pitchFamily="34" charset="0"/>
                <a:ea typeface="Times New Roman" panose="02020603050405020304" pitchFamily="18" charset="0"/>
                <a:cs typeface="Arial" panose="020B0604020202020204" pitchFamily="34" charset="0"/>
              </a:rPr>
              <a:t>st</a:t>
            </a:r>
            <a:r>
              <a:rPr kumimoji="0" lang="cs-CZ" altLang="cs-CZ" sz="1400" b="0" i="0" u="none" strike="noStrike" cap="none" normalizeH="0" baseline="0" dirty="0" smtClean="0">
                <a:ln>
                  <a:noFill/>
                </a:ln>
                <a:solidFill>
                  <a:srgbClr val="222222"/>
                </a:solidFill>
                <a:effectLst/>
                <a:latin typeface="Calibri" panose="020F0502020204030204" pitchFamily="34" charset="0"/>
                <a:ea typeface="Times New Roman" panose="02020603050405020304" pitchFamily="18" charset="0"/>
                <a:cs typeface="Arial" panose="020B0604020202020204" pitchFamily="34" charset="0"/>
              </a:rPr>
              <a:t>í</a:t>
            </a:r>
            <a:r>
              <a:rPr kumimoji="0" lang="cs-CZ" altLang="cs-CZ" sz="1400" b="0" i="0" u="none" strike="noStrike" cap="none" normalizeH="0" baseline="0" dirty="0" smtClean="0">
                <a:ln>
                  <a:noFill/>
                </a:ln>
                <a:solidFill>
                  <a:srgbClr val="222222"/>
                </a:solidFill>
                <a:effectLst/>
                <a:latin typeface="Arial" panose="020B0604020202020204" pitchFamily="34" charset="0"/>
                <a:ea typeface="Times New Roman" panose="02020603050405020304" pitchFamily="18" charset="0"/>
                <a:cs typeface="Arial" panose="020B0604020202020204" pitchFamily="34" charset="0"/>
              </a:rPr>
              <a:t> </a:t>
            </a:r>
            <a:r>
              <a:rPr kumimoji="0" lang="cs-CZ" altLang="cs-CZ" sz="1400" b="0" i="0" u="none" strike="noStrike" cap="none" normalizeH="0" baseline="0" dirty="0" smtClean="0">
                <a:ln>
                  <a:noFill/>
                </a:ln>
                <a:solidFill>
                  <a:srgbClr val="222222"/>
                </a:solidFill>
                <a:effectLst/>
                <a:latin typeface="Calibri" panose="020F0502020204030204" pitchFamily="34" charset="0"/>
                <a:ea typeface="Times New Roman" panose="02020603050405020304" pitchFamily="18" charset="0"/>
                <a:cs typeface="Arial" panose="020B0604020202020204" pitchFamily="34" charset="0"/>
              </a:rPr>
              <a:t>š</a:t>
            </a:r>
            <a:r>
              <a:rPr kumimoji="0" lang="cs-CZ" altLang="cs-CZ" sz="1400" b="0" i="0" u="none" strike="noStrike" cap="none" normalizeH="0" baseline="0" dirty="0" smtClean="0">
                <a:ln>
                  <a:noFill/>
                </a:ln>
                <a:solidFill>
                  <a:srgbClr val="222222"/>
                </a:solidFill>
                <a:effectLst/>
                <a:latin typeface="Arial" panose="020B0604020202020204" pitchFamily="34" charset="0"/>
                <a:ea typeface="Times New Roman" panose="02020603050405020304" pitchFamily="18" charset="0"/>
                <a:cs typeface="Arial" panose="020B0604020202020204" pitchFamily="34" charset="0"/>
              </a:rPr>
              <a:t>toly Kry</a:t>
            </a:r>
            <a:r>
              <a:rPr kumimoji="0" lang="cs-CZ" altLang="cs-CZ" sz="1400" b="0" i="0" u="none" strike="noStrike" cap="none" normalizeH="0" baseline="0" dirty="0" smtClean="0">
                <a:ln>
                  <a:noFill/>
                </a:ln>
                <a:solidFill>
                  <a:srgbClr val="222222"/>
                </a:solidFill>
                <a:effectLst/>
                <a:latin typeface="Calibri" panose="020F0502020204030204" pitchFamily="34" charset="0"/>
                <a:ea typeface="Times New Roman" panose="02020603050405020304" pitchFamily="18" charset="0"/>
                <a:cs typeface="Arial" panose="020B0604020202020204" pitchFamily="34" charset="0"/>
              </a:rPr>
              <a:t>š</a:t>
            </a:r>
            <a:r>
              <a:rPr kumimoji="0" lang="cs-CZ" altLang="cs-CZ" sz="1400" b="0" i="0" u="none" strike="noStrike" cap="none" normalizeH="0" baseline="0" dirty="0" smtClean="0">
                <a:ln>
                  <a:noFill/>
                </a:ln>
                <a:solidFill>
                  <a:srgbClr val="222222"/>
                </a:solidFill>
                <a:effectLst/>
                <a:latin typeface="Arial" panose="020B0604020202020204" pitchFamily="34" charset="0"/>
                <a:ea typeface="Times New Roman" panose="02020603050405020304" pitchFamily="18" charset="0"/>
                <a:cs typeface="Arial" panose="020B0604020202020204" pitchFamily="34" charset="0"/>
              </a:rPr>
              <a:t>tof, kter</a:t>
            </a:r>
            <a:r>
              <a:rPr kumimoji="0" lang="cs-CZ" altLang="cs-CZ" sz="1400" b="0" i="0" u="none" strike="noStrike" cap="none" normalizeH="0" baseline="0" dirty="0" smtClean="0">
                <a:ln>
                  <a:noFill/>
                </a:ln>
                <a:solidFill>
                  <a:srgbClr val="222222"/>
                </a:solidFill>
                <a:effectLst/>
                <a:latin typeface="Calibri" panose="020F0502020204030204" pitchFamily="34" charset="0"/>
                <a:ea typeface="Times New Roman" panose="02020603050405020304" pitchFamily="18" charset="0"/>
                <a:cs typeface="Arial" panose="020B0604020202020204" pitchFamily="34" charset="0"/>
              </a:rPr>
              <a:t>á</a:t>
            </a:r>
            <a:r>
              <a:rPr kumimoji="0" lang="cs-CZ" altLang="cs-CZ" sz="1400" b="0" i="0" u="none" strike="noStrike" cap="none" normalizeH="0" baseline="0" dirty="0" smtClean="0">
                <a:ln>
                  <a:noFill/>
                </a:ln>
                <a:solidFill>
                  <a:srgbClr val="222222"/>
                </a:solidFill>
                <a:effectLst/>
                <a:latin typeface="Arial" panose="020B0604020202020204" pitchFamily="34" charset="0"/>
                <a:ea typeface="Times New Roman" panose="02020603050405020304" pitchFamily="18" charset="0"/>
                <a:cs typeface="Arial" panose="020B0604020202020204" pitchFamily="34" charset="0"/>
              </a:rPr>
              <a:t> je zpř</a:t>
            </a:r>
            <a:r>
              <a:rPr kumimoji="0" lang="cs-CZ" altLang="cs-CZ" sz="1400" b="0" i="0" u="none" strike="noStrike" cap="none" normalizeH="0" baseline="0" dirty="0" smtClean="0">
                <a:ln>
                  <a:noFill/>
                </a:ln>
                <a:solidFill>
                  <a:srgbClr val="222222"/>
                </a:solidFill>
                <a:effectLst/>
                <a:latin typeface="Calibri" panose="020F0502020204030204" pitchFamily="34" charset="0"/>
                <a:ea typeface="Times New Roman" panose="02020603050405020304" pitchFamily="18" charset="0"/>
                <a:cs typeface="Arial" panose="020B0604020202020204" pitchFamily="34" charset="0"/>
              </a:rPr>
              <a:t>í</a:t>
            </a:r>
            <a:r>
              <a:rPr kumimoji="0" lang="cs-CZ" altLang="cs-CZ" sz="1400" b="0" i="0" u="none" strike="noStrike" cap="none" normalizeH="0" baseline="0" dirty="0" smtClean="0">
                <a:ln>
                  <a:noFill/>
                </a:ln>
                <a:solidFill>
                  <a:srgbClr val="222222"/>
                </a:solidFill>
                <a:effectLst/>
                <a:latin typeface="Arial" panose="020B0604020202020204" pitchFamily="34" charset="0"/>
                <a:ea typeface="Times New Roman" panose="02020603050405020304" pitchFamily="18" charset="0"/>
                <a:cs typeface="Arial" panose="020B0604020202020204" pitchFamily="34" charset="0"/>
              </a:rPr>
              <a:t>stupněnou č</a:t>
            </a:r>
            <a:r>
              <a:rPr kumimoji="0" lang="cs-CZ" altLang="cs-CZ" sz="1400" b="0" i="0" u="none" strike="noStrike" cap="none" normalizeH="0" baseline="0" dirty="0" smtClean="0">
                <a:ln>
                  <a:noFill/>
                </a:ln>
                <a:solidFill>
                  <a:srgbClr val="222222"/>
                </a:solidFill>
                <a:effectLst/>
                <a:latin typeface="Calibri" panose="020F0502020204030204" pitchFamily="34" charset="0"/>
                <a:ea typeface="Times New Roman" panose="02020603050405020304" pitchFamily="18" charset="0"/>
                <a:cs typeface="Arial" panose="020B0604020202020204" pitchFamily="34" charset="0"/>
              </a:rPr>
              <a:t>á</a:t>
            </a:r>
            <a:r>
              <a:rPr kumimoji="0" lang="cs-CZ" altLang="cs-CZ" sz="1400" b="0" i="0" u="none" strike="noStrike" cap="none" normalizeH="0" baseline="0" dirty="0" smtClean="0">
                <a:ln>
                  <a:noFill/>
                </a:ln>
                <a:solidFill>
                  <a:srgbClr val="222222"/>
                </a:solidFill>
                <a:effectLst/>
                <a:latin typeface="Arial" panose="020B0604020202020204" pitchFamily="34" charset="0"/>
                <a:ea typeface="Times New Roman" panose="02020603050405020304" pitchFamily="18" charset="0"/>
                <a:cs typeface="Arial" panose="020B0604020202020204" pitchFamily="34" charset="0"/>
              </a:rPr>
              <a:t>st</a:t>
            </a:r>
            <a:r>
              <a:rPr kumimoji="0" lang="cs-CZ" altLang="cs-CZ" sz="1400" b="0" i="0" u="none" strike="noStrike" cap="none" normalizeH="0" baseline="0" dirty="0" smtClean="0">
                <a:ln>
                  <a:noFill/>
                </a:ln>
                <a:solidFill>
                  <a:srgbClr val="222222"/>
                </a:solidFill>
                <a:effectLst/>
                <a:latin typeface="Calibri" panose="020F0502020204030204" pitchFamily="34" charset="0"/>
                <a:ea typeface="Times New Roman" panose="02020603050405020304" pitchFamily="18" charset="0"/>
                <a:cs typeface="Arial" panose="020B0604020202020204" pitchFamily="34" charset="0"/>
              </a:rPr>
              <a:t>í</a:t>
            </a:r>
            <a:r>
              <a:rPr kumimoji="0" lang="cs-CZ" altLang="cs-CZ" sz="1400" b="0" i="0" u="none" strike="noStrike" cap="none" normalizeH="0" baseline="0" dirty="0" smtClean="0">
                <a:ln>
                  <a:noFill/>
                </a:ln>
                <a:solidFill>
                  <a:srgbClr val="222222"/>
                </a:solidFill>
                <a:effectLst/>
                <a:latin typeface="Arial" panose="020B0604020202020204" pitchFamily="34" charset="0"/>
                <a:ea typeface="Times New Roman" panose="02020603050405020304" pitchFamily="18" charset="0"/>
                <a:cs typeface="Arial" panose="020B0604020202020204" pitchFamily="34" charset="0"/>
              </a:rPr>
              <a:t> historick</a:t>
            </a:r>
            <a:r>
              <a:rPr kumimoji="0" lang="cs-CZ" altLang="cs-CZ" sz="1400" b="0" i="0" u="none" strike="noStrike" cap="none" normalizeH="0" baseline="0" dirty="0" smtClean="0">
                <a:ln>
                  <a:noFill/>
                </a:ln>
                <a:solidFill>
                  <a:srgbClr val="222222"/>
                </a:solidFill>
                <a:effectLst/>
                <a:latin typeface="Calibri" panose="020F0502020204030204" pitchFamily="34" charset="0"/>
                <a:ea typeface="Times New Roman" panose="02020603050405020304" pitchFamily="18" charset="0"/>
                <a:cs typeface="Arial" panose="020B0604020202020204" pitchFamily="34" charset="0"/>
              </a:rPr>
              <a:t>é</a:t>
            </a:r>
            <a:r>
              <a:rPr kumimoji="0" lang="cs-CZ" altLang="cs-CZ" sz="1400" b="0" i="0" u="none" strike="noStrike" cap="none" normalizeH="0" baseline="0" dirty="0" smtClean="0">
                <a:ln>
                  <a:noFill/>
                </a:ln>
                <a:solidFill>
                  <a:srgbClr val="222222"/>
                </a:solidFill>
                <a:effectLst/>
                <a:latin typeface="Arial" panose="020B0604020202020204" pitchFamily="34" charset="0"/>
                <a:ea typeface="Times New Roman" panose="02020603050405020304" pitchFamily="18" charset="0"/>
                <a:cs typeface="Arial" panose="020B0604020202020204" pitchFamily="34" charset="0"/>
              </a:rPr>
              <a:t>ho</a:t>
            </a:r>
            <a:r>
              <a:rPr kumimoji="0" lang="cs-CZ" altLang="cs-CZ" sz="1400" b="0" i="0" u="none" strike="noStrike" cap="none" normalizeH="0" baseline="0" dirty="0" smtClean="0">
                <a:ln>
                  <a:noFill/>
                </a:ln>
                <a:solidFill>
                  <a:srgbClr val="222222"/>
                </a:solidFill>
                <a:effectLst/>
                <a:latin typeface="Calibri" panose="020F0502020204030204" pitchFamily="34" charset="0"/>
                <a:ea typeface="Times New Roman" panose="02020603050405020304" pitchFamily="18" charset="0"/>
                <a:cs typeface="Arial" panose="020B0604020202020204" pitchFamily="34" charset="0"/>
              </a:rPr>
              <a:t> </a:t>
            </a:r>
            <a:r>
              <a:rPr kumimoji="0" lang="cs-CZ" altLang="cs-CZ" sz="1400" b="0" i="0" u="none" strike="noStrike" cap="none" normalizeH="0" baseline="0" dirty="0" smtClean="0">
                <a:ln>
                  <a:noFill/>
                </a:ln>
                <a:solidFill>
                  <a:srgbClr val="0B0080"/>
                </a:solidFill>
                <a:effectLst/>
                <a:latin typeface="Arial" panose="020B0604020202020204" pitchFamily="34" charset="0"/>
                <a:ea typeface="Times New Roman" panose="02020603050405020304" pitchFamily="18" charset="0"/>
                <a:cs typeface="Arial" panose="020B0604020202020204" pitchFamily="34" charset="0"/>
                <a:hlinkClick r:id="rId20" tooltip="Důl Mauritius"/>
              </a:rPr>
              <a:t>dolu Mauritius</a:t>
            </a:r>
            <a:r>
              <a:rPr kumimoji="0" lang="cs-CZ" altLang="cs-CZ" sz="1400" b="0" i="0" u="none" strike="noStrike" cap="none" normalizeH="0" baseline="0" dirty="0" smtClean="0">
                <a:ln>
                  <a:noFill/>
                </a:ln>
                <a:solidFill>
                  <a:srgbClr val="222222"/>
                </a:solidFill>
                <a:effectLst/>
                <a:latin typeface="Calibri" panose="020F0502020204030204" pitchFamily="34" charset="0"/>
                <a:ea typeface="Times New Roman" panose="02020603050405020304" pitchFamily="18" charset="0"/>
                <a:cs typeface="Arial" panose="020B0604020202020204" pitchFamily="34" charset="0"/>
              </a:rPr>
              <a:t> </a:t>
            </a:r>
            <a:r>
              <a:rPr kumimoji="0" lang="cs-CZ" altLang="cs-CZ" sz="1400" b="0" i="0" u="none" strike="noStrike" cap="none" normalizeH="0" baseline="0" dirty="0" smtClean="0">
                <a:ln>
                  <a:noFill/>
                </a:ln>
                <a:solidFill>
                  <a:srgbClr val="222222"/>
                </a:solidFill>
                <a:effectLst/>
                <a:latin typeface="Arial" panose="020B0604020202020204" pitchFamily="34" charset="0"/>
                <a:ea typeface="Times New Roman" panose="02020603050405020304" pitchFamily="18" charset="0"/>
                <a:cs typeface="Arial" panose="020B0604020202020204" pitchFamily="34" charset="0"/>
              </a:rPr>
              <a:t>zapsan</a:t>
            </a:r>
            <a:r>
              <a:rPr kumimoji="0" lang="cs-CZ" altLang="cs-CZ" sz="1400" b="0" i="0" u="none" strike="noStrike" cap="none" normalizeH="0" baseline="0" dirty="0" smtClean="0">
                <a:ln>
                  <a:noFill/>
                </a:ln>
                <a:solidFill>
                  <a:srgbClr val="222222"/>
                </a:solidFill>
                <a:effectLst/>
                <a:latin typeface="Calibri" panose="020F0502020204030204" pitchFamily="34" charset="0"/>
                <a:ea typeface="Times New Roman" panose="02020603050405020304" pitchFamily="18" charset="0"/>
                <a:cs typeface="Arial" panose="020B0604020202020204" pitchFamily="34" charset="0"/>
              </a:rPr>
              <a:t>é</a:t>
            </a:r>
            <a:r>
              <a:rPr kumimoji="0" lang="cs-CZ" altLang="cs-CZ" sz="1400" b="0" i="0" u="none" strike="noStrike" cap="none" normalizeH="0" baseline="0" dirty="0" smtClean="0">
                <a:ln>
                  <a:noFill/>
                </a:ln>
                <a:solidFill>
                  <a:srgbClr val="222222"/>
                </a:solidFill>
                <a:effectLst/>
                <a:latin typeface="Arial" panose="020B0604020202020204" pitchFamily="34" charset="0"/>
                <a:ea typeface="Times New Roman" panose="02020603050405020304" pitchFamily="18" charset="0"/>
                <a:cs typeface="Arial" panose="020B0604020202020204" pitchFamily="34" charset="0"/>
              </a:rPr>
              <a:t>ho na</a:t>
            </a:r>
            <a:r>
              <a:rPr kumimoji="0" lang="cs-CZ" altLang="cs-CZ" sz="1400" b="0" i="0" u="none" strike="noStrike" cap="none" normalizeH="0" baseline="0" dirty="0" smtClean="0">
                <a:ln>
                  <a:noFill/>
                </a:ln>
                <a:solidFill>
                  <a:srgbClr val="222222"/>
                </a:solidFill>
                <a:effectLst/>
                <a:latin typeface="Calibri" panose="020F0502020204030204" pitchFamily="34" charset="0"/>
                <a:ea typeface="Times New Roman" panose="02020603050405020304" pitchFamily="18" charset="0"/>
                <a:cs typeface="Arial" panose="020B0604020202020204" pitchFamily="34" charset="0"/>
              </a:rPr>
              <a:t> </a:t>
            </a:r>
            <a:r>
              <a:rPr kumimoji="0" lang="cs-CZ" altLang="cs-CZ" sz="1400" b="0" i="0" u="none" strike="noStrike" cap="none" normalizeH="0" baseline="0" dirty="0" smtClean="0">
                <a:ln>
                  <a:noFill/>
                </a:ln>
                <a:solidFill>
                  <a:srgbClr val="0B0080"/>
                </a:solidFill>
                <a:effectLst/>
                <a:latin typeface="Arial" panose="020B0604020202020204" pitchFamily="34" charset="0"/>
                <a:ea typeface="Times New Roman" panose="02020603050405020304" pitchFamily="18" charset="0"/>
                <a:cs typeface="Arial" panose="020B0604020202020204" pitchFamily="34" charset="0"/>
                <a:hlinkClick r:id="rId21" tooltip="Seznam národních kulturních památek České republiky"/>
              </a:rPr>
              <a:t>seznam n</a:t>
            </a:r>
            <a:r>
              <a:rPr kumimoji="0" lang="cs-CZ" altLang="cs-CZ" sz="1400" b="0" i="0" u="none" strike="noStrike" cap="none" normalizeH="0" baseline="0" dirty="0" smtClean="0">
                <a:ln>
                  <a:noFill/>
                </a:ln>
                <a:solidFill>
                  <a:srgbClr val="0B0080"/>
                </a:solidFill>
                <a:effectLst/>
                <a:latin typeface="Calibri" panose="020F0502020204030204" pitchFamily="34" charset="0"/>
                <a:ea typeface="Times New Roman" panose="02020603050405020304" pitchFamily="18" charset="0"/>
                <a:cs typeface="Arial" panose="020B0604020202020204" pitchFamily="34" charset="0"/>
                <a:hlinkClick r:id="rId21" tooltip="Seznam národních kulturních památek České republiky"/>
              </a:rPr>
              <a:t>á</a:t>
            </a:r>
            <a:r>
              <a:rPr kumimoji="0" lang="cs-CZ" altLang="cs-CZ" sz="1400" b="0" i="0" u="none" strike="noStrike" cap="none" normalizeH="0" baseline="0" dirty="0" smtClean="0">
                <a:ln>
                  <a:noFill/>
                </a:ln>
                <a:solidFill>
                  <a:srgbClr val="0B0080"/>
                </a:solidFill>
                <a:effectLst/>
                <a:latin typeface="Arial" panose="020B0604020202020204" pitchFamily="34" charset="0"/>
                <a:ea typeface="Times New Roman" panose="02020603050405020304" pitchFamily="18" charset="0"/>
                <a:cs typeface="Arial" panose="020B0604020202020204" pitchFamily="34" charset="0"/>
                <a:hlinkClick r:id="rId21" tooltip="Seznam národních kulturních památek České republiky"/>
              </a:rPr>
              <a:t>rodn</a:t>
            </a:r>
            <a:r>
              <a:rPr kumimoji="0" lang="cs-CZ" altLang="cs-CZ" sz="1400" b="0" i="0" u="none" strike="noStrike" cap="none" normalizeH="0" baseline="0" dirty="0" smtClean="0">
                <a:ln>
                  <a:noFill/>
                </a:ln>
                <a:solidFill>
                  <a:srgbClr val="0B0080"/>
                </a:solidFill>
                <a:effectLst/>
                <a:latin typeface="Calibri" panose="020F0502020204030204" pitchFamily="34" charset="0"/>
                <a:ea typeface="Times New Roman" panose="02020603050405020304" pitchFamily="18" charset="0"/>
                <a:cs typeface="Arial" panose="020B0604020202020204" pitchFamily="34" charset="0"/>
                <a:hlinkClick r:id="rId21" tooltip="Seznam národních kulturních památek České republiky"/>
              </a:rPr>
              <a:t>í</a:t>
            </a:r>
            <a:r>
              <a:rPr kumimoji="0" lang="cs-CZ" altLang="cs-CZ" sz="1400" b="0" i="0" u="none" strike="noStrike" cap="none" normalizeH="0" baseline="0" dirty="0" smtClean="0">
                <a:ln>
                  <a:noFill/>
                </a:ln>
                <a:solidFill>
                  <a:srgbClr val="0B0080"/>
                </a:solidFill>
                <a:effectLst/>
                <a:latin typeface="Arial" panose="020B0604020202020204" pitchFamily="34" charset="0"/>
                <a:ea typeface="Times New Roman" panose="02020603050405020304" pitchFamily="18" charset="0"/>
                <a:cs typeface="Arial" panose="020B0604020202020204" pitchFamily="34" charset="0"/>
                <a:hlinkClick r:id="rId21" tooltip="Seznam národních kulturních památek České republiky"/>
              </a:rPr>
              <a:t>ch kulturn</a:t>
            </a:r>
            <a:r>
              <a:rPr kumimoji="0" lang="cs-CZ" altLang="cs-CZ" sz="1400" b="0" i="0" u="none" strike="noStrike" cap="none" normalizeH="0" baseline="0" dirty="0" smtClean="0">
                <a:ln>
                  <a:noFill/>
                </a:ln>
                <a:solidFill>
                  <a:srgbClr val="0B0080"/>
                </a:solidFill>
                <a:effectLst/>
                <a:latin typeface="Calibri" panose="020F0502020204030204" pitchFamily="34" charset="0"/>
                <a:ea typeface="Times New Roman" panose="02020603050405020304" pitchFamily="18" charset="0"/>
                <a:cs typeface="Arial" panose="020B0604020202020204" pitchFamily="34" charset="0"/>
                <a:hlinkClick r:id="rId21" tooltip="Seznam národních kulturních památek České republiky"/>
              </a:rPr>
              <a:t>í</a:t>
            </a:r>
            <a:r>
              <a:rPr kumimoji="0" lang="cs-CZ" altLang="cs-CZ" sz="1400" b="0" i="0" u="none" strike="noStrike" cap="none" normalizeH="0" baseline="0" dirty="0" smtClean="0">
                <a:ln>
                  <a:noFill/>
                </a:ln>
                <a:solidFill>
                  <a:srgbClr val="0B0080"/>
                </a:solidFill>
                <a:effectLst/>
                <a:latin typeface="Arial" panose="020B0604020202020204" pitchFamily="34" charset="0"/>
                <a:ea typeface="Times New Roman" panose="02020603050405020304" pitchFamily="18" charset="0"/>
                <a:cs typeface="Arial" panose="020B0604020202020204" pitchFamily="34" charset="0"/>
                <a:hlinkClick r:id="rId21" tooltip="Seznam národních kulturních památek České republiky"/>
              </a:rPr>
              <a:t>ch pam</a:t>
            </a:r>
            <a:r>
              <a:rPr kumimoji="0" lang="cs-CZ" altLang="cs-CZ" sz="1400" b="0" i="0" u="none" strike="noStrike" cap="none" normalizeH="0" baseline="0" dirty="0" smtClean="0">
                <a:ln>
                  <a:noFill/>
                </a:ln>
                <a:solidFill>
                  <a:srgbClr val="0B0080"/>
                </a:solidFill>
                <a:effectLst/>
                <a:latin typeface="Calibri" panose="020F0502020204030204" pitchFamily="34" charset="0"/>
                <a:ea typeface="Times New Roman" panose="02020603050405020304" pitchFamily="18" charset="0"/>
                <a:cs typeface="Arial" panose="020B0604020202020204" pitchFamily="34" charset="0"/>
                <a:hlinkClick r:id="rId21" tooltip="Seznam národních kulturních památek České republiky"/>
              </a:rPr>
              <a:t>á</a:t>
            </a:r>
            <a:r>
              <a:rPr kumimoji="0" lang="cs-CZ" altLang="cs-CZ" sz="1400" b="0" i="0" u="none" strike="noStrike" cap="none" normalizeH="0" baseline="0" dirty="0" smtClean="0">
                <a:ln>
                  <a:noFill/>
                </a:ln>
                <a:solidFill>
                  <a:srgbClr val="0B0080"/>
                </a:solidFill>
                <a:effectLst/>
                <a:latin typeface="Arial" panose="020B0604020202020204" pitchFamily="34" charset="0"/>
                <a:ea typeface="Times New Roman" panose="02020603050405020304" pitchFamily="18" charset="0"/>
                <a:cs typeface="Arial" panose="020B0604020202020204" pitchFamily="34" charset="0"/>
                <a:hlinkClick r:id="rId21" tooltip="Seznam národních kulturních památek České republiky"/>
              </a:rPr>
              <a:t>tek Česk</a:t>
            </a:r>
            <a:r>
              <a:rPr kumimoji="0" lang="cs-CZ" altLang="cs-CZ" sz="1400" b="0" i="0" u="none" strike="noStrike" cap="none" normalizeH="0" baseline="0" dirty="0" smtClean="0">
                <a:ln>
                  <a:noFill/>
                </a:ln>
                <a:solidFill>
                  <a:srgbClr val="0B0080"/>
                </a:solidFill>
                <a:effectLst/>
                <a:latin typeface="Calibri" panose="020F0502020204030204" pitchFamily="34" charset="0"/>
                <a:ea typeface="Times New Roman" panose="02020603050405020304" pitchFamily="18" charset="0"/>
                <a:cs typeface="Arial" panose="020B0604020202020204" pitchFamily="34" charset="0"/>
                <a:hlinkClick r:id="rId21" tooltip="Seznam národních kulturních památek České republiky"/>
              </a:rPr>
              <a:t>é</a:t>
            </a:r>
            <a:r>
              <a:rPr kumimoji="0" lang="cs-CZ" altLang="cs-CZ" sz="1400" b="0" i="0" u="none" strike="noStrike" cap="none" normalizeH="0" baseline="0" dirty="0" smtClean="0">
                <a:ln>
                  <a:noFill/>
                </a:ln>
                <a:solidFill>
                  <a:srgbClr val="0B0080"/>
                </a:solidFill>
                <a:effectLst/>
                <a:latin typeface="Arial" panose="020B0604020202020204" pitchFamily="34" charset="0"/>
                <a:ea typeface="Times New Roman" panose="02020603050405020304" pitchFamily="18" charset="0"/>
                <a:cs typeface="Arial" panose="020B0604020202020204" pitchFamily="34" charset="0"/>
                <a:hlinkClick r:id="rId21" tooltip="Seznam národních kulturních památek České republiky"/>
              </a:rPr>
              <a:t> republiky</a:t>
            </a:r>
            <a:r>
              <a:rPr kumimoji="0" lang="cs-CZ" altLang="cs-CZ" sz="1400" b="0" i="0" u="none" strike="noStrike" cap="none" normalizeH="0" baseline="0" dirty="0" smtClean="0">
                <a:ln>
                  <a:noFill/>
                </a:ln>
                <a:solidFill>
                  <a:srgbClr val="222222"/>
                </a:solidFill>
                <a:effectLst/>
                <a:latin typeface="Arial" panose="020B0604020202020204" pitchFamily="34" charset="0"/>
                <a:ea typeface="Times New Roman" panose="02020603050405020304" pitchFamily="18" charset="0"/>
                <a:cs typeface="Arial" panose="020B0604020202020204" pitchFamily="34" charset="0"/>
              </a:rPr>
              <a:t>.</a:t>
            </a:r>
            <a:endParaRPr kumimoji="0" lang="cs-CZ" altLang="cs-CZ" sz="14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3781268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a:p>
        </p:txBody>
      </p:sp>
      <p:pic>
        <p:nvPicPr>
          <p:cNvPr id="4" name="Obrázek 3"/>
          <p:cNvPicPr>
            <a:picLocks noChangeAspect="1"/>
          </p:cNvPicPr>
          <p:nvPr/>
        </p:nvPicPr>
        <p:blipFill>
          <a:blip r:embed="rId2"/>
          <a:stretch>
            <a:fillRect/>
          </a:stretch>
        </p:blipFill>
        <p:spPr>
          <a:xfrm>
            <a:off x="1239982" y="5026"/>
            <a:ext cx="9843655" cy="6852974"/>
          </a:xfrm>
          <a:prstGeom prst="rect">
            <a:avLst/>
          </a:prstGeom>
        </p:spPr>
      </p:pic>
    </p:spTree>
    <p:extLst>
      <p:ext uri="{BB962C8B-B14F-4D97-AF65-F5344CB8AC3E}">
        <p14:creationId xmlns:p14="http://schemas.microsoft.com/office/powerpoint/2010/main" val="5206889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198" y="122670"/>
            <a:ext cx="10176165" cy="722457"/>
          </a:xfrm>
        </p:spPr>
        <p:txBody>
          <a:bodyPr>
            <a:noAutofit/>
          </a:bodyPr>
          <a:lstStyle/>
          <a:p>
            <a:r>
              <a:rPr lang="cs-CZ" sz="3200" dirty="0" smtClean="0"/>
              <a:t>Co vše víme z textu a mapky o Hřebečné?</a:t>
            </a:r>
            <a:endParaRPr lang="cs-CZ" sz="3200" dirty="0"/>
          </a:p>
        </p:txBody>
      </p:sp>
      <p:sp>
        <p:nvSpPr>
          <p:cNvPr id="3" name="Zástupný symbol pro obsah 2"/>
          <p:cNvSpPr>
            <a:spLocks noGrp="1"/>
          </p:cNvSpPr>
          <p:nvPr>
            <p:ph idx="1"/>
          </p:nvPr>
        </p:nvSpPr>
        <p:spPr>
          <a:xfrm>
            <a:off x="457199" y="1011382"/>
            <a:ext cx="11381509" cy="5165581"/>
          </a:xfrm>
          <a:blipFill>
            <a:blip r:embed="rId2"/>
            <a:tile tx="0" ty="0" sx="100000" sy="100000" flip="none" algn="tl"/>
          </a:blipFill>
        </p:spPr>
        <p:txBody>
          <a:bodyPr/>
          <a:lstStyle/>
          <a:p>
            <a:pPr marL="0" indent="0">
              <a:buNone/>
            </a:pPr>
            <a:endParaRPr lang="cs-CZ" dirty="0"/>
          </a:p>
        </p:txBody>
      </p:sp>
      <p:pic>
        <p:nvPicPr>
          <p:cNvPr id="4" name="Obrázek 3"/>
          <p:cNvPicPr>
            <a:picLocks noChangeAspect="1"/>
          </p:cNvPicPr>
          <p:nvPr/>
        </p:nvPicPr>
        <p:blipFill>
          <a:blip r:embed="rId3"/>
          <a:stretch>
            <a:fillRect/>
          </a:stretch>
        </p:blipFill>
        <p:spPr>
          <a:xfrm>
            <a:off x="7446819" y="51955"/>
            <a:ext cx="4641272" cy="3480954"/>
          </a:xfrm>
          <a:prstGeom prst="rect">
            <a:avLst/>
          </a:prstGeom>
        </p:spPr>
      </p:pic>
    </p:spTree>
    <p:extLst>
      <p:ext uri="{BB962C8B-B14F-4D97-AF65-F5344CB8AC3E}">
        <p14:creationId xmlns:p14="http://schemas.microsoft.com/office/powerpoint/2010/main" val="41374131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169818"/>
            <a:ext cx="10515600" cy="780094"/>
          </a:xfrm>
        </p:spPr>
        <p:txBody>
          <a:bodyPr/>
          <a:lstStyle/>
          <a:p>
            <a:r>
              <a:rPr lang="cs-CZ" dirty="0" smtClean="0"/>
              <a:t>1. Cíl – </a:t>
            </a:r>
            <a:r>
              <a:rPr lang="cs-CZ" dirty="0" err="1" smtClean="0"/>
              <a:t>Schneppova</a:t>
            </a:r>
            <a:r>
              <a:rPr lang="cs-CZ" dirty="0" smtClean="0"/>
              <a:t> pinka (báseň S. 97)</a:t>
            </a:r>
            <a:endParaRPr lang="cs-CZ" dirty="0"/>
          </a:p>
        </p:txBody>
      </p:sp>
      <p:sp>
        <p:nvSpPr>
          <p:cNvPr id="3" name="Zástupný symbol pro obsah 2"/>
          <p:cNvSpPr>
            <a:spLocks noGrp="1"/>
          </p:cNvSpPr>
          <p:nvPr>
            <p:ph idx="1"/>
          </p:nvPr>
        </p:nvSpPr>
        <p:spPr/>
        <p:txBody>
          <a:bodyPr/>
          <a:lstStyle/>
          <a:p>
            <a:endParaRPr lang="cs-CZ" dirty="0"/>
          </a:p>
        </p:txBody>
      </p:sp>
      <p:pic>
        <p:nvPicPr>
          <p:cNvPr id="4" name="Obrázek 3"/>
          <p:cNvPicPr>
            <a:picLocks noChangeAspect="1"/>
          </p:cNvPicPr>
          <p:nvPr/>
        </p:nvPicPr>
        <p:blipFill>
          <a:blip r:embed="rId2"/>
          <a:stretch>
            <a:fillRect/>
          </a:stretch>
        </p:blipFill>
        <p:spPr>
          <a:xfrm>
            <a:off x="0" y="1138343"/>
            <a:ext cx="12192000" cy="5516191"/>
          </a:xfrm>
          <a:prstGeom prst="rect">
            <a:avLst/>
          </a:prstGeom>
        </p:spPr>
      </p:pic>
    </p:spTree>
    <p:extLst>
      <p:ext uri="{BB962C8B-B14F-4D97-AF65-F5344CB8AC3E}">
        <p14:creationId xmlns:p14="http://schemas.microsoft.com/office/powerpoint/2010/main" val="33862785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6"/>
            <a:ext cx="10515600" cy="842238"/>
          </a:xfrm>
        </p:spPr>
        <p:txBody>
          <a:bodyPr>
            <a:normAutofit fontScale="90000"/>
          </a:bodyPr>
          <a:lstStyle/>
          <a:p>
            <a:r>
              <a:rPr lang="cs-CZ" dirty="0" smtClean="0"/>
              <a:t>Kostel sv. Václava Boží Dar – </a:t>
            </a:r>
            <a:r>
              <a:rPr lang="cs-CZ" dirty="0" err="1" smtClean="0"/>
              <a:t>Ryžovna</a:t>
            </a:r>
            <a:r>
              <a:rPr lang="cs-CZ" dirty="0" smtClean="0"/>
              <a:t> (s. </a:t>
            </a:r>
            <a:r>
              <a:rPr lang="cs-CZ" smtClean="0"/>
              <a:t>42 – 48)</a:t>
            </a:r>
            <a:endParaRPr lang="cs-CZ" dirty="0"/>
          </a:p>
        </p:txBody>
      </p:sp>
      <p:sp>
        <p:nvSpPr>
          <p:cNvPr id="3" name="Zástupný symbol pro obsah 2"/>
          <p:cNvSpPr>
            <a:spLocks noGrp="1"/>
          </p:cNvSpPr>
          <p:nvPr>
            <p:ph idx="1"/>
          </p:nvPr>
        </p:nvSpPr>
        <p:spPr/>
        <p:txBody>
          <a:bodyPr/>
          <a:lstStyle/>
          <a:p>
            <a:endParaRPr lang="cs-CZ"/>
          </a:p>
        </p:txBody>
      </p:sp>
      <p:pic>
        <p:nvPicPr>
          <p:cNvPr id="5" name="Obrázek 4"/>
          <p:cNvPicPr>
            <a:picLocks noChangeAspect="1"/>
          </p:cNvPicPr>
          <p:nvPr/>
        </p:nvPicPr>
        <p:blipFill>
          <a:blip r:embed="rId2"/>
          <a:stretch>
            <a:fillRect/>
          </a:stretch>
        </p:blipFill>
        <p:spPr>
          <a:xfrm>
            <a:off x="0" y="1306777"/>
            <a:ext cx="12192000" cy="5556531"/>
          </a:xfrm>
          <a:prstGeom prst="rect">
            <a:avLst/>
          </a:prstGeom>
        </p:spPr>
      </p:pic>
    </p:spTree>
    <p:extLst>
      <p:ext uri="{BB962C8B-B14F-4D97-AF65-F5344CB8AC3E}">
        <p14:creationId xmlns:p14="http://schemas.microsoft.com/office/powerpoint/2010/main" val="9005162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Na </a:t>
            </a:r>
            <a:r>
              <a:rPr lang="cs-CZ" dirty="0" err="1" smtClean="0"/>
              <a:t>Ryžovně</a:t>
            </a:r>
            <a:r>
              <a:rPr lang="cs-CZ" dirty="0" smtClean="0"/>
              <a:t> se podíváme po dalších lidech, kteří tu žili, jak žili, co dělali…</a:t>
            </a:r>
            <a:endParaRPr lang="cs-CZ" dirty="0"/>
          </a:p>
        </p:txBody>
      </p:sp>
      <p:sp>
        <p:nvSpPr>
          <p:cNvPr id="3" name="Zástupný symbol pro obsah 2"/>
          <p:cNvSpPr>
            <a:spLocks noGrp="1"/>
          </p:cNvSpPr>
          <p:nvPr>
            <p:ph idx="1"/>
          </p:nvPr>
        </p:nvSpPr>
        <p:spPr>
          <a:xfrm>
            <a:off x="79899" y="1825625"/>
            <a:ext cx="11922711" cy="4877016"/>
          </a:xfrm>
        </p:spPr>
        <p:txBody>
          <a:bodyPr>
            <a:normAutofit fontScale="70000" lnSpcReduction="20000"/>
          </a:bodyPr>
          <a:lstStyle/>
          <a:p>
            <a:pPr marL="0" indent="0" fontAlgn="base">
              <a:buNone/>
            </a:pPr>
            <a:r>
              <a:rPr lang="cs-CZ" dirty="0" smtClean="0"/>
              <a:t>Jedním </a:t>
            </a:r>
            <a:r>
              <a:rPr lang="cs-CZ" dirty="0"/>
              <a:t>z míst, kvůli kterým stojí za to poznat blíže Krušné hory jsou dnes místa v okolí bývalé obce </a:t>
            </a:r>
            <a:r>
              <a:rPr lang="cs-CZ" dirty="0" err="1"/>
              <a:t>Ryžovna</a:t>
            </a:r>
            <a:r>
              <a:rPr lang="cs-CZ" dirty="0"/>
              <a:t>.</a:t>
            </a:r>
          </a:p>
          <a:p>
            <a:pPr marL="0" indent="0" fontAlgn="base">
              <a:buNone/>
            </a:pPr>
            <a:r>
              <a:rPr lang="cs-CZ" dirty="0" err="1"/>
              <a:t>Ryžovna</a:t>
            </a:r>
            <a:r>
              <a:rPr lang="cs-CZ" dirty="0"/>
              <a:t> (dříve německy </a:t>
            </a:r>
            <a:r>
              <a:rPr lang="cs-CZ" b="1" dirty="0" err="1">
                <a:solidFill>
                  <a:srgbClr val="FF0000"/>
                </a:solidFill>
              </a:rPr>
              <a:t>Seifen</a:t>
            </a:r>
            <a:r>
              <a:rPr lang="cs-CZ" b="1" dirty="0">
                <a:solidFill>
                  <a:srgbClr val="FF0000"/>
                </a:solidFill>
              </a:rPr>
              <a:t>, česky Sejfy</a:t>
            </a:r>
            <a:r>
              <a:rPr lang="cs-CZ" dirty="0"/>
              <a:t>) vznikla v místě hornické samoty založené počátkem 16. století na bohatých cínovcových rýžovištích. Krupky cínové rudy byly získávány propíráním ze štěrkovitých náplavů, kam se dostaly z primárních ložisek vázaných na žulové intruze.</a:t>
            </a:r>
          </a:p>
          <a:p>
            <a:pPr marL="0" indent="0" fontAlgn="base">
              <a:buNone/>
            </a:pPr>
            <a:r>
              <a:rPr lang="cs-CZ" dirty="0"/>
              <a:t>Později se pozornost </a:t>
            </a:r>
            <a:r>
              <a:rPr lang="cs-CZ" i="1" dirty="0" smtClean="0"/>
              <a:t>horníků</a:t>
            </a:r>
            <a:r>
              <a:rPr lang="cs-CZ" dirty="0" smtClean="0"/>
              <a:t> („prospektorů“) </a:t>
            </a:r>
            <a:r>
              <a:rPr lang="cs-CZ" dirty="0"/>
              <a:t>soustředila na stříbronosné žíly, na kterých byly založeny </a:t>
            </a:r>
            <a:r>
              <a:rPr lang="cs-CZ" i="1" dirty="0"/>
              <a:t>doly Štěstí s Radostí </a:t>
            </a:r>
            <a:r>
              <a:rPr lang="cs-CZ" dirty="0"/>
              <a:t>(</a:t>
            </a:r>
            <a:r>
              <a:rPr lang="cs-CZ" dirty="0" err="1"/>
              <a:t>Glück</a:t>
            </a:r>
            <a:r>
              <a:rPr lang="cs-CZ" dirty="0"/>
              <a:t> </a:t>
            </a:r>
            <a:r>
              <a:rPr lang="cs-CZ" dirty="0" err="1"/>
              <a:t>mit</a:t>
            </a:r>
            <a:r>
              <a:rPr lang="cs-CZ" dirty="0"/>
              <a:t> Freude) pod vrchem Tokaniště a Boží požehnání (</a:t>
            </a:r>
            <a:r>
              <a:rPr lang="cs-CZ" dirty="0" err="1"/>
              <a:t>Segen</a:t>
            </a:r>
            <a:r>
              <a:rPr lang="cs-CZ" dirty="0"/>
              <a:t> </a:t>
            </a:r>
            <a:r>
              <a:rPr lang="cs-CZ" dirty="0" err="1"/>
              <a:t>Gottes</a:t>
            </a:r>
            <a:r>
              <a:rPr lang="cs-CZ" dirty="0"/>
              <a:t>) u Hájů. Kromě stříbra se dobýval kobalt a bismut. V letech 1946-1959 se tu vytěžilo i 1,4 tuny uranu.</a:t>
            </a:r>
          </a:p>
          <a:p>
            <a:pPr marL="0" indent="0" fontAlgn="base">
              <a:buNone/>
            </a:pPr>
            <a:r>
              <a:rPr lang="cs-CZ" dirty="0"/>
              <a:t>Hlavní horninou okolí jsou břidličnaté </a:t>
            </a:r>
            <a:r>
              <a:rPr lang="cs-CZ" dirty="0" smtClean="0"/>
              <a:t>fylity – </a:t>
            </a:r>
            <a:r>
              <a:rPr lang="cs-CZ" b="1" dirty="0" smtClean="0">
                <a:solidFill>
                  <a:srgbClr val="FF0000"/>
                </a:solidFill>
              </a:rPr>
              <a:t>prvohorní usazeniny</a:t>
            </a:r>
            <a:r>
              <a:rPr lang="cs-CZ" dirty="0" smtClean="0"/>
              <a:t>, které byly přeměněny při horotvorných procesech. Najdou se i žulové </a:t>
            </a:r>
            <a:r>
              <a:rPr lang="cs-CZ" dirty="0"/>
              <a:t>masivy. Jedním z nich je i tzv. Blatenský masivek mezi Hřebečnou, Horní Blatnou a Pilou.</a:t>
            </a:r>
          </a:p>
          <a:p>
            <a:pPr marL="0" indent="0" fontAlgn="base">
              <a:buNone/>
            </a:pPr>
            <a:r>
              <a:rPr lang="cs-CZ" dirty="0"/>
              <a:t>Mnohem mladší jsou čediče, které vznikly při sopečné činnosti ve </a:t>
            </a:r>
            <a:r>
              <a:rPr lang="cs-CZ" b="1" dirty="0" smtClean="0">
                <a:solidFill>
                  <a:srgbClr val="FF0000"/>
                </a:solidFill>
              </a:rPr>
              <a:t>třetihorách </a:t>
            </a:r>
            <a:r>
              <a:rPr lang="cs-CZ" b="1" dirty="0">
                <a:solidFill>
                  <a:srgbClr val="FF0000"/>
                </a:solidFill>
              </a:rPr>
              <a:t>před 35-17 mil. lety </a:t>
            </a:r>
            <a:r>
              <a:rPr lang="cs-CZ" dirty="0"/>
              <a:t>a tvoří nápadné </a:t>
            </a:r>
            <a:r>
              <a:rPr lang="cs-CZ" dirty="0" smtClean="0"/>
              <a:t>útvary </a:t>
            </a:r>
            <a:r>
              <a:rPr lang="cs-CZ" dirty="0"/>
              <a:t>(Božídarský Špičák, </a:t>
            </a:r>
            <a:r>
              <a:rPr lang="cs-CZ" dirty="0" err="1"/>
              <a:t>Plešivec</a:t>
            </a:r>
            <a:r>
              <a:rPr lang="cs-CZ" dirty="0"/>
              <a:t> aj.). Čedičový je i hřeben mezi </a:t>
            </a:r>
            <a:r>
              <a:rPr lang="cs-CZ" dirty="0" err="1"/>
              <a:t>Ryžovnou</a:t>
            </a:r>
            <a:r>
              <a:rPr lang="cs-CZ" dirty="0"/>
              <a:t> a Hřebečnou. Dobře je odkryt </a:t>
            </a:r>
            <a:r>
              <a:rPr lang="cs-CZ" b="1" dirty="0">
                <a:solidFill>
                  <a:srgbClr val="FF0000"/>
                </a:solidFill>
              </a:rPr>
              <a:t>v opuštěném kamenolomu</a:t>
            </a:r>
            <a:r>
              <a:rPr lang="cs-CZ" dirty="0"/>
              <a:t>, kde je ukázkově </a:t>
            </a:r>
            <a:r>
              <a:rPr lang="cs-CZ" dirty="0" smtClean="0"/>
              <a:t>vyvinutá </a:t>
            </a:r>
            <a:r>
              <a:rPr lang="cs-CZ" b="1" dirty="0" smtClean="0">
                <a:solidFill>
                  <a:srgbClr val="FF0000"/>
                </a:solidFill>
              </a:rPr>
              <a:t>sloupcovitá </a:t>
            </a:r>
            <a:r>
              <a:rPr lang="cs-CZ" b="1" dirty="0">
                <a:solidFill>
                  <a:srgbClr val="FF0000"/>
                </a:solidFill>
              </a:rPr>
              <a:t>odlučnost</a:t>
            </a:r>
            <a:r>
              <a:rPr lang="cs-CZ" dirty="0" smtClean="0"/>
              <a:t>. </a:t>
            </a:r>
            <a:r>
              <a:rPr lang="cs-CZ" dirty="0"/>
              <a:t>Krušné hory </a:t>
            </a:r>
            <a:r>
              <a:rPr lang="cs-CZ" dirty="0" smtClean="0"/>
              <a:t>jsou z úplného konce třetihor, začaly se </a:t>
            </a:r>
            <a:r>
              <a:rPr lang="cs-CZ" dirty="0"/>
              <a:t>zdvihat až před 1,6 mil. let.</a:t>
            </a:r>
          </a:p>
          <a:p>
            <a:pPr marL="0" indent="0" fontAlgn="base">
              <a:buNone/>
            </a:pPr>
            <a:r>
              <a:rPr lang="cs-CZ" dirty="0"/>
              <a:t>Až do 2. světové války stálo v </a:t>
            </a:r>
            <a:r>
              <a:rPr lang="cs-CZ" dirty="0" err="1"/>
              <a:t>Ryžovně</a:t>
            </a:r>
            <a:r>
              <a:rPr lang="cs-CZ" dirty="0"/>
              <a:t> 70 domů, škola a kostel a žilo zde </a:t>
            </a:r>
            <a:r>
              <a:rPr lang="cs-CZ" b="1" dirty="0">
                <a:solidFill>
                  <a:srgbClr val="FF0000"/>
                </a:solidFill>
              </a:rPr>
              <a:t>přes čtyři sta obyvatel</a:t>
            </a:r>
            <a:r>
              <a:rPr lang="cs-CZ" dirty="0"/>
              <a:t>. Po poválečném odsunu obyvatel byla obec až na několik budov srovnána se zemí. V letech 2005-2006 město Boží Dar s finančním přispěním Evropské unie a Karlovarského kraje provedlo </a:t>
            </a:r>
            <a:r>
              <a:rPr lang="cs-CZ" dirty="0">
                <a:solidFill>
                  <a:srgbClr val="FF0000"/>
                </a:solidFill>
              </a:rPr>
              <a:t>rekonstrukci objektu salaše</a:t>
            </a:r>
            <a:r>
              <a:rPr lang="cs-CZ" dirty="0"/>
              <a:t>, ve které je </a:t>
            </a:r>
            <a:r>
              <a:rPr lang="cs-CZ" b="1" dirty="0">
                <a:solidFill>
                  <a:srgbClr val="FF0000"/>
                </a:solidFill>
              </a:rPr>
              <a:t>výrobna sýrů</a:t>
            </a:r>
            <a:r>
              <a:rPr lang="cs-CZ" dirty="0"/>
              <a:t>, penzion a restaurace. Návštěvníci mohou ochutnat </a:t>
            </a:r>
            <a:r>
              <a:rPr lang="cs-CZ" dirty="0">
                <a:solidFill>
                  <a:srgbClr val="FF0000"/>
                </a:solidFill>
              </a:rPr>
              <a:t>krajové speciality z mléka ovcí a krav</a:t>
            </a:r>
            <a:r>
              <a:rPr lang="cs-CZ" dirty="0"/>
              <a:t>, které se pasou na okolních bylinných loukách neporušeného přírodního prostředí</a:t>
            </a:r>
            <a:r>
              <a:rPr lang="cs-CZ" dirty="0" smtClean="0"/>
              <a:t>.</a:t>
            </a:r>
            <a:endParaRPr lang="cs-CZ" dirty="0"/>
          </a:p>
        </p:txBody>
      </p:sp>
    </p:spTree>
    <p:extLst>
      <p:ext uri="{BB962C8B-B14F-4D97-AF65-F5344CB8AC3E}">
        <p14:creationId xmlns:p14="http://schemas.microsoft.com/office/powerpoint/2010/main" val="96560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a:p>
        </p:txBody>
      </p:sp>
      <p:pic>
        <p:nvPicPr>
          <p:cNvPr id="4" name="Obrázek 3"/>
          <p:cNvPicPr>
            <a:picLocks noChangeAspect="1"/>
          </p:cNvPicPr>
          <p:nvPr/>
        </p:nvPicPr>
        <p:blipFill>
          <a:blip r:embed="rId2"/>
          <a:stretch>
            <a:fillRect/>
          </a:stretch>
        </p:blipFill>
        <p:spPr>
          <a:xfrm>
            <a:off x="239697" y="0"/>
            <a:ext cx="11718524" cy="6854381"/>
          </a:xfrm>
          <a:prstGeom prst="rect">
            <a:avLst/>
          </a:prstGeom>
        </p:spPr>
      </p:pic>
    </p:spTree>
    <p:extLst>
      <p:ext uri="{BB962C8B-B14F-4D97-AF65-F5344CB8AC3E}">
        <p14:creationId xmlns:p14="http://schemas.microsoft.com/office/powerpoint/2010/main" val="38177238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868010" y="3294757"/>
            <a:ext cx="10515600" cy="1325563"/>
          </a:xfrm>
        </p:spPr>
        <p:txBody>
          <a:bodyPr/>
          <a:lstStyle/>
          <a:p>
            <a:r>
              <a:rPr lang="cs-CZ" dirty="0" smtClean="0"/>
              <a:t>Vaše dojmy:</a:t>
            </a:r>
            <a:endParaRPr lang="cs-CZ" dirty="0"/>
          </a:p>
        </p:txBody>
      </p:sp>
      <p:sp>
        <p:nvSpPr>
          <p:cNvPr id="3" name="Zástupný symbol pro obsah 2"/>
          <p:cNvSpPr>
            <a:spLocks noGrp="1"/>
          </p:cNvSpPr>
          <p:nvPr>
            <p:ph idx="1"/>
          </p:nvPr>
        </p:nvSpPr>
        <p:spPr>
          <a:xfrm>
            <a:off x="0" y="0"/>
            <a:ext cx="12192000" cy="6858000"/>
          </a:xfrm>
          <a:blipFill>
            <a:blip r:embed="rId2"/>
            <a:tile tx="0" ty="0" sx="100000" sy="100000" flip="none" algn="tl"/>
          </a:blipFill>
        </p:spPr>
        <p:txBody>
          <a:bodyPr/>
          <a:lstStyle/>
          <a:p>
            <a:pPr marL="0" indent="0" algn="ctr">
              <a:buNone/>
            </a:pPr>
            <a:r>
              <a:rPr lang="cs-CZ" dirty="0" smtClean="0"/>
              <a:t>Vaše dojmy – </a:t>
            </a:r>
            <a:r>
              <a:rPr lang="cs-CZ" dirty="0" err="1" smtClean="0"/>
              <a:t>Ryžovna</a:t>
            </a:r>
            <a:r>
              <a:rPr lang="cs-CZ" dirty="0" smtClean="0"/>
              <a:t> na </a:t>
            </a:r>
            <a:r>
              <a:rPr lang="cs-CZ" dirty="0" err="1" smtClean="0"/>
              <a:t>Božídarsku</a:t>
            </a:r>
            <a:r>
              <a:rPr lang="cs-CZ" dirty="0" smtClean="0"/>
              <a:t>:</a:t>
            </a:r>
            <a:endParaRPr lang="cs-CZ" dirty="0"/>
          </a:p>
        </p:txBody>
      </p:sp>
    </p:spTree>
    <p:extLst>
      <p:ext uri="{BB962C8B-B14F-4D97-AF65-F5344CB8AC3E}">
        <p14:creationId xmlns:p14="http://schemas.microsoft.com/office/powerpoint/2010/main" val="489512101"/>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TotalTime>
  <Words>638</Words>
  <Application>Microsoft Office PowerPoint</Application>
  <PresentationFormat>Širokoúhlá obrazovka</PresentationFormat>
  <Paragraphs>75</Paragraphs>
  <Slides>17</Slides>
  <Notes>0</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17</vt:i4>
      </vt:variant>
    </vt:vector>
  </HeadingPairs>
  <TitlesOfParts>
    <vt:vector size="23" baseType="lpstr">
      <vt:lpstr>Arial</vt:lpstr>
      <vt:lpstr>Calibri</vt:lpstr>
      <vt:lpstr>Calibri Light</vt:lpstr>
      <vt:lpstr>Georgia</vt:lpstr>
      <vt:lpstr>Times New Roman</vt:lpstr>
      <vt:lpstr>Motiv Office</vt:lpstr>
      <vt:lpstr>Prezentace aplikace PowerPoint</vt:lpstr>
      <vt:lpstr>Hřebečná (německy Hengstererben[1])</vt:lpstr>
      <vt:lpstr>Prezentace aplikace PowerPoint</vt:lpstr>
      <vt:lpstr>Co vše víme z textu a mapky o Hřebečné?</vt:lpstr>
      <vt:lpstr>1. Cíl – Schneppova pinka (báseň S. 97)</vt:lpstr>
      <vt:lpstr>Kostel sv. Václava Boží Dar – Ryžovna (s. 42 – 48)</vt:lpstr>
      <vt:lpstr>Na Ryžovně se podíváme po dalších lidech, kteří tu žili, jak žili, co dělali…</vt:lpstr>
      <vt:lpstr>Prezentace aplikace PowerPoint</vt:lpstr>
      <vt:lpstr>Vaše dojmy:</vt:lpstr>
      <vt:lpstr>Prezentace aplikace PowerPoint</vt:lpstr>
      <vt:lpstr>Lesní slatě a kanál (s. 21 – 25)</vt:lpstr>
      <vt:lpstr>Pod věží – lomy a cesta vede nahoru…</vt:lpstr>
      <vt:lpstr>Erztod--- Blatenský vrch a cesta zpět (85, 103)</vt:lpstr>
      <vt:lpstr>Prezentace aplikace PowerPoint</vt:lpstr>
      <vt:lpstr>Bludná – není cílem, ale jaké to tam asi je?</vt:lpstr>
      <vt:lpstr>Prezentace aplikace PowerPoint</vt:lpstr>
      <vt:lpstr>Poslední zastavení – (a báseň na s. 10…)</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Koubek Petr</dc:creator>
  <cp:lastModifiedBy>Koubek Petr</cp:lastModifiedBy>
  <cp:revision>9</cp:revision>
  <dcterms:created xsi:type="dcterms:W3CDTF">2019-09-13T12:38:56Z</dcterms:created>
  <dcterms:modified xsi:type="dcterms:W3CDTF">2019-09-13T13:46:45Z</dcterms:modified>
</cp:coreProperties>
</file>