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11"/>
  </p:notesMasterIdLst>
  <p:handoutMasterIdLst>
    <p:handoutMasterId r:id="rId12"/>
  </p:handoutMasterIdLst>
  <p:sldIdLst>
    <p:sldId id="282" r:id="rId3"/>
    <p:sldId id="277" r:id="rId4"/>
    <p:sldId id="283" r:id="rId5"/>
    <p:sldId id="284" r:id="rId6"/>
    <p:sldId id="286" r:id="rId7"/>
    <p:sldId id="285" r:id="rId8"/>
    <p:sldId id="287" r:id="rId9"/>
    <p:sldId id="281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77998" autoAdjust="0"/>
  </p:normalViewPr>
  <p:slideViewPr>
    <p:cSldViewPr>
      <p:cViewPr varScale="1">
        <p:scale>
          <a:sx n="90" d="100"/>
          <a:sy n="90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74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67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EBFAC0-C867-43CC-8F79-4ECF64F78F4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374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BB30-FAFB-458D-929C-A67F60D77DB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D089-76FD-461C-9E3A-BF5544B45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79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D089-76FD-461C-9E3A-BF5544B453D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49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prezentujte bez odrážek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D089-76FD-461C-9E3A-BF5544B453D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34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nepřetěžovat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(x sensory </a:t>
            </a:r>
            <a:r>
              <a:rPr lang="cs-CZ" dirty="0" err="1" smtClean="0"/>
              <a:t>memor</a:t>
            </a:r>
            <a:r>
              <a:rPr lang="cs-CZ" dirty="0" err="1" smtClean="0"/>
              <a:t>y</a:t>
            </a:r>
            <a:r>
              <a:rPr lang="cs-CZ" dirty="0" smtClean="0"/>
              <a:t> &gt; </a:t>
            </a:r>
            <a:r>
              <a:rPr lang="cs-CZ" dirty="0" err="1" smtClean="0"/>
              <a:t>working</a:t>
            </a:r>
            <a:r>
              <a:rPr lang="cs-CZ" dirty="0" smtClean="0"/>
              <a:t> &gt; long term)</a:t>
            </a:r>
          </a:p>
          <a:p>
            <a:pPr marL="628650" lvl="1" indent="-171450">
              <a:buFontTx/>
              <a:buChar char="-"/>
            </a:pPr>
            <a:r>
              <a:rPr lang="cs-CZ" dirty="0" smtClean="0"/>
              <a:t>informace servírovat po kouscích (1 bit = 1 </a:t>
            </a:r>
            <a:r>
              <a:rPr lang="cs-CZ" dirty="0" err="1" smtClean="0"/>
              <a:t>slide</a:t>
            </a:r>
            <a:r>
              <a:rPr lang="cs-CZ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vizuálně spojovat prezentaci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vizuální a verbální informační kanály jsou vnímány odděleně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D089-76FD-461C-9E3A-BF5544B453D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08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rušivé prvky </a:t>
            </a:r>
          </a:p>
          <a:p>
            <a:pPr marL="628650" lvl="1" indent="-171450">
              <a:buFontTx/>
              <a:buChar char="-"/>
            </a:pPr>
            <a:r>
              <a:rPr lang="cs-CZ" dirty="0" smtClean="0"/>
              <a:t>nepohodlí přednášejícího</a:t>
            </a:r>
          </a:p>
          <a:p>
            <a:pPr marL="628650" lvl="1" indent="-171450">
              <a:buFontTx/>
              <a:buChar char="-"/>
            </a:pPr>
            <a:r>
              <a:rPr lang="cs-CZ" dirty="0" smtClean="0"/>
              <a:t>neútulný prostor</a:t>
            </a:r>
          </a:p>
          <a:p>
            <a:pPr marL="628650" lvl="1" indent="-171450">
              <a:buFontTx/>
              <a:buChar char="-"/>
            </a:pPr>
            <a:r>
              <a:rPr lang="cs-CZ" dirty="0" smtClean="0"/>
              <a:t>osvětlení je umění</a:t>
            </a:r>
          </a:p>
          <a:p>
            <a:pPr marL="628650" lvl="1" indent="-171450">
              <a:buFontTx/>
              <a:buChar char="-"/>
            </a:pPr>
            <a:r>
              <a:rPr lang="cs-CZ" dirty="0" smtClean="0"/>
              <a:t>vracet </a:t>
            </a:r>
            <a:r>
              <a:rPr lang="cs-CZ" dirty="0" smtClean="0"/>
              <a:t>se ke klávesnici kvůli dalšímu snímku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problémy s technikou</a:t>
            </a:r>
          </a:p>
          <a:p>
            <a:pPr marL="628650" lvl="1" indent="-171450">
              <a:buFontTx/>
              <a:buChar char="-"/>
            </a:pPr>
            <a:r>
              <a:rPr lang="cs-CZ" dirty="0" smtClean="0"/>
              <a:t>Prezentování z PDF</a:t>
            </a:r>
          </a:p>
          <a:p>
            <a:endParaRPr lang="cs-CZ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sebevědomí obsluhy</a:t>
            </a:r>
            <a:endParaRPr lang="cs-CZ" baseline="0" dirty="0" smtClean="0"/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 technikou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 tématem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Klávesy B / W</a:t>
            </a:r>
          </a:p>
          <a:p>
            <a:endParaRPr lang="cs-CZ" dirty="0" smtClean="0"/>
          </a:p>
          <a:p>
            <a:r>
              <a:rPr lang="cs-CZ" dirty="0" smtClean="0"/>
              <a:t>Poznámky/kreslení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D089-76FD-461C-9E3A-BF5544B453D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80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režim poznámek</a:t>
            </a:r>
          </a:p>
          <a:p>
            <a:pPr marL="628650" lvl="1" indent="-171450">
              <a:buFontTx/>
              <a:buChar char="-"/>
            </a:pPr>
            <a:r>
              <a:rPr lang="cs-CZ" dirty="0" smtClean="0"/>
              <a:t>začít osnovou</a:t>
            </a:r>
          </a:p>
          <a:p>
            <a:pPr marL="628650" lvl="1" indent="-1714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D089-76FD-461C-9E3A-BF5544B453D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23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672BB-54F7-45A0-839D-7330A8682C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59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491A-7F43-45ED-B214-0DA5F04976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0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671C0-31F7-4A05-B6D2-6E005260E3C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1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0033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364E-C947-409F-848C-1601D537F1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31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6F1F6-5801-4322-BC65-CC97E10B61B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49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0CFF3-A778-4383-B094-59FC0AD27CF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9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8D882-4075-496D-8846-42236ACBBB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59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C54CA-EBDE-4EAD-A8D3-D16F4D6261F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984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38D2-A19A-4E4B-AF30-79D0055896D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11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88B06-2A3A-43A1-BD53-3FFF459747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99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2FB8-4646-4191-91B7-F81F9A184F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874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54EE-8FF0-4C61-846F-E27AE63371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24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1526-2A65-4A8F-9ED0-E5CC43D78D7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517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9EF21-403E-4035-BEC7-FE4E3063AE2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84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08844-405F-4883-A06F-E9A563A4ADF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AD65D-79B1-444E-899E-63BB6387CE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22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4F113-9243-4938-9AA2-CA28545B3CD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8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CFDF5-2A2C-4089-AF98-1B88AB7ECA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6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D6F37-B796-4F88-8CD3-9721392A2FC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30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D417-945A-4175-BAB8-38498BD7383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7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71D44-0737-49AA-B725-6E16D92ED0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30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6BCE-E4B2-4B31-B7D4-1F4ED2E8FC5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85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381000" y="1417638"/>
            <a:ext cx="8305800" cy="182562"/>
            <a:chOff x="240" y="893"/>
            <a:chExt cx="5232" cy="115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solidFill>
                  <a:schemeClr val="accent5"/>
                </a:solidFill>
                <a:latin typeface="Times New Roman" pitchFamily="18" charset="0"/>
              </a:endParaRP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accent5"/>
                </a:solidFill>
              </a:endParaRPr>
            </a:p>
          </p:txBody>
        </p:sp>
      </p:grp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</a:defRPr>
            </a:lvl1pPr>
          </a:lstStyle>
          <a:p>
            <a:fld id="{05F7257F-58A1-41D7-AB8A-A7583060E0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Char char="§"/>
        <a:defRPr sz="2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Char char="§"/>
        <a:defRPr sz="2600" b="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Char char="§"/>
        <a:defRPr sz="2300" b="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2000" b="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2000" b="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1000" y="1417638"/>
            <a:ext cx="8305800" cy="182562"/>
            <a:chOff x="240" y="893"/>
            <a:chExt cx="5232" cy="115"/>
          </a:xfrm>
        </p:grpSpPr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</a:defRPr>
            </a:lvl1pPr>
          </a:lstStyle>
          <a:p>
            <a:fld id="{D1FD8A4A-5B51-4D89-AB30-D2DE02BD2C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Char char="§"/>
        <a:defRPr sz="26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Char char="§"/>
        <a:defRPr sz="23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henounprojec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342200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projekt: </a:t>
            </a:r>
            <a:r>
              <a:rPr lang="cs-CZ" b="1" dirty="0" smtClean="0"/>
              <a:t>ICT nás baví</a:t>
            </a:r>
          </a:p>
          <a:p>
            <a:pPr marL="0" indent="0">
              <a:buNone/>
            </a:pPr>
            <a:r>
              <a:rPr lang="cs-CZ" dirty="0" smtClean="0"/>
              <a:t>registrační číslo: </a:t>
            </a:r>
            <a:r>
              <a:rPr lang="cs-CZ" b="1" dirty="0" smtClean="0"/>
              <a:t>CZ.1.07/1.3.00/51.0015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Lektor: Milan Taláček</a:t>
            </a:r>
          </a:p>
          <a:p>
            <a:pPr marL="0" indent="0">
              <a:buNone/>
            </a:pPr>
            <a:r>
              <a:rPr lang="cs-CZ" sz="2000" dirty="0" smtClean="0"/>
              <a:t>Modul: </a:t>
            </a:r>
            <a:r>
              <a:rPr lang="en-US" sz="2000" dirty="0"/>
              <a:t>MS Power Point 2010 </a:t>
            </a:r>
            <a:r>
              <a:rPr lang="en-US" sz="2000" dirty="0" smtClean="0"/>
              <a:t>I</a:t>
            </a: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188640"/>
            <a:ext cx="5760720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Prezentování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prezentovat ~ představit, předložit, </a:t>
            </a:r>
            <a:r>
              <a:rPr lang="cs-CZ" dirty="0" smtClean="0"/>
              <a:t>podat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6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ový popisek 5"/>
          <p:cNvSpPr/>
          <p:nvPr/>
        </p:nvSpPr>
        <p:spPr>
          <a:xfrm>
            <a:off x="988342" y="1916832"/>
            <a:ext cx="2160240" cy="1020306"/>
          </a:xfrm>
          <a:prstGeom prst="wedgeRoundRectCallout">
            <a:avLst>
              <a:gd name="adj1" fmla="val 69424"/>
              <a:gd name="adj2" fmla="val 829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accent1"/>
                </a:solidFill>
                <a:latin typeface="Source Sans Pro Black" pitchFamily="34" charset="-18"/>
              </a:rPr>
              <a:t>obsah</a:t>
            </a:r>
            <a:endParaRPr lang="cs-CZ" sz="3600" dirty="0">
              <a:solidFill>
                <a:schemeClr val="accent1"/>
              </a:solidFill>
              <a:latin typeface="Source Sans Pro Black" pitchFamily="34" charset="-18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Klíčové prvky prezentace jsou…</a:t>
            </a:r>
            <a:endParaRPr lang="cs-CZ" dirty="0"/>
          </a:p>
        </p:txBody>
      </p:sp>
      <p:pic>
        <p:nvPicPr>
          <p:cNvPr id="1026" name="Picture 2" descr="C:\temp\downloads\pstro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93" y="2044401"/>
            <a:ext cx="2318551" cy="481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ový popisek 10"/>
          <p:cNvSpPr/>
          <p:nvPr/>
        </p:nvSpPr>
        <p:spPr>
          <a:xfrm>
            <a:off x="923917" y="4149080"/>
            <a:ext cx="3384375" cy="1080120"/>
          </a:xfrm>
          <a:prstGeom prst="wedgeRoundRectCallout">
            <a:avLst>
              <a:gd name="adj1" fmla="val 34151"/>
              <a:gd name="adj2" fmla="val -803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accent1"/>
                </a:solidFill>
                <a:latin typeface="Source Sans Pro Black" pitchFamily="34" charset="-18"/>
              </a:rPr>
              <a:t>grafický </a:t>
            </a:r>
            <a:r>
              <a:rPr lang="cs-CZ" sz="3600" dirty="0" smtClean="0">
                <a:solidFill>
                  <a:schemeClr val="accent1"/>
                </a:solidFill>
                <a:latin typeface="Source Sans Pro Black" pitchFamily="34" charset="-18"/>
              </a:rPr>
              <a:t>návrh</a:t>
            </a:r>
            <a:endParaRPr lang="cs-CZ" sz="3600" dirty="0" smtClean="0">
              <a:solidFill>
                <a:schemeClr val="accent1"/>
              </a:solidFill>
              <a:latin typeface="Source Sans Pro Black" pitchFamily="34" charset="-18"/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>
            <a:off x="6372200" y="1916832"/>
            <a:ext cx="2160240" cy="1020306"/>
          </a:xfrm>
          <a:prstGeom prst="wedgeRoundRectCallout">
            <a:avLst>
              <a:gd name="adj1" fmla="val -59522"/>
              <a:gd name="adj2" fmla="val 8211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accent1"/>
                </a:solidFill>
                <a:latin typeface="Source Sans Pro Black" pitchFamily="34" charset="-18"/>
              </a:rPr>
              <a:t>objem</a:t>
            </a:r>
            <a:endParaRPr lang="cs-CZ" sz="3600" dirty="0">
              <a:solidFill>
                <a:schemeClr val="accent1"/>
              </a:solidFill>
              <a:latin typeface="Source Sans Pro Black" pitchFamily="34" charset="-18"/>
            </a:endParaRPr>
          </a:p>
        </p:txBody>
      </p:sp>
      <p:sp>
        <p:nvSpPr>
          <p:cNvPr id="10" name="Tvar L 9"/>
          <p:cNvSpPr/>
          <p:nvPr/>
        </p:nvSpPr>
        <p:spPr>
          <a:xfrm>
            <a:off x="5869053" y="1916832"/>
            <a:ext cx="3024336" cy="1584176"/>
          </a:xfrm>
          <a:prstGeom prst="corner">
            <a:avLst>
              <a:gd name="adj1" fmla="val 44121"/>
              <a:gd name="adj2" fmla="val 4305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Source Sans Pro" panose="020B0503030403020204" pitchFamily="34" charset="-18"/>
              </a:rPr>
              <a:t>kdybychom měli víc času, napsali bychom to stručněji</a:t>
            </a:r>
            <a:endParaRPr lang="cs-CZ" dirty="0">
              <a:latin typeface="Source Sans Pro" panose="020B0503030403020204" pitchFamily="34" charset="-18"/>
            </a:endParaRPr>
          </a:p>
        </p:txBody>
      </p:sp>
      <p:sp>
        <p:nvSpPr>
          <p:cNvPr id="8" name="Tvar L 7"/>
          <p:cNvSpPr/>
          <p:nvPr/>
        </p:nvSpPr>
        <p:spPr>
          <a:xfrm>
            <a:off x="323528" y="4153851"/>
            <a:ext cx="3024336" cy="1584176"/>
          </a:xfrm>
          <a:prstGeom prst="corner">
            <a:avLst>
              <a:gd name="adj1" fmla="val 44121"/>
              <a:gd name="adj2" fmla="val 4305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Source Sans Pro" panose="020B0503030403020204" pitchFamily="34" charset="-18"/>
              </a:rPr>
              <a:t>písmo | barvy | rozvržení</a:t>
            </a:r>
            <a:endParaRPr lang="cs-CZ" dirty="0">
              <a:latin typeface="Source Sans Pro" panose="020B0503030403020204" pitchFamily="34" charset="-18"/>
            </a:endParaRPr>
          </a:p>
        </p:txBody>
      </p:sp>
      <p:sp>
        <p:nvSpPr>
          <p:cNvPr id="9" name="Tvar L 8"/>
          <p:cNvSpPr/>
          <p:nvPr/>
        </p:nvSpPr>
        <p:spPr>
          <a:xfrm>
            <a:off x="468595" y="1916832"/>
            <a:ext cx="3024336" cy="1584176"/>
          </a:xfrm>
          <a:prstGeom prst="corner">
            <a:avLst>
              <a:gd name="adj1" fmla="val 44121"/>
              <a:gd name="adj2" fmla="val 430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Source Sans Pro" panose="020B0503030403020204" pitchFamily="34" charset="-18"/>
              </a:rPr>
              <a:t>příběh | po kouscích</a:t>
            </a:r>
            <a:endParaRPr lang="cs-CZ" dirty="0">
              <a:latin typeface="Source Sans Pro" panose="020B05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737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Obecenstvo je třeba znát.</a:t>
            </a:r>
            <a:endParaRPr lang="cs-CZ" dirty="0"/>
          </a:p>
        </p:txBody>
      </p:sp>
      <p:pic>
        <p:nvPicPr>
          <p:cNvPr id="4098" name="Picture 2" descr="D:\dokumenty\GoogleDrive\vys-edu\ict-nas-bavi\power-point-i\_gfx\auditorium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968552" cy="19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kumenty\GoogleDrive\vys-edu\ict-nas-bavi\power-point-i\_gfx\listener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11" y="2225913"/>
            <a:ext cx="1728000" cy="26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umenty\GoogleDrive\vys-edu\ict-nas-bavi\power-point-i\_gfx\listener2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88632"/>
            <a:ext cx="1728192" cy="18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uložená data 2"/>
          <p:cNvSpPr/>
          <p:nvPr/>
        </p:nvSpPr>
        <p:spPr>
          <a:xfrm flipH="1">
            <a:off x="3631895" y="3252310"/>
            <a:ext cx="1758516" cy="785427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7743938" y="5085184"/>
            <a:ext cx="1403648" cy="1772816"/>
            <a:chOff x="7743938" y="5085184"/>
            <a:chExt cx="1403648" cy="1772816"/>
          </a:xfrm>
        </p:grpSpPr>
        <p:sp>
          <p:nvSpPr>
            <p:cNvPr id="8" name="Ohnutý roh 7"/>
            <p:cNvSpPr/>
            <p:nvPr/>
          </p:nvSpPr>
          <p:spPr>
            <a:xfrm>
              <a:off x="7833694" y="5250094"/>
              <a:ext cx="1224136" cy="494739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obsah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9" name="Ohnutý roh 8"/>
            <p:cNvSpPr/>
            <p:nvPr/>
          </p:nvSpPr>
          <p:spPr>
            <a:xfrm>
              <a:off x="7833694" y="5744833"/>
              <a:ext cx="1224136" cy="494739"/>
            </a:xfrm>
            <a:prstGeom prst="foldedCorne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objem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10" name="Ohnutý roh 9"/>
            <p:cNvSpPr/>
            <p:nvPr/>
          </p:nvSpPr>
          <p:spPr>
            <a:xfrm>
              <a:off x="7833694" y="6239572"/>
              <a:ext cx="1224136" cy="494739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návrh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7743938" y="5085184"/>
              <a:ext cx="1403648" cy="1772816"/>
            </a:xfrm>
            <a:prstGeom prst="roundRect">
              <a:avLst/>
            </a:prstGeom>
            <a:solidFill>
              <a:schemeClr val="tx2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34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se předvádí na jevišti.</a:t>
            </a:r>
            <a:endParaRPr lang="cs-CZ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682961" y="3813455"/>
            <a:ext cx="1448188" cy="1333054"/>
          </a:xfrm>
          <a:custGeom>
            <a:avLst/>
            <a:gdLst>
              <a:gd name="T0" fmla="*/ 1177 w 1239"/>
              <a:gd name="T1" fmla="*/ 0 h 1142"/>
              <a:gd name="T2" fmla="*/ 62 w 1239"/>
              <a:gd name="T3" fmla="*/ 0 h 1142"/>
              <a:gd name="T4" fmla="*/ 0 w 1239"/>
              <a:gd name="T5" fmla="*/ 62 h 1142"/>
              <a:gd name="T6" fmla="*/ 0 w 1239"/>
              <a:gd name="T7" fmla="*/ 867 h 1142"/>
              <a:gd name="T8" fmla="*/ 62 w 1239"/>
              <a:gd name="T9" fmla="*/ 929 h 1142"/>
              <a:gd name="T10" fmla="*/ 534 w 1239"/>
              <a:gd name="T11" fmla="*/ 929 h 1142"/>
              <a:gd name="T12" fmla="*/ 532 w 1239"/>
              <a:gd name="T13" fmla="*/ 945 h 1142"/>
              <a:gd name="T14" fmla="*/ 525 w 1239"/>
              <a:gd name="T15" fmla="*/ 996 h 1142"/>
              <a:gd name="T16" fmla="*/ 523 w 1239"/>
              <a:gd name="T17" fmla="*/ 1007 h 1142"/>
              <a:gd name="T18" fmla="*/ 515 w 1239"/>
              <a:gd name="T19" fmla="*/ 1008 h 1142"/>
              <a:gd name="T20" fmla="*/ 423 w 1239"/>
              <a:gd name="T21" fmla="*/ 1017 h 1142"/>
              <a:gd name="T22" fmla="*/ 349 w 1239"/>
              <a:gd name="T23" fmla="*/ 1031 h 1142"/>
              <a:gd name="T24" fmla="*/ 304 w 1239"/>
              <a:gd name="T25" fmla="*/ 1052 h 1142"/>
              <a:gd name="T26" fmla="*/ 297 w 1239"/>
              <a:gd name="T27" fmla="*/ 1064 h 1142"/>
              <a:gd name="T28" fmla="*/ 297 w 1239"/>
              <a:gd name="T29" fmla="*/ 1064 h 1142"/>
              <a:gd name="T30" fmla="*/ 298 w 1239"/>
              <a:gd name="T31" fmla="*/ 1081 h 1142"/>
              <a:gd name="T32" fmla="*/ 320 w 1239"/>
              <a:gd name="T33" fmla="*/ 1103 h 1142"/>
              <a:gd name="T34" fmla="*/ 384 w 1239"/>
              <a:gd name="T35" fmla="*/ 1122 h 1142"/>
              <a:gd name="T36" fmla="*/ 487 w 1239"/>
              <a:gd name="T37" fmla="*/ 1137 h 1142"/>
              <a:gd name="T38" fmla="*/ 619 w 1239"/>
              <a:gd name="T39" fmla="*/ 1142 h 1142"/>
              <a:gd name="T40" fmla="*/ 752 w 1239"/>
              <a:gd name="T41" fmla="*/ 1137 h 1142"/>
              <a:gd name="T42" fmla="*/ 855 w 1239"/>
              <a:gd name="T43" fmla="*/ 1122 h 1142"/>
              <a:gd name="T44" fmla="*/ 919 w 1239"/>
              <a:gd name="T45" fmla="*/ 1103 h 1142"/>
              <a:gd name="T46" fmla="*/ 941 w 1239"/>
              <a:gd name="T47" fmla="*/ 1081 h 1142"/>
              <a:gd name="T48" fmla="*/ 942 w 1239"/>
              <a:gd name="T49" fmla="*/ 1064 h 1142"/>
              <a:gd name="T50" fmla="*/ 942 w 1239"/>
              <a:gd name="T51" fmla="*/ 1064 h 1142"/>
              <a:gd name="T52" fmla="*/ 935 w 1239"/>
              <a:gd name="T53" fmla="*/ 1052 h 1142"/>
              <a:gd name="T54" fmla="*/ 890 w 1239"/>
              <a:gd name="T55" fmla="*/ 1031 h 1142"/>
              <a:gd name="T56" fmla="*/ 816 w 1239"/>
              <a:gd name="T57" fmla="*/ 1017 h 1142"/>
              <a:gd name="T58" fmla="*/ 724 w 1239"/>
              <a:gd name="T59" fmla="*/ 1008 h 1142"/>
              <a:gd name="T60" fmla="*/ 716 w 1239"/>
              <a:gd name="T61" fmla="*/ 1007 h 1142"/>
              <a:gd name="T62" fmla="*/ 714 w 1239"/>
              <a:gd name="T63" fmla="*/ 996 h 1142"/>
              <a:gd name="T64" fmla="*/ 707 w 1239"/>
              <a:gd name="T65" fmla="*/ 945 h 1142"/>
              <a:gd name="T66" fmla="*/ 705 w 1239"/>
              <a:gd name="T67" fmla="*/ 929 h 1142"/>
              <a:gd name="T68" fmla="*/ 1177 w 1239"/>
              <a:gd name="T69" fmla="*/ 929 h 1142"/>
              <a:gd name="T70" fmla="*/ 1239 w 1239"/>
              <a:gd name="T71" fmla="*/ 867 h 1142"/>
              <a:gd name="T72" fmla="*/ 1239 w 1239"/>
              <a:gd name="T73" fmla="*/ 62 h 1142"/>
              <a:gd name="T74" fmla="*/ 1177 w 1239"/>
              <a:gd name="T75" fmla="*/ 0 h 1142"/>
              <a:gd name="T76" fmla="*/ 1189 w 1239"/>
              <a:gd name="T77" fmla="*/ 880 h 1142"/>
              <a:gd name="T78" fmla="*/ 50 w 1239"/>
              <a:gd name="T79" fmla="*/ 880 h 1142"/>
              <a:gd name="T80" fmla="*/ 50 w 1239"/>
              <a:gd name="T81" fmla="*/ 50 h 1142"/>
              <a:gd name="T82" fmla="*/ 1189 w 1239"/>
              <a:gd name="T83" fmla="*/ 50 h 1142"/>
              <a:gd name="T84" fmla="*/ 1189 w 1239"/>
              <a:gd name="T85" fmla="*/ 88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9" h="1142">
                <a:moveTo>
                  <a:pt x="1177" y="0"/>
                </a:moveTo>
                <a:lnTo>
                  <a:pt x="62" y="0"/>
                </a:lnTo>
                <a:cubicBezTo>
                  <a:pt x="28" y="0"/>
                  <a:pt x="0" y="28"/>
                  <a:pt x="0" y="62"/>
                </a:cubicBezTo>
                <a:lnTo>
                  <a:pt x="0" y="867"/>
                </a:lnTo>
                <a:cubicBezTo>
                  <a:pt x="0" y="901"/>
                  <a:pt x="28" y="929"/>
                  <a:pt x="62" y="929"/>
                </a:cubicBezTo>
                <a:lnTo>
                  <a:pt x="534" y="929"/>
                </a:lnTo>
                <a:cubicBezTo>
                  <a:pt x="533" y="935"/>
                  <a:pt x="533" y="940"/>
                  <a:pt x="532" y="945"/>
                </a:cubicBezTo>
                <a:cubicBezTo>
                  <a:pt x="530" y="966"/>
                  <a:pt x="528" y="984"/>
                  <a:pt x="525" y="996"/>
                </a:cubicBezTo>
                <a:cubicBezTo>
                  <a:pt x="524" y="1000"/>
                  <a:pt x="524" y="1004"/>
                  <a:pt x="523" y="1007"/>
                </a:cubicBezTo>
                <a:cubicBezTo>
                  <a:pt x="520" y="1007"/>
                  <a:pt x="518" y="1008"/>
                  <a:pt x="515" y="1008"/>
                </a:cubicBezTo>
                <a:cubicBezTo>
                  <a:pt x="482" y="1010"/>
                  <a:pt x="451" y="1013"/>
                  <a:pt x="423" y="1017"/>
                </a:cubicBezTo>
                <a:cubicBezTo>
                  <a:pt x="395" y="1021"/>
                  <a:pt x="369" y="1026"/>
                  <a:pt x="349" y="1031"/>
                </a:cubicBezTo>
                <a:cubicBezTo>
                  <a:pt x="328" y="1037"/>
                  <a:pt x="312" y="1044"/>
                  <a:pt x="304" y="1052"/>
                </a:cubicBezTo>
                <a:cubicBezTo>
                  <a:pt x="299" y="1056"/>
                  <a:pt x="297" y="1060"/>
                  <a:pt x="297" y="1064"/>
                </a:cubicBezTo>
                <a:lnTo>
                  <a:pt x="297" y="1064"/>
                </a:lnTo>
                <a:cubicBezTo>
                  <a:pt x="298" y="1069"/>
                  <a:pt x="298" y="1075"/>
                  <a:pt x="298" y="1081"/>
                </a:cubicBezTo>
                <a:cubicBezTo>
                  <a:pt x="298" y="1088"/>
                  <a:pt x="306" y="1096"/>
                  <a:pt x="320" y="1103"/>
                </a:cubicBezTo>
                <a:cubicBezTo>
                  <a:pt x="334" y="1110"/>
                  <a:pt x="356" y="1117"/>
                  <a:pt x="384" y="1122"/>
                </a:cubicBezTo>
                <a:cubicBezTo>
                  <a:pt x="412" y="1128"/>
                  <a:pt x="447" y="1133"/>
                  <a:pt x="487" y="1137"/>
                </a:cubicBezTo>
                <a:cubicBezTo>
                  <a:pt x="527" y="1140"/>
                  <a:pt x="572" y="1142"/>
                  <a:pt x="619" y="1142"/>
                </a:cubicBezTo>
                <a:cubicBezTo>
                  <a:pt x="667" y="1142"/>
                  <a:pt x="712" y="1140"/>
                  <a:pt x="752" y="1137"/>
                </a:cubicBezTo>
                <a:cubicBezTo>
                  <a:pt x="792" y="1133"/>
                  <a:pt x="827" y="1128"/>
                  <a:pt x="855" y="1122"/>
                </a:cubicBezTo>
                <a:cubicBezTo>
                  <a:pt x="883" y="1117"/>
                  <a:pt x="905" y="1110"/>
                  <a:pt x="919" y="1103"/>
                </a:cubicBezTo>
                <a:cubicBezTo>
                  <a:pt x="933" y="1096"/>
                  <a:pt x="941" y="1088"/>
                  <a:pt x="941" y="1081"/>
                </a:cubicBezTo>
                <a:cubicBezTo>
                  <a:pt x="941" y="1075"/>
                  <a:pt x="941" y="1069"/>
                  <a:pt x="942" y="1064"/>
                </a:cubicBezTo>
                <a:lnTo>
                  <a:pt x="942" y="1064"/>
                </a:lnTo>
                <a:cubicBezTo>
                  <a:pt x="942" y="1060"/>
                  <a:pt x="940" y="1056"/>
                  <a:pt x="935" y="1052"/>
                </a:cubicBezTo>
                <a:cubicBezTo>
                  <a:pt x="927" y="1044"/>
                  <a:pt x="911" y="1037"/>
                  <a:pt x="890" y="1031"/>
                </a:cubicBezTo>
                <a:cubicBezTo>
                  <a:pt x="870" y="1026"/>
                  <a:pt x="844" y="1021"/>
                  <a:pt x="816" y="1017"/>
                </a:cubicBezTo>
                <a:cubicBezTo>
                  <a:pt x="788" y="1013"/>
                  <a:pt x="757" y="1010"/>
                  <a:pt x="724" y="1008"/>
                </a:cubicBezTo>
                <a:cubicBezTo>
                  <a:pt x="721" y="1008"/>
                  <a:pt x="719" y="1007"/>
                  <a:pt x="716" y="1007"/>
                </a:cubicBezTo>
                <a:cubicBezTo>
                  <a:pt x="715" y="1004"/>
                  <a:pt x="715" y="1000"/>
                  <a:pt x="714" y="996"/>
                </a:cubicBezTo>
                <a:cubicBezTo>
                  <a:pt x="711" y="983"/>
                  <a:pt x="709" y="966"/>
                  <a:pt x="707" y="945"/>
                </a:cubicBezTo>
                <a:cubicBezTo>
                  <a:pt x="706" y="940"/>
                  <a:pt x="706" y="935"/>
                  <a:pt x="705" y="929"/>
                </a:cubicBezTo>
                <a:lnTo>
                  <a:pt x="1177" y="929"/>
                </a:lnTo>
                <a:cubicBezTo>
                  <a:pt x="1211" y="929"/>
                  <a:pt x="1239" y="901"/>
                  <a:pt x="1239" y="867"/>
                </a:cubicBezTo>
                <a:lnTo>
                  <a:pt x="1239" y="62"/>
                </a:lnTo>
                <a:cubicBezTo>
                  <a:pt x="1239" y="28"/>
                  <a:pt x="1211" y="0"/>
                  <a:pt x="1177" y="0"/>
                </a:cubicBezTo>
                <a:close/>
                <a:moveTo>
                  <a:pt x="1189" y="880"/>
                </a:moveTo>
                <a:lnTo>
                  <a:pt x="50" y="880"/>
                </a:lnTo>
                <a:lnTo>
                  <a:pt x="50" y="50"/>
                </a:lnTo>
                <a:lnTo>
                  <a:pt x="1189" y="50"/>
                </a:lnTo>
                <a:lnTo>
                  <a:pt x="1189" y="8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043933" y="3979541"/>
            <a:ext cx="463671" cy="1156829"/>
            <a:chOff x="7450138" y="2273301"/>
            <a:chExt cx="939800" cy="2344738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521575" y="2909888"/>
              <a:ext cx="798512" cy="211138"/>
            </a:xfrm>
            <a:custGeom>
              <a:avLst/>
              <a:gdLst>
                <a:gd name="T0" fmla="*/ 317 w 337"/>
                <a:gd name="T1" fmla="*/ 0 h 89"/>
                <a:gd name="T2" fmla="*/ 20 w 337"/>
                <a:gd name="T3" fmla="*/ 0 h 89"/>
                <a:gd name="T4" fmla="*/ 0 w 337"/>
                <a:gd name="T5" fmla="*/ 20 h 89"/>
                <a:gd name="T6" fmla="*/ 0 w 337"/>
                <a:gd name="T7" fmla="*/ 69 h 89"/>
                <a:gd name="T8" fmla="*/ 20 w 337"/>
                <a:gd name="T9" fmla="*/ 89 h 89"/>
                <a:gd name="T10" fmla="*/ 317 w 337"/>
                <a:gd name="T11" fmla="*/ 89 h 89"/>
                <a:gd name="T12" fmla="*/ 337 w 337"/>
                <a:gd name="T13" fmla="*/ 69 h 89"/>
                <a:gd name="T14" fmla="*/ 337 w 337"/>
                <a:gd name="T15" fmla="*/ 20 h 89"/>
                <a:gd name="T16" fmla="*/ 317 w 337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89">
                  <a:moveTo>
                    <a:pt x="317" y="0"/>
                  </a:move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69"/>
                  </a:lnTo>
                  <a:cubicBezTo>
                    <a:pt x="0" y="80"/>
                    <a:pt x="9" y="89"/>
                    <a:pt x="20" y="89"/>
                  </a:cubicBezTo>
                  <a:lnTo>
                    <a:pt x="317" y="89"/>
                  </a:lnTo>
                  <a:cubicBezTo>
                    <a:pt x="328" y="89"/>
                    <a:pt x="337" y="80"/>
                    <a:pt x="337" y="69"/>
                  </a:cubicBezTo>
                  <a:lnTo>
                    <a:pt x="337" y="20"/>
                  </a:lnTo>
                  <a:cubicBezTo>
                    <a:pt x="337" y="9"/>
                    <a:pt x="328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521575" y="3213101"/>
              <a:ext cx="798512" cy="211138"/>
            </a:xfrm>
            <a:custGeom>
              <a:avLst/>
              <a:gdLst>
                <a:gd name="T0" fmla="*/ 317 w 337"/>
                <a:gd name="T1" fmla="*/ 0 h 89"/>
                <a:gd name="T2" fmla="*/ 20 w 337"/>
                <a:gd name="T3" fmla="*/ 0 h 89"/>
                <a:gd name="T4" fmla="*/ 0 w 337"/>
                <a:gd name="T5" fmla="*/ 19 h 89"/>
                <a:gd name="T6" fmla="*/ 0 w 337"/>
                <a:gd name="T7" fmla="*/ 69 h 89"/>
                <a:gd name="T8" fmla="*/ 20 w 337"/>
                <a:gd name="T9" fmla="*/ 89 h 89"/>
                <a:gd name="T10" fmla="*/ 317 w 337"/>
                <a:gd name="T11" fmla="*/ 89 h 89"/>
                <a:gd name="T12" fmla="*/ 337 w 337"/>
                <a:gd name="T13" fmla="*/ 69 h 89"/>
                <a:gd name="T14" fmla="*/ 337 w 337"/>
                <a:gd name="T15" fmla="*/ 19 h 89"/>
                <a:gd name="T16" fmla="*/ 317 w 337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89">
                  <a:moveTo>
                    <a:pt x="317" y="0"/>
                  </a:moveTo>
                  <a:lnTo>
                    <a:pt x="20" y="0"/>
                  </a:lnTo>
                  <a:cubicBezTo>
                    <a:pt x="9" y="0"/>
                    <a:pt x="0" y="9"/>
                    <a:pt x="0" y="19"/>
                  </a:cubicBezTo>
                  <a:lnTo>
                    <a:pt x="0" y="69"/>
                  </a:lnTo>
                  <a:cubicBezTo>
                    <a:pt x="0" y="80"/>
                    <a:pt x="9" y="89"/>
                    <a:pt x="20" y="89"/>
                  </a:cubicBezTo>
                  <a:lnTo>
                    <a:pt x="317" y="89"/>
                  </a:lnTo>
                  <a:cubicBezTo>
                    <a:pt x="328" y="89"/>
                    <a:pt x="337" y="80"/>
                    <a:pt x="337" y="69"/>
                  </a:cubicBezTo>
                  <a:lnTo>
                    <a:pt x="337" y="19"/>
                  </a:lnTo>
                  <a:cubicBezTo>
                    <a:pt x="337" y="9"/>
                    <a:pt x="328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450138" y="2273301"/>
              <a:ext cx="939800" cy="2344738"/>
            </a:xfrm>
            <a:custGeom>
              <a:avLst/>
              <a:gdLst>
                <a:gd name="T0" fmla="*/ 298 w 397"/>
                <a:gd name="T1" fmla="*/ 0 h 991"/>
                <a:gd name="T2" fmla="*/ 100 w 397"/>
                <a:gd name="T3" fmla="*/ 0 h 991"/>
                <a:gd name="T4" fmla="*/ 0 w 397"/>
                <a:gd name="T5" fmla="*/ 99 h 991"/>
                <a:gd name="T6" fmla="*/ 0 w 397"/>
                <a:gd name="T7" fmla="*/ 892 h 991"/>
                <a:gd name="T8" fmla="*/ 100 w 397"/>
                <a:gd name="T9" fmla="*/ 991 h 991"/>
                <a:gd name="T10" fmla="*/ 298 w 397"/>
                <a:gd name="T11" fmla="*/ 991 h 991"/>
                <a:gd name="T12" fmla="*/ 397 w 397"/>
                <a:gd name="T13" fmla="*/ 892 h 991"/>
                <a:gd name="T14" fmla="*/ 397 w 397"/>
                <a:gd name="T15" fmla="*/ 99 h 991"/>
                <a:gd name="T16" fmla="*/ 298 w 397"/>
                <a:gd name="T17" fmla="*/ 0 h 991"/>
                <a:gd name="T18" fmla="*/ 199 w 397"/>
                <a:gd name="T19" fmla="*/ 620 h 991"/>
                <a:gd name="T20" fmla="*/ 174 w 397"/>
                <a:gd name="T21" fmla="*/ 595 h 991"/>
                <a:gd name="T22" fmla="*/ 199 w 397"/>
                <a:gd name="T23" fmla="*/ 570 h 991"/>
                <a:gd name="T24" fmla="*/ 223 w 397"/>
                <a:gd name="T25" fmla="*/ 595 h 991"/>
                <a:gd name="T26" fmla="*/ 199 w 397"/>
                <a:gd name="T27" fmla="*/ 620 h 991"/>
                <a:gd name="T28" fmla="*/ 377 w 397"/>
                <a:gd name="T29" fmla="*/ 466 h 991"/>
                <a:gd name="T30" fmla="*/ 347 w 397"/>
                <a:gd name="T31" fmla="*/ 496 h 991"/>
                <a:gd name="T32" fmla="*/ 50 w 397"/>
                <a:gd name="T33" fmla="*/ 496 h 991"/>
                <a:gd name="T34" fmla="*/ 20 w 397"/>
                <a:gd name="T35" fmla="*/ 466 h 991"/>
                <a:gd name="T36" fmla="*/ 20 w 397"/>
                <a:gd name="T37" fmla="*/ 416 h 991"/>
                <a:gd name="T38" fmla="*/ 50 w 397"/>
                <a:gd name="T39" fmla="*/ 387 h 991"/>
                <a:gd name="T40" fmla="*/ 347 w 397"/>
                <a:gd name="T41" fmla="*/ 387 h 991"/>
                <a:gd name="T42" fmla="*/ 377 w 397"/>
                <a:gd name="T43" fmla="*/ 416 h 991"/>
                <a:gd name="T44" fmla="*/ 377 w 397"/>
                <a:gd name="T45" fmla="*/ 466 h 991"/>
                <a:gd name="T46" fmla="*/ 377 w 397"/>
                <a:gd name="T47" fmla="*/ 338 h 991"/>
                <a:gd name="T48" fmla="*/ 347 w 397"/>
                <a:gd name="T49" fmla="*/ 368 h 991"/>
                <a:gd name="T50" fmla="*/ 50 w 397"/>
                <a:gd name="T51" fmla="*/ 368 h 991"/>
                <a:gd name="T52" fmla="*/ 20 w 397"/>
                <a:gd name="T53" fmla="*/ 338 h 991"/>
                <a:gd name="T54" fmla="*/ 20 w 397"/>
                <a:gd name="T55" fmla="*/ 289 h 991"/>
                <a:gd name="T56" fmla="*/ 50 w 397"/>
                <a:gd name="T57" fmla="*/ 259 h 991"/>
                <a:gd name="T58" fmla="*/ 347 w 397"/>
                <a:gd name="T59" fmla="*/ 259 h 991"/>
                <a:gd name="T60" fmla="*/ 377 w 397"/>
                <a:gd name="T61" fmla="*/ 289 h 991"/>
                <a:gd name="T62" fmla="*/ 377 w 397"/>
                <a:gd name="T63" fmla="*/ 338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991">
                  <a:moveTo>
                    <a:pt x="298" y="0"/>
                  </a:moveTo>
                  <a:lnTo>
                    <a:pt x="100" y="0"/>
                  </a:lnTo>
                  <a:cubicBezTo>
                    <a:pt x="45" y="0"/>
                    <a:pt x="0" y="45"/>
                    <a:pt x="0" y="99"/>
                  </a:cubicBezTo>
                  <a:lnTo>
                    <a:pt x="0" y="892"/>
                  </a:lnTo>
                  <a:cubicBezTo>
                    <a:pt x="0" y="947"/>
                    <a:pt x="45" y="991"/>
                    <a:pt x="100" y="991"/>
                  </a:cubicBezTo>
                  <a:lnTo>
                    <a:pt x="298" y="991"/>
                  </a:lnTo>
                  <a:cubicBezTo>
                    <a:pt x="353" y="991"/>
                    <a:pt x="397" y="947"/>
                    <a:pt x="397" y="892"/>
                  </a:cubicBezTo>
                  <a:lnTo>
                    <a:pt x="397" y="99"/>
                  </a:lnTo>
                  <a:cubicBezTo>
                    <a:pt x="397" y="45"/>
                    <a:pt x="353" y="0"/>
                    <a:pt x="298" y="0"/>
                  </a:cubicBezTo>
                  <a:close/>
                  <a:moveTo>
                    <a:pt x="199" y="620"/>
                  </a:moveTo>
                  <a:cubicBezTo>
                    <a:pt x="185" y="620"/>
                    <a:pt x="174" y="609"/>
                    <a:pt x="174" y="595"/>
                  </a:cubicBezTo>
                  <a:cubicBezTo>
                    <a:pt x="174" y="581"/>
                    <a:pt x="185" y="570"/>
                    <a:pt x="199" y="570"/>
                  </a:cubicBezTo>
                  <a:cubicBezTo>
                    <a:pt x="212" y="570"/>
                    <a:pt x="223" y="581"/>
                    <a:pt x="223" y="595"/>
                  </a:cubicBezTo>
                  <a:cubicBezTo>
                    <a:pt x="223" y="609"/>
                    <a:pt x="212" y="620"/>
                    <a:pt x="199" y="620"/>
                  </a:cubicBezTo>
                  <a:close/>
                  <a:moveTo>
                    <a:pt x="377" y="466"/>
                  </a:moveTo>
                  <a:cubicBezTo>
                    <a:pt x="377" y="482"/>
                    <a:pt x="364" y="496"/>
                    <a:pt x="347" y="496"/>
                  </a:cubicBezTo>
                  <a:lnTo>
                    <a:pt x="50" y="496"/>
                  </a:lnTo>
                  <a:cubicBezTo>
                    <a:pt x="34" y="496"/>
                    <a:pt x="20" y="482"/>
                    <a:pt x="20" y="466"/>
                  </a:cubicBezTo>
                  <a:lnTo>
                    <a:pt x="20" y="416"/>
                  </a:lnTo>
                  <a:cubicBezTo>
                    <a:pt x="20" y="400"/>
                    <a:pt x="34" y="387"/>
                    <a:pt x="50" y="387"/>
                  </a:cubicBezTo>
                  <a:lnTo>
                    <a:pt x="347" y="387"/>
                  </a:lnTo>
                  <a:cubicBezTo>
                    <a:pt x="364" y="387"/>
                    <a:pt x="377" y="400"/>
                    <a:pt x="377" y="416"/>
                  </a:cubicBezTo>
                  <a:lnTo>
                    <a:pt x="377" y="466"/>
                  </a:lnTo>
                  <a:close/>
                  <a:moveTo>
                    <a:pt x="377" y="338"/>
                  </a:moveTo>
                  <a:cubicBezTo>
                    <a:pt x="377" y="354"/>
                    <a:pt x="364" y="368"/>
                    <a:pt x="347" y="368"/>
                  </a:cubicBezTo>
                  <a:lnTo>
                    <a:pt x="50" y="368"/>
                  </a:lnTo>
                  <a:cubicBezTo>
                    <a:pt x="34" y="368"/>
                    <a:pt x="20" y="354"/>
                    <a:pt x="20" y="338"/>
                  </a:cubicBezTo>
                  <a:lnTo>
                    <a:pt x="20" y="289"/>
                  </a:lnTo>
                  <a:cubicBezTo>
                    <a:pt x="20" y="272"/>
                    <a:pt x="34" y="259"/>
                    <a:pt x="50" y="259"/>
                  </a:cubicBezTo>
                  <a:lnTo>
                    <a:pt x="347" y="259"/>
                  </a:lnTo>
                  <a:cubicBezTo>
                    <a:pt x="364" y="259"/>
                    <a:pt x="377" y="272"/>
                    <a:pt x="377" y="289"/>
                  </a:cubicBezTo>
                  <a:lnTo>
                    <a:pt x="377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5645254" y="5411809"/>
            <a:ext cx="1349502" cy="281179"/>
          </a:xfrm>
          <a:custGeom>
            <a:avLst/>
            <a:gdLst>
              <a:gd name="T0" fmla="*/ 1087 w 1155"/>
              <a:gd name="T1" fmla="*/ 181 h 241"/>
              <a:gd name="T2" fmla="*/ 918 w 1155"/>
              <a:gd name="T3" fmla="*/ 92 h 241"/>
              <a:gd name="T4" fmla="*/ 946 w 1155"/>
              <a:gd name="T5" fmla="*/ 122 h 241"/>
              <a:gd name="T6" fmla="*/ 916 w 1155"/>
              <a:gd name="T7" fmla="*/ 101 h 241"/>
              <a:gd name="T8" fmla="*/ 234 w 1155"/>
              <a:gd name="T9" fmla="*/ 135 h 241"/>
              <a:gd name="T10" fmla="*/ 210 w 1155"/>
              <a:gd name="T11" fmla="*/ 168 h 241"/>
              <a:gd name="T12" fmla="*/ 270 w 1155"/>
              <a:gd name="T13" fmla="*/ 173 h 241"/>
              <a:gd name="T14" fmla="*/ 302 w 1155"/>
              <a:gd name="T15" fmla="*/ 137 h 241"/>
              <a:gd name="T16" fmla="*/ 389 w 1155"/>
              <a:gd name="T17" fmla="*/ 106 h 241"/>
              <a:gd name="T18" fmla="*/ 485 w 1155"/>
              <a:gd name="T19" fmla="*/ 133 h 241"/>
              <a:gd name="T20" fmla="*/ 420 w 1155"/>
              <a:gd name="T21" fmla="*/ 160 h 241"/>
              <a:gd name="T22" fmla="*/ 721 w 1155"/>
              <a:gd name="T23" fmla="*/ 197 h 241"/>
              <a:gd name="T24" fmla="*/ 731 w 1155"/>
              <a:gd name="T25" fmla="*/ 161 h 241"/>
              <a:gd name="T26" fmla="*/ 821 w 1155"/>
              <a:gd name="T27" fmla="*/ 171 h 241"/>
              <a:gd name="T28" fmla="*/ 847 w 1155"/>
              <a:gd name="T29" fmla="*/ 139 h 241"/>
              <a:gd name="T30" fmla="*/ 879 w 1155"/>
              <a:gd name="T31" fmla="*/ 161 h 241"/>
              <a:gd name="T32" fmla="*/ 962 w 1155"/>
              <a:gd name="T33" fmla="*/ 183 h 241"/>
              <a:gd name="T34" fmla="*/ 888 w 1155"/>
              <a:gd name="T35" fmla="*/ 69 h 241"/>
              <a:gd name="T36" fmla="*/ 849 w 1155"/>
              <a:gd name="T37" fmla="*/ 101 h 241"/>
              <a:gd name="T38" fmla="*/ 785 w 1155"/>
              <a:gd name="T39" fmla="*/ 92 h 241"/>
              <a:gd name="T40" fmla="*/ 740 w 1155"/>
              <a:gd name="T41" fmla="*/ 106 h 241"/>
              <a:gd name="T42" fmla="*/ 719 w 1155"/>
              <a:gd name="T43" fmla="*/ 101 h 241"/>
              <a:gd name="T44" fmla="*/ 705 w 1155"/>
              <a:gd name="T45" fmla="*/ 160 h 241"/>
              <a:gd name="T46" fmla="*/ 648 w 1155"/>
              <a:gd name="T47" fmla="*/ 101 h 241"/>
              <a:gd name="T48" fmla="*/ 590 w 1155"/>
              <a:gd name="T49" fmla="*/ 124 h 241"/>
              <a:gd name="T50" fmla="*/ 522 w 1155"/>
              <a:gd name="T51" fmla="*/ 93 h 241"/>
              <a:gd name="T52" fmla="*/ 472 w 1155"/>
              <a:gd name="T53" fmla="*/ 104 h 241"/>
              <a:gd name="T54" fmla="*/ 487 w 1155"/>
              <a:gd name="T55" fmla="*/ 59 h 241"/>
              <a:gd name="T56" fmla="*/ 428 w 1155"/>
              <a:gd name="T57" fmla="*/ 95 h 241"/>
              <a:gd name="T58" fmla="*/ 381 w 1155"/>
              <a:gd name="T59" fmla="*/ 39 h 241"/>
              <a:gd name="T60" fmla="*/ 352 w 1155"/>
              <a:gd name="T61" fmla="*/ 59 h 241"/>
              <a:gd name="T62" fmla="*/ 299 w 1155"/>
              <a:gd name="T63" fmla="*/ 95 h 241"/>
              <a:gd name="T64" fmla="*/ 209 w 1155"/>
              <a:gd name="T65" fmla="*/ 101 h 241"/>
              <a:gd name="T66" fmla="*/ 204 w 1155"/>
              <a:gd name="T67" fmla="*/ 133 h 241"/>
              <a:gd name="T68" fmla="*/ 178 w 1155"/>
              <a:gd name="T69" fmla="*/ 195 h 241"/>
              <a:gd name="T70" fmla="*/ 986 w 1155"/>
              <a:gd name="T71" fmla="*/ 197 h 241"/>
              <a:gd name="T72" fmla="*/ 1058 w 1155"/>
              <a:gd name="T73" fmla="*/ 71 h 241"/>
              <a:gd name="T74" fmla="*/ 1058 w 1155"/>
              <a:gd name="T75" fmla="*/ 71 h 241"/>
              <a:gd name="T76" fmla="*/ 1044 w 1155"/>
              <a:gd name="T77" fmla="*/ 21 h 241"/>
              <a:gd name="T78" fmla="*/ 983 w 1155"/>
              <a:gd name="T79" fmla="*/ 33 h 241"/>
              <a:gd name="T80" fmla="*/ 878 w 1155"/>
              <a:gd name="T81" fmla="*/ 22 h 241"/>
              <a:gd name="T82" fmla="*/ 823 w 1155"/>
              <a:gd name="T83" fmla="*/ 62 h 241"/>
              <a:gd name="T84" fmla="*/ 805 w 1155"/>
              <a:gd name="T85" fmla="*/ 33 h 241"/>
              <a:gd name="T86" fmla="*/ 755 w 1155"/>
              <a:gd name="T87" fmla="*/ 42 h 241"/>
              <a:gd name="T88" fmla="*/ 701 w 1155"/>
              <a:gd name="T89" fmla="*/ 93 h 241"/>
              <a:gd name="T90" fmla="*/ 685 w 1155"/>
              <a:gd name="T91" fmla="*/ 33 h 241"/>
              <a:gd name="T92" fmla="*/ 638 w 1155"/>
              <a:gd name="T93" fmla="*/ 42 h 241"/>
              <a:gd name="T94" fmla="*/ 630 w 1155"/>
              <a:gd name="T95" fmla="*/ 21 h 241"/>
              <a:gd name="T96" fmla="*/ 577 w 1155"/>
              <a:gd name="T97" fmla="*/ 63 h 241"/>
              <a:gd name="T98" fmla="*/ 523 w 1155"/>
              <a:gd name="T99" fmla="*/ 23 h 241"/>
              <a:gd name="T100" fmla="*/ 510 w 1155"/>
              <a:gd name="T101" fmla="*/ 21 h 241"/>
              <a:gd name="T102" fmla="*/ 450 w 1155"/>
              <a:gd name="T103" fmla="*/ 33 h 241"/>
              <a:gd name="T104" fmla="*/ 345 w 1155"/>
              <a:gd name="T105" fmla="*/ 23 h 241"/>
              <a:gd name="T106" fmla="*/ 280 w 1155"/>
              <a:gd name="T107" fmla="*/ 62 h 241"/>
              <a:gd name="T108" fmla="*/ 273 w 1155"/>
              <a:gd name="T109" fmla="*/ 32 h 241"/>
              <a:gd name="T110" fmla="*/ 166 w 1155"/>
              <a:gd name="T111" fmla="*/ 30 h 241"/>
              <a:gd name="T112" fmla="*/ 153 w 1155"/>
              <a:gd name="T113" fmla="*/ 20 h 241"/>
              <a:gd name="T114" fmla="*/ 145 w 1155"/>
              <a:gd name="T115" fmla="*/ 62 h 241"/>
              <a:gd name="T116" fmla="*/ 87 w 1155"/>
              <a:gd name="T117" fmla="*/ 90 h 241"/>
              <a:gd name="T118" fmla="*/ 134 w 1155"/>
              <a:gd name="T119" fmla="*/ 133 h 241"/>
              <a:gd name="T120" fmla="*/ 106 w 1155"/>
              <a:gd name="T121" fmla="*/ 195 h 241"/>
              <a:gd name="T122" fmla="*/ 10 w 1155"/>
              <a:gd name="T123" fmla="*/ 215 h 241"/>
              <a:gd name="T124" fmla="*/ 1144 w 1155"/>
              <a:gd name="T125" fmla="*/ 2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5" h="241">
                <a:moveTo>
                  <a:pt x="1154" y="195"/>
                </a:moveTo>
                <a:lnTo>
                  <a:pt x="1093" y="22"/>
                </a:lnTo>
                <a:cubicBezTo>
                  <a:pt x="1092" y="19"/>
                  <a:pt x="1089" y="16"/>
                  <a:pt x="1086" y="13"/>
                </a:cubicBezTo>
                <a:cubicBezTo>
                  <a:pt x="1083" y="11"/>
                  <a:pt x="1079" y="8"/>
                  <a:pt x="1074" y="6"/>
                </a:cubicBezTo>
                <a:cubicBezTo>
                  <a:pt x="1069" y="5"/>
                  <a:pt x="1063" y="3"/>
                  <a:pt x="1058" y="2"/>
                </a:cubicBezTo>
                <a:cubicBezTo>
                  <a:pt x="1052" y="1"/>
                  <a:pt x="1045" y="0"/>
                  <a:pt x="1039" y="0"/>
                </a:cubicBezTo>
                <a:lnTo>
                  <a:pt x="116" y="0"/>
                </a:lnTo>
                <a:cubicBezTo>
                  <a:pt x="109" y="0"/>
                  <a:pt x="103" y="1"/>
                  <a:pt x="97" y="2"/>
                </a:cubicBezTo>
                <a:cubicBezTo>
                  <a:pt x="91" y="3"/>
                  <a:pt x="86" y="5"/>
                  <a:pt x="81" y="6"/>
                </a:cubicBezTo>
                <a:cubicBezTo>
                  <a:pt x="76" y="8"/>
                  <a:pt x="72" y="11"/>
                  <a:pt x="69" y="13"/>
                </a:cubicBezTo>
                <a:cubicBezTo>
                  <a:pt x="65" y="16"/>
                  <a:pt x="63" y="19"/>
                  <a:pt x="62" y="22"/>
                </a:cubicBezTo>
                <a:lnTo>
                  <a:pt x="1" y="195"/>
                </a:lnTo>
                <a:cubicBezTo>
                  <a:pt x="0" y="197"/>
                  <a:pt x="0" y="200"/>
                  <a:pt x="1" y="202"/>
                </a:cubicBezTo>
                <a:cubicBezTo>
                  <a:pt x="1" y="202"/>
                  <a:pt x="1" y="202"/>
                  <a:pt x="1" y="201"/>
                </a:cubicBezTo>
                <a:cubicBezTo>
                  <a:pt x="1" y="207"/>
                  <a:pt x="2" y="213"/>
                  <a:pt x="3" y="219"/>
                </a:cubicBezTo>
                <a:cubicBezTo>
                  <a:pt x="3" y="222"/>
                  <a:pt x="4" y="225"/>
                  <a:pt x="7" y="228"/>
                </a:cubicBezTo>
                <a:cubicBezTo>
                  <a:pt x="9" y="230"/>
                  <a:pt x="12" y="233"/>
                  <a:pt x="16" y="235"/>
                </a:cubicBezTo>
                <a:cubicBezTo>
                  <a:pt x="20" y="236"/>
                  <a:pt x="24" y="238"/>
                  <a:pt x="30" y="239"/>
                </a:cubicBezTo>
                <a:cubicBezTo>
                  <a:pt x="35" y="240"/>
                  <a:pt x="41" y="241"/>
                  <a:pt x="47" y="241"/>
                </a:cubicBezTo>
                <a:lnTo>
                  <a:pt x="1108" y="241"/>
                </a:lnTo>
                <a:cubicBezTo>
                  <a:pt x="1114" y="241"/>
                  <a:pt x="1120" y="240"/>
                  <a:pt x="1125" y="239"/>
                </a:cubicBezTo>
                <a:cubicBezTo>
                  <a:pt x="1130" y="238"/>
                  <a:pt x="1135" y="236"/>
                  <a:pt x="1139" y="235"/>
                </a:cubicBezTo>
                <a:cubicBezTo>
                  <a:pt x="1143" y="233"/>
                  <a:pt x="1146" y="230"/>
                  <a:pt x="1148" y="228"/>
                </a:cubicBezTo>
                <a:cubicBezTo>
                  <a:pt x="1150" y="225"/>
                  <a:pt x="1152" y="222"/>
                  <a:pt x="1152" y="219"/>
                </a:cubicBezTo>
                <a:cubicBezTo>
                  <a:pt x="1153" y="213"/>
                  <a:pt x="1154" y="207"/>
                  <a:pt x="1154" y="201"/>
                </a:cubicBezTo>
                <a:cubicBezTo>
                  <a:pt x="1154" y="202"/>
                  <a:pt x="1154" y="202"/>
                  <a:pt x="1154" y="202"/>
                </a:cubicBezTo>
                <a:cubicBezTo>
                  <a:pt x="1155" y="200"/>
                  <a:pt x="1155" y="197"/>
                  <a:pt x="1154" y="195"/>
                </a:cubicBezTo>
                <a:close/>
                <a:moveTo>
                  <a:pt x="1087" y="181"/>
                </a:moveTo>
                <a:cubicBezTo>
                  <a:pt x="1088" y="182"/>
                  <a:pt x="1089" y="182"/>
                  <a:pt x="1089" y="182"/>
                </a:cubicBezTo>
                <a:cubicBezTo>
                  <a:pt x="1090" y="183"/>
                  <a:pt x="1091" y="183"/>
                  <a:pt x="1091" y="183"/>
                </a:cubicBezTo>
                <a:cubicBezTo>
                  <a:pt x="1092" y="184"/>
                  <a:pt x="1092" y="184"/>
                  <a:pt x="1092" y="185"/>
                </a:cubicBezTo>
                <a:lnTo>
                  <a:pt x="1095" y="193"/>
                </a:lnTo>
                <a:cubicBezTo>
                  <a:pt x="1095" y="193"/>
                  <a:pt x="1095" y="194"/>
                  <a:pt x="1095" y="194"/>
                </a:cubicBezTo>
                <a:cubicBezTo>
                  <a:pt x="1095" y="195"/>
                  <a:pt x="1094" y="195"/>
                  <a:pt x="1094" y="195"/>
                </a:cubicBezTo>
                <a:cubicBezTo>
                  <a:pt x="1093" y="196"/>
                  <a:pt x="1092" y="196"/>
                  <a:pt x="1091" y="196"/>
                </a:cubicBezTo>
                <a:cubicBezTo>
                  <a:pt x="1091" y="197"/>
                  <a:pt x="1090" y="197"/>
                  <a:pt x="1089" y="197"/>
                </a:cubicBezTo>
                <a:lnTo>
                  <a:pt x="1047" y="197"/>
                </a:lnTo>
                <a:cubicBezTo>
                  <a:pt x="1046" y="197"/>
                  <a:pt x="1045" y="197"/>
                  <a:pt x="1044" y="196"/>
                </a:cubicBezTo>
                <a:cubicBezTo>
                  <a:pt x="1043" y="196"/>
                  <a:pt x="1043" y="196"/>
                  <a:pt x="1042" y="196"/>
                </a:cubicBezTo>
                <a:cubicBezTo>
                  <a:pt x="1041" y="195"/>
                  <a:pt x="1040" y="195"/>
                  <a:pt x="1040" y="194"/>
                </a:cubicBezTo>
                <a:cubicBezTo>
                  <a:pt x="1039" y="194"/>
                  <a:pt x="1039" y="193"/>
                  <a:pt x="1039" y="193"/>
                </a:cubicBezTo>
                <a:lnTo>
                  <a:pt x="1037" y="185"/>
                </a:lnTo>
                <a:cubicBezTo>
                  <a:pt x="1036" y="184"/>
                  <a:pt x="1036" y="184"/>
                  <a:pt x="1037" y="183"/>
                </a:cubicBezTo>
                <a:cubicBezTo>
                  <a:pt x="1037" y="183"/>
                  <a:pt x="1037" y="183"/>
                  <a:pt x="1038" y="182"/>
                </a:cubicBezTo>
                <a:cubicBezTo>
                  <a:pt x="1039" y="182"/>
                  <a:pt x="1039" y="182"/>
                  <a:pt x="1040" y="181"/>
                </a:cubicBezTo>
                <a:cubicBezTo>
                  <a:pt x="1041" y="181"/>
                  <a:pt x="1042" y="181"/>
                  <a:pt x="1043" y="181"/>
                </a:cubicBezTo>
                <a:lnTo>
                  <a:pt x="1084" y="181"/>
                </a:lnTo>
                <a:cubicBezTo>
                  <a:pt x="1085" y="181"/>
                  <a:pt x="1086" y="181"/>
                  <a:pt x="1087" y="181"/>
                </a:cubicBezTo>
                <a:close/>
                <a:moveTo>
                  <a:pt x="969" y="92"/>
                </a:moveTo>
                <a:cubicBezTo>
                  <a:pt x="968" y="92"/>
                  <a:pt x="968" y="93"/>
                  <a:pt x="967" y="93"/>
                </a:cubicBezTo>
                <a:cubicBezTo>
                  <a:pt x="966" y="94"/>
                  <a:pt x="965" y="94"/>
                  <a:pt x="964" y="95"/>
                </a:cubicBezTo>
                <a:cubicBezTo>
                  <a:pt x="963" y="95"/>
                  <a:pt x="961" y="95"/>
                  <a:pt x="960" y="95"/>
                </a:cubicBezTo>
                <a:lnTo>
                  <a:pt x="928" y="95"/>
                </a:lnTo>
                <a:cubicBezTo>
                  <a:pt x="927" y="95"/>
                  <a:pt x="925" y="95"/>
                  <a:pt x="924" y="95"/>
                </a:cubicBezTo>
                <a:cubicBezTo>
                  <a:pt x="923" y="94"/>
                  <a:pt x="922" y="94"/>
                  <a:pt x="920" y="93"/>
                </a:cubicBezTo>
                <a:cubicBezTo>
                  <a:pt x="919" y="93"/>
                  <a:pt x="918" y="92"/>
                  <a:pt x="918" y="92"/>
                </a:cubicBezTo>
                <a:cubicBezTo>
                  <a:pt x="917" y="91"/>
                  <a:pt x="917" y="90"/>
                  <a:pt x="917" y="90"/>
                </a:cubicBezTo>
                <a:lnTo>
                  <a:pt x="913" y="74"/>
                </a:lnTo>
                <a:cubicBezTo>
                  <a:pt x="913" y="74"/>
                  <a:pt x="913" y="73"/>
                  <a:pt x="914" y="72"/>
                </a:cubicBezTo>
                <a:cubicBezTo>
                  <a:pt x="914" y="72"/>
                  <a:pt x="915" y="71"/>
                  <a:pt x="915" y="71"/>
                </a:cubicBezTo>
                <a:cubicBezTo>
                  <a:pt x="916" y="70"/>
                  <a:pt x="917" y="70"/>
                  <a:pt x="918" y="70"/>
                </a:cubicBezTo>
                <a:cubicBezTo>
                  <a:pt x="920" y="69"/>
                  <a:pt x="921" y="69"/>
                  <a:pt x="922" y="69"/>
                </a:cubicBezTo>
                <a:lnTo>
                  <a:pt x="953" y="69"/>
                </a:lnTo>
                <a:cubicBezTo>
                  <a:pt x="955" y="69"/>
                  <a:pt x="956" y="69"/>
                  <a:pt x="958" y="70"/>
                </a:cubicBezTo>
                <a:cubicBezTo>
                  <a:pt x="959" y="70"/>
                  <a:pt x="960" y="70"/>
                  <a:pt x="961" y="71"/>
                </a:cubicBezTo>
                <a:cubicBezTo>
                  <a:pt x="962" y="71"/>
                  <a:pt x="963" y="72"/>
                  <a:pt x="964" y="72"/>
                </a:cubicBezTo>
                <a:cubicBezTo>
                  <a:pt x="965" y="73"/>
                  <a:pt x="965" y="74"/>
                  <a:pt x="965" y="74"/>
                </a:cubicBezTo>
                <a:lnTo>
                  <a:pt x="969" y="90"/>
                </a:lnTo>
                <a:cubicBezTo>
                  <a:pt x="969" y="90"/>
                  <a:pt x="969" y="91"/>
                  <a:pt x="969" y="92"/>
                </a:cubicBezTo>
                <a:close/>
                <a:moveTo>
                  <a:pt x="983" y="101"/>
                </a:moveTo>
                <a:cubicBezTo>
                  <a:pt x="985" y="101"/>
                  <a:pt x="986" y="101"/>
                  <a:pt x="988" y="101"/>
                </a:cubicBezTo>
                <a:cubicBezTo>
                  <a:pt x="989" y="101"/>
                  <a:pt x="990" y="102"/>
                  <a:pt x="991" y="102"/>
                </a:cubicBezTo>
                <a:cubicBezTo>
                  <a:pt x="992" y="103"/>
                  <a:pt x="993" y="103"/>
                  <a:pt x="994" y="104"/>
                </a:cubicBezTo>
                <a:cubicBezTo>
                  <a:pt x="995" y="105"/>
                  <a:pt x="995" y="105"/>
                  <a:pt x="995" y="106"/>
                </a:cubicBezTo>
                <a:lnTo>
                  <a:pt x="1000" y="122"/>
                </a:lnTo>
                <a:cubicBezTo>
                  <a:pt x="1000" y="123"/>
                  <a:pt x="1000" y="123"/>
                  <a:pt x="999" y="124"/>
                </a:cubicBezTo>
                <a:cubicBezTo>
                  <a:pt x="999" y="125"/>
                  <a:pt x="998" y="125"/>
                  <a:pt x="998" y="126"/>
                </a:cubicBezTo>
                <a:cubicBezTo>
                  <a:pt x="997" y="126"/>
                  <a:pt x="996" y="127"/>
                  <a:pt x="994" y="127"/>
                </a:cubicBezTo>
                <a:cubicBezTo>
                  <a:pt x="993" y="127"/>
                  <a:pt x="992" y="127"/>
                  <a:pt x="990" y="127"/>
                </a:cubicBezTo>
                <a:lnTo>
                  <a:pt x="958" y="127"/>
                </a:lnTo>
                <a:cubicBezTo>
                  <a:pt x="957" y="127"/>
                  <a:pt x="955" y="127"/>
                  <a:pt x="954" y="127"/>
                </a:cubicBezTo>
                <a:cubicBezTo>
                  <a:pt x="952" y="127"/>
                  <a:pt x="951" y="126"/>
                  <a:pt x="950" y="126"/>
                </a:cubicBezTo>
                <a:cubicBezTo>
                  <a:pt x="949" y="125"/>
                  <a:pt x="948" y="125"/>
                  <a:pt x="947" y="124"/>
                </a:cubicBezTo>
                <a:cubicBezTo>
                  <a:pt x="947" y="123"/>
                  <a:pt x="946" y="123"/>
                  <a:pt x="946" y="122"/>
                </a:cubicBezTo>
                <a:lnTo>
                  <a:pt x="942" y="106"/>
                </a:lnTo>
                <a:cubicBezTo>
                  <a:pt x="942" y="105"/>
                  <a:pt x="942" y="105"/>
                  <a:pt x="943" y="104"/>
                </a:cubicBezTo>
                <a:cubicBezTo>
                  <a:pt x="943" y="103"/>
                  <a:pt x="944" y="103"/>
                  <a:pt x="945" y="102"/>
                </a:cubicBezTo>
                <a:cubicBezTo>
                  <a:pt x="945" y="102"/>
                  <a:pt x="947" y="101"/>
                  <a:pt x="948" y="101"/>
                </a:cubicBezTo>
                <a:cubicBezTo>
                  <a:pt x="949" y="101"/>
                  <a:pt x="950" y="101"/>
                  <a:pt x="952" y="101"/>
                </a:cubicBezTo>
                <a:lnTo>
                  <a:pt x="983" y="101"/>
                </a:lnTo>
                <a:close/>
                <a:moveTo>
                  <a:pt x="960" y="61"/>
                </a:moveTo>
                <a:cubicBezTo>
                  <a:pt x="960" y="61"/>
                  <a:pt x="959" y="62"/>
                  <a:pt x="958" y="62"/>
                </a:cubicBezTo>
                <a:cubicBezTo>
                  <a:pt x="957" y="63"/>
                  <a:pt x="956" y="63"/>
                  <a:pt x="955" y="63"/>
                </a:cubicBezTo>
                <a:cubicBezTo>
                  <a:pt x="954" y="64"/>
                  <a:pt x="953" y="64"/>
                  <a:pt x="951" y="64"/>
                </a:cubicBezTo>
                <a:lnTo>
                  <a:pt x="920" y="64"/>
                </a:lnTo>
                <a:cubicBezTo>
                  <a:pt x="919" y="64"/>
                  <a:pt x="918" y="64"/>
                  <a:pt x="916" y="63"/>
                </a:cubicBezTo>
                <a:cubicBezTo>
                  <a:pt x="915" y="63"/>
                  <a:pt x="914" y="63"/>
                  <a:pt x="913" y="62"/>
                </a:cubicBezTo>
                <a:cubicBezTo>
                  <a:pt x="912" y="62"/>
                  <a:pt x="911" y="61"/>
                  <a:pt x="910" y="61"/>
                </a:cubicBezTo>
                <a:cubicBezTo>
                  <a:pt x="909" y="60"/>
                  <a:pt x="909" y="59"/>
                  <a:pt x="909" y="59"/>
                </a:cubicBezTo>
                <a:lnTo>
                  <a:pt x="906" y="44"/>
                </a:lnTo>
                <a:cubicBezTo>
                  <a:pt x="905" y="43"/>
                  <a:pt x="906" y="43"/>
                  <a:pt x="906" y="42"/>
                </a:cubicBezTo>
                <a:cubicBezTo>
                  <a:pt x="906" y="41"/>
                  <a:pt x="907" y="41"/>
                  <a:pt x="908" y="41"/>
                </a:cubicBezTo>
                <a:cubicBezTo>
                  <a:pt x="909" y="40"/>
                  <a:pt x="910" y="40"/>
                  <a:pt x="911" y="39"/>
                </a:cubicBezTo>
                <a:cubicBezTo>
                  <a:pt x="912" y="39"/>
                  <a:pt x="913" y="39"/>
                  <a:pt x="915" y="39"/>
                </a:cubicBezTo>
                <a:lnTo>
                  <a:pt x="945" y="39"/>
                </a:lnTo>
                <a:cubicBezTo>
                  <a:pt x="947" y="39"/>
                  <a:pt x="948" y="39"/>
                  <a:pt x="949" y="39"/>
                </a:cubicBezTo>
                <a:cubicBezTo>
                  <a:pt x="951" y="40"/>
                  <a:pt x="952" y="40"/>
                  <a:pt x="953" y="41"/>
                </a:cubicBezTo>
                <a:cubicBezTo>
                  <a:pt x="954" y="41"/>
                  <a:pt x="955" y="41"/>
                  <a:pt x="955" y="42"/>
                </a:cubicBezTo>
                <a:cubicBezTo>
                  <a:pt x="956" y="43"/>
                  <a:pt x="956" y="43"/>
                  <a:pt x="957" y="44"/>
                </a:cubicBezTo>
                <a:lnTo>
                  <a:pt x="960" y="59"/>
                </a:lnTo>
                <a:cubicBezTo>
                  <a:pt x="961" y="59"/>
                  <a:pt x="960" y="60"/>
                  <a:pt x="960" y="61"/>
                </a:cubicBezTo>
                <a:close/>
                <a:moveTo>
                  <a:pt x="916" y="101"/>
                </a:moveTo>
                <a:cubicBezTo>
                  <a:pt x="918" y="101"/>
                  <a:pt x="919" y="101"/>
                  <a:pt x="920" y="101"/>
                </a:cubicBezTo>
                <a:cubicBezTo>
                  <a:pt x="922" y="101"/>
                  <a:pt x="923" y="102"/>
                  <a:pt x="924" y="102"/>
                </a:cubicBezTo>
                <a:cubicBezTo>
                  <a:pt x="925" y="103"/>
                  <a:pt x="926" y="103"/>
                  <a:pt x="927" y="104"/>
                </a:cubicBezTo>
                <a:cubicBezTo>
                  <a:pt x="927" y="105"/>
                  <a:pt x="928" y="105"/>
                  <a:pt x="928" y="106"/>
                </a:cubicBezTo>
                <a:lnTo>
                  <a:pt x="932" y="122"/>
                </a:lnTo>
                <a:cubicBezTo>
                  <a:pt x="932" y="123"/>
                  <a:pt x="932" y="123"/>
                  <a:pt x="931" y="124"/>
                </a:cubicBezTo>
                <a:cubicBezTo>
                  <a:pt x="931" y="125"/>
                  <a:pt x="930" y="125"/>
                  <a:pt x="929" y="126"/>
                </a:cubicBezTo>
                <a:cubicBezTo>
                  <a:pt x="929" y="126"/>
                  <a:pt x="927" y="127"/>
                  <a:pt x="926" y="127"/>
                </a:cubicBezTo>
                <a:cubicBezTo>
                  <a:pt x="925" y="127"/>
                  <a:pt x="924" y="127"/>
                  <a:pt x="922" y="127"/>
                </a:cubicBezTo>
                <a:lnTo>
                  <a:pt x="890" y="127"/>
                </a:lnTo>
                <a:cubicBezTo>
                  <a:pt x="888" y="127"/>
                  <a:pt x="887" y="127"/>
                  <a:pt x="886" y="127"/>
                </a:cubicBezTo>
                <a:cubicBezTo>
                  <a:pt x="884" y="127"/>
                  <a:pt x="883" y="126"/>
                  <a:pt x="882" y="126"/>
                </a:cubicBezTo>
                <a:cubicBezTo>
                  <a:pt x="881" y="125"/>
                  <a:pt x="880" y="125"/>
                  <a:pt x="879" y="124"/>
                </a:cubicBezTo>
                <a:cubicBezTo>
                  <a:pt x="879" y="123"/>
                  <a:pt x="878" y="123"/>
                  <a:pt x="878" y="122"/>
                </a:cubicBezTo>
                <a:lnTo>
                  <a:pt x="875" y="106"/>
                </a:lnTo>
                <a:cubicBezTo>
                  <a:pt x="875" y="105"/>
                  <a:pt x="875" y="105"/>
                  <a:pt x="875" y="104"/>
                </a:cubicBezTo>
                <a:cubicBezTo>
                  <a:pt x="876" y="103"/>
                  <a:pt x="876" y="103"/>
                  <a:pt x="877" y="102"/>
                </a:cubicBezTo>
                <a:cubicBezTo>
                  <a:pt x="878" y="102"/>
                  <a:pt x="879" y="101"/>
                  <a:pt x="881" y="101"/>
                </a:cubicBezTo>
                <a:cubicBezTo>
                  <a:pt x="882" y="101"/>
                  <a:pt x="883" y="101"/>
                  <a:pt x="885" y="101"/>
                </a:cubicBezTo>
                <a:lnTo>
                  <a:pt x="916" y="101"/>
                </a:lnTo>
                <a:close/>
                <a:moveTo>
                  <a:pt x="236" y="161"/>
                </a:moveTo>
                <a:cubicBezTo>
                  <a:pt x="234" y="161"/>
                  <a:pt x="233" y="161"/>
                  <a:pt x="232" y="161"/>
                </a:cubicBezTo>
                <a:cubicBezTo>
                  <a:pt x="231" y="161"/>
                  <a:pt x="229" y="160"/>
                  <a:pt x="229" y="160"/>
                </a:cubicBezTo>
                <a:cubicBezTo>
                  <a:pt x="228" y="159"/>
                  <a:pt x="227" y="159"/>
                  <a:pt x="227" y="158"/>
                </a:cubicBezTo>
                <a:cubicBezTo>
                  <a:pt x="226" y="157"/>
                  <a:pt x="226" y="156"/>
                  <a:pt x="226" y="156"/>
                </a:cubicBezTo>
                <a:lnTo>
                  <a:pt x="230" y="139"/>
                </a:lnTo>
                <a:cubicBezTo>
                  <a:pt x="230" y="138"/>
                  <a:pt x="231" y="137"/>
                  <a:pt x="231" y="137"/>
                </a:cubicBezTo>
                <a:cubicBezTo>
                  <a:pt x="232" y="136"/>
                  <a:pt x="233" y="136"/>
                  <a:pt x="234" y="135"/>
                </a:cubicBezTo>
                <a:cubicBezTo>
                  <a:pt x="235" y="135"/>
                  <a:pt x="236" y="134"/>
                  <a:pt x="238" y="134"/>
                </a:cubicBezTo>
                <a:cubicBezTo>
                  <a:pt x="239" y="134"/>
                  <a:pt x="240" y="133"/>
                  <a:pt x="242" y="133"/>
                </a:cubicBezTo>
                <a:lnTo>
                  <a:pt x="274" y="133"/>
                </a:lnTo>
                <a:cubicBezTo>
                  <a:pt x="276" y="133"/>
                  <a:pt x="277" y="134"/>
                  <a:pt x="278" y="134"/>
                </a:cubicBezTo>
                <a:cubicBezTo>
                  <a:pt x="280" y="134"/>
                  <a:pt x="281" y="135"/>
                  <a:pt x="282" y="135"/>
                </a:cubicBezTo>
                <a:cubicBezTo>
                  <a:pt x="283" y="136"/>
                  <a:pt x="283" y="136"/>
                  <a:pt x="284" y="137"/>
                </a:cubicBezTo>
                <a:cubicBezTo>
                  <a:pt x="284" y="137"/>
                  <a:pt x="284" y="138"/>
                  <a:pt x="284" y="139"/>
                </a:cubicBezTo>
                <a:lnTo>
                  <a:pt x="281" y="156"/>
                </a:lnTo>
                <a:cubicBezTo>
                  <a:pt x="281" y="156"/>
                  <a:pt x="280" y="157"/>
                  <a:pt x="280" y="158"/>
                </a:cubicBezTo>
                <a:cubicBezTo>
                  <a:pt x="279" y="159"/>
                  <a:pt x="278" y="159"/>
                  <a:pt x="277" y="160"/>
                </a:cubicBezTo>
                <a:cubicBezTo>
                  <a:pt x="276" y="160"/>
                  <a:pt x="275" y="161"/>
                  <a:pt x="273" y="161"/>
                </a:cubicBezTo>
                <a:cubicBezTo>
                  <a:pt x="272" y="161"/>
                  <a:pt x="270" y="161"/>
                  <a:pt x="269" y="161"/>
                </a:cubicBezTo>
                <a:lnTo>
                  <a:pt x="236" y="161"/>
                </a:lnTo>
                <a:close/>
                <a:moveTo>
                  <a:pt x="257" y="173"/>
                </a:moveTo>
                <a:lnTo>
                  <a:pt x="253" y="191"/>
                </a:lnTo>
                <a:cubicBezTo>
                  <a:pt x="253" y="192"/>
                  <a:pt x="253" y="192"/>
                  <a:pt x="252" y="193"/>
                </a:cubicBezTo>
                <a:cubicBezTo>
                  <a:pt x="251" y="194"/>
                  <a:pt x="250" y="194"/>
                  <a:pt x="249" y="195"/>
                </a:cubicBezTo>
                <a:cubicBezTo>
                  <a:pt x="248" y="195"/>
                  <a:pt x="247" y="196"/>
                  <a:pt x="246" y="196"/>
                </a:cubicBezTo>
                <a:cubicBezTo>
                  <a:pt x="244" y="197"/>
                  <a:pt x="243" y="197"/>
                  <a:pt x="241" y="197"/>
                </a:cubicBezTo>
                <a:lnTo>
                  <a:pt x="207" y="197"/>
                </a:lnTo>
                <a:cubicBezTo>
                  <a:pt x="206" y="197"/>
                  <a:pt x="204" y="197"/>
                  <a:pt x="203" y="196"/>
                </a:cubicBezTo>
                <a:cubicBezTo>
                  <a:pt x="202" y="196"/>
                  <a:pt x="201" y="196"/>
                  <a:pt x="200" y="195"/>
                </a:cubicBezTo>
                <a:cubicBezTo>
                  <a:pt x="199" y="194"/>
                  <a:pt x="198" y="194"/>
                  <a:pt x="198" y="193"/>
                </a:cubicBezTo>
                <a:cubicBezTo>
                  <a:pt x="197" y="192"/>
                  <a:pt x="197" y="192"/>
                  <a:pt x="198" y="191"/>
                </a:cubicBezTo>
                <a:lnTo>
                  <a:pt x="202" y="173"/>
                </a:lnTo>
                <a:cubicBezTo>
                  <a:pt x="202" y="173"/>
                  <a:pt x="202" y="172"/>
                  <a:pt x="203" y="171"/>
                </a:cubicBezTo>
                <a:cubicBezTo>
                  <a:pt x="204" y="170"/>
                  <a:pt x="205" y="170"/>
                  <a:pt x="206" y="169"/>
                </a:cubicBezTo>
                <a:cubicBezTo>
                  <a:pt x="207" y="169"/>
                  <a:pt x="208" y="168"/>
                  <a:pt x="210" y="168"/>
                </a:cubicBezTo>
                <a:cubicBezTo>
                  <a:pt x="211" y="168"/>
                  <a:pt x="212" y="168"/>
                  <a:pt x="214" y="168"/>
                </a:cubicBezTo>
                <a:lnTo>
                  <a:pt x="247" y="168"/>
                </a:lnTo>
                <a:cubicBezTo>
                  <a:pt x="249" y="168"/>
                  <a:pt x="250" y="168"/>
                  <a:pt x="251" y="168"/>
                </a:cubicBezTo>
                <a:cubicBezTo>
                  <a:pt x="252" y="168"/>
                  <a:pt x="254" y="169"/>
                  <a:pt x="254" y="169"/>
                </a:cubicBezTo>
                <a:cubicBezTo>
                  <a:pt x="255" y="170"/>
                  <a:pt x="256" y="170"/>
                  <a:pt x="256" y="171"/>
                </a:cubicBezTo>
                <a:cubicBezTo>
                  <a:pt x="257" y="172"/>
                  <a:pt x="257" y="173"/>
                  <a:pt x="257" y="173"/>
                </a:cubicBezTo>
                <a:close/>
                <a:moveTo>
                  <a:pt x="265" y="122"/>
                </a:moveTo>
                <a:lnTo>
                  <a:pt x="268" y="106"/>
                </a:lnTo>
                <a:cubicBezTo>
                  <a:pt x="269" y="105"/>
                  <a:pt x="269" y="105"/>
                  <a:pt x="270" y="104"/>
                </a:cubicBezTo>
                <a:cubicBezTo>
                  <a:pt x="270" y="103"/>
                  <a:pt x="271" y="103"/>
                  <a:pt x="272" y="102"/>
                </a:cubicBezTo>
                <a:cubicBezTo>
                  <a:pt x="273" y="102"/>
                  <a:pt x="275" y="101"/>
                  <a:pt x="276" y="101"/>
                </a:cubicBezTo>
                <a:cubicBezTo>
                  <a:pt x="277" y="101"/>
                  <a:pt x="279" y="101"/>
                  <a:pt x="280" y="101"/>
                </a:cubicBezTo>
                <a:lnTo>
                  <a:pt x="312" y="101"/>
                </a:lnTo>
                <a:cubicBezTo>
                  <a:pt x="313" y="101"/>
                  <a:pt x="315" y="101"/>
                  <a:pt x="316" y="101"/>
                </a:cubicBezTo>
                <a:cubicBezTo>
                  <a:pt x="317" y="101"/>
                  <a:pt x="318" y="102"/>
                  <a:pt x="319" y="102"/>
                </a:cubicBezTo>
                <a:cubicBezTo>
                  <a:pt x="320" y="103"/>
                  <a:pt x="321" y="103"/>
                  <a:pt x="321" y="104"/>
                </a:cubicBezTo>
                <a:cubicBezTo>
                  <a:pt x="322" y="105"/>
                  <a:pt x="322" y="105"/>
                  <a:pt x="322" y="106"/>
                </a:cubicBezTo>
                <a:lnTo>
                  <a:pt x="319" y="122"/>
                </a:lnTo>
                <a:cubicBezTo>
                  <a:pt x="319" y="123"/>
                  <a:pt x="318" y="123"/>
                  <a:pt x="318" y="124"/>
                </a:cubicBezTo>
                <a:cubicBezTo>
                  <a:pt x="317" y="125"/>
                  <a:pt x="316" y="125"/>
                  <a:pt x="315" y="126"/>
                </a:cubicBezTo>
                <a:cubicBezTo>
                  <a:pt x="314" y="126"/>
                  <a:pt x="313" y="127"/>
                  <a:pt x="312" y="127"/>
                </a:cubicBezTo>
                <a:cubicBezTo>
                  <a:pt x="310" y="127"/>
                  <a:pt x="309" y="127"/>
                  <a:pt x="307" y="127"/>
                </a:cubicBezTo>
                <a:lnTo>
                  <a:pt x="275" y="127"/>
                </a:lnTo>
                <a:cubicBezTo>
                  <a:pt x="273" y="127"/>
                  <a:pt x="272" y="127"/>
                  <a:pt x="271" y="127"/>
                </a:cubicBezTo>
                <a:cubicBezTo>
                  <a:pt x="270" y="127"/>
                  <a:pt x="269" y="126"/>
                  <a:pt x="268" y="126"/>
                </a:cubicBezTo>
                <a:cubicBezTo>
                  <a:pt x="267" y="125"/>
                  <a:pt x="266" y="125"/>
                  <a:pt x="266" y="124"/>
                </a:cubicBezTo>
                <a:cubicBezTo>
                  <a:pt x="265" y="123"/>
                  <a:pt x="265" y="123"/>
                  <a:pt x="265" y="122"/>
                </a:cubicBezTo>
                <a:close/>
                <a:moveTo>
                  <a:pt x="270" y="173"/>
                </a:moveTo>
                <a:cubicBezTo>
                  <a:pt x="270" y="173"/>
                  <a:pt x="271" y="172"/>
                  <a:pt x="272" y="171"/>
                </a:cubicBezTo>
                <a:cubicBezTo>
                  <a:pt x="272" y="170"/>
                  <a:pt x="273" y="170"/>
                  <a:pt x="274" y="169"/>
                </a:cubicBezTo>
                <a:cubicBezTo>
                  <a:pt x="275" y="169"/>
                  <a:pt x="277" y="168"/>
                  <a:pt x="278" y="168"/>
                </a:cubicBezTo>
                <a:cubicBezTo>
                  <a:pt x="279" y="168"/>
                  <a:pt x="281" y="168"/>
                  <a:pt x="282" y="168"/>
                </a:cubicBezTo>
                <a:lnTo>
                  <a:pt x="334" y="168"/>
                </a:lnTo>
                <a:cubicBezTo>
                  <a:pt x="335" y="168"/>
                  <a:pt x="337" y="168"/>
                  <a:pt x="338" y="168"/>
                </a:cubicBezTo>
                <a:cubicBezTo>
                  <a:pt x="339" y="168"/>
                  <a:pt x="341" y="169"/>
                  <a:pt x="341" y="169"/>
                </a:cubicBezTo>
                <a:cubicBezTo>
                  <a:pt x="342" y="170"/>
                  <a:pt x="343" y="170"/>
                  <a:pt x="344" y="171"/>
                </a:cubicBezTo>
                <a:cubicBezTo>
                  <a:pt x="344" y="172"/>
                  <a:pt x="344" y="173"/>
                  <a:pt x="344" y="173"/>
                </a:cubicBezTo>
                <a:lnTo>
                  <a:pt x="342" y="191"/>
                </a:lnTo>
                <a:cubicBezTo>
                  <a:pt x="341" y="192"/>
                  <a:pt x="341" y="192"/>
                  <a:pt x="340" y="193"/>
                </a:cubicBezTo>
                <a:cubicBezTo>
                  <a:pt x="340" y="194"/>
                  <a:pt x="339" y="194"/>
                  <a:pt x="338" y="195"/>
                </a:cubicBezTo>
                <a:cubicBezTo>
                  <a:pt x="337" y="195"/>
                  <a:pt x="335" y="196"/>
                  <a:pt x="334" y="196"/>
                </a:cubicBezTo>
                <a:cubicBezTo>
                  <a:pt x="333" y="197"/>
                  <a:pt x="331" y="197"/>
                  <a:pt x="329" y="197"/>
                </a:cubicBezTo>
                <a:lnTo>
                  <a:pt x="277" y="197"/>
                </a:lnTo>
                <a:cubicBezTo>
                  <a:pt x="276" y="197"/>
                  <a:pt x="274" y="197"/>
                  <a:pt x="273" y="196"/>
                </a:cubicBezTo>
                <a:cubicBezTo>
                  <a:pt x="272" y="196"/>
                  <a:pt x="270" y="196"/>
                  <a:pt x="269" y="195"/>
                </a:cubicBezTo>
                <a:cubicBezTo>
                  <a:pt x="269" y="194"/>
                  <a:pt x="268" y="194"/>
                  <a:pt x="267" y="193"/>
                </a:cubicBezTo>
                <a:cubicBezTo>
                  <a:pt x="267" y="192"/>
                  <a:pt x="267" y="192"/>
                  <a:pt x="267" y="191"/>
                </a:cubicBezTo>
                <a:lnTo>
                  <a:pt x="270" y="173"/>
                </a:lnTo>
                <a:close/>
                <a:moveTo>
                  <a:pt x="340" y="161"/>
                </a:moveTo>
                <a:lnTo>
                  <a:pt x="307" y="161"/>
                </a:lnTo>
                <a:cubicBezTo>
                  <a:pt x="306" y="161"/>
                  <a:pt x="304" y="161"/>
                  <a:pt x="303" y="161"/>
                </a:cubicBezTo>
                <a:cubicBezTo>
                  <a:pt x="302" y="161"/>
                  <a:pt x="301" y="160"/>
                  <a:pt x="300" y="160"/>
                </a:cubicBezTo>
                <a:cubicBezTo>
                  <a:pt x="299" y="159"/>
                  <a:pt x="298" y="159"/>
                  <a:pt x="298" y="158"/>
                </a:cubicBezTo>
                <a:cubicBezTo>
                  <a:pt x="297" y="157"/>
                  <a:pt x="297" y="156"/>
                  <a:pt x="297" y="156"/>
                </a:cubicBezTo>
                <a:lnTo>
                  <a:pt x="300" y="139"/>
                </a:lnTo>
                <a:cubicBezTo>
                  <a:pt x="300" y="138"/>
                  <a:pt x="301" y="137"/>
                  <a:pt x="302" y="137"/>
                </a:cubicBezTo>
                <a:cubicBezTo>
                  <a:pt x="302" y="136"/>
                  <a:pt x="303" y="136"/>
                  <a:pt x="304" y="135"/>
                </a:cubicBezTo>
                <a:cubicBezTo>
                  <a:pt x="305" y="135"/>
                  <a:pt x="306" y="134"/>
                  <a:pt x="308" y="134"/>
                </a:cubicBezTo>
                <a:cubicBezTo>
                  <a:pt x="309" y="134"/>
                  <a:pt x="311" y="133"/>
                  <a:pt x="312" y="133"/>
                </a:cubicBezTo>
                <a:lnTo>
                  <a:pt x="344" y="133"/>
                </a:lnTo>
                <a:cubicBezTo>
                  <a:pt x="346" y="133"/>
                  <a:pt x="347" y="134"/>
                  <a:pt x="349" y="134"/>
                </a:cubicBezTo>
                <a:cubicBezTo>
                  <a:pt x="350" y="134"/>
                  <a:pt x="351" y="135"/>
                  <a:pt x="352" y="135"/>
                </a:cubicBezTo>
                <a:cubicBezTo>
                  <a:pt x="353" y="136"/>
                  <a:pt x="354" y="136"/>
                  <a:pt x="354" y="137"/>
                </a:cubicBezTo>
                <a:cubicBezTo>
                  <a:pt x="354" y="137"/>
                  <a:pt x="355" y="138"/>
                  <a:pt x="355" y="139"/>
                </a:cubicBezTo>
                <a:lnTo>
                  <a:pt x="352" y="156"/>
                </a:lnTo>
                <a:cubicBezTo>
                  <a:pt x="352" y="156"/>
                  <a:pt x="352" y="157"/>
                  <a:pt x="351" y="158"/>
                </a:cubicBezTo>
                <a:cubicBezTo>
                  <a:pt x="350" y="159"/>
                  <a:pt x="349" y="159"/>
                  <a:pt x="348" y="160"/>
                </a:cubicBezTo>
                <a:cubicBezTo>
                  <a:pt x="347" y="160"/>
                  <a:pt x="346" y="161"/>
                  <a:pt x="345" y="161"/>
                </a:cubicBezTo>
                <a:cubicBezTo>
                  <a:pt x="343" y="161"/>
                  <a:pt x="342" y="161"/>
                  <a:pt x="340" y="161"/>
                </a:cubicBezTo>
                <a:close/>
                <a:moveTo>
                  <a:pt x="343" y="127"/>
                </a:moveTo>
                <a:cubicBezTo>
                  <a:pt x="342" y="127"/>
                  <a:pt x="340" y="127"/>
                  <a:pt x="339" y="127"/>
                </a:cubicBezTo>
                <a:cubicBezTo>
                  <a:pt x="338" y="127"/>
                  <a:pt x="337" y="126"/>
                  <a:pt x="336" y="126"/>
                </a:cubicBezTo>
                <a:cubicBezTo>
                  <a:pt x="335" y="125"/>
                  <a:pt x="334" y="125"/>
                  <a:pt x="334" y="124"/>
                </a:cubicBezTo>
                <a:cubicBezTo>
                  <a:pt x="333" y="123"/>
                  <a:pt x="333" y="123"/>
                  <a:pt x="333" y="122"/>
                </a:cubicBezTo>
                <a:lnTo>
                  <a:pt x="336" y="106"/>
                </a:lnTo>
                <a:cubicBezTo>
                  <a:pt x="336" y="105"/>
                  <a:pt x="336" y="105"/>
                  <a:pt x="337" y="104"/>
                </a:cubicBezTo>
                <a:cubicBezTo>
                  <a:pt x="338" y="103"/>
                  <a:pt x="338" y="103"/>
                  <a:pt x="340" y="102"/>
                </a:cubicBezTo>
                <a:cubicBezTo>
                  <a:pt x="341" y="102"/>
                  <a:pt x="342" y="101"/>
                  <a:pt x="343" y="101"/>
                </a:cubicBezTo>
                <a:cubicBezTo>
                  <a:pt x="344" y="101"/>
                  <a:pt x="346" y="101"/>
                  <a:pt x="347" y="101"/>
                </a:cubicBezTo>
                <a:lnTo>
                  <a:pt x="379" y="101"/>
                </a:lnTo>
                <a:cubicBezTo>
                  <a:pt x="380" y="101"/>
                  <a:pt x="382" y="101"/>
                  <a:pt x="383" y="101"/>
                </a:cubicBezTo>
                <a:cubicBezTo>
                  <a:pt x="384" y="101"/>
                  <a:pt x="385" y="102"/>
                  <a:pt x="386" y="102"/>
                </a:cubicBezTo>
                <a:cubicBezTo>
                  <a:pt x="387" y="103"/>
                  <a:pt x="388" y="103"/>
                  <a:pt x="388" y="104"/>
                </a:cubicBezTo>
                <a:cubicBezTo>
                  <a:pt x="389" y="105"/>
                  <a:pt x="389" y="105"/>
                  <a:pt x="389" y="106"/>
                </a:cubicBezTo>
                <a:lnTo>
                  <a:pt x="387" y="122"/>
                </a:lnTo>
                <a:cubicBezTo>
                  <a:pt x="387" y="123"/>
                  <a:pt x="386" y="123"/>
                  <a:pt x="386" y="124"/>
                </a:cubicBezTo>
                <a:cubicBezTo>
                  <a:pt x="385" y="125"/>
                  <a:pt x="384" y="125"/>
                  <a:pt x="383" y="126"/>
                </a:cubicBezTo>
                <a:cubicBezTo>
                  <a:pt x="382" y="126"/>
                  <a:pt x="381" y="127"/>
                  <a:pt x="380" y="127"/>
                </a:cubicBezTo>
                <a:cubicBezTo>
                  <a:pt x="378" y="127"/>
                  <a:pt x="377" y="127"/>
                  <a:pt x="376" y="127"/>
                </a:cubicBezTo>
                <a:lnTo>
                  <a:pt x="343" y="127"/>
                </a:lnTo>
                <a:close/>
                <a:moveTo>
                  <a:pt x="455" y="122"/>
                </a:moveTo>
                <a:cubicBezTo>
                  <a:pt x="455" y="123"/>
                  <a:pt x="455" y="123"/>
                  <a:pt x="454" y="124"/>
                </a:cubicBezTo>
                <a:cubicBezTo>
                  <a:pt x="453" y="125"/>
                  <a:pt x="453" y="125"/>
                  <a:pt x="452" y="126"/>
                </a:cubicBezTo>
                <a:cubicBezTo>
                  <a:pt x="451" y="126"/>
                  <a:pt x="449" y="127"/>
                  <a:pt x="448" y="127"/>
                </a:cubicBezTo>
                <a:cubicBezTo>
                  <a:pt x="447" y="127"/>
                  <a:pt x="445" y="127"/>
                  <a:pt x="444" y="127"/>
                </a:cubicBezTo>
                <a:lnTo>
                  <a:pt x="412" y="127"/>
                </a:lnTo>
                <a:cubicBezTo>
                  <a:pt x="410" y="127"/>
                  <a:pt x="409" y="127"/>
                  <a:pt x="407" y="127"/>
                </a:cubicBezTo>
                <a:cubicBezTo>
                  <a:pt x="406" y="127"/>
                  <a:pt x="405" y="126"/>
                  <a:pt x="404" y="126"/>
                </a:cubicBezTo>
                <a:cubicBezTo>
                  <a:pt x="403" y="125"/>
                  <a:pt x="403" y="125"/>
                  <a:pt x="402" y="124"/>
                </a:cubicBezTo>
                <a:cubicBezTo>
                  <a:pt x="402" y="123"/>
                  <a:pt x="401" y="123"/>
                  <a:pt x="401" y="122"/>
                </a:cubicBezTo>
                <a:lnTo>
                  <a:pt x="403" y="106"/>
                </a:lnTo>
                <a:cubicBezTo>
                  <a:pt x="403" y="105"/>
                  <a:pt x="404" y="105"/>
                  <a:pt x="404" y="104"/>
                </a:cubicBezTo>
                <a:cubicBezTo>
                  <a:pt x="405" y="103"/>
                  <a:pt x="406" y="103"/>
                  <a:pt x="407" y="102"/>
                </a:cubicBezTo>
                <a:cubicBezTo>
                  <a:pt x="408" y="102"/>
                  <a:pt x="409" y="101"/>
                  <a:pt x="410" y="101"/>
                </a:cubicBezTo>
                <a:cubicBezTo>
                  <a:pt x="412" y="101"/>
                  <a:pt x="413" y="101"/>
                  <a:pt x="414" y="101"/>
                </a:cubicBezTo>
                <a:lnTo>
                  <a:pt x="446" y="101"/>
                </a:lnTo>
                <a:cubicBezTo>
                  <a:pt x="448" y="101"/>
                  <a:pt x="449" y="101"/>
                  <a:pt x="450" y="101"/>
                </a:cubicBezTo>
                <a:cubicBezTo>
                  <a:pt x="452" y="101"/>
                  <a:pt x="453" y="102"/>
                  <a:pt x="454" y="102"/>
                </a:cubicBezTo>
                <a:cubicBezTo>
                  <a:pt x="454" y="103"/>
                  <a:pt x="455" y="103"/>
                  <a:pt x="456" y="104"/>
                </a:cubicBezTo>
                <a:cubicBezTo>
                  <a:pt x="456" y="105"/>
                  <a:pt x="456" y="105"/>
                  <a:pt x="456" y="106"/>
                </a:cubicBezTo>
                <a:lnTo>
                  <a:pt x="455" y="122"/>
                </a:lnTo>
                <a:close/>
                <a:moveTo>
                  <a:pt x="485" y="133"/>
                </a:moveTo>
                <a:cubicBezTo>
                  <a:pt x="486" y="133"/>
                  <a:pt x="488" y="134"/>
                  <a:pt x="489" y="134"/>
                </a:cubicBezTo>
                <a:cubicBezTo>
                  <a:pt x="490" y="134"/>
                  <a:pt x="491" y="135"/>
                  <a:pt x="492" y="135"/>
                </a:cubicBezTo>
                <a:cubicBezTo>
                  <a:pt x="493" y="136"/>
                  <a:pt x="494" y="136"/>
                  <a:pt x="495" y="137"/>
                </a:cubicBezTo>
                <a:cubicBezTo>
                  <a:pt x="495" y="137"/>
                  <a:pt x="495" y="138"/>
                  <a:pt x="495" y="139"/>
                </a:cubicBezTo>
                <a:lnTo>
                  <a:pt x="494" y="156"/>
                </a:lnTo>
                <a:cubicBezTo>
                  <a:pt x="494" y="156"/>
                  <a:pt x="494" y="157"/>
                  <a:pt x="493" y="158"/>
                </a:cubicBezTo>
                <a:cubicBezTo>
                  <a:pt x="493" y="159"/>
                  <a:pt x="492" y="159"/>
                  <a:pt x="491" y="160"/>
                </a:cubicBezTo>
                <a:cubicBezTo>
                  <a:pt x="490" y="160"/>
                  <a:pt x="489" y="161"/>
                  <a:pt x="487" y="161"/>
                </a:cubicBezTo>
                <a:cubicBezTo>
                  <a:pt x="486" y="161"/>
                  <a:pt x="485" y="161"/>
                  <a:pt x="483" y="161"/>
                </a:cubicBezTo>
                <a:lnTo>
                  <a:pt x="450" y="161"/>
                </a:lnTo>
                <a:cubicBezTo>
                  <a:pt x="449" y="161"/>
                  <a:pt x="447" y="161"/>
                  <a:pt x="446" y="161"/>
                </a:cubicBezTo>
                <a:cubicBezTo>
                  <a:pt x="445" y="161"/>
                  <a:pt x="443" y="160"/>
                  <a:pt x="443" y="160"/>
                </a:cubicBezTo>
                <a:cubicBezTo>
                  <a:pt x="442" y="159"/>
                  <a:pt x="441" y="159"/>
                  <a:pt x="440" y="158"/>
                </a:cubicBezTo>
                <a:cubicBezTo>
                  <a:pt x="440" y="157"/>
                  <a:pt x="440" y="156"/>
                  <a:pt x="440" y="156"/>
                </a:cubicBezTo>
                <a:lnTo>
                  <a:pt x="441" y="139"/>
                </a:lnTo>
                <a:cubicBezTo>
                  <a:pt x="441" y="138"/>
                  <a:pt x="442" y="137"/>
                  <a:pt x="442" y="137"/>
                </a:cubicBezTo>
                <a:cubicBezTo>
                  <a:pt x="443" y="136"/>
                  <a:pt x="444" y="136"/>
                  <a:pt x="445" y="135"/>
                </a:cubicBezTo>
                <a:cubicBezTo>
                  <a:pt x="446" y="135"/>
                  <a:pt x="447" y="134"/>
                  <a:pt x="448" y="134"/>
                </a:cubicBezTo>
                <a:cubicBezTo>
                  <a:pt x="449" y="134"/>
                  <a:pt x="451" y="133"/>
                  <a:pt x="452" y="133"/>
                </a:cubicBezTo>
                <a:lnTo>
                  <a:pt x="485" y="133"/>
                </a:lnTo>
                <a:close/>
                <a:moveTo>
                  <a:pt x="415" y="133"/>
                </a:moveTo>
                <a:cubicBezTo>
                  <a:pt x="416" y="133"/>
                  <a:pt x="418" y="134"/>
                  <a:pt x="419" y="134"/>
                </a:cubicBezTo>
                <a:cubicBezTo>
                  <a:pt x="420" y="134"/>
                  <a:pt x="421" y="135"/>
                  <a:pt x="422" y="135"/>
                </a:cubicBezTo>
                <a:cubicBezTo>
                  <a:pt x="423" y="136"/>
                  <a:pt x="424" y="136"/>
                  <a:pt x="424" y="137"/>
                </a:cubicBezTo>
                <a:cubicBezTo>
                  <a:pt x="425" y="137"/>
                  <a:pt x="425" y="138"/>
                  <a:pt x="425" y="139"/>
                </a:cubicBezTo>
                <a:lnTo>
                  <a:pt x="423" y="156"/>
                </a:lnTo>
                <a:cubicBezTo>
                  <a:pt x="423" y="156"/>
                  <a:pt x="423" y="157"/>
                  <a:pt x="422" y="158"/>
                </a:cubicBezTo>
                <a:cubicBezTo>
                  <a:pt x="422" y="159"/>
                  <a:pt x="421" y="159"/>
                  <a:pt x="420" y="160"/>
                </a:cubicBezTo>
                <a:cubicBezTo>
                  <a:pt x="419" y="160"/>
                  <a:pt x="417" y="161"/>
                  <a:pt x="416" y="161"/>
                </a:cubicBezTo>
                <a:cubicBezTo>
                  <a:pt x="415" y="161"/>
                  <a:pt x="413" y="161"/>
                  <a:pt x="412" y="161"/>
                </a:cubicBezTo>
                <a:lnTo>
                  <a:pt x="379" y="161"/>
                </a:lnTo>
                <a:cubicBezTo>
                  <a:pt x="377" y="161"/>
                  <a:pt x="376" y="161"/>
                  <a:pt x="375" y="161"/>
                </a:cubicBezTo>
                <a:cubicBezTo>
                  <a:pt x="373" y="161"/>
                  <a:pt x="372" y="160"/>
                  <a:pt x="371" y="160"/>
                </a:cubicBezTo>
                <a:cubicBezTo>
                  <a:pt x="370" y="159"/>
                  <a:pt x="370" y="159"/>
                  <a:pt x="369" y="158"/>
                </a:cubicBezTo>
                <a:cubicBezTo>
                  <a:pt x="369" y="157"/>
                  <a:pt x="368" y="156"/>
                  <a:pt x="369" y="156"/>
                </a:cubicBezTo>
                <a:lnTo>
                  <a:pt x="371" y="139"/>
                </a:lnTo>
                <a:cubicBezTo>
                  <a:pt x="371" y="138"/>
                  <a:pt x="371" y="137"/>
                  <a:pt x="372" y="137"/>
                </a:cubicBezTo>
                <a:cubicBezTo>
                  <a:pt x="372" y="136"/>
                  <a:pt x="373" y="136"/>
                  <a:pt x="374" y="135"/>
                </a:cubicBezTo>
                <a:cubicBezTo>
                  <a:pt x="375" y="135"/>
                  <a:pt x="377" y="134"/>
                  <a:pt x="378" y="134"/>
                </a:cubicBezTo>
                <a:cubicBezTo>
                  <a:pt x="379" y="134"/>
                  <a:pt x="381" y="133"/>
                  <a:pt x="382" y="133"/>
                </a:cubicBezTo>
                <a:lnTo>
                  <a:pt x="415" y="133"/>
                </a:lnTo>
                <a:close/>
                <a:moveTo>
                  <a:pt x="361" y="173"/>
                </a:moveTo>
                <a:cubicBezTo>
                  <a:pt x="361" y="173"/>
                  <a:pt x="362" y="172"/>
                  <a:pt x="362" y="171"/>
                </a:cubicBezTo>
                <a:cubicBezTo>
                  <a:pt x="363" y="170"/>
                  <a:pt x="364" y="170"/>
                  <a:pt x="365" y="169"/>
                </a:cubicBezTo>
                <a:cubicBezTo>
                  <a:pt x="366" y="169"/>
                  <a:pt x="367" y="168"/>
                  <a:pt x="369" y="168"/>
                </a:cubicBezTo>
                <a:cubicBezTo>
                  <a:pt x="370" y="168"/>
                  <a:pt x="371" y="168"/>
                  <a:pt x="373" y="168"/>
                </a:cubicBezTo>
                <a:lnTo>
                  <a:pt x="719" y="168"/>
                </a:lnTo>
                <a:cubicBezTo>
                  <a:pt x="720" y="168"/>
                  <a:pt x="722" y="168"/>
                  <a:pt x="723" y="168"/>
                </a:cubicBezTo>
                <a:cubicBezTo>
                  <a:pt x="725" y="168"/>
                  <a:pt x="726" y="169"/>
                  <a:pt x="727" y="169"/>
                </a:cubicBezTo>
                <a:cubicBezTo>
                  <a:pt x="728" y="170"/>
                  <a:pt x="729" y="170"/>
                  <a:pt x="729" y="171"/>
                </a:cubicBezTo>
                <a:cubicBezTo>
                  <a:pt x="730" y="172"/>
                  <a:pt x="730" y="173"/>
                  <a:pt x="730" y="173"/>
                </a:cubicBezTo>
                <a:lnTo>
                  <a:pt x="732" y="191"/>
                </a:lnTo>
                <a:cubicBezTo>
                  <a:pt x="732" y="192"/>
                  <a:pt x="732" y="192"/>
                  <a:pt x="731" y="193"/>
                </a:cubicBezTo>
                <a:cubicBezTo>
                  <a:pt x="731" y="194"/>
                  <a:pt x="730" y="194"/>
                  <a:pt x="729" y="195"/>
                </a:cubicBezTo>
                <a:cubicBezTo>
                  <a:pt x="728" y="195"/>
                  <a:pt x="727" y="196"/>
                  <a:pt x="726" y="196"/>
                </a:cubicBezTo>
                <a:cubicBezTo>
                  <a:pt x="724" y="197"/>
                  <a:pt x="723" y="197"/>
                  <a:pt x="721" y="197"/>
                </a:cubicBezTo>
                <a:lnTo>
                  <a:pt x="369" y="197"/>
                </a:lnTo>
                <a:cubicBezTo>
                  <a:pt x="368" y="197"/>
                  <a:pt x="366" y="197"/>
                  <a:pt x="365" y="196"/>
                </a:cubicBezTo>
                <a:cubicBezTo>
                  <a:pt x="364" y="196"/>
                  <a:pt x="363" y="196"/>
                  <a:pt x="362" y="195"/>
                </a:cubicBezTo>
                <a:cubicBezTo>
                  <a:pt x="361" y="194"/>
                  <a:pt x="360" y="194"/>
                  <a:pt x="359" y="193"/>
                </a:cubicBezTo>
                <a:cubicBezTo>
                  <a:pt x="359" y="192"/>
                  <a:pt x="359" y="192"/>
                  <a:pt x="359" y="191"/>
                </a:cubicBezTo>
                <a:lnTo>
                  <a:pt x="361" y="173"/>
                </a:lnTo>
                <a:close/>
                <a:moveTo>
                  <a:pt x="511" y="156"/>
                </a:moveTo>
                <a:lnTo>
                  <a:pt x="512" y="139"/>
                </a:lnTo>
                <a:cubicBezTo>
                  <a:pt x="512" y="138"/>
                  <a:pt x="512" y="137"/>
                  <a:pt x="512" y="137"/>
                </a:cubicBezTo>
                <a:cubicBezTo>
                  <a:pt x="513" y="136"/>
                  <a:pt x="514" y="136"/>
                  <a:pt x="515" y="135"/>
                </a:cubicBezTo>
                <a:cubicBezTo>
                  <a:pt x="516" y="135"/>
                  <a:pt x="517" y="134"/>
                  <a:pt x="518" y="134"/>
                </a:cubicBezTo>
                <a:cubicBezTo>
                  <a:pt x="520" y="134"/>
                  <a:pt x="521" y="133"/>
                  <a:pt x="523" y="133"/>
                </a:cubicBezTo>
                <a:lnTo>
                  <a:pt x="555" y="133"/>
                </a:lnTo>
                <a:cubicBezTo>
                  <a:pt x="556" y="133"/>
                  <a:pt x="558" y="134"/>
                  <a:pt x="559" y="134"/>
                </a:cubicBezTo>
                <a:cubicBezTo>
                  <a:pt x="560" y="134"/>
                  <a:pt x="562" y="135"/>
                  <a:pt x="563" y="135"/>
                </a:cubicBezTo>
                <a:cubicBezTo>
                  <a:pt x="564" y="136"/>
                  <a:pt x="564" y="136"/>
                  <a:pt x="565" y="137"/>
                </a:cubicBezTo>
                <a:cubicBezTo>
                  <a:pt x="565" y="137"/>
                  <a:pt x="566" y="138"/>
                  <a:pt x="566" y="139"/>
                </a:cubicBezTo>
                <a:lnTo>
                  <a:pt x="566" y="156"/>
                </a:lnTo>
                <a:cubicBezTo>
                  <a:pt x="566" y="156"/>
                  <a:pt x="565" y="157"/>
                  <a:pt x="565" y="158"/>
                </a:cubicBezTo>
                <a:cubicBezTo>
                  <a:pt x="564" y="159"/>
                  <a:pt x="563" y="159"/>
                  <a:pt x="562" y="160"/>
                </a:cubicBezTo>
                <a:cubicBezTo>
                  <a:pt x="561" y="160"/>
                  <a:pt x="560" y="161"/>
                  <a:pt x="559" y="161"/>
                </a:cubicBezTo>
                <a:cubicBezTo>
                  <a:pt x="558" y="161"/>
                  <a:pt x="556" y="161"/>
                  <a:pt x="555" y="161"/>
                </a:cubicBezTo>
                <a:lnTo>
                  <a:pt x="522" y="161"/>
                </a:lnTo>
                <a:cubicBezTo>
                  <a:pt x="520" y="161"/>
                  <a:pt x="519" y="161"/>
                  <a:pt x="517" y="161"/>
                </a:cubicBezTo>
                <a:cubicBezTo>
                  <a:pt x="516" y="161"/>
                  <a:pt x="515" y="160"/>
                  <a:pt x="514" y="160"/>
                </a:cubicBezTo>
                <a:cubicBezTo>
                  <a:pt x="513" y="159"/>
                  <a:pt x="512" y="158"/>
                  <a:pt x="512" y="158"/>
                </a:cubicBezTo>
                <a:cubicBezTo>
                  <a:pt x="511" y="157"/>
                  <a:pt x="511" y="156"/>
                  <a:pt x="511" y="156"/>
                </a:cubicBezTo>
                <a:close/>
                <a:moveTo>
                  <a:pt x="731" y="161"/>
                </a:moveTo>
                <a:cubicBezTo>
                  <a:pt x="730" y="161"/>
                  <a:pt x="729" y="160"/>
                  <a:pt x="728" y="160"/>
                </a:cubicBezTo>
                <a:cubicBezTo>
                  <a:pt x="727" y="159"/>
                  <a:pt x="726" y="159"/>
                  <a:pt x="725" y="158"/>
                </a:cubicBezTo>
                <a:cubicBezTo>
                  <a:pt x="725" y="157"/>
                  <a:pt x="724" y="156"/>
                  <a:pt x="724" y="156"/>
                </a:cubicBezTo>
                <a:lnTo>
                  <a:pt x="723" y="139"/>
                </a:lnTo>
                <a:cubicBezTo>
                  <a:pt x="723" y="138"/>
                  <a:pt x="723" y="137"/>
                  <a:pt x="723" y="137"/>
                </a:cubicBezTo>
                <a:cubicBezTo>
                  <a:pt x="724" y="136"/>
                  <a:pt x="725" y="136"/>
                  <a:pt x="726" y="135"/>
                </a:cubicBezTo>
                <a:cubicBezTo>
                  <a:pt x="726" y="135"/>
                  <a:pt x="728" y="134"/>
                  <a:pt x="729" y="134"/>
                </a:cubicBezTo>
                <a:cubicBezTo>
                  <a:pt x="730" y="134"/>
                  <a:pt x="732" y="133"/>
                  <a:pt x="733" y="133"/>
                </a:cubicBezTo>
                <a:lnTo>
                  <a:pt x="765" y="133"/>
                </a:lnTo>
                <a:cubicBezTo>
                  <a:pt x="767" y="133"/>
                  <a:pt x="768" y="134"/>
                  <a:pt x="770" y="134"/>
                </a:cubicBezTo>
                <a:cubicBezTo>
                  <a:pt x="771" y="134"/>
                  <a:pt x="772" y="135"/>
                  <a:pt x="773" y="135"/>
                </a:cubicBezTo>
                <a:cubicBezTo>
                  <a:pt x="774" y="136"/>
                  <a:pt x="775" y="136"/>
                  <a:pt x="776" y="137"/>
                </a:cubicBezTo>
                <a:cubicBezTo>
                  <a:pt x="776" y="137"/>
                  <a:pt x="777" y="138"/>
                  <a:pt x="777" y="139"/>
                </a:cubicBezTo>
                <a:lnTo>
                  <a:pt x="779" y="156"/>
                </a:lnTo>
                <a:cubicBezTo>
                  <a:pt x="779" y="156"/>
                  <a:pt x="779" y="157"/>
                  <a:pt x="778" y="158"/>
                </a:cubicBezTo>
                <a:cubicBezTo>
                  <a:pt x="778" y="159"/>
                  <a:pt x="777" y="159"/>
                  <a:pt x="776" y="160"/>
                </a:cubicBezTo>
                <a:cubicBezTo>
                  <a:pt x="775" y="160"/>
                  <a:pt x="774" y="161"/>
                  <a:pt x="773" y="161"/>
                </a:cubicBezTo>
                <a:cubicBezTo>
                  <a:pt x="772" y="161"/>
                  <a:pt x="770" y="161"/>
                  <a:pt x="769" y="161"/>
                </a:cubicBezTo>
                <a:lnTo>
                  <a:pt x="736" y="161"/>
                </a:lnTo>
                <a:cubicBezTo>
                  <a:pt x="734" y="161"/>
                  <a:pt x="733" y="161"/>
                  <a:pt x="731" y="161"/>
                </a:cubicBezTo>
                <a:close/>
                <a:moveTo>
                  <a:pt x="749" y="171"/>
                </a:moveTo>
                <a:cubicBezTo>
                  <a:pt x="749" y="170"/>
                  <a:pt x="750" y="170"/>
                  <a:pt x="751" y="169"/>
                </a:cubicBezTo>
                <a:cubicBezTo>
                  <a:pt x="752" y="169"/>
                  <a:pt x="753" y="168"/>
                  <a:pt x="754" y="168"/>
                </a:cubicBezTo>
                <a:cubicBezTo>
                  <a:pt x="755" y="168"/>
                  <a:pt x="757" y="168"/>
                  <a:pt x="758" y="168"/>
                </a:cubicBezTo>
                <a:lnTo>
                  <a:pt x="810" y="168"/>
                </a:lnTo>
                <a:cubicBezTo>
                  <a:pt x="811" y="168"/>
                  <a:pt x="813" y="168"/>
                  <a:pt x="814" y="168"/>
                </a:cubicBezTo>
                <a:cubicBezTo>
                  <a:pt x="816" y="168"/>
                  <a:pt x="817" y="169"/>
                  <a:pt x="818" y="169"/>
                </a:cubicBezTo>
                <a:cubicBezTo>
                  <a:pt x="819" y="170"/>
                  <a:pt x="820" y="170"/>
                  <a:pt x="821" y="171"/>
                </a:cubicBezTo>
                <a:cubicBezTo>
                  <a:pt x="821" y="172"/>
                  <a:pt x="822" y="173"/>
                  <a:pt x="822" y="173"/>
                </a:cubicBezTo>
                <a:lnTo>
                  <a:pt x="824" y="191"/>
                </a:lnTo>
                <a:cubicBezTo>
                  <a:pt x="825" y="192"/>
                  <a:pt x="824" y="192"/>
                  <a:pt x="824" y="193"/>
                </a:cubicBezTo>
                <a:cubicBezTo>
                  <a:pt x="824" y="194"/>
                  <a:pt x="823" y="194"/>
                  <a:pt x="822" y="195"/>
                </a:cubicBezTo>
                <a:cubicBezTo>
                  <a:pt x="821" y="195"/>
                  <a:pt x="820" y="196"/>
                  <a:pt x="818" y="196"/>
                </a:cubicBezTo>
                <a:cubicBezTo>
                  <a:pt x="817" y="196"/>
                  <a:pt x="816" y="197"/>
                  <a:pt x="814" y="197"/>
                </a:cubicBezTo>
                <a:lnTo>
                  <a:pt x="762" y="197"/>
                </a:lnTo>
                <a:cubicBezTo>
                  <a:pt x="760" y="197"/>
                  <a:pt x="759" y="197"/>
                  <a:pt x="757" y="196"/>
                </a:cubicBezTo>
                <a:cubicBezTo>
                  <a:pt x="756" y="196"/>
                  <a:pt x="755" y="195"/>
                  <a:pt x="754" y="195"/>
                </a:cubicBezTo>
                <a:cubicBezTo>
                  <a:pt x="753" y="194"/>
                  <a:pt x="752" y="194"/>
                  <a:pt x="751" y="193"/>
                </a:cubicBezTo>
                <a:cubicBezTo>
                  <a:pt x="750" y="192"/>
                  <a:pt x="750" y="192"/>
                  <a:pt x="750" y="191"/>
                </a:cubicBezTo>
                <a:lnTo>
                  <a:pt x="748" y="173"/>
                </a:lnTo>
                <a:cubicBezTo>
                  <a:pt x="748" y="173"/>
                  <a:pt x="748" y="172"/>
                  <a:pt x="749" y="171"/>
                </a:cubicBezTo>
                <a:close/>
                <a:moveTo>
                  <a:pt x="807" y="161"/>
                </a:moveTo>
                <a:cubicBezTo>
                  <a:pt x="806" y="161"/>
                  <a:pt x="804" y="161"/>
                  <a:pt x="803" y="161"/>
                </a:cubicBezTo>
                <a:cubicBezTo>
                  <a:pt x="802" y="161"/>
                  <a:pt x="800" y="160"/>
                  <a:pt x="799" y="160"/>
                </a:cubicBezTo>
                <a:cubicBezTo>
                  <a:pt x="798" y="159"/>
                  <a:pt x="797" y="159"/>
                  <a:pt x="797" y="158"/>
                </a:cubicBezTo>
                <a:cubicBezTo>
                  <a:pt x="796" y="157"/>
                  <a:pt x="796" y="156"/>
                  <a:pt x="795" y="156"/>
                </a:cubicBezTo>
                <a:lnTo>
                  <a:pt x="793" y="139"/>
                </a:lnTo>
                <a:cubicBezTo>
                  <a:pt x="793" y="138"/>
                  <a:pt x="793" y="137"/>
                  <a:pt x="794" y="137"/>
                </a:cubicBezTo>
                <a:cubicBezTo>
                  <a:pt x="794" y="136"/>
                  <a:pt x="795" y="136"/>
                  <a:pt x="796" y="135"/>
                </a:cubicBezTo>
                <a:cubicBezTo>
                  <a:pt x="797" y="135"/>
                  <a:pt x="798" y="134"/>
                  <a:pt x="799" y="134"/>
                </a:cubicBezTo>
                <a:cubicBezTo>
                  <a:pt x="800" y="134"/>
                  <a:pt x="802" y="133"/>
                  <a:pt x="803" y="133"/>
                </a:cubicBezTo>
                <a:lnTo>
                  <a:pt x="836" y="133"/>
                </a:lnTo>
                <a:cubicBezTo>
                  <a:pt x="837" y="133"/>
                  <a:pt x="839" y="134"/>
                  <a:pt x="840" y="134"/>
                </a:cubicBezTo>
                <a:cubicBezTo>
                  <a:pt x="841" y="134"/>
                  <a:pt x="842" y="135"/>
                  <a:pt x="844" y="135"/>
                </a:cubicBezTo>
                <a:cubicBezTo>
                  <a:pt x="845" y="136"/>
                  <a:pt x="845" y="136"/>
                  <a:pt x="846" y="137"/>
                </a:cubicBezTo>
                <a:cubicBezTo>
                  <a:pt x="847" y="137"/>
                  <a:pt x="847" y="138"/>
                  <a:pt x="847" y="139"/>
                </a:cubicBezTo>
                <a:lnTo>
                  <a:pt x="850" y="156"/>
                </a:lnTo>
                <a:cubicBezTo>
                  <a:pt x="850" y="156"/>
                  <a:pt x="850" y="157"/>
                  <a:pt x="850" y="158"/>
                </a:cubicBezTo>
                <a:cubicBezTo>
                  <a:pt x="849" y="159"/>
                  <a:pt x="849" y="159"/>
                  <a:pt x="848" y="160"/>
                </a:cubicBezTo>
                <a:cubicBezTo>
                  <a:pt x="847" y="160"/>
                  <a:pt x="846" y="161"/>
                  <a:pt x="844" y="161"/>
                </a:cubicBezTo>
                <a:cubicBezTo>
                  <a:pt x="843" y="161"/>
                  <a:pt x="842" y="161"/>
                  <a:pt x="840" y="161"/>
                </a:cubicBezTo>
                <a:lnTo>
                  <a:pt x="807" y="161"/>
                </a:lnTo>
                <a:close/>
                <a:moveTo>
                  <a:pt x="834" y="171"/>
                </a:moveTo>
                <a:cubicBezTo>
                  <a:pt x="835" y="170"/>
                  <a:pt x="836" y="170"/>
                  <a:pt x="836" y="169"/>
                </a:cubicBezTo>
                <a:cubicBezTo>
                  <a:pt x="837" y="169"/>
                  <a:pt x="838" y="168"/>
                  <a:pt x="840" y="168"/>
                </a:cubicBezTo>
                <a:cubicBezTo>
                  <a:pt x="841" y="168"/>
                  <a:pt x="842" y="168"/>
                  <a:pt x="844" y="168"/>
                </a:cubicBezTo>
                <a:lnTo>
                  <a:pt x="877" y="168"/>
                </a:lnTo>
                <a:cubicBezTo>
                  <a:pt x="879" y="168"/>
                  <a:pt x="880" y="168"/>
                  <a:pt x="881" y="168"/>
                </a:cubicBezTo>
                <a:cubicBezTo>
                  <a:pt x="883" y="168"/>
                  <a:pt x="884" y="169"/>
                  <a:pt x="885" y="169"/>
                </a:cubicBezTo>
                <a:cubicBezTo>
                  <a:pt x="886" y="170"/>
                  <a:pt x="887" y="170"/>
                  <a:pt x="888" y="171"/>
                </a:cubicBezTo>
                <a:cubicBezTo>
                  <a:pt x="889" y="172"/>
                  <a:pt x="889" y="173"/>
                  <a:pt x="889" y="173"/>
                </a:cubicBezTo>
                <a:lnTo>
                  <a:pt x="893" y="191"/>
                </a:lnTo>
                <a:cubicBezTo>
                  <a:pt x="893" y="192"/>
                  <a:pt x="893" y="192"/>
                  <a:pt x="892" y="193"/>
                </a:cubicBezTo>
                <a:cubicBezTo>
                  <a:pt x="892" y="194"/>
                  <a:pt x="891" y="194"/>
                  <a:pt x="890" y="195"/>
                </a:cubicBezTo>
                <a:cubicBezTo>
                  <a:pt x="889" y="195"/>
                  <a:pt x="888" y="196"/>
                  <a:pt x="887" y="196"/>
                </a:cubicBezTo>
                <a:cubicBezTo>
                  <a:pt x="885" y="197"/>
                  <a:pt x="884" y="197"/>
                  <a:pt x="882" y="197"/>
                </a:cubicBezTo>
                <a:lnTo>
                  <a:pt x="849" y="197"/>
                </a:lnTo>
                <a:cubicBezTo>
                  <a:pt x="847" y="197"/>
                  <a:pt x="846" y="197"/>
                  <a:pt x="844" y="196"/>
                </a:cubicBezTo>
                <a:cubicBezTo>
                  <a:pt x="843" y="196"/>
                  <a:pt x="842" y="195"/>
                  <a:pt x="841" y="195"/>
                </a:cubicBezTo>
                <a:cubicBezTo>
                  <a:pt x="839" y="194"/>
                  <a:pt x="839" y="194"/>
                  <a:pt x="838" y="193"/>
                </a:cubicBezTo>
                <a:cubicBezTo>
                  <a:pt x="837" y="192"/>
                  <a:pt x="837" y="192"/>
                  <a:pt x="837" y="191"/>
                </a:cubicBezTo>
                <a:lnTo>
                  <a:pt x="834" y="173"/>
                </a:lnTo>
                <a:cubicBezTo>
                  <a:pt x="834" y="173"/>
                  <a:pt x="834" y="172"/>
                  <a:pt x="834" y="171"/>
                </a:cubicBezTo>
                <a:close/>
                <a:moveTo>
                  <a:pt x="879" y="161"/>
                </a:moveTo>
                <a:cubicBezTo>
                  <a:pt x="877" y="161"/>
                  <a:pt x="876" y="161"/>
                  <a:pt x="874" y="161"/>
                </a:cubicBezTo>
                <a:cubicBezTo>
                  <a:pt x="873" y="161"/>
                  <a:pt x="872" y="160"/>
                  <a:pt x="871" y="160"/>
                </a:cubicBezTo>
                <a:cubicBezTo>
                  <a:pt x="869" y="159"/>
                  <a:pt x="869" y="159"/>
                  <a:pt x="868" y="158"/>
                </a:cubicBezTo>
                <a:cubicBezTo>
                  <a:pt x="867" y="157"/>
                  <a:pt x="867" y="156"/>
                  <a:pt x="867" y="156"/>
                </a:cubicBezTo>
                <a:lnTo>
                  <a:pt x="864" y="139"/>
                </a:lnTo>
                <a:cubicBezTo>
                  <a:pt x="863" y="138"/>
                  <a:pt x="864" y="137"/>
                  <a:pt x="864" y="137"/>
                </a:cubicBezTo>
                <a:cubicBezTo>
                  <a:pt x="864" y="136"/>
                  <a:pt x="865" y="136"/>
                  <a:pt x="866" y="135"/>
                </a:cubicBezTo>
                <a:cubicBezTo>
                  <a:pt x="867" y="135"/>
                  <a:pt x="868" y="134"/>
                  <a:pt x="869" y="134"/>
                </a:cubicBezTo>
                <a:cubicBezTo>
                  <a:pt x="871" y="134"/>
                  <a:pt x="872" y="133"/>
                  <a:pt x="873" y="133"/>
                </a:cubicBezTo>
                <a:lnTo>
                  <a:pt x="906" y="133"/>
                </a:lnTo>
                <a:cubicBezTo>
                  <a:pt x="907" y="133"/>
                  <a:pt x="909" y="134"/>
                  <a:pt x="910" y="134"/>
                </a:cubicBezTo>
                <a:cubicBezTo>
                  <a:pt x="911" y="134"/>
                  <a:pt x="913" y="135"/>
                  <a:pt x="914" y="135"/>
                </a:cubicBezTo>
                <a:cubicBezTo>
                  <a:pt x="915" y="136"/>
                  <a:pt x="916" y="136"/>
                  <a:pt x="916" y="137"/>
                </a:cubicBezTo>
                <a:cubicBezTo>
                  <a:pt x="917" y="137"/>
                  <a:pt x="918" y="138"/>
                  <a:pt x="918" y="139"/>
                </a:cubicBezTo>
                <a:lnTo>
                  <a:pt x="921" y="156"/>
                </a:lnTo>
                <a:cubicBezTo>
                  <a:pt x="922" y="156"/>
                  <a:pt x="921" y="157"/>
                  <a:pt x="921" y="158"/>
                </a:cubicBezTo>
                <a:cubicBezTo>
                  <a:pt x="921" y="159"/>
                  <a:pt x="920" y="159"/>
                  <a:pt x="919" y="160"/>
                </a:cubicBezTo>
                <a:cubicBezTo>
                  <a:pt x="918" y="160"/>
                  <a:pt x="917" y="161"/>
                  <a:pt x="916" y="161"/>
                </a:cubicBezTo>
                <a:cubicBezTo>
                  <a:pt x="915" y="161"/>
                  <a:pt x="913" y="161"/>
                  <a:pt x="912" y="161"/>
                </a:cubicBezTo>
                <a:lnTo>
                  <a:pt x="879" y="161"/>
                </a:lnTo>
                <a:close/>
                <a:moveTo>
                  <a:pt x="907" y="183"/>
                </a:moveTo>
                <a:cubicBezTo>
                  <a:pt x="908" y="183"/>
                  <a:pt x="908" y="183"/>
                  <a:pt x="909" y="182"/>
                </a:cubicBezTo>
                <a:cubicBezTo>
                  <a:pt x="909" y="182"/>
                  <a:pt x="910" y="182"/>
                  <a:pt x="911" y="181"/>
                </a:cubicBezTo>
                <a:cubicBezTo>
                  <a:pt x="912" y="181"/>
                  <a:pt x="913" y="181"/>
                  <a:pt x="914" y="181"/>
                </a:cubicBezTo>
                <a:lnTo>
                  <a:pt x="955" y="181"/>
                </a:lnTo>
                <a:cubicBezTo>
                  <a:pt x="956" y="181"/>
                  <a:pt x="957" y="181"/>
                  <a:pt x="958" y="181"/>
                </a:cubicBezTo>
                <a:cubicBezTo>
                  <a:pt x="959" y="182"/>
                  <a:pt x="959" y="182"/>
                  <a:pt x="960" y="182"/>
                </a:cubicBezTo>
                <a:cubicBezTo>
                  <a:pt x="961" y="183"/>
                  <a:pt x="962" y="183"/>
                  <a:pt x="962" y="183"/>
                </a:cubicBezTo>
                <a:cubicBezTo>
                  <a:pt x="963" y="184"/>
                  <a:pt x="963" y="184"/>
                  <a:pt x="963" y="185"/>
                </a:cubicBezTo>
                <a:lnTo>
                  <a:pt x="965" y="193"/>
                </a:lnTo>
                <a:cubicBezTo>
                  <a:pt x="965" y="193"/>
                  <a:pt x="965" y="194"/>
                  <a:pt x="965" y="194"/>
                </a:cubicBezTo>
                <a:cubicBezTo>
                  <a:pt x="964" y="195"/>
                  <a:pt x="964" y="195"/>
                  <a:pt x="963" y="195"/>
                </a:cubicBezTo>
                <a:cubicBezTo>
                  <a:pt x="963" y="196"/>
                  <a:pt x="962" y="196"/>
                  <a:pt x="961" y="196"/>
                </a:cubicBezTo>
                <a:cubicBezTo>
                  <a:pt x="960" y="197"/>
                  <a:pt x="959" y="197"/>
                  <a:pt x="958" y="197"/>
                </a:cubicBezTo>
                <a:lnTo>
                  <a:pt x="917" y="197"/>
                </a:lnTo>
                <a:cubicBezTo>
                  <a:pt x="916" y="197"/>
                  <a:pt x="915" y="197"/>
                  <a:pt x="914" y="196"/>
                </a:cubicBezTo>
                <a:cubicBezTo>
                  <a:pt x="913" y="196"/>
                  <a:pt x="912" y="196"/>
                  <a:pt x="912" y="196"/>
                </a:cubicBezTo>
                <a:cubicBezTo>
                  <a:pt x="911" y="195"/>
                  <a:pt x="910" y="195"/>
                  <a:pt x="910" y="194"/>
                </a:cubicBezTo>
                <a:cubicBezTo>
                  <a:pt x="909" y="194"/>
                  <a:pt x="909" y="193"/>
                  <a:pt x="909" y="193"/>
                </a:cubicBezTo>
                <a:lnTo>
                  <a:pt x="907" y="185"/>
                </a:lnTo>
                <a:cubicBezTo>
                  <a:pt x="907" y="184"/>
                  <a:pt x="907" y="184"/>
                  <a:pt x="907" y="183"/>
                </a:cubicBezTo>
                <a:close/>
                <a:moveTo>
                  <a:pt x="902" y="92"/>
                </a:moveTo>
                <a:cubicBezTo>
                  <a:pt x="902" y="92"/>
                  <a:pt x="901" y="93"/>
                  <a:pt x="900" y="93"/>
                </a:cubicBezTo>
                <a:cubicBezTo>
                  <a:pt x="900" y="94"/>
                  <a:pt x="899" y="94"/>
                  <a:pt x="897" y="95"/>
                </a:cubicBezTo>
                <a:cubicBezTo>
                  <a:pt x="896" y="95"/>
                  <a:pt x="895" y="95"/>
                  <a:pt x="893" y="95"/>
                </a:cubicBezTo>
                <a:lnTo>
                  <a:pt x="862" y="95"/>
                </a:lnTo>
                <a:cubicBezTo>
                  <a:pt x="860" y="95"/>
                  <a:pt x="859" y="95"/>
                  <a:pt x="858" y="95"/>
                </a:cubicBezTo>
                <a:cubicBezTo>
                  <a:pt x="856" y="94"/>
                  <a:pt x="855" y="94"/>
                  <a:pt x="854" y="93"/>
                </a:cubicBezTo>
                <a:cubicBezTo>
                  <a:pt x="853" y="93"/>
                  <a:pt x="852" y="92"/>
                  <a:pt x="851" y="92"/>
                </a:cubicBezTo>
                <a:cubicBezTo>
                  <a:pt x="851" y="91"/>
                  <a:pt x="850" y="90"/>
                  <a:pt x="850" y="90"/>
                </a:cubicBezTo>
                <a:lnTo>
                  <a:pt x="848" y="74"/>
                </a:lnTo>
                <a:cubicBezTo>
                  <a:pt x="847" y="74"/>
                  <a:pt x="848" y="73"/>
                  <a:pt x="848" y="72"/>
                </a:cubicBezTo>
                <a:cubicBezTo>
                  <a:pt x="848" y="72"/>
                  <a:pt x="849" y="71"/>
                  <a:pt x="850" y="71"/>
                </a:cubicBezTo>
                <a:cubicBezTo>
                  <a:pt x="851" y="70"/>
                  <a:pt x="852" y="70"/>
                  <a:pt x="853" y="70"/>
                </a:cubicBezTo>
                <a:cubicBezTo>
                  <a:pt x="854" y="69"/>
                  <a:pt x="856" y="69"/>
                  <a:pt x="857" y="69"/>
                </a:cubicBezTo>
                <a:lnTo>
                  <a:pt x="888" y="69"/>
                </a:lnTo>
                <a:cubicBezTo>
                  <a:pt x="889" y="69"/>
                  <a:pt x="891" y="69"/>
                  <a:pt x="892" y="70"/>
                </a:cubicBezTo>
                <a:cubicBezTo>
                  <a:pt x="893" y="70"/>
                  <a:pt x="895" y="70"/>
                  <a:pt x="896" y="71"/>
                </a:cubicBezTo>
                <a:cubicBezTo>
                  <a:pt x="897" y="71"/>
                  <a:pt x="898" y="72"/>
                  <a:pt x="898" y="72"/>
                </a:cubicBezTo>
                <a:cubicBezTo>
                  <a:pt x="899" y="73"/>
                  <a:pt x="899" y="74"/>
                  <a:pt x="900" y="74"/>
                </a:cubicBezTo>
                <a:lnTo>
                  <a:pt x="903" y="90"/>
                </a:lnTo>
                <a:cubicBezTo>
                  <a:pt x="903" y="90"/>
                  <a:pt x="903" y="91"/>
                  <a:pt x="902" y="92"/>
                </a:cubicBezTo>
                <a:close/>
                <a:moveTo>
                  <a:pt x="892" y="61"/>
                </a:moveTo>
                <a:cubicBezTo>
                  <a:pt x="892" y="61"/>
                  <a:pt x="891" y="62"/>
                  <a:pt x="890" y="62"/>
                </a:cubicBezTo>
                <a:cubicBezTo>
                  <a:pt x="890" y="63"/>
                  <a:pt x="889" y="63"/>
                  <a:pt x="887" y="63"/>
                </a:cubicBezTo>
                <a:cubicBezTo>
                  <a:pt x="886" y="64"/>
                  <a:pt x="885" y="64"/>
                  <a:pt x="883" y="64"/>
                </a:cubicBezTo>
                <a:lnTo>
                  <a:pt x="852" y="64"/>
                </a:lnTo>
                <a:cubicBezTo>
                  <a:pt x="851" y="64"/>
                  <a:pt x="850" y="64"/>
                  <a:pt x="848" y="63"/>
                </a:cubicBezTo>
                <a:cubicBezTo>
                  <a:pt x="847" y="63"/>
                  <a:pt x="846" y="63"/>
                  <a:pt x="845" y="62"/>
                </a:cubicBezTo>
                <a:cubicBezTo>
                  <a:pt x="844" y="62"/>
                  <a:pt x="843" y="61"/>
                  <a:pt x="842" y="61"/>
                </a:cubicBezTo>
                <a:cubicBezTo>
                  <a:pt x="842" y="60"/>
                  <a:pt x="841" y="59"/>
                  <a:pt x="841" y="59"/>
                </a:cubicBezTo>
                <a:lnTo>
                  <a:pt x="839" y="44"/>
                </a:lnTo>
                <a:cubicBezTo>
                  <a:pt x="839" y="43"/>
                  <a:pt x="839" y="43"/>
                  <a:pt x="839" y="42"/>
                </a:cubicBezTo>
                <a:cubicBezTo>
                  <a:pt x="840" y="41"/>
                  <a:pt x="840" y="41"/>
                  <a:pt x="841" y="41"/>
                </a:cubicBezTo>
                <a:cubicBezTo>
                  <a:pt x="842" y="40"/>
                  <a:pt x="843" y="40"/>
                  <a:pt x="844" y="39"/>
                </a:cubicBezTo>
                <a:cubicBezTo>
                  <a:pt x="845" y="39"/>
                  <a:pt x="847" y="39"/>
                  <a:pt x="848" y="39"/>
                </a:cubicBezTo>
                <a:lnTo>
                  <a:pt x="878" y="39"/>
                </a:lnTo>
                <a:cubicBezTo>
                  <a:pt x="880" y="39"/>
                  <a:pt x="881" y="39"/>
                  <a:pt x="882" y="39"/>
                </a:cubicBezTo>
                <a:cubicBezTo>
                  <a:pt x="884" y="40"/>
                  <a:pt x="885" y="40"/>
                  <a:pt x="886" y="41"/>
                </a:cubicBezTo>
                <a:cubicBezTo>
                  <a:pt x="887" y="41"/>
                  <a:pt x="888" y="41"/>
                  <a:pt x="888" y="42"/>
                </a:cubicBezTo>
                <a:cubicBezTo>
                  <a:pt x="889" y="43"/>
                  <a:pt x="889" y="43"/>
                  <a:pt x="890" y="44"/>
                </a:cubicBezTo>
                <a:lnTo>
                  <a:pt x="893" y="59"/>
                </a:lnTo>
                <a:cubicBezTo>
                  <a:pt x="893" y="59"/>
                  <a:pt x="893" y="60"/>
                  <a:pt x="892" y="61"/>
                </a:cubicBezTo>
                <a:close/>
                <a:moveTo>
                  <a:pt x="849" y="101"/>
                </a:moveTo>
                <a:cubicBezTo>
                  <a:pt x="851" y="101"/>
                  <a:pt x="852" y="101"/>
                  <a:pt x="853" y="101"/>
                </a:cubicBezTo>
                <a:cubicBezTo>
                  <a:pt x="855" y="101"/>
                  <a:pt x="856" y="102"/>
                  <a:pt x="857" y="102"/>
                </a:cubicBezTo>
                <a:cubicBezTo>
                  <a:pt x="858" y="103"/>
                  <a:pt x="859" y="103"/>
                  <a:pt x="859" y="104"/>
                </a:cubicBezTo>
                <a:cubicBezTo>
                  <a:pt x="860" y="105"/>
                  <a:pt x="861" y="105"/>
                  <a:pt x="861" y="106"/>
                </a:cubicBezTo>
                <a:lnTo>
                  <a:pt x="864" y="122"/>
                </a:lnTo>
                <a:cubicBezTo>
                  <a:pt x="864" y="123"/>
                  <a:pt x="864" y="123"/>
                  <a:pt x="863" y="124"/>
                </a:cubicBezTo>
                <a:cubicBezTo>
                  <a:pt x="863" y="125"/>
                  <a:pt x="862" y="125"/>
                  <a:pt x="861" y="126"/>
                </a:cubicBezTo>
                <a:cubicBezTo>
                  <a:pt x="860" y="126"/>
                  <a:pt x="859" y="127"/>
                  <a:pt x="858" y="127"/>
                </a:cubicBezTo>
                <a:cubicBezTo>
                  <a:pt x="857" y="127"/>
                  <a:pt x="855" y="127"/>
                  <a:pt x="854" y="127"/>
                </a:cubicBezTo>
                <a:lnTo>
                  <a:pt x="822" y="127"/>
                </a:lnTo>
                <a:cubicBezTo>
                  <a:pt x="820" y="127"/>
                  <a:pt x="819" y="127"/>
                  <a:pt x="817" y="127"/>
                </a:cubicBezTo>
                <a:cubicBezTo>
                  <a:pt x="816" y="127"/>
                  <a:pt x="815" y="126"/>
                  <a:pt x="814" y="126"/>
                </a:cubicBezTo>
                <a:cubicBezTo>
                  <a:pt x="813" y="125"/>
                  <a:pt x="812" y="125"/>
                  <a:pt x="811" y="124"/>
                </a:cubicBezTo>
                <a:cubicBezTo>
                  <a:pt x="810" y="123"/>
                  <a:pt x="810" y="123"/>
                  <a:pt x="810" y="122"/>
                </a:cubicBezTo>
                <a:lnTo>
                  <a:pt x="808" y="106"/>
                </a:lnTo>
                <a:cubicBezTo>
                  <a:pt x="807" y="105"/>
                  <a:pt x="808" y="105"/>
                  <a:pt x="808" y="104"/>
                </a:cubicBezTo>
                <a:cubicBezTo>
                  <a:pt x="809" y="103"/>
                  <a:pt x="809" y="103"/>
                  <a:pt x="810" y="102"/>
                </a:cubicBezTo>
                <a:cubicBezTo>
                  <a:pt x="811" y="102"/>
                  <a:pt x="812" y="101"/>
                  <a:pt x="813" y="101"/>
                </a:cubicBezTo>
                <a:cubicBezTo>
                  <a:pt x="815" y="101"/>
                  <a:pt x="816" y="101"/>
                  <a:pt x="817" y="101"/>
                </a:cubicBezTo>
                <a:lnTo>
                  <a:pt x="849" y="101"/>
                </a:lnTo>
                <a:close/>
                <a:moveTo>
                  <a:pt x="836" y="92"/>
                </a:moveTo>
                <a:cubicBezTo>
                  <a:pt x="836" y="92"/>
                  <a:pt x="835" y="93"/>
                  <a:pt x="834" y="93"/>
                </a:cubicBezTo>
                <a:cubicBezTo>
                  <a:pt x="833" y="94"/>
                  <a:pt x="832" y="94"/>
                  <a:pt x="831" y="95"/>
                </a:cubicBezTo>
                <a:cubicBezTo>
                  <a:pt x="830" y="95"/>
                  <a:pt x="828" y="95"/>
                  <a:pt x="827" y="95"/>
                </a:cubicBezTo>
                <a:lnTo>
                  <a:pt x="795" y="95"/>
                </a:lnTo>
                <a:cubicBezTo>
                  <a:pt x="794" y="95"/>
                  <a:pt x="792" y="95"/>
                  <a:pt x="791" y="95"/>
                </a:cubicBezTo>
                <a:cubicBezTo>
                  <a:pt x="790" y="94"/>
                  <a:pt x="789" y="94"/>
                  <a:pt x="788" y="93"/>
                </a:cubicBezTo>
                <a:cubicBezTo>
                  <a:pt x="787" y="93"/>
                  <a:pt x="786" y="92"/>
                  <a:pt x="785" y="92"/>
                </a:cubicBezTo>
                <a:cubicBezTo>
                  <a:pt x="785" y="91"/>
                  <a:pt x="784" y="90"/>
                  <a:pt x="784" y="90"/>
                </a:cubicBezTo>
                <a:lnTo>
                  <a:pt x="782" y="74"/>
                </a:lnTo>
                <a:cubicBezTo>
                  <a:pt x="782" y="74"/>
                  <a:pt x="782" y="73"/>
                  <a:pt x="782" y="72"/>
                </a:cubicBezTo>
                <a:cubicBezTo>
                  <a:pt x="783" y="72"/>
                  <a:pt x="784" y="71"/>
                  <a:pt x="785" y="71"/>
                </a:cubicBezTo>
                <a:cubicBezTo>
                  <a:pt x="785" y="70"/>
                  <a:pt x="786" y="70"/>
                  <a:pt x="788" y="70"/>
                </a:cubicBezTo>
                <a:cubicBezTo>
                  <a:pt x="789" y="69"/>
                  <a:pt x="790" y="69"/>
                  <a:pt x="792" y="69"/>
                </a:cubicBezTo>
                <a:lnTo>
                  <a:pt x="823" y="69"/>
                </a:lnTo>
                <a:cubicBezTo>
                  <a:pt x="824" y="69"/>
                  <a:pt x="826" y="69"/>
                  <a:pt x="827" y="70"/>
                </a:cubicBezTo>
                <a:cubicBezTo>
                  <a:pt x="828" y="70"/>
                  <a:pt x="829" y="70"/>
                  <a:pt x="830" y="71"/>
                </a:cubicBezTo>
                <a:cubicBezTo>
                  <a:pt x="831" y="71"/>
                  <a:pt x="832" y="72"/>
                  <a:pt x="833" y="72"/>
                </a:cubicBezTo>
                <a:cubicBezTo>
                  <a:pt x="833" y="73"/>
                  <a:pt x="834" y="74"/>
                  <a:pt x="834" y="74"/>
                </a:cubicBezTo>
                <a:lnTo>
                  <a:pt x="837" y="90"/>
                </a:lnTo>
                <a:cubicBezTo>
                  <a:pt x="837" y="90"/>
                  <a:pt x="836" y="91"/>
                  <a:pt x="836" y="92"/>
                </a:cubicBezTo>
                <a:close/>
                <a:moveTo>
                  <a:pt x="786" y="101"/>
                </a:moveTo>
                <a:cubicBezTo>
                  <a:pt x="787" y="101"/>
                  <a:pt x="789" y="102"/>
                  <a:pt x="790" y="102"/>
                </a:cubicBezTo>
                <a:cubicBezTo>
                  <a:pt x="791" y="103"/>
                  <a:pt x="792" y="103"/>
                  <a:pt x="792" y="104"/>
                </a:cubicBezTo>
                <a:cubicBezTo>
                  <a:pt x="793" y="105"/>
                  <a:pt x="793" y="105"/>
                  <a:pt x="793" y="106"/>
                </a:cubicBezTo>
                <a:lnTo>
                  <a:pt x="796" y="122"/>
                </a:lnTo>
                <a:cubicBezTo>
                  <a:pt x="796" y="123"/>
                  <a:pt x="795" y="123"/>
                  <a:pt x="795" y="124"/>
                </a:cubicBezTo>
                <a:cubicBezTo>
                  <a:pt x="795" y="125"/>
                  <a:pt x="794" y="125"/>
                  <a:pt x="793" y="126"/>
                </a:cubicBezTo>
                <a:cubicBezTo>
                  <a:pt x="792" y="126"/>
                  <a:pt x="791" y="127"/>
                  <a:pt x="790" y="127"/>
                </a:cubicBezTo>
                <a:cubicBezTo>
                  <a:pt x="788" y="127"/>
                  <a:pt x="787" y="127"/>
                  <a:pt x="786" y="127"/>
                </a:cubicBezTo>
                <a:lnTo>
                  <a:pt x="753" y="127"/>
                </a:lnTo>
                <a:cubicBezTo>
                  <a:pt x="752" y="127"/>
                  <a:pt x="750" y="127"/>
                  <a:pt x="749" y="127"/>
                </a:cubicBezTo>
                <a:cubicBezTo>
                  <a:pt x="748" y="127"/>
                  <a:pt x="746" y="126"/>
                  <a:pt x="745" y="126"/>
                </a:cubicBezTo>
                <a:cubicBezTo>
                  <a:pt x="744" y="125"/>
                  <a:pt x="744" y="125"/>
                  <a:pt x="743" y="124"/>
                </a:cubicBezTo>
                <a:cubicBezTo>
                  <a:pt x="742" y="123"/>
                  <a:pt x="742" y="123"/>
                  <a:pt x="742" y="122"/>
                </a:cubicBezTo>
                <a:lnTo>
                  <a:pt x="740" y="106"/>
                </a:lnTo>
                <a:cubicBezTo>
                  <a:pt x="740" y="105"/>
                  <a:pt x="740" y="105"/>
                  <a:pt x="741" y="104"/>
                </a:cubicBezTo>
                <a:cubicBezTo>
                  <a:pt x="741" y="103"/>
                  <a:pt x="742" y="103"/>
                  <a:pt x="743" y="102"/>
                </a:cubicBezTo>
                <a:cubicBezTo>
                  <a:pt x="744" y="102"/>
                  <a:pt x="745" y="101"/>
                  <a:pt x="746" y="101"/>
                </a:cubicBezTo>
                <a:cubicBezTo>
                  <a:pt x="747" y="101"/>
                  <a:pt x="749" y="101"/>
                  <a:pt x="750" y="101"/>
                </a:cubicBezTo>
                <a:lnTo>
                  <a:pt x="782" y="101"/>
                </a:lnTo>
                <a:cubicBezTo>
                  <a:pt x="783" y="101"/>
                  <a:pt x="785" y="101"/>
                  <a:pt x="786" y="101"/>
                </a:cubicBezTo>
                <a:close/>
                <a:moveTo>
                  <a:pt x="770" y="92"/>
                </a:moveTo>
                <a:cubicBezTo>
                  <a:pt x="769" y="92"/>
                  <a:pt x="769" y="93"/>
                  <a:pt x="768" y="93"/>
                </a:cubicBezTo>
                <a:cubicBezTo>
                  <a:pt x="767" y="94"/>
                  <a:pt x="766" y="94"/>
                  <a:pt x="764" y="95"/>
                </a:cubicBezTo>
                <a:cubicBezTo>
                  <a:pt x="763" y="95"/>
                  <a:pt x="762" y="95"/>
                  <a:pt x="760" y="95"/>
                </a:cubicBezTo>
                <a:lnTo>
                  <a:pt x="729" y="95"/>
                </a:lnTo>
                <a:cubicBezTo>
                  <a:pt x="727" y="95"/>
                  <a:pt x="726" y="95"/>
                  <a:pt x="725" y="95"/>
                </a:cubicBezTo>
                <a:cubicBezTo>
                  <a:pt x="723" y="94"/>
                  <a:pt x="722" y="94"/>
                  <a:pt x="721" y="93"/>
                </a:cubicBezTo>
                <a:cubicBezTo>
                  <a:pt x="720" y="93"/>
                  <a:pt x="719" y="92"/>
                  <a:pt x="719" y="92"/>
                </a:cubicBezTo>
                <a:cubicBezTo>
                  <a:pt x="718" y="91"/>
                  <a:pt x="718" y="90"/>
                  <a:pt x="718" y="90"/>
                </a:cubicBezTo>
                <a:lnTo>
                  <a:pt x="716" y="74"/>
                </a:lnTo>
                <a:cubicBezTo>
                  <a:pt x="716" y="74"/>
                  <a:pt x="717" y="73"/>
                  <a:pt x="717" y="72"/>
                </a:cubicBezTo>
                <a:cubicBezTo>
                  <a:pt x="717" y="72"/>
                  <a:pt x="718" y="71"/>
                  <a:pt x="719" y="71"/>
                </a:cubicBezTo>
                <a:cubicBezTo>
                  <a:pt x="720" y="70"/>
                  <a:pt x="721" y="70"/>
                  <a:pt x="722" y="70"/>
                </a:cubicBezTo>
                <a:cubicBezTo>
                  <a:pt x="723" y="69"/>
                  <a:pt x="725" y="69"/>
                  <a:pt x="726" y="69"/>
                </a:cubicBezTo>
                <a:lnTo>
                  <a:pt x="757" y="69"/>
                </a:lnTo>
                <a:cubicBezTo>
                  <a:pt x="759" y="69"/>
                  <a:pt x="760" y="69"/>
                  <a:pt x="761" y="70"/>
                </a:cubicBezTo>
                <a:cubicBezTo>
                  <a:pt x="763" y="70"/>
                  <a:pt x="764" y="70"/>
                  <a:pt x="765" y="71"/>
                </a:cubicBezTo>
                <a:cubicBezTo>
                  <a:pt x="766" y="71"/>
                  <a:pt x="767" y="72"/>
                  <a:pt x="767" y="72"/>
                </a:cubicBezTo>
                <a:cubicBezTo>
                  <a:pt x="768" y="73"/>
                  <a:pt x="768" y="74"/>
                  <a:pt x="768" y="74"/>
                </a:cubicBezTo>
                <a:lnTo>
                  <a:pt x="770" y="90"/>
                </a:lnTo>
                <a:cubicBezTo>
                  <a:pt x="770" y="90"/>
                  <a:pt x="770" y="91"/>
                  <a:pt x="770" y="92"/>
                </a:cubicBezTo>
                <a:close/>
                <a:moveTo>
                  <a:pt x="719" y="101"/>
                </a:moveTo>
                <a:cubicBezTo>
                  <a:pt x="720" y="101"/>
                  <a:pt x="721" y="102"/>
                  <a:pt x="722" y="102"/>
                </a:cubicBezTo>
                <a:cubicBezTo>
                  <a:pt x="723" y="103"/>
                  <a:pt x="724" y="103"/>
                  <a:pt x="725" y="104"/>
                </a:cubicBezTo>
                <a:cubicBezTo>
                  <a:pt x="725" y="105"/>
                  <a:pt x="726" y="105"/>
                  <a:pt x="726" y="106"/>
                </a:cubicBezTo>
                <a:lnTo>
                  <a:pt x="727" y="122"/>
                </a:lnTo>
                <a:cubicBezTo>
                  <a:pt x="727" y="123"/>
                  <a:pt x="727" y="123"/>
                  <a:pt x="727" y="124"/>
                </a:cubicBezTo>
                <a:cubicBezTo>
                  <a:pt x="726" y="125"/>
                  <a:pt x="726" y="125"/>
                  <a:pt x="725" y="126"/>
                </a:cubicBezTo>
                <a:cubicBezTo>
                  <a:pt x="724" y="126"/>
                  <a:pt x="723" y="127"/>
                  <a:pt x="721" y="127"/>
                </a:cubicBezTo>
                <a:cubicBezTo>
                  <a:pt x="720" y="127"/>
                  <a:pt x="719" y="127"/>
                  <a:pt x="717" y="127"/>
                </a:cubicBezTo>
                <a:lnTo>
                  <a:pt x="685" y="127"/>
                </a:lnTo>
                <a:cubicBezTo>
                  <a:pt x="683" y="127"/>
                  <a:pt x="682" y="127"/>
                  <a:pt x="681" y="127"/>
                </a:cubicBezTo>
                <a:cubicBezTo>
                  <a:pt x="679" y="127"/>
                  <a:pt x="678" y="126"/>
                  <a:pt x="677" y="126"/>
                </a:cubicBezTo>
                <a:cubicBezTo>
                  <a:pt x="676" y="125"/>
                  <a:pt x="675" y="125"/>
                  <a:pt x="675" y="124"/>
                </a:cubicBezTo>
                <a:cubicBezTo>
                  <a:pt x="674" y="123"/>
                  <a:pt x="674" y="123"/>
                  <a:pt x="674" y="122"/>
                </a:cubicBezTo>
                <a:lnTo>
                  <a:pt x="673" y="106"/>
                </a:lnTo>
                <a:cubicBezTo>
                  <a:pt x="673" y="105"/>
                  <a:pt x="673" y="105"/>
                  <a:pt x="673" y="104"/>
                </a:cubicBezTo>
                <a:cubicBezTo>
                  <a:pt x="674" y="103"/>
                  <a:pt x="675" y="103"/>
                  <a:pt x="676" y="102"/>
                </a:cubicBezTo>
                <a:cubicBezTo>
                  <a:pt x="677" y="102"/>
                  <a:pt x="678" y="101"/>
                  <a:pt x="679" y="101"/>
                </a:cubicBezTo>
                <a:cubicBezTo>
                  <a:pt x="680" y="101"/>
                  <a:pt x="682" y="101"/>
                  <a:pt x="683" y="101"/>
                </a:cubicBezTo>
                <a:lnTo>
                  <a:pt x="715" y="101"/>
                </a:lnTo>
                <a:cubicBezTo>
                  <a:pt x="716" y="101"/>
                  <a:pt x="718" y="101"/>
                  <a:pt x="719" y="101"/>
                </a:cubicBezTo>
                <a:close/>
                <a:moveTo>
                  <a:pt x="695" y="133"/>
                </a:moveTo>
                <a:cubicBezTo>
                  <a:pt x="697" y="133"/>
                  <a:pt x="698" y="134"/>
                  <a:pt x="700" y="134"/>
                </a:cubicBezTo>
                <a:cubicBezTo>
                  <a:pt x="701" y="134"/>
                  <a:pt x="702" y="135"/>
                  <a:pt x="703" y="135"/>
                </a:cubicBezTo>
                <a:cubicBezTo>
                  <a:pt x="704" y="136"/>
                  <a:pt x="705" y="136"/>
                  <a:pt x="706" y="137"/>
                </a:cubicBezTo>
                <a:cubicBezTo>
                  <a:pt x="706" y="137"/>
                  <a:pt x="706" y="138"/>
                  <a:pt x="707" y="139"/>
                </a:cubicBezTo>
                <a:lnTo>
                  <a:pt x="708" y="156"/>
                </a:lnTo>
                <a:cubicBezTo>
                  <a:pt x="708" y="156"/>
                  <a:pt x="708" y="157"/>
                  <a:pt x="707" y="158"/>
                </a:cubicBezTo>
                <a:cubicBezTo>
                  <a:pt x="707" y="159"/>
                  <a:pt x="706" y="159"/>
                  <a:pt x="705" y="160"/>
                </a:cubicBezTo>
                <a:cubicBezTo>
                  <a:pt x="704" y="160"/>
                  <a:pt x="703" y="161"/>
                  <a:pt x="702" y="161"/>
                </a:cubicBezTo>
                <a:cubicBezTo>
                  <a:pt x="700" y="161"/>
                  <a:pt x="699" y="161"/>
                  <a:pt x="697" y="161"/>
                </a:cubicBezTo>
                <a:lnTo>
                  <a:pt x="664" y="161"/>
                </a:lnTo>
                <a:cubicBezTo>
                  <a:pt x="663" y="161"/>
                  <a:pt x="661" y="161"/>
                  <a:pt x="660" y="161"/>
                </a:cubicBezTo>
                <a:cubicBezTo>
                  <a:pt x="659" y="161"/>
                  <a:pt x="658" y="160"/>
                  <a:pt x="657" y="160"/>
                </a:cubicBezTo>
                <a:cubicBezTo>
                  <a:pt x="656" y="159"/>
                  <a:pt x="655" y="159"/>
                  <a:pt x="654" y="158"/>
                </a:cubicBezTo>
                <a:cubicBezTo>
                  <a:pt x="654" y="157"/>
                  <a:pt x="653" y="156"/>
                  <a:pt x="653" y="156"/>
                </a:cubicBezTo>
                <a:lnTo>
                  <a:pt x="652" y="139"/>
                </a:lnTo>
                <a:cubicBezTo>
                  <a:pt x="652" y="138"/>
                  <a:pt x="653" y="137"/>
                  <a:pt x="653" y="137"/>
                </a:cubicBezTo>
                <a:cubicBezTo>
                  <a:pt x="654" y="136"/>
                  <a:pt x="654" y="136"/>
                  <a:pt x="655" y="135"/>
                </a:cubicBezTo>
                <a:cubicBezTo>
                  <a:pt x="656" y="135"/>
                  <a:pt x="657" y="134"/>
                  <a:pt x="659" y="134"/>
                </a:cubicBezTo>
                <a:cubicBezTo>
                  <a:pt x="660" y="134"/>
                  <a:pt x="661" y="133"/>
                  <a:pt x="663" y="133"/>
                </a:cubicBezTo>
                <a:lnTo>
                  <a:pt x="695" y="133"/>
                </a:lnTo>
                <a:close/>
                <a:moveTo>
                  <a:pt x="659" y="124"/>
                </a:moveTo>
                <a:cubicBezTo>
                  <a:pt x="658" y="125"/>
                  <a:pt x="657" y="125"/>
                  <a:pt x="656" y="126"/>
                </a:cubicBezTo>
                <a:cubicBezTo>
                  <a:pt x="655" y="126"/>
                  <a:pt x="654" y="127"/>
                  <a:pt x="653" y="127"/>
                </a:cubicBezTo>
                <a:cubicBezTo>
                  <a:pt x="652" y="127"/>
                  <a:pt x="650" y="127"/>
                  <a:pt x="649" y="127"/>
                </a:cubicBezTo>
                <a:lnTo>
                  <a:pt x="617" y="127"/>
                </a:lnTo>
                <a:cubicBezTo>
                  <a:pt x="615" y="127"/>
                  <a:pt x="614" y="127"/>
                  <a:pt x="612" y="127"/>
                </a:cubicBezTo>
                <a:cubicBezTo>
                  <a:pt x="611" y="127"/>
                  <a:pt x="610" y="126"/>
                  <a:pt x="609" y="126"/>
                </a:cubicBezTo>
                <a:cubicBezTo>
                  <a:pt x="608" y="125"/>
                  <a:pt x="607" y="125"/>
                  <a:pt x="607" y="124"/>
                </a:cubicBezTo>
                <a:cubicBezTo>
                  <a:pt x="606" y="123"/>
                  <a:pt x="606" y="123"/>
                  <a:pt x="606" y="122"/>
                </a:cubicBezTo>
                <a:lnTo>
                  <a:pt x="605" y="106"/>
                </a:lnTo>
                <a:cubicBezTo>
                  <a:pt x="605" y="105"/>
                  <a:pt x="606" y="105"/>
                  <a:pt x="606" y="104"/>
                </a:cubicBezTo>
                <a:cubicBezTo>
                  <a:pt x="607" y="103"/>
                  <a:pt x="607" y="103"/>
                  <a:pt x="608" y="102"/>
                </a:cubicBezTo>
                <a:cubicBezTo>
                  <a:pt x="609" y="102"/>
                  <a:pt x="611" y="101"/>
                  <a:pt x="612" y="101"/>
                </a:cubicBezTo>
                <a:cubicBezTo>
                  <a:pt x="613" y="101"/>
                  <a:pt x="614" y="101"/>
                  <a:pt x="616" y="101"/>
                </a:cubicBezTo>
                <a:lnTo>
                  <a:pt x="648" y="101"/>
                </a:lnTo>
                <a:cubicBezTo>
                  <a:pt x="649" y="101"/>
                  <a:pt x="650" y="101"/>
                  <a:pt x="652" y="101"/>
                </a:cubicBezTo>
                <a:cubicBezTo>
                  <a:pt x="653" y="101"/>
                  <a:pt x="654" y="102"/>
                  <a:pt x="655" y="102"/>
                </a:cubicBezTo>
                <a:cubicBezTo>
                  <a:pt x="656" y="103"/>
                  <a:pt x="657" y="103"/>
                  <a:pt x="658" y="104"/>
                </a:cubicBezTo>
                <a:cubicBezTo>
                  <a:pt x="658" y="105"/>
                  <a:pt x="658" y="105"/>
                  <a:pt x="658" y="106"/>
                </a:cubicBezTo>
                <a:lnTo>
                  <a:pt x="659" y="122"/>
                </a:lnTo>
                <a:cubicBezTo>
                  <a:pt x="659" y="123"/>
                  <a:pt x="659" y="123"/>
                  <a:pt x="659" y="124"/>
                </a:cubicBezTo>
                <a:close/>
                <a:moveTo>
                  <a:pt x="625" y="133"/>
                </a:moveTo>
                <a:cubicBezTo>
                  <a:pt x="627" y="133"/>
                  <a:pt x="628" y="134"/>
                  <a:pt x="629" y="134"/>
                </a:cubicBezTo>
                <a:cubicBezTo>
                  <a:pt x="631" y="134"/>
                  <a:pt x="632" y="135"/>
                  <a:pt x="633" y="135"/>
                </a:cubicBezTo>
                <a:cubicBezTo>
                  <a:pt x="634" y="136"/>
                  <a:pt x="635" y="136"/>
                  <a:pt x="635" y="137"/>
                </a:cubicBezTo>
                <a:cubicBezTo>
                  <a:pt x="636" y="137"/>
                  <a:pt x="636" y="138"/>
                  <a:pt x="636" y="139"/>
                </a:cubicBezTo>
                <a:lnTo>
                  <a:pt x="637" y="156"/>
                </a:lnTo>
                <a:cubicBezTo>
                  <a:pt x="637" y="156"/>
                  <a:pt x="636" y="157"/>
                  <a:pt x="636" y="158"/>
                </a:cubicBezTo>
                <a:cubicBezTo>
                  <a:pt x="635" y="159"/>
                  <a:pt x="635" y="159"/>
                  <a:pt x="634" y="160"/>
                </a:cubicBezTo>
                <a:cubicBezTo>
                  <a:pt x="633" y="160"/>
                  <a:pt x="632" y="161"/>
                  <a:pt x="630" y="161"/>
                </a:cubicBezTo>
                <a:cubicBezTo>
                  <a:pt x="629" y="161"/>
                  <a:pt x="627" y="161"/>
                  <a:pt x="626" y="161"/>
                </a:cubicBezTo>
                <a:lnTo>
                  <a:pt x="593" y="161"/>
                </a:lnTo>
                <a:cubicBezTo>
                  <a:pt x="591" y="161"/>
                  <a:pt x="590" y="161"/>
                  <a:pt x="589" y="161"/>
                </a:cubicBezTo>
                <a:cubicBezTo>
                  <a:pt x="587" y="161"/>
                  <a:pt x="586" y="160"/>
                  <a:pt x="585" y="160"/>
                </a:cubicBezTo>
                <a:cubicBezTo>
                  <a:pt x="584" y="159"/>
                  <a:pt x="583" y="159"/>
                  <a:pt x="583" y="158"/>
                </a:cubicBezTo>
                <a:cubicBezTo>
                  <a:pt x="582" y="157"/>
                  <a:pt x="582" y="156"/>
                  <a:pt x="582" y="156"/>
                </a:cubicBezTo>
                <a:lnTo>
                  <a:pt x="582" y="139"/>
                </a:lnTo>
                <a:cubicBezTo>
                  <a:pt x="582" y="138"/>
                  <a:pt x="582" y="137"/>
                  <a:pt x="583" y="137"/>
                </a:cubicBezTo>
                <a:cubicBezTo>
                  <a:pt x="583" y="136"/>
                  <a:pt x="584" y="136"/>
                  <a:pt x="585" y="135"/>
                </a:cubicBezTo>
                <a:cubicBezTo>
                  <a:pt x="586" y="135"/>
                  <a:pt x="587" y="134"/>
                  <a:pt x="589" y="134"/>
                </a:cubicBezTo>
                <a:cubicBezTo>
                  <a:pt x="590" y="134"/>
                  <a:pt x="591" y="133"/>
                  <a:pt x="593" y="133"/>
                </a:cubicBezTo>
                <a:lnTo>
                  <a:pt x="625" y="133"/>
                </a:lnTo>
                <a:close/>
                <a:moveTo>
                  <a:pt x="590" y="124"/>
                </a:moveTo>
                <a:cubicBezTo>
                  <a:pt x="590" y="125"/>
                  <a:pt x="589" y="125"/>
                  <a:pt x="588" y="126"/>
                </a:cubicBezTo>
                <a:cubicBezTo>
                  <a:pt x="587" y="126"/>
                  <a:pt x="586" y="127"/>
                  <a:pt x="585" y="127"/>
                </a:cubicBezTo>
                <a:cubicBezTo>
                  <a:pt x="583" y="127"/>
                  <a:pt x="582" y="127"/>
                  <a:pt x="581" y="127"/>
                </a:cubicBezTo>
                <a:lnTo>
                  <a:pt x="548" y="127"/>
                </a:lnTo>
                <a:cubicBezTo>
                  <a:pt x="547" y="127"/>
                  <a:pt x="545" y="127"/>
                  <a:pt x="544" y="127"/>
                </a:cubicBezTo>
                <a:cubicBezTo>
                  <a:pt x="543" y="127"/>
                  <a:pt x="542" y="126"/>
                  <a:pt x="541" y="126"/>
                </a:cubicBezTo>
                <a:cubicBezTo>
                  <a:pt x="540" y="125"/>
                  <a:pt x="539" y="125"/>
                  <a:pt x="538" y="124"/>
                </a:cubicBezTo>
                <a:cubicBezTo>
                  <a:pt x="538" y="123"/>
                  <a:pt x="538" y="123"/>
                  <a:pt x="538" y="122"/>
                </a:cubicBezTo>
                <a:lnTo>
                  <a:pt x="538" y="106"/>
                </a:lnTo>
                <a:cubicBezTo>
                  <a:pt x="538" y="105"/>
                  <a:pt x="538" y="105"/>
                  <a:pt x="539" y="104"/>
                </a:cubicBezTo>
                <a:cubicBezTo>
                  <a:pt x="539" y="103"/>
                  <a:pt x="540" y="103"/>
                  <a:pt x="541" y="102"/>
                </a:cubicBezTo>
                <a:cubicBezTo>
                  <a:pt x="542" y="102"/>
                  <a:pt x="543" y="101"/>
                  <a:pt x="545" y="101"/>
                </a:cubicBezTo>
                <a:cubicBezTo>
                  <a:pt x="546" y="101"/>
                  <a:pt x="547" y="101"/>
                  <a:pt x="549" y="101"/>
                </a:cubicBezTo>
                <a:lnTo>
                  <a:pt x="580" y="101"/>
                </a:lnTo>
                <a:cubicBezTo>
                  <a:pt x="582" y="101"/>
                  <a:pt x="583" y="101"/>
                  <a:pt x="585" y="101"/>
                </a:cubicBezTo>
                <a:cubicBezTo>
                  <a:pt x="586" y="101"/>
                  <a:pt x="587" y="102"/>
                  <a:pt x="588" y="102"/>
                </a:cubicBezTo>
                <a:cubicBezTo>
                  <a:pt x="589" y="103"/>
                  <a:pt x="590" y="103"/>
                  <a:pt x="590" y="104"/>
                </a:cubicBezTo>
                <a:cubicBezTo>
                  <a:pt x="591" y="105"/>
                  <a:pt x="591" y="105"/>
                  <a:pt x="591" y="106"/>
                </a:cubicBezTo>
                <a:lnTo>
                  <a:pt x="591" y="122"/>
                </a:lnTo>
                <a:cubicBezTo>
                  <a:pt x="591" y="123"/>
                  <a:pt x="591" y="123"/>
                  <a:pt x="590" y="124"/>
                </a:cubicBezTo>
                <a:close/>
                <a:moveTo>
                  <a:pt x="571" y="90"/>
                </a:moveTo>
                <a:cubicBezTo>
                  <a:pt x="571" y="90"/>
                  <a:pt x="571" y="91"/>
                  <a:pt x="571" y="92"/>
                </a:cubicBezTo>
                <a:cubicBezTo>
                  <a:pt x="570" y="92"/>
                  <a:pt x="569" y="93"/>
                  <a:pt x="568" y="93"/>
                </a:cubicBezTo>
                <a:cubicBezTo>
                  <a:pt x="567" y="94"/>
                  <a:pt x="566" y="94"/>
                  <a:pt x="565" y="95"/>
                </a:cubicBezTo>
                <a:cubicBezTo>
                  <a:pt x="564" y="95"/>
                  <a:pt x="562" y="95"/>
                  <a:pt x="561" y="95"/>
                </a:cubicBezTo>
                <a:lnTo>
                  <a:pt x="529" y="95"/>
                </a:lnTo>
                <a:cubicBezTo>
                  <a:pt x="528" y="95"/>
                  <a:pt x="526" y="95"/>
                  <a:pt x="525" y="95"/>
                </a:cubicBezTo>
                <a:cubicBezTo>
                  <a:pt x="524" y="94"/>
                  <a:pt x="523" y="94"/>
                  <a:pt x="522" y="93"/>
                </a:cubicBezTo>
                <a:cubicBezTo>
                  <a:pt x="521" y="93"/>
                  <a:pt x="520" y="92"/>
                  <a:pt x="520" y="92"/>
                </a:cubicBezTo>
                <a:cubicBezTo>
                  <a:pt x="519" y="91"/>
                  <a:pt x="519" y="90"/>
                  <a:pt x="519" y="90"/>
                </a:cubicBezTo>
                <a:lnTo>
                  <a:pt x="520" y="74"/>
                </a:lnTo>
                <a:cubicBezTo>
                  <a:pt x="520" y="74"/>
                  <a:pt x="520" y="73"/>
                  <a:pt x="520" y="72"/>
                </a:cubicBezTo>
                <a:cubicBezTo>
                  <a:pt x="521" y="72"/>
                  <a:pt x="522" y="71"/>
                  <a:pt x="523" y="71"/>
                </a:cubicBezTo>
                <a:cubicBezTo>
                  <a:pt x="524" y="70"/>
                  <a:pt x="525" y="70"/>
                  <a:pt x="526" y="70"/>
                </a:cubicBezTo>
                <a:cubicBezTo>
                  <a:pt x="527" y="69"/>
                  <a:pt x="529" y="69"/>
                  <a:pt x="530" y="69"/>
                </a:cubicBezTo>
                <a:lnTo>
                  <a:pt x="561" y="69"/>
                </a:lnTo>
                <a:cubicBezTo>
                  <a:pt x="563" y="69"/>
                  <a:pt x="564" y="69"/>
                  <a:pt x="565" y="70"/>
                </a:cubicBezTo>
                <a:cubicBezTo>
                  <a:pt x="566" y="70"/>
                  <a:pt x="568" y="70"/>
                  <a:pt x="568" y="71"/>
                </a:cubicBezTo>
                <a:cubicBezTo>
                  <a:pt x="569" y="71"/>
                  <a:pt x="570" y="72"/>
                  <a:pt x="571" y="72"/>
                </a:cubicBezTo>
                <a:cubicBezTo>
                  <a:pt x="571" y="73"/>
                  <a:pt x="572" y="74"/>
                  <a:pt x="572" y="74"/>
                </a:cubicBezTo>
                <a:lnTo>
                  <a:pt x="571" y="90"/>
                </a:lnTo>
                <a:close/>
                <a:moveTo>
                  <a:pt x="521" y="102"/>
                </a:moveTo>
                <a:cubicBezTo>
                  <a:pt x="522" y="103"/>
                  <a:pt x="522" y="103"/>
                  <a:pt x="523" y="104"/>
                </a:cubicBezTo>
                <a:cubicBezTo>
                  <a:pt x="523" y="105"/>
                  <a:pt x="524" y="105"/>
                  <a:pt x="524" y="106"/>
                </a:cubicBezTo>
                <a:lnTo>
                  <a:pt x="523" y="122"/>
                </a:lnTo>
                <a:cubicBezTo>
                  <a:pt x="523" y="123"/>
                  <a:pt x="523" y="123"/>
                  <a:pt x="522" y="124"/>
                </a:cubicBezTo>
                <a:cubicBezTo>
                  <a:pt x="522" y="125"/>
                  <a:pt x="521" y="125"/>
                  <a:pt x="520" y="126"/>
                </a:cubicBezTo>
                <a:cubicBezTo>
                  <a:pt x="519" y="126"/>
                  <a:pt x="518" y="127"/>
                  <a:pt x="516" y="127"/>
                </a:cubicBezTo>
                <a:cubicBezTo>
                  <a:pt x="515" y="127"/>
                  <a:pt x="514" y="127"/>
                  <a:pt x="512" y="127"/>
                </a:cubicBezTo>
                <a:lnTo>
                  <a:pt x="480" y="127"/>
                </a:lnTo>
                <a:cubicBezTo>
                  <a:pt x="478" y="127"/>
                  <a:pt x="477" y="127"/>
                  <a:pt x="476" y="127"/>
                </a:cubicBezTo>
                <a:cubicBezTo>
                  <a:pt x="475" y="127"/>
                  <a:pt x="473" y="126"/>
                  <a:pt x="472" y="126"/>
                </a:cubicBezTo>
                <a:cubicBezTo>
                  <a:pt x="471" y="125"/>
                  <a:pt x="471" y="125"/>
                  <a:pt x="470" y="124"/>
                </a:cubicBezTo>
                <a:cubicBezTo>
                  <a:pt x="470" y="123"/>
                  <a:pt x="470" y="123"/>
                  <a:pt x="470" y="122"/>
                </a:cubicBezTo>
                <a:lnTo>
                  <a:pt x="471" y="106"/>
                </a:lnTo>
                <a:cubicBezTo>
                  <a:pt x="471" y="105"/>
                  <a:pt x="471" y="105"/>
                  <a:pt x="472" y="104"/>
                </a:cubicBezTo>
                <a:cubicBezTo>
                  <a:pt x="472" y="103"/>
                  <a:pt x="473" y="103"/>
                  <a:pt x="474" y="102"/>
                </a:cubicBezTo>
                <a:cubicBezTo>
                  <a:pt x="475" y="102"/>
                  <a:pt x="476" y="101"/>
                  <a:pt x="477" y="101"/>
                </a:cubicBezTo>
                <a:cubicBezTo>
                  <a:pt x="479" y="101"/>
                  <a:pt x="480" y="101"/>
                  <a:pt x="482" y="101"/>
                </a:cubicBezTo>
                <a:lnTo>
                  <a:pt x="513" y="101"/>
                </a:lnTo>
                <a:cubicBezTo>
                  <a:pt x="515" y="101"/>
                  <a:pt x="516" y="101"/>
                  <a:pt x="517" y="101"/>
                </a:cubicBezTo>
                <a:cubicBezTo>
                  <a:pt x="519" y="101"/>
                  <a:pt x="520" y="102"/>
                  <a:pt x="521" y="102"/>
                </a:cubicBezTo>
                <a:close/>
                <a:moveTo>
                  <a:pt x="505" y="90"/>
                </a:moveTo>
                <a:cubicBezTo>
                  <a:pt x="505" y="90"/>
                  <a:pt x="505" y="91"/>
                  <a:pt x="504" y="92"/>
                </a:cubicBezTo>
                <a:cubicBezTo>
                  <a:pt x="504" y="92"/>
                  <a:pt x="503" y="93"/>
                  <a:pt x="502" y="93"/>
                </a:cubicBezTo>
                <a:cubicBezTo>
                  <a:pt x="501" y="94"/>
                  <a:pt x="500" y="94"/>
                  <a:pt x="498" y="95"/>
                </a:cubicBezTo>
                <a:cubicBezTo>
                  <a:pt x="497" y="95"/>
                  <a:pt x="496" y="95"/>
                  <a:pt x="494" y="95"/>
                </a:cubicBezTo>
                <a:lnTo>
                  <a:pt x="463" y="95"/>
                </a:lnTo>
                <a:cubicBezTo>
                  <a:pt x="461" y="95"/>
                  <a:pt x="460" y="95"/>
                  <a:pt x="459" y="95"/>
                </a:cubicBezTo>
                <a:cubicBezTo>
                  <a:pt x="457" y="94"/>
                  <a:pt x="456" y="94"/>
                  <a:pt x="455" y="93"/>
                </a:cubicBezTo>
                <a:cubicBezTo>
                  <a:pt x="455" y="93"/>
                  <a:pt x="454" y="92"/>
                  <a:pt x="453" y="92"/>
                </a:cubicBezTo>
                <a:cubicBezTo>
                  <a:pt x="453" y="91"/>
                  <a:pt x="453" y="90"/>
                  <a:pt x="453" y="90"/>
                </a:cubicBezTo>
                <a:lnTo>
                  <a:pt x="454" y="74"/>
                </a:lnTo>
                <a:cubicBezTo>
                  <a:pt x="454" y="74"/>
                  <a:pt x="454" y="73"/>
                  <a:pt x="455" y="72"/>
                </a:cubicBezTo>
                <a:cubicBezTo>
                  <a:pt x="455" y="72"/>
                  <a:pt x="456" y="71"/>
                  <a:pt x="457" y="71"/>
                </a:cubicBezTo>
                <a:cubicBezTo>
                  <a:pt x="458" y="70"/>
                  <a:pt x="459" y="70"/>
                  <a:pt x="461" y="70"/>
                </a:cubicBezTo>
                <a:cubicBezTo>
                  <a:pt x="462" y="69"/>
                  <a:pt x="463" y="69"/>
                  <a:pt x="465" y="69"/>
                </a:cubicBezTo>
                <a:lnTo>
                  <a:pt x="496" y="69"/>
                </a:lnTo>
                <a:cubicBezTo>
                  <a:pt x="497" y="69"/>
                  <a:pt x="498" y="69"/>
                  <a:pt x="500" y="70"/>
                </a:cubicBezTo>
                <a:cubicBezTo>
                  <a:pt x="501" y="70"/>
                  <a:pt x="502" y="70"/>
                  <a:pt x="503" y="71"/>
                </a:cubicBezTo>
                <a:cubicBezTo>
                  <a:pt x="504" y="71"/>
                  <a:pt x="505" y="72"/>
                  <a:pt x="505" y="72"/>
                </a:cubicBezTo>
                <a:cubicBezTo>
                  <a:pt x="506" y="73"/>
                  <a:pt x="506" y="74"/>
                  <a:pt x="506" y="74"/>
                </a:cubicBezTo>
                <a:lnTo>
                  <a:pt x="505" y="90"/>
                </a:lnTo>
                <a:close/>
                <a:moveTo>
                  <a:pt x="487" y="59"/>
                </a:moveTo>
                <a:cubicBezTo>
                  <a:pt x="487" y="59"/>
                  <a:pt x="486" y="60"/>
                  <a:pt x="486" y="61"/>
                </a:cubicBezTo>
                <a:cubicBezTo>
                  <a:pt x="485" y="61"/>
                  <a:pt x="485" y="62"/>
                  <a:pt x="484" y="62"/>
                </a:cubicBezTo>
                <a:cubicBezTo>
                  <a:pt x="483" y="63"/>
                  <a:pt x="481" y="63"/>
                  <a:pt x="480" y="63"/>
                </a:cubicBezTo>
                <a:cubicBezTo>
                  <a:pt x="479" y="64"/>
                  <a:pt x="478" y="64"/>
                  <a:pt x="476" y="64"/>
                </a:cubicBezTo>
                <a:lnTo>
                  <a:pt x="445" y="64"/>
                </a:lnTo>
                <a:cubicBezTo>
                  <a:pt x="444" y="64"/>
                  <a:pt x="442" y="64"/>
                  <a:pt x="441" y="63"/>
                </a:cubicBezTo>
                <a:cubicBezTo>
                  <a:pt x="440" y="63"/>
                  <a:pt x="439" y="63"/>
                  <a:pt x="438" y="62"/>
                </a:cubicBezTo>
                <a:cubicBezTo>
                  <a:pt x="437" y="62"/>
                  <a:pt x="436" y="61"/>
                  <a:pt x="436" y="61"/>
                </a:cubicBezTo>
                <a:cubicBezTo>
                  <a:pt x="435" y="60"/>
                  <a:pt x="435" y="59"/>
                  <a:pt x="435" y="59"/>
                </a:cubicBezTo>
                <a:lnTo>
                  <a:pt x="437" y="44"/>
                </a:lnTo>
                <a:cubicBezTo>
                  <a:pt x="437" y="43"/>
                  <a:pt x="437" y="43"/>
                  <a:pt x="438" y="42"/>
                </a:cubicBezTo>
                <a:cubicBezTo>
                  <a:pt x="438" y="41"/>
                  <a:pt x="439" y="41"/>
                  <a:pt x="440" y="41"/>
                </a:cubicBezTo>
                <a:cubicBezTo>
                  <a:pt x="441" y="40"/>
                  <a:pt x="442" y="40"/>
                  <a:pt x="443" y="39"/>
                </a:cubicBezTo>
                <a:cubicBezTo>
                  <a:pt x="445" y="39"/>
                  <a:pt x="446" y="39"/>
                  <a:pt x="447" y="39"/>
                </a:cubicBezTo>
                <a:lnTo>
                  <a:pt x="478" y="39"/>
                </a:lnTo>
                <a:cubicBezTo>
                  <a:pt x="479" y="39"/>
                  <a:pt x="481" y="39"/>
                  <a:pt x="482" y="39"/>
                </a:cubicBezTo>
                <a:cubicBezTo>
                  <a:pt x="483" y="40"/>
                  <a:pt x="484" y="40"/>
                  <a:pt x="485" y="41"/>
                </a:cubicBezTo>
                <a:cubicBezTo>
                  <a:pt x="486" y="41"/>
                  <a:pt x="487" y="41"/>
                  <a:pt x="487" y="42"/>
                </a:cubicBezTo>
                <a:cubicBezTo>
                  <a:pt x="487" y="43"/>
                  <a:pt x="488" y="43"/>
                  <a:pt x="488" y="44"/>
                </a:cubicBezTo>
                <a:lnTo>
                  <a:pt x="487" y="59"/>
                </a:lnTo>
                <a:close/>
                <a:moveTo>
                  <a:pt x="438" y="71"/>
                </a:moveTo>
                <a:cubicBezTo>
                  <a:pt x="438" y="71"/>
                  <a:pt x="439" y="72"/>
                  <a:pt x="440" y="72"/>
                </a:cubicBezTo>
                <a:cubicBezTo>
                  <a:pt x="440" y="73"/>
                  <a:pt x="440" y="74"/>
                  <a:pt x="440" y="74"/>
                </a:cubicBezTo>
                <a:lnTo>
                  <a:pt x="439" y="90"/>
                </a:lnTo>
                <a:cubicBezTo>
                  <a:pt x="439" y="90"/>
                  <a:pt x="438" y="91"/>
                  <a:pt x="438" y="92"/>
                </a:cubicBezTo>
                <a:cubicBezTo>
                  <a:pt x="437" y="92"/>
                  <a:pt x="436" y="93"/>
                  <a:pt x="435" y="93"/>
                </a:cubicBezTo>
                <a:cubicBezTo>
                  <a:pt x="434" y="94"/>
                  <a:pt x="433" y="94"/>
                  <a:pt x="432" y="95"/>
                </a:cubicBezTo>
                <a:cubicBezTo>
                  <a:pt x="431" y="95"/>
                  <a:pt x="429" y="95"/>
                  <a:pt x="428" y="95"/>
                </a:cubicBezTo>
                <a:lnTo>
                  <a:pt x="396" y="95"/>
                </a:lnTo>
                <a:cubicBezTo>
                  <a:pt x="395" y="95"/>
                  <a:pt x="393" y="95"/>
                  <a:pt x="392" y="95"/>
                </a:cubicBezTo>
                <a:cubicBezTo>
                  <a:pt x="391" y="94"/>
                  <a:pt x="390" y="94"/>
                  <a:pt x="389" y="93"/>
                </a:cubicBezTo>
                <a:cubicBezTo>
                  <a:pt x="388" y="93"/>
                  <a:pt x="387" y="92"/>
                  <a:pt x="387" y="92"/>
                </a:cubicBezTo>
                <a:cubicBezTo>
                  <a:pt x="386" y="91"/>
                  <a:pt x="386" y="90"/>
                  <a:pt x="386" y="90"/>
                </a:cubicBezTo>
                <a:lnTo>
                  <a:pt x="388" y="74"/>
                </a:lnTo>
                <a:cubicBezTo>
                  <a:pt x="388" y="74"/>
                  <a:pt x="389" y="73"/>
                  <a:pt x="389" y="72"/>
                </a:cubicBezTo>
                <a:cubicBezTo>
                  <a:pt x="390" y="72"/>
                  <a:pt x="391" y="71"/>
                  <a:pt x="392" y="71"/>
                </a:cubicBezTo>
                <a:cubicBezTo>
                  <a:pt x="393" y="70"/>
                  <a:pt x="394" y="70"/>
                  <a:pt x="395" y="70"/>
                </a:cubicBezTo>
                <a:cubicBezTo>
                  <a:pt x="396" y="69"/>
                  <a:pt x="398" y="69"/>
                  <a:pt x="399" y="69"/>
                </a:cubicBezTo>
                <a:lnTo>
                  <a:pt x="430" y="69"/>
                </a:lnTo>
                <a:cubicBezTo>
                  <a:pt x="432" y="69"/>
                  <a:pt x="433" y="69"/>
                  <a:pt x="434" y="70"/>
                </a:cubicBezTo>
                <a:cubicBezTo>
                  <a:pt x="436" y="70"/>
                  <a:pt x="437" y="70"/>
                  <a:pt x="438" y="71"/>
                </a:cubicBezTo>
                <a:close/>
                <a:moveTo>
                  <a:pt x="419" y="59"/>
                </a:moveTo>
                <a:cubicBezTo>
                  <a:pt x="419" y="59"/>
                  <a:pt x="419" y="60"/>
                  <a:pt x="418" y="61"/>
                </a:cubicBezTo>
                <a:cubicBezTo>
                  <a:pt x="418" y="61"/>
                  <a:pt x="417" y="62"/>
                  <a:pt x="416" y="62"/>
                </a:cubicBezTo>
                <a:cubicBezTo>
                  <a:pt x="415" y="63"/>
                  <a:pt x="414" y="63"/>
                  <a:pt x="412" y="63"/>
                </a:cubicBezTo>
                <a:cubicBezTo>
                  <a:pt x="411" y="64"/>
                  <a:pt x="410" y="64"/>
                  <a:pt x="408" y="64"/>
                </a:cubicBezTo>
                <a:lnTo>
                  <a:pt x="377" y="64"/>
                </a:lnTo>
                <a:cubicBezTo>
                  <a:pt x="376" y="64"/>
                  <a:pt x="375" y="64"/>
                  <a:pt x="373" y="63"/>
                </a:cubicBezTo>
                <a:cubicBezTo>
                  <a:pt x="372" y="63"/>
                  <a:pt x="371" y="63"/>
                  <a:pt x="370" y="62"/>
                </a:cubicBezTo>
                <a:cubicBezTo>
                  <a:pt x="369" y="62"/>
                  <a:pt x="369" y="61"/>
                  <a:pt x="368" y="61"/>
                </a:cubicBezTo>
                <a:cubicBezTo>
                  <a:pt x="368" y="60"/>
                  <a:pt x="368" y="59"/>
                  <a:pt x="368" y="59"/>
                </a:cubicBezTo>
                <a:lnTo>
                  <a:pt x="370" y="44"/>
                </a:lnTo>
                <a:cubicBezTo>
                  <a:pt x="370" y="43"/>
                  <a:pt x="370" y="43"/>
                  <a:pt x="371" y="42"/>
                </a:cubicBezTo>
                <a:cubicBezTo>
                  <a:pt x="371" y="41"/>
                  <a:pt x="372" y="41"/>
                  <a:pt x="373" y="41"/>
                </a:cubicBezTo>
                <a:cubicBezTo>
                  <a:pt x="374" y="40"/>
                  <a:pt x="375" y="40"/>
                  <a:pt x="377" y="39"/>
                </a:cubicBezTo>
                <a:cubicBezTo>
                  <a:pt x="378" y="39"/>
                  <a:pt x="379" y="39"/>
                  <a:pt x="381" y="39"/>
                </a:cubicBezTo>
                <a:lnTo>
                  <a:pt x="411" y="39"/>
                </a:lnTo>
                <a:cubicBezTo>
                  <a:pt x="412" y="39"/>
                  <a:pt x="414" y="39"/>
                  <a:pt x="415" y="39"/>
                </a:cubicBezTo>
                <a:cubicBezTo>
                  <a:pt x="416" y="40"/>
                  <a:pt x="417" y="40"/>
                  <a:pt x="418" y="41"/>
                </a:cubicBezTo>
                <a:cubicBezTo>
                  <a:pt x="419" y="41"/>
                  <a:pt x="420" y="41"/>
                  <a:pt x="420" y="42"/>
                </a:cubicBezTo>
                <a:cubicBezTo>
                  <a:pt x="421" y="43"/>
                  <a:pt x="421" y="43"/>
                  <a:pt x="421" y="44"/>
                </a:cubicBezTo>
                <a:lnTo>
                  <a:pt x="419" y="59"/>
                </a:lnTo>
                <a:close/>
                <a:moveTo>
                  <a:pt x="369" y="70"/>
                </a:moveTo>
                <a:cubicBezTo>
                  <a:pt x="370" y="70"/>
                  <a:pt x="371" y="70"/>
                  <a:pt x="372" y="71"/>
                </a:cubicBezTo>
                <a:cubicBezTo>
                  <a:pt x="373" y="71"/>
                  <a:pt x="374" y="72"/>
                  <a:pt x="374" y="72"/>
                </a:cubicBezTo>
                <a:cubicBezTo>
                  <a:pt x="375" y="73"/>
                  <a:pt x="375" y="74"/>
                  <a:pt x="375" y="74"/>
                </a:cubicBezTo>
                <a:lnTo>
                  <a:pt x="373" y="90"/>
                </a:lnTo>
                <a:cubicBezTo>
                  <a:pt x="372" y="90"/>
                  <a:pt x="372" y="91"/>
                  <a:pt x="371" y="92"/>
                </a:cubicBezTo>
                <a:cubicBezTo>
                  <a:pt x="371" y="92"/>
                  <a:pt x="370" y="93"/>
                  <a:pt x="369" y="93"/>
                </a:cubicBezTo>
                <a:cubicBezTo>
                  <a:pt x="368" y="94"/>
                  <a:pt x="367" y="94"/>
                  <a:pt x="366" y="95"/>
                </a:cubicBezTo>
                <a:cubicBezTo>
                  <a:pt x="364" y="95"/>
                  <a:pt x="363" y="95"/>
                  <a:pt x="361" y="95"/>
                </a:cubicBezTo>
                <a:lnTo>
                  <a:pt x="330" y="95"/>
                </a:lnTo>
                <a:cubicBezTo>
                  <a:pt x="328" y="95"/>
                  <a:pt x="327" y="95"/>
                  <a:pt x="326" y="95"/>
                </a:cubicBezTo>
                <a:cubicBezTo>
                  <a:pt x="325" y="94"/>
                  <a:pt x="323" y="94"/>
                  <a:pt x="323" y="93"/>
                </a:cubicBezTo>
                <a:cubicBezTo>
                  <a:pt x="322" y="93"/>
                  <a:pt x="321" y="92"/>
                  <a:pt x="321" y="92"/>
                </a:cubicBezTo>
                <a:cubicBezTo>
                  <a:pt x="320" y="91"/>
                  <a:pt x="320" y="90"/>
                  <a:pt x="320" y="90"/>
                </a:cubicBezTo>
                <a:lnTo>
                  <a:pt x="323" y="74"/>
                </a:lnTo>
                <a:cubicBezTo>
                  <a:pt x="323" y="74"/>
                  <a:pt x="323" y="73"/>
                  <a:pt x="324" y="72"/>
                </a:cubicBezTo>
                <a:cubicBezTo>
                  <a:pt x="324" y="72"/>
                  <a:pt x="325" y="71"/>
                  <a:pt x="326" y="71"/>
                </a:cubicBezTo>
                <a:cubicBezTo>
                  <a:pt x="327" y="70"/>
                  <a:pt x="329" y="70"/>
                  <a:pt x="330" y="70"/>
                </a:cubicBezTo>
                <a:cubicBezTo>
                  <a:pt x="331" y="69"/>
                  <a:pt x="332" y="69"/>
                  <a:pt x="334" y="69"/>
                </a:cubicBezTo>
                <a:lnTo>
                  <a:pt x="365" y="69"/>
                </a:lnTo>
                <a:cubicBezTo>
                  <a:pt x="366" y="69"/>
                  <a:pt x="368" y="69"/>
                  <a:pt x="369" y="70"/>
                </a:cubicBezTo>
                <a:close/>
                <a:moveTo>
                  <a:pt x="352" y="59"/>
                </a:moveTo>
                <a:cubicBezTo>
                  <a:pt x="351" y="59"/>
                  <a:pt x="351" y="60"/>
                  <a:pt x="350" y="61"/>
                </a:cubicBezTo>
                <a:cubicBezTo>
                  <a:pt x="350" y="61"/>
                  <a:pt x="349" y="62"/>
                  <a:pt x="348" y="62"/>
                </a:cubicBezTo>
                <a:cubicBezTo>
                  <a:pt x="347" y="63"/>
                  <a:pt x="346" y="63"/>
                  <a:pt x="345" y="63"/>
                </a:cubicBezTo>
                <a:cubicBezTo>
                  <a:pt x="343" y="64"/>
                  <a:pt x="342" y="64"/>
                  <a:pt x="340" y="64"/>
                </a:cubicBezTo>
                <a:lnTo>
                  <a:pt x="309" y="64"/>
                </a:lnTo>
                <a:cubicBezTo>
                  <a:pt x="308" y="64"/>
                  <a:pt x="307" y="64"/>
                  <a:pt x="305" y="63"/>
                </a:cubicBezTo>
                <a:cubicBezTo>
                  <a:pt x="304" y="63"/>
                  <a:pt x="303" y="63"/>
                  <a:pt x="302" y="62"/>
                </a:cubicBezTo>
                <a:cubicBezTo>
                  <a:pt x="302" y="62"/>
                  <a:pt x="301" y="61"/>
                  <a:pt x="300" y="61"/>
                </a:cubicBezTo>
                <a:cubicBezTo>
                  <a:pt x="300" y="60"/>
                  <a:pt x="300" y="59"/>
                  <a:pt x="300" y="59"/>
                </a:cubicBezTo>
                <a:lnTo>
                  <a:pt x="303" y="44"/>
                </a:lnTo>
                <a:cubicBezTo>
                  <a:pt x="303" y="43"/>
                  <a:pt x="303" y="43"/>
                  <a:pt x="304" y="42"/>
                </a:cubicBezTo>
                <a:cubicBezTo>
                  <a:pt x="305" y="41"/>
                  <a:pt x="305" y="41"/>
                  <a:pt x="306" y="41"/>
                </a:cubicBezTo>
                <a:cubicBezTo>
                  <a:pt x="307" y="40"/>
                  <a:pt x="309" y="40"/>
                  <a:pt x="310" y="39"/>
                </a:cubicBezTo>
                <a:cubicBezTo>
                  <a:pt x="311" y="39"/>
                  <a:pt x="312" y="39"/>
                  <a:pt x="314" y="39"/>
                </a:cubicBezTo>
                <a:lnTo>
                  <a:pt x="344" y="39"/>
                </a:lnTo>
                <a:cubicBezTo>
                  <a:pt x="346" y="39"/>
                  <a:pt x="347" y="39"/>
                  <a:pt x="348" y="39"/>
                </a:cubicBezTo>
                <a:cubicBezTo>
                  <a:pt x="349" y="40"/>
                  <a:pt x="350" y="40"/>
                  <a:pt x="351" y="41"/>
                </a:cubicBezTo>
                <a:cubicBezTo>
                  <a:pt x="352" y="41"/>
                  <a:pt x="353" y="41"/>
                  <a:pt x="353" y="42"/>
                </a:cubicBezTo>
                <a:cubicBezTo>
                  <a:pt x="354" y="43"/>
                  <a:pt x="354" y="43"/>
                  <a:pt x="354" y="44"/>
                </a:cubicBezTo>
                <a:lnTo>
                  <a:pt x="352" y="59"/>
                </a:lnTo>
                <a:close/>
                <a:moveTo>
                  <a:pt x="304" y="70"/>
                </a:moveTo>
                <a:cubicBezTo>
                  <a:pt x="305" y="70"/>
                  <a:pt x="306" y="70"/>
                  <a:pt x="307" y="71"/>
                </a:cubicBezTo>
                <a:cubicBezTo>
                  <a:pt x="307" y="71"/>
                  <a:pt x="308" y="72"/>
                  <a:pt x="309" y="72"/>
                </a:cubicBezTo>
                <a:cubicBezTo>
                  <a:pt x="309" y="73"/>
                  <a:pt x="309" y="74"/>
                  <a:pt x="309" y="74"/>
                </a:cubicBezTo>
                <a:lnTo>
                  <a:pt x="306" y="90"/>
                </a:lnTo>
                <a:cubicBezTo>
                  <a:pt x="306" y="90"/>
                  <a:pt x="306" y="91"/>
                  <a:pt x="305" y="92"/>
                </a:cubicBezTo>
                <a:cubicBezTo>
                  <a:pt x="304" y="92"/>
                  <a:pt x="304" y="93"/>
                  <a:pt x="303" y="93"/>
                </a:cubicBezTo>
                <a:cubicBezTo>
                  <a:pt x="302" y="94"/>
                  <a:pt x="300" y="94"/>
                  <a:pt x="299" y="95"/>
                </a:cubicBezTo>
                <a:cubicBezTo>
                  <a:pt x="298" y="95"/>
                  <a:pt x="296" y="95"/>
                  <a:pt x="295" y="95"/>
                </a:cubicBezTo>
                <a:lnTo>
                  <a:pt x="263" y="95"/>
                </a:lnTo>
                <a:cubicBezTo>
                  <a:pt x="262" y="95"/>
                  <a:pt x="260" y="95"/>
                  <a:pt x="259" y="95"/>
                </a:cubicBezTo>
                <a:cubicBezTo>
                  <a:pt x="258" y="94"/>
                  <a:pt x="257" y="94"/>
                  <a:pt x="256" y="93"/>
                </a:cubicBezTo>
                <a:cubicBezTo>
                  <a:pt x="255" y="93"/>
                  <a:pt x="255" y="92"/>
                  <a:pt x="254" y="92"/>
                </a:cubicBezTo>
                <a:cubicBezTo>
                  <a:pt x="254" y="91"/>
                  <a:pt x="254" y="90"/>
                  <a:pt x="254" y="90"/>
                </a:cubicBezTo>
                <a:lnTo>
                  <a:pt x="257" y="74"/>
                </a:lnTo>
                <a:cubicBezTo>
                  <a:pt x="257" y="74"/>
                  <a:pt x="258" y="73"/>
                  <a:pt x="258" y="72"/>
                </a:cubicBezTo>
                <a:cubicBezTo>
                  <a:pt x="259" y="72"/>
                  <a:pt x="260" y="71"/>
                  <a:pt x="261" y="71"/>
                </a:cubicBezTo>
                <a:cubicBezTo>
                  <a:pt x="262" y="70"/>
                  <a:pt x="263" y="70"/>
                  <a:pt x="264" y="70"/>
                </a:cubicBezTo>
                <a:cubicBezTo>
                  <a:pt x="266" y="69"/>
                  <a:pt x="267" y="69"/>
                  <a:pt x="268" y="69"/>
                </a:cubicBezTo>
                <a:lnTo>
                  <a:pt x="300" y="69"/>
                </a:lnTo>
                <a:cubicBezTo>
                  <a:pt x="301" y="69"/>
                  <a:pt x="302" y="69"/>
                  <a:pt x="304" y="70"/>
                </a:cubicBezTo>
                <a:close/>
                <a:moveTo>
                  <a:pt x="254" y="106"/>
                </a:moveTo>
                <a:lnTo>
                  <a:pt x="251" y="122"/>
                </a:lnTo>
                <a:cubicBezTo>
                  <a:pt x="251" y="123"/>
                  <a:pt x="250" y="123"/>
                  <a:pt x="250" y="124"/>
                </a:cubicBezTo>
                <a:cubicBezTo>
                  <a:pt x="249" y="125"/>
                  <a:pt x="248" y="125"/>
                  <a:pt x="247" y="126"/>
                </a:cubicBezTo>
                <a:cubicBezTo>
                  <a:pt x="246" y="126"/>
                  <a:pt x="245" y="127"/>
                  <a:pt x="243" y="127"/>
                </a:cubicBezTo>
                <a:cubicBezTo>
                  <a:pt x="242" y="127"/>
                  <a:pt x="240" y="127"/>
                  <a:pt x="239" y="127"/>
                </a:cubicBezTo>
                <a:lnTo>
                  <a:pt x="207" y="127"/>
                </a:lnTo>
                <a:cubicBezTo>
                  <a:pt x="205" y="127"/>
                  <a:pt x="204" y="127"/>
                  <a:pt x="203" y="127"/>
                </a:cubicBezTo>
                <a:cubicBezTo>
                  <a:pt x="201" y="127"/>
                  <a:pt x="200" y="126"/>
                  <a:pt x="199" y="126"/>
                </a:cubicBezTo>
                <a:cubicBezTo>
                  <a:pt x="199" y="125"/>
                  <a:pt x="198" y="125"/>
                  <a:pt x="198" y="124"/>
                </a:cubicBezTo>
                <a:cubicBezTo>
                  <a:pt x="197" y="123"/>
                  <a:pt x="197" y="123"/>
                  <a:pt x="197" y="122"/>
                </a:cubicBezTo>
                <a:lnTo>
                  <a:pt x="201" y="106"/>
                </a:lnTo>
                <a:cubicBezTo>
                  <a:pt x="201" y="105"/>
                  <a:pt x="202" y="105"/>
                  <a:pt x="202" y="104"/>
                </a:cubicBezTo>
                <a:cubicBezTo>
                  <a:pt x="203" y="103"/>
                  <a:pt x="204" y="103"/>
                  <a:pt x="205" y="102"/>
                </a:cubicBezTo>
                <a:cubicBezTo>
                  <a:pt x="206" y="102"/>
                  <a:pt x="207" y="101"/>
                  <a:pt x="209" y="101"/>
                </a:cubicBezTo>
                <a:cubicBezTo>
                  <a:pt x="210" y="101"/>
                  <a:pt x="212" y="101"/>
                  <a:pt x="213" y="101"/>
                </a:cubicBezTo>
                <a:lnTo>
                  <a:pt x="245" y="101"/>
                </a:lnTo>
                <a:cubicBezTo>
                  <a:pt x="246" y="101"/>
                  <a:pt x="248" y="101"/>
                  <a:pt x="249" y="101"/>
                </a:cubicBezTo>
                <a:cubicBezTo>
                  <a:pt x="250" y="101"/>
                  <a:pt x="251" y="102"/>
                  <a:pt x="252" y="102"/>
                </a:cubicBezTo>
                <a:cubicBezTo>
                  <a:pt x="253" y="103"/>
                  <a:pt x="253" y="103"/>
                  <a:pt x="254" y="104"/>
                </a:cubicBezTo>
                <a:cubicBezTo>
                  <a:pt x="254" y="105"/>
                  <a:pt x="254" y="105"/>
                  <a:pt x="254" y="106"/>
                </a:cubicBezTo>
                <a:close/>
                <a:moveTo>
                  <a:pt x="243" y="74"/>
                </a:moveTo>
                <a:lnTo>
                  <a:pt x="240" y="90"/>
                </a:lnTo>
                <a:cubicBezTo>
                  <a:pt x="240" y="90"/>
                  <a:pt x="239" y="91"/>
                  <a:pt x="239" y="92"/>
                </a:cubicBezTo>
                <a:cubicBezTo>
                  <a:pt x="238" y="92"/>
                  <a:pt x="237" y="93"/>
                  <a:pt x="236" y="93"/>
                </a:cubicBezTo>
                <a:cubicBezTo>
                  <a:pt x="235" y="94"/>
                  <a:pt x="234" y="94"/>
                  <a:pt x="233" y="95"/>
                </a:cubicBezTo>
                <a:cubicBezTo>
                  <a:pt x="231" y="95"/>
                  <a:pt x="230" y="95"/>
                  <a:pt x="228" y="95"/>
                </a:cubicBezTo>
                <a:lnTo>
                  <a:pt x="197" y="95"/>
                </a:lnTo>
                <a:cubicBezTo>
                  <a:pt x="195" y="95"/>
                  <a:pt x="194" y="95"/>
                  <a:pt x="193" y="95"/>
                </a:cubicBezTo>
                <a:cubicBezTo>
                  <a:pt x="192" y="94"/>
                  <a:pt x="191" y="94"/>
                  <a:pt x="190" y="93"/>
                </a:cubicBezTo>
                <a:cubicBezTo>
                  <a:pt x="189" y="93"/>
                  <a:pt x="188" y="92"/>
                  <a:pt x="188" y="92"/>
                </a:cubicBezTo>
                <a:cubicBezTo>
                  <a:pt x="187" y="91"/>
                  <a:pt x="187" y="90"/>
                  <a:pt x="188" y="90"/>
                </a:cubicBezTo>
                <a:lnTo>
                  <a:pt x="191" y="74"/>
                </a:lnTo>
                <a:cubicBezTo>
                  <a:pt x="192" y="74"/>
                  <a:pt x="192" y="73"/>
                  <a:pt x="193" y="72"/>
                </a:cubicBezTo>
                <a:cubicBezTo>
                  <a:pt x="193" y="72"/>
                  <a:pt x="194" y="71"/>
                  <a:pt x="195" y="71"/>
                </a:cubicBezTo>
                <a:cubicBezTo>
                  <a:pt x="196" y="70"/>
                  <a:pt x="198" y="70"/>
                  <a:pt x="199" y="70"/>
                </a:cubicBezTo>
                <a:cubicBezTo>
                  <a:pt x="200" y="69"/>
                  <a:pt x="202" y="69"/>
                  <a:pt x="203" y="69"/>
                </a:cubicBezTo>
                <a:lnTo>
                  <a:pt x="234" y="69"/>
                </a:lnTo>
                <a:cubicBezTo>
                  <a:pt x="236" y="69"/>
                  <a:pt x="237" y="69"/>
                  <a:pt x="238" y="70"/>
                </a:cubicBezTo>
                <a:cubicBezTo>
                  <a:pt x="239" y="70"/>
                  <a:pt x="240" y="70"/>
                  <a:pt x="241" y="71"/>
                </a:cubicBezTo>
                <a:cubicBezTo>
                  <a:pt x="242" y="71"/>
                  <a:pt x="243" y="72"/>
                  <a:pt x="243" y="72"/>
                </a:cubicBezTo>
                <a:cubicBezTo>
                  <a:pt x="243" y="73"/>
                  <a:pt x="244" y="74"/>
                  <a:pt x="243" y="74"/>
                </a:cubicBezTo>
                <a:close/>
                <a:moveTo>
                  <a:pt x="204" y="133"/>
                </a:moveTo>
                <a:cubicBezTo>
                  <a:pt x="206" y="133"/>
                  <a:pt x="207" y="134"/>
                  <a:pt x="208" y="134"/>
                </a:cubicBezTo>
                <a:cubicBezTo>
                  <a:pt x="209" y="134"/>
                  <a:pt x="211" y="135"/>
                  <a:pt x="211" y="135"/>
                </a:cubicBezTo>
                <a:cubicBezTo>
                  <a:pt x="212" y="136"/>
                  <a:pt x="213" y="136"/>
                  <a:pt x="213" y="137"/>
                </a:cubicBezTo>
                <a:cubicBezTo>
                  <a:pt x="214" y="137"/>
                  <a:pt x="214" y="138"/>
                  <a:pt x="214" y="139"/>
                </a:cubicBezTo>
                <a:lnTo>
                  <a:pt x="210" y="156"/>
                </a:lnTo>
                <a:cubicBezTo>
                  <a:pt x="210" y="156"/>
                  <a:pt x="209" y="157"/>
                  <a:pt x="208" y="158"/>
                </a:cubicBezTo>
                <a:cubicBezTo>
                  <a:pt x="208" y="159"/>
                  <a:pt x="207" y="159"/>
                  <a:pt x="206" y="160"/>
                </a:cubicBezTo>
                <a:cubicBezTo>
                  <a:pt x="205" y="160"/>
                  <a:pt x="203" y="161"/>
                  <a:pt x="202" y="161"/>
                </a:cubicBezTo>
                <a:cubicBezTo>
                  <a:pt x="201" y="161"/>
                  <a:pt x="199" y="161"/>
                  <a:pt x="198" y="161"/>
                </a:cubicBezTo>
                <a:lnTo>
                  <a:pt x="165" y="161"/>
                </a:lnTo>
                <a:cubicBezTo>
                  <a:pt x="163" y="161"/>
                  <a:pt x="162" y="161"/>
                  <a:pt x="160" y="161"/>
                </a:cubicBezTo>
                <a:cubicBezTo>
                  <a:pt x="159" y="161"/>
                  <a:pt x="158" y="160"/>
                  <a:pt x="157" y="160"/>
                </a:cubicBezTo>
                <a:cubicBezTo>
                  <a:pt x="156" y="159"/>
                  <a:pt x="156" y="159"/>
                  <a:pt x="155" y="158"/>
                </a:cubicBezTo>
                <a:cubicBezTo>
                  <a:pt x="155" y="157"/>
                  <a:pt x="155" y="156"/>
                  <a:pt x="155" y="156"/>
                </a:cubicBezTo>
                <a:lnTo>
                  <a:pt x="159" y="139"/>
                </a:lnTo>
                <a:cubicBezTo>
                  <a:pt x="160" y="138"/>
                  <a:pt x="160" y="137"/>
                  <a:pt x="161" y="137"/>
                </a:cubicBezTo>
                <a:cubicBezTo>
                  <a:pt x="162" y="136"/>
                  <a:pt x="163" y="136"/>
                  <a:pt x="164" y="135"/>
                </a:cubicBezTo>
                <a:cubicBezTo>
                  <a:pt x="165" y="135"/>
                  <a:pt x="166" y="134"/>
                  <a:pt x="167" y="134"/>
                </a:cubicBezTo>
                <a:cubicBezTo>
                  <a:pt x="169" y="134"/>
                  <a:pt x="170" y="133"/>
                  <a:pt x="172" y="133"/>
                </a:cubicBezTo>
                <a:lnTo>
                  <a:pt x="204" y="133"/>
                </a:lnTo>
                <a:close/>
                <a:moveTo>
                  <a:pt x="177" y="168"/>
                </a:moveTo>
                <a:cubicBezTo>
                  <a:pt x="178" y="168"/>
                  <a:pt x="180" y="168"/>
                  <a:pt x="181" y="168"/>
                </a:cubicBezTo>
                <a:cubicBezTo>
                  <a:pt x="182" y="168"/>
                  <a:pt x="183" y="169"/>
                  <a:pt x="184" y="169"/>
                </a:cubicBezTo>
                <a:cubicBezTo>
                  <a:pt x="185" y="170"/>
                  <a:pt x="186" y="170"/>
                  <a:pt x="186" y="171"/>
                </a:cubicBezTo>
                <a:cubicBezTo>
                  <a:pt x="186" y="172"/>
                  <a:pt x="187" y="173"/>
                  <a:pt x="186" y="173"/>
                </a:cubicBezTo>
                <a:lnTo>
                  <a:pt x="182" y="191"/>
                </a:lnTo>
                <a:cubicBezTo>
                  <a:pt x="182" y="192"/>
                  <a:pt x="182" y="192"/>
                  <a:pt x="181" y="193"/>
                </a:cubicBezTo>
                <a:cubicBezTo>
                  <a:pt x="180" y="194"/>
                  <a:pt x="179" y="194"/>
                  <a:pt x="178" y="195"/>
                </a:cubicBezTo>
                <a:cubicBezTo>
                  <a:pt x="177" y="195"/>
                  <a:pt x="175" y="196"/>
                  <a:pt x="174" y="196"/>
                </a:cubicBezTo>
                <a:cubicBezTo>
                  <a:pt x="173" y="197"/>
                  <a:pt x="171" y="197"/>
                  <a:pt x="170" y="197"/>
                </a:cubicBezTo>
                <a:lnTo>
                  <a:pt x="136" y="197"/>
                </a:lnTo>
                <a:cubicBezTo>
                  <a:pt x="134" y="197"/>
                  <a:pt x="133" y="197"/>
                  <a:pt x="132" y="196"/>
                </a:cubicBezTo>
                <a:cubicBezTo>
                  <a:pt x="130" y="196"/>
                  <a:pt x="129" y="195"/>
                  <a:pt x="128" y="195"/>
                </a:cubicBezTo>
                <a:cubicBezTo>
                  <a:pt x="128" y="194"/>
                  <a:pt x="127" y="194"/>
                  <a:pt x="126" y="193"/>
                </a:cubicBezTo>
                <a:cubicBezTo>
                  <a:pt x="126" y="192"/>
                  <a:pt x="126" y="192"/>
                  <a:pt x="126" y="191"/>
                </a:cubicBezTo>
                <a:lnTo>
                  <a:pt x="131" y="173"/>
                </a:lnTo>
                <a:cubicBezTo>
                  <a:pt x="131" y="173"/>
                  <a:pt x="132" y="172"/>
                  <a:pt x="133" y="171"/>
                </a:cubicBezTo>
                <a:cubicBezTo>
                  <a:pt x="133" y="170"/>
                  <a:pt x="134" y="170"/>
                  <a:pt x="135" y="169"/>
                </a:cubicBezTo>
                <a:cubicBezTo>
                  <a:pt x="137" y="169"/>
                  <a:pt x="138" y="168"/>
                  <a:pt x="139" y="168"/>
                </a:cubicBezTo>
                <a:cubicBezTo>
                  <a:pt x="141" y="168"/>
                  <a:pt x="142" y="168"/>
                  <a:pt x="144" y="168"/>
                </a:cubicBezTo>
                <a:lnTo>
                  <a:pt x="177" y="168"/>
                </a:lnTo>
                <a:close/>
                <a:moveTo>
                  <a:pt x="969" y="171"/>
                </a:moveTo>
                <a:cubicBezTo>
                  <a:pt x="970" y="170"/>
                  <a:pt x="971" y="170"/>
                  <a:pt x="971" y="169"/>
                </a:cubicBezTo>
                <a:cubicBezTo>
                  <a:pt x="972" y="169"/>
                  <a:pt x="973" y="168"/>
                  <a:pt x="975" y="168"/>
                </a:cubicBezTo>
                <a:cubicBezTo>
                  <a:pt x="976" y="168"/>
                  <a:pt x="977" y="168"/>
                  <a:pt x="979" y="168"/>
                </a:cubicBezTo>
                <a:lnTo>
                  <a:pt x="1012" y="168"/>
                </a:lnTo>
                <a:cubicBezTo>
                  <a:pt x="1013" y="168"/>
                  <a:pt x="1015" y="168"/>
                  <a:pt x="1016" y="168"/>
                </a:cubicBezTo>
                <a:cubicBezTo>
                  <a:pt x="1018" y="168"/>
                  <a:pt x="1019" y="169"/>
                  <a:pt x="1020" y="169"/>
                </a:cubicBezTo>
                <a:cubicBezTo>
                  <a:pt x="1021" y="170"/>
                  <a:pt x="1022" y="170"/>
                  <a:pt x="1023" y="171"/>
                </a:cubicBezTo>
                <a:cubicBezTo>
                  <a:pt x="1024" y="172"/>
                  <a:pt x="1024" y="173"/>
                  <a:pt x="1025" y="173"/>
                </a:cubicBezTo>
                <a:lnTo>
                  <a:pt x="1029" y="191"/>
                </a:lnTo>
                <a:cubicBezTo>
                  <a:pt x="1030" y="192"/>
                  <a:pt x="1029" y="192"/>
                  <a:pt x="1029" y="193"/>
                </a:cubicBezTo>
                <a:cubicBezTo>
                  <a:pt x="1029" y="194"/>
                  <a:pt x="1028" y="194"/>
                  <a:pt x="1027" y="195"/>
                </a:cubicBezTo>
                <a:cubicBezTo>
                  <a:pt x="1026" y="195"/>
                  <a:pt x="1025" y="196"/>
                  <a:pt x="1024" y="196"/>
                </a:cubicBezTo>
                <a:cubicBezTo>
                  <a:pt x="1023" y="196"/>
                  <a:pt x="1021" y="197"/>
                  <a:pt x="1020" y="197"/>
                </a:cubicBezTo>
                <a:lnTo>
                  <a:pt x="986" y="197"/>
                </a:lnTo>
                <a:cubicBezTo>
                  <a:pt x="984" y="197"/>
                  <a:pt x="983" y="197"/>
                  <a:pt x="982" y="196"/>
                </a:cubicBezTo>
                <a:cubicBezTo>
                  <a:pt x="980" y="196"/>
                  <a:pt x="979" y="195"/>
                  <a:pt x="978" y="195"/>
                </a:cubicBezTo>
                <a:cubicBezTo>
                  <a:pt x="977" y="194"/>
                  <a:pt x="976" y="194"/>
                  <a:pt x="975" y="193"/>
                </a:cubicBezTo>
                <a:cubicBezTo>
                  <a:pt x="974" y="192"/>
                  <a:pt x="974" y="192"/>
                  <a:pt x="973" y="191"/>
                </a:cubicBezTo>
                <a:lnTo>
                  <a:pt x="969" y="173"/>
                </a:lnTo>
                <a:cubicBezTo>
                  <a:pt x="969" y="173"/>
                  <a:pt x="969" y="172"/>
                  <a:pt x="969" y="171"/>
                </a:cubicBezTo>
                <a:close/>
                <a:moveTo>
                  <a:pt x="1082" y="158"/>
                </a:moveTo>
                <a:cubicBezTo>
                  <a:pt x="1081" y="159"/>
                  <a:pt x="1081" y="159"/>
                  <a:pt x="1080" y="160"/>
                </a:cubicBezTo>
                <a:cubicBezTo>
                  <a:pt x="1079" y="160"/>
                  <a:pt x="1078" y="161"/>
                  <a:pt x="1077" y="161"/>
                </a:cubicBezTo>
                <a:cubicBezTo>
                  <a:pt x="1076" y="161"/>
                  <a:pt x="1074" y="161"/>
                  <a:pt x="1073" y="161"/>
                </a:cubicBezTo>
                <a:lnTo>
                  <a:pt x="948" y="161"/>
                </a:lnTo>
                <a:cubicBezTo>
                  <a:pt x="947" y="161"/>
                  <a:pt x="945" y="161"/>
                  <a:pt x="944" y="161"/>
                </a:cubicBezTo>
                <a:cubicBezTo>
                  <a:pt x="942" y="161"/>
                  <a:pt x="941" y="160"/>
                  <a:pt x="940" y="160"/>
                </a:cubicBezTo>
                <a:cubicBezTo>
                  <a:pt x="939" y="159"/>
                  <a:pt x="938" y="159"/>
                  <a:pt x="937" y="158"/>
                </a:cubicBezTo>
                <a:cubicBezTo>
                  <a:pt x="936" y="157"/>
                  <a:pt x="936" y="156"/>
                  <a:pt x="936" y="156"/>
                </a:cubicBezTo>
                <a:lnTo>
                  <a:pt x="932" y="139"/>
                </a:lnTo>
                <a:cubicBezTo>
                  <a:pt x="932" y="138"/>
                  <a:pt x="932" y="137"/>
                  <a:pt x="932" y="137"/>
                </a:cubicBezTo>
                <a:cubicBezTo>
                  <a:pt x="933" y="136"/>
                  <a:pt x="934" y="136"/>
                  <a:pt x="934" y="135"/>
                </a:cubicBezTo>
                <a:cubicBezTo>
                  <a:pt x="935" y="135"/>
                  <a:pt x="936" y="134"/>
                  <a:pt x="938" y="134"/>
                </a:cubicBezTo>
                <a:cubicBezTo>
                  <a:pt x="939" y="134"/>
                  <a:pt x="940" y="133"/>
                  <a:pt x="942" y="133"/>
                </a:cubicBezTo>
                <a:lnTo>
                  <a:pt x="1064" y="133"/>
                </a:lnTo>
                <a:cubicBezTo>
                  <a:pt x="1066" y="133"/>
                  <a:pt x="1067" y="134"/>
                  <a:pt x="1068" y="134"/>
                </a:cubicBezTo>
                <a:cubicBezTo>
                  <a:pt x="1070" y="134"/>
                  <a:pt x="1071" y="135"/>
                  <a:pt x="1072" y="135"/>
                </a:cubicBezTo>
                <a:cubicBezTo>
                  <a:pt x="1073" y="136"/>
                  <a:pt x="1074" y="136"/>
                  <a:pt x="1075" y="137"/>
                </a:cubicBezTo>
                <a:cubicBezTo>
                  <a:pt x="1076" y="137"/>
                  <a:pt x="1076" y="138"/>
                  <a:pt x="1077" y="139"/>
                </a:cubicBezTo>
                <a:lnTo>
                  <a:pt x="1082" y="156"/>
                </a:lnTo>
                <a:cubicBezTo>
                  <a:pt x="1082" y="156"/>
                  <a:pt x="1082" y="157"/>
                  <a:pt x="1082" y="158"/>
                </a:cubicBezTo>
                <a:close/>
                <a:moveTo>
                  <a:pt x="1058" y="71"/>
                </a:moveTo>
                <a:cubicBezTo>
                  <a:pt x="1059" y="71"/>
                  <a:pt x="1060" y="72"/>
                  <a:pt x="1061" y="72"/>
                </a:cubicBezTo>
                <a:cubicBezTo>
                  <a:pt x="1061" y="73"/>
                  <a:pt x="1062" y="74"/>
                  <a:pt x="1062" y="74"/>
                </a:cubicBezTo>
                <a:lnTo>
                  <a:pt x="1077" y="122"/>
                </a:lnTo>
                <a:cubicBezTo>
                  <a:pt x="1078" y="123"/>
                  <a:pt x="1078" y="123"/>
                  <a:pt x="1077" y="124"/>
                </a:cubicBezTo>
                <a:cubicBezTo>
                  <a:pt x="1077" y="125"/>
                  <a:pt x="1076" y="125"/>
                  <a:pt x="1075" y="126"/>
                </a:cubicBezTo>
                <a:cubicBezTo>
                  <a:pt x="1075" y="126"/>
                  <a:pt x="1074" y="127"/>
                  <a:pt x="1072" y="127"/>
                </a:cubicBezTo>
                <a:cubicBezTo>
                  <a:pt x="1071" y="127"/>
                  <a:pt x="1070" y="127"/>
                  <a:pt x="1068" y="127"/>
                </a:cubicBezTo>
                <a:lnTo>
                  <a:pt x="1031" y="127"/>
                </a:lnTo>
                <a:cubicBezTo>
                  <a:pt x="1030" y="127"/>
                  <a:pt x="1028" y="127"/>
                  <a:pt x="1027" y="127"/>
                </a:cubicBezTo>
                <a:cubicBezTo>
                  <a:pt x="1025" y="127"/>
                  <a:pt x="1024" y="126"/>
                  <a:pt x="1023" y="126"/>
                </a:cubicBezTo>
                <a:cubicBezTo>
                  <a:pt x="1022" y="125"/>
                  <a:pt x="1021" y="125"/>
                  <a:pt x="1020" y="124"/>
                </a:cubicBezTo>
                <a:cubicBezTo>
                  <a:pt x="1020" y="123"/>
                  <a:pt x="1019" y="123"/>
                  <a:pt x="1019" y="122"/>
                </a:cubicBezTo>
                <a:lnTo>
                  <a:pt x="1011" y="95"/>
                </a:lnTo>
                <a:lnTo>
                  <a:pt x="1003" y="95"/>
                </a:lnTo>
                <a:cubicBezTo>
                  <a:pt x="1001" y="95"/>
                  <a:pt x="1000" y="95"/>
                  <a:pt x="999" y="95"/>
                </a:cubicBezTo>
                <a:cubicBezTo>
                  <a:pt x="997" y="94"/>
                  <a:pt x="996" y="94"/>
                  <a:pt x="995" y="93"/>
                </a:cubicBezTo>
                <a:cubicBezTo>
                  <a:pt x="994" y="93"/>
                  <a:pt x="993" y="92"/>
                  <a:pt x="992" y="92"/>
                </a:cubicBezTo>
                <a:cubicBezTo>
                  <a:pt x="992" y="91"/>
                  <a:pt x="991" y="90"/>
                  <a:pt x="991" y="90"/>
                </a:cubicBezTo>
                <a:lnTo>
                  <a:pt x="987" y="74"/>
                </a:lnTo>
                <a:cubicBezTo>
                  <a:pt x="987" y="74"/>
                  <a:pt x="987" y="73"/>
                  <a:pt x="987" y="72"/>
                </a:cubicBezTo>
                <a:cubicBezTo>
                  <a:pt x="988" y="72"/>
                  <a:pt x="988" y="71"/>
                  <a:pt x="989" y="71"/>
                </a:cubicBezTo>
                <a:cubicBezTo>
                  <a:pt x="990" y="70"/>
                  <a:pt x="991" y="70"/>
                  <a:pt x="992" y="70"/>
                </a:cubicBezTo>
                <a:cubicBezTo>
                  <a:pt x="993" y="69"/>
                  <a:pt x="994" y="69"/>
                  <a:pt x="996" y="69"/>
                </a:cubicBezTo>
                <a:lnTo>
                  <a:pt x="1014" y="69"/>
                </a:lnTo>
                <a:lnTo>
                  <a:pt x="1022" y="69"/>
                </a:lnTo>
                <a:lnTo>
                  <a:pt x="1050" y="69"/>
                </a:lnTo>
                <a:cubicBezTo>
                  <a:pt x="1052" y="69"/>
                  <a:pt x="1053" y="69"/>
                  <a:pt x="1054" y="70"/>
                </a:cubicBezTo>
                <a:cubicBezTo>
                  <a:pt x="1056" y="70"/>
                  <a:pt x="1057" y="70"/>
                  <a:pt x="1058" y="71"/>
                </a:cubicBezTo>
                <a:close/>
                <a:moveTo>
                  <a:pt x="1052" y="44"/>
                </a:moveTo>
                <a:lnTo>
                  <a:pt x="1057" y="59"/>
                </a:lnTo>
                <a:cubicBezTo>
                  <a:pt x="1057" y="59"/>
                  <a:pt x="1057" y="60"/>
                  <a:pt x="1057" y="61"/>
                </a:cubicBezTo>
                <a:cubicBezTo>
                  <a:pt x="1057" y="61"/>
                  <a:pt x="1056" y="62"/>
                  <a:pt x="1055" y="62"/>
                </a:cubicBezTo>
                <a:cubicBezTo>
                  <a:pt x="1054" y="63"/>
                  <a:pt x="1053" y="63"/>
                  <a:pt x="1052" y="63"/>
                </a:cubicBezTo>
                <a:cubicBezTo>
                  <a:pt x="1051" y="64"/>
                  <a:pt x="1050" y="64"/>
                  <a:pt x="1048" y="64"/>
                </a:cubicBezTo>
                <a:lnTo>
                  <a:pt x="983" y="64"/>
                </a:lnTo>
                <a:cubicBezTo>
                  <a:pt x="982" y="64"/>
                  <a:pt x="980" y="64"/>
                  <a:pt x="979" y="63"/>
                </a:cubicBezTo>
                <a:cubicBezTo>
                  <a:pt x="978" y="63"/>
                  <a:pt x="976" y="63"/>
                  <a:pt x="975" y="62"/>
                </a:cubicBezTo>
                <a:cubicBezTo>
                  <a:pt x="974" y="62"/>
                  <a:pt x="973" y="61"/>
                  <a:pt x="973" y="61"/>
                </a:cubicBezTo>
                <a:cubicBezTo>
                  <a:pt x="972" y="60"/>
                  <a:pt x="972" y="59"/>
                  <a:pt x="971" y="59"/>
                </a:cubicBezTo>
                <a:lnTo>
                  <a:pt x="968" y="44"/>
                </a:lnTo>
                <a:cubicBezTo>
                  <a:pt x="967" y="43"/>
                  <a:pt x="968" y="43"/>
                  <a:pt x="968" y="42"/>
                </a:cubicBezTo>
                <a:cubicBezTo>
                  <a:pt x="968" y="41"/>
                  <a:pt x="969" y="41"/>
                  <a:pt x="970" y="41"/>
                </a:cubicBezTo>
                <a:cubicBezTo>
                  <a:pt x="970" y="40"/>
                  <a:pt x="971" y="40"/>
                  <a:pt x="973" y="39"/>
                </a:cubicBezTo>
                <a:cubicBezTo>
                  <a:pt x="974" y="39"/>
                  <a:pt x="975" y="39"/>
                  <a:pt x="976" y="39"/>
                </a:cubicBezTo>
                <a:lnTo>
                  <a:pt x="1041" y="39"/>
                </a:lnTo>
                <a:cubicBezTo>
                  <a:pt x="1042" y="39"/>
                  <a:pt x="1044" y="39"/>
                  <a:pt x="1045" y="39"/>
                </a:cubicBezTo>
                <a:cubicBezTo>
                  <a:pt x="1046" y="40"/>
                  <a:pt x="1047" y="40"/>
                  <a:pt x="1048" y="41"/>
                </a:cubicBezTo>
                <a:cubicBezTo>
                  <a:pt x="1049" y="41"/>
                  <a:pt x="1050" y="41"/>
                  <a:pt x="1051" y="42"/>
                </a:cubicBezTo>
                <a:cubicBezTo>
                  <a:pt x="1052" y="43"/>
                  <a:pt x="1052" y="43"/>
                  <a:pt x="1052" y="44"/>
                </a:cubicBezTo>
                <a:close/>
                <a:moveTo>
                  <a:pt x="996" y="22"/>
                </a:moveTo>
                <a:cubicBezTo>
                  <a:pt x="997" y="22"/>
                  <a:pt x="997" y="21"/>
                  <a:pt x="998" y="21"/>
                </a:cubicBezTo>
                <a:cubicBezTo>
                  <a:pt x="998" y="21"/>
                  <a:pt x="999" y="21"/>
                  <a:pt x="1000" y="21"/>
                </a:cubicBezTo>
                <a:cubicBezTo>
                  <a:pt x="1000" y="20"/>
                  <a:pt x="1001" y="20"/>
                  <a:pt x="1002" y="20"/>
                </a:cubicBezTo>
                <a:lnTo>
                  <a:pt x="1039" y="20"/>
                </a:lnTo>
                <a:cubicBezTo>
                  <a:pt x="1040" y="20"/>
                  <a:pt x="1041" y="20"/>
                  <a:pt x="1042" y="21"/>
                </a:cubicBezTo>
                <a:cubicBezTo>
                  <a:pt x="1042" y="21"/>
                  <a:pt x="1043" y="21"/>
                  <a:pt x="1044" y="21"/>
                </a:cubicBezTo>
                <a:cubicBezTo>
                  <a:pt x="1045" y="21"/>
                  <a:pt x="1045" y="22"/>
                  <a:pt x="1046" y="22"/>
                </a:cubicBezTo>
                <a:cubicBezTo>
                  <a:pt x="1046" y="23"/>
                  <a:pt x="1046" y="23"/>
                  <a:pt x="1046" y="23"/>
                </a:cubicBezTo>
                <a:lnTo>
                  <a:pt x="1049" y="30"/>
                </a:lnTo>
                <a:cubicBezTo>
                  <a:pt x="1049" y="30"/>
                  <a:pt x="1049" y="31"/>
                  <a:pt x="1048" y="31"/>
                </a:cubicBezTo>
                <a:cubicBezTo>
                  <a:pt x="1048" y="31"/>
                  <a:pt x="1048" y="32"/>
                  <a:pt x="1047" y="32"/>
                </a:cubicBezTo>
                <a:cubicBezTo>
                  <a:pt x="1047" y="32"/>
                  <a:pt x="1046" y="33"/>
                  <a:pt x="1045" y="33"/>
                </a:cubicBezTo>
                <a:cubicBezTo>
                  <a:pt x="1045" y="33"/>
                  <a:pt x="1044" y="33"/>
                  <a:pt x="1043" y="33"/>
                </a:cubicBezTo>
                <a:lnTo>
                  <a:pt x="1006" y="33"/>
                </a:lnTo>
                <a:cubicBezTo>
                  <a:pt x="1005" y="33"/>
                  <a:pt x="1004" y="33"/>
                  <a:pt x="1003" y="33"/>
                </a:cubicBezTo>
                <a:cubicBezTo>
                  <a:pt x="1002" y="33"/>
                  <a:pt x="1001" y="32"/>
                  <a:pt x="1001" y="32"/>
                </a:cubicBezTo>
                <a:cubicBezTo>
                  <a:pt x="1000" y="32"/>
                  <a:pt x="999" y="31"/>
                  <a:pt x="999" y="31"/>
                </a:cubicBezTo>
                <a:cubicBezTo>
                  <a:pt x="998" y="31"/>
                  <a:pt x="998" y="30"/>
                  <a:pt x="998" y="30"/>
                </a:cubicBezTo>
                <a:lnTo>
                  <a:pt x="996" y="23"/>
                </a:lnTo>
                <a:cubicBezTo>
                  <a:pt x="996" y="23"/>
                  <a:pt x="996" y="23"/>
                  <a:pt x="996" y="22"/>
                </a:cubicBezTo>
                <a:close/>
                <a:moveTo>
                  <a:pt x="937" y="22"/>
                </a:moveTo>
                <a:cubicBezTo>
                  <a:pt x="938" y="22"/>
                  <a:pt x="938" y="21"/>
                  <a:pt x="938" y="21"/>
                </a:cubicBezTo>
                <a:cubicBezTo>
                  <a:pt x="939" y="21"/>
                  <a:pt x="940" y="21"/>
                  <a:pt x="940" y="21"/>
                </a:cubicBezTo>
                <a:cubicBezTo>
                  <a:pt x="941" y="20"/>
                  <a:pt x="942" y="20"/>
                  <a:pt x="943" y="20"/>
                </a:cubicBezTo>
                <a:lnTo>
                  <a:pt x="980" y="20"/>
                </a:lnTo>
                <a:cubicBezTo>
                  <a:pt x="981" y="20"/>
                  <a:pt x="982" y="20"/>
                  <a:pt x="982" y="21"/>
                </a:cubicBezTo>
                <a:cubicBezTo>
                  <a:pt x="983" y="21"/>
                  <a:pt x="984" y="21"/>
                  <a:pt x="985" y="21"/>
                </a:cubicBezTo>
                <a:cubicBezTo>
                  <a:pt x="985" y="21"/>
                  <a:pt x="986" y="22"/>
                  <a:pt x="986" y="22"/>
                </a:cubicBezTo>
                <a:cubicBezTo>
                  <a:pt x="987" y="23"/>
                  <a:pt x="987" y="23"/>
                  <a:pt x="987" y="23"/>
                </a:cubicBezTo>
                <a:lnTo>
                  <a:pt x="989" y="30"/>
                </a:lnTo>
                <a:cubicBezTo>
                  <a:pt x="989" y="30"/>
                  <a:pt x="989" y="31"/>
                  <a:pt x="989" y="31"/>
                </a:cubicBezTo>
                <a:cubicBezTo>
                  <a:pt x="989" y="31"/>
                  <a:pt x="988" y="32"/>
                  <a:pt x="988" y="32"/>
                </a:cubicBezTo>
                <a:cubicBezTo>
                  <a:pt x="987" y="32"/>
                  <a:pt x="987" y="33"/>
                  <a:pt x="986" y="33"/>
                </a:cubicBezTo>
                <a:cubicBezTo>
                  <a:pt x="985" y="33"/>
                  <a:pt x="984" y="33"/>
                  <a:pt x="983" y="33"/>
                </a:cubicBezTo>
                <a:lnTo>
                  <a:pt x="946" y="33"/>
                </a:lnTo>
                <a:cubicBezTo>
                  <a:pt x="945" y="33"/>
                  <a:pt x="944" y="33"/>
                  <a:pt x="943" y="33"/>
                </a:cubicBezTo>
                <a:cubicBezTo>
                  <a:pt x="943" y="33"/>
                  <a:pt x="942" y="32"/>
                  <a:pt x="941" y="32"/>
                </a:cubicBezTo>
                <a:cubicBezTo>
                  <a:pt x="940" y="32"/>
                  <a:pt x="940" y="31"/>
                  <a:pt x="939" y="31"/>
                </a:cubicBezTo>
                <a:cubicBezTo>
                  <a:pt x="939" y="31"/>
                  <a:pt x="939" y="30"/>
                  <a:pt x="939" y="30"/>
                </a:cubicBezTo>
                <a:lnTo>
                  <a:pt x="937" y="23"/>
                </a:lnTo>
                <a:cubicBezTo>
                  <a:pt x="937" y="23"/>
                  <a:pt x="937" y="23"/>
                  <a:pt x="937" y="22"/>
                </a:cubicBezTo>
                <a:close/>
                <a:moveTo>
                  <a:pt x="878" y="22"/>
                </a:moveTo>
                <a:cubicBezTo>
                  <a:pt x="878" y="22"/>
                  <a:pt x="879" y="21"/>
                  <a:pt x="879" y="21"/>
                </a:cubicBezTo>
                <a:cubicBezTo>
                  <a:pt x="880" y="21"/>
                  <a:pt x="881" y="21"/>
                  <a:pt x="881" y="21"/>
                </a:cubicBezTo>
                <a:cubicBezTo>
                  <a:pt x="882" y="20"/>
                  <a:pt x="883" y="20"/>
                  <a:pt x="884" y="20"/>
                </a:cubicBezTo>
                <a:lnTo>
                  <a:pt x="921" y="20"/>
                </a:lnTo>
                <a:cubicBezTo>
                  <a:pt x="922" y="20"/>
                  <a:pt x="922" y="20"/>
                  <a:pt x="923" y="21"/>
                </a:cubicBezTo>
                <a:cubicBezTo>
                  <a:pt x="924" y="21"/>
                  <a:pt x="925" y="21"/>
                  <a:pt x="926" y="21"/>
                </a:cubicBezTo>
                <a:cubicBezTo>
                  <a:pt x="926" y="21"/>
                  <a:pt x="927" y="22"/>
                  <a:pt x="927" y="22"/>
                </a:cubicBezTo>
                <a:cubicBezTo>
                  <a:pt x="928" y="23"/>
                  <a:pt x="928" y="23"/>
                  <a:pt x="928" y="23"/>
                </a:cubicBezTo>
                <a:lnTo>
                  <a:pt x="930" y="30"/>
                </a:lnTo>
                <a:cubicBezTo>
                  <a:pt x="930" y="30"/>
                  <a:pt x="930" y="31"/>
                  <a:pt x="929" y="31"/>
                </a:cubicBezTo>
                <a:cubicBezTo>
                  <a:pt x="929" y="31"/>
                  <a:pt x="929" y="32"/>
                  <a:pt x="928" y="32"/>
                </a:cubicBezTo>
                <a:cubicBezTo>
                  <a:pt x="928" y="32"/>
                  <a:pt x="927" y="33"/>
                  <a:pt x="926" y="33"/>
                </a:cubicBezTo>
                <a:cubicBezTo>
                  <a:pt x="925" y="33"/>
                  <a:pt x="925" y="33"/>
                  <a:pt x="924" y="33"/>
                </a:cubicBezTo>
                <a:lnTo>
                  <a:pt x="887" y="33"/>
                </a:lnTo>
                <a:cubicBezTo>
                  <a:pt x="886" y="33"/>
                  <a:pt x="885" y="33"/>
                  <a:pt x="884" y="33"/>
                </a:cubicBezTo>
                <a:cubicBezTo>
                  <a:pt x="883" y="33"/>
                  <a:pt x="882" y="32"/>
                  <a:pt x="882" y="32"/>
                </a:cubicBezTo>
                <a:cubicBezTo>
                  <a:pt x="881" y="32"/>
                  <a:pt x="880" y="31"/>
                  <a:pt x="880" y="31"/>
                </a:cubicBezTo>
                <a:cubicBezTo>
                  <a:pt x="879" y="31"/>
                  <a:pt x="879" y="30"/>
                  <a:pt x="879" y="30"/>
                </a:cubicBezTo>
                <a:lnTo>
                  <a:pt x="878" y="23"/>
                </a:lnTo>
                <a:cubicBezTo>
                  <a:pt x="878" y="23"/>
                  <a:pt x="878" y="23"/>
                  <a:pt x="878" y="22"/>
                </a:cubicBezTo>
                <a:close/>
                <a:moveTo>
                  <a:pt x="819" y="22"/>
                </a:moveTo>
                <a:cubicBezTo>
                  <a:pt x="819" y="22"/>
                  <a:pt x="820" y="21"/>
                  <a:pt x="820" y="21"/>
                </a:cubicBezTo>
                <a:cubicBezTo>
                  <a:pt x="821" y="21"/>
                  <a:pt x="822" y="21"/>
                  <a:pt x="822" y="21"/>
                </a:cubicBezTo>
                <a:cubicBezTo>
                  <a:pt x="823" y="20"/>
                  <a:pt x="824" y="20"/>
                  <a:pt x="825" y="20"/>
                </a:cubicBezTo>
                <a:lnTo>
                  <a:pt x="862" y="20"/>
                </a:lnTo>
                <a:cubicBezTo>
                  <a:pt x="863" y="20"/>
                  <a:pt x="863" y="20"/>
                  <a:pt x="864" y="21"/>
                </a:cubicBezTo>
                <a:cubicBezTo>
                  <a:pt x="865" y="21"/>
                  <a:pt x="866" y="21"/>
                  <a:pt x="867" y="21"/>
                </a:cubicBezTo>
                <a:cubicBezTo>
                  <a:pt x="867" y="21"/>
                  <a:pt x="868" y="22"/>
                  <a:pt x="868" y="22"/>
                </a:cubicBezTo>
                <a:cubicBezTo>
                  <a:pt x="869" y="23"/>
                  <a:pt x="869" y="23"/>
                  <a:pt x="869" y="23"/>
                </a:cubicBezTo>
                <a:lnTo>
                  <a:pt x="870" y="30"/>
                </a:lnTo>
                <a:cubicBezTo>
                  <a:pt x="870" y="30"/>
                  <a:pt x="870" y="31"/>
                  <a:pt x="870" y="31"/>
                </a:cubicBezTo>
                <a:cubicBezTo>
                  <a:pt x="870" y="31"/>
                  <a:pt x="869" y="32"/>
                  <a:pt x="869" y="32"/>
                </a:cubicBezTo>
                <a:cubicBezTo>
                  <a:pt x="868" y="32"/>
                  <a:pt x="867" y="33"/>
                  <a:pt x="867" y="33"/>
                </a:cubicBezTo>
                <a:cubicBezTo>
                  <a:pt x="866" y="33"/>
                  <a:pt x="865" y="33"/>
                  <a:pt x="864" y="33"/>
                </a:cubicBezTo>
                <a:lnTo>
                  <a:pt x="827" y="33"/>
                </a:lnTo>
                <a:cubicBezTo>
                  <a:pt x="826" y="33"/>
                  <a:pt x="825" y="33"/>
                  <a:pt x="824" y="33"/>
                </a:cubicBezTo>
                <a:cubicBezTo>
                  <a:pt x="823" y="33"/>
                  <a:pt x="823" y="32"/>
                  <a:pt x="822" y="32"/>
                </a:cubicBezTo>
                <a:cubicBezTo>
                  <a:pt x="821" y="32"/>
                  <a:pt x="821" y="31"/>
                  <a:pt x="820" y="31"/>
                </a:cubicBezTo>
                <a:cubicBezTo>
                  <a:pt x="820" y="31"/>
                  <a:pt x="820" y="30"/>
                  <a:pt x="820" y="30"/>
                </a:cubicBezTo>
                <a:lnTo>
                  <a:pt x="819" y="23"/>
                </a:lnTo>
                <a:cubicBezTo>
                  <a:pt x="819" y="23"/>
                  <a:pt x="819" y="23"/>
                  <a:pt x="819" y="22"/>
                </a:cubicBezTo>
                <a:close/>
                <a:moveTo>
                  <a:pt x="816" y="40"/>
                </a:moveTo>
                <a:cubicBezTo>
                  <a:pt x="817" y="40"/>
                  <a:pt x="818" y="40"/>
                  <a:pt x="819" y="41"/>
                </a:cubicBezTo>
                <a:cubicBezTo>
                  <a:pt x="820" y="41"/>
                  <a:pt x="821" y="42"/>
                  <a:pt x="822" y="42"/>
                </a:cubicBezTo>
                <a:cubicBezTo>
                  <a:pt x="822" y="43"/>
                  <a:pt x="823" y="43"/>
                  <a:pt x="823" y="44"/>
                </a:cubicBezTo>
                <a:lnTo>
                  <a:pt x="825" y="59"/>
                </a:lnTo>
                <a:cubicBezTo>
                  <a:pt x="825" y="59"/>
                  <a:pt x="825" y="60"/>
                  <a:pt x="825" y="61"/>
                </a:cubicBezTo>
                <a:cubicBezTo>
                  <a:pt x="824" y="61"/>
                  <a:pt x="823" y="62"/>
                  <a:pt x="823" y="62"/>
                </a:cubicBezTo>
                <a:cubicBezTo>
                  <a:pt x="822" y="63"/>
                  <a:pt x="821" y="63"/>
                  <a:pt x="820" y="63"/>
                </a:cubicBezTo>
                <a:cubicBezTo>
                  <a:pt x="818" y="64"/>
                  <a:pt x="817" y="64"/>
                  <a:pt x="816" y="64"/>
                </a:cubicBezTo>
                <a:lnTo>
                  <a:pt x="785" y="64"/>
                </a:lnTo>
                <a:cubicBezTo>
                  <a:pt x="783" y="64"/>
                  <a:pt x="782" y="64"/>
                  <a:pt x="781" y="63"/>
                </a:cubicBezTo>
                <a:cubicBezTo>
                  <a:pt x="779" y="63"/>
                  <a:pt x="778" y="63"/>
                  <a:pt x="777" y="62"/>
                </a:cubicBezTo>
                <a:cubicBezTo>
                  <a:pt x="776" y="62"/>
                  <a:pt x="775" y="61"/>
                  <a:pt x="775" y="61"/>
                </a:cubicBezTo>
                <a:cubicBezTo>
                  <a:pt x="774" y="60"/>
                  <a:pt x="774" y="59"/>
                  <a:pt x="774" y="59"/>
                </a:cubicBezTo>
                <a:lnTo>
                  <a:pt x="772" y="44"/>
                </a:lnTo>
                <a:cubicBezTo>
                  <a:pt x="772" y="43"/>
                  <a:pt x="772" y="43"/>
                  <a:pt x="772" y="42"/>
                </a:cubicBezTo>
                <a:cubicBezTo>
                  <a:pt x="773" y="42"/>
                  <a:pt x="773" y="41"/>
                  <a:pt x="774" y="41"/>
                </a:cubicBezTo>
                <a:cubicBezTo>
                  <a:pt x="775" y="40"/>
                  <a:pt x="776" y="40"/>
                  <a:pt x="777" y="40"/>
                </a:cubicBezTo>
                <a:cubicBezTo>
                  <a:pt x="778" y="39"/>
                  <a:pt x="780" y="39"/>
                  <a:pt x="781" y="39"/>
                </a:cubicBezTo>
                <a:lnTo>
                  <a:pt x="812" y="39"/>
                </a:lnTo>
                <a:cubicBezTo>
                  <a:pt x="813" y="39"/>
                  <a:pt x="814" y="39"/>
                  <a:pt x="816" y="40"/>
                </a:cubicBezTo>
                <a:close/>
                <a:moveTo>
                  <a:pt x="760" y="22"/>
                </a:moveTo>
                <a:cubicBezTo>
                  <a:pt x="760" y="22"/>
                  <a:pt x="761" y="21"/>
                  <a:pt x="761" y="21"/>
                </a:cubicBezTo>
                <a:cubicBezTo>
                  <a:pt x="762" y="21"/>
                  <a:pt x="762" y="21"/>
                  <a:pt x="763" y="21"/>
                </a:cubicBezTo>
                <a:cubicBezTo>
                  <a:pt x="764" y="20"/>
                  <a:pt x="765" y="20"/>
                  <a:pt x="766" y="20"/>
                </a:cubicBezTo>
                <a:lnTo>
                  <a:pt x="803" y="20"/>
                </a:lnTo>
                <a:cubicBezTo>
                  <a:pt x="803" y="20"/>
                  <a:pt x="804" y="20"/>
                  <a:pt x="805" y="21"/>
                </a:cubicBezTo>
                <a:cubicBezTo>
                  <a:pt x="806" y="21"/>
                  <a:pt x="807" y="21"/>
                  <a:pt x="807" y="21"/>
                </a:cubicBezTo>
                <a:cubicBezTo>
                  <a:pt x="808" y="21"/>
                  <a:pt x="809" y="22"/>
                  <a:pt x="809" y="22"/>
                </a:cubicBezTo>
                <a:cubicBezTo>
                  <a:pt x="809" y="23"/>
                  <a:pt x="810" y="23"/>
                  <a:pt x="810" y="23"/>
                </a:cubicBezTo>
                <a:lnTo>
                  <a:pt x="811" y="30"/>
                </a:lnTo>
                <a:cubicBezTo>
                  <a:pt x="811" y="30"/>
                  <a:pt x="811" y="31"/>
                  <a:pt x="810" y="31"/>
                </a:cubicBezTo>
                <a:cubicBezTo>
                  <a:pt x="810" y="31"/>
                  <a:pt x="810" y="32"/>
                  <a:pt x="809" y="32"/>
                </a:cubicBezTo>
                <a:cubicBezTo>
                  <a:pt x="809" y="32"/>
                  <a:pt x="808" y="33"/>
                  <a:pt x="807" y="33"/>
                </a:cubicBezTo>
                <a:cubicBezTo>
                  <a:pt x="806" y="33"/>
                  <a:pt x="805" y="33"/>
                  <a:pt x="805" y="33"/>
                </a:cubicBezTo>
                <a:lnTo>
                  <a:pt x="767" y="33"/>
                </a:lnTo>
                <a:cubicBezTo>
                  <a:pt x="766" y="33"/>
                  <a:pt x="766" y="33"/>
                  <a:pt x="765" y="33"/>
                </a:cubicBezTo>
                <a:cubicBezTo>
                  <a:pt x="764" y="33"/>
                  <a:pt x="763" y="32"/>
                  <a:pt x="763" y="32"/>
                </a:cubicBezTo>
                <a:cubicBezTo>
                  <a:pt x="762" y="32"/>
                  <a:pt x="761" y="31"/>
                  <a:pt x="761" y="31"/>
                </a:cubicBezTo>
                <a:cubicBezTo>
                  <a:pt x="761" y="31"/>
                  <a:pt x="760" y="30"/>
                  <a:pt x="760" y="30"/>
                </a:cubicBezTo>
                <a:lnTo>
                  <a:pt x="759" y="23"/>
                </a:lnTo>
                <a:cubicBezTo>
                  <a:pt x="759" y="23"/>
                  <a:pt x="760" y="23"/>
                  <a:pt x="760" y="22"/>
                </a:cubicBezTo>
                <a:close/>
                <a:moveTo>
                  <a:pt x="755" y="42"/>
                </a:moveTo>
                <a:cubicBezTo>
                  <a:pt x="755" y="43"/>
                  <a:pt x="756" y="43"/>
                  <a:pt x="756" y="44"/>
                </a:cubicBezTo>
                <a:lnTo>
                  <a:pt x="757" y="59"/>
                </a:lnTo>
                <a:cubicBezTo>
                  <a:pt x="758" y="59"/>
                  <a:pt x="757" y="60"/>
                  <a:pt x="757" y="61"/>
                </a:cubicBezTo>
                <a:cubicBezTo>
                  <a:pt x="756" y="61"/>
                  <a:pt x="756" y="62"/>
                  <a:pt x="755" y="62"/>
                </a:cubicBezTo>
                <a:cubicBezTo>
                  <a:pt x="754" y="63"/>
                  <a:pt x="753" y="63"/>
                  <a:pt x="752" y="63"/>
                </a:cubicBezTo>
                <a:cubicBezTo>
                  <a:pt x="750" y="64"/>
                  <a:pt x="749" y="64"/>
                  <a:pt x="748" y="64"/>
                </a:cubicBezTo>
                <a:lnTo>
                  <a:pt x="717" y="64"/>
                </a:lnTo>
                <a:cubicBezTo>
                  <a:pt x="715" y="64"/>
                  <a:pt x="714" y="64"/>
                  <a:pt x="713" y="63"/>
                </a:cubicBezTo>
                <a:cubicBezTo>
                  <a:pt x="711" y="63"/>
                  <a:pt x="710" y="63"/>
                  <a:pt x="709" y="62"/>
                </a:cubicBezTo>
                <a:cubicBezTo>
                  <a:pt x="708" y="62"/>
                  <a:pt x="708" y="61"/>
                  <a:pt x="707" y="61"/>
                </a:cubicBezTo>
                <a:cubicBezTo>
                  <a:pt x="706" y="60"/>
                  <a:pt x="706" y="59"/>
                  <a:pt x="706" y="59"/>
                </a:cubicBezTo>
                <a:lnTo>
                  <a:pt x="705" y="44"/>
                </a:lnTo>
                <a:cubicBezTo>
                  <a:pt x="705" y="43"/>
                  <a:pt x="705" y="43"/>
                  <a:pt x="705" y="42"/>
                </a:cubicBezTo>
                <a:cubicBezTo>
                  <a:pt x="706" y="41"/>
                  <a:pt x="707" y="41"/>
                  <a:pt x="707" y="41"/>
                </a:cubicBezTo>
                <a:cubicBezTo>
                  <a:pt x="708" y="40"/>
                  <a:pt x="709" y="40"/>
                  <a:pt x="711" y="39"/>
                </a:cubicBezTo>
                <a:cubicBezTo>
                  <a:pt x="712" y="39"/>
                  <a:pt x="713" y="39"/>
                  <a:pt x="714" y="39"/>
                </a:cubicBezTo>
                <a:lnTo>
                  <a:pt x="745" y="39"/>
                </a:lnTo>
                <a:cubicBezTo>
                  <a:pt x="746" y="39"/>
                  <a:pt x="748" y="39"/>
                  <a:pt x="749" y="39"/>
                </a:cubicBezTo>
                <a:cubicBezTo>
                  <a:pt x="750" y="40"/>
                  <a:pt x="751" y="40"/>
                  <a:pt x="752" y="41"/>
                </a:cubicBezTo>
                <a:cubicBezTo>
                  <a:pt x="753" y="41"/>
                  <a:pt x="754" y="41"/>
                  <a:pt x="755" y="42"/>
                </a:cubicBezTo>
                <a:close/>
                <a:moveTo>
                  <a:pt x="701" y="22"/>
                </a:moveTo>
                <a:cubicBezTo>
                  <a:pt x="701" y="22"/>
                  <a:pt x="701" y="21"/>
                  <a:pt x="702" y="21"/>
                </a:cubicBezTo>
                <a:cubicBezTo>
                  <a:pt x="703" y="21"/>
                  <a:pt x="703" y="21"/>
                  <a:pt x="704" y="21"/>
                </a:cubicBezTo>
                <a:cubicBezTo>
                  <a:pt x="705" y="20"/>
                  <a:pt x="706" y="20"/>
                  <a:pt x="707" y="20"/>
                </a:cubicBezTo>
                <a:lnTo>
                  <a:pt x="743" y="20"/>
                </a:lnTo>
                <a:cubicBezTo>
                  <a:pt x="744" y="20"/>
                  <a:pt x="745" y="20"/>
                  <a:pt x="746" y="21"/>
                </a:cubicBezTo>
                <a:cubicBezTo>
                  <a:pt x="747" y="21"/>
                  <a:pt x="748" y="21"/>
                  <a:pt x="748" y="21"/>
                </a:cubicBezTo>
                <a:cubicBezTo>
                  <a:pt x="749" y="21"/>
                  <a:pt x="750" y="22"/>
                  <a:pt x="750" y="22"/>
                </a:cubicBezTo>
                <a:cubicBezTo>
                  <a:pt x="750" y="23"/>
                  <a:pt x="751" y="23"/>
                  <a:pt x="751" y="23"/>
                </a:cubicBezTo>
                <a:lnTo>
                  <a:pt x="751" y="30"/>
                </a:lnTo>
                <a:cubicBezTo>
                  <a:pt x="751" y="30"/>
                  <a:pt x="751" y="31"/>
                  <a:pt x="751" y="31"/>
                </a:cubicBezTo>
                <a:cubicBezTo>
                  <a:pt x="751" y="31"/>
                  <a:pt x="750" y="32"/>
                  <a:pt x="750" y="32"/>
                </a:cubicBezTo>
                <a:cubicBezTo>
                  <a:pt x="749" y="32"/>
                  <a:pt x="748" y="33"/>
                  <a:pt x="748" y="33"/>
                </a:cubicBezTo>
                <a:cubicBezTo>
                  <a:pt x="747" y="33"/>
                  <a:pt x="746" y="33"/>
                  <a:pt x="745" y="33"/>
                </a:cubicBezTo>
                <a:lnTo>
                  <a:pt x="708" y="33"/>
                </a:lnTo>
                <a:cubicBezTo>
                  <a:pt x="707" y="33"/>
                  <a:pt x="706" y="33"/>
                  <a:pt x="705" y="33"/>
                </a:cubicBezTo>
                <a:cubicBezTo>
                  <a:pt x="704" y="33"/>
                  <a:pt x="704" y="32"/>
                  <a:pt x="703" y="32"/>
                </a:cubicBezTo>
                <a:cubicBezTo>
                  <a:pt x="702" y="32"/>
                  <a:pt x="702" y="31"/>
                  <a:pt x="701" y="31"/>
                </a:cubicBezTo>
                <a:cubicBezTo>
                  <a:pt x="701" y="31"/>
                  <a:pt x="701" y="30"/>
                  <a:pt x="701" y="30"/>
                </a:cubicBezTo>
                <a:lnTo>
                  <a:pt x="700" y="23"/>
                </a:lnTo>
                <a:cubicBezTo>
                  <a:pt x="700" y="23"/>
                  <a:pt x="700" y="23"/>
                  <a:pt x="701" y="22"/>
                </a:cubicBezTo>
                <a:close/>
                <a:moveTo>
                  <a:pt x="696" y="70"/>
                </a:moveTo>
                <a:cubicBezTo>
                  <a:pt x="697" y="70"/>
                  <a:pt x="698" y="70"/>
                  <a:pt x="699" y="71"/>
                </a:cubicBezTo>
                <a:cubicBezTo>
                  <a:pt x="700" y="71"/>
                  <a:pt x="701" y="72"/>
                  <a:pt x="702" y="72"/>
                </a:cubicBezTo>
                <a:cubicBezTo>
                  <a:pt x="702" y="73"/>
                  <a:pt x="703" y="74"/>
                  <a:pt x="703" y="74"/>
                </a:cubicBezTo>
                <a:lnTo>
                  <a:pt x="704" y="90"/>
                </a:lnTo>
                <a:cubicBezTo>
                  <a:pt x="704" y="90"/>
                  <a:pt x="704" y="91"/>
                  <a:pt x="703" y="92"/>
                </a:cubicBezTo>
                <a:cubicBezTo>
                  <a:pt x="703" y="92"/>
                  <a:pt x="702" y="93"/>
                  <a:pt x="701" y="93"/>
                </a:cubicBezTo>
                <a:cubicBezTo>
                  <a:pt x="700" y="94"/>
                  <a:pt x="699" y="94"/>
                  <a:pt x="698" y="95"/>
                </a:cubicBezTo>
                <a:cubicBezTo>
                  <a:pt x="697" y="95"/>
                  <a:pt x="695" y="95"/>
                  <a:pt x="694" y="95"/>
                </a:cubicBezTo>
                <a:lnTo>
                  <a:pt x="662" y="95"/>
                </a:lnTo>
                <a:cubicBezTo>
                  <a:pt x="661" y="95"/>
                  <a:pt x="659" y="95"/>
                  <a:pt x="658" y="95"/>
                </a:cubicBezTo>
                <a:cubicBezTo>
                  <a:pt x="657" y="94"/>
                  <a:pt x="656" y="94"/>
                  <a:pt x="655" y="93"/>
                </a:cubicBezTo>
                <a:cubicBezTo>
                  <a:pt x="654" y="93"/>
                  <a:pt x="653" y="92"/>
                  <a:pt x="652" y="92"/>
                </a:cubicBezTo>
                <a:cubicBezTo>
                  <a:pt x="652" y="91"/>
                  <a:pt x="651" y="90"/>
                  <a:pt x="651" y="90"/>
                </a:cubicBezTo>
                <a:lnTo>
                  <a:pt x="651" y="74"/>
                </a:lnTo>
                <a:cubicBezTo>
                  <a:pt x="651" y="74"/>
                  <a:pt x="651" y="73"/>
                  <a:pt x="651" y="72"/>
                </a:cubicBezTo>
                <a:cubicBezTo>
                  <a:pt x="652" y="72"/>
                  <a:pt x="653" y="71"/>
                  <a:pt x="654" y="71"/>
                </a:cubicBezTo>
                <a:cubicBezTo>
                  <a:pt x="655" y="70"/>
                  <a:pt x="656" y="70"/>
                  <a:pt x="657" y="70"/>
                </a:cubicBezTo>
                <a:cubicBezTo>
                  <a:pt x="658" y="69"/>
                  <a:pt x="659" y="69"/>
                  <a:pt x="661" y="69"/>
                </a:cubicBezTo>
                <a:lnTo>
                  <a:pt x="692" y="69"/>
                </a:lnTo>
                <a:cubicBezTo>
                  <a:pt x="693" y="69"/>
                  <a:pt x="695" y="69"/>
                  <a:pt x="696" y="70"/>
                </a:cubicBezTo>
                <a:close/>
                <a:moveTo>
                  <a:pt x="642" y="22"/>
                </a:moveTo>
                <a:cubicBezTo>
                  <a:pt x="642" y="22"/>
                  <a:pt x="642" y="21"/>
                  <a:pt x="643" y="21"/>
                </a:cubicBezTo>
                <a:cubicBezTo>
                  <a:pt x="644" y="21"/>
                  <a:pt x="644" y="21"/>
                  <a:pt x="645" y="21"/>
                </a:cubicBezTo>
                <a:cubicBezTo>
                  <a:pt x="646" y="20"/>
                  <a:pt x="647" y="20"/>
                  <a:pt x="648" y="20"/>
                </a:cubicBezTo>
                <a:lnTo>
                  <a:pt x="684" y="20"/>
                </a:lnTo>
                <a:cubicBezTo>
                  <a:pt x="685" y="20"/>
                  <a:pt x="686" y="20"/>
                  <a:pt x="687" y="21"/>
                </a:cubicBezTo>
                <a:cubicBezTo>
                  <a:pt x="688" y="21"/>
                  <a:pt x="689" y="21"/>
                  <a:pt x="689" y="21"/>
                </a:cubicBezTo>
                <a:cubicBezTo>
                  <a:pt x="690" y="21"/>
                  <a:pt x="690" y="22"/>
                  <a:pt x="691" y="22"/>
                </a:cubicBezTo>
                <a:cubicBezTo>
                  <a:pt x="691" y="23"/>
                  <a:pt x="691" y="23"/>
                  <a:pt x="691" y="23"/>
                </a:cubicBezTo>
                <a:lnTo>
                  <a:pt x="692" y="30"/>
                </a:lnTo>
                <a:cubicBezTo>
                  <a:pt x="692" y="30"/>
                  <a:pt x="692" y="31"/>
                  <a:pt x="691" y="31"/>
                </a:cubicBezTo>
                <a:cubicBezTo>
                  <a:pt x="691" y="31"/>
                  <a:pt x="691" y="32"/>
                  <a:pt x="690" y="32"/>
                </a:cubicBezTo>
                <a:cubicBezTo>
                  <a:pt x="689" y="32"/>
                  <a:pt x="689" y="33"/>
                  <a:pt x="688" y="33"/>
                </a:cubicBezTo>
                <a:cubicBezTo>
                  <a:pt x="687" y="33"/>
                  <a:pt x="686" y="33"/>
                  <a:pt x="685" y="33"/>
                </a:cubicBezTo>
                <a:lnTo>
                  <a:pt x="648" y="33"/>
                </a:lnTo>
                <a:cubicBezTo>
                  <a:pt x="647" y="33"/>
                  <a:pt x="646" y="33"/>
                  <a:pt x="646" y="33"/>
                </a:cubicBezTo>
                <a:cubicBezTo>
                  <a:pt x="645" y="33"/>
                  <a:pt x="644" y="32"/>
                  <a:pt x="643" y="32"/>
                </a:cubicBezTo>
                <a:cubicBezTo>
                  <a:pt x="643" y="32"/>
                  <a:pt x="642" y="31"/>
                  <a:pt x="642" y="31"/>
                </a:cubicBezTo>
                <a:cubicBezTo>
                  <a:pt x="642" y="31"/>
                  <a:pt x="641" y="30"/>
                  <a:pt x="641" y="30"/>
                </a:cubicBezTo>
                <a:lnTo>
                  <a:pt x="641" y="23"/>
                </a:lnTo>
                <a:cubicBezTo>
                  <a:pt x="641" y="23"/>
                  <a:pt x="641" y="23"/>
                  <a:pt x="642" y="22"/>
                </a:cubicBezTo>
                <a:close/>
                <a:moveTo>
                  <a:pt x="638" y="42"/>
                </a:moveTo>
                <a:cubicBezTo>
                  <a:pt x="639" y="41"/>
                  <a:pt x="640" y="41"/>
                  <a:pt x="641" y="41"/>
                </a:cubicBezTo>
                <a:cubicBezTo>
                  <a:pt x="641" y="40"/>
                  <a:pt x="643" y="40"/>
                  <a:pt x="644" y="39"/>
                </a:cubicBezTo>
                <a:cubicBezTo>
                  <a:pt x="645" y="39"/>
                  <a:pt x="646" y="39"/>
                  <a:pt x="648" y="39"/>
                </a:cubicBezTo>
                <a:lnTo>
                  <a:pt x="678" y="39"/>
                </a:lnTo>
                <a:cubicBezTo>
                  <a:pt x="680" y="39"/>
                  <a:pt x="681" y="39"/>
                  <a:pt x="682" y="39"/>
                </a:cubicBezTo>
                <a:cubicBezTo>
                  <a:pt x="683" y="40"/>
                  <a:pt x="684" y="40"/>
                  <a:pt x="685" y="41"/>
                </a:cubicBezTo>
                <a:cubicBezTo>
                  <a:pt x="686" y="41"/>
                  <a:pt x="687" y="41"/>
                  <a:pt x="688" y="42"/>
                </a:cubicBezTo>
                <a:cubicBezTo>
                  <a:pt x="688" y="43"/>
                  <a:pt x="689" y="43"/>
                  <a:pt x="689" y="44"/>
                </a:cubicBezTo>
                <a:lnTo>
                  <a:pt x="690" y="59"/>
                </a:lnTo>
                <a:cubicBezTo>
                  <a:pt x="690" y="59"/>
                  <a:pt x="690" y="60"/>
                  <a:pt x="689" y="61"/>
                </a:cubicBezTo>
                <a:cubicBezTo>
                  <a:pt x="689" y="61"/>
                  <a:pt x="688" y="62"/>
                  <a:pt x="687" y="62"/>
                </a:cubicBezTo>
                <a:cubicBezTo>
                  <a:pt x="686" y="63"/>
                  <a:pt x="685" y="63"/>
                  <a:pt x="684" y="63"/>
                </a:cubicBezTo>
                <a:cubicBezTo>
                  <a:pt x="683" y="64"/>
                  <a:pt x="681" y="64"/>
                  <a:pt x="680" y="64"/>
                </a:cubicBezTo>
                <a:lnTo>
                  <a:pt x="649" y="64"/>
                </a:lnTo>
                <a:cubicBezTo>
                  <a:pt x="647" y="64"/>
                  <a:pt x="646" y="64"/>
                  <a:pt x="645" y="63"/>
                </a:cubicBezTo>
                <a:cubicBezTo>
                  <a:pt x="644" y="63"/>
                  <a:pt x="642" y="63"/>
                  <a:pt x="641" y="62"/>
                </a:cubicBezTo>
                <a:cubicBezTo>
                  <a:pt x="641" y="62"/>
                  <a:pt x="640" y="61"/>
                  <a:pt x="639" y="61"/>
                </a:cubicBezTo>
                <a:cubicBezTo>
                  <a:pt x="639" y="60"/>
                  <a:pt x="638" y="59"/>
                  <a:pt x="638" y="59"/>
                </a:cubicBezTo>
                <a:lnTo>
                  <a:pt x="638" y="44"/>
                </a:lnTo>
                <a:cubicBezTo>
                  <a:pt x="638" y="43"/>
                  <a:pt x="638" y="43"/>
                  <a:pt x="638" y="42"/>
                </a:cubicBezTo>
                <a:close/>
                <a:moveTo>
                  <a:pt x="636" y="72"/>
                </a:moveTo>
                <a:cubicBezTo>
                  <a:pt x="637" y="73"/>
                  <a:pt x="637" y="74"/>
                  <a:pt x="637" y="74"/>
                </a:cubicBezTo>
                <a:lnTo>
                  <a:pt x="638" y="90"/>
                </a:lnTo>
                <a:cubicBezTo>
                  <a:pt x="638" y="90"/>
                  <a:pt x="637" y="91"/>
                  <a:pt x="637" y="92"/>
                </a:cubicBezTo>
                <a:cubicBezTo>
                  <a:pt x="636" y="92"/>
                  <a:pt x="636" y="93"/>
                  <a:pt x="635" y="93"/>
                </a:cubicBezTo>
                <a:cubicBezTo>
                  <a:pt x="634" y="94"/>
                  <a:pt x="633" y="94"/>
                  <a:pt x="631" y="95"/>
                </a:cubicBezTo>
                <a:cubicBezTo>
                  <a:pt x="630" y="95"/>
                  <a:pt x="629" y="95"/>
                  <a:pt x="627" y="95"/>
                </a:cubicBezTo>
                <a:lnTo>
                  <a:pt x="596" y="95"/>
                </a:lnTo>
                <a:cubicBezTo>
                  <a:pt x="594" y="95"/>
                  <a:pt x="593" y="95"/>
                  <a:pt x="592" y="95"/>
                </a:cubicBezTo>
                <a:cubicBezTo>
                  <a:pt x="590" y="94"/>
                  <a:pt x="589" y="94"/>
                  <a:pt x="588" y="93"/>
                </a:cubicBezTo>
                <a:cubicBezTo>
                  <a:pt x="587" y="93"/>
                  <a:pt x="587" y="92"/>
                  <a:pt x="586" y="92"/>
                </a:cubicBezTo>
                <a:cubicBezTo>
                  <a:pt x="585" y="91"/>
                  <a:pt x="585" y="90"/>
                  <a:pt x="585" y="90"/>
                </a:cubicBezTo>
                <a:lnTo>
                  <a:pt x="585" y="74"/>
                </a:lnTo>
                <a:cubicBezTo>
                  <a:pt x="585" y="74"/>
                  <a:pt x="585" y="73"/>
                  <a:pt x="586" y="72"/>
                </a:cubicBezTo>
                <a:cubicBezTo>
                  <a:pt x="586" y="72"/>
                  <a:pt x="587" y="71"/>
                  <a:pt x="588" y="71"/>
                </a:cubicBezTo>
                <a:cubicBezTo>
                  <a:pt x="589" y="70"/>
                  <a:pt x="590" y="70"/>
                  <a:pt x="591" y="70"/>
                </a:cubicBezTo>
                <a:cubicBezTo>
                  <a:pt x="593" y="69"/>
                  <a:pt x="594" y="69"/>
                  <a:pt x="595" y="69"/>
                </a:cubicBezTo>
                <a:lnTo>
                  <a:pt x="627" y="69"/>
                </a:lnTo>
                <a:cubicBezTo>
                  <a:pt x="628" y="69"/>
                  <a:pt x="629" y="69"/>
                  <a:pt x="631" y="70"/>
                </a:cubicBezTo>
                <a:cubicBezTo>
                  <a:pt x="632" y="70"/>
                  <a:pt x="633" y="70"/>
                  <a:pt x="634" y="71"/>
                </a:cubicBezTo>
                <a:cubicBezTo>
                  <a:pt x="635" y="71"/>
                  <a:pt x="636" y="72"/>
                  <a:pt x="636" y="72"/>
                </a:cubicBezTo>
                <a:close/>
                <a:moveTo>
                  <a:pt x="582" y="22"/>
                </a:moveTo>
                <a:cubicBezTo>
                  <a:pt x="583" y="22"/>
                  <a:pt x="583" y="21"/>
                  <a:pt x="584" y="21"/>
                </a:cubicBezTo>
                <a:cubicBezTo>
                  <a:pt x="584" y="21"/>
                  <a:pt x="585" y="21"/>
                  <a:pt x="586" y="21"/>
                </a:cubicBezTo>
                <a:cubicBezTo>
                  <a:pt x="587" y="20"/>
                  <a:pt x="588" y="20"/>
                  <a:pt x="589" y="20"/>
                </a:cubicBezTo>
                <a:lnTo>
                  <a:pt x="625" y="20"/>
                </a:lnTo>
                <a:cubicBezTo>
                  <a:pt x="626" y="20"/>
                  <a:pt x="627" y="20"/>
                  <a:pt x="628" y="21"/>
                </a:cubicBezTo>
                <a:cubicBezTo>
                  <a:pt x="629" y="21"/>
                  <a:pt x="629" y="21"/>
                  <a:pt x="630" y="21"/>
                </a:cubicBezTo>
                <a:cubicBezTo>
                  <a:pt x="631" y="21"/>
                  <a:pt x="631" y="22"/>
                  <a:pt x="632" y="22"/>
                </a:cubicBezTo>
                <a:cubicBezTo>
                  <a:pt x="632" y="23"/>
                  <a:pt x="632" y="23"/>
                  <a:pt x="632" y="23"/>
                </a:cubicBezTo>
                <a:lnTo>
                  <a:pt x="632" y="30"/>
                </a:lnTo>
                <a:cubicBezTo>
                  <a:pt x="632" y="30"/>
                  <a:pt x="632" y="31"/>
                  <a:pt x="632" y="31"/>
                </a:cubicBezTo>
                <a:cubicBezTo>
                  <a:pt x="632" y="31"/>
                  <a:pt x="631" y="32"/>
                  <a:pt x="631" y="32"/>
                </a:cubicBezTo>
                <a:cubicBezTo>
                  <a:pt x="630" y="32"/>
                  <a:pt x="629" y="33"/>
                  <a:pt x="628" y="33"/>
                </a:cubicBezTo>
                <a:cubicBezTo>
                  <a:pt x="628" y="33"/>
                  <a:pt x="627" y="33"/>
                  <a:pt x="626" y="33"/>
                </a:cubicBezTo>
                <a:lnTo>
                  <a:pt x="589" y="33"/>
                </a:lnTo>
                <a:cubicBezTo>
                  <a:pt x="588" y="33"/>
                  <a:pt x="587" y="33"/>
                  <a:pt x="586" y="33"/>
                </a:cubicBezTo>
                <a:cubicBezTo>
                  <a:pt x="585" y="33"/>
                  <a:pt x="585" y="32"/>
                  <a:pt x="584" y="32"/>
                </a:cubicBezTo>
                <a:cubicBezTo>
                  <a:pt x="583" y="32"/>
                  <a:pt x="583" y="31"/>
                  <a:pt x="582" y="31"/>
                </a:cubicBezTo>
                <a:cubicBezTo>
                  <a:pt x="582" y="31"/>
                  <a:pt x="582" y="30"/>
                  <a:pt x="582" y="30"/>
                </a:cubicBezTo>
                <a:lnTo>
                  <a:pt x="582" y="23"/>
                </a:lnTo>
                <a:cubicBezTo>
                  <a:pt x="582" y="23"/>
                  <a:pt x="582" y="23"/>
                  <a:pt x="582" y="22"/>
                </a:cubicBezTo>
                <a:close/>
                <a:moveTo>
                  <a:pt x="577" y="40"/>
                </a:moveTo>
                <a:cubicBezTo>
                  <a:pt x="578" y="39"/>
                  <a:pt x="580" y="39"/>
                  <a:pt x="581" y="39"/>
                </a:cubicBezTo>
                <a:lnTo>
                  <a:pt x="611" y="39"/>
                </a:lnTo>
                <a:cubicBezTo>
                  <a:pt x="613" y="39"/>
                  <a:pt x="614" y="39"/>
                  <a:pt x="615" y="40"/>
                </a:cubicBezTo>
                <a:cubicBezTo>
                  <a:pt x="617" y="40"/>
                  <a:pt x="618" y="40"/>
                  <a:pt x="619" y="41"/>
                </a:cubicBezTo>
                <a:cubicBezTo>
                  <a:pt x="620" y="41"/>
                  <a:pt x="620" y="42"/>
                  <a:pt x="621" y="42"/>
                </a:cubicBezTo>
                <a:cubicBezTo>
                  <a:pt x="621" y="43"/>
                  <a:pt x="622" y="43"/>
                  <a:pt x="622" y="44"/>
                </a:cubicBezTo>
                <a:lnTo>
                  <a:pt x="622" y="59"/>
                </a:lnTo>
                <a:cubicBezTo>
                  <a:pt x="622" y="59"/>
                  <a:pt x="622" y="60"/>
                  <a:pt x="621" y="61"/>
                </a:cubicBezTo>
                <a:cubicBezTo>
                  <a:pt x="621" y="61"/>
                  <a:pt x="620" y="62"/>
                  <a:pt x="619" y="62"/>
                </a:cubicBezTo>
                <a:cubicBezTo>
                  <a:pt x="618" y="63"/>
                  <a:pt x="617" y="63"/>
                  <a:pt x="616" y="63"/>
                </a:cubicBezTo>
                <a:cubicBezTo>
                  <a:pt x="615" y="64"/>
                  <a:pt x="613" y="64"/>
                  <a:pt x="612" y="64"/>
                </a:cubicBezTo>
                <a:lnTo>
                  <a:pt x="581" y="64"/>
                </a:lnTo>
                <a:cubicBezTo>
                  <a:pt x="580" y="64"/>
                  <a:pt x="578" y="64"/>
                  <a:pt x="577" y="63"/>
                </a:cubicBezTo>
                <a:cubicBezTo>
                  <a:pt x="576" y="63"/>
                  <a:pt x="575" y="63"/>
                  <a:pt x="574" y="62"/>
                </a:cubicBezTo>
                <a:cubicBezTo>
                  <a:pt x="573" y="62"/>
                  <a:pt x="572" y="61"/>
                  <a:pt x="571" y="61"/>
                </a:cubicBezTo>
                <a:cubicBezTo>
                  <a:pt x="571" y="60"/>
                  <a:pt x="571" y="59"/>
                  <a:pt x="571" y="59"/>
                </a:cubicBezTo>
                <a:lnTo>
                  <a:pt x="571" y="44"/>
                </a:lnTo>
                <a:cubicBezTo>
                  <a:pt x="571" y="43"/>
                  <a:pt x="571" y="43"/>
                  <a:pt x="572" y="42"/>
                </a:cubicBezTo>
                <a:cubicBezTo>
                  <a:pt x="572" y="42"/>
                  <a:pt x="573" y="41"/>
                  <a:pt x="574" y="41"/>
                </a:cubicBezTo>
                <a:cubicBezTo>
                  <a:pt x="575" y="40"/>
                  <a:pt x="576" y="40"/>
                  <a:pt x="577" y="40"/>
                </a:cubicBezTo>
                <a:close/>
                <a:moveTo>
                  <a:pt x="523" y="23"/>
                </a:moveTo>
                <a:cubicBezTo>
                  <a:pt x="523" y="23"/>
                  <a:pt x="523" y="23"/>
                  <a:pt x="523" y="22"/>
                </a:cubicBezTo>
                <a:cubicBezTo>
                  <a:pt x="524" y="22"/>
                  <a:pt x="524" y="21"/>
                  <a:pt x="525" y="21"/>
                </a:cubicBezTo>
                <a:cubicBezTo>
                  <a:pt x="525" y="21"/>
                  <a:pt x="526" y="21"/>
                  <a:pt x="527" y="21"/>
                </a:cubicBezTo>
                <a:cubicBezTo>
                  <a:pt x="528" y="20"/>
                  <a:pt x="529" y="20"/>
                  <a:pt x="530" y="20"/>
                </a:cubicBezTo>
                <a:lnTo>
                  <a:pt x="566" y="20"/>
                </a:lnTo>
                <a:cubicBezTo>
                  <a:pt x="567" y="20"/>
                  <a:pt x="568" y="20"/>
                  <a:pt x="569" y="21"/>
                </a:cubicBezTo>
                <a:cubicBezTo>
                  <a:pt x="570" y="21"/>
                  <a:pt x="570" y="21"/>
                  <a:pt x="571" y="21"/>
                </a:cubicBezTo>
                <a:cubicBezTo>
                  <a:pt x="572" y="21"/>
                  <a:pt x="572" y="22"/>
                  <a:pt x="572" y="22"/>
                </a:cubicBezTo>
                <a:cubicBezTo>
                  <a:pt x="573" y="23"/>
                  <a:pt x="573" y="23"/>
                  <a:pt x="573" y="23"/>
                </a:cubicBezTo>
                <a:lnTo>
                  <a:pt x="573" y="30"/>
                </a:lnTo>
                <a:cubicBezTo>
                  <a:pt x="573" y="30"/>
                  <a:pt x="573" y="31"/>
                  <a:pt x="572" y="31"/>
                </a:cubicBezTo>
                <a:cubicBezTo>
                  <a:pt x="572" y="31"/>
                  <a:pt x="572" y="32"/>
                  <a:pt x="571" y="32"/>
                </a:cubicBezTo>
                <a:cubicBezTo>
                  <a:pt x="570" y="32"/>
                  <a:pt x="570" y="33"/>
                  <a:pt x="569" y="33"/>
                </a:cubicBezTo>
                <a:cubicBezTo>
                  <a:pt x="568" y="33"/>
                  <a:pt x="567" y="33"/>
                  <a:pt x="566" y="33"/>
                </a:cubicBezTo>
                <a:lnTo>
                  <a:pt x="529" y="33"/>
                </a:lnTo>
                <a:cubicBezTo>
                  <a:pt x="528" y="33"/>
                  <a:pt x="527" y="33"/>
                  <a:pt x="526" y="33"/>
                </a:cubicBezTo>
                <a:cubicBezTo>
                  <a:pt x="526" y="33"/>
                  <a:pt x="525" y="32"/>
                  <a:pt x="524" y="32"/>
                </a:cubicBezTo>
                <a:cubicBezTo>
                  <a:pt x="524" y="32"/>
                  <a:pt x="523" y="31"/>
                  <a:pt x="523" y="31"/>
                </a:cubicBezTo>
                <a:cubicBezTo>
                  <a:pt x="523" y="31"/>
                  <a:pt x="522" y="30"/>
                  <a:pt x="522" y="30"/>
                </a:cubicBezTo>
                <a:lnTo>
                  <a:pt x="523" y="23"/>
                </a:lnTo>
                <a:close/>
                <a:moveTo>
                  <a:pt x="545" y="39"/>
                </a:moveTo>
                <a:cubicBezTo>
                  <a:pt x="546" y="39"/>
                  <a:pt x="547" y="39"/>
                  <a:pt x="549" y="40"/>
                </a:cubicBezTo>
                <a:cubicBezTo>
                  <a:pt x="550" y="40"/>
                  <a:pt x="551" y="40"/>
                  <a:pt x="552" y="41"/>
                </a:cubicBezTo>
                <a:cubicBezTo>
                  <a:pt x="553" y="41"/>
                  <a:pt x="553" y="42"/>
                  <a:pt x="554" y="42"/>
                </a:cubicBezTo>
                <a:cubicBezTo>
                  <a:pt x="554" y="43"/>
                  <a:pt x="555" y="43"/>
                  <a:pt x="555" y="44"/>
                </a:cubicBezTo>
                <a:lnTo>
                  <a:pt x="554" y="59"/>
                </a:lnTo>
                <a:cubicBezTo>
                  <a:pt x="554" y="59"/>
                  <a:pt x="554" y="60"/>
                  <a:pt x="554" y="61"/>
                </a:cubicBezTo>
                <a:cubicBezTo>
                  <a:pt x="553" y="61"/>
                  <a:pt x="552" y="62"/>
                  <a:pt x="551" y="62"/>
                </a:cubicBezTo>
                <a:cubicBezTo>
                  <a:pt x="550" y="63"/>
                  <a:pt x="549" y="63"/>
                  <a:pt x="548" y="63"/>
                </a:cubicBezTo>
                <a:cubicBezTo>
                  <a:pt x="547" y="64"/>
                  <a:pt x="545" y="64"/>
                  <a:pt x="544" y="64"/>
                </a:cubicBezTo>
                <a:lnTo>
                  <a:pt x="513" y="64"/>
                </a:lnTo>
                <a:cubicBezTo>
                  <a:pt x="512" y="64"/>
                  <a:pt x="510" y="64"/>
                  <a:pt x="509" y="63"/>
                </a:cubicBezTo>
                <a:cubicBezTo>
                  <a:pt x="508" y="63"/>
                  <a:pt x="507" y="63"/>
                  <a:pt x="506" y="62"/>
                </a:cubicBezTo>
                <a:cubicBezTo>
                  <a:pt x="505" y="62"/>
                  <a:pt x="504" y="61"/>
                  <a:pt x="504" y="61"/>
                </a:cubicBezTo>
                <a:cubicBezTo>
                  <a:pt x="503" y="60"/>
                  <a:pt x="503" y="59"/>
                  <a:pt x="503" y="59"/>
                </a:cubicBezTo>
                <a:lnTo>
                  <a:pt x="504" y="44"/>
                </a:lnTo>
                <a:cubicBezTo>
                  <a:pt x="504" y="43"/>
                  <a:pt x="504" y="43"/>
                  <a:pt x="505" y="42"/>
                </a:cubicBezTo>
                <a:cubicBezTo>
                  <a:pt x="505" y="41"/>
                  <a:pt x="506" y="41"/>
                  <a:pt x="507" y="41"/>
                </a:cubicBezTo>
                <a:cubicBezTo>
                  <a:pt x="508" y="40"/>
                  <a:pt x="509" y="40"/>
                  <a:pt x="510" y="39"/>
                </a:cubicBezTo>
                <a:cubicBezTo>
                  <a:pt x="511" y="39"/>
                  <a:pt x="513" y="39"/>
                  <a:pt x="514" y="39"/>
                </a:cubicBezTo>
                <a:lnTo>
                  <a:pt x="545" y="39"/>
                </a:lnTo>
                <a:close/>
                <a:moveTo>
                  <a:pt x="464" y="23"/>
                </a:moveTo>
                <a:cubicBezTo>
                  <a:pt x="464" y="23"/>
                  <a:pt x="464" y="23"/>
                  <a:pt x="464" y="22"/>
                </a:cubicBezTo>
                <a:cubicBezTo>
                  <a:pt x="465" y="22"/>
                  <a:pt x="465" y="21"/>
                  <a:pt x="466" y="21"/>
                </a:cubicBezTo>
                <a:cubicBezTo>
                  <a:pt x="466" y="21"/>
                  <a:pt x="467" y="21"/>
                  <a:pt x="468" y="21"/>
                </a:cubicBezTo>
                <a:cubicBezTo>
                  <a:pt x="469" y="20"/>
                  <a:pt x="470" y="20"/>
                  <a:pt x="470" y="20"/>
                </a:cubicBezTo>
                <a:lnTo>
                  <a:pt x="507" y="20"/>
                </a:lnTo>
                <a:cubicBezTo>
                  <a:pt x="508" y="20"/>
                  <a:pt x="509" y="20"/>
                  <a:pt x="510" y="21"/>
                </a:cubicBezTo>
                <a:cubicBezTo>
                  <a:pt x="511" y="21"/>
                  <a:pt x="511" y="21"/>
                  <a:pt x="512" y="21"/>
                </a:cubicBezTo>
                <a:cubicBezTo>
                  <a:pt x="513" y="21"/>
                  <a:pt x="513" y="22"/>
                  <a:pt x="513" y="22"/>
                </a:cubicBezTo>
                <a:cubicBezTo>
                  <a:pt x="514" y="23"/>
                  <a:pt x="514" y="23"/>
                  <a:pt x="514" y="23"/>
                </a:cubicBezTo>
                <a:lnTo>
                  <a:pt x="513" y="30"/>
                </a:lnTo>
                <a:cubicBezTo>
                  <a:pt x="513" y="30"/>
                  <a:pt x="513" y="31"/>
                  <a:pt x="513" y="31"/>
                </a:cubicBezTo>
                <a:cubicBezTo>
                  <a:pt x="513" y="31"/>
                  <a:pt x="512" y="32"/>
                  <a:pt x="511" y="32"/>
                </a:cubicBezTo>
                <a:cubicBezTo>
                  <a:pt x="511" y="32"/>
                  <a:pt x="510" y="33"/>
                  <a:pt x="509" y="33"/>
                </a:cubicBezTo>
                <a:cubicBezTo>
                  <a:pt x="508" y="33"/>
                  <a:pt x="508" y="33"/>
                  <a:pt x="507" y="33"/>
                </a:cubicBezTo>
                <a:lnTo>
                  <a:pt x="469" y="33"/>
                </a:lnTo>
                <a:cubicBezTo>
                  <a:pt x="469" y="33"/>
                  <a:pt x="468" y="33"/>
                  <a:pt x="467" y="33"/>
                </a:cubicBezTo>
                <a:cubicBezTo>
                  <a:pt x="466" y="33"/>
                  <a:pt x="465" y="32"/>
                  <a:pt x="465" y="32"/>
                </a:cubicBezTo>
                <a:cubicBezTo>
                  <a:pt x="464" y="32"/>
                  <a:pt x="464" y="31"/>
                  <a:pt x="463" y="31"/>
                </a:cubicBezTo>
                <a:cubicBezTo>
                  <a:pt x="463" y="31"/>
                  <a:pt x="463" y="30"/>
                  <a:pt x="463" y="30"/>
                </a:cubicBezTo>
                <a:lnTo>
                  <a:pt x="464" y="23"/>
                </a:lnTo>
                <a:close/>
                <a:moveTo>
                  <a:pt x="404" y="23"/>
                </a:moveTo>
                <a:cubicBezTo>
                  <a:pt x="404" y="23"/>
                  <a:pt x="405" y="23"/>
                  <a:pt x="405" y="22"/>
                </a:cubicBezTo>
                <a:cubicBezTo>
                  <a:pt x="405" y="22"/>
                  <a:pt x="406" y="21"/>
                  <a:pt x="407" y="21"/>
                </a:cubicBezTo>
                <a:cubicBezTo>
                  <a:pt x="407" y="21"/>
                  <a:pt x="408" y="21"/>
                  <a:pt x="409" y="21"/>
                </a:cubicBezTo>
                <a:cubicBezTo>
                  <a:pt x="410" y="20"/>
                  <a:pt x="410" y="20"/>
                  <a:pt x="411" y="20"/>
                </a:cubicBezTo>
                <a:lnTo>
                  <a:pt x="448" y="20"/>
                </a:lnTo>
                <a:cubicBezTo>
                  <a:pt x="449" y="20"/>
                  <a:pt x="450" y="20"/>
                  <a:pt x="451" y="21"/>
                </a:cubicBezTo>
                <a:cubicBezTo>
                  <a:pt x="452" y="21"/>
                  <a:pt x="452" y="21"/>
                  <a:pt x="453" y="21"/>
                </a:cubicBezTo>
                <a:cubicBezTo>
                  <a:pt x="453" y="21"/>
                  <a:pt x="454" y="22"/>
                  <a:pt x="454" y="22"/>
                </a:cubicBezTo>
                <a:cubicBezTo>
                  <a:pt x="454" y="23"/>
                  <a:pt x="455" y="23"/>
                  <a:pt x="455" y="23"/>
                </a:cubicBezTo>
                <a:lnTo>
                  <a:pt x="454" y="30"/>
                </a:lnTo>
                <a:cubicBezTo>
                  <a:pt x="454" y="30"/>
                  <a:pt x="454" y="31"/>
                  <a:pt x="453" y="31"/>
                </a:cubicBezTo>
                <a:cubicBezTo>
                  <a:pt x="453" y="31"/>
                  <a:pt x="453" y="32"/>
                  <a:pt x="452" y="32"/>
                </a:cubicBezTo>
                <a:cubicBezTo>
                  <a:pt x="451" y="32"/>
                  <a:pt x="451" y="33"/>
                  <a:pt x="450" y="33"/>
                </a:cubicBezTo>
                <a:cubicBezTo>
                  <a:pt x="449" y="33"/>
                  <a:pt x="448" y="33"/>
                  <a:pt x="447" y="33"/>
                </a:cubicBezTo>
                <a:lnTo>
                  <a:pt x="410" y="33"/>
                </a:lnTo>
                <a:cubicBezTo>
                  <a:pt x="409" y="33"/>
                  <a:pt x="408" y="33"/>
                  <a:pt x="407" y="33"/>
                </a:cubicBezTo>
                <a:cubicBezTo>
                  <a:pt x="407" y="33"/>
                  <a:pt x="406" y="32"/>
                  <a:pt x="405" y="32"/>
                </a:cubicBezTo>
                <a:cubicBezTo>
                  <a:pt x="405" y="32"/>
                  <a:pt x="404" y="31"/>
                  <a:pt x="404" y="31"/>
                </a:cubicBezTo>
                <a:cubicBezTo>
                  <a:pt x="404" y="31"/>
                  <a:pt x="404" y="30"/>
                  <a:pt x="404" y="30"/>
                </a:cubicBezTo>
                <a:lnTo>
                  <a:pt x="404" y="23"/>
                </a:lnTo>
                <a:close/>
                <a:moveTo>
                  <a:pt x="345" y="23"/>
                </a:moveTo>
                <a:cubicBezTo>
                  <a:pt x="345" y="23"/>
                  <a:pt x="346" y="23"/>
                  <a:pt x="346" y="22"/>
                </a:cubicBezTo>
                <a:cubicBezTo>
                  <a:pt x="346" y="22"/>
                  <a:pt x="347" y="21"/>
                  <a:pt x="348" y="21"/>
                </a:cubicBezTo>
                <a:cubicBezTo>
                  <a:pt x="348" y="21"/>
                  <a:pt x="349" y="21"/>
                  <a:pt x="350" y="21"/>
                </a:cubicBezTo>
                <a:cubicBezTo>
                  <a:pt x="351" y="20"/>
                  <a:pt x="351" y="20"/>
                  <a:pt x="352" y="20"/>
                </a:cubicBezTo>
                <a:lnTo>
                  <a:pt x="389" y="20"/>
                </a:lnTo>
                <a:cubicBezTo>
                  <a:pt x="390" y="20"/>
                  <a:pt x="391" y="20"/>
                  <a:pt x="392" y="21"/>
                </a:cubicBezTo>
                <a:cubicBezTo>
                  <a:pt x="392" y="21"/>
                  <a:pt x="393" y="21"/>
                  <a:pt x="394" y="21"/>
                </a:cubicBezTo>
                <a:cubicBezTo>
                  <a:pt x="394" y="21"/>
                  <a:pt x="395" y="22"/>
                  <a:pt x="395" y="22"/>
                </a:cubicBezTo>
                <a:cubicBezTo>
                  <a:pt x="395" y="23"/>
                  <a:pt x="395" y="23"/>
                  <a:pt x="395" y="23"/>
                </a:cubicBezTo>
                <a:lnTo>
                  <a:pt x="395" y="30"/>
                </a:lnTo>
                <a:cubicBezTo>
                  <a:pt x="395" y="30"/>
                  <a:pt x="394" y="31"/>
                  <a:pt x="394" y="31"/>
                </a:cubicBezTo>
                <a:cubicBezTo>
                  <a:pt x="394" y="31"/>
                  <a:pt x="393" y="32"/>
                  <a:pt x="392" y="32"/>
                </a:cubicBezTo>
                <a:cubicBezTo>
                  <a:pt x="392" y="32"/>
                  <a:pt x="391" y="33"/>
                  <a:pt x="390" y="33"/>
                </a:cubicBezTo>
                <a:cubicBezTo>
                  <a:pt x="389" y="33"/>
                  <a:pt x="388" y="33"/>
                  <a:pt x="387" y="33"/>
                </a:cubicBezTo>
                <a:lnTo>
                  <a:pt x="350" y="33"/>
                </a:lnTo>
                <a:cubicBezTo>
                  <a:pt x="349" y="33"/>
                  <a:pt x="349" y="33"/>
                  <a:pt x="348" y="33"/>
                </a:cubicBezTo>
                <a:cubicBezTo>
                  <a:pt x="347" y="33"/>
                  <a:pt x="346" y="32"/>
                  <a:pt x="346" y="32"/>
                </a:cubicBezTo>
                <a:cubicBezTo>
                  <a:pt x="345" y="32"/>
                  <a:pt x="345" y="31"/>
                  <a:pt x="344" y="31"/>
                </a:cubicBezTo>
                <a:cubicBezTo>
                  <a:pt x="344" y="31"/>
                  <a:pt x="344" y="30"/>
                  <a:pt x="344" y="30"/>
                </a:cubicBezTo>
                <a:lnTo>
                  <a:pt x="345" y="23"/>
                </a:lnTo>
                <a:close/>
                <a:moveTo>
                  <a:pt x="286" y="23"/>
                </a:moveTo>
                <a:cubicBezTo>
                  <a:pt x="286" y="23"/>
                  <a:pt x="286" y="23"/>
                  <a:pt x="287" y="22"/>
                </a:cubicBezTo>
                <a:cubicBezTo>
                  <a:pt x="287" y="22"/>
                  <a:pt x="288" y="21"/>
                  <a:pt x="288" y="21"/>
                </a:cubicBezTo>
                <a:cubicBezTo>
                  <a:pt x="289" y="21"/>
                  <a:pt x="290" y="21"/>
                  <a:pt x="291" y="21"/>
                </a:cubicBezTo>
                <a:cubicBezTo>
                  <a:pt x="291" y="20"/>
                  <a:pt x="292" y="20"/>
                  <a:pt x="293" y="20"/>
                </a:cubicBezTo>
                <a:lnTo>
                  <a:pt x="330" y="20"/>
                </a:lnTo>
                <a:cubicBezTo>
                  <a:pt x="331" y="20"/>
                  <a:pt x="332" y="20"/>
                  <a:pt x="333" y="21"/>
                </a:cubicBezTo>
                <a:cubicBezTo>
                  <a:pt x="333" y="21"/>
                  <a:pt x="334" y="21"/>
                  <a:pt x="335" y="21"/>
                </a:cubicBezTo>
                <a:cubicBezTo>
                  <a:pt x="335" y="21"/>
                  <a:pt x="336" y="22"/>
                  <a:pt x="336" y="22"/>
                </a:cubicBezTo>
                <a:cubicBezTo>
                  <a:pt x="336" y="23"/>
                  <a:pt x="336" y="23"/>
                  <a:pt x="336" y="23"/>
                </a:cubicBezTo>
                <a:lnTo>
                  <a:pt x="335" y="30"/>
                </a:lnTo>
                <a:cubicBezTo>
                  <a:pt x="335" y="30"/>
                  <a:pt x="335" y="31"/>
                  <a:pt x="334" y="31"/>
                </a:cubicBezTo>
                <a:cubicBezTo>
                  <a:pt x="334" y="31"/>
                  <a:pt x="333" y="32"/>
                  <a:pt x="333" y="32"/>
                </a:cubicBezTo>
                <a:cubicBezTo>
                  <a:pt x="332" y="32"/>
                  <a:pt x="331" y="33"/>
                  <a:pt x="331" y="33"/>
                </a:cubicBezTo>
                <a:cubicBezTo>
                  <a:pt x="330" y="33"/>
                  <a:pt x="329" y="33"/>
                  <a:pt x="328" y="33"/>
                </a:cubicBezTo>
                <a:lnTo>
                  <a:pt x="291" y="33"/>
                </a:lnTo>
                <a:cubicBezTo>
                  <a:pt x="290" y="33"/>
                  <a:pt x="289" y="33"/>
                  <a:pt x="288" y="33"/>
                </a:cubicBezTo>
                <a:cubicBezTo>
                  <a:pt x="287" y="33"/>
                  <a:pt x="287" y="32"/>
                  <a:pt x="286" y="32"/>
                </a:cubicBezTo>
                <a:cubicBezTo>
                  <a:pt x="286" y="32"/>
                  <a:pt x="285" y="31"/>
                  <a:pt x="285" y="31"/>
                </a:cubicBezTo>
                <a:cubicBezTo>
                  <a:pt x="285" y="31"/>
                  <a:pt x="285" y="30"/>
                  <a:pt x="285" y="30"/>
                </a:cubicBezTo>
                <a:lnTo>
                  <a:pt x="286" y="23"/>
                </a:lnTo>
                <a:close/>
                <a:moveTo>
                  <a:pt x="281" y="40"/>
                </a:moveTo>
                <a:cubicBezTo>
                  <a:pt x="283" y="40"/>
                  <a:pt x="284" y="40"/>
                  <a:pt x="284" y="41"/>
                </a:cubicBezTo>
                <a:cubicBezTo>
                  <a:pt x="285" y="41"/>
                  <a:pt x="286" y="42"/>
                  <a:pt x="286" y="42"/>
                </a:cubicBezTo>
                <a:cubicBezTo>
                  <a:pt x="287" y="43"/>
                  <a:pt x="287" y="43"/>
                  <a:pt x="287" y="44"/>
                </a:cubicBezTo>
                <a:lnTo>
                  <a:pt x="284" y="59"/>
                </a:lnTo>
                <a:cubicBezTo>
                  <a:pt x="284" y="59"/>
                  <a:pt x="283" y="60"/>
                  <a:pt x="283" y="61"/>
                </a:cubicBezTo>
                <a:cubicBezTo>
                  <a:pt x="282" y="61"/>
                  <a:pt x="281" y="62"/>
                  <a:pt x="280" y="62"/>
                </a:cubicBezTo>
                <a:cubicBezTo>
                  <a:pt x="279" y="63"/>
                  <a:pt x="278" y="63"/>
                  <a:pt x="277" y="63"/>
                </a:cubicBezTo>
                <a:cubicBezTo>
                  <a:pt x="275" y="64"/>
                  <a:pt x="274" y="64"/>
                  <a:pt x="273" y="64"/>
                </a:cubicBezTo>
                <a:lnTo>
                  <a:pt x="242" y="64"/>
                </a:lnTo>
                <a:cubicBezTo>
                  <a:pt x="240" y="64"/>
                  <a:pt x="239" y="64"/>
                  <a:pt x="238" y="63"/>
                </a:cubicBezTo>
                <a:cubicBezTo>
                  <a:pt x="236" y="63"/>
                  <a:pt x="235" y="63"/>
                  <a:pt x="235" y="62"/>
                </a:cubicBezTo>
                <a:cubicBezTo>
                  <a:pt x="234" y="62"/>
                  <a:pt x="233" y="61"/>
                  <a:pt x="233" y="61"/>
                </a:cubicBezTo>
                <a:cubicBezTo>
                  <a:pt x="232" y="60"/>
                  <a:pt x="232" y="59"/>
                  <a:pt x="232" y="59"/>
                </a:cubicBezTo>
                <a:lnTo>
                  <a:pt x="236" y="44"/>
                </a:lnTo>
                <a:cubicBezTo>
                  <a:pt x="236" y="43"/>
                  <a:pt x="236" y="43"/>
                  <a:pt x="237" y="42"/>
                </a:cubicBezTo>
                <a:cubicBezTo>
                  <a:pt x="238" y="42"/>
                  <a:pt x="239" y="41"/>
                  <a:pt x="240" y="41"/>
                </a:cubicBezTo>
                <a:cubicBezTo>
                  <a:pt x="241" y="40"/>
                  <a:pt x="242" y="40"/>
                  <a:pt x="243" y="40"/>
                </a:cubicBezTo>
                <a:cubicBezTo>
                  <a:pt x="244" y="39"/>
                  <a:pt x="246" y="39"/>
                  <a:pt x="247" y="39"/>
                </a:cubicBezTo>
                <a:lnTo>
                  <a:pt x="278" y="39"/>
                </a:lnTo>
                <a:cubicBezTo>
                  <a:pt x="279" y="39"/>
                  <a:pt x="280" y="39"/>
                  <a:pt x="281" y="40"/>
                </a:cubicBezTo>
                <a:close/>
                <a:moveTo>
                  <a:pt x="225" y="30"/>
                </a:moveTo>
                <a:lnTo>
                  <a:pt x="227" y="23"/>
                </a:lnTo>
                <a:cubicBezTo>
                  <a:pt x="227" y="23"/>
                  <a:pt x="227" y="23"/>
                  <a:pt x="228" y="22"/>
                </a:cubicBezTo>
                <a:cubicBezTo>
                  <a:pt x="228" y="22"/>
                  <a:pt x="229" y="21"/>
                  <a:pt x="229" y="21"/>
                </a:cubicBezTo>
                <a:cubicBezTo>
                  <a:pt x="230" y="21"/>
                  <a:pt x="231" y="21"/>
                  <a:pt x="232" y="21"/>
                </a:cubicBezTo>
                <a:cubicBezTo>
                  <a:pt x="232" y="20"/>
                  <a:pt x="233" y="20"/>
                  <a:pt x="234" y="20"/>
                </a:cubicBezTo>
                <a:lnTo>
                  <a:pt x="271" y="20"/>
                </a:lnTo>
                <a:cubicBezTo>
                  <a:pt x="272" y="20"/>
                  <a:pt x="273" y="20"/>
                  <a:pt x="274" y="21"/>
                </a:cubicBezTo>
                <a:cubicBezTo>
                  <a:pt x="274" y="21"/>
                  <a:pt x="275" y="21"/>
                  <a:pt x="276" y="21"/>
                </a:cubicBezTo>
                <a:cubicBezTo>
                  <a:pt x="276" y="21"/>
                  <a:pt x="276" y="22"/>
                  <a:pt x="277" y="22"/>
                </a:cubicBezTo>
                <a:cubicBezTo>
                  <a:pt x="277" y="23"/>
                  <a:pt x="277" y="23"/>
                  <a:pt x="277" y="23"/>
                </a:cubicBezTo>
                <a:lnTo>
                  <a:pt x="276" y="30"/>
                </a:lnTo>
                <a:cubicBezTo>
                  <a:pt x="276" y="30"/>
                  <a:pt x="275" y="31"/>
                  <a:pt x="275" y="31"/>
                </a:cubicBezTo>
                <a:cubicBezTo>
                  <a:pt x="274" y="31"/>
                  <a:pt x="274" y="32"/>
                  <a:pt x="273" y="32"/>
                </a:cubicBezTo>
                <a:cubicBezTo>
                  <a:pt x="273" y="32"/>
                  <a:pt x="272" y="33"/>
                  <a:pt x="271" y="33"/>
                </a:cubicBezTo>
                <a:cubicBezTo>
                  <a:pt x="270" y="33"/>
                  <a:pt x="269" y="33"/>
                  <a:pt x="268" y="33"/>
                </a:cubicBezTo>
                <a:lnTo>
                  <a:pt x="231" y="33"/>
                </a:lnTo>
                <a:cubicBezTo>
                  <a:pt x="230" y="33"/>
                  <a:pt x="229" y="33"/>
                  <a:pt x="229" y="33"/>
                </a:cubicBezTo>
                <a:cubicBezTo>
                  <a:pt x="228" y="33"/>
                  <a:pt x="227" y="32"/>
                  <a:pt x="227" y="32"/>
                </a:cubicBezTo>
                <a:cubicBezTo>
                  <a:pt x="226" y="32"/>
                  <a:pt x="226" y="31"/>
                  <a:pt x="225" y="31"/>
                </a:cubicBezTo>
                <a:cubicBezTo>
                  <a:pt x="225" y="31"/>
                  <a:pt x="225" y="30"/>
                  <a:pt x="225" y="30"/>
                </a:cubicBezTo>
                <a:close/>
                <a:moveTo>
                  <a:pt x="166" y="30"/>
                </a:moveTo>
                <a:lnTo>
                  <a:pt x="168" y="23"/>
                </a:lnTo>
                <a:cubicBezTo>
                  <a:pt x="168" y="23"/>
                  <a:pt x="168" y="23"/>
                  <a:pt x="168" y="22"/>
                </a:cubicBezTo>
                <a:cubicBezTo>
                  <a:pt x="169" y="22"/>
                  <a:pt x="169" y="21"/>
                  <a:pt x="170" y="21"/>
                </a:cubicBezTo>
                <a:cubicBezTo>
                  <a:pt x="171" y="21"/>
                  <a:pt x="172" y="21"/>
                  <a:pt x="172" y="21"/>
                </a:cubicBezTo>
                <a:cubicBezTo>
                  <a:pt x="173" y="20"/>
                  <a:pt x="174" y="20"/>
                  <a:pt x="175" y="20"/>
                </a:cubicBezTo>
                <a:lnTo>
                  <a:pt x="212" y="20"/>
                </a:lnTo>
                <a:cubicBezTo>
                  <a:pt x="213" y="20"/>
                  <a:pt x="214" y="20"/>
                  <a:pt x="214" y="21"/>
                </a:cubicBezTo>
                <a:cubicBezTo>
                  <a:pt x="215" y="21"/>
                  <a:pt x="216" y="21"/>
                  <a:pt x="216" y="21"/>
                </a:cubicBezTo>
                <a:cubicBezTo>
                  <a:pt x="217" y="21"/>
                  <a:pt x="217" y="22"/>
                  <a:pt x="218" y="22"/>
                </a:cubicBezTo>
                <a:cubicBezTo>
                  <a:pt x="218" y="23"/>
                  <a:pt x="218" y="23"/>
                  <a:pt x="218" y="23"/>
                </a:cubicBezTo>
                <a:lnTo>
                  <a:pt x="216" y="30"/>
                </a:lnTo>
                <a:cubicBezTo>
                  <a:pt x="216" y="30"/>
                  <a:pt x="216" y="31"/>
                  <a:pt x="215" y="31"/>
                </a:cubicBezTo>
                <a:cubicBezTo>
                  <a:pt x="215" y="31"/>
                  <a:pt x="214" y="32"/>
                  <a:pt x="214" y="32"/>
                </a:cubicBezTo>
                <a:cubicBezTo>
                  <a:pt x="213" y="32"/>
                  <a:pt x="212" y="33"/>
                  <a:pt x="212" y="33"/>
                </a:cubicBezTo>
                <a:cubicBezTo>
                  <a:pt x="211" y="33"/>
                  <a:pt x="210" y="33"/>
                  <a:pt x="209" y="33"/>
                </a:cubicBezTo>
                <a:lnTo>
                  <a:pt x="172" y="33"/>
                </a:lnTo>
                <a:cubicBezTo>
                  <a:pt x="171" y="33"/>
                  <a:pt x="170" y="33"/>
                  <a:pt x="169" y="33"/>
                </a:cubicBezTo>
                <a:cubicBezTo>
                  <a:pt x="168" y="33"/>
                  <a:pt x="168" y="32"/>
                  <a:pt x="167" y="32"/>
                </a:cubicBezTo>
                <a:cubicBezTo>
                  <a:pt x="167" y="32"/>
                  <a:pt x="166" y="31"/>
                  <a:pt x="166" y="31"/>
                </a:cubicBezTo>
                <a:cubicBezTo>
                  <a:pt x="166" y="31"/>
                  <a:pt x="166" y="30"/>
                  <a:pt x="166" y="30"/>
                </a:cubicBezTo>
                <a:close/>
                <a:moveTo>
                  <a:pt x="165" y="59"/>
                </a:moveTo>
                <a:lnTo>
                  <a:pt x="169" y="44"/>
                </a:lnTo>
                <a:cubicBezTo>
                  <a:pt x="169" y="43"/>
                  <a:pt x="169" y="43"/>
                  <a:pt x="170" y="42"/>
                </a:cubicBezTo>
                <a:cubicBezTo>
                  <a:pt x="171" y="41"/>
                  <a:pt x="172" y="41"/>
                  <a:pt x="173" y="41"/>
                </a:cubicBezTo>
                <a:cubicBezTo>
                  <a:pt x="174" y="40"/>
                  <a:pt x="175" y="40"/>
                  <a:pt x="176" y="39"/>
                </a:cubicBezTo>
                <a:cubicBezTo>
                  <a:pt x="178" y="39"/>
                  <a:pt x="179" y="39"/>
                  <a:pt x="180" y="39"/>
                </a:cubicBezTo>
                <a:lnTo>
                  <a:pt x="211" y="39"/>
                </a:lnTo>
                <a:cubicBezTo>
                  <a:pt x="212" y="39"/>
                  <a:pt x="213" y="39"/>
                  <a:pt x="215" y="39"/>
                </a:cubicBezTo>
                <a:cubicBezTo>
                  <a:pt x="216" y="40"/>
                  <a:pt x="217" y="40"/>
                  <a:pt x="218" y="41"/>
                </a:cubicBezTo>
                <a:cubicBezTo>
                  <a:pt x="218" y="41"/>
                  <a:pt x="219" y="41"/>
                  <a:pt x="219" y="42"/>
                </a:cubicBezTo>
                <a:cubicBezTo>
                  <a:pt x="220" y="43"/>
                  <a:pt x="220" y="43"/>
                  <a:pt x="220" y="44"/>
                </a:cubicBezTo>
                <a:lnTo>
                  <a:pt x="216" y="59"/>
                </a:lnTo>
                <a:cubicBezTo>
                  <a:pt x="216" y="59"/>
                  <a:pt x="216" y="60"/>
                  <a:pt x="215" y="61"/>
                </a:cubicBezTo>
                <a:cubicBezTo>
                  <a:pt x="214" y="61"/>
                  <a:pt x="213" y="62"/>
                  <a:pt x="212" y="62"/>
                </a:cubicBezTo>
                <a:cubicBezTo>
                  <a:pt x="211" y="63"/>
                  <a:pt x="210" y="63"/>
                  <a:pt x="209" y="63"/>
                </a:cubicBezTo>
                <a:cubicBezTo>
                  <a:pt x="207" y="64"/>
                  <a:pt x="206" y="64"/>
                  <a:pt x="205" y="64"/>
                </a:cubicBezTo>
                <a:lnTo>
                  <a:pt x="174" y="64"/>
                </a:lnTo>
                <a:cubicBezTo>
                  <a:pt x="172" y="64"/>
                  <a:pt x="171" y="64"/>
                  <a:pt x="170" y="63"/>
                </a:cubicBezTo>
                <a:cubicBezTo>
                  <a:pt x="169" y="63"/>
                  <a:pt x="168" y="63"/>
                  <a:pt x="167" y="62"/>
                </a:cubicBezTo>
                <a:cubicBezTo>
                  <a:pt x="166" y="62"/>
                  <a:pt x="165" y="61"/>
                  <a:pt x="165" y="61"/>
                </a:cubicBezTo>
                <a:cubicBezTo>
                  <a:pt x="165" y="60"/>
                  <a:pt x="165" y="59"/>
                  <a:pt x="165" y="59"/>
                </a:cubicBezTo>
                <a:close/>
                <a:moveTo>
                  <a:pt x="106" y="30"/>
                </a:moveTo>
                <a:lnTo>
                  <a:pt x="108" y="23"/>
                </a:lnTo>
                <a:cubicBezTo>
                  <a:pt x="109" y="23"/>
                  <a:pt x="109" y="23"/>
                  <a:pt x="109" y="22"/>
                </a:cubicBezTo>
                <a:cubicBezTo>
                  <a:pt x="110" y="22"/>
                  <a:pt x="110" y="21"/>
                  <a:pt x="111" y="21"/>
                </a:cubicBezTo>
                <a:cubicBezTo>
                  <a:pt x="112" y="21"/>
                  <a:pt x="113" y="21"/>
                  <a:pt x="113" y="21"/>
                </a:cubicBezTo>
                <a:cubicBezTo>
                  <a:pt x="114" y="20"/>
                  <a:pt x="115" y="20"/>
                  <a:pt x="116" y="20"/>
                </a:cubicBezTo>
                <a:lnTo>
                  <a:pt x="153" y="20"/>
                </a:lnTo>
                <a:cubicBezTo>
                  <a:pt x="154" y="20"/>
                  <a:pt x="155" y="20"/>
                  <a:pt x="155" y="21"/>
                </a:cubicBezTo>
                <a:cubicBezTo>
                  <a:pt x="156" y="21"/>
                  <a:pt x="157" y="21"/>
                  <a:pt x="157" y="21"/>
                </a:cubicBezTo>
                <a:cubicBezTo>
                  <a:pt x="158" y="21"/>
                  <a:pt x="158" y="22"/>
                  <a:pt x="158" y="22"/>
                </a:cubicBezTo>
                <a:cubicBezTo>
                  <a:pt x="159" y="23"/>
                  <a:pt x="159" y="23"/>
                  <a:pt x="159" y="23"/>
                </a:cubicBezTo>
                <a:lnTo>
                  <a:pt x="157" y="30"/>
                </a:lnTo>
                <a:cubicBezTo>
                  <a:pt x="157" y="30"/>
                  <a:pt x="156" y="31"/>
                  <a:pt x="156" y="31"/>
                </a:cubicBezTo>
                <a:cubicBezTo>
                  <a:pt x="155" y="31"/>
                  <a:pt x="155" y="32"/>
                  <a:pt x="154" y="32"/>
                </a:cubicBezTo>
                <a:cubicBezTo>
                  <a:pt x="154" y="32"/>
                  <a:pt x="153" y="33"/>
                  <a:pt x="152" y="33"/>
                </a:cubicBezTo>
                <a:cubicBezTo>
                  <a:pt x="151" y="33"/>
                  <a:pt x="150" y="33"/>
                  <a:pt x="149" y="33"/>
                </a:cubicBezTo>
                <a:lnTo>
                  <a:pt x="112" y="33"/>
                </a:lnTo>
                <a:cubicBezTo>
                  <a:pt x="111" y="33"/>
                  <a:pt x="110" y="33"/>
                  <a:pt x="110" y="33"/>
                </a:cubicBezTo>
                <a:cubicBezTo>
                  <a:pt x="109" y="33"/>
                  <a:pt x="108" y="32"/>
                  <a:pt x="108" y="32"/>
                </a:cubicBezTo>
                <a:cubicBezTo>
                  <a:pt x="107" y="32"/>
                  <a:pt x="107" y="31"/>
                  <a:pt x="106" y="31"/>
                </a:cubicBezTo>
                <a:cubicBezTo>
                  <a:pt x="106" y="31"/>
                  <a:pt x="106" y="30"/>
                  <a:pt x="106" y="30"/>
                </a:cubicBezTo>
                <a:close/>
                <a:moveTo>
                  <a:pt x="97" y="59"/>
                </a:moveTo>
                <a:lnTo>
                  <a:pt x="102" y="44"/>
                </a:lnTo>
                <a:cubicBezTo>
                  <a:pt x="102" y="43"/>
                  <a:pt x="103" y="43"/>
                  <a:pt x="103" y="42"/>
                </a:cubicBezTo>
                <a:cubicBezTo>
                  <a:pt x="104" y="41"/>
                  <a:pt x="105" y="41"/>
                  <a:pt x="106" y="41"/>
                </a:cubicBezTo>
                <a:cubicBezTo>
                  <a:pt x="107" y="40"/>
                  <a:pt x="108" y="40"/>
                  <a:pt x="109" y="39"/>
                </a:cubicBezTo>
                <a:cubicBezTo>
                  <a:pt x="111" y="39"/>
                  <a:pt x="112" y="39"/>
                  <a:pt x="114" y="39"/>
                </a:cubicBezTo>
                <a:lnTo>
                  <a:pt x="144" y="39"/>
                </a:lnTo>
                <a:cubicBezTo>
                  <a:pt x="145" y="39"/>
                  <a:pt x="147" y="39"/>
                  <a:pt x="148" y="39"/>
                </a:cubicBezTo>
                <a:cubicBezTo>
                  <a:pt x="149" y="40"/>
                  <a:pt x="150" y="40"/>
                  <a:pt x="151" y="41"/>
                </a:cubicBezTo>
                <a:cubicBezTo>
                  <a:pt x="152" y="41"/>
                  <a:pt x="152" y="41"/>
                  <a:pt x="153" y="42"/>
                </a:cubicBezTo>
                <a:cubicBezTo>
                  <a:pt x="153" y="43"/>
                  <a:pt x="153" y="43"/>
                  <a:pt x="153" y="44"/>
                </a:cubicBezTo>
                <a:lnTo>
                  <a:pt x="149" y="59"/>
                </a:lnTo>
                <a:cubicBezTo>
                  <a:pt x="148" y="59"/>
                  <a:pt x="148" y="60"/>
                  <a:pt x="147" y="61"/>
                </a:cubicBezTo>
                <a:cubicBezTo>
                  <a:pt x="147" y="61"/>
                  <a:pt x="146" y="62"/>
                  <a:pt x="145" y="62"/>
                </a:cubicBezTo>
                <a:cubicBezTo>
                  <a:pt x="144" y="63"/>
                  <a:pt x="142" y="63"/>
                  <a:pt x="141" y="63"/>
                </a:cubicBezTo>
                <a:cubicBezTo>
                  <a:pt x="140" y="64"/>
                  <a:pt x="138" y="64"/>
                  <a:pt x="137" y="64"/>
                </a:cubicBezTo>
                <a:lnTo>
                  <a:pt x="106" y="64"/>
                </a:lnTo>
                <a:cubicBezTo>
                  <a:pt x="104" y="64"/>
                  <a:pt x="103" y="64"/>
                  <a:pt x="102" y="63"/>
                </a:cubicBezTo>
                <a:cubicBezTo>
                  <a:pt x="101" y="63"/>
                  <a:pt x="100" y="63"/>
                  <a:pt x="99" y="62"/>
                </a:cubicBezTo>
                <a:cubicBezTo>
                  <a:pt x="98" y="62"/>
                  <a:pt x="98" y="61"/>
                  <a:pt x="97" y="61"/>
                </a:cubicBezTo>
                <a:cubicBezTo>
                  <a:pt x="97" y="60"/>
                  <a:pt x="97" y="59"/>
                  <a:pt x="97" y="59"/>
                </a:cubicBezTo>
                <a:close/>
                <a:moveTo>
                  <a:pt x="87" y="90"/>
                </a:moveTo>
                <a:lnTo>
                  <a:pt x="92" y="74"/>
                </a:lnTo>
                <a:cubicBezTo>
                  <a:pt x="92" y="74"/>
                  <a:pt x="93" y="73"/>
                  <a:pt x="94" y="72"/>
                </a:cubicBezTo>
                <a:cubicBezTo>
                  <a:pt x="94" y="72"/>
                  <a:pt x="95" y="71"/>
                  <a:pt x="96" y="71"/>
                </a:cubicBezTo>
                <a:cubicBezTo>
                  <a:pt x="97" y="70"/>
                  <a:pt x="99" y="70"/>
                  <a:pt x="100" y="70"/>
                </a:cubicBezTo>
                <a:cubicBezTo>
                  <a:pt x="101" y="69"/>
                  <a:pt x="103" y="69"/>
                  <a:pt x="104" y="69"/>
                </a:cubicBezTo>
                <a:lnTo>
                  <a:pt x="170" y="69"/>
                </a:lnTo>
                <a:cubicBezTo>
                  <a:pt x="171" y="69"/>
                  <a:pt x="173" y="69"/>
                  <a:pt x="174" y="70"/>
                </a:cubicBezTo>
                <a:cubicBezTo>
                  <a:pt x="175" y="70"/>
                  <a:pt x="176" y="70"/>
                  <a:pt x="177" y="71"/>
                </a:cubicBezTo>
                <a:cubicBezTo>
                  <a:pt x="178" y="71"/>
                  <a:pt x="178" y="72"/>
                  <a:pt x="178" y="72"/>
                </a:cubicBezTo>
                <a:cubicBezTo>
                  <a:pt x="179" y="73"/>
                  <a:pt x="179" y="74"/>
                  <a:pt x="179" y="74"/>
                </a:cubicBezTo>
                <a:lnTo>
                  <a:pt x="175" y="90"/>
                </a:lnTo>
                <a:cubicBezTo>
                  <a:pt x="175" y="90"/>
                  <a:pt x="174" y="91"/>
                  <a:pt x="173" y="92"/>
                </a:cubicBezTo>
                <a:cubicBezTo>
                  <a:pt x="173" y="92"/>
                  <a:pt x="172" y="93"/>
                  <a:pt x="171" y="93"/>
                </a:cubicBezTo>
                <a:cubicBezTo>
                  <a:pt x="170" y="94"/>
                  <a:pt x="168" y="94"/>
                  <a:pt x="167" y="95"/>
                </a:cubicBezTo>
                <a:cubicBezTo>
                  <a:pt x="166" y="95"/>
                  <a:pt x="164" y="95"/>
                  <a:pt x="163" y="95"/>
                </a:cubicBezTo>
                <a:lnTo>
                  <a:pt x="96" y="95"/>
                </a:lnTo>
                <a:cubicBezTo>
                  <a:pt x="95" y="95"/>
                  <a:pt x="93" y="95"/>
                  <a:pt x="92" y="95"/>
                </a:cubicBezTo>
                <a:cubicBezTo>
                  <a:pt x="91" y="94"/>
                  <a:pt x="90" y="94"/>
                  <a:pt x="89" y="93"/>
                </a:cubicBezTo>
                <a:cubicBezTo>
                  <a:pt x="88" y="93"/>
                  <a:pt x="88" y="92"/>
                  <a:pt x="87" y="92"/>
                </a:cubicBezTo>
                <a:cubicBezTo>
                  <a:pt x="87" y="91"/>
                  <a:pt x="87" y="90"/>
                  <a:pt x="87" y="90"/>
                </a:cubicBezTo>
                <a:close/>
                <a:moveTo>
                  <a:pt x="77" y="122"/>
                </a:moveTo>
                <a:lnTo>
                  <a:pt x="82" y="106"/>
                </a:lnTo>
                <a:cubicBezTo>
                  <a:pt x="82" y="105"/>
                  <a:pt x="83" y="105"/>
                  <a:pt x="84" y="104"/>
                </a:cubicBezTo>
                <a:cubicBezTo>
                  <a:pt x="84" y="103"/>
                  <a:pt x="85" y="103"/>
                  <a:pt x="86" y="102"/>
                </a:cubicBezTo>
                <a:cubicBezTo>
                  <a:pt x="87" y="102"/>
                  <a:pt x="89" y="101"/>
                  <a:pt x="90" y="101"/>
                </a:cubicBezTo>
                <a:cubicBezTo>
                  <a:pt x="91" y="101"/>
                  <a:pt x="93" y="101"/>
                  <a:pt x="94" y="101"/>
                </a:cubicBezTo>
                <a:lnTo>
                  <a:pt x="179" y="101"/>
                </a:lnTo>
                <a:cubicBezTo>
                  <a:pt x="180" y="101"/>
                  <a:pt x="182" y="101"/>
                  <a:pt x="183" y="101"/>
                </a:cubicBezTo>
                <a:cubicBezTo>
                  <a:pt x="184" y="101"/>
                  <a:pt x="185" y="102"/>
                  <a:pt x="186" y="102"/>
                </a:cubicBezTo>
                <a:cubicBezTo>
                  <a:pt x="187" y="103"/>
                  <a:pt x="188" y="103"/>
                  <a:pt x="188" y="104"/>
                </a:cubicBezTo>
                <a:cubicBezTo>
                  <a:pt x="188" y="105"/>
                  <a:pt x="188" y="105"/>
                  <a:pt x="188" y="106"/>
                </a:cubicBezTo>
                <a:lnTo>
                  <a:pt x="184" y="122"/>
                </a:lnTo>
                <a:cubicBezTo>
                  <a:pt x="184" y="123"/>
                  <a:pt x="184" y="123"/>
                  <a:pt x="183" y="124"/>
                </a:cubicBezTo>
                <a:cubicBezTo>
                  <a:pt x="182" y="125"/>
                  <a:pt x="181" y="125"/>
                  <a:pt x="180" y="126"/>
                </a:cubicBezTo>
                <a:cubicBezTo>
                  <a:pt x="179" y="126"/>
                  <a:pt x="178" y="127"/>
                  <a:pt x="176" y="127"/>
                </a:cubicBezTo>
                <a:cubicBezTo>
                  <a:pt x="175" y="127"/>
                  <a:pt x="174" y="127"/>
                  <a:pt x="172" y="127"/>
                </a:cubicBezTo>
                <a:lnTo>
                  <a:pt x="86" y="127"/>
                </a:lnTo>
                <a:cubicBezTo>
                  <a:pt x="84" y="127"/>
                  <a:pt x="83" y="127"/>
                  <a:pt x="82" y="127"/>
                </a:cubicBezTo>
                <a:cubicBezTo>
                  <a:pt x="81" y="127"/>
                  <a:pt x="80" y="126"/>
                  <a:pt x="79" y="126"/>
                </a:cubicBezTo>
                <a:cubicBezTo>
                  <a:pt x="78" y="125"/>
                  <a:pt x="77" y="125"/>
                  <a:pt x="77" y="124"/>
                </a:cubicBezTo>
                <a:cubicBezTo>
                  <a:pt x="77" y="123"/>
                  <a:pt x="77" y="123"/>
                  <a:pt x="77" y="122"/>
                </a:cubicBezTo>
                <a:close/>
                <a:moveTo>
                  <a:pt x="66" y="156"/>
                </a:moveTo>
                <a:lnTo>
                  <a:pt x="71" y="139"/>
                </a:lnTo>
                <a:cubicBezTo>
                  <a:pt x="72" y="138"/>
                  <a:pt x="72" y="137"/>
                  <a:pt x="73" y="137"/>
                </a:cubicBezTo>
                <a:cubicBezTo>
                  <a:pt x="74" y="136"/>
                  <a:pt x="75" y="136"/>
                  <a:pt x="76" y="135"/>
                </a:cubicBezTo>
                <a:cubicBezTo>
                  <a:pt x="77" y="135"/>
                  <a:pt x="78" y="134"/>
                  <a:pt x="80" y="134"/>
                </a:cubicBezTo>
                <a:cubicBezTo>
                  <a:pt x="81" y="134"/>
                  <a:pt x="83" y="133"/>
                  <a:pt x="84" y="133"/>
                </a:cubicBezTo>
                <a:lnTo>
                  <a:pt x="134" y="133"/>
                </a:lnTo>
                <a:cubicBezTo>
                  <a:pt x="136" y="133"/>
                  <a:pt x="137" y="134"/>
                  <a:pt x="139" y="134"/>
                </a:cubicBezTo>
                <a:cubicBezTo>
                  <a:pt x="140" y="134"/>
                  <a:pt x="141" y="135"/>
                  <a:pt x="142" y="135"/>
                </a:cubicBezTo>
                <a:cubicBezTo>
                  <a:pt x="142" y="136"/>
                  <a:pt x="143" y="136"/>
                  <a:pt x="143" y="137"/>
                </a:cubicBezTo>
                <a:cubicBezTo>
                  <a:pt x="144" y="137"/>
                  <a:pt x="144" y="138"/>
                  <a:pt x="144" y="139"/>
                </a:cubicBezTo>
                <a:lnTo>
                  <a:pt x="139" y="156"/>
                </a:lnTo>
                <a:cubicBezTo>
                  <a:pt x="139" y="156"/>
                  <a:pt x="138" y="157"/>
                  <a:pt x="138" y="158"/>
                </a:cubicBezTo>
                <a:cubicBezTo>
                  <a:pt x="137" y="159"/>
                  <a:pt x="136" y="159"/>
                  <a:pt x="135" y="160"/>
                </a:cubicBezTo>
                <a:cubicBezTo>
                  <a:pt x="134" y="160"/>
                  <a:pt x="132" y="161"/>
                  <a:pt x="131" y="161"/>
                </a:cubicBezTo>
                <a:cubicBezTo>
                  <a:pt x="130" y="161"/>
                  <a:pt x="128" y="161"/>
                  <a:pt x="127" y="161"/>
                </a:cubicBezTo>
                <a:lnTo>
                  <a:pt x="75" y="161"/>
                </a:lnTo>
                <a:cubicBezTo>
                  <a:pt x="74" y="161"/>
                  <a:pt x="72" y="161"/>
                  <a:pt x="71" y="161"/>
                </a:cubicBezTo>
                <a:cubicBezTo>
                  <a:pt x="70" y="161"/>
                  <a:pt x="69" y="160"/>
                  <a:pt x="68" y="160"/>
                </a:cubicBezTo>
                <a:cubicBezTo>
                  <a:pt x="67" y="159"/>
                  <a:pt x="67" y="158"/>
                  <a:pt x="66" y="158"/>
                </a:cubicBezTo>
                <a:cubicBezTo>
                  <a:pt x="66" y="157"/>
                  <a:pt x="66" y="156"/>
                  <a:pt x="66" y="156"/>
                </a:cubicBezTo>
                <a:close/>
                <a:moveTo>
                  <a:pt x="55" y="191"/>
                </a:moveTo>
                <a:lnTo>
                  <a:pt x="60" y="173"/>
                </a:lnTo>
                <a:cubicBezTo>
                  <a:pt x="61" y="173"/>
                  <a:pt x="61" y="172"/>
                  <a:pt x="62" y="171"/>
                </a:cubicBezTo>
                <a:cubicBezTo>
                  <a:pt x="63" y="170"/>
                  <a:pt x="64" y="170"/>
                  <a:pt x="65" y="169"/>
                </a:cubicBezTo>
                <a:cubicBezTo>
                  <a:pt x="66" y="169"/>
                  <a:pt x="68" y="168"/>
                  <a:pt x="69" y="168"/>
                </a:cubicBezTo>
                <a:cubicBezTo>
                  <a:pt x="70" y="168"/>
                  <a:pt x="72" y="168"/>
                  <a:pt x="73" y="168"/>
                </a:cubicBezTo>
                <a:lnTo>
                  <a:pt x="106" y="168"/>
                </a:lnTo>
                <a:cubicBezTo>
                  <a:pt x="108" y="168"/>
                  <a:pt x="109" y="168"/>
                  <a:pt x="111" y="168"/>
                </a:cubicBezTo>
                <a:cubicBezTo>
                  <a:pt x="112" y="168"/>
                  <a:pt x="113" y="169"/>
                  <a:pt x="114" y="169"/>
                </a:cubicBezTo>
                <a:cubicBezTo>
                  <a:pt x="115" y="170"/>
                  <a:pt x="115" y="170"/>
                  <a:pt x="116" y="171"/>
                </a:cubicBezTo>
                <a:cubicBezTo>
                  <a:pt x="116" y="172"/>
                  <a:pt x="116" y="173"/>
                  <a:pt x="116" y="173"/>
                </a:cubicBezTo>
                <a:lnTo>
                  <a:pt x="111" y="191"/>
                </a:lnTo>
                <a:cubicBezTo>
                  <a:pt x="111" y="192"/>
                  <a:pt x="110" y="192"/>
                  <a:pt x="109" y="193"/>
                </a:cubicBezTo>
                <a:cubicBezTo>
                  <a:pt x="109" y="194"/>
                  <a:pt x="108" y="194"/>
                  <a:pt x="106" y="195"/>
                </a:cubicBezTo>
                <a:cubicBezTo>
                  <a:pt x="105" y="195"/>
                  <a:pt x="104" y="196"/>
                  <a:pt x="102" y="196"/>
                </a:cubicBezTo>
                <a:cubicBezTo>
                  <a:pt x="101" y="197"/>
                  <a:pt x="100" y="197"/>
                  <a:pt x="98" y="197"/>
                </a:cubicBezTo>
                <a:lnTo>
                  <a:pt x="64" y="197"/>
                </a:lnTo>
                <a:cubicBezTo>
                  <a:pt x="63" y="197"/>
                  <a:pt x="61" y="197"/>
                  <a:pt x="60" y="196"/>
                </a:cubicBezTo>
                <a:cubicBezTo>
                  <a:pt x="59" y="196"/>
                  <a:pt x="58" y="195"/>
                  <a:pt x="57" y="195"/>
                </a:cubicBezTo>
                <a:cubicBezTo>
                  <a:pt x="56" y="194"/>
                  <a:pt x="55" y="194"/>
                  <a:pt x="55" y="193"/>
                </a:cubicBezTo>
                <a:cubicBezTo>
                  <a:pt x="55" y="192"/>
                  <a:pt x="55" y="192"/>
                  <a:pt x="55" y="191"/>
                </a:cubicBezTo>
                <a:close/>
                <a:moveTo>
                  <a:pt x="1" y="205"/>
                </a:moveTo>
                <a:cubicBezTo>
                  <a:pt x="1" y="204"/>
                  <a:pt x="1" y="204"/>
                  <a:pt x="1" y="203"/>
                </a:cubicBezTo>
                <a:cubicBezTo>
                  <a:pt x="1" y="204"/>
                  <a:pt x="1" y="204"/>
                  <a:pt x="1" y="205"/>
                </a:cubicBezTo>
                <a:close/>
                <a:moveTo>
                  <a:pt x="2" y="206"/>
                </a:moveTo>
                <a:cubicBezTo>
                  <a:pt x="2" y="206"/>
                  <a:pt x="2" y="207"/>
                  <a:pt x="3" y="208"/>
                </a:cubicBezTo>
                <a:cubicBezTo>
                  <a:pt x="2" y="207"/>
                  <a:pt x="2" y="206"/>
                  <a:pt x="2" y="206"/>
                </a:cubicBezTo>
                <a:close/>
                <a:moveTo>
                  <a:pt x="3" y="208"/>
                </a:moveTo>
                <a:cubicBezTo>
                  <a:pt x="4" y="209"/>
                  <a:pt x="4" y="209"/>
                  <a:pt x="5" y="210"/>
                </a:cubicBezTo>
                <a:cubicBezTo>
                  <a:pt x="5" y="210"/>
                  <a:pt x="5" y="210"/>
                  <a:pt x="5" y="210"/>
                </a:cubicBezTo>
                <a:cubicBezTo>
                  <a:pt x="4" y="209"/>
                  <a:pt x="3" y="209"/>
                  <a:pt x="3" y="208"/>
                </a:cubicBezTo>
                <a:close/>
                <a:moveTo>
                  <a:pt x="5" y="211"/>
                </a:moveTo>
                <a:cubicBezTo>
                  <a:pt x="6" y="211"/>
                  <a:pt x="6" y="212"/>
                  <a:pt x="7" y="212"/>
                </a:cubicBezTo>
                <a:cubicBezTo>
                  <a:pt x="6" y="212"/>
                  <a:pt x="6" y="211"/>
                  <a:pt x="5" y="211"/>
                </a:cubicBezTo>
                <a:close/>
                <a:moveTo>
                  <a:pt x="8" y="213"/>
                </a:moveTo>
                <a:cubicBezTo>
                  <a:pt x="8" y="213"/>
                  <a:pt x="9" y="214"/>
                  <a:pt x="9" y="214"/>
                </a:cubicBezTo>
                <a:cubicBezTo>
                  <a:pt x="9" y="214"/>
                  <a:pt x="8" y="213"/>
                  <a:pt x="8" y="213"/>
                </a:cubicBezTo>
                <a:close/>
                <a:moveTo>
                  <a:pt x="13" y="216"/>
                </a:moveTo>
                <a:cubicBezTo>
                  <a:pt x="14" y="217"/>
                  <a:pt x="14" y="217"/>
                  <a:pt x="14" y="217"/>
                </a:cubicBezTo>
                <a:cubicBezTo>
                  <a:pt x="14" y="217"/>
                  <a:pt x="14" y="217"/>
                  <a:pt x="14" y="217"/>
                </a:cubicBezTo>
                <a:cubicBezTo>
                  <a:pt x="14" y="217"/>
                  <a:pt x="14" y="216"/>
                  <a:pt x="13" y="216"/>
                </a:cubicBezTo>
                <a:close/>
                <a:moveTo>
                  <a:pt x="10" y="215"/>
                </a:moveTo>
                <a:cubicBezTo>
                  <a:pt x="11" y="215"/>
                  <a:pt x="12" y="215"/>
                  <a:pt x="12" y="216"/>
                </a:cubicBezTo>
                <a:cubicBezTo>
                  <a:pt x="12" y="215"/>
                  <a:pt x="11" y="215"/>
                  <a:pt x="10" y="215"/>
                </a:cubicBezTo>
                <a:close/>
                <a:moveTo>
                  <a:pt x="20" y="219"/>
                </a:moveTo>
                <a:cubicBezTo>
                  <a:pt x="20" y="219"/>
                  <a:pt x="20" y="219"/>
                  <a:pt x="20" y="219"/>
                </a:cubicBezTo>
                <a:cubicBezTo>
                  <a:pt x="20" y="219"/>
                  <a:pt x="20" y="219"/>
                  <a:pt x="20" y="219"/>
                </a:cubicBezTo>
                <a:close/>
                <a:moveTo>
                  <a:pt x="27" y="221"/>
                </a:moveTo>
                <a:cubicBezTo>
                  <a:pt x="27" y="221"/>
                  <a:pt x="28" y="221"/>
                  <a:pt x="28" y="221"/>
                </a:cubicBezTo>
                <a:cubicBezTo>
                  <a:pt x="28" y="221"/>
                  <a:pt x="28" y="221"/>
                  <a:pt x="27" y="221"/>
                </a:cubicBezTo>
                <a:cubicBezTo>
                  <a:pt x="27" y="221"/>
                  <a:pt x="27" y="221"/>
                  <a:pt x="27" y="221"/>
                </a:cubicBezTo>
                <a:close/>
                <a:moveTo>
                  <a:pt x="35" y="222"/>
                </a:moveTo>
                <a:cubicBezTo>
                  <a:pt x="36" y="222"/>
                  <a:pt x="36" y="222"/>
                  <a:pt x="37" y="222"/>
                </a:cubicBezTo>
                <a:cubicBezTo>
                  <a:pt x="36" y="222"/>
                  <a:pt x="36" y="222"/>
                  <a:pt x="35" y="222"/>
                </a:cubicBezTo>
                <a:close/>
                <a:moveTo>
                  <a:pt x="1118" y="222"/>
                </a:moveTo>
                <a:cubicBezTo>
                  <a:pt x="1119" y="222"/>
                  <a:pt x="1119" y="222"/>
                  <a:pt x="1120" y="222"/>
                </a:cubicBezTo>
                <a:cubicBezTo>
                  <a:pt x="1119" y="222"/>
                  <a:pt x="1119" y="222"/>
                  <a:pt x="1118" y="222"/>
                </a:cubicBezTo>
                <a:close/>
                <a:moveTo>
                  <a:pt x="1127" y="221"/>
                </a:moveTo>
                <a:cubicBezTo>
                  <a:pt x="1127" y="221"/>
                  <a:pt x="1128" y="221"/>
                  <a:pt x="1128" y="221"/>
                </a:cubicBezTo>
                <a:cubicBezTo>
                  <a:pt x="1128" y="221"/>
                  <a:pt x="1128" y="221"/>
                  <a:pt x="1127" y="221"/>
                </a:cubicBezTo>
                <a:cubicBezTo>
                  <a:pt x="1127" y="221"/>
                  <a:pt x="1127" y="221"/>
                  <a:pt x="1127" y="221"/>
                </a:cubicBezTo>
                <a:close/>
                <a:moveTo>
                  <a:pt x="1135" y="219"/>
                </a:moveTo>
                <a:cubicBezTo>
                  <a:pt x="1135" y="219"/>
                  <a:pt x="1135" y="219"/>
                  <a:pt x="1135" y="219"/>
                </a:cubicBezTo>
                <a:cubicBezTo>
                  <a:pt x="1135" y="219"/>
                  <a:pt x="1135" y="219"/>
                  <a:pt x="1135" y="219"/>
                </a:cubicBezTo>
                <a:close/>
                <a:moveTo>
                  <a:pt x="1140" y="217"/>
                </a:moveTo>
                <a:cubicBezTo>
                  <a:pt x="1141" y="217"/>
                  <a:pt x="1141" y="216"/>
                  <a:pt x="1142" y="216"/>
                </a:cubicBezTo>
                <a:cubicBezTo>
                  <a:pt x="1141" y="216"/>
                  <a:pt x="1141" y="217"/>
                  <a:pt x="1141" y="217"/>
                </a:cubicBezTo>
                <a:cubicBezTo>
                  <a:pt x="1141" y="217"/>
                  <a:pt x="1141" y="217"/>
                  <a:pt x="1140" y="217"/>
                </a:cubicBezTo>
                <a:close/>
                <a:moveTo>
                  <a:pt x="1143" y="216"/>
                </a:moveTo>
                <a:cubicBezTo>
                  <a:pt x="1143" y="215"/>
                  <a:pt x="1144" y="215"/>
                  <a:pt x="1144" y="215"/>
                </a:cubicBezTo>
                <a:cubicBezTo>
                  <a:pt x="1144" y="215"/>
                  <a:pt x="1143" y="215"/>
                  <a:pt x="1143" y="216"/>
                </a:cubicBezTo>
                <a:close/>
                <a:moveTo>
                  <a:pt x="1146" y="214"/>
                </a:moveTo>
                <a:cubicBezTo>
                  <a:pt x="1146" y="214"/>
                  <a:pt x="1147" y="213"/>
                  <a:pt x="1147" y="213"/>
                </a:cubicBezTo>
                <a:cubicBezTo>
                  <a:pt x="1147" y="213"/>
                  <a:pt x="1146" y="214"/>
                  <a:pt x="1146" y="214"/>
                </a:cubicBezTo>
                <a:close/>
                <a:moveTo>
                  <a:pt x="1148" y="212"/>
                </a:moveTo>
                <a:cubicBezTo>
                  <a:pt x="1149" y="212"/>
                  <a:pt x="1149" y="211"/>
                  <a:pt x="1149" y="211"/>
                </a:cubicBezTo>
                <a:cubicBezTo>
                  <a:pt x="1149" y="211"/>
                  <a:pt x="1149" y="212"/>
                  <a:pt x="1148" y="212"/>
                </a:cubicBezTo>
                <a:close/>
                <a:moveTo>
                  <a:pt x="1150" y="210"/>
                </a:moveTo>
                <a:cubicBezTo>
                  <a:pt x="1151" y="209"/>
                  <a:pt x="1151" y="209"/>
                  <a:pt x="1152" y="208"/>
                </a:cubicBezTo>
                <a:cubicBezTo>
                  <a:pt x="1151" y="209"/>
                  <a:pt x="1151" y="209"/>
                  <a:pt x="1150" y="210"/>
                </a:cubicBezTo>
                <a:cubicBezTo>
                  <a:pt x="1150" y="210"/>
                  <a:pt x="1150" y="210"/>
                  <a:pt x="1150" y="210"/>
                </a:cubicBezTo>
                <a:close/>
                <a:moveTo>
                  <a:pt x="1152" y="208"/>
                </a:moveTo>
                <a:cubicBezTo>
                  <a:pt x="1152" y="207"/>
                  <a:pt x="1153" y="206"/>
                  <a:pt x="1153" y="206"/>
                </a:cubicBezTo>
                <a:cubicBezTo>
                  <a:pt x="1153" y="206"/>
                  <a:pt x="1152" y="207"/>
                  <a:pt x="1152" y="208"/>
                </a:cubicBezTo>
                <a:close/>
                <a:moveTo>
                  <a:pt x="1153" y="205"/>
                </a:moveTo>
                <a:cubicBezTo>
                  <a:pt x="1154" y="204"/>
                  <a:pt x="1154" y="204"/>
                  <a:pt x="1154" y="203"/>
                </a:cubicBezTo>
                <a:cubicBezTo>
                  <a:pt x="1154" y="204"/>
                  <a:pt x="1154" y="204"/>
                  <a:pt x="1153" y="2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6994756" y="5450977"/>
            <a:ext cx="377516" cy="224003"/>
            <a:chOff x="7310438" y="4916488"/>
            <a:chExt cx="765175" cy="454025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310438" y="4953001"/>
              <a:ext cx="244475" cy="347663"/>
            </a:xfrm>
            <a:custGeom>
              <a:avLst/>
              <a:gdLst>
                <a:gd name="T0" fmla="*/ 51 w 103"/>
                <a:gd name="T1" fmla="*/ 36 h 147"/>
                <a:gd name="T2" fmla="*/ 69 w 103"/>
                <a:gd name="T3" fmla="*/ 65 h 147"/>
                <a:gd name="T4" fmla="*/ 85 w 103"/>
                <a:gd name="T5" fmla="*/ 98 h 147"/>
                <a:gd name="T6" fmla="*/ 97 w 103"/>
                <a:gd name="T7" fmla="*/ 127 h 147"/>
                <a:gd name="T8" fmla="*/ 103 w 103"/>
                <a:gd name="T9" fmla="*/ 147 h 147"/>
                <a:gd name="T10" fmla="*/ 94 w 103"/>
                <a:gd name="T11" fmla="*/ 137 h 147"/>
                <a:gd name="T12" fmla="*/ 81 w 103"/>
                <a:gd name="T13" fmla="*/ 119 h 147"/>
                <a:gd name="T14" fmla="*/ 64 w 103"/>
                <a:gd name="T15" fmla="*/ 98 h 147"/>
                <a:gd name="T16" fmla="*/ 47 w 103"/>
                <a:gd name="T17" fmla="*/ 74 h 147"/>
                <a:gd name="T18" fmla="*/ 31 w 103"/>
                <a:gd name="T19" fmla="*/ 50 h 147"/>
                <a:gd name="T20" fmla="*/ 17 w 103"/>
                <a:gd name="T21" fmla="*/ 29 h 147"/>
                <a:gd name="T22" fmla="*/ 6 w 103"/>
                <a:gd name="T23" fmla="*/ 12 h 147"/>
                <a:gd name="T24" fmla="*/ 0 w 103"/>
                <a:gd name="T25" fmla="*/ 2 h 147"/>
                <a:gd name="T26" fmla="*/ 6 w 103"/>
                <a:gd name="T27" fmla="*/ 1 h 147"/>
                <a:gd name="T28" fmla="*/ 18 w 103"/>
                <a:gd name="T29" fmla="*/ 5 h 147"/>
                <a:gd name="T30" fmla="*/ 33 w 103"/>
                <a:gd name="T31" fmla="*/ 16 h 147"/>
                <a:gd name="T32" fmla="*/ 51 w 103"/>
                <a:gd name="T33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7">
                  <a:moveTo>
                    <a:pt x="51" y="36"/>
                  </a:moveTo>
                  <a:cubicBezTo>
                    <a:pt x="58" y="45"/>
                    <a:pt x="64" y="55"/>
                    <a:pt x="69" y="65"/>
                  </a:cubicBezTo>
                  <a:cubicBezTo>
                    <a:pt x="75" y="76"/>
                    <a:pt x="80" y="87"/>
                    <a:pt x="85" y="98"/>
                  </a:cubicBezTo>
                  <a:cubicBezTo>
                    <a:pt x="90" y="108"/>
                    <a:pt x="94" y="118"/>
                    <a:pt x="97" y="127"/>
                  </a:cubicBezTo>
                  <a:cubicBezTo>
                    <a:pt x="100" y="136"/>
                    <a:pt x="102" y="143"/>
                    <a:pt x="103" y="147"/>
                  </a:cubicBezTo>
                  <a:cubicBezTo>
                    <a:pt x="101" y="145"/>
                    <a:pt x="98" y="141"/>
                    <a:pt x="94" y="137"/>
                  </a:cubicBezTo>
                  <a:cubicBezTo>
                    <a:pt x="90" y="132"/>
                    <a:pt x="86" y="126"/>
                    <a:pt x="81" y="119"/>
                  </a:cubicBezTo>
                  <a:cubicBezTo>
                    <a:pt x="76" y="113"/>
                    <a:pt x="70" y="105"/>
                    <a:pt x="64" y="98"/>
                  </a:cubicBezTo>
                  <a:cubicBezTo>
                    <a:pt x="59" y="90"/>
                    <a:pt x="53" y="82"/>
                    <a:pt x="47" y="74"/>
                  </a:cubicBezTo>
                  <a:cubicBezTo>
                    <a:pt x="41" y="66"/>
                    <a:pt x="36" y="57"/>
                    <a:pt x="31" y="50"/>
                  </a:cubicBezTo>
                  <a:cubicBezTo>
                    <a:pt x="26" y="42"/>
                    <a:pt x="21" y="35"/>
                    <a:pt x="17" y="29"/>
                  </a:cubicBezTo>
                  <a:cubicBezTo>
                    <a:pt x="13" y="22"/>
                    <a:pt x="9" y="17"/>
                    <a:pt x="6" y="12"/>
                  </a:cubicBezTo>
                  <a:cubicBezTo>
                    <a:pt x="3" y="7"/>
                    <a:pt x="1" y="4"/>
                    <a:pt x="0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3" y="2"/>
                    <a:pt x="18" y="5"/>
                  </a:cubicBezTo>
                  <a:cubicBezTo>
                    <a:pt x="22" y="7"/>
                    <a:pt x="28" y="11"/>
                    <a:pt x="33" y="16"/>
                  </a:cubicBezTo>
                  <a:cubicBezTo>
                    <a:pt x="39" y="21"/>
                    <a:pt x="45" y="28"/>
                    <a:pt x="51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7316788" y="4916488"/>
              <a:ext cx="758825" cy="454025"/>
            </a:xfrm>
            <a:custGeom>
              <a:avLst/>
              <a:gdLst>
                <a:gd name="T0" fmla="*/ 319 w 320"/>
                <a:gd name="T1" fmla="*/ 158 h 192"/>
                <a:gd name="T2" fmla="*/ 292 w 320"/>
                <a:gd name="T3" fmla="*/ 100 h 192"/>
                <a:gd name="T4" fmla="*/ 271 w 320"/>
                <a:gd name="T5" fmla="*/ 67 h 192"/>
                <a:gd name="T6" fmla="*/ 262 w 320"/>
                <a:gd name="T7" fmla="*/ 55 h 192"/>
                <a:gd name="T8" fmla="*/ 252 w 320"/>
                <a:gd name="T9" fmla="*/ 45 h 192"/>
                <a:gd name="T10" fmla="*/ 242 w 320"/>
                <a:gd name="T11" fmla="*/ 39 h 192"/>
                <a:gd name="T12" fmla="*/ 236 w 320"/>
                <a:gd name="T13" fmla="*/ 38 h 192"/>
                <a:gd name="T14" fmla="*/ 242 w 320"/>
                <a:gd name="T15" fmla="*/ 39 h 192"/>
                <a:gd name="T16" fmla="*/ 252 w 320"/>
                <a:gd name="T17" fmla="*/ 45 h 192"/>
                <a:gd name="T18" fmla="*/ 199 w 320"/>
                <a:gd name="T19" fmla="*/ 9 h 192"/>
                <a:gd name="T20" fmla="*/ 167 w 320"/>
                <a:gd name="T21" fmla="*/ 3 h 192"/>
                <a:gd name="T22" fmla="*/ 116 w 320"/>
                <a:gd name="T23" fmla="*/ 0 h 192"/>
                <a:gd name="T24" fmla="*/ 95 w 320"/>
                <a:gd name="T25" fmla="*/ 0 h 192"/>
                <a:gd name="T26" fmla="*/ 35 w 320"/>
                <a:gd name="T27" fmla="*/ 3 h 192"/>
                <a:gd name="T28" fmla="*/ 12 w 320"/>
                <a:gd name="T29" fmla="*/ 7 h 192"/>
                <a:gd name="T30" fmla="*/ 5 w 320"/>
                <a:gd name="T31" fmla="*/ 9 h 192"/>
                <a:gd name="T32" fmla="*/ 0 w 320"/>
                <a:gd name="T33" fmla="*/ 11 h 192"/>
                <a:gd name="T34" fmla="*/ 0 w 320"/>
                <a:gd name="T35" fmla="*/ 11 h 192"/>
                <a:gd name="T36" fmla="*/ 0 w 320"/>
                <a:gd name="T37" fmla="*/ 12 h 192"/>
                <a:gd name="T38" fmla="*/ 1 w 320"/>
                <a:gd name="T39" fmla="*/ 12 h 192"/>
                <a:gd name="T40" fmla="*/ 1 w 320"/>
                <a:gd name="T41" fmla="*/ 12 h 192"/>
                <a:gd name="T42" fmla="*/ 8 w 320"/>
                <a:gd name="T43" fmla="*/ 11 h 192"/>
                <a:gd name="T44" fmla="*/ 19 w 320"/>
                <a:gd name="T45" fmla="*/ 16 h 192"/>
                <a:gd name="T46" fmla="*/ 35 w 320"/>
                <a:gd name="T47" fmla="*/ 27 h 192"/>
                <a:gd name="T48" fmla="*/ 53 w 320"/>
                <a:gd name="T49" fmla="*/ 47 h 192"/>
                <a:gd name="T50" fmla="*/ 71 w 320"/>
                <a:gd name="T51" fmla="*/ 76 h 192"/>
                <a:gd name="T52" fmla="*/ 86 w 320"/>
                <a:gd name="T53" fmla="*/ 108 h 192"/>
                <a:gd name="T54" fmla="*/ 98 w 320"/>
                <a:gd name="T55" fmla="*/ 138 h 192"/>
                <a:gd name="T56" fmla="*/ 104 w 320"/>
                <a:gd name="T57" fmla="*/ 158 h 192"/>
                <a:gd name="T58" fmla="*/ 117 w 320"/>
                <a:gd name="T59" fmla="*/ 171 h 192"/>
                <a:gd name="T60" fmla="*/ 143 w 320"/>
                <a:gd name="T61" fmla="*/ 182 h 192"/>
                <a:gd name="T62" fmla="*/ 177 w 320"/>
                <a:gd name="T63" fmla="*/ 189 h 192"/>
                <a:gd name="T64" fmla="*/ 216 w 320"/>
                <a:gd name="T65" fmla="*/ 191 h 192"/>
                <a:gd name="T66" fmla="*/ 240 w 320"/>
                <a:gd name="T67" fmla="*/ 191 h 192"/>
                <a:gd name="T68" fmla="*/ 274 w 320"/>
                <a:gd name="T69" fmla="*/ 188 h 192"/>
                <a:gd name="T70" fmla="*/ 300 w 320"/>
                <a:gd name="T71" fmla="*/ 181 h 192"/>
                <a:gd name="T72" fmla="*/ 315 w 320"/>
                <a:gd name="T73" fmla="*/ 170 h 192"/>
                <a:gd name="T74" fmla="*/ 319 w 320"/>
                <a:gd name="T75" fmla="*/ 158 h 192"/>
                <a:gd name="T76" fmla="*/ 218 w 320"/>
                <a:gd name="T77" fmla="*/ 35 h 192"/>
                <a:gd name="T78" fmla="*/ 198 w 320"/>
                <a:gd name="T79" fmla="*/ 33 h 192"/>
                <a:gd name="T80" fmla="*/ 218 w 320"/>
                <a:gd name="T81" fmla="*/ 3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0" h="192">
                  <a:moveTo>
                    <a:pt x="319" y="158"/>
                  </a:moveTo>
                  <a:cubicBezTo>
                    <a:pt x="315" y="143"/>
                    <a:pt x="302" y="117"/>
                    <a:pt x="292" y="100"/>
                  </a:cubicBezTo>
                  <a:cubicBezTo>
                    <a:pt x="285" y="88"/>
                    <a:pt x="280" y="80"/>
                    <a:pt x="271" y="67"/>
                  </a:cubicBezTo>
                  <a:cubicBezTo>
                    <a:pt x="271" y="67"/>
                    <a:pt x="267" y="62"/>
                    <a:pt x="262" y="55"/>
                  </a:cubicBezTo>
                  <a:cubicBezTo>
                    <a:pt x="259" y="52"/>
                    <a:pt x="255" y="48"/>
                    <a:pt x="252" y="45"/>
                  </a:cubicBezTo>
                  <a:cubicBezTo>
                    <a:pt x="251" y="43"/>
                    <a:pt x="247" y="41"/>
                    <a:pt x="242" y="39"/>
                  </a:cubicBezTo>
                  <a:cubicBezTo>
                    <a:pt x="240" y="39"/>
                    <a:pt x="238" y="38"/>
                    <a:pt x="236" y="38"/>
                  </a:cubicBezTo>
                  <a:cubicBezTo>
                    <a:pt x="238" y="38"/>
                    <a:pt x="240" y="39"/>
                    <a:pt x="242" y="39"/>
                  </a:cubicBezTo>
                  <a:cubicBezTo>
                    <a:pt x="247" y="41"/>
                    <a:pt x="251" y="43"/>
                    <a:pt x="252" y="45"/>
                  </a:cubicBezTo>
                  <a:cubicBezTo>
                    <a:pt x="228" y="18"/>
                    <a:pt x="208" y="12"/>
                    <a:pt x="199" y="9"/>
                  </a:cubicBezTo>
                  <a:cubicBezTo>
                    <a:pt x="193" y="7"/>
                    <a:pt x="181" y="5"/>
                    <a:pt x="167" y="3"/>
                  </a:cubicBezTo>
                  <a:cubicBezTo>
                    <a:pt x="148" y="1"/>
                    <a:pt x="135" y="0"/>
                    <a:pt x="116" y="0"/>
                  </a:cubicBezTo>
                  <a:cubicBezTo>
                    <a:pt x="109" y="0"/>
                    <a:pt x="102" y="0"/>
                    <a:pt x="95" y="0"/>
                  </a:cubicBezTo>
                  <a:cubicBezTo>
                    <a:pt x="63" y="0"/>
                    <a:pt x="41" y="2"/>
                    <a:pt x="35" y="3"/>
                  </a:cubicBezTo>
                  <a:cubicBezTo>
                    <a:pt x="28" y="3"/>
                    <a:pt x="19" y="5"/>
                    <a:pt x="12" y="7"/>
                  </a:cubicBezTo>
                  <a:cubicBezTo>
                    <a:pt x="11" y="7"/>
                    <a:pt x="7" y="8"/>
                    <a:pt x="5" y="9"/>
                  </a:cubicBezTo>
                  <a:cubicBezTo>
                    <a:pt x="3" y="10"/>
                    <a:pt x="2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5" y="11"/>
                    <a:pt x="8" y="11"/>
                  </a:cubicBezTo>
                  <a:cubicBezTo>
                    <a:pt x="11" y="12"/>
                    <a:pt x="15" y="13"/>
                    <a:pt x="19" y="16"/>
                  </a:cubicBezTo>
                  <a:cubicBezTo>
                    <a:pt x="24" y="18"/>
                    <a:pt x="29" y="22"/>
                    <a:pt x="35" y="27"/>
                  </a:cubicBezTo>
                  <a:cubicBezTo>
                    <a:pt x="40" y="32"/>
                    <a:pt x="46" y="39"/>
                    <a:pt x="53" y="47"/>
                  </a:cubicBezTo>
                  <a:cubicBezTo>
                    <a:pt x="59" y="56"/>
                    <a:pt x="65" y="66"/>
                    <a:pt x="71" y="76"/>
                  </a:cubicBezTo>
                  <a:cubicBezTo>
                    <a:pt x="76" y="87"/>
                    <a:pt x="82" y="98"/>
                    <a:pt x="86" y="108"/>
                  </a:cubicBezTo>
                  <a:cubicBezTo>
                    <a:pt x="91" y="119"/>
                    <a:pt x="95" y="129"/>
                    <a:pt x="98" y="138"/>
                  </a:cubicBezTo>
                  <a:cubicBezTo>
                    <a:pt x="101" y="146"/>
                    <a:pt x="103" y="153"/>
                    <a:pt x="104" y="158"/>
                  </a:cubicBezTo>
                  <a:cubicBezTo>
                    <a:pt x="106" y="162"/>
                    <a:pt x="111" y="167"/>
                    <a:pt x="117" y="171"/>
                  </a:cubicBezTo>
                  <a:cubicBezTo>
                    <a:pt x="124" y="175"/>
                    <a:pt x="133" y="179"/>
                    <a:pt x="143" y="182"/>
                  </a:cubicBezTo>
                  <a:cubicBezTo>
                    <a:pt x="153" y="185"/>
                    <a:pt x="165" y="188"/>
                    <a:pt x="177" y="189"/>
                  </a:cubicBezTo>
                  <a:cubicBezTo>
                    <a:pt x="190" y="191"/>
                    <a:pt x="203" y="192"/>
                    <a:pt x="216" y="191"/>
                  </a:cubicBezTo>
                  <a:lnTo>
                    <a:pt x="240" y="191"/>
                  </a:lnTo>
                  <a:cubicBezTo>
                    <a:pt x="253" y="191"/>
                    <a:pt x="264" y="190"/>
                    <a:pt x="274" y="188"/>
                  </a:cubicBezTo>
                  <a:cubicBezTo>
                    <a:pt x="284" y="186"/>
                    <a:pt x="293" y="184"/>
                    <a:pt x="300" y="181"/>
                  </a:cubicBezTo>
                  <a:cubicBezTo>
                    <a:pt x="307" y="178"/>
                    <a:pt x="312" y="174"/>
                    <a:pt x="315" y="170"/>
                  </a:cubicBezTo>
                  <a:cubicBezTo>
                    <a:pt x="319" y="166"/>
                    <a:pt x="320" y="162"/>
                    <a:pt x="319" y="158"/>
                  </a:cubicBezTo>
                  <a:close/>
                  <a:moveTo>
                    <a:pt x="218" y="35"/>
                  </a:moveTo>
                  <a:cubicBezTo>
                    <a:pt x="212" y="34"/>
                    <a:pt x="205" y="33"/>
                    <a:pt x="198" y="33"/>
                  </a:cubicBezTo>
                  <a:cubicBezTo>
                    <a:pt x="205" y="33"/>
                    <a:pt x="212" y="34"/>
                    <a:pt x="2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086" name="Picture 14" descr="D:\dokumenty\GoogleDrive\vys-edu\ict-nas-bavi\power-point-i\_gfx\projektor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38" y="3664496"/>
            <a:ext cx="1224136" cy="5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dokumenty\GoogleDrive\vys-edu\ict-nas-bavi\power-point-i\_gfx\tabule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32" y="1788521"/>
            <a:ext cx="1662549" cy="16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dokumenty\GoogleDrive\vys-edu\ict-nas-bavi\power-point-i\_gfx\speake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81" y="1916833"/>
            <a:ext cx="29939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D:\dokumenty\GoogleDrive\vys-edu\ict-nas-bavi\power-point-i\_gfx\speake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0717" y="1916832"/>
            <a:ext cx="324750" cy="7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dokumenty\GoogleDrive\vys-edu\ict-nas-bavi\power-point-i\_gfx\laptop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15" y="4397785"/>
            <a:ext cx="1584176" cy="13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D:\dokumenty\GoogleDrive\vys-edu\ict-nas-bavi\power-point-i\_gfx\presenter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27" y="4619659"/>
            <a:ext cx="2561749" cy="16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dokumenty\GoogleDrive\vys-edu\ict-nas-bavi\power-point-i\_gfx\phone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88" y="4619659"/>
            <a:ext cx="1088558" cy="1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dokumenty\GoogleDrive\vys-edu\ict-nas-bavi\power-point-i\_gfx\clock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7935" y="4779382"/>
            <a:ext cx="1400330" cy="13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1475657" y="1556793"/>
            <a:ext cx="3240360" cy="2788908"/>
          </a:xfrm>
          <a:prstGeom prst="roundRect">
            <a:avLst/>
          </a:prstGeom>
          <a:solidFill>
            <a:srgbClr val="8D8D8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4987857" y="4105698"/>
            <a:ext cx="2664296" cy="1871688"/>
          </a:xfrm>
          <a:prstGeom prst="roundRect">
            <a:avLst/>
          </a:prstGeom>
          <a:solidFill>
            <a:srgbClr val="8D8D8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7743938" y="5085184"/>
            <a:ext cx="1403648" cy="1772816"/>
            <a:chOff x="7743938" y="5085184"/>
            <a:chExt cx="1403648" cy="1772816"/>
          </a:xfrm>
        </p:grpSpPr>
        <p:sp>
          <p:nvSpPr>
            <p:cNvPr id="24" name="Ohnutý roh 23"/>
            <p:cNvSpPr/>
            <p:nvPr/>
          </p:nvSpPr>
          <p:spPr>
            <a:xfrm>
              <a:off x="7833694" y="5250094"/>
              <a:ext cx="1224136" cy="494739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obsah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25" name="Ohnutý roh 24"/>
            <p:cNvSpPr/>
            <p:nvPr/>
          </p:nvSpPr>
          <p:spPr>
            <a:xfrm>
              <a:off x="7833694" y="5744833"/>
              <a:ext cx="1224136" cy="494739"/>
            </a:xfrm>
            <a:prstGeom prst="foldedCorne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objem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26" name="Ohnutý roh 25"/>
            <p:cNvSpPr/>
            <p:nvPr/>
          </p:nvSpPr>
          <p:spPr>
            <a:xfrm>
              <a:off x="7833694" y="6239572"/>
              <a:ext cx="1224136" cy="494739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návrh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27" name="Zaoblený obdélník 26"/>
            <p:cNvSpPr/>
            <p:nvPr/>
          </p:nvSpPr>
          <p:spPr>
            <a:xfrm>
              <a:off x="7743938" y="5085184"/>
              <a:ext cx="1403648" cy="1772816"/>
            </a:xfrm>
            <a:prstGeom prst="roundRect">
              <a:avLst/>
            </a:prstGeom>
            <a:solidFill>
              <a:schemeClr val="tx2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501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Pohled na prezentaci se přizpůsobí činnosti.</a:t>
            </a:r>
            <a:endParaRPr lang="cs-CZ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32" y="1818369"/>
            <a:ext cx="5833888" cy="398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40" y="1945617"/>
            <a:ext cx="5833888" cy="398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40" y="2098017"/>
            <a:ext cx="5833888" cy="398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0" y="2250417"/>
            <a:ext cx="5833888" cy="398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7743938" y="5085184"/>
            <a:ext cx="1403648" cy="1772816"/>
            <a:chOff x="7743938" y="5085184"/>
            <a:chExt cx="1403648" cy="1772816"/>
          </a:xfrm>
        </p:grpSpPr>
        <p:sp>
          <p:nvSpPr>
            <p:cNvPr id="8" name="Ohnutý roh 7"/>
            <p:cNvSpPr/>
            <p:nvPr/>
          </p:nvSpPr>
          <p:spPr>
            <a:xfrm>
              <a:off x="7833694" y="5250094"/>
              <a:ext cx="1224136" cy="494739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obsah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9" name="Ohnutý roh 8"/>
            <p:cNvSpPr/>
            <p:nvPr/>
          </p:nvSpPr>
          <p:spPr>
            <a:xfrm>
              <a:off x="7833694" y="5744833"/>
              <a:ext cx="1224136" cy="494739"/>
            </a:xfrm>
            <a:prstGeom prst="foldedCorne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objem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10" name="Ohnutý roh 9"/>
            <p:cNvSpPr/>
            <p:nvPr/>
          </p:nvSpPr>
          <p:spPr>
            <a:xfrm>
              <a:off x="7833694" y="6239572"/>
              <a:ext cx="1224136" cy="494739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návrh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7743938" y="5085184"/>
              <a:ext cx="1403648" cy="1772816"/>
            </a:xfrm>
            <a:prstGeom prst="roundRect">
              <a:avLst/>
            </a:prstGeom>
            <a:solidFill>
              <a:schemeClr val="tx2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725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Pole jakkoliv úrodné, přece bez obdělání úrodu přinášet nemůže.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833694" y="5250094"/>
            <a:ext cx="1224136" cy="1484217"/>
            <a:chOff x="7833694" y="5250094"/>
            <a:chExt cx="1224136" cy="1484217"/>
          </a:xfrm>
        </p:grpSpPr>
        <p:sp>
          <p:nvSpPr>
            <p:cNvPr id="4" name="Ohnutý roh 3"/>
            <p:cNvSpPr/>
            <p:nvPr/>
          </p:nvSpPr>
          <p:spPr>
            <a:xfrm>
              <a:off x="7833694" y="5250094"/>
              <a:ext cx="1224136" cy="494739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obsah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5" name="Ohnutý roh 4"/>
            <p:cNvSpPr/>
            <p:nvPr/>
          </p:nvSpPr>
          <p:spPr>
            <a:xfrm>
              <a:off x="7833694" y="5744833"/>
              <a:ext cx="1224136" cy="494739"/>
            </a:xfrm>
            <a:prstGeom prst="foldedCorne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objem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  <p:sp>
          <p:nvSpPr>
            <p:cNvPr id="6" name="Ohnutý roh 5"/>
            <p:cNvSpPr/>
            <p:nvPr/>
          </p:nvSpPr>
          <p:spPr>
            <a:xfrm>
              <a:off x="7833694" y="6239572"/>
              <a:ext cx="1224136" cy="494739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Source Sans Pro Light" pitchFamily="34" charset="-18"/>
                </a:rPr>
                <a:t>návrh</a:t>
              </a:r>
              <a:endParaRPr lang="cs-CZ" dirty="0">
                <a:solidFill>
                  <a:schemeClr val="tx1"/>
                </a:solidFill>
                <a:latin typeface="Source Sans Pro Light" pitchFamily="34" charset="-18"/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372200" y="1628800"/>
            <a:ext cx="22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chemeClr val="tx2"/>
                </a:solidFill>
                <a:latin typeface="Source Sans Pro Light" pitchFamily="34" charset="-18"/>
              </a:rPr>
              <a:t>Cicero Marcus </a:t>
            </a:r>
            <a:r>
              <a:rPr lang="cs-CZ" b="1" i="1" dirty="0" err="1" smtClean="0">
                <a:solidFill>
                  <a:schemeClr val="tx2"/>
                </a:solidFill>
                <a:latin typeface="Source Sans Pro Light" pitchFamily="34" charset="-18"/>
              </a:rPr>
              <a:t>Tullius</a:t>
            </a:r>
            <a:endParaRPr lang="cs-CZ" b="1" i="1" dirty="0">
              <a:solidFill>
                <a:schemeClr val="tx2"/>
              </a:solidFill>
              <a:latin typeface="Source Sans Pro Ligh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699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2118 -1.11111E-6 C -0.30694 -1.11111E-6 -0.42361 -0.08866 -0.42361 -0.16065 L -0.42361 -0.3210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ikony: </a:t>
            </a:r>
            <a:r>
              <a:rPr lang="cs-CZ" sz="1800" dirty="0" err="1" smtClean="0">
                <a:hlinkClick r:id="rId2"/>
              </a:rPr>
              <a:t>The</a:t>
            </a:r>
            <a:r>
              <a:rPr lang="cs-CZ" sz="1800" dirty="0" smtClean="0">
                <a:hlinkClick r:id="rId2"/>
              </a:rPr>
              <a:t> </a:t>
            </a:r>
            <a:r>
              <a:rPr lang="cs-CZ" sz="1800" dirty="0" err="1" smtClean="0">
                <a:hlinkClick r:id="rId2"/>
              </a:rPr>
              <a:t>Noun</a:t>
            </a:r>
            <a:r>
              <a:rPr lang="cs-CZ" sz="1800" dirty="0" smtClean="0">
                <a:hlinkClick r:id="rId2"/>
              </a:rPr>
              <a:t> Project</a:t>
            </a:r>
            <a:r>
              <a:rPr lang="cs-CZ" sz="1800" dirty="0" smtClean="0"/>
              <a:t> (</a:t>
            </a:r>
            <a:r>
              <a:rPr lang="cs-CZ" sz="1800" dirty="0" err="1" smtClean="0"/>
              <a:t>Creative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/ Public </a:t>
            </a:r>
            <a:r>
              <a:rPr lang="cs-CZ" sz="1800" dirty="0" err="1" smtClean="0"/>
              <a:t>Domain</a:t>
            </a:r>
            <a:r>
              <a:rPr lang="cs-CZ" sz="1800" dirty="0" smtClean="0"/>
              <a:t>)</a:t>
            </a:r>
          </a:p>
          <a:p>
            <a:pPr marL="457200" lvl="1" indent="0">
              <a:buNone/>
            </a:pPr>
            <a:r>
              <a:rPr lang="cs-CZ" sz="1600" dirty="0"/>
              <a:t>Piotr </a:t>
            </a:r>
            <a:r>
              <a:rPr lang="cs-CZ" sz="1600" dirty="0" err="1" smtClean="0"/>
              <a:t>Kołodziejski</a:t>
            </a:r>
            <a:r>
              <a:rPr lang="cs-CZ" sz="1600" dirty="0" smtClean="0"/>
              <a:t>, Romain </a:t>
            </a:r>
            <a:r>
              <a:rPr lang="cs-CZ" sz="1600" dirty="0" err="1" smtClean="0"/>
              <a:t>Tourneret</a:t>
            </a:r>
            <a:r>
              <a:rPr lang="cs-CZ" sz="1600" dirty="0" smtClean="0"/>
              <a:t>, </a:t>
            </a:r>
            <a:r>
              <a:rPr lang="cs-CZ" sz="1600" dirty="0" err="1" smtClean="0"/>
              <a:t>Sherinford</a:t>
            </a:r>
            <a:r>
              <a:rPr lang="cs-CZ" sz="1600" dirty="0"/>
              <a:t>, Ivan </a:t>
            </a:r>
            <a:r>
              <a:rPr lang="cs-CZ" sz="1600" dirty="0" err="1" smtClean="0"/>
              <a:t>Pletenac</a:t>
            </a:r>
            <a:r>
              <a:rPr lang="cs-CZ" sz="1600" dirty="0"/>
              <a:t>, Arthur </a:t>
            </a:r>
            <a:r>
              <a:rPr lang="cs-CZ" sz="1600" dirty="0" err="1" smtClean="0"/>
              <a:t>Shlain</a:t>
            </a:r>
            <a:r>
              <a:rPr lang="cs-CZ" sz="1600" dirty="0" smtClean="0"/>
              <a:t>, </a:t>
            </a:r>
            <a:r>
              <a:rPr lang="cs-CZ" sz="1600" dirty="0" err="1" smtClean="0"/>
              <a:t>Deadtype</a:t>
            </a:r>
            <a:r>
              <a:rPr lang="cs-CZ" sz="1600" dirty="0"/>
              <a:t>, Rafael </a:t>
            </a:r>
            <a:r>
              <a:rPr lang="cs-CZ" sz="1600" dirty="0" err="1"/>
              <a:t>Farias</a:t>
            </a:r>
            <a:r>
              <a:rPr lang="cs-CZ" sz="1600" dirty="0"/>
              <a:t> </a:t>
            </a:r>
            <a:r>
              <a:rPr lang="cs-CZ" sz="1600" dirty="0" err="1" smtClean="0"/>
              <a:t>Leão</a:t>
            </a:r>
            <a:r>
              <a:rPr lang="cs-CZ" sz="1600" dirty="0"/>
              <a:t>, Wilson </a:t>
            </a:r>
            <a:r>
              <a:rPr lang="cs-CZ" sz="1600" dirty="0" smtClean="0"/>
              <a:t>Joseph, </a:t>
            </a:r>
            <a:endParaRPr lang="cs-CZ" sz="1600" dirty="0" smtClean="0"/>
          </a:p>
          <a:p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7351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_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2_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2940</TotalTime>
  <Words>217</Words>
  <Application>Microsoft Office PowerPoint</Application>
  <PresentationFormat>Předvádění na obrazovce (4:3)</PresentationFormat>
  <Paragraphs>62</Paragraphs>
  <Slides>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1_Vrstvy</vt:lpstr>
      <vt:lpstr>2_Vrstvy</vt:lpstr>
      <vt:lpstr>Prezentace aplikace PowerPoint</vt:lpstr>
      <vt:lpstr>Prezentování</vt:lpstr>
      <vt:lpstr>Klíčové prvky prezentace jsou…</vt:lpstr>
      <vt:lpstr>Obecenstvo je třeba znát.</vt:lpstr>
      <vt:lpstr>Prezentace se předvádí na jevišti.</vt:lpstr>
      <vt:lpstr>Pohled na prezentaci se přizpůsobí činnosti.</vt:lpstr>
      <vt:lpstr>Pole jakkoliv úrodné, přece bez obdělání úrodu přinášet nemůže.</vt:lpstr>
      <vt:lpstr>Použité zdroje</vt:lpstr>
    </vt:vector>
  </TitlesOfParts>
  <Company>Gymnázium Jihlava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 Taláček</dc:creator>
  <cp:lastModifiedBy>Milan Taláček</cp:lastModifiedBy>
  <cp:revision>125</cp:revision>
  <dcterms:created xsi:type="dcterms:W3CDTF">2004-06-16T20:42:21Z</dcterms:created>
  <dcterms:modified xsi:type="dcterms:W3CDTF">2015-01-18T12:46:03Z</dcterms:modified>
</cp:coreProperties>
</file>