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92" name="Google Shape;75;p13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3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02" name="Text úrovně 1…"/>
          <p:cNvSpPr txBox="1"/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názvu"/>
          <p:cNvSpPr txBox="1"/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11" name="Text úrovně 1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7;p3"/>
          <p:cNvSpPr/>
          <p:nvPr>
            <p:ph type="pic" idx="21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názvu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27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8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názvu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36" name="Text úrovně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5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6" name="Google Shape;44;p8"/>
          <p:cNvSpPr txBox="1"/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47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názvu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55" name="Text úrovně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228600" indent="0">
              <a:buClrTx/>
              <a:buSzTx/>
              <a:buFontTx/>
              <a:buNone/>
              <a:defRPr b="1" sz="2400"/>
            </a:lvl1pPr>
            <a:lvl2pPr marL="228600" indent="457200">
              <a:buClrTx/>
              <a:buSzTx/>
              <a:buFontTx/>
              <a:buNone/>
              <a:defRPr b="1" sz="2400"/>
            </a:lvl2pPr>
            <a:lvl3pPr marL="228600" indent="914400">
              <a:buClrTx/>
              <a:buSzTx/>
              <a:buFontTx/>
              <a:buNone/>
              <a:defRPr b="1" sz="2400"/>
            </a:lvl3pPr>
            <a:lvl4pPr marL="228600" indent="1371600">
              <a:buClrTx/>
              <a:buSzTx/>
              <a:buFontTx/>
              <a:buNone/>
              <a:defRPr b="1" sz="2400"/>
            </a:lvl4pPr>
            <a:lvl5pPr marL="228600" indent="1828800">
              <a:buClrTx/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6" name="Google Shape;51;p9"/>
          <p:cNvSpPr txBox="1"/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7" name="Google Shape;52;p9"/>
          <p:cNvSpPr txBox="1"/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22860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58" name="Google Shape;53;p9"/>
          <p:cNvSpPr txBox="1"/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9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názvu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67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2" name="Text úrovně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Google Shape;69;p12"/>
          <p:cNvSpPr txBox="1"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84" name="Číslo snímku"/>
          <p:cNvSpPr txBox="1"/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/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hyperlink" Target="https://www.mathlearningcenter.org/" TargetMode="External"/><Relationship Id="rId4" Type="http://schemas.openxmlformats.org/officeDocument/2006/relationships/hyperlink" Target="https://padlet.com/" TargetMode="External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whiteboard.chat/" TargetMode="External"/><Relationship Id="rId3" Type="http://schemas.openxmlformats.org/officeDocument/2006/relationships/hyperlink" Target="https://collboard.com/" TargetMode="External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hiteboard.fi/" TargetMode="External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eacher.desmos.com/" TargetMode="External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96;p16"/>
          <p:cNvGrpSpPr/>
          <p:nvPr/>
        </p:nvGrpSpPr>
        <p:grpSpPr>
          <a:xfrm>
            <a:off x="1649496" y="2666999"/>
            <a:ext cx="9060248" cy="1211815"/>
            <a:chOff x="0" y="0"/>
            <a:chExt cx="9060247" cy="1211813"/>
          </a:xfrm>
        </p:grpSpPr>
        <p:sp>
          <p:nvSpPr>
            <p:cNvPr id="121" name="Google Shape;98;p16"/>
            <p:cNvSpPr/>
            <p:nvPr/>
          </p:nvSpPr>
          <p:spPr>
            <a:xfrm>
              <a:off x="7455980" y="49166"/>
              <a:ext cx="1058531" cy="72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6" y="11793"/>
                  </a:moveTo>
                  <a:lnTo>
                    <a:pt x="14986" y="9607"/>
                  </a:lnTo>
                  <a:lnTo>
                    <a:pt x="13417" y="9607"/>
                  </a:lnTo>
                  <a:lnTo>
                    <a:pt x="12132" y="12094"/>
                  </a:lnTo>
                  <a:cubicBezTo>
                    <a:pt x="11591" y="11893"/>
                    <a:pt x="11118" y="11532"/>
                    <a:pt x="10753" y="10991"/>
                  </a:cubicBezTo>
                  <a:lnTo>
                    <a:pt x="10103" y="11352"/>
                  </a:lnTo>
                  <a:cubicBezTo>
                    <a:pt x="10523" y="11933"/>
                    <a:pt x="11145" y="12334"/>
                    <a:pt x="11875" y="12555"/>
                  </a:cubicBezTo>
                  <a:lnTo>
                    <a:pt x="9400" y="17328"/>
                  </a:lnTo>
                  <a:lnTo>
                    <a:pt x="9360" y="17328"/>
                  </a:lnTo>
                  <a:lnTo>
                    <a:pt x="5329" y="9707"/>
                  </a:lnTo>
                  <a:lnTo>
                    <a:pt x="9901" y="1083"/>
                  </a:lnTo>
                  <a:lnTo>
                    <a:pt x="9901" y="9446"/>
                  </a:lnTo>
                  <a:lnTo>
                    <a:pt x="11240" y="9446"/>
                  </a:lnTo>
                  <a:lnTo>
                    <a:pt x="11240" y="7160"/>
                  </a:lnTo>
                  <a:cubicBezTo>
                    <a:pt x="11956" y="7581"/>
                    <a:pt x="12930" y="7842"/>
                    <a:pt x="13918" y="8183"/>
                  </a:cubicBezTo>
                  <a:cubicBezTo>
                    <a:pt x="15378" y="8644"/>
                    <a:pt x="15811" y="9466"/>
                    <a:pt x="15811" y="10269"/>
                  </a:cubicBezTo>
                  <a:cubicBezTo>
                    <a:pt x="15811" y="10870"/>
                    <a:pt x="15514" y="11412"/>
                    <a:pt x="14986" y="11793"/>
                  </a:cubicBezTo>
                  <a:close/>
                  <a:moveTo>
                    <a:pt x="15500" y="12334"/>
                  </a:moveTo>
                  <a:cubicBezTo>
                    <a:pt x="16460" y="11873"/>
                    <a:pt x="17177" y="11071"/>
                    <a:pt x="17272" y="9968"/>
                  </a:cubicBezTo>
                  <a:cubicBezTo>
                    <a:pt x="17272" y="8383"/>
                    <a:pt x="16028" y="7762"/>
                    <a:pt x="14797" y="7381"/>
                  </a:cubicBezTo>
                  <a:cubicBezTo>
                    <a:pt x="13025" y="6859"/>
                    <a:pt x="11767" y="6418"/>
                    <a:pt x="11564" y="5275"/>
                  </a:cubicBezTo>
                  <a:cubicBezTo>
                    <a:pt x="11524" y="5134"/>
                    <a:pt x="11524" y="5034"/>
                    <a:pt x="11524" y="4914"/>
                  </a:cubicBezTo>
                  <a:cubicBezTo>
                    <a:pt x="11564" y="3690"/>
                    <a:pt x="12727" y="2928"/>
                    <a:pt x="13796" y="2928"/>
                  </a:cubicBezTo>
                  <a:cubicBezTo>
                    <a:pt x="14878" y="2928"/>
                    <a:pt x="15568" y="3129"/>
                    <a:pt x="16257" y="4091"/>
                  </a:cubicBezTo>
                  <a:lnTo>
                    <a:pt x="16853" y="3811"/>
                  </a:lnTo>
                  <a:cubicBezTo>
                    <a:pt x="16082" y="2788"/>
                    <a:pt x="15040" y="2527"/>
                    <a:pt x="13796" y="2527"/>
                  </a:cubicBezTo>
                  <a:cubicBezTo>
                    <a:pt x="12768" y="2527"/>
                    <a:pt x="11875" y="2788"/>
                    <a:pt x="11240" y="3249"/>
                  </a:cubicBezTo>
                  <a:lnTo>
                    <a:pt x="11240" y="0"/>
                  </a:lnTo>
                  <a:lnTo>
                    <a:pt x="9671" y="0"/>
                  </a:lnTo>
                  <a:lnTo>
                    <a:pt x="5654" y="7721"/>
                  </a:lnTo>
                  <a:lnTo>
                    <a:pt x="5627" y="7721"/>
                  </a:lnTo>
                  <a:lnTo>
                    <a:pt x="1528" y="0"/>
                  </a:lnTo>
                  <a:lnTo>
                    <a:pt x="0" y="0"/>
                  </a:lnTo>
                  <a:lnTo>
                    <a:pt x="0" y="9446"/>
                  </a:lnTo>
                  <a:lnTo>
                    <a:pt x="744" y="9446"/>
                  </a:lnTo>
                  <a:lnTo>
                    <a:pt x="744" y="1203"/>
                  </a:lnTo>
                  <a:lnTo>
                    <a:pt x="5234" y="9607"/>
                  </a:lnTo>
                  <a:lnTo>
                    <a:pt x="3855" y="9607"/>
                  </a:lnTo>
                  <a:lnTo>
                    <a:pt x="3855" y="19073"/>
                  </a:lnTo>
                  <a:lnTo>
                    <a:pt x="4490" y="19073"/>
                  </a:lnTo>
                  <a:lnTo>
                    <a:pt x="4490" y="10810"/>
                  </a:lnTo>
                  <a:lnTo>
                    <a:pt x="9035" y="19334"/>
                  </a:lnTo>
                  <a:lnTo>
                    <a:pt x="9062" y="19334"/>
                  </a:lnTo>
                  <a:lnTo>
                    <a:pt x="13647" y="10690"/>
                  </a:lnTo>
                  <a:lnTo>
                    <a:pt x="13647" y="19073"/>
                  </a:lnTo>
                  <a:lnTo>
                    <a:pt x="14986" y="19073"/>
                  </a:lnTo>
                  <a:lnTo>
                    <a:pt x="14986" y="12775"/>
                  </a:lnTo>
                  <a:lnTo>
                    <a:pt x="17367" y="12775"/>
                  </a:lnTo>
                  <a:lnTo>
                    <a:pt x="17367" y="21600"/>
                  </a:lnTo>
                  <a:lnTo>
                    <a:pt x="18746" y="21600"/>
                  </a:lnTo>
                  <a:lnTo>
                    <a:pt x="18746" y="12775"/>
                  </a:lnTo>
                  <a:lnTo>
                    <a:pt x="21600" y="12775"/>
                  </a:lnTo>
                  <a:lnTo>
                    <a:pt x="21600" y="12334"/>
                  </a:lnTo>
                  <a:lnTo>
                    <a:pt x="15500" y="12334"/>
                  </a:lnTo>
                  <a:close/>
                  <a:moveTo>
                    <a:pt x="14445" y="1925"/>
                  </a:moveTo>
                  <a:lnTo>
                    <a:pt x="16623" y="0"/>
                  </a:lnTo>
                  <a:lnTo>
                    <a:pt x="15933" y="0"/>
                  </a:lnTo>
                  <a:lnTo>
                    <a:pt x="13931" y="1344"/>
                  </a:lnTo>
                  <a:lnTo>
                    <a:pt x="11889" y="0"/>
                  </a:lnTo>
                  <a:lnTo>
                    <a:pt x="11240" y="0"/>
                  </a:lnTo>
                  <a:lnTo>
                    <a:pt x="13444" y="1925"/>
                  </a:lnTo>
                  <a:lnTo>
                    <a:pt x="14445" y="1925"/>
                  </a:lnTo>
                  <a:close/>
                </a:path>
              </a:pathLst>
            </a:custGeom>
            <a:solidFill>
              <a:srgbClr val="3793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2" name="Google Shape;99;p16"/>
            <p:cNvSpPr/>
            <p:nvPr/>
          </p:nvSpPr>
          <p:spPr>
            <a:xfrm>
              <a:off x="6892010" y="858970"/>
              <a:ext cx="11279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88" y="0"/>
                  </a:lnTo>
                  <a:lnTo>
                    <a:pt x="10800" y="19570"/>
                  </a:lnTo>
                  <a:lnTo>
                    <a:pt x="1883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716" y="21600"/>
                  </a:lnTo>
                  <a:lnTo>
                    <a:pt x="19842" y="1885"/>
                  </a:lnTo>
                  <a:lnTo>
                    <a:pt x="11930" y="21600"/>
                  </a:lnTo>
                  <a:lnTo>
                    <a:pt x="9795" y="21600"/>
                  </a:lnTo>
                  <a:lnTo>
                    <a:pt x="1633" y="1885"/>
                  </a:lnTo>
                  <a:lnTo>
                    <a:pt x="17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3" name="Google Shape;100;p16"/>
            <p:cNvSpPr/>
            <p:nvPr/>
          </p:nvSpPr>
          <p:spPr>
            <a:xfrm>
              <a:off x="7041836" y="858970"/>
              <a:ext cx="12701" cy="101226"/>
            </a:xfrm>
            <a:prstGeom prst="rect">
              <a:avLst/>
            </a:pr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4" name="Google Shape;101;p16"/>
            <p:cNvSpPr/>
            <p:nvPr/>
          </p:nvSpPr>
          <p:spPr>
            <a:xfrm>
              <a:off x="7091569" y="858970"/>
              <a:ext cx="89658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974" y="0"/>
                  </a:lnTo>
                  <a:lnTo>
                    <a:pt x="19252" y="19426"/>
                  </a:lnTo>
                  <a:lnTo>
                    <a:pt x="1925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470" y="21600"/>
                  </a:lnTo>
                  <a:lnTo>
                    <a:pt x="2348" y="2319"/>
                  </a:lnTo>
                  <a:lnTo>
                    <a:pt x="234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5" name="Google Shape;102;p16"/>
            <p:cNvSpPr/>
            <p:nvPr/>
          </p:nvSpPr>
          <p:spPr>
            <a:xfrm>
              <a:off x="7218258" y="858970"/>
              <a:ext cx="12701" cy="101226"/>
            </a:xfrm>
            <a:prstGeom prst="rect">
              <a:avLst/>
            </a:pr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6" name="Google Shape;103;p16"/>
            <p:cNvSpPr/>
            <p:nvPr/>
          </p:nvSpPr>
          <p:spPr>
            <a:xfrm>
              <a:off x="7262206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5" y="14262"/>
                  </a:moveTo>
                  <a:lnTo>
                    <a:pt x="2765" y="14400"/>
                  </a:lnTo>
                  <a:cubicBezTo>
                    <a:pt x="2765" y="17446"/>
                    <a:pt x="5875" y="19662"/>
                    <a:pt x="10886" y="19662"/>
                  </a:cubicBezTo>
                  <a:cubicBezTo>
                    <a:pt x="15898" y="19662"/>
                    <a:pt x="18835" y="17862"/>
                    <a:pt x="18835" y="15369"/>
                  </a:cubicBezTo>
                  <a:cubicBezTo>
                    <a:pt x="18835" y="13015"/>
                    <a:pt x="16762" y="12462"/>
                    <a:pt x="12442" y="11769"/>
                  </a:cubicBezTo>
                  <a:lnTo>
                    <a:pt x="6912" y="11077"/>
                  </a:lnTo>
                  <a:cubicBezTo>
                    <a:pt x="2765" y="10523"/>
                    <a:pt x="864" y="8723"/>
                    <a:pt x="864" y="5954"/>
                  </a:cubicBezTo>
                  <a:cubicBezTo>
                    <a:pt x="864" y="2354"/>
                    <a:pt x="4493" y="0"/>
                    <a:pt x="10714" y="0"/>
                  </a:cubicBezTo>
                  <a:cubicBezTo>
                    <a:pt x="16934" y="0"/>
                    <a:pt x="20563" y="2354"/>
                    <a:pt x="20736" y="6231"/>
                  </a:cubicBezTo>
                  <a:lnTo>
                    <a:pt x="18144" y="6231"/>
                  </a:lnTo>
                  <a:cubicBezTo>
                    <a:pt x="17798" y="3323"/>
                    <a:pt x="15206" y="1800"/>
                    <a:pt x="10714" y="1800"/>
                  </a:cubicBezTo>
                  <a:cubicBezTo>
                    <a:pt x="6221" y="1800"/>
                    <a:pt x="3456" y="3462"/>
                    <a:pt x="3456" y="5815"/>
                  </a:cubicBezTo>
                  <a:cubicBezTo>
                    <a:pt x="3456" y="7892"/>
                    <a:pt x="5530" y="8723"/>
                    <a:pt x="9850" y="9277"/>
                  </a:cubicBezTo>
                  <a:lnTo>
                    <a:pt x="14688" y="9969"/>
                  </a:lnTo>
                  <a:cubicBezTo>
                    <a:pt x="19354" y="10662"/>
                    <a:pt x="21600" y="12185"/>
                    <a:pt x="21600" y="15231"/>
                  </a:cubicBezTo>
                  <a:cubicBezTo>
                    <a:pt x="21600" y="19246"/>
                    <a:pt x="17798" y="21600"/>
                    <a:pt x="11059" y="21600"/>
                  </a:cubicBezTo>
                  <a:cubicBezTo>
                    <a:pt x="4147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765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7" name="Google Shape;104;p16"/>
            <p:cNvSpPr/>
            <p:nvPr/>
          </p:nvSpPr>
          <p:spPr>
            <a:xfrm>
              <a:off x="7366324" y="858970"/>
              <a:ext cx="8676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1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1963" y="2030"/>
                  </a:lnTo>
                  <a:lnTo>
                    <a:pt x="11963" y="21600"/>
                  </a:lnTo>
                  <a:lnTo>
                    <a:pt x="9471" y="21600"/>
                  </a:lnTo>
                  <a:lnTo>
                    <a:pt x="9471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8" name="Google Shape;105;p16"/>
            <p:cNvSpPr/>
            <p:nvPr/>
          </p:nvSpPr>
          <p:spPr>
            <a:xfrm>
              <a:off x="7479118" y="858970"/>
              <a:ext cx="7519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030"/>
                  </a:lnTo>
                  <a:lnTo>
                    <a:pt x="2817" y="2030"/>
                  </a:lnTo>
                  <a:lnTo>
                    <a:pt x="2817" y="9568"/>
                  </a:lnTo>
                  <a:lnTo>
                    <a:pt x="20097" y="9568"/>
                  </a:lnTo>
                  <a:lnTo>
                    <a:pt x="20097" y="11597"/>
                  </a:lnTo>
                  <a:lnTo>
                    <a:pt x="2817" y="11597"/>
                  </a:lnTo>
                  <a:lnTo>
                    <a:pt x="2817" y="19570"/>
                  </a:lnTo>
                  <a:lnTo>
                    <a:pt x="21600" y="1957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29" name="Google Shape;106;p16"/>
            <p:cNvSpPr/>
            <p:nvPr/>
          </p:nvSpPr>
          <p:spPr>
            <a:xfrm>
              <a:off x="7586128" y="858970"/>
              <a:ext cx="8676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2" y="2030"/>
                  </a:moveTo>
                  <a:lnTo>
                    <a:pt x="2512" y="10293"/>
                  </a:lnTo>
                  <a:lnTo>
                    <a:pt x="11721" y="10293"/>
                  </a:lnTo>
                  <a:cubicBezTo>
                    <a:pt x="16242" y="10293"/>
                    <a:pt x="18419" y="9278"/>
                    <a:pt x="18419" y="6234"/>
                  </a:cubicBezTo>
                  <a:cubicBezTo>
                    <a:pt x="18419" y="3044"/>
                    <a:pt x="16242" y="2030"/>
                    <a:pt x="11386" y="2030"/>
                  </a:cubicBezTo>
                  <a:lnTo>
                    <a:pt x="2512" y="2030"/>
                  </a:lnTo>
                  <a:close/>
                  <a:moveTo>
                    <a:pt x="0" y="0"/>
                  </a:moveTo>
                  <a:lnTo>
                    <a:pt x="12056" y="0"/>
                  </a:lnTo>
                  <a:cubicBezTo>
                    <a:pt x="17916" y="0"/>
                    <a:pt x="20930" y="2030"/>
                    <a:pt x="20930" y="5799"/>
                  </a:cubicBezTo>
                  <a:cubicBezTo>
                    <a:pt x="20930" y="8698"/>
                    <a:pt x="19591" y="10438"/>
                    <a:pt x="16577" y="11307"/>
                  </a:cubicBezTo>
                  <a:cubicBezTo>
                    <a:pt x="19423" y="11597"/>
                    <a:pt x="20093" y="12757"/>
                    <a:pt x="20428" y="15366"/>
                  </a:cubicBezTo>
                  <a:cubicBezTo>
                    <a:pt x="20763" y="18266"/>
                    <a:pt x="20595" y="20440"/>
                    <a:pt x="21600" y="21600"/>
                  </a:cubicBezTo>
                  <a:lnTo>
                    <a:pt x="18753" y="21600"/>
                  </a:lnTo>
                  <a:cubicBezTo>
                    <a:pt x="18084" y="19715"/>
                    <a:pt x="18251" y="17541"/>
                    <a:pt x="17916" y="15366"/>
                  </a:cubicBezTo>
                  <a:cubicBezTo>
                    <a:pt x="17581" y="13047"/>
                    <a:pt x="16074" y="12322"/>
                    <a:pt x="13060" y="12322"/>
                  </a:cubicBezTo>
                  <a:lnTo>
                    <a:pt x="2512" y="12322"/>
                  </a:lnTo>
                  <a:lnTo>
                    <a:pt x="251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0" name="Google Shape;107;p16"/>
            <p:cNvSpPr/>
            <p:nvPr/>
          </p:nvSpPr>
          <p:spPr>
            <a:xfrm>
              <a:off x="7698922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2" y="14262"/>
                  </a:moveTo>
                  <a:lnTo>
                    <a:pt x="2592" y="14400"/>
                  </a:lnTo>
                  <a:cubicBezTo>
                    <a:pt x="2592" y="17446"/>
                    <a:pt x="5875" y="19662"/>
                    <a:pt x="10886" y="19662"/>
                  </a:cubicBezTo>
                  <a:cubicBezTo>
                    <a:pt x="15898" y="19662"/>
                    <a:pt x="18835" y="17862"/>
                    <a:pt x="18835" y="15369"/>
                  </a:cubicBezTo>
                  <a:cubicBezTo>
                    <a:pt x="18835" y="13015"/>
                    <a:pt x="16762" y="12462"/>
                    <a:pt x="12442" y="11769"/>
                  </a:cubicBezTo>
                  <a:lnTo>
                    <a:pt x="6912" y="11077"/>
                  </a:lnTo>
                  <a:cubicBezTo>
                    <a:pt x="2765" y="10523"/>
                    <a:pt x="864" y="8723"/>
                    <a:pt x="864" y="5954"/>
                  </a:cubicBezTo>
                  <a:cubicBezTo>
                    <a:pt x="864" y="2354"/>
                    <a:pt x="4493" y="0"/>
                    <a:pt x="10541" y="0"/>
                  </a:cubicBezTo>
                  <a:cubicBezTo>
                    <a:pt x="16934" y="0"/>
                    <a:pt x="20563" y="2354"/>
                    <a:pt x="20736" y="6231"/>
                  </a:cubicBezTo>
                  <a:lnTo>
                    <a:pt x="18144" y="6231"/>
                  </a:lnTo>
                  <a:cubicBezTo>
                    <a:pt x="17798" y="3323"/>
                    <a:pt x="15206" y="1800"/>
                    <a:pt x="10714" y="1800"/>
                  </a:cubicBezTo>
                  <a:cubicBezTo>
                    <a:pt x="6048" y="1800"/>
                    <a:pt x="3456" y="3462"/>
                    <a:pt x="3456" y="5815"/>
                  </a:cubicBezTo>
                  <a:cubicBezTo>
                    <a:pt x="3456" y="7892"/>
                    <a:pt x="5530" y="8723"/>
                    <a:pt x="9850" y="9277"/>
                  </a:cubicBezTo>
                  <a:lnTo>
                    <a:pt x="14688" y="9969"/>
                  </a:lnTo>
                  <a:cubicBezTo>
                    <a:pt x="19354" y="10662"/>
                    <a:pt x="21600" y="12185"/>
                    <a:pt x="21600" y="15231"/>
                  </a:cubicBezTo>
                  <a:cubicBezTo>
                    <a:pt x="21600" y="19246"/>
                    <a:pt x="17626" y="21600"/>
                    <a:pt x="11059" y="21600"/>
                  </a:cubicBezTo>
                  <a:cubicBezTo>
                    <a:pt x="4147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592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1" name="Google Shape;108;p16"/>
            <p:cNvSpPr/>
            <p:nvPr/>
          </p:nvSpPr>
          <p:spPr>
            <a:xfrm>
              <a:off x="7803039" y="858970"/>
              <a:ext cx="86766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1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1963" y="2030"/>
                  </a:lnTo>
                  <a:lnTo>
                    <a:pt x="11963" y="21600"/>
                  </a:lnTo>
                  <a:lnTo>
                    <a:pt x="9471" y="21600"/>
                  </a:lnTo>
                  <a:lnTo>
                    <a:pt x="9471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2" name="Google Shape;109;p16"/>
            <p:cNvSpPr/>
            <p:nvPr/>
          </p:nvSpPr>
          <p:spPr>
            <a:xfrm>
              <a:off x="7904265" y="858970"/>
              <a:ext cx="101226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74" y="0"/>
                  </a:lnTo>
                  <a:lnTo>
                    <a:pt x="10800" y="19715"/>
                  </a:lnTo>
                  <a:lnTo>
                    <a:pt x="19184" y="0"/>
                  </a:lnTo>
                  <a:lnTo>
                    <a:pt x="21600" y="0"/>
                  </a:lnTo>
                  <a:lnTo>
                    <a:pt x="12079" y="21600"/>
                  </a:lnTo>
                  <a:lnTo>
                    <a:pt x="937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3" name="Google Shape;110;p16"/>
            <p:cNvSpPr/>
            <p:nvPr/>
          </p:nvSpPr>
          <p:spPr>
            <a:xfrm>
              <a:off x="8022843" y="856077"/>
              <a:ext cx="104119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10800"/>
                  </a:moveTo>
                  <a:cubicBezTo>
                    <a:pt x="19523" y="5262"/>
                    <a:pt x="16200" y="1938"/>
                    <a:pt x="10800" y="1938"/>
                  </a:cubicBezTo>
                  <a:cubicBezTo>
                    <a:pt x="5400" y="1938"/>
                    <a:pt x="2077" y="5262"/>
                    <a:pt x="2077" y="10800"/>
                  </a:cubicBezTo>
                  <a:cubicBezTo>
                    <a:pt x="2077" y="16338"/>
                    <a:pt x="5400" y="19662"/>
                    <a:pt x="10800" y="19662"/>
                  </a:cubicBezTo>
                  <a:cubicBezTo>
                    <a:pt x="16200" y="19662"/>
                    <a:pt x="19523" y="16338"/>
                    <a:pt x="19523" y="10800"/>
                  </a:cubicBezTo>
                  <a:close/>
                  <a:moveTo>
                    <a:pt x="10800" y="21600"/>
                  </a:moveTo>
                  <a:cubicBezTo>
                    <a:pt x="4015" y="21600"/>
                    <a:pt x="0" y="17446"/>
                    <a:pt x="0" y="10800"/>
                  </a:cubicBezTo>
                  <a:cubicBezTo>
                    <a:pt x="0" y="4015"/>
                    <a:pt x="4015" y="0"/>
                    <a:pt x="10800" y="0"/>
                  </a:cubicBezTo>
                  <a:cubicBezTo>
                    <a:pt x="17585" y="0"/>
                    <a:pt x="21600" y="4015"/>
                    <a:pt x="21600" y="10800"/>
                  </a:cubicBezTo>
                  <a:cubicBezTo>
                    <a:pt x="21600" y="17446"/>
                    <a:pt x="17585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4" name="Google Shape;111;p16"/>
            <p:cNvSpPr/>
            <p:nvPr/>
          </p:nvSpPr>
          <p:spPr>
            <a:xfrm>
              <a:off x="8213726" y="827156"/>
              <a:ext cx="83873" cy="13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42" y="0"/>
                  </a:moveTo>
                  <a:lnTo>
                    <a:pt x="17107" y="0"/>
                  </a:lnTo>
                  <a:lnTo>
                    <a:pt x="12096" y="3273"/>
                  </a:lnTo>
                  <a:lnTo>
                    <a:pt x="9158" y="3273"/>
                  </a:lnTo>
                  <a:lnTo>
                    <a:pt x="4320" y="0"/>
                  </a:lnTo>
                  <a:lnTo>
                    <a:pt x="6912" y="0"/>
                  </a:lnTo>
                  <a:lnTo>
                    <a:pt x="10714" y="2400"/>
                  </a:lnTo>
                  <a:lnTo>
                    <a:pt x="14342" y="0"/>
                  </a:lnTo>
                  <a:close/>
                  <a:moveTo>
                    <a:pt x="2765" y="15818"/>
                  </a:moveTo>
                  <a:lnTo>
                    <a:pt x="2765" y="15927"/>
                  </a:lnTo>
                  <a:cubicBezTo>
                    <a:pt x="2765" y="18327"/>
                    <a:pt x="5875" y="20073"/>
                    <a:pt x="10886" y="20073"/>
                  </a:cubicBezTo>
                  <a:cubicBezTo>
                    <a:pt x="15898" y="20073"/>
                    <a:pt x="18835" y="18655"/>
                    <a:pt x="18835" y="16691"/>
                  </a:cubicBezTo>
                  <a:cubicBezTo>
                    <a:pt x="18835" y="14836"/>
                    <a:pt x="16762" y="14400"/>
                    <a:pt x="12442" y="13855"/>
                  </a:cubicBezTo>
                  <a:lnTo>
                    <a:pt x="6912" y="13309"/>
                  </a:lnTo>
                  <a:cubicBezTo>
                    <a:pt x="2765" y="12873"/>
                    <a:pt x="864" y="11455"/>
                    <a:pt x="864" y="9273"/>
                  </a:cubicBezTo>
                  <a:cubicBezTo>
                    <a:pt x="864" y="6436"/>
                    <a:pt x="4493" y="4582"/>
                    <a:pt x="10541" y="4582"/>
                  </a:cubicBezTo>
                  <a:cubicBezTo>
                    <a:pt x="16934" y="4582"/>
                    <a:pt x="20563" y="6436"/>
                    <a:pt x="20736" y="9491"/>
                  </a:cubicBezTo>
                  <a:lnTo>
                    <a:pt x="18144" y="9491"/>
                  </a:lnTo>
                  <a:cubicBezTo>
                    <a:pt x="17798" y="7200"/>
                    <a:pt x="15379" y="6000"/>
                    <a:pt x="10714" y="6000"/>
                  </a:cubicBezTo>
                  <a:cubicBezTo>
                    <a:pt x="6221" y="6000"/>
                    <a:pt x="3456" y="7309"/>
                    <a:pt x="3456" y="9164"/>
                  </a:cubicBezTo>
                  <a:cubicBezTo>
                    <a:pt x="3456" y="10800"/>
                    <a:pt x="5530" y="11455"/>
                    <a:pt x="9850" y="11891"/>
                  </a:cubicBezTo>
                  <a:lnTo>
                    <a:pt x="14688" y="12436"/>
                  </a:lnTo>
                  <a:cubicBezTo>
                    <a:pt x="19354" y="12982"/>
                    <a:pt x="21600" y="14182"/>
                    <a:pt x="21600" y="16582"/>
                  </a:cubicBezTo>
                  <a:cubicBezTo>
                    <a:pt x="21600" y="19745"/>
                    <a:pt x="17798" y="21600"/>
                    <a:pt x="11059" y="21600"/>
                  </a:cubicBezTo>
                  <a:cubicBezTo>
                    <a:pt x="4147" y="21600"/>
                    <a:pt x="0" y="19418"/>
                    <a:pt x="0" y="16036"/>
                  </a:cubicBezTo>
                  <a:lnTo>
                    <a:pt x="0" y="15818"/>
                  </a:lnTo>
                  <a:lnTo>
                    <a:pt x="2765" y="1581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5" name="Google Shape;112;p16"/>
            <p:cNvSpPr/>
            <p:nvPr/>
          </p:nvSpPr>
          <p:spPr>
            <a:xfrm>
              <a:off x="8329412" y="858970"/>
              <a:ext cx="83873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551" y="0"/>
                  </a:lnTo>
                  <a:lnTo>
                    <a:pt x="2551" y="11887"/>
                  </a:lnTo>
                  <a:lnTo>
                    <a:pt x="18198" y="0"/>
                  </a:lnTo>
                  <a:lnTo>
                    <a:pt x="21600" y="0"/>
                  </a:lnTo>
                  <a:lnTo>
                    <a:pt x="9694" y="9133"/>
                  </a:lnTo>
                  <a:lnTo>
                    <a:pt x="21600" y="21600"/>
                  </a:lnTo>
                  <a:lnTo>
                    <a:pt x="18369" y="21600"/>
                  </a:lnTo>
                  <a:lnTo>
                    <a:pt x="7824" y="10438"/>
                  </a:lnTo>
                  <a:lnTo>
                    <a:pt x="2551" y="14497"/>
                  </a:lnTo>
                  <a:lnTo>
                    <a:pt x="2551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6" name="Google Shape;113;p16"/>
            <p:cNvSpPr/>
            <p:nvPr/>
          </p:nvSpPr>
          <p:spPr>
            <a:xfrm>
              <a:off x="8430637" y="856077"/>
              <a:ext cx="104119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10800"/>
                  </a:moveTo>
                  <a:cubicBezTo>
                    <a:pt x="19523" y="5262"/>
                    <a:pt x="16200" y="1938"/>
                    <a:pt x="10800" y="1938"/>
                  </a:cubicBezTo>
                  <a:cubicBezTo>
                    <a:pt x="5262" y="1938"/>
                    <a:pt x="2077" y="5262"/>
                    <a:pt x="2077" y="10800"/>
                  </a:cubicBezTo>
                  <a:cubicBezTo>
                    <a:pt x="2077" y="16338"/>
                    <a:pt x="5262" y="19662"/>
                    <a:pt x="10800" y="19662"/>
                  </a:cubicBezTo>
                  <a:cubicBezTo>
                    <a:pt x="16200" y="19662"/>
                    <a:pt x="19523" y="16338"/>
                    <a:pt x="19523" y="10800"/>
                  </a:cubicBezTo>
                  <a:close/>
                  <a:moveTo>
                    <a:pt x="10800" y="21600"/>
                  </a:moveTo>
                  <a:cubicBezTo>
                    <a:pt x="4015" y="21600"/>
                    <a:pt x="0" y="17446"/>
                    <a:pt x="0" y="10800"/>
                  </a:cubicBezTo>
                  <a:cubicBezTo>
                    <a:pt x="0" y="4015"/>
                    <a:pt x="4015" y="0"/>
                    <a:pt x="10800" y="0"/>
                  </a:cubicBezTo>
                  <a:cubicBezTo>
                    <a:pt x="17585" y="0"/>
                    <a:pt x="21600" y="4015"/>
                    <a:pt x="21600" y="10800"/>
                  </a:cubicBezTo>
                  <a:cubicBezTo>
                    <a:pt x="21600" y="17446"/>
                    <a:pt x="17585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7" name="Google Shape;114;p16"/>
            <p:cNvSpPr/>
            <p:nvPr/>
          </p:nvSpPr>
          <p:spPr>
            <a:xfrm>
              <a:off x="8566569" y="858970"/>
              <a:ext cx="7230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972" y="0"/>
                  </a:lnTo>
                  <a:lnTo>
                    <a:pt x="2972" y="19570"/>
                  </a:lnTo>
                  <a:lnTo>
                    <a:pt x="21600" y="1957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8" name="Google Shape;115;p16"/>
            <p:cNvSpPr/>
            <p:nvPr/>
          </p:nvSpPr>
          <p:spPr>
            <a:xfrm>
              <a:off x="8662010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3" y="14262"/>
                  </a:moveTo>
                  <a:lnTo>
                    <a:pt x="2613" y="14400"/>
                  </a:lnTo>
                  <a:cubicBezTo>
                    <a:pt x="2613" y="17446"/>
                    <a:pt x="5923" y="19662"/>
                    <a:pt x="10974" y="19662"/>
                  </a:cubicBezTo>
                  <a:cubicBezTo>
                    <a:pt x="16026" y="19662"/>
                    <a:pt x="18987" y="17862"/>
                    <a:pt x="18987" y="15369"/>
                  </a:cubicBezTo>
                  <a:cubicBezTo>
                    <a:pt x="18987" y="13015"/>
                    <a:pt x="16897" y="12462"/>
                    <a:pt x="12542" y="11769"/>
                  </a:cubicBezTo>
                  <a:lnTo>
                    <a:pt x="6968" y="11077"/>
                  </a:lnTo>
                  <a:cubicBezTo>
                    <a:pt x="2787" y="10523"/>
                    <a:pt x="871" y="8723"/>
                    <a:pt x="871" y="5954"/>
                  </a:cubicBezTo>
                  <a:cubicBezTo>
                    <a:pt x="871" y="2354"/>
                    <a:pt x="4529" y="0"/>
                    <a:pt x="10626" y="0"/>
                  </a:cubicBezTo>
                  <a:cubicBezTo>
                    <a:pt x="17071" y="0"/>
                    <a:pt x="20729" y="2354"/>
                    <a:pt x="20903" y="6231"/>
                  </a:cubicBezTo>
                  <a:lnTo>
                    <a:pt x="18290" y="6231"/>
                  </a:lnTo>
                  <a:cubicBezTo>
                    <a:pt x="17942" y="3323"/>
                    <a:pt x="15329" y="1800"/>
                    <a:pt x="10800" y="1800"/>
                  </a:cubicBezTo>
                  <a:cubicBezTo>
                    <a:pt x="6097" y="1800"/>
                    <a:pt x="3484" y="3462"/>
                    <a:pt x="3484" y="5815"/>
                  </a:cubicBezTo>
                  <a:cubicBezTo>
                    <a:pt x="3484" y="7892"/>
                    <a:pt x="5574" y="8723"/>
                    <a:pt x="9929" y="9277"/>
                  </a:cubicBezTo>
                  <a:lnTo>
                    <a:pt x="14806" y="9969"/>
                  </a:lnTo>
                  <a:cubicBezTo>
                    <a:pt x="19510" y="10662"/>
                    <a:pt x="21600" y="12185"/>
                    <a:pt x="21600" y="15231"/>
                  </a:cubicBezTo>
                  <a:cubicBezTo>
                    <a:pt x="21600" y="19246"/>
                    <a:pt x="17768" y="21600"/>
                    <a:pt x="11148" y="21600"/>
                  </a:cubicBezTo>
                  <a:cubicBezTo>
                    <a:pt x="4181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613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39" name="Google Shape;116;p16"/>
            <p:cNvSpPr/>
            <p:nvPr/>
          </p:nvSpPr>
          <p:spPr>
            <a:xfrm>
              <a:off x="8769020" y="858970"/>
              <a:ext cx="83873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44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2056" y="2030"/>
                  </a:lnTo>
                  <a:lnTo>
                    <a:pt x="12056" y="21600"/>
                  </a:lnTo>
                  <a:lnTo>
                    <a:pt x="9544" y="21600"/>
                  </a:lnTo>
                  <a:lnTo>
                    <a:pt x="9544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0" name="Google Shape;117;p16"/>
            <p:cNvSpPr/>
            <p:nvPr/>
          </p:nvSpPr>
          <p:spPr>
            <a:xfrm>
              <a:off x="8867353" y="858970"/>
              <a:ext cx="10122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0"/>
                  </a:lnTo>
                  <a:lnTo>
                    <a:pt x="10871" y="19715"/>
                  </a:lnTo>
                  <a:lnTo>
                    <a:pt x="19200" y="0"/>
                  </a:lnTo>
                  <a:lnTo>
                    <a:pt x="21600" y="0"/>
                  </a:lnTo>
                  <a:lnTo>
                    <a:pt x="12141" y="21600"/>
                  </a:lnTo>
                  <a:lnTo>
                    <a:pt x="945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1" name="Google Shape;118;p16"/>
            <p:cNvSpPr/>
            <p:nvPr/>
          </p:nvSpPr>
          <p:spPr>
            <a:xfrm>
              <a:off x="8994608" y="827156"/>
              <a:ext cx="26030" cy="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0"/>
                  </a:lnTo>
                  <a:lnTo>
                    <a:pt x="7958" y="3340"/>
                  </a:lnTo>
                  <a:lnTo>
                    <a:pt x="568" y="3340"/>
                  </a:lnTo>
                  <a:lnTo>
                    <a:pt x="10800" y="0"/>
                  </a:lnTo>
                  <a:close/>
                  <a:moveTo>
                    <a:pt x="0" y="5010"/>
                  </a:moveTo>
                  <a:lnTo>
                    <a:pt x="8526" y="5010"/>
                  </a:lnTo>
                  <a:lnTo>
                    <a:pt x="8526" y="21600"/>
                  </a:lnTo>
                  <a:lnTo>
                    <a:pt x="0" y="21600"/>
                  </a:lnTo>
                  <a:lnTo>
                    <a:pt x="0" y="501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2" name="Google Shape;119;p16"/>
            <p:cNvSpPr/>
            <p:nvPr/>
          </p:nvSpPr>
          <p:spPr>
            <a:xfrm>
              <a:off x="9047547" y="945734"/>
              <a:ext cx="12701" cy="3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1664"/>
                  </a:lnTo>
                  <a:cubicBezTo>
                    <a:pt x="20329" y="16848"/>
                    <a:pt x="15247" y="19872"/>
                    <a:pt x="0" y="21600"/>
                  </a:cubicBezTo>
                  <a:lnTo>
                    <a:pt x="0" y="17712"/>
                  </a:lnTo>
                  <a:cubicBezTo>
                    <a:pt x="6353" y="16416"/>
                    <a:pt x="8894" y="14688"/>
                    <a:pt x="8894" y="11664"/>
                  </a:cubicBezTo>
                  <a:lnTo>
                    <a:pt x="8894" y="7776"/>
                  </a:lnTo>
                  <a:lnTo>
                    <a:pt x="0" y="7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3" name="Google Shape;120;p16"/>
            <p:cNvSpPr/>
            <p:nvPr/>
          </p:nvSpPr>
          <p:spPr>
            <a:xfrm>
              <a:off x="7059755" y="1015146"/>
              <a:ext cx="92550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90" y="0"/>
                  </a:lnTo>
                  <a:lnTo>
                    <a:pt x="10800" y="19668"/>
                  </a:lnTo>
                  <a:lnTo>
                    <a:pt x="1886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775" y="21600"/>
                  </a:lnTo>
                  <a:lnTo>
                    <a:pt x="19927" y="1756"/>
                  </a:lnTo>
                  <a:lnTo>
                    <a:pt x="11865" y="21600"/>
                  </a:lnTo>
                  <a:lnTo>
                    <a:pt x="9735" y="21600"/>
                  </a:lnTo>
                  <a:lnTo>
                    <a:pt x="1521" y="1756"/>
                  </a:lnTo>
                  <a:lnTo>
                    <a:pt x="182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4" name="Google Shape;121;p16"/>
            <p:cNvSpPr/>
            <p:nvPr/>
          </p:nvSpPr>
          <p:spPr>
            <a:xfrm>
              <a:off x="7181226" y="1015146"/>
              <a:ext cx="60736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20" y="0"/>
                  </a:lnTo>
                  <a:lnTo>
                    <a:pt x="3120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5" name="Google Shape;122;p16"/>
            <p:cNvSpPr/>
            <p:nvPr/>
          </p:nvSpPr>
          <p:spPr>
            <a:xfrm>
              <a:off x="7253529" y="989117"/>
              <a:ext cx="86766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88" y="0"/>
                  </a:moveTo>
                  <a:lnTo>
                    <a:pt x="15019" y="0"/>
                  </a:lnTo>
                  <a:lnTo>
                    <a:pt x="11644" y="3354"/>
                  </a:lnTo>
                  <a:lnTo>
                    <a:pt x="9956" y="3354"/>
                  </a:lnTo>
                  <a:lnTo>
                    <a:pt x="12488" y="0"/>
                  </a:lnTo>
                  <a:close/>
                  <a:moveTo>
                    <a:pt x="15525" y="14892"/>
                  </a:moveTo>
                  <a:lnTo>
                    <a:pt x="10800" y="6440"/>
                  </a:lnTo>
                  <a:lnTo>
                    <a:pt x="6075" y="14892"/>
                  </a:lnTo>
                  <a:lnTo>
                    <a:pt x="15525" y="14892"/>
                  </a:lnTo>
                  <a:close/>
                  <a:moveTo>
                    <a:pt x="9619" y="5098"/>
                  </a:moveTo>
                  <a:lnTo>
                    <a:pt x="11981" y="5098"/>
                  </a:lnTo>
                  <a:lnTo>
                    <a:pt x="21600" y="21600"/>
                  </a:lnTo>
                  <a:lnTo>
                    <a:pt x="19406" y="21600"/>
                  </a:lnTo>
                  <a:lnTo>
                    <a:pt x="16538" y="16502"/>
                  </a:lnTo>
                  <a:lnTo>
                    <a:pt x="5062" y="16502"/>
                  </a:lnTo>
                  <a:lnTo>
                    <a:pt x="2194" y="21600"/>
                  </a:lnTo>
                  <a:lnTo>
                    <a:pt x="0" y="21600"/>
                  </a:lnTo>
                  <a:lnTo>
                    <a:pt x="9619" y="509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6" name="Google Shape;123;p16"/>
            <p:cNvSpPr/>
            <p:nvPr/>
          </p:nvSpPr>
          <p:spPr>
            <a:xfrm>
              <a:off x="7357647" y="1015146"/>
              <a:ext cx="7808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1" y="1932"/>
                  </a:moveTo>
                  <a:lnTo>
                    <a:pt x="2421" y="19493"/>
                  </a:lnTo>
                  <a:lnTo>
                    <a:pt x="8379" y="19493"/>
                  </a:lnTo>
                  <a:cubicBezTo>
                    <a:pt x="11731" y="19493"/>
                    <a:pt x="14152" y="19317"/>
                    <a:pt x="16014" y="18088"/>
                  </a:cubicBezTo>
                  <a:cubicBezTo>
                    <a:pt x="18248" y="16683"/>
                    <a:pt x="19179" y="14400"/>
                    <a:pt x="19179" y="10537"/>
                  </a:cubicBezTo>
                  <a:cubicBezTo>
                    <a:pt x="19179" y="7024"/>
                    <a:pt x="18248" y="4566"/>
                    <a:pt x="16014" y="3161"/>
                  </a:cubicBezTo>
                  <a:cubicBezTo>
                    <a:pt x="14152" y="2107"/>
                    <a:pt x="11545" y="1932"/>
                    <a:pt x="8007" y="1932"/>
                  </a:cubicBezTo>
                  <a:lnTo>
                    <a:pt x="2421" y="1932"/>
                  </a:lnTo>
                  <a:close/>
                  <a:moveTo>
                    <a:pt x="17876" y="1932"/>
                  </a:moveTo>
                  <a:cubicBezTo>
                    <a:pt x="20483" y="3688"/>
                    <a:pt x="21600" y="6673"/>
                    <a:pt x="21600" y="10712"/>
                  </a:cubicBezTo>
                  <a:cubicBezTo>
                    <a:pt x="21600" y="14927"/>
                    <a:pt x="20483" y="17737"/>
                    <a:pt x="17876" y="19668"/>
                  </a:cubicBezTo>
                  <a:cubicBezTo>
                    <a:pt x="15455" y="21424"/>
                    <a:pt x="12476" y="21600"/>
                    <a:pt x="8379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8379" y="0"/>
                  </a:lnTo>
                  <a:cubicBezTo>
                    <a:pt x="12476" y="0"/>
                    <a:pt x="15455" y="176"/>
                    <a:pt x="17876" y="1932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7" name="Google Shape;124;p16"/>
            <p:cNvSpPr/>
            <p:nvPr/>
          </p:nvSpPr>
          <p:spPr>
            <a:xfrm>
              <a:off x="7458873" y="1015146"/>
              <a:ext cx="63628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32"/>
                  </a:lnTo>
                  <a:lnTo>
                    <a:pt x="2728" y="1932"/>
                  </a:lnTo>
                  <a:lnTo>
                    <a:pt x="2728" y="9483"/>
                  </a:lnTo>
                  <a:lnTo>
                    <a:pt x="20008" y="9483"/>
                  </a:lnTo>
                  <a:lnTo>
                    <a:pt x="20008" y="11590"/>
                  </a:lnTo>
                  <a:lnTo>
                    <a:pt x="2728" y="11590"/>
                  </a:lnTo>
                  <a:lnTo>
                    <a:pt x="2728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8" name="Google Shape;125;p16"/>
            <p:cNvSpPr/>
            <p:nvPr/>
          </p:nvSpPr>
          <p:spPr>
            <a:xfrm>
              <a:off x="7539853" y="989117"/>
              <a:ext cx="72305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00" y="0"/>
                  </a:moveTo>
                  <a:lnTo>
                    <a:pt x="18400" y="0"/>
                  </a:lnTo>
                  <a:lnTo>
                    <a:pt x="13600" y="3354"/>
                  </a:lnTo>
                  <a:lnTo>
                    <a:pt x="10800" y="3354"/>
                  </a:lnTo>
                  <a:lnTo>
                    <a:pt x="6000" y="0"/>
                  </a:lnTo>
                  <a:lnTo>
                    <a:pt x="8600" y="0"/>
                  </a:lnTo>
                  <a:lnTo>
                    <a:pt x="12200" y="2415"/>
                  </a:lnTo>
                  <a:lnTo>
                    <a:pt x="15600" y="0"/>
                  </a:lnTo>
                  <a:close/>
                  <a:moveTo>
                    <a:pt x="0" y="19990"/>
                  </a:moveTo>
                  <a:lnTo>
                    <a:pt x="18200" y="6574"/>
                  </a:lnTo>
                  <a:lnTo>
                    <a:pt x="800" y="6574"/>
                  </a:lnTo>
                  <a:lnTo>
                    <a:pt x="800" y="5098"/>
                  </a:lnTo>
                  <a:lnTo>
                    <a:pt x="21600" y="5098"/>
                  </a:lnTo>
                  <a:lnTo>
                    <a:pt x="21600" y="6574"/>
                  </a:lnTo>
                  <a:lnTo>
                    <a:pt x="3000" y="19990"/>
                  </a:lnTo>
                  <a:lnTo>
                    <a:pt x="21600" y="1999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99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49" name="Google Shape;126;p16"/>
            <p:cNvSpPr/>
            <p:nvPr/>
          </p:nvSpPr>
          <p:spPr>
            <a:xfrm>
              <a:off x="7635294" y="1015146"/>
              <a:ext cx="6362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32"/>
                  </a:lnTo>
                  <a:lnTo>
                    <a:pt x="2728" y="1932"/>
                  </a:lnTo>
                  <a:lnTo>
                    <a:pt x="2728" y="9483"/>
                  </a:lnTo>
                  <a:lnTo>
                    <a:pt x="20008" y="9483"/>
                  </a:lnTo>
                  <a:lnTo>
                    <a:pt x="20008" y="11590"/>
                  </a:lnTo>
                  <a:lnTo>
                    <a:pt x="2728" y="11590"/>
                  </a:lnTo>
                  <a:lnTo>
                    <a:pt x="2728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0" name="Google Shape;127;p16"/>
            <p:cNvSpPr/>
            <p:nvPr/>
          </p:nvSpPr>
          <p:spPr>
            <a:xfrm>
              <a:off x="7759657" y="1015146"/>
              <a:ext cx="8387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7" y="12820"/>
                  </a:moveTo>
                  <a:lnTo>
                    <a:pt x="10885" y="1756"/>
                  </a:lnTo>
                  <a:lnTo>
                    <a:pt x="5953" y="12820"/>
                  </a:lnTo>
                  <a:lnTo>
                    <a:pt x="15647" y="12820"/>
                  </a:lnTo>
                  <a:close/>
                  <a:moveTo>
                    <a:pt x="9694" y="0"/>
                  </a:moveTo>
                  <a:lnTo>
                    <a:pt x="12076" y="0"/>
                  </a:lnTo>
                  <a:lnTo>
                    <a:pt x="21600" y="21600"/>
                  </a:lnTo>
                  <a:lnTo>
                    <a:pt x="19559" y="21600"/>
                  </a:lnTo>
                  <a:lnTo>
                    <a:pt x="16668" y="14927"/>
                  </a:lnTo>
                  <a:lnTo>
                    <a:pt x="5102" y="14927"/>
                  </a:lnTo>
                  <a:lnTo>
                    <a:pt x="2211" y="21600"/>
                  </a:lnTo>
                  <a:lnTo>
                    <a:pt x="0" y="2160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1" name="Google Shape;128;p16"/>
            <p:cNvSpPr/>
            <p:nvPr/>
          </p:nvSpPr>
          <p:spPr>
            <a:xfrm>
              <a:off x="7898480" y="1015146"/>
              <a:ext cx="72305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0" y="1932"/>
                  </a:moveTo>
                  <a:lnTo>
                    <a:pt x="0" y="1932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932"/>
                  </a:lnTo>
                  <a:lnTo>
                    <a:pt x="12000" y="193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93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2" name="Google Shape;129;p16"/>
            <p:cNvSpPr/>
            <p:nvPr/>
          </p:nvSpPr>
          <p:spPr>
            <a:xfrm>
              <a:off x="7988137" y="989117"/>
              <a:ext cx="63629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6" y="0"/>
                  </a:moveTo>
                  <a:lnTo>
                    <a:pt x="18189" y="0"/>
                  </a:lnTo>
                  <a:lnTo>
                    <a:pt x="12733" y="3354"/>
                  </a:lnTo>
                  <a:lnTo>
                    <a:pt x="9549" y="3354"/>
                  </a:lnTo>
                  <a:lnTo>
                    <a:pt x="4093" y="0"/>
                  </a:lnTo>
                  <a:lnTo>
                    <a:pt x="7048" y="0"/>
                  </a:lnTo>
                  <a:lnTo>
                    <a:pt x="11141" y="2415"/>
                  </a:lnTo>
                  <a:lnTo>
                    <a:pt x="15006" y="0"/>
                  </a:lnTo>
                  <a:close/>
                  <a:moveTo>
                    <a:pt x="0" y="5098"/>
                  </a:moveTo>
                  <a:lnTo>
                    <a:pt x="21600" y="5098"/>
                  </a:lnTo>
                  <a:lnTo>
                    <a:pt x="21600" y="6574"/>
                  </a:lnTo>
                  <a:lnTo>
                    <a:pt x="2956" y="6574"/>
                  </a:lnTo>
                  <a:lnTo>
                    <a:pt x="2956" y="12343"/>
                  </a:lnTo>
                  <a:lnTo>
                    <a:pt x="20236" y="12343"/>
                  </a:lnTo>
                  <a:lnTo>
                    <a:pt x="20236" y="13953"/>
                  </a:lnTo>
                  <a:lnTo>
                    <a:pt x="2956" y="13953"/>
                  </a:lnTo>
                  <a:lnTo>
                    <a:pt x="2956" y="19990"/>
                  </a:lnTo>
                  <a:lnTo>
                    <a:pt x="21600" y="1999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09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3" name="Google Shape;130;p16"/>
            <p:cNvSpPr/>
            <p:nvPr/>
          </p:nvSpPr>
          <p:spPr>
            <a:xfrm>
              <a:off x="8077794" y="1015146"/>
              <a:ext cx="57844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80" y="0"/>
                  </a:lnTo>
                  <a:lnTo>
                    <a:pt x="2880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4" name="Google Shape;131;p16"/>
            <p:cNvSpPr/>
            <p:nvPr/>
          </p:nvSpPr>
          <p:spPr>
            <a:xfrm>
              <a:off x="8144314" y="1012254"/>
              <a:ext cx="86766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10800"/>
                  </a:moveTo>
                  <a:cubicBezTo>
                    <a:pt x="19440" y="5317"/>
                    <a:pt x="16283" y="1994"/>
                    <a:pt x="10800" y="1994"/>
                  </a:cubicBezTo>
                  <a:cubicBezTo>
                    <a:pt x="5317" y="1994"/>
                    <a:pt x="2160" y="5317"/>
                    <a:pt x="2160" y="10800"/>
                  </a:cubicBezTo>
                  <a:cubicBezTo>
                    <a:pt x="2160" y="16449"/>
                    <a:pt x="5317" y="19606"/>
                    <a:pt x="10800" y="19606"/>
                  </a:cubicBezTo>
                  <a:cubicBezTo>
                    <a:pt x="16283" y="19606"/>
                    <a:pt x="19440" y="16449"/>
                    <a:pt x="19440" y="10800"/>
                  </a:cubicBezTo>
                  <a:close/>
                  <a:moveTo>
                    <a:pt x="10800" y="21600"/>
                  </a:moveTo>
                  <a:cubicBezTo>
                    <a:pt x="3988" y="21600"/>
                    <a:pt x="0" y="17612"/>
                    <a:pt x="0" y="10800"/>
                  </a:cubicBezTo>
                  <a:cubicBezTo>
                    <a:pt x="0" y="4154"/>
                    <a:pt x="3988" y="0"/>
                    <a:pt x="10800" y="0"/>
                  </a:cubicBezTo>
                  <a:cubicBezTo>
                    <a:pt x="17446" y="0"/>
                    <a:pt x="21600" y="4154"/>
                    <a:pt x="21600" y="10800"/>
                  </a:cubicBezTo>
                  <a:cubicBezTo>
                    <a:pt x="21600" y="17612"/>
                    <a:pt x="17446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5" name="Google Shape;132;p16"/>
            <p:cNvSpPr/>
            <p:nvPr/>
          </p:nvSpPr>
          <p:spPr>
            <a:xfrm>
              <a:off x="8245539" y="1015146"/>
              <a:ext cx="83874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0"/>
                  </a:lnTo>
                  <a:lnTo>
                    <a:pt x="10800" y="19668"/>
                  </a:lnTo>
                  <a:lnTo>
                    <a:pt x="19200" y="0"/>
                  </a:lnTo>
                  <a:lnTo>
                    <a:pt x="21600" y="0"/>
                  </a:lnTo>
                  <a:lnTo>
                    <a:pt x="12171" y="21600"/>
                  </a:lnTo>
                  <a:lnTo>
                    <a:pt x="942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6" name="Google Shape;133;p16"/>
            <p:cNvSpPr/>
            <p:nvPr/>
          </p:nvSpPr>
          <p:spPr>
            <a:xfrm>
              <a:off x="8338088" y="989117"/>
              <a:ext cx="78090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97" y="0"/>
                  </a:moveTo>
                  <a:lnTo>
                    <a:pt x="15742" y="0"/>
                  </a:lnTo>
                  <a:lnTo>
                    <a:pt x="12081" y="3354"/>
                  </a:lnTo>
                  <a:lnTo>
                    <a:pt x="10251" y="3354"/>
                  </a:lnTo>
                  <a:lnTo>
                    <a:pt x="12997" y="0"/>
                  </a:lnTo>
                  <a:close/>
                  <a:moveTo>
                    <a:pt x="9702" y="14489"/>
                  </a:moveTo>
                  <a:lnTo>
                    <a:pt x="0" y="5098"/>
                  </a:lnTo>
                  <a:lnTo>
                    <a:pt x="2746" y="5098"/>
                  </a:lnTo>
                  <a:lnTo>
                    <a:pt x="10800" y="13148"/>
                  </a:lnTo>
                  <a:lnTo>
                    <a:pt x="18854" y="5098"/>
                  </a:lnTo>
                  <a:lnTo>
                    <a:pt x="21600" y="5098"/>
                  </a:lnTo>
                  <a:lnTo>
                    <a:pt x="11898" y="14489"/>
                  </a:lnTo>
                  <a:lnTo>
                    <a:pt x="11898" y="21600"/>
                  </a:lnTo>
                  <a:lnTo>
                    <a:pt x="9702" y="21600"/>
                  </a:lnTo>
                  <a:lnTo>
                    <a:pt x="9702" y="14489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7" name="Google Shape;134;p16"/>
            <p:cNvSpPr/>
            <p:nvPr/>
          </p:nvSpPr>
          <p:spPr>
            <a:xfrm>
              <a:off x="8433530" y="1012254"/>
              <a:ext cx="83873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8" y="1994"/>
                  </a:moveTo>
                  <a:cubicBezTo>
                    <a:pt x="5574" y="1994"/>
                    <a:pt x="2090" y="5317"/>
                    <a:pt x="2090" y="10800"/>
                  </a:cubicBezTo>
                  <a:cubicBezTo>
                    <a:pt x="2090" y="16283"/>
                    <a:pt x="5574" y="19606"/>
                    <a:pt x="10800" y="19606"/>
                  </a:cubicBezTo>
                  <a:cubicBezTo>
                    <a:pt x="15155" y="19606"/>
                    <a:pt x="18465" y="17280"/>
                    <a:pt x="19335" y="13458"/>
                  </a:cubicBezTo>
                  <a:lnTo>
                    <a:pt x="21600" y="13458"/>
                  </a:lnTo>
                  <a:cubicBezTo>
                    <a:pt x="20555" y="18443"/>
                    <a:pt x="16548" y="21600"/>
                    <a:pt x="10800" y="21600"/>
                  </a:cubicBezTo>
                  <a:cubicBezTo>
                    <a:pt x="4355" y="21600"/>
                    <a:pt x="0" y="17446"/>
                    <a:pt x="0" y="10800"/>
                  </a:cubicBezTo>
                  <a:cubicBezTo>
                    <a:pt x="0" y="4154"/>
                    <a:pt x="4181" y="0"/>
                    <a:pt x="11323" y="0"/>
                  </a:cubicBezTo>
                  <a:cubicBezTo>
                    <a:pt x="16897" y="0"/>
                    <a:pt x="20555" y="2825"/>
                    <a:pt x="21252" y="7311"/>
                  </a:cubicBezTo>
                  <a:lnTo>
                    <a:pt x="18987" y="7311"/>
                  </a:lnTo>
                  <a:cubicBezTo>
                    <a:pt x="18290" y="3988"/>
                    <a:pt x="15503" y="1994"/>
                    <a:pt x="11148" y="1994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8" name="Google Shape;135;p16"/>
            <p:cNvSpPr/>
            <p:nvPr/>
          </p:nvSpPr>
          <p:spPr>
            <a:xfrm>
              <a:off x="8537647" y="1015146"/>
              <a:ext cx="6941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69" y="0"/>
                  </a:lnTo>
                  <a:lnTo>
                    <a:pt x="2469" y="8956"/>
                  </a:lnTo>
                  <a:lnTo>
                    <a:pt x="19131" y="8956"/>
                  </a:lnTo>
                  <a:lnTo>
                    <a:pt x="19131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131" y="21600"/>
                  </a:lnTo>
                  <a:lnTo>
                    <a:pt x="19131" y="11063"/>
                  </a:lnTo>
                  <a:lnTo>
                    <a:pt x="2469" y="11063"/>
                  </a:lnTo>
                  <a:lnTo>
                    <a:pt x="246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59" name="Google Shape;136;p16"/>
            <p:cNvSpPr/>
            <p:nvPr/>
          </p:nvSpPr>
          <p:spPr>
            <a:xfrm>
              <a:off x="8633088" y="1012254"/>
              <a:ext cx="86766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10800"/>
                  </a:moveTo>
                  <a:cubicBezTo>
                    <a:pt x="19440" y="5317"/>
                    <a:pt x="16283" y="1994"/>
                    <a:pt x="10800" y="1994"/>
                  </a:cubicBezTo>
                  <a:cubicBezTo>
                    <a:pt x="5317" y="1994"/>
                    <a:pt x="2160" y="5317"/>
                    <a:pt x="2160" y="10800"/>
                  </a:cubicBezTo>
                  <a:cubicBezTo>
                    <a:pt x="2160" y="16449"/>
                    <a:pt x="5317" y="19606"/>
                    <a:pt x="10800" y="19606"/>
                  </a:cubicBezTo>
                  <a:cubicBezTo>
                    <a:pt x="16283" y="19606"/>
                    <a:pt x="19440" y="16449"/>
                    <a:pt x="19440" y="10800"/>
                  </a:cubicBezTo>
                  <a:close/>
                  <a:moveTo>
                    <a:pt x="10800" y="21600"/>
                  </a:moveTo>
                  <a:cubicBezTo>
                    <a:pt x="3988" y="21600"/>
                    <a:pt x="0" y="17612"/>
                    <a:pt x="0" y="10800"/>
                  </a:cubicBezTo>
                  <a:cubicBezTo>
                    <a:pt x="0" y="4154"/>
                    <a:pt x="3988" y="0"/>
                    <a:pt x="10800" y="0"/>
                  </a:cubicBezTo>
                  <a:cubicBezTo>
                    <a:pt x="17446" y="0"/>
                    <a:pt x="21600" y="4154"/>
                    <a:pt x="21600" y="10800"/>
                  </a:cubicBezTo>
                  <a:cubicBezTo>
                    <a:pt x="21600" y="17612"/>
                    <a:pt x="17446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0" name="Google Shape;137;p16"/>
            <p:cNvSpPr/>
            <p:nvPr/>
          </p:nvSpPr>
          <p:spPr>
            <a:xfrm>
              <a:off x="8731422" y="1015146"/>
              <a:ext cx="8387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0"/>
                  </a:lnTo>
                  <a:lnTo>
                    <a:pt x="10800" y="19668"/>
                  </a:lnTo>
                  <a:lnTo>
                    <a:pt x="19371" y="0"/>
                  </a:lnTo>
                  <a:lnTo>
                    <a:pt x="21600" y="0"/>
                  </a:lnTo>
                  <a:lnTo>
                    <a:pt x="12171" y="21600"/>
                  </a:lnTo>
                  <a:lnTo>
                    <a:pt x="942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1" name="Google Shape;138;p16"/>
            <p:cNvSpPr/>
            <p:nvPr/>
          </p:nvSpPr>
          <p:spPr>
            <a:xfrm>
              <a:off x="8826863" y="1015146"/>
              <a:ext cx="7808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2" y="12293"/>
                  </a:moveTo>
                  <a:lnTo>
                    <a:pt x="0" y="0"/>
                  </a:lnTo>
                  <a:lnTo>
                    <a:pt x="2746" y="0"/>
                  </a:lnTo>
                  <a:lnTo>
                    <a:pt x="10800" y="10537"/>
                  </a:lnTo>
                  <a:lnTo>
                    <a:pt x="18854" y="0"/>
                  </a:lnTo>
                  <a:lnTo>
                    <a:pt x="21600" y="0"/>
                  </a:lnTo>
                  <a:lnTo>
                    <a:pt x="11898" y="12293"/>
                  </a:lnTo>
                  <a:lnTo>
                    <a:pt x="11898" y="21600"/>
                  </a:lnTo>
                  <a:lnTo>
                    <a:pt x="9702" y="21600"/>
                  </a:lnTo>
                  <a:lnTo>
                    <a:pt x="9702" y="12293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2" name="Google Shape;139;p16"/>
            <p:cNvSpPr/>
            <p:nvPr/>
          </p:nvSpPr>
          <p:spPr>
            <a:xfrm>
              <a:off x="0" y="0"/>
              <a:ext cx="1746863" cy="1211814"/>
            </a:xfrm>
            <a:prstGeom prst="rect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3" name="Google Shape;140;p16"/>
            <p:cNvSpPr/>
            <p:nvPr/>
          </p:nvSpPr>
          <p:spPr>
            <a:xfrm>
              <a:off x="34705" y="31813"/>
              <a:ext cx="1677452" cy="1145294"/>
            </a:xfrm>
            <a:prstGeom prst="rect">
              <a:avLst/>
            </a:prstGeom>
            <a:solidFill>
              <a:srgbClr val="044D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4" name="Google Shape;141;p16"/>
            <p:cNvSpPr/>
            <p:nvPr/>
          </p:nvSpPr>
          <p:spPr>
            <a:xfrm>
              <a:off x="815588" y="170637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7" y="21600"/>
                  </a:moveTo>
                  <a:lnTo>
                    <a:pt x="10800" y="16525"/>
                  </a:lnTo>
                  <a:lnTo>
                    <a:pt x="17379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283" y="8328"/>
                  </a:lnTo>
                  <a:lnTo>
                    <a:pt x="10800" y="0"/>
                  </a:lnTo>
                  <a:lnTo>
                    <a:pt x="8193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097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5" name="Google Shape;142;p16"/>
            <p:cNvSpPr/>
            <p:nvPr/>
          </p:nvSpPr>
          <p:spPr>
            <a:xfrm>
              <a:off x="630490" y="219803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97" y="21600"/>
                  </a:moveTo>
                  <a:lnTo>
                    <a:pt x="10738" y="16525"/>
                  </a:lnTo>
                  <a:lnTo>
                    <a:pt x="17403" y="21600"/>
                  </a:lnTo>
                  <a:lnTo>
                    <a:pt x="14811" y="13402"/>
                  </a:lnTo>
                  <a:lnTo>
                    <a:pt x="21600" y="8328"/>
                  </a:lnTo>
                  <a:lnTo>
                    <a:pt x="13330" y="8328"/>
                  </a:lnTo>
                  <a:lnTo>
                    <a:pt x="10738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6" name="Google Shape;143;p16"/>
            <p:cNvSpPr/>
            <p:nvPr/>
          </p:nvSpPr>
          <p:spPr>
            <a:xfrm>
              <a:off x="497451" y="358627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0"/>
                  </a:moveTo>
                  <a:lnTo>
                    <a:pt x="8270" y="8328"/>
                  </a:lnTo>
                  <a:lnTo>
                    <a:pt x="0" y="8328"/>
                  </a:lnTo>
                  <a:lnTo>
                    <a:pt x="6789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lnTo>
                    <a:pt x="13330" y="8328"/>
                  </a:lnTo>
                  <a:lnTo>
                    <a:pt x="10862" y="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7" name="Google Shape;144;p16"/>
            <p:cNvSpPr/>
            <p:nvPr/>
          </p:nvSpPr>
          <p:spPr>
            <a:xfrm>
              <a:off x="448284" y="546617"/>
              <a:ext cx="115687" cy="10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16525"/>
                  </a:moveTo>
                  <a:lnTo>
                    <a:pt x="17403" y="21600"/>
                  </a:lnTo>
                  <a:lnTo>
                    <a:pt x="14935" y="13272"/>
                  </a:lnTo>
                  <a:lnTo>
                    <a:pt x="21600" y="8198"/>
                  </a:lnTo>
                  <a:lnTo>
                    <a:pt x="13330" y="8198"/>
                  </a:lnTo>
                  <a:lnTo>
                    <a:pt x="10862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665" y="13272"/>
                  </a:lnTo>
                  <a:lnTo>
                    <a:pt x="4197" y="21600"/>
                  </a:lnTo>
                  <a:lnTo>
                    <a:pt x="10862" y="16525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8" name="Google Shape;145;p16"/>
            <p:cNvSpPr/>
            <p:nvPr/>
          </p:nvSpPr>
          <p:spPr>
            <a:xfrm>
              <a:off x="497451" y="73171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328"/>
                  </a:moveTo>
                  <a:lnTo>
                    <a:pt x="10862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789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lnTo>
                    <a:pt x="13330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69" name="Google Shape;146;p16"/>
            <p:cNvSpPr/>
            <p:nvPr/>
          </p:nvSpPr>
          <p:spPr>
            <a:xfrm>
              <a:off x="630490" y="870538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198"/>
                  </a:moveTo>
                  <a:lnTo>
                    <a:pt x="10862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789" y="1327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272"/>
                  </a:lnTo>
                  <a:lnTo>
                    <a:pt x="21600" y="8198"/>
                  </a:lnTo>
                  <a:lnTo>
                    <a:pt x="13330" y="819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0" name="Google Shape;147;p16"/>
            <p:cNvSpPr/>
            <p:nvPr/>
          </p:nvSpPr>
          <p:spPr>
            <a:xfrm>
              <a:off x="815588" y="91970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3" y="8328"/>
                  </a:moveTo>
                  <a:lnTo>
                    <a:pt x="10800" y="0"/>
                  </a:lnTo>
                  <a:lnTo>
                    <a:pt x="8193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221" y="21600"/>
                  </a:lnTo>
                  <a:lnTo>
                    <a:pt x="10800" y="16525"/>
                  </a:lnTo>
                  <a:lnTo>
                    <a:pt x="17379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283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1" name="Google Shape;148;p16"/>
            <p:cNvSpPr/>
            <p:nvPr/>
          </p:nvSpPr>
          <p:spPr>
            <a:xfrm>
              <a:off x="997794" y="870538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198"/>
                  </a:moveTo>
                  <a:lnTo>
                    <a:pt x="10738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665" y="13272"/>
                  </a:lnTo>
                  <a:lnTo>
                    <a:pt x="4197" y="21600"/>
                  </a:lnTo>
                  <a:lnTo>
                    <a:pt x="10738" y="16525"/>
                  </a:lnTo>
                  <a:lnTo>
                    <a:pt x="17403" y="21600"/>
                  </a:lnTo>
                  <a:lnTo>
                    <a:pt x="14811" y="13272"/>
                  </a:lnTo>
                  <a:lnTo>
                    <a:pt x="21600" y="8198"/>
                  </a:lnTo>
                  <a:lnTo>
                    <a:pt x="13330" y="819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2" name="Google Shape;149;p16"/>
            <p:cNvSpPr/>
            <p:nvPr/>
          </p:nvSpPr>
          <p:spPr>
            <a:xfrm>
              <a:off x="1130833" y="73171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07" y="8328"/>
                  </a:moveTo>
                  <a:lnTo>
                    <a:pt x="10800" y="0"/>
                  </a:lnTo>
                  <a:lnTo>
                    <a:pt x="8317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221" y="21600"/>
                  </a:lnTo>
                  <a:lnTo>
                    <a:pt x="10800" y="16525"/>
                  </a:lnTo>
                  <a:lnTo>
                    <a:pt x="17503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407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3" name="Google Shape;150;p16"/>
            <p:cNvSpPr/>
            <p:nvPr/>
          </p:nvSpPr>
          <p:spPr>
            <a:xfrm>
              <a:off x="1180000" y="54372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328"/>
                  </a:moveTo>
                  <a:lnTo>
                    <a:pt x="13330" y="8328"/>
                  </a:lnTo>
                  <a:lnTo>
                    <a:pt x="10862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4" name="Google Shape;151;p16"/>
            <p:cNvSpPr/>
            <p:nvPr/>
          </p:nvSpPr>
          <p:spPr>
            <a:xfrm>
              <a:off x="1130833" y="358627"/>
              <a:ext cx="115687" cy="10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1" y="21600"/>
                  </a:moveTo>
                  <a:lnTo>
                    <a:pt x="10800" y="16495"/>
                  </a:lnTo>
                  <a:lnTo>
                    <a:pt x="17503" y="21600"/>
                  </a:lnTo>
                  <a:lnTo>
                    <a:pt x="14897" y="13353"/>
                  </a:lnTo>
                  <a:lnTo>
                    <a:pt x="21600" y="8247"/>
                  </a:lnTo>
                  <a:lnTo>
                    <a:pt x="13407" y="8247"/>
                  </a:lnTo>
                  <a:lnTo>
                    <a:pt x="10800" y="0"/>
                  </a:lnTo>
                  <a:lnTo>
                    <a:pt x="8317" y="8378"/>
                  </a:lnTo>
                  <a:lnTo>
                    <a:pt x="0" y="8247"/>
                  </a:lnTo>
                  <a:lnTo>
                    <a:pt x="6703" y="13353"/>
                  </a:lnTo>
                  <a:lnTo>
                    <a:pt x="4221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5" name="Google Shape;152;p16"/>
            <p:cNvSpPr/>
            <p:nvPr/>
          </p:nvSpPr>
          <p:spPr>
            <a:xfrm>
              <a:off x="997794" y="219803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8" y="0"/>
                  </a:move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lnTo>
                    <a:pt x="10738" y="16525"/>
                  </a:lnTo>
                  <a:lnTo>
                    <a:pt x="17403" y="21600"/>
                  </a:lnTo>
                  <a:lnTo>
                    <a:pt x="14811" y="13402"/>
                  </a:lnTo>
                  <a:lnTo>
                    <a:pt x="21600" y="8328"/>
                  </a:lnTo>
                  <a:lnTo>
                    <a:pt x="13207" y="8328"/>
                  </a:lnTo>
                  <a:lnTo>
                    <a:pt x="10738" y="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6" name="Google Shape;153;p16"/>
            <p:cNvSpPr/>
            <p:nvPr/>
          </p:nvSpPr>
          <p:spPr>
            <a:xfrm>
              <a:off x="1891470" y="205343"/>
              <a:ext cx="109903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45" y="2610"/>
                  </a:moveTo>
                  <a:lnTo>
                    <a:pt x="4945" y="8640"/>
                  </a:lnTo>
                  <a:lnTo>
                    <a:pt x="16916" y="8640"/>
                  </a:lnTo>
                  <a:lnTo>
                    <a:pt x="16916" y="11160"/>
                  </a:lnTo>
                  <a:lnTo>
                    <a:pt x="4945" y="11160"/>
                  </a:lnTo>
                  <a:lnTo>
                    <a:pt x="4945" y="18990"/>
                  </a:lnTo>
                  <a:lnTo>
                    <a:pt x="21340" y="18990"/>
                  </a:lnTo>
                  <a:lnTo>
                    <a:pt x="2134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4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7" name="Google Shape;154;p16"/>
            <p:cNvSpPr/>
            <p:nvPr/>
          </p:nvSpPr>
          <p:spPr>
            <a:xfrm>
              <a:off x="2012941" y="205343"/>
              <a:ext cx="147501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14" y="21600"/>
                  </a:moveTo>
                  <a:lnTo>
                    <a:pt x="10074" y="21600"/>
                  </a:lnTo>
                  <a:lnTo>
                    <a:pt x="0" y="0"/>
                  </a:lnTo>
                  <a:lnTo>
                    <a:pt x="4068" y="0"/>
                  </a:lnTo>
                  <a:lnTo>
                    <a:pt x="11042" y="15669"/>
                  </a:lnTo>
                  <a:lnTo>
                    <a:pt x="17726" y="0"/>
                  </a:lnTo>
                  <a:lnTo>
                    <a:pt x="21600" y="0"/>
                  </a:lnTo>
                  <a:lnTo>
                    <a:pt x="11914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8" name="Google Shape;155;p16"/>
            <p:cNvSpPr/>
            <p:nvPr/>
          </p:nvSpPr>
          <p:spPr>
            <a:xfrm>
              <a:off x="2183578" y="202450"/>
              <a:ext cx="130148" cy="1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51" y="21600"/>
                  </a:moveTo>
                  <a:lnTo>
                    <a:pt x="8596" y="12444"/>
                  </a:lnTo>
                  <a:cubicBezTo>
                    <a:pt x="7714" y="12444"/>
                    <a:pt x="6171" y="12444"/>
                    <a:pt x="4188" y="12267"/>
                  </a:cubicBezTo>
                  <a:lnTo>
                    <a:pt x="4188" y="21600"/>
                  </a:lnTo>
                  <a:lnTo>
                    <a:pt x="0" y="21600"/>
                  </a:lnTo>
                  <a:lnTo>
                    <a:pt x="0" y="267"/>
                  </a:lnTo>
                  <a:cubicBezTo>
                    <a:pt x="110" y="267"/>
                    <a:pt x="1212" y="178"/>
                    <a:pt x="3306" y="178"/>
                  </a:cubicBezTo>
                  <a:cubicBezTo>
                    <a:pt x="5290" y="89"/>
                    <a:pt x="6722" y="0"/>
                    <a:pt x="7604" y="0"/>
                  </a:cubicBezTo>
                  <a:cubicBezTo>
                    <a:pt x="14988" y="0"/>
                    <a:pt x="18624" y="2044"/>
                    <a:pt x="18624" y="6133"/>
                  </a:cubicBezTo>
                  <a:cubicBezTo>
                    <a:pt x="18624" y="7467"/>
                    <a:pt x="18073" y="8711"/>
                    <a:pt x="16861" y="9778"/>
                  </a:cubicBezTo>
                  <a:cubicBezTo>
                    <a:pt x="15759" y="10844"/>
                    <a:pt x="14327" y="11556"/>
                    <a:pt x="12673" y="11822"/>
                  </a:cubicBezTo>
                  <a:lnTo>
                    <a:pt x="21600" y="21600"/>
                  </a:lnTo>
                  <a:lnTo>
                    <a:pt x="16751" y="21600"/>
                  </a:lnTo>
                  <a:close/>
                  <a:moveTo>
                    <a:pt x="4188" y="2844"/>
                  </a:moveTo>
                  <a:lnTo>
                    <a:pt x="4188" y="9867"/>
                  </a:lnTo>
                  <a:cubicBezTo>
                    <a:pt x="5180" y="9956"/>
                    <a:pt x="6171" y="9956"/>
                    <a:pt x="7163" y="9956"/>
                  </a:cubicBezTo>
                  <a:cubicBezTo>
                    <a:pt x="9588" y="9956"/>
                    <a:pt x="11461" y="9689"/>
                    <a:pt x="12563" y="9156"/>
                  </a:cubicBezTo>
                  <a:cubicBezTo>
                    <a:pt x="13776" y="8533"/>
                    <a:pt x="14327" y="7556"/>
                    <a:pt x="14327" y="6133"/>
                  </a:cubicBezTo>
                  <a:cubicBezTo>
                    <a:pt x="14327" y="4889"/>
                    <a:pt x="13665" y="4089"/>
                    <a:pt x="12453" y="3556"/>
                  </a:cubicBezTo>
                  <a:cubicBezTo>
                    <a:pt x="11241" y="3022"/>
                    <a:pt x="9257" y="2756"/>
                    <a:pt x="6612" y="2756"/>
                  </a:cubicBezTo>
                  <a:cubicBezTo>
                    <a:pt x="6282" y="2756"/>
                    <a:pt x="5400" y="2756"/>
                    <a:pt x="4188" y="28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79" name="Google Shape;156;p16"/>
            <p:cNvSpPr/>
            <p:nvPr/>
          </p:nvSpPr>
          <p:spPr>
            <a:xfrm>
              <a:off x="2322402" y="202450"/>
              <a:ext cx="15328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26"/>
                  </a:moveTo>
                  <a:cubicBezTo>
                    <a:pt x="0" y="7577"/>
                    <a:pt x="935" y="5052"/>
                    <a:pt x="2805" y="3048"/>
                  </a:cubicBezTo>
                  <a:cubicBezTo>
                    <a:pt x="4675" y="958"/>
                    <a:pt x="7200" y="0"/>
                    <a:pt x="10473" y="0"/>
                  </a:cubicBezTo>
                  <a:cubicBezTo>
                    <a:pt x="14026" y="0"/>
                    <a:pt x="16831" y="871"/>
                    <a:pt x="18701" y="2787"/>
                  </a:cubicBezTo>
                  <a:cubicBezTo>
                    <a:pt x="20665" y="4616"/>
                    <a:pt x="21600" y="7316"/>
                    <a:pt x="21600" y="10626"/>
                  </a:cubicBezTo>
                  <a:cubicBezTo>
                    <a:pt x="21600" y="14110"/>
                    <a:pt x="20665" y="16810"/>
                    <a:pt x="18701" y="18726"/>
                  </a:cubicBezTo>
                  <a:cubicBezTo>
                    <a:pt x="16738" y="20642"/>
                    <a:pt x="14026" y="21600"/>
                    <a:pt x="10473" y="21600"/>
                  </a:cubicBezTo>
                  <a:cubicBezTo>
                    <a:pt x="7200" y="21600"/>
                    <a:pt x="4582" y="20642"/>
                    <a:pt x="2712" y="18552"/>
                  </a:cubicBezTo>
                  <a:cubicBezTo>
                    <a:pt x="935" y="16461"/>
                    <a:pt x="0" y="13848"/>
                    <a:pt x="0" y="10626"/>
                  </a:cubicBezTo>
                  <a:close/>
                  <a:moveTo>
                    <a:pt x="3740" y="10626"/>
                  </a:moveTo>
                  <a:cubicBezTo>
                    <a:pt x="3740" y="13065"/>
                    <a:pt x="4301" y="15068"/>
                    <a:pt x="5423" y="16635"/>
                  </a:cubicBezTo>
                  <a:cubicBezTo>
                    <a:pt x="6639" y="18290"/>
                    <a:pt x="8322" y="19074"/>
                    <a:pt x="10473" y="19074"/>
                  </a:cubicBezTo>
                  <a:cubicBezTo>
                    <a:pt x="12810" y="19074"/>
                    <a:pt x="14681" y="18290"/>
                    <a:pt x="15990" y="16810"/>
                  </a:cubicBezTo>
                  <a:cubicBezTo>
                    <a:pt x="17205" y="15416"/>
                    <a:pt x="17860" y="13326"/>
                    <a:pt x="17860" y="10626"/>
                  </a:cubicBezTo>
                  <a:cubicBezTo>
                    <a:pt x="17860" y="5226"/>
                    <a:pt x="15429" y="2526"/>
                    <a:pt x="10473" y="2526"/>
                  </a:cubicBezTo>
                  <a:cubicBezTo>
                    <a:pt x="8229" y="2526"/>
                    <a:pt x="6545" y="3223"/>
                    <a:pt x="5423" y="4703"/>
                  </a:cubicBezTo>
                  <a:cubicBezTo>
                    <a:pt x="4301" y="6184"/>
                    <a:pt x="3740" y="8100"/>
                    <a:pt x="3740" y="106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0" name="Google Shape;157;p16"/>
            <p:cNvSpPr/>
            <p:nvPr/>
          </p:nvSpPr>
          <p:spPr>
            <a:xfrm>
              <a:off x="2504608" y="205343"/>
              <a:ext cx="112795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45" y="13388"/>
                  </a:moveTo>
                  <a:lnTo>
                    <a:pt x="4745" y="21600"/>
                  </a:lnTo>
                  <a:lnTo>
                    <a:pt x="0" y="21600"/>
                  </a:lnTo>
                  <a:lnTo>
                    <a:pt x="0" y="179"/>
                  </a:lnTo>
                  <a:cubicBezTo>
                    <a:pt x="3621" y="89"/>
                    <a:pt x="5743" y="0"/>
                    <a:pt x="6492" y="0"/>
                  </a:cubicBezTo>
                  <a:cubicBezTo>
                    <a:pt x="16606" y="0"/>
                    <a:pt x="21600" y="2142"/>
                    <a:pt x="21600" y="6248"/>
                  </a:cubicBezTo>
                  <a:cubicBezTo>
                    <a:pt x="21600" y="11068"/>
                    <a:pt x="17230" y="13478"/>
                    <a:pt x="8240" y="13478"/>
                  </a:cubicBezTo>
                  <a:cubicBezTo>
                    <a:pt x="7741" y="13478"/>
                    <a:pt x="6617" y="13478"/>
                    <a:pt x="4745" y="13388"/>
                  </a:cubicBezTo>
                  <a:close/>
                  <a:moveTo>
                    <a:pt x="4745" y="2767"/>
                  </a:moveTo>
                  <a:lnTo>
                    <a:pt x="4745" y="10711"/>
                  </a:lnTo>
                  <a:cubicBezTo>
                    <a:pt x="6742" y="10800"/>
                    <a:pt x="7866" y="10889"/>
                    <a:pt x="7991" y="10889"/>
                  </a:cubicBezTo>
                  <a:cubicBezTo>
                    <a:pt x="13859" y="10889"/>
                    <a:pt x="16731" y="9461"/>
                    <a:pt x="16731" y="6605"/>
                  </a:cubicBezTo>
                  <a:cubicBezTo>
                    <a:pt x="16731" y="3927"/>
                    <a:pt x="13609" y="2678"/>
                    <a:pt x="7366" y="2678"/>
                  </a:cubicBezTo>
                  <a:cubicBezTo>
                    <a:pt x="6742" y="2678"/>
                    <a:pt x="5868" y="2678"/>
                    <a:pt x="4745" y="27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1" name="Google Shape;158;p16"/>
            <p:cNvSpPr/>
            <p:nvPr/>
          </p:nvSpPr>
          <p:spPr>
            <a:xfrm>
              <a:off x="2640539" y="202450"/>
              <a:ext cx="101226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94"/>
                  </a:moveTo>
                  <a:lnTo>
                    <a:pt x="1938" y="17681"/>
                  </a:lnTo>
                  <a:cubicBezTo>
                    <a:pt x="2908" y="18116"/>
                    <a:pt x="4154" y="18377"/>
                    <a:pt x="5677" y="18639"/>
                  </a:cubicBezTo>
                  <a:cubicBezTo>
                    <a:pt x="7062" y="18900"/>
                    <a:pt x="8446" y="19074"/>
                    <a:pt x="9554" y="19074"/>
                  </a:cubicBezTo>
                  <a:cubicBezTo>
                    <a:pt x="11631" y="19074"/>
                    <a:pt x="13292" y="18726"/>
                    <a:pt x="14538" y="18116"/>
                  </a:cubicBezTo>
                  <a:cubicBezTo>
                    <a:pt x="15785" y="17506"/>
                    <a:pt x="16338" y="16723"/>
                    <a:pt x="16338" y="15852"/>
                  </a:cubicBezTo>
                  <a:cubicBezTo>
                    <a:pt x="16338" y="15155"/>
                    <a:pt x="16062" y="14458"/>
                    <a:pt x="15369" y="13848"/>
                  </a:cubicBezTo>
                  <a:cubicBezTo>
                    <a:pt x="14677" y="13239"/>
                    <a:pt x="12877" y="12629"/>
                    <a:pt x="10108" y="11845"/>
                  </a:cubicBezTo>
                  <a:lnTo>
                    <a:pt x="7062" y="11061"/>
                  </a:lnTo>
                  <a:cubicBezTo>
                    <a:pt x="4431" y="10452"/>
                    <a:pt x="2492" y="9668"/>
                    <a:pt x="1523" y="8710"/>
                  </a:cubicBezTo>
                  <a:cubicBezTo>
                    <a:pt x="415" y="7839"/>
                    <a:pt x="0" y="6706"/>
                    <a:pt x="0" y="5400"/>
                  </a:cubicBezTo>
                  <a:cubicBezTo>
                    <a:pt x="0" y="3832"/>
                    <a:pt x="969" y="2526"/>
                    <a:pt x="3046" y="1481"/>
                  </a:cubicBezTo>
                  <a:cubicBezTo>
                    <a:pt x="4985" y="523"/>
                    <a:pt x="7615" y="0"/>
                    <a:pt x="10800" y="0"/>
                  </a:cubicBezTo>
                  <a:cubicBezTo>
                    <a:pt x="15092" y="0"/>
                    <a:pt x="18000" y="348"/>
                    <a:pt x="19662" y="1132"/>
                  </a:cubicBezTo>
                  <a:lnTo>
                    <a:pt x="18138" y="3571"/>
                  </a:lnTo>
                  <a:cubicBezTo>
                    <a:pt x="17446" y="3310"/>
                    <a:pt x="16338" y="3048"/>
                    <a:pt x="14954" y="2787"/>
                  </a:cubicBezTo>
                  <a:cubicBezTo>
                    <a:pt x="13431" y="2526"/>
                    <a:pt x="12185" y="2439"/>
                    <a:pt x="10938" y="2439"/>
                  </a:cubicBezTo>
                  <a:cubicBezTo>
                    <a:pt x="9138" y="2439"/>
                    <a:pt x="7754" y="2700"/>
                    <a:pt x="6785" y="3223"/>
                  </a:cubicBezTo>
                  <a:cubicBezTo>
                    <a:pt x="5677" y="3832"/>
                    <a:pt x="5123" y="4529"/>
                    <a:pt x="5123" y="5400"/>
                  </a:cubicBezTo>
                  <a:cubicBezTo>
                    <a:pt x="5123" y="5923"/>
                    <a:pt x="5400" y="6358"/>
                    <a:pt x="5677" y="6794"/>
                  </a:cubicBezTo>
                  <a:cubicBezTo>
                    <a:pt x="6092" y="7229"/>
                    <a:pt x="6646" y="7665"/>
                    <a:pt x="7338" y="7926"/>
                  </a:cubicBezTo>
                  <a:cubicBezTo>
                    <a:pt x="7892" y="8187"/>
                    <a:pt x="9277" y="8623"/>
                    <a:pt x="11354" y="9145"/>
                  </a:cubicBezTo>
                  <a:lnTo>
                    <a:pt x="14400" y="10016"/>
                  </a:lnTo>
                  <a:cubicBezTo>
                    <a:pt x="17031" y="10626"/>
                    <a:pt x="18969" y="11497"/>
                    <a:pt x="19938" y="12368"/>
                  </a:cubicBezTo>
                  <a:cubicBezTo>
                    <a:pt x="21046" y="13326"/>
                    <a:pt x="21600" y="14545"/>
                    <a:pt x="21600" y="16026"/>
                  </a:cubicBezTo>
                  <a:cubicBezTo>
                    <a:pt x="21600" y="17594"/>
                    <a:pt x="20354" y="18900"/>
                    <a:pt x="18138" y="20032"/>
                  </a:cubicBezTo>
                  <a:cubicBezTo>
                    <a:pt x="15785" y="21077"/>
                    <a:pt x="12600" y="21600"/>
                    <a:pt x="8723" y="21600"/>
                  </a:cubicBezTo>
                  <a:cubicBezTo>
                    <a:pt x="5400" y="21600"/>
                    <a:pt x="2492" y="21165"/>
                    <a:pt x="0" y="202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2" name="Google Shape;159;p16"/>
            <p:cNvSpPr/>
            <p:nvPr/>
          </p:nvSpPr>
          <p:spPr>
            <a:xfrm>
              <a:off x="2770686" y="205343"/>
              <a:ext cx="130148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58" y="21600"/>
                  </a:moveTo>
                  <a:lnTo>
                    <a:pt x="8308" y="11700"/>
                  </a:lnTo>
                  <a:lnTo>
                    <a:pt x="4209" y="15750"/>
                  </a:lnTo>
                  <a:lnTo>
                    <a:pt x="42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209" y="0"/>
                  </a:lnTo>
                  <a:lnTo>
                    <a:pt x="4209" y="11790"/>
                  </a:lnTo>
                  <a:lnTo>
                    <a:pt x="15618" y="0"/>
                  </a:lnTo>
                  <a:lnTo>
                    <a:pt x="20382" y="0"/>
                  </a:lnTo>
                  <a:lnTo>
                    <a:pt x="11188" y="9360"/>
                  </a:lnTo>
                  <a:lnTo>
                    <a:pt x="21600" y="21600"/>
                  </a:lnTo>
                  <a:lnTo>
                    <a:pt x="1705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3" name="Google Shape;160;p16"/>
            <p:cNvSpPr/>
            <p:nvPr/>
          </p:nvSpPr>
          <p:spPr>
            <a:xfrm>
              <a:off x="2900833" y="156176"/>
              <a:ext cx="150393" cy="21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26" y="21600"/>
                  </a:moveTo>
                  <a:lnTo>
                    <a:pt x="15726" y="18171"/>
                  </a:lnTo>
                  <a:lnTo>
                    <a:pt x="5968" y="18171"/>
                  </a:lnTo>
                  <a:lnTo>
                    <a:pt x="4074" y="21600"/>
                  </a:lnTo>
                  <a:lnTo>
                    <a:pt x="0" y="21600"/>
                  </a:lnTo>
                  <a:lnTo>
                    <a:pt x="10705" y="4937"/>
                  </a:lnTo>
                  <a:lnTo>
                    <a:pt x="11653" y="4937"/>
                  </a:lnTo>
                  <a:lnTo>
                    <a:pt x="21600" y="21600"/>
                  </a:lnTo>
                  <a:lnTo>
                    <a:pt x="17526" y="21600"/>
                  </a:lnTo>
                  <a:close/>
                  <a:moveTo>
                    <a:pt x="10989" y="9257"/>
                  </a:moveTo>
                  <a:lnTo>
                    <a:pt x="6916" y="16457"/>
                  </a:lnTo>
                  <a:lnTo>
                    <a:pt x="14779" y="16457"/>
                  </a:lnTo>
                  <a:lnTo>
                    <a:pt x="10989" y="9257"/>
                  </a:lnTo>
                  <a:close/>
                  <a:moveTo>
                    <a:pt x="15347" y="0"/>
                  </a:moveTo>
                  <a:lnTo>
                    <a:pt x="11274" y="3771"/>
                  </a:lnTo>
                  <a:lnTo>
                    <a:pt x="8811" y="3771"/>
                  </a:lnTo>
                  <a:lnTo>
                    <a:pt x="11842" y="0"/>
                  </a:lnTo>
                  <a:lnTo>
                    <a:pt x="1534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4" name="Google Shape;161;p16"/>
            <p:cNvSpPr/>
            <p:nvPr/>
          </p:nvSpPr>
          <p:spPr>
            <a:xfrm>
              <a:off x="3149559" y="205343"/>
              <a:ext cx="127255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231" y="0"/>
                  </a:lnTo>
                  <a:lnTo>
                    <a:pt x="4231" y="14518"/>
                  </a:lnTo>
                  <a:cubicBezTo>
                    <a:pt x="4231" y="15846"/>
                    <a:pt x="4788" y="16908"/>
                    <a:pt x="6012" y="17793"/>
                  </a:cubicBezTo>
                  <a:cubicBezTo>
                    <a:pt x="7126" y="18590"/>
                    <a:pt x="8796" y="19033"/>
                    <a:pt x="10689" y="19033"/>
                  </a:cubicBezTo>
                  <a:cubicBezTo>
                    <a:pt x="12804" y="19033"/>
                    <a:pt x="14474" y="18590"/>
                    <a:pt x="15588" y="17793"/>
                  </a:cubicBezTo>
                  <a:cubicBezTo>
                    <a:pt x="16812" y="16997"/>
                    <a:pt x="17369" y="15846"/>
                    <a:pt x="17369" y="14518"/>
                  </a:cubicBezTo>
                  <a:lnTo>
                    <a:pt x="17369" y="0"/>
                  </a:lnTo>
                  <a:lnTo>
                    <a:pt x="21600" y="0"/>
                  </a:lnTo>
                  <a:lnTo>
                    <a:pt x="21600" y="14784"/>
                  </a:lnTo>
                  <a:cubicBezTo>
                    <a:pt x="21600" y="16908"/>
                    <a:pt x="20709" y="18590"/>
                    <a:pt x="18705" y="19830"/>
                  </a:cubicBezTo>
                  <a:cubicBezTo>
                    <a:pt x="16812" y="21069"/>
                    <a:pt x="14140" y="21600"/>
                    <a:pt x="10800" y="21600"/>
                  </a:cubicBezTo>
                  <a:cubicBezTo>
                    <a:pt x="7348" y="21600"/>
                    <a:pt x="4676" y="21069"/>
                    <a:pt x="2784" y="19830"/>
                  </a:cubicBezTo>
                  <a:cubicBezTo>
                    <a:pt x="891" y="18679"/>
                    <a:pt x="0" y="16997"/>
                    <a:pt x="0" y="147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5" name="Google Shape;162;p16"/>
            <p:cNvSpPr/>
            <p:nvPr/>
          </p:nvSpPr>
          <p:spPr>
            <a:xfrm>
              <a:off x="3314412" y="205343"/>
              <a:ext cx="127255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6" y="21600"/>
                  </a:moveTo>
                  <a:lnTo>
                    <a:pt x="4071" y="6020"/>
                  </a:lnTo>
                  <a:lnTo>
                    <a:pt x="4071" y="21246"/>
                  </a:lnTo>
                  <a:lnTo>
                    <a:pt x="0" y="21246"/>
                  </a:lnTo>
                  <a:lnTo>
                    <a:pt x="0" y="0"/>
                  </a:lnTo>
                  <a:lnTo>
                    <a:pt x="1696" y="0"/>
                  </a:lnTo>
                  <a:lnTo>
                    <a:pt x="17529" y="14695"/>
                  </a:lnTo>
                  <a:lnTo>
                    <a:pt x="1752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35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6" name="Google Shape;163;p16"/>
            <p:cNvSpPr/>
            <p:nvPr/>
          </p:nvSpPr>
          <p:spPr>
            <a:xfrm>
              <a:off x="3485049" y="205343"/>
              <a:ext cx="23138" cy="16196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7" name="Google Shape;164;p16"/>
            <p:cNvSpPr/>
            <p:nvPr/>
          </p:nvSpPr>
          <p:spPr>
            <a:xfrm>
              <a:off x="3551568" y="205343"/>
              <a:ext cx="109903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45" y="2610"/>
                  </a:moveTo>
                  <a:lnTo>
                    <a:pt x="4945" y="8640"/>
                  </a:lnTo>
                  <a:lnTo>
                    <a:pt x="16786" y="8640"/>
                  </a:lnTo>
                  <a:lnTo>
                    <a:pt x="16786" y="11160"/>
                  </a:lnTo>
                  <a:lnTo>
                    <a:pt x="4945" y="11160"/>
                  </a:lnTo>
                  <a:lnTo>
                    <a:pt x="4945" y="18990"/>
                  </a:lnTo>
                  <a:lnTo>
                    <a:pt x="21340" y="18990"/>
                  </a:lnTo>
                  <a:lnTo>
                    <a:pt x="2134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4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8" name="Google Shape;165;p16"/>
            <p:cNvSpPr/>
            <p:nvPr/>
          </p:nvSpPr>
          <p:spPr>
            <a:xfrm>
              <a:off x="1891470" y="480097"/>
              <a:ext cx="92550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5" y="2610"/>
                  </a:moveTo>
                  <a:lnTo>
                    <a:pt x="4985" y="8640"/>
                  </a:lnTo>
                  <a:lnTo>
                    <a:pt x="16917" y="8640"/>
                  </a:lnTo>
                  <a:lnTo>
                    <a:pt x="16917" y="11160"/>
                  </a:lnTo>
                  <a:lnTo>
                    <a:pt x="4985" y="11160"/>
                  </a:lnTo>
                  <a:lnTo>
                    <a:pt x="4985" y="18990"/>
                  </a:lnTo>
                  <a:lnTo>
                    <a:pt x="21449" y="18990"/>
                  </a:lnTo>
                  <a:lnTo>
                    <a:pt x="2144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8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89" name="Google Shape;166;p16"/>
            <p:cNvSpPr/>
            <p:nvPr/>
          </p:nvSpPr>
          <p:spPr>
            <a:xfrm>
              <a:off x="1992696" y="523480"/>
              <a:ext cx="104118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5" y="21600"/>
                  </a:moveTo>
                  <a:lnTo>
                    <a:pt x="10125" y="21600"/>
                  </a:lnTo>
                  <a:lnTo>
                    <a:pt x="0" y="0"/>
                  </a:lnTo>
                  <a:lnTo>
                    <a:pt x="4590" y="0"/>
                  </a:lnTo>
                  <a:lnTo>
                    <a:pt x="10800" y="14760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05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0" name="Google Shape;167;p16"/>
            <p:cNvSpPr/>
            <p:nvPr/>
          </p:nvSpPr>
          <p:spPr>
            <a:xfrm>
              <a:off x="2111274" y="520587"/>
              <a:ext cx="69413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103"/>
                  </a:moveTo>
                  <a:cubicBezTo>
                    <a:pt x="17525" y="3499"/>
                    <a:pt x="16098" y="3258"/>
                    <a:pt x="14672" y="3258"/>
                  </a:cubicBezTo>
                  <a:cubicBezTo>
                    <a:pt x="12430" y="3258"/>
                    <a:pt x="10392" y="3861"/>
                    <a:pt x="8762" y="5068"/>
                  </a:cubicBezTo>
                  <a:cubicBezTo>
                    <a:pt x="7132" y="6275"/>
                    <a:pt x="6317" y="7723"/>
                    <a:pt x="6317" y="9533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317" y="483"/>
                  </a:lnTo>
                  <a:lnTo>
                    <a:pt x="6317" y="3861"/>
                  </a:lnTo>
                  <a:cubicBezTo>
                    <a:pt x="8558" y="1327"/>
                    <a:pt x="12023" y="0"/>
                    <a:pt x="16709" y="0"/>
                  </a:cubicBezTo>
                  <a:cubicBezTo>
                    <a:pt x="17728" y="0"/>
                    <a:pt x="19358" y="121"/>
                    <a:pt x="21600" y="362"/>
                  </a:cubicBezTo>
                  <a:lnTo>
                    <a:pt x="18951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1" name="Google Shape;168;p16"/>
            <p:cNvSpPr/>
            <p:nvPr/>
          </p:nvSpPr>
          <p:spPr>
            <a:xfrm>
              <a:off x="2186470" y="520587"/>
              <a:ext cx="104119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951" y="4957"/>
                    <a:pt x="2989" y="2951"/>
                  </a:cubicBezTo>
                  <a:cubicBezTo>
                    <a:pt x="4891" y="1062"/>
                    <a:pt x="7608" y="0"/>
                    <a:pt x="10868" y="0"/>
                  </a:cubicBezTo>
                  <a:cubicBezTo>
                    <a:pt x="14264" y="0"/>
                    <a:pt x="16845" y="944"/>
                    <a:pt x="18747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046"/>
                    <a:pt x="20649" y="16761"/>
                    <a:pt x="18747" y="18649"/>
                  </a:cubicBezTo>
                  <a:cubicBezTo>
                    <a:pt x="16709" y="20656"/>
                    <a:pt x="14128" y="21600"/>
                    <a:pt x="10868" y="21600"/>
                  </a:cubicBezTo>
                  <a:cubicBezTo>
                    <a:pt x="7472" y="21600"/>
                    <a:pt x="4755" y="20538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521" y="18531"/>
                    <a:pt x="10868" y="18531"/>
                  </a:cubicBezTo>
                  <a:cubicBezTo>
                    <a:pt x="12770" y="18531"/>
                    <a:pt x="14400" y="17823"/>
                    <a:pt x="15487" y="16525"/>
                  </a:cubicBezTo>
                  <a:cubicBezTo>
                    <a:pt x="16574" y="15108"/>
                    <a:pt x="17117" y="13220"/>
                    <a:pt x="17117" y="10741"/>
                  </a:cubicBezTo>
                  <a:cubicBezTo>
                    <a:pt x="17117" y="5666"/>
                    <a:pt x="15079" y="3069"/>
                    <a:pt x="10868" y="3069"/>
                  </a:cubicBezTo>
                  <a:cubicBezTo>
                    <a:pt x="8830" y="3069"/>
                    <a:pt x="7336" y="3777"/>
                    <a:pt x="6113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2" name="Google Shape;169;p16"/>
            <p:cNvSpPr/>
            <p:nvPr/>
          </p:nvSpPr>
          <p:spPr>
            <a:xfrm>
              <a:off x="2307941" y="520587"/>
              <a:ext cx="104119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8" y="14806"/>
                  </a:moveTo>
                  <a:lnTo>
                    <a:pt x="4488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488" y="348"/>
                  </a:lnTo>
                  <a:lnTo>
                    <a:pt x="4488" y="1568"/>
                  </a:lnTo>
                  <a:cubicBezTo>
                    <a:pt x="6031" y="523"/>
                    <a:pt x="8135" y="0"/>
                    <a:pt x="10379" y="0"/>
                  </a:cubicBezTo>
                  <a:cubicBezTo>
                    <a:pt x="13886" y="0"/>
                    <a:pt x="16691" y="697"/>
                    <a:pt x="18655" y="2090"/>
                  </a:cubicBezTo>
                  <a:cubicBezTo>
                    <a:pt x="20618" y="3397"/>
                    <a:pt x="21600" y="5400"/>
                    <a:pt x="21600" y="8013"/>
                  </a:cubicBezTo>
                  <a:cubicBezTo>
                    <a:pt x="21600" y="10365"/>
                    <a:pt x="20618" y="12194"/>
                    <a:pt x="18655" y="13674"/>
                  </a:cubicBezTo>
                  <a:cubicBezTo>
                    <a:pt x="16691" y="15155"/>
                    <a:pt x="13745" y="15939"/>
                    <a:pt x="10099" y="15939"/>
                  </a:cubicBezTo>
                  <a:cubicBezTo>
                    <a:pt x="8977" y="15939"/>
                    <a:pt x="7855" y="15765"/>
                    <a:pt x="6732" y="15590"/>
                  </a:cubicBezTo>
                  <a:cubicBezTo>
                    <a:pt x="5470" y="15329"/>
                    <a:pt x="4769" y="15068"/>
                    <a:pt x="4488" y="14806"/>
                  </a:cubicBezTo>
                  <a:close/>
                  <a:moveTo>
                    <a:pt x="4488" y="3658"/>
                  </a:moveTo>
                  <a:lnTo>
                    <a:pt x="4488" y="12542"/>
                  </a:lnTo>
                  <a:cubicBezTo>
                    <a:pt x="4769" y="12803"/>
                    <a:pt x="5330" y="13065"/>
                    <a:pt x="6171" y="13239"/>
                  </a:cubicBezTo>
                  <a:cubicBezTo>
                    <a:pt x="7013" y="13500"/>
                    <a:pt x="7995" y="13587"/>
                    <a:pt x="8836" y="13587"/>
                  </a:cubicBezTo>
                  <a:cubicBezTo>
                    <a:pt x="14166" y="13587"/>
                    <a:pt x="16971" y="11758"/>
                    <a:pt x="16971" y="7926"/>
                  </a:cubicBezTo>
                  <a:cubicBezTo>
                    <a:pt x="16971" y="6010"/>
                    <a:pt x="16270" y="4529"/>
                    <a:pt x="15008" y="3658"/>
                  </a:cubicBezTo>
                  <a:cubicBezTo>
                    <a:pt x="13745" y="2787"/>
                    <a:pt x="11642" y="2352"/>
                    <a:pt x="8836" y="2352"/>
                  </a:cubicBezTo>
                  <a:cubicBezTo>
                    <a:pt x="8135" y="2352"/>
                    <a:pt x="7434" y="2439"/>
                    <a:pt x="6592" y="2700"/>
                  </a:cubicBezTo>
                  <a:cubicBezTo>
                    <a:pt x="5610" y="2961"/>
                    <a:pt x="4909" y="3310"/>
                    <a:pt x="4488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3" name="Google Shape;170;p16"/>
            <p:cNvSpPr/>
            <p:nvPr/>
          </p:nvSpPr>
          <p:spPr>
            <a:xfrm>
              <a:off x="2420735" y="520587"/>
              <a:ext cx="78089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259" y="17823"/>
                    <a:pt x="7889" y="18413"/>
                    <a:pt x="9955" y="18413"/>
                  </a:cubicBezTo>
                  <a:cubicBezTo>
                    <a:pt x="13523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503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127" y="2479"/>
                    <a:pt x="3193" y="1416"/>
                  </a:cubicBezTo>
                  <a:cubicBezTo>
                    <a:pt x="5071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19910" y="1416"/>
                  </a:cubicBezTo>
                  <a:lnTo>
                    <a:pt x="18407" y="4839"/>
                  </a:lnTo>
                  <a:cubicBezTo>
                    <a:pt x="15965" y="3659"/>
                    <a:pt x="13711" y="3187"/>
                    <a:pt x="11270" y="3187"/>
                  </a:cubicBezTo>
                  <a:cubicBezTo>
                    <a:pt x="9955" y="3187"/>
                    <a:pt x="8828" y="3305"/>
                    <a:pt x="7701" y="3777"/>
                  </a:cubicBezTo>
                  <a:cubicBezTo>
                    <a:pt x="6762" y="4131"/>
                    <a:pt x="6386" y="4721"/>
                    <a:pt x="6386" y="5311"/>
                  </a:cubicBezTo>
                  <a:cubicBezTo>
                    <a:pt x="6386" y="6610"/>
                    <a:pt x="7513" y="7672"/>
                    <a:pt x="9955" y="8380"/>
                  </a:cubicBezTo>
                  <a:lnTo>
                    <a:pt x="14087" y="9561"/>
                  </a:lnTo>
                  <a:cubicBezTo>
                    <a:pt x="16717" y="10269"/>
                    <a:pt x="18595" y="11095"/>
                    <a:pt x="19722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473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005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4" name="Google Shape;171;p16"/>
            <p:cNvSpPr/>
            <p:nvPr/>
          </p:nvSpPr>
          <p:spPr>
            <a:xfrm>
              <a:off x="2516176" y="474313"/>
              <a:ext cx="9833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51" y="21600"/>
                  </a:moveTo>
                  <a:lnTo>
                    <a:pt x="8522" y="13935"/>
                  </a:lnTo>
                  <a:lnTo>
                    <a:pt x="4555" y="16461"/>
                  </a:lnTo>
                  <a:lnTo>
                    <a:pt x="4555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55" y="0"/>
                  </a:lnTo>
                  <a:lnTo>
                    <a:pt x="4555" y="13413"/>
                  </a:lnTo>
                  <a:lnTo>
                    <a:pt x="14547" y="6358"/>
                  </a:lnTo>
                  <a:lnTo>
                    <a:pt x="19837" y="6358"/>
                  </a:lnTo>
                  <a:lnTo>
                    <a:pt x="11608" y="12106"/>
                  </a:lnTo>
                  <a:lnTo>
                    <a:pt x="21600" y="21600"/>
                  </a:lnTo>
                  <a:lnTo>
                    <a:pt x="16751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5" name="Google Shape;172;p16"/>
            <p:cNvSpPr/>
            <p:nvPr/>
          </p:nvSpPr>
          <p:spPr>
            <a:xfrm>
              <a:off x="2617402" y="462744"/>
              <a:ext cx="107010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14534"/>
                  </a:moveTo>
                  <a:lnTo>
                    <a:pt x="4400" y="14534"/>
                  </a:lnTo>
                  <a:cubicBezTo>
                    <a:pt x="4400" y="16140"/>
                    <a:pt x="5067" y="17425"/>
                    <a:pt x="6533" y="18308"/>
                  </a:cubicBezTo>
                  <a:cubicBezTo>
                    <a:pt x="7867" y="19111"/>
                    <a:pt x="9600" y="19432"/>
                    <a:pt x="11733" y="19432"/>
                  </a:cubicBezTo>
                  <a:cubicBezTo>
                    <a:pt x="14133" y="19432"/>
                    <a:pt x="16133" y="19030"/>
                    <a:pt x="17733" y="18228"/>
                  </a:cubicBezTo>
                  <a:lnTo>
                    <a:pt x="19467" y="19994"/>
                  </a:lnTo>
                  <a:cubicBezTo>
                    <a:pt x="18800" y="20396"/>
                    <a:pt x="17733" y="20717"/>
                    <a:pt x="16533" y="21038"/>
                  </a:cubicBezTo>
                  <a:cubicBezTo>
                    <a:pt x="14800" y="21359"/>
                    <a:pt x="12933" y="21600"/>
                    <a:pt x="10933" y="21600"/>
                  </a:cubicBezTo>
                  <a:cubicBezTo>
                    <a:pt x="8000" y="21600"/>
                    <a:pt x="5467" y="20958"/>
                    <a:pt x="3333" y="19753"/>
                  </a:cubicBezTo>
                  <a:cubicBezTo>
                    <a:pt x="1067" y="18468"/>
                    <a:pt x="0" y="16622"/>
                    <a:pt x="0" y="14454"/>
                  </a:cubicBezTo>
                  <a:cubicBezTo>
                    <a:pt x="0" y="12125"/>
                    <a:pt x="1200" y="10198"/>
                    <a:pt x="3467" y="8833"/>
                  </a:cubicBezTo>
                  <a:cubicBezTo>
                    <a:pt x="5600" y="7548"/>
                    <a:pt x="8133" y="6906"/>
                    <a:pt x="10933" y="6906"/>
                  </a:cubicBezTo>
                  <a:cubicBezTo>
                    <a:pt x="14267" y="6906"/>
                    <a:pt x="16933" y="7468"/>
                    <a:pt x="18800" y="8672"/>
                  </a:cubicBezTo>
                  <a:cubicBezTo>
                    <a:pt x="20667" y="9716"/>
                    <a:pt x="21600" y="11161"/>
                    <a:pt x="21600" y="12928"/>
                  </a:cubicBezTo>
                  <a:cubicBezTo>
                    <a:pt x="21600" y="13490"/>
                    <a:pt x="21467" y="14052"/>
                    <a:pt x="21200" y="14534"/>
                  </a:cubicBezTo>
                  <a:close/>
                  <a:moveTo>
                    <a:pt x="11200" y="9074"/>
                  </a:moveTo>
                  <a:cubicBezTo>
                    <a:pt x="9333" y="9074"/>
                    <a:pt x="7733" y="9395"/>
                    <a:pt x="6533" y="10117"/>
                  </a:cubicBezTo>
                  <a:cubicBezTo>
                    <a:pt x="5333" y="10840"/>
                    <a:pt x="4667" y="11643"/>
                    <a:pt x="4400" y="12687"/>
                  </a:cubicBezTo>
                  <a:lnTo>
                    <a:pt x="17467" y="12687"/>
                  </a:lnTo>
                  <a:cubicBezTo>
                    <a:pt x="17467" y="11643"/>
                    <a:pt x="16933" y="10840"/>
                    <a:pt x="15867" y="10117"/>
                  </a:cubicBezTo>
                  <a:cubicBezTo>
                    <a:pt x="14667" y="9395"/>
                    <a:pt x="13200" y="9074"/>
                    <a:pt x="11200" y="9074"/>
                  </a:cubicBezTo>
                  <a:close/>
                  <a:moveTo>
                    <a:pt x="16533" y="0"/>
                  </a:moveTo>
                  <a:lnTo>
                    <a:pt x="11600" y="4336"/>
                  </a:lnTo>
                  <a:lnTo>
                    <a:pt x="8533" y="4336"/>
                  </a:lnTo>
                  <a:lnTo>
                    <a:pt x="12267" y="0"/>
                  </a:lnTo>
                  <a:lnTo>
                    <a:pt x="1653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6" name="Google Shape;173;p16"/>
            <p:cNvSpPr/>
            <p:nvPr/>
          </p:nvSpPr>
          <p:spPr>
            <a:xfrm>
              <a:off x="2802500" y="520587"/>
              <a:ext cx="7519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259" y="17823"/>
                    <a:pt x="7889" y="18413"/>
                    <a:pt x="9955" y="18413"/>
                  </a:cubicBezTo>
                  <a:cubicBezTo>
                    <a:pt x="13523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503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127" y="2479"/>
                    <a:pt x="3193" y="1416"/>
                  </a:cubicBezTo>
                  <a:cubicBezTo>
                    <a:pt x="5071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20097" y="1416"/>
                  </a:cubicBezTo>
                  <a:lnTo>
                    <a:pt x="18407" y="4839"/>
                  </a:lnTo>
                  <a:cubicBezTo>
                    <a:pt x="15965" y="3659"/>
                    <a:pt x="13711" y="3187"/>
                    <a:pt x="11270" y="3187"/>
                  </a:cubicBezTo>
                  <a:cubicBezTo>
                    <a:pt x="9955" y="3187"/>
                    <a:pt x="8828" y="3305"/>
                    <a:pt x="7889" y="3777"/>
                  </a:cubicBezTo>
                  <a:cubicBezTo>
                    <a:pt x="6950" y="4131"/>
                    <a:pt x="6386" y="4721"/>
                    <a:pt x="6386" y="5311"/>
                  </a:cubicBezTo>
                  <a:cubicBezTo>
                    <a:pt x="6386" y="6610"/>
                    <a:pt x="7513" y="7672"/>
                    <a:pt x="9955" y="8380"/>
                  </a:cubicBezTo>
                  <a:lnTo>
                    <a:pt x="14275" y="9561"/>
                  </a:lnTo>
                  <a:cubicBezTo>
                    <a:pt x="16717" y="10269"/>
                    <a:pt x="18595" y="11095"/>
                    <a:pt x="19722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473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005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7" name="Google Shape;174;p16"/>
            <p:cNvSpPr/>
            <p:nvPr/>
          </p:nvSpPr>
          <p:spPr>
            <a:xfrm>
              <a:off x="2889264" y="491666"/>
              <a:ext cx="75198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7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3857" y="4642"/>
                  </a:lnTo>
                  <a:lnTo>
                    <a:pt x="3857" y="1137"/>
                  </a:lnTo>
                  <a:lnTo>
                    <a:pt x="10029" y="0"/>
                  </a:lnTo>
                  <a:lnTo>
                    <a:pt x="10029" y="4642"/>
                  </a:lnTo>
                  <a:lnTo>
                    <a:pt x="19286" y="4642"/>
                  </a:lnTo>
                  <a:lnTo>
                    <a:pt x="19286" y="6916"/>
                  </a:lnTo>
                  <a:lnTo>
                    <a:pt x="10029" y="6916"/>
                  </a:lnTo>
                  <a:lnTo>
                    <a:pt x="10029" y="15253"/>
                  </a:lnTo>
                  <a:cubicBezTo>
                    <a:pt x="10029" y="16579"/>
                    <a:pt x="10414" y="17621"/>
                    <a:pt x="11379" y="18189"/>
                  </a:cubicBezTo>
                  <a:cubicBezTo>
                    <a:pt x="12343" y="18758"/>
                    <a:pt x="13886" y="19042"/>
                    <a:pt x="16007" y="19042"/>
                  </a:cubicBezTo>
                  <a:cubicBezTo>
                    <a:pt x="17550" y="19042"/>
                    <a:pt x="19093" y="18853"/>
                    <a:pt x="20829" y="18474"/>
                  </a:cubicBezTo>
                  <a:lnTo>
                    <a:pt x="21600" y="21126"/>
                  </a:lnTo>
                  <a:cubicBezTo>
                    <a:pt x="19286" y="21411"/>
                    <a:pt x="16393" y="21600"/>
                    <a:pt x="13500" y="21600"/>
                  </a:cubicBezTo>
                  <a:cubicBezTo>
                    <a:pt x="10800" y="21600"/>
                    <a:pt x="8486" y="21126"/>
                    <a:pt x="6750" y="20084"/>
                  </a:cubicBezTo>
                  <a:cubicBezTo>
                    <a:pt x="4821" y="19137"/>
                    <a:pt x="3857" y="17905"/>
                    <a:pt x="3857" y="16389"/>
                  </a:cubicBezTo>
                  <a:lnTo>
                    <a:pt x="3857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8" name="Google Shape;175;p16"/>
            <p:cNvSpPr/>
            <p:nvPr/>
          </p:nvSpPr>
          <p:spPr>
            <a:xfrm>
              <a:off x="2981813" y="520587"/>
              <a:ext cx="72305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103"/>
                  </a:moveTo>
                  <a:cubicBezTo>
                    <a:pt x="17525" y="3499"/>
                    <a:pt x="16098" y="3258"/>
                    <a:pt x="14672" y="3258"/>
                  </a:cubicBezTo>
                  <a:cubicBezTo>
                    <a:pt x="12430" y="3258"/>
                    <a:pt x="10392" y="3861"/>
                    <a:pt x="8762" y="5068"/>
                  </a:cubicBezTo>
                  <a:cubicBezTo>
                    <a:pt x="7132" y="6275"/>
                    <a:pt x="6317" y="7723"/>
                    <a:pt x="6317" y="9533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317" y="483"/>
                  </a:lnTo>
                  <a:lnTo>
                    <a:pt x="6317" y="3861"/>
                  </a:lnTo>
                  <a:cubicBezTo>
                    <a:pt x="8558" y="1327"/>
                    <a:pt x="12023" y="0"/>
                    <a:pt x="16506" y="0"/>
                  </a:cubicBezTo>
                  <a:cubicBezTo>
                    <a:pt x="17728" y="0"/>
                    <a:pt x="19358" y="121"/>
                    <a:pt x="21600" y="362"/>
                  </a:cubicBezTo>
                  <a:lnTo>
                    <a:pt x="18951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199" name="Google Shape;176;p16"/>
            <p:cNvSpPr/>
            <p:nvPr/>
          </p:nvSpPr>
          <p:spPr>
            <a:xfrm>
              <a:off x="3062794" y="523480"/>
              <a:ext cx="95442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342"/>
                    <a:pt x="9969" y="18342"/>
                  </a:cubicBezTo>
                  <a:cubicBezTo>
                    <a:pt x="11480" y="18342"/>
                    <a:pt x="12990" y="17980"/>
                    <a:pt x="14199" y="17377"/>
                  </a:cubicBezTo>
                  <a:cubicBezTo>
                    <a:pt x="15558" y="16653"/>
                    <a:pt x="16464" y="15808"/>
                    <a:pt x="16766" y="14842"/>
                  </a:cubicBezTo>
                  <a:lnTo>
                    <a:pt x="16766" y="0"/>
                  </a:lnTo>
                  <a:lnTo>
                    <a:pt x="21600" y="0"/>
                  </a:lnTo>
                  <a:lnTo>
                    <a:pt x="21600" y="21117"/>
                  </a:lnTo>
                  <a:lnTo>
                    <a:pt x="16766" y="21117"/>
                  </a:lnTo>
                  <a:lnTo>
                    <a:pt x="16766" y="18221"/>
                  </a:lnTo>
                  <a:cubicBezTo>
                    <a:pt x="16313" y="19066"/>
                    <a:pt x="15256" y="19790"/>
                    <a:pt x="13594" y="20514"/>
                  </a:cubicBezTo>
                  <a:cubicBezTo>
                    <a:pt x="12084" y="21238"/>
                    <a:pt x="10422" y="21600"/>
                    <a:pt x="8912" y="21600"/>
                  </a:cubicBezTo>
                  <a:cubicBezTo>
                    <a:pt x="6042" y="21600"/>
                    <a:pt x="3776" y="20876"/>
                    <a:pt x="2266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0" name="Google Shape;177;p16"/>
            <p:cNvSpPr/>
            <p:nvPr/>
          </p:nvSpPr>
          <p:spPr>
            <a:xfrm>
              <a:off x="3181372" y="474313"/>
              <a:ext cx="9833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4" y="21600"/>
                  </a:moveTo>
                  <a:lnTo>
                    <a:pt x="8522" y="13935"/>
                  </a:lnTo>
                  <a:lnTo>
                    <a:pt x="4555" y="16461"/>
                  </a:lnTo>
                  <a:lnTo>
                    <a:pt x="4555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55" y="0"/>
                  </a:lnTo>
                  <a:lnTo>
                    <a:pt x="4555" y="13413"/>
                  </a:lnTo>
                  <a:lnTo>
                    <a:pt x="14400" y="6358"/>
                  </a:lnTo>
                  <a:lnTo>
                    <a:pt x="19837" y="6358"/>
                  </a:lnTo>
                  <a:lnTo>
                    <a:pt x="11461" y="12106"/>
                  </a:lnTo>
                  <a:lnTo>
                    <a:pt x="21600" y="21600"/>
                  </a:lnTo>
                  <a:lnTo>
                    <a:pt x="16604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1" name="Google Shape;178;p16"/>
            <p:cNvSpPr/>
            <p:nvPr/>
          </p:nvSpPr>
          <p:spPr>
            <a:xfrm>
              <a:off x="3285490" y="491666"/>
              <a:ext cx="72305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7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3857" y="4642"/>
                  </a:lnTo>
                  <a:lnTo>
                    <a:pt x="3857" y="1137"/>
                  </a:lnTo>
                  <a:lnTo>
                    <a:pt x="9836" y="0"/>
                  </a:lnTo>
                  <a:lnTo>
                    <a:pt x="9836" y="4642"/>
                  </a:lnTo>
                  <a:lnTo>
                    <a:pt x="19093" y="4642"/>
                  </a:lnTo>
                  <a:lnTo>
                    <a:pt x="19093" y="6916"/>
                  </a:lnTo>
                  <a:lnTo>
                    <a:pt x="9836" y="6916"/>
                  </a:lnTo>
                  <a:lnTo>
                    <a:pt x="9836" y="15253"/>
                  </a:lnTo>
                  <a:cubicBezTo>
                    <a:pt x="9836" y="16579"/>
                    <a:pt x="10414" y="17621"/>
                    <a:pt x="11379" y="18189"/>
                  </a:cubicBezTo>
                  <a:cubicBezTo>
                    <a:pt x="12343" y="18758"/>
                    <a:pt x="13886" y="19042"/>
                    <a:pt x="16007" y="19042"/>
                  </a:cubicBezTo>
                  <a:cubicBezTo>
                    <a:pt x="17550" y="19042"/>
                    <a:pt x="19093" y="18853"/>
                    <a:pt x="20636" y="18474"/>
                  </a:cubicBezTo>
                  <a:lnTo>
                    <a:pt x="21600" y="21126"/>
                  </a:lnTo>
                  <a:cubicBezTo>
                    <a:pt x="19093" y="21411"/>
                    <a:pt x="16393" y="21600"/>
                    <a:pt x="13500" y="21600"/>
                  </a:cubicBezTo>
                  <a:cubicBezTo>
                    <a:pt x="10800" y="21600"/>
                    <a:pt x="8486" y="21126"/>
                    <a:pt x="6557" y="20084"/>
                  </a:cubicBezTo>
                  <a:cubicBezTo>
                    <a:pt x="4821" y="19137"/>
                    <a:pt x="3857" y="17905"/>
                    <a:pt x="3857" y="16389"/>
                  </a:cubicBezTo>
                  <a:lnTo>
                    <a:pt x="3857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2" name="Google Shape;179;p16"/>
            <p:cNvSpPr/>
            <p:nvPr/>
          </p:nvSpPr>
          <p:spPr>
            <a:xfrm>
              <a:off x="3375147" y="523480"/>
              <a:ext cx="95442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342"/>
                    <a:pt x="10120" y="18342"/>
                  </a:cubicBezTo>
                  <a:cubicBezTo>
                    <a:pt x="11631" y="18342"/>
                    <a:pt x="12990" y="17980"/>
                    <a:pt x="14350" y="17377"/>
                  </a:cubicBezTo>
                  <a:cubicBezTo>
                    <a:pt x="15558" y="16653"/>
                    <a:pt x="16464" y="15808"/>
                    <a:pt x="16917" y="14842"/>
                  </a:cubicBezTo>
                  <a:lnTo>
                    <a:pt x="16917" y="0"/>
                  </a:lnTo>
                  <a:lnTo>
                    <a:pt x="21600" y="0"/>
                  </a:lnTo>
                  <a:lnTo>
                    <a:pt x="21600" y="21117"/>
                  </a:lnTo>
                  <a:lnTo>
                    <a:pt x="16917" y="21117"/>
                  </a:lnTo>
                  <a:lnTo>
                    <a:pt x="16917" y="18221"/>
                  </a:lnTo>
                  <a:cubicBezTo>
                    <a:pt x="16313" y="19066"/>
                    <a:pt x="15256" y="19790"/>
                    <a:pt x="13745" y="20514"/>
                  </a:cubicBezTo>
                  <a:cubicBezTo>
                    <a:pt x="12084" y="21238"/>
                    <a:pt x="10573" y="21600"/>
                    <a:pt x="9063" y="21600"/>
                  </a:cubicBezTo>
                  <a:cubicBezTo>
                    <a:pt x="6042" y="21600"/>
                    <a:pt x="3927" y="20876"/>
                    <a:pt x="2266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3" name="Google Shape;180;p16"/>
            <p:cNvSpPr/>
            <p:nvPr/>
          </p:nvSpPr>
          <p:spPr>
            <a:xfrm>
              <a:off x="3493725" y="520587"/>
              <a:ext cx="72305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6" y="4103"/>
                  </a:moveTo>
                  <a:cubicBezTo>
                    <a:pt x="17563" y="3499"/>
                    <a:pt x="16150" y="3258"/>
                    <a:pt x="14736" y="3258"/>
                  </a:cubicBezTo>
                  <a:cubicBezTo>
                    <a:pt x="12516" y="3258"/>
                    <a:pt x="10497" y="3861"/>
                    <a:pt x="8882" y="5068"/>
                  </a:cubicBezTo>
                  <a:cubicBezTo>
                    <a:pt x="7267" y="6275"/>
                    <a:pt x="6460" y="7723"/>
                    <a:pt x="6460" y="9533"/>
                  </a:cubicBezTo>
                  <a:lnTo>
                    <a:pt x="6460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460" y="483"/>
                  </a:lnTo>
                  <a:lnTo>
                    <a:pt x="6460" y="3861"/>
                  </a:lnTo>
                  <a:cubicBezTo>
                    <a:pt x="8680" y="1327"/>
                    <a:pt x="12112" y="0"/>
                    <a:pt x="16553" y="0"/>
                  </a:cubicBezTo>
                  <a:cubicBezTo>
                    <a:pt x="17764" y="0"/>
                    <a:pt x="19379" y="121"/>
                    <a:pt x="21600" y="362"/>
                  </a:cubicBezTo>
                  <a:lnTo>
                    <a:pt x="18976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4" name="Google Shape;181;p16"/>
            <p:cNvSpPr/>
            <p:nvPr/>
          </p:nvSpPr>
          <p:spPr>
            <a:xfrm>
              <a:off x="3571813" y="462744"/>
              <a:ext cx="98335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9673"/>
                  </a:moveTo>
                  <a:cubicBezTo>
                    <a:pt x="13732" y="20958"/>
                    <a:pt x="11015" y="21600"/>
                    <a:pt x="7295" y="21600"/>
                  </a:cubicBezTo>
                  <a:cubicBezTo>
                    <a:pt x="5293" y="21600"/>
                    <a:pt x="3719" y="21199"/>
                    <a:pt x="2146" y="20396"/>
                  </a:cubicBezTo>
                  <a:cubicBezTo>
                    <a:pt x="715" y="19593"/>
                    <a:pt x="0" y="18549"/>
                    <a:pt x="0" y="17344"/>
                  </a:cubicBezTo>
                  <a:cubicBezTo>
                    <a:pt x="0" y="15979"/>
                    <a:pt x="1144" y="14694"/>
                    <a:pt x="3433" y="13731"/>
                  </a:cubicBezTo>
                  <a:cubicBezTo>
                    <a:pt x="5579" y="12767"/>
                    <a:pt x="8440" y="12286"/>
                    <a:pt x="11873" y="12286"/>
                  </a:cubicBezTo>
                  <a:cubicBezTo>
                    <a:pt x="12874" y="12286"/>
                    <a:pt x="13875" y="12366"/>
                    <a:pt x="15163" y="12607"/>
                  </a:cubicBezTo>
                  <a:cubicBezTo>
                    <a:pt x="15163" y="10278"/>
                    <a:pt x="13303" y="9154"/>
                    <a:pt x="9727" y="9154"/>
                  </a:cubicBezTo>
                  <a:cubicBezTo>
                    <a:pt x="6866" y="9154"/>
                    <a:pt x="4721" y="9555"/>
                    <a:pt x="3290" y="10439"/>
                  </a:cubicBezTo>
                  <a:lnTo>
                    <a:pt x="1287" y="8351"/>
                  </a:lnTo>
                  <a:cubicBezTo>
                    <a:pt x="2146" y="7949"/>
                    <a:pt x="3433" y="7628"/>
                    <a:pt x="4864" y="7307"/>
                  </a:cubicBezTo>
                  <a:cubicBezTo>
                    <a:pt x="6294" y="7066"/>
                    <a:pt x="7725" y="6906"/>
                    <a:pt x="9155" y="6906"/>
                  </a:cubicBezTo>
                  <a:cubicBezTo>
                    <a:pt x="12731" y="6906"/>
                    <a:pt x="15449" y="7387"/>
                    <a:pt x="17166" y="8351"/>
                  </a:cubicBezTo>
                  <a:cubicBezTo>
                    <a:pt x="18739" y="9234"/>
                    <a:pt x="19597" y="10760"/>
                    <a:pt x="19597" y="12767"/>
                  </a:cubicBezTo>
                  <a:lnTo>
                    <a:pt x="19597" y="17826"/>
                  </a:lnTo>
                  <a:cubicBezTo>
                    <a:pt x="19597" y="19111"/>
                    <a:pt x="20170" y="19914"/>
                    <a:pt x="21600" y="20315"/>
                  </a:cubicBezTo>
                  <a:lnTo>
                    <a:pt x="21600" y="21600"/>
                  </a:lnTo>
                  <a:cubicBezTo>
                    <a:pt x="19740" y="21600"/>
                    <a:pt x="18310" y="21439"/>
                    <a:pt x="17452" y="21118"/>
                  </a:cubicBezTo>
                  <a:cubicBezTo>
                    <a:pt x="16593" y="20877"/>
                    <a:pt x="15878" y="20396"/>
                    <a:pt x="15592" y="19673"/>
                  </a:cubicBezTo>
                  <a:close/>
                  <a:moveTo>
                    <a:pt x="15163" y="14373"/>
                  </a:moveTo>
                  <a:cubicBezTo>
                    <a:pt x="13732" y="14213"/>
                    <a:pt x="12731" y="14132"/>
                    <a:pt x="12159" y="14132"/>
                  </a:cubicBezTo>
                  <a:cubicBezTo>
                    <a:pt x="9870" y="14132"/>
                    <a:pt x="8011" y="14454"/>
                    <a:pt x="6580" y="15096"/>
                  </a:cubicBezTo>
                  <a:cubicBezTo>
                    <a:pt x="5150" y="15738"/>
                    <a:pt x="4434" y="16541"/>
                    <a:pt x="4434" y="17425"/>
                  </a:cubicBezTo>
                  <a:cubicBezTo>
                    <a:pt x="4434" y="18870"/>
                    <a:pt x="6008" y="19593"/>
                    <a:pt x="9155" y="19593"/>
                  </a:cubicBezTo>
                  <a:cubicBezTo>
                    <a:pt x="11301" y="19593"/>
                    <a:pt x="13303" y="19030"/>
                    <a:pt x="15163" y="17826"/>
                  </a:cubicBezTo>
                  <a:lnTo>
                    <a:pt x="15163" y="14373"/>
                  </a:lnTo>
                  <a:close/>
                  <a:moveTo>
                    <a:pt x="16164" y="0"/>
                  </a:moveTo>
                  <a:lnTo>
                    <a:pt x="10872" y="4336"/>
                  </a:lnTo>
                  <a:lnTo>
                    <a:pt x="7581" y="4336"/>
                  </a:lnTo>
                  <a:lnTo>
                    <a:pt x="11444" y="0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5" name="Google Shape;182;p16"/>
            <p:cNvSpPr/>
            <p:nvPr/>
          </p:nvSpPr>
          <p:spPr>
            <a:xfrm>
              <a:off x="3690392" y="474313"/>
              <a:ext cx="40491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57"/>
                  </a:moveTo>
                  <a:lnTo>
                    <a:pt x="0" y="0"/>
                  </a:lnTo>
                  <a:lnTo>
                    <a:pt x="10977" y="0"/>
                  </a:lnTo>
                  <a:lnTo>
                    <a:pt x="10977" y="16543"/>
                  </a:lnTo>
                  <a:cubicBezTo>
                    <a:pt x="10977" y="17400"/>
                    <a:pt x="12039" y="18000"/>
                    <a:pt x="13810" y="18514"/>
                  </a:cubicBezTo>
                  <a:cubicBezTo>
                    <a:pt x="15934" y="18943"/>
                    <a:pt x="18413" y="19200"/>
                    <a:pt x="21600" y="19200"/>
                  </a:cubicBezTo>
                  <a:lnTo>
                    <a:pt x="21600" y="21600"/>
                  </a:lnTo>
                  <a:cubicBezTo>
                    <a:pt x="7082" y="21600"/>
                    <a:pt x="0" y="20057"/>
                    <a:pt x="0" y="1705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6" name="Google Shape;183;p16"/>
            <p:cNvSpPr/>
            <p:nvPr/>
          </p:nvSpPr>
          <p:spPr>
            <a:xfrm>
              <a:off x="3751127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63" y="21600"/>
                  </a:moveTo>
                  <a:lnTo>
                    <a:pt x="16663" y="9292"/>
                  </a:lnTo>
                  <a:cubicBezTo>
                    <a:pt x="16663" y="6999"/>
                    <a:pt x="16354" y="5430"/>
                    <a:pt x="15429" y="4585"/>
                  </a:cubicBezTo>
                  <a:cubicBezTo>
                    <a:pt x="14503" y="3620"/>
                    <a:pt x="13114" y="3258"/>
                    <a:pt x="11109" y="3258"/>
                  </a:cubicBezTo>
                  <a:cubicBezTo>
                    <a:pt x="10029" y="3258"/>
                    <a:pt x="8794" y="3499"/>
                    <a:pt x="7560" y="3982"/>
                  </a:cubicBezTo>
                  <a:cubicBezTo>
                    <a:pt x="6480" y="4465"/>
                    <a:pt x="5554" y="5189"/>
                    <a:pt x="4783" y="5913"/>
                  </a:cubicBezTo>
                  <a:lnTo>
                    <a:pt x="4783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394" y="483"/>
                  </a:lnTo>
                  <a:lnTo>
                    <a:pt x="4783" y="3137"/>
                  </a:lnTo>
                  <a:cubicBezTo>
                    <a:pt x="6480" y="1086"/>
                    <a:pt x="9103" y="0"/>
                    <a:pt x="12651" y="0"/>
                  </a:cubicBezTo>
                  <a:cubicBezTo>
                    <a:pt x="18514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66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7" name="Google Shape;184;p16"/>
            <p:cNvSpPr/>
            <p:nvPr/>
          </p:nvSpPr>
          <p:spPr>
            <a:xfrm>
              <a:off x="3863921" y="462744"/>
              <a:ext cx="49168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55"/>
                  </a:lnTo>
                  <a:lnTo>
                    <a:pt x="0" y="9455"/>
                  </a:lnTo>
                  <a:lnTo>
                    <a:pt x="0" y="7336"/>
                  </a:lnTo>
                  <a:lnTo>
                    <a:pt x="15916" y="7336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02"/>
                  </a:lnTo>
                  <a:lnTo>
                    <a:pt x="4547" y="4402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8" name="Google Shape;185;p16"/>
            <p:cNvSpPr/>
            <p:nvPr/>
          </p:nvSpPr>
          <p:spPr>
            <a:xfrm>
              <a:off x="3991176" y="520587"/>
              <a:ext cx="10122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436" y="21600"/>
                    <a:pt x="3719" y="21010"/>
                    <a:pt x="2146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449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3875" y="8026"/>
                    <a:pt x="15163" y="8380"/>
                  </a:cubicBezTo>
                  <a:cubicBezTo>
                    <a:pt x="15163" y="4957"/>
                    <a:pt x="13303" y="3305"/>
                    <a:pt x="9727" y="3305"/>
                  </a:cubicBezTo>
                  <a:cubicBezTo>
                    <a:pt x="6866" y="3305"/>
                    <a:pt x="4721" y="3895"/>
                    <a:pt x="3290" y="5193"/>
                  </a:cubicBezTo>
                  <a:lnTo>
                    <a:pt x="1287" y="2125"/>
                  </a:lnTo>
                  <a:cubicBezTo>
                    <a:pt x="2146" y="1534"/>
                    <a:pt x="3433" y="1062"/>
                    <a:pt x="4864" y="590"/>
                  </a:cubicBezTo>
                  <a:cubicBezTo>
                    <a:pt x="6294" y="236"/>
                    <a:pt x="7725" y="0"/>
                    <a:pt x="9155" y="0"/>
                  </a:cubicBezTo>
                  <a:cubicBezTo>
                    <a:pt x="12731" y="0"/>
                    <a:pt x="15449" y="708"/>
                    <a:pt x="17166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170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310" y="21364"/>
                    <a:pt x="17452" y="20892"/>
                  </a:cubicBezTo>
                  <a:cubicBezTo>
                    <a:pt x="16593" y="20538"/>
                    <a:pt x="15878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580" y="12039"/>
                  </a:cubicBezTo>
                  <a:cubicBezTo>
                    <a:pt x="5150" y="12984"/>
                    <a:pt x="4434" y="14164"/>
                    <a:pt x="4434" y="15462"/>
                  </a:cubicBezTo>
                  <a:cubicBezTo>
                    <a:pt x="4434" y="17587"/>
                    <a:pt x="6008" y="18649"/>
                    <a:pt x="9155" y="18649"/>
                  </a:cubicBezTo>
                  <a:cubicBezTo>
                    <a:pt x="11444" y="18649"/>
                    <a:pt x="13446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09" name="Google Shape;186;p16"/>
            <p:cNvSpPr/>
            <p:nvPr/>
          </p:nvSpPr>
          <p:spPr>
            <a:xfrm>
              <a:off x="4173382" y="480097"/>
              <a:ext cx="37599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60" y="0"/>
                  </a:moveTo>
                  <a:cubicBezTo>
                    <a:pt x="16560" y="0"/>
                    <a:pt x="18360" y="179"/>
                    <a:pt x="19800" y="536"/>
                  </a:cubicBezTo>
                  <a:cubicBezTo>
                    <a:pt x="21240" y="893"/>
                    <a:pt x="21600" y="1250"/>
                    <a:pt x="21600" y="1696"/>
                  </a:cubicBezTo>
                  <a:cubicBezTo>
                    <a:pt x="21600" y="2231"/>
                    <a:pt x="21240" y="2588"/>
                    <a:pt x="19800" y="2945"/>
                  </a:cubicBezTo>
                  <a:cubicBezTo>
                    <a:pt x="18360" y="3302"/>
                    <a:pt x="16560" y="3481"/>
                    <a:pt x="14760" y="3481"/>
                  </a:cubicBezTo>
                  <a:cubicBezTo>
                    <a:pt x="12960" y="3481"/>
                    <a:pt x="11160" y="3302"/>
                    <a:pt x="9720" y="2945"/>
                  </a:cubicBezTo>
                  <a:cubicBezTo>
                    <a:pt x="8640" y="2588"/>
                    <a:pt x="7920" y="2231"/>
                    <a:pt x="7920" y="1696"/>
                  </a:cubicBezTo>
                  <a:cubicBezTo>
                    <a:pt x="7920" y="1250"/>
                    <a:pt x="8640" y="803"/>
                    <a:pt x="9720" y="536"/>
                  </a:cubicBezTo>
                  <a:cubicBezTo>
                    <a:pt x="11160" y="179"/>
                    <a:pt x="12960" y="0"/>
                    <a:pt x="14760" y="0"/>
                  </a:cubicBezTo>
                  <a:close/>
                  <a:moveTo>
                    <a:pt x="8640" y="21600"/>
                  </a:moveTo>
                  <a:lnTo>
                    <a:pt x="8640" y="8301"/>
                  </a:lnTo>
                  <a:lnTo>
                    <a:pt x="0" y="8301"/>
                  </a:lnTo>
                  <a:lnTo>
                    <a:pt x="0" y="5980"/>
                  </a:lnTo>
                  <a:lnTo>
                    <a:pt x="19800" y="5980"/>
                  </a:lnTo>
                  <a:lnTo>
                    <a:pt x="19800" y="21600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0" name="Google Shape;187;p16"/>
            <p:cNvSpPr/>
            <p:nvPr/>
          </p:nvSpPr>
          <p:spPr>
            <a:xfrm>
              <a:off x="4237010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17" y="21600"/>
                  </a:moveTo>
                  <a:lnTo>
                    <a:pt x="16817" y="9292"/>
                  </a:lnTo>
                  <a:cubicBezTo>
                    <a:pt x="16817" y="6999"/>
                    <a:pt x="16354" y="5430"/>
                    <a:pt x="15429" y="4585"/>
                  </a:cubicBezTo>
                  <a:cubicBezTo>
                    <a:pt x="14503" y="3620"/>
                    <a:pt x="13114" y="3258"/>
                    <a:pt x="11109" y="3258"/>
                  </a:cubicBezTo>
                  <a:cubicBezTo>
                    <a:pt x="10029" y="3258"/>
                    <a:pt x="8794" y="3499"/>
                    <a:pt x="7560" y="3982"/>
                  </a:cubicBezTo>
                  <a:cubicBezTo>
                    <a:pt x="6480" y="4465"/>
                    <a:pt x="5554" y="5189"/>
                    <a:pt x="4783" y="5913"/>
                  </a:cubicBezTo>
                  <a:lnTo>
                    <a:pt x="4783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394" y="483"/>
                  </a:lnTo>
                  <a:lnTo>
                    <a:pt x="4783" y="3137"/>
                  </a:lnTo>
                  <a:cubicBezTo>
                    <a:pt x="6480" y="1086"/>
                    <a:pt x="9103" y="0"/>
                    <a:pt x="12651" y="0"/>
                  </a:cubicBezTo>
                  <a:cubicBezTo>
                    <a:pt x="18514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817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1" name="Google Shape;188;p16"/>
            <p:cNvSpPr/>
            <p:nvPr/>
          </p:nvSpPr>
          <p:spPr>
            <a:xfrm>
              <a:off x="4341127" y="523480"/>
              <a:ext cx="107011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696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2" name="Google Shape;189;p16"/>
            <p:cNvSpPr/>
            <p:nvPr/>
          </p:nvSpPr>
          <p:spPr>
            <a:xfrm>
              <a:off x="4453921" y="520587"/>
              <a:ext cx="107011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3" y="11213"/>
                  </a:moveTo>
                  <a:lnTo>
                    <a:pt x="4400" y="11213"/>
                  </a:lnTo>
                  <a:cubicBezTo>
                    <a:pt x="4400" y="13574"/>
                    <a:pt x="5200" y="15462"/>
                    <a:pt x="6667" y="16761"/>
                  </a:cubicBezTo>
                  <a:cubicBezTo>
                    <a:pt x="8000" y="17941"/>
                    <a:pt x="9733" y="18413"/>
                    <a:pt x="11733" y="18413"/>
                  </a:cubicBezTo>
                  <a:cubicBezTo>
                    <a:pt x="14133" y="18413"/>
                    <a:pt x="16133" y="17823"/>
                    <a:pt x="17733" y="16643"/>
                  </a:cubicBezTo>
                  <a:lnTo>
                    <a:pt x="19467" y="19239"/>
                  </a:lnTo>
                  <a:cubicBezTo>
                    <a:pt x="18800" y="19830"/>
                    <a:pt x="17867" y="20302"/>
                    <a:pt x="16533" y="20774"/>
                  </a:cubicBezTo>
                  <a:cubicBezTo>
                    <a:pt x="14933" y="21246"/>
                    <a:pt x="13067" y="21600"/>
                    <a:pt x="10933" y="21600"/>
                  </a:cubicBezTo>
                  <a:cubicBezTo>
                    <a:pt x="8000" y="21600"/>
                    <a:pt x="5600" y="20656"/>
                    <a:pt x="3467" y="18885"/>
                  </a:cubicBezTo>
                  <a:cubicBezTo>
                    <a:pt x="1200" y="16997"/>
                    <a:pt x="0" y="14282"/>
                    <a:pt x="0" y="11095"/>
                  </a:cubicBezTo>
                  <a:cubicBezTo>
                    <a:pt x="0" y="7672"/>
                    <a:pt x="1200" y="4839"/>
                    <a:pt x="3600" y="2833"/>
                  </a:cubicBezTo>
                  <a:cubicBezTo>
                    <a:pt x="5600" y="944"/>
                    <a:pt x="8133" y="0"/>
                    <a:pt x="11067" y="0"/>
                  </a:cubicBezTo>
                  <a:cubicBezTo>
                    <a:pt x="14400" y="0"/>
                    <a:pt x="16933" y="826"/>
                    <a:pt x="18933" y="2597"/>
                  </a:cubicBezTo>
                  <a:cubicBezTo>
                    <a:pt x="20667" y="4131"/>
                    <a:pt x="21600" y="6256"/>
                    <a:pt x="21600" y="8852"/>
                  </a:cubicBezTo>
                  <a:cubicBezTo>
                    <a:pt x="21600" y="9679"/>
                    <a:pt x="21600" y="10505"/>
                    <a:pt x="21333" y="11213"/>
                  </a:cubicBezTo>
                  <a:close/>
                  <a:moveTo>
                    <a:pt x="11200" y="3187"/>
                  </a:moveTo>
                  <a:cubicBezTo>
                    <a:pt x="9333" y="3187"/>
                    <a:pt x="7867" y="3659"/>
                    <a:pt x="6533" y="4721"/>
                  </a:cubicBezTo>
                  <a:cubicBezTo>
                    <a:pt x="5333" y="5784"/>
                    <a:pt x="4667" y="6964"/>
                    <a:pt x="4533" y="8498"/>
                  </a:cubicBezTo>
                  <a:lnTo>
                    <a:pt x="17467" y="8498"/>
                  </a:lnTo>
                  <a:cubicBezTo>
                    <a:pt x="17467" y="6964"/>
                    <a:pt x="16933" y="5784"/>
                    <a:pt x="16000" y="4721"/>
                  </a:cubicBezTo>
                  <a:cubicBezTo>
                    <a:pt x="14800" y="3659"/>
                    <a:pt x="13200" y="3187"/>
                    <a:pt x="11200" y="31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3" name="Google Shape;190;p16"/>
            <p:cNvSpPr/>
            <p:nvPr/>
          </p:nvSpPr>
          <p:spPr>
            <a:xfrm>
              <a:off x="4572500" y="520587"/>
              <a:ext cx="7519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447" y="17823"/>
                    <a:pt x="8077" y="18413"/>
                    <a:pt x="9955" y="18413"/>
                  </a:cubicBezTo>
                  <a:cubicBezTo>
                    <a:pt x="13711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690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315" y="2479"/>
                    <a:pt x="3193" y="1416"/>
                  </a:cubicBezTo>
                  <a:cubicBezTo>
                    <a:pt x="5259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20097" y="1416"/>
                  </a:cubicBezTo>
                  <a:lnTo>
                    <a:pt x="18407" y="4839"/>
                  </a:lnTo>
                  <a:cubicBezTo>
                    <a:pt x="16153" y="3659"/>
                    <a:pt x="13711" y="3187"/>
                    <a:pt x="11457" y="3187"/>
                  </a:cubicBezTo>
                  <a:cubicBezTo>
                    <a:pt x="9955" y="3187"/>
                    <a:pt x="8828" y="3305"/>
                    <a:pt x="7889" y="3777"/>
                  </a:cubicBezTo>
                  <a:cubicBezTo>
                    <a:pt x="6950" y="4131"/>
                    <a:pt x="6386" y="4721"/>
                    <a:pt x="6386" y="5311"/>
                  </a:cubicBezTo>
                  <a:cubicBezTo>
                    <a:pt x="6386" y="6610"/>
                    <a:pt x="7701" y="7672"/>
                    <a:pt x="9955" y="8380"/>
                  </a:cubicBezTo>
                  <a:lnTo>
                    <a:pt x="14275" y="9561"/>
                  </a:lnTo>
                  <a:cubicBezTo>
                    <a:pt x="16717" y="10269"/>
                    <a:pt x="18595" y="11095"/>
                    <a:pt x="19910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661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193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4" name="Google Shape;191;p16"/>
            <p:cNvSpPr/>
            <p:nvPr/>
          </p:nvSpPr>
          <p:spPr>
            <a:xfrm>
              <a:off x="4659265" y="491666"/>
              <a:ext cx="75197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14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4014" y="4642"/>
                  </a:lnTo>
                  <a:lnTo>
                    <a:pt x="4014" y="1137"/>
                  </a:lnTo>
                  <a:lnTo>
                    <a:pt x="9940" y="0"/>
                  </a:lnTo>
                  <a:lnTo>
                    <a:pt x="9940" y="4642"/>
                  </a:lnTo>
                  <a:lnTo>
                    <a:pt x="19115" y="4642"/>
                  </a:lnTo>
                  <a:lnTo>
                    <a:pt x="19115" y="6916"/>
                  </a:lnTo>
                  <a:lnTo>
                    <a:pt x="9940" y="6916"/>
                  </a:lnTo>
                  <a:lnTo>
                    <a:pt x="9940" y="15253"/>
                  </a:lnTo>
                  <a:cubicBezTo>
                    <a:pt x="9940" y="16579"/>
                    <a:pt x="10322" y="17621"/>
                    <a:pt x="11278" y="18189"/>
                  </a:cubicBezTo>
                  <a:cubicBezTo>
                    <a:pt x="12234" y="18758"/>
                    <a:pt x="13763" y="19042"/>
                    <a:pt x="15865" y="19042"/>
                  </a:cubicBezTo>
                  <a:cubicBezTo>
                    <a:pt x="17395" y="19042"/>
                    <a:pt x="19115" y="18853"/>
                    <a:pt x="20644" y="18474"/>
                  </a:cubicBezTo>
                  <a:lnTo>
                    <a:pt x="21600" y="21126"/>
                  </a:lnTo>
                  <a:cubicBezTo>
                    <a:pt x="19115" y="21411"/>
                    <a:pt x="16439" y="21600"/>
                    <a:pt x="13381" y="21600"/>
                  </a:cubicBezTo>
                  <a:cubicBezTo>
                    <a:pt x="10704" y="21600"/>
                    <a:pt x="8602" y="21126"/>
                    <a:pt x="6690" y="20084"/>
                  </a:cubicBezTo>
                  <a:cubicBezTo>
                    <a:pt x="4779" y="19137"/>
                    <a:pt x="4014" y="17905"/>
                    <a:pt x="4014" y="16389"/>
                  </a:cubicBezTo>
                  <a:lnTo>
                    <a:pt x="4014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5" name="Google Shape;192;p16"/>
            <p:cNvSpPr/>
            <p:nvPr/>
          </p:nvSpPr>
          <p:spPr>
            <a:xfrm>
              <a:off x="4743137" y="480097"/>
              <a:ext cx="40491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72" y="0"/>
                  </a:moveTo>
                  <a:cubicBezTo>
                    <a:pt x="16643" y="0"/>
                    <a:pt x="18059" y="179"/>
                    <a:pt x="19475" y="536"/>
                  </a:cubicBezTo>
                  <a:cubicBezTo>
                    <a:pt x="20892" y="893"/>
                    <a:pt x="21600" y="1250"/>
                    <a:pt x="21600" y="1696"/>
                  </a:cubicBezTo>
                  <a:cubicBezTo>
                    <a:pt x="21600" y="2231"/>
                    <a:pt x="20892" y="2588"/>
                    <a:pt x="19475" y="2945"/>
                  </a:cubicBezTo>
                  <a:cubicBezTo>
                    <a:pt x="18059" y="3302"/>
                    <a:pt x="16643" y="3481"/>
                    <a:pt x="14872" y="3481"/>
                  </a:cubicBezTo>
                  <a:cubicBezTo>
                    <a:pt x="12748" y="3481"/>
                    <a:pt x="11331" y="3302"/>
                    <a:pt x="9915" y="2945"/>
                  </a:cubicBezTo>
                  <a:cubicBezTo>
                    <a:pt x="8498" y="2588"/>
                    <a:pt x="7790" y="2231"/>
                    <a:pt x="7790" y="1696"/>
                  </a:cubicBezTo>
                  <a:cubicBezTo>
                    <a:pt x="7790" y="1250"/>
                    <a:pt x="8498" y="803"/>
                    <a:pt x="9915" y="536"/>
                  </a:cubicBezTo>
                  <a:cubicBezTo>
                    <a:pt x="11331" y="179"/>
                    <a:pt x="12748" y="0"/>
                    <a:pt x="14872" y="0"/>
                  </a:cubicBezTo>
                  <a:close/>
                  <a:moveTo>
                    <a:pt x="8498" y="21600"/>
                  </a:moveTo>
                  <a:lnTo>
                    <a:pt x="8498" y="8301"/>
                  </a:lnTo>
                  <a:lnTo>
                    <a:pt x="0" y="8301"/>
                  </a:lnTo>
                  <a:lnTo>
                    <a:pt x="0" y="5980"/>
                  </a:lnTo>
                  <a:lnTo>
                    <a:pt x="19830" y="5980"/>
                  </a:lnTo>
                  <a:lnTo>
                    <a:pt x="19830" y="21600"/>
                  </a:lnTo>
                  <a:lnTo>
                    <a:pt x="849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6" name="Google Shape;193;p16"/>
            <p:cNvSpPr/>
            <p:nvPr/>
          </p:nvSpPr>
          <p:spPr>
            <a:xfrm>
              <a:off x="4803872" y="462744"/>
              <a:ext cx="95443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400"/>
                  </a:moveTo>
                  <a:lnTo>
                    <a:pt x="19217" y="10160"/>
                  </a:lnTo>
                  <a:cubicBezTo>
                    <a:pt x="18770" y="9920"/>
                    <a:pt x="17876" y="9680"/>
                    <a:pt x="16684" y="9440"/>
                  </a:cubicBezTo>
                  <a:cubicBezTo>
                    <a:pt x="15492" y="9200"/>
                    <a:pt x="14301" y="9120"/>
                    <a:pt x="13258" y="9120"/>
                  </a:cubicBezTo>
                  <a:cubicBezTo>
                    <a:pt x="10726" y="9120"/>
                    <a:pt x="8640" y="9520"/>
                    <a:pt x="7150" y="10480"/>
                  </a:cubicBezTo>
                  <a:cubicBezTo>
                    <a:pt x="5661" y="11440"/>
                    <a:pt x="4916" y="12800"/>
                    <a:pt x="4916" y="14400"/>
                  </a:cubicBezTo>
                  <a:cubicBezTo>
                    <a:pt x="4916" y="16080"/>
                    <a:pt x="5661" y="17360"/>
                    <a:pt x="7150" y="18160"/>
                  </a:cubicBezTo>
                  <a:cubicBezTo>
                    <a:pt x="8789" y="19040"/>
                    <a:pt x="10874" y="19440"/>
                    <a:pt x="13556" y="19440"/>
                  </a:cubicBezTo>
                  <a:cubicBezTo>
                    <a:pt x="15641" y="19440"/>
                    <a:pt x="17727" y="19040"/>
                    <a:pt x="19812" y="18160"/>
                  </a:cubicBezTo>
                  <a:lnTo>
                    <a:pt x="21600" y="20240"/>
                  </a:lnTo>
                  <a:cubicBezTo>
                    <a:pt x="19217" y="21120"/>
                    <a:pt x="16088" y="21600"/>
                    <a:pt x="12364" y="21600"/>
                  </a:cubicBezTo>
                  <a:cubicBezTo>
                    <a:pt x="8789" y="21600"/>
                    <a:pt x="5810" y="20960"/>
                    <a:pt x="3575" y="19680"/>
                  </a:cubicBezTo>
                  <a:cubicBezTo>
                    <a:pt x="1192" y="18400"/>
                    <a:pt x="0" y="16640"/>
                    <a:pt x="0" y="14400"/>
                  </a:cubicBezTo>
                  <a:cubicBezTo>
                    <a:pt x="0" y="12160"/>
                    <a:pt x="1192" y="10400"/>
                    <a:pt x="3724" y="9040"/>
                  </a:cubicBezTo>
                  <a:cubicBezTo>
                    <a:pt x="6108" y="7680"/>
                    <a:pt x="9385" y="6960"/>
                    <a:pt x="13556" y="6960"/>
                  </a:cubicBezTo>
                  <a:cubicBezTo>
                    <a:pt x="15046" y="6960"/>
                    <a:pt x="16386" y="7120"/>
                    <a:pt x="18025" y="7440"/>
                  </a:cubicBezTo>
                  <a:cubicBezTo>
                    <a:pt x="19663" y="7760"/>
                    <a:pt x="20706" y="8080"/>
                    <a:pt x="21600" y="8400"/>
                  </a:cubicBezTo>
                  <a:close/>
                  <a:moveTo>
                    <a:pt x="21004" y="80"/>
                  </a:moveTo>
                  <a:lnTo>
                    <a:pt x="13407" y="4400"/>
                  </a:lnTo>
                  <a:lnTo>
                    <a:pt x="10874" y="4400"/>
                  </a:lnTo>
                  <a:lnTo>
                    <a:pt x="3575" y="0"/>
                  </a:lnTo>
                  <a:lnTo>
                    <a:pt x="7746" y="0"/>
                  </a:lnTo>
                  <a:lnTo>
                    <a:pt x="12066" y="2480"/>
                  </a:lnTo>
                  <a:lnTo>
                    <a:pt x="16088" y="80"/>
                  </a:lnTo>
                  <a:lnTo>
                    <a:pt x="21004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7" name="Google Shape;194;p16"/>
            <p:cNvSpPr/>
            <p:nvPr/>
          </p:nvSpPr>
          <p:spPr>
            <a:xfrm>
              <a:off x="4916667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92"/>
                  </a:lnTo>
                  <a:cubicBezTo>
                    <a:pt x="16783" y="6999"/>
                    <a:pt x="16317" y="5430"/>
                    <a:pt x="15540" y="4585"/>
                  </a:cubicBezTo>
                  <a:cubicBezTo>
                    <a:pt x="14607" y="3620"/>
                    <a:pt x="13209" y="3258"/>
                    <a:pt x="11033" y="3258"/>
                  </a:cubicBezTo>
                  <a:cubicBezTo>
                    <a:pt x="9945" y="3258"/>
                    <a:pt x="8858" y="3499"/>
                    <a:pt x="7614" y="3982"/>
                  </a:cubicBezTo>
                  <a:cubicBezTo>
                    <a:pt x="6371" y="4465"/>
                    <a:pt x="5439" y="5189"/>
                    <a:pt x="4817" y="5913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263" y="483"/>
                  </a:lnTo>
                  <a:lnTo>
                    <a:pt x="4817" y="3137"/>
                  </a:lnTo>
                  <a:cubicBezTo>
                    <a:pt x="6371" y="1086"/>
                    <a:pt x="9013" y="0"/>
                    <a:pt x="12587" y="0"/>
                  </a:cubicBezTo>
                  <a:cubicBezTo>
                    <a:pt x="18647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8" name="Google Shape;195;p16"/>
            <p:cNvSpPr/>
            <p:nvPr/>
          </p:nvSpPr>
          <p:spPr>
            <a:xfrm>
              <a:off x="5029461" y="462744"/>
              <a:ext cx="49167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21" y="21600"/>
                  </a:moveTo>
                  <a:lnTo>
                    <a:pt x="6821" y="9455"/>
                  </a:lnTo>
                  <a:lnTo>
                    <a:pt x="0" y="9455"/>
                  </a:lnTo>
                  <a:lnTo>
                    <a:pt x="0" y="7336"/>
                  </a:lnTo>
                  <a:lnTo>
                    <a:pt x="15916" y="7336"/>
                  </a:lnTo>
                  <a:lnTo>
                    <a:pt x="15916" y="21600"/>
                  </a:lnTo>
                  <a:lnTo>
                    <a:pt x="6821" y="21600"/>
                  </a:lnTo>
                  <a:close/>
                  <a:moveTo>
                    <a:pt x="21600" y="0"/>
                  </a:moveTo>
                  <a:lnTo>
                    <a:pt x="11084" y="4402"/>
                  </a:lnTo>
                  <a:lnTo>
                    <a:pt x="4547" y="4402"/>
                  </a:lnTo>
                  <a:lnTo>
                    <a:pt x="12221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19" name="Google Shape;196;p16"/>
            <p:cNvSpPr/>
            <p:nvPr/>
          </p:nvSpPr>
          <p:spPr>
            <a:xfrm>
              <a:off x="5153823" y="474313"/>
              <a:ext cx="78090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4" y="2439"/>
                  </a:moveTo>
                  <a:cubicBezTo>
                    <a:pt x="18807" y="2265"/>
                    <a:pt x="17690" y="2177"/>
                    <a:pt x="16572" y="2177"/>
                  </a:cubicBezTo>
                  <a:cubicBezTo>
                    <a:pt x="14897" y="2177"/>
                    <a:pt x="13407" y="2526"/>
                    <a:pt x="12290" y="3135"/>
                  </a:cubicBezTo>
                  <a:cubicBezTo>
                    <a:pt x="11172" y="3745"/>
                    <a:pt x="10428" y="4529"/>
                    <a:pt x="10428" y="5487"/>
                  </a:cubicBezTo>
                  <a:cubicBezTo>
                    <a:pt x="10428" y="5748"/>
                    <a:pt x="10614" y="6010"/>
                    <a:pt x="10614" y="6358"/>
                  </a:cubicBezTo>
                  <a:lnTo>
                    <a:pt x="17317" y="6358"/>
                  </a:lnTo>
                  <a:lnTo>
                    <a:pt x="17317" y="8623"/>
                  </a:lnTo>
                  <a:lnTo>
                    <a:pt x="10614" y="8623"/>
                  </a:lnTo>
                  <a:lnTo>
                    <a:pt x="10614" y="21600"/>
                  </a:lnTo>
                  <a:lnTo>
                    <a:pt x="4841" y="21600"/>
                  </a:lnTo>
                  <a:lnTo>
                    <a:pt x="4841" y="8623"/>
                  </a:lnTo>
                  <a:lnTo>
                    <a:pt x="0" y="8623"/>
                  </a:lnTo>
                  <a:lnTo>
                    <a:pt x="0" y="6358"/>
                  </a:lnTo>
                  <a:lnTo>
                    <a:pt x="4841" y="6358"/>
                  </a:lnTo>
                  <a:cubicBezTo>
                    <a:pt x="4841" y="4355"/>
                    <a:pt x="5959" y="2787"/>
                    <a:pt x="8007" y="1742"/>
                  </a:cubicBezTo>
                  <a:cubicBezTo>
                    <a:pt x="10055" y="610"/>
                    <a:pt x="12662" y="0"/>
                    <a:pt x="16200" y="0"/>
                  </a:cubicBezTo>
                  <a:cubicBezTo>
                    <a:pt x="17876" y="0"/>
                    <a:pt x="19552" y="174"/>
                    <a:pt x="21600" y="435"/>
                  </a:cubicBezTo>
                  <a:lnTo>
                    <a:pt x="19924" y="24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0" name="Google Shape;197;p16"/>
            <p:cNvSpPr/>
            <p:nvPr/>
          </p:nvSpPr>
          <p:spPr>
            <a:xfrm>
              <a:off x="5231912" y="520587"/>
              <a:ext cx="107010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1087" y="4957"/>
                    <a:pt x="2989" y="2951"/>
                  </a:cubicBezTo>
                  <a:cubicBezTo>
                    <a:pt x="5026" y="1062"/>
                    <a:pt x="7608" y="0"/>
                    <a:pt x="10868" y="0"/>
                  </a:cubicBezTo>
                  <a:cubicBezTo>
                    <a:pt x="14264" y="0"/>
                    <a:pt x="16981" y="944"/>
                    <a:pt x="18883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046"/>
                    <a:pt x="20649" y="16761"/>
                    <a:pt x="18747" y="18649"/>
                  </a:cubicBezTo>
                  <a:cubicBezTo>
                    <a:pt x="16845" y="20656"/>
                    <a:pt x="14128" y="21600"/>
                    <a:pt x="10868" y="21600"/>
                  </a:cubicBezTo>
                  <a:cubicBezTo>
                    <a:pt x="7472" y="21600"/>
                    <a:pt x="4755" y="20538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657" y="18531"/>
                    <a:pt x="10868" y="18531"/>
                  </a:cubicBezTo>
                  <a:cubicBezTo>
                    <a:pt x="12906" y="18531"/>
                    <a:pt x="14400" y="17823"/>
                    <a:pt x="15487" y="16525"/>
                  </a:cubicBezTo>
                  <a:cubicBezTo>
                    <a:pt x="16574" y="15108"/>
                    <a:pt x="17253" y="13220"/>
                    <a:pt x="17253" y="10741"/>
                  </a:cubicBezTo>
                  <a:cubicBezTo>
                    <a:pt x="17253" y="5666"/>
                    <a:pt x="15079" y="3069"/>
                    <a:pt x="10868" y="3069"/>
                  </a:cubicBezTo>
                  <a:cubicBezTo>
                    <a:pt x="8966" y="3069"/>
                    <a:pt x="7336" y="3777"/>
                    <a:pt x="6249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1" name="Google Shape;198;p16"/>
            <p:cNvSpPr/>
            <p:nvPr/>
          </p:nvSpPr>
          <p:spPr>
            <a:xfrm>
              <a:off x="5356274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92"/>
                  </a:lnTo>
                  <a:cubicBezTo>
                    <a:pt x="16783" y="6999"/>
                    <a:pt x="16317" y="5430"/>
                    <a:pt x="15540" y="4585"/>
                  </a:cubicBezTo>
                  <a:cubicBezTo>
                    <a:pt x="14607" y="3620"/>
                    <a:pt x="13053" y="3258"/>
                    <a:pt x="11033" y="3258"/>
                  </a:cubicBezTo>
                  <a:cubicBezTo>
                    <a:pt x="9945" y="3258"/>
                    <a:pt x="8858" y="3499"/>
                    <a:pt x="7614" y="3982"/>
                  </a:cubicBezTo>
                  <a:cubicBezTo>
                    <a:pt x="6371" y="4465"/>
                    <a:pt x="5439" y="5189"/>
                    <a:pt x="4817" y="5913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263" y="483"/>
                  </a:lnTo>
                  <a:lnTo>
                    <a:pt x="4817" y="3137"/>
                  </a:lnTo>
                  <a:cubicBezTo>
                    <a:pt x="6371" y="1086"/>
                    <a:pt x="9013" y="0"/>
                    <a:pt x="12587" y="0"/>
                  </a:cubicBezTo>
                  <a:cubicBezTo>
                    <a:pt x="18647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2" name="Google Shape;199;p16"/>
            <p:cNvSpPr/>
            <p:nvPr/>
          </p:nvSpPr>
          <p:spPr>
            <a:xfrm>
              <a:off x="5469069" y="474313"/>
              <a:ext cx="101226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24" y="21257"/>
                  </a:moveTo>
                  <a:lnTo>
                    <a:pt x="17224" y="20143"/>
                  </a:lnTo>
                  <a:cubicBezTo>
                    <a:pt x="15671" y="21086"/>
                    <a:pt x="13412" y="21600"/>
                    <a:pt x="10447" y="21600"/>
                  </a:cubicBezTo>
                  <a:cubicBezTo>
                    <a:pt x="7341" y="21600"/>
                    <a:pt x="4800" y="20914"/>
                    <a:pt x="2965" y="19543"/>
                  </a:cubicBezTo>
                  <a:cubicBezTo>
                    <a:pt x="988" y="18171"/>
                    <a:pt x="0" y="16371"/>
                    <a:pt x="0" y="14143"/>
                  </a:cubicBezTo>
                  <a:cubicBezTo>
                    <a:pt x="0" y="11829"/>
                    <a:pt x="1129" y="9943"/>
                    <a:pt x="3388" y="8314"/>
                  </a:cubicBezTo>
                  <a:cubicBezTo>
                    <a:pt x="5647" y="6771"/>
                    <a:pt x="8188" y="5914"/>
                    <a:pt x="11294" y="5914"/>
                  </a:cubicBezTo>
                  <a:cubicBezTo>
                    <a:pt x="13835" y="5914"/>
                    <a:pt x="15812" y="6343"/>
                    <a:pt x="17224" y="7029"/>
                  </a:cubicBezTo>
                  <a:lnTo>
                    <a:pt x="17224" y="0"/>
                  </a:lnTo>
                  <a:lnTo>
                    <a:pt x="21600" y="0"/>
                  </a:lnTo>
                  <a:lnTo>
                    <a:pt x="21600" y="21257"/>
                  </a:lnTo>
                  <a:lnTo>
                    <a:pt x="17224" y="21257"/>
                  </a:lnTo>
                  <a:close/>
                  <a:moveTo>
                    <a:pt x="17224" y="9686"/>
                  </a:moveTo>
                  <a:cubicBezTo>
                    <a:pt x="16094" y="8657"/>
                    <a:pt x="14541" y="8229"/>
                    <a:pt x="12565" y="8229"/>
                  </a:cubicBezTo>
                  <a:cubicBezTo>
                    <a:pt x="10306" y="8229"/>
                    <a:pt x="8329" y="8743"/>
                    <a:pt x="6918" y="9771"/>
                  </a:cubicBezTo>
                  <a:cubicBezTo>
                    <a:pt x="5365" y="10886"/>
                    <a:pt x="4659" y="12257"/>
                    <a:pt x="4659" y="13886"/>
                  </a:cubicBezTo>
                  <a:cubicBezTo>
                    <a:pt x="4659" y="17486"/>
                    <a:pt x="7341" y="19286"/>
                    <a:pt x="12847" y="19286"/>
                  </a:cubicBezTo>
                  <a:cubicBezTo>
                    <a:pt x="13553" y="19286"/>
                    <a:pt x="14400" y="19200"/>
                    <a:pt x="15388" y="18943"/>
                  </a:cubicBezTo>
                  <a:cubicBezTo>
                    <a:pt x="16376" y="18686"/>
                    <a:pt x="16941" y="18343"/>
                    <a:pt x="17224" y="18086"/>
                  </a:cubicBezTo>
                  <a:lnTo>
                    <a:pt x="17224" y="96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3" name="Google Shape;200;p16"/>
            <p:cNvSpPr/>
            <p:nvPr/>
          </p:nvSpPr>
          <p:spPr>
            <a:xfrm>
              <a:off x="5581863" y="523480"/>
              <a:ext cx="107010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00" y="18148"/>
                  </a:moveTo>
                  <a:cubicBezTo>
                    <a:pt x="11067" y="19121"/>
                    <a:pt x="10000" y="20007"/>
                    <a:pt x="8267" y="20626"/>
                  </a:cubicBezTo>
                  <a:cubicBezTo>
                    <a:pt x="6533" y="21334"/>
                    <a:pt x="4533" y="21600"/>
                    <a:pt x="2400" y="21600"/>
                  </a:cubicBezTo>
                  <a:lnTo>
                    <a:pt x="2400" y="19121"/>
                  </a:lnTo>
                  <a:cubicBezTo>
                    <a:pt x="4133" y="19121"/>
                    <a:pt x="5600" y="18856"/>
                    <a:pt x="6933" y="18325"/>
                  </a:cubicBezTo>
                  <a:cubicBezTo>
                    <a:pt x="8133" y="17793"/>
                    <a:pt x="8800" y="17174"/>
                    <a:pt x="8800" y="16377"/>
                  </a:cubicBezTo>
                  <a:cubicBezTo>
                    <a:pt x="8800" y="15580"/>
                    <a:pt x="8533" y="14695"/>
                    <a:pt x="8133" y="13898"/>
                  </a:cubicBezTo>
                  <a:cubicBezTo>
                    <a:pt x="7600" y="13013"/>
                    <a:pt x="7067" y="12039"/>
                    <a:pt x="6267" y="10800"/>
                  </a:cubicBezTo>
                  <a:lnTo>
                    <a:pt x="0" y="0"/>
                  </a:lnTo>
                  <a:lnTo>
                    <a:pt x="4267" y="0"/>
                  </a:lnTo>
                  <a:lnTo>
                    <a:pt x="11067" y="12039"/>
                  </a:lnTo>
                  <a:lnTo>
                    <a:pt x="17333" y="0"/>
                  </a:lnTo>
                  <a:lnTo>
                    <a:pt x="21600" y="0"/>
                  </a:lnTo>
                  <a:lnTo>
                    <a:pt x="11600" y="181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4" name="Google Shape;201;p16"/>
            <p:cNvSpPr/>
            <p:nvPr/>
          </p:nvSpPr>
          <p:spPr>
            <a:xfrm>
              <a:off x="1882794" y="751960"/>
              <a:ext cx="133040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83"/>
                  </a:moveTo>
                  <a:cubicBezTo>
                    <a:pt x="0" y="7547"/>
                    <a:pt x="967" y="5031"/>
                    <a:pt x="2794" y="3036"/>
                  </a:cubicBezTo>
                  <a:cubicBezTo>
                    <a:pt x="4728" y="954"/>
                    <a:pt x="7200" y="0"/>
                    <a:pt x="10424" y="0"/>
                  </a:cubicBezTo>
                  <a:cubicBezTo>
                    <a:pt x="14078" y="0"/>
                    <a:pt x="16764" y="867"/>
                    <a:pt x="18699" y="2776"/>
                  </a:cubicBezTo>
                  <a:cubicBezTo>
                    <a:pt x="20633" y="4684"/>
                    <a:pt x="21600" y="7287"/>
                    <a:pt x="21600" y="10583"/>
                  </a:cubicBezTo>
                  <a:cubicBezTo>
                    <a:pt x="21600" y="14053"/>
                    <a:pt x="20633" y="16742"/>
                    <a:pt x="18699" y="18651"/>
                  </a:cubicBezTo>
                  <a:cubicBezTo>
                    <a:pt x="16764" y="20559"/>
                    <a:pt x="13970" y="21600"/>
                    <a:pt x="10424" y="21600"/>
                  </a:cubicBezTo>
                  <a:cubicBezTo>
                    <a:pt x="7200" y="21600"/>
                    <a:pt x="4621" y="20559"/>
                    <a:pt x="2794" y="18477"/>
                  </a:cubicBezTo>
                  <a:cubicBezTo>
                    <a:pt x="967" y="16482"/>
                    <a:pt x="0" y="13793"/>
                    <a:pt x="0" y="10583"/>
                  </a:cubicBezTo>
                  <a:close/>
                  <a:moveTo>
                    <a:pt x="3761" y="10583"/>
                  </a:moveTo>
                  <a:cubicBezTo>
                    <a:pt x="3761" y="13012"/>
                    <a:pt x="4299" y="15007"/>
                    <a:pt x="5481" y="16569"/>
                  </a:cubicBezTo>
                  <a:cubicBezTo>
                    <a:pt x="6663" y="18217"/>
                    <a:pt x="8275" y="18998"/>
                    <a:pt x="10424" y="18998"/>
                  </a:cubicBezTo>
                  <a:cubicBezTo>
                    <a:pt x="12788" y="18998"/>
                    <a:pt x="14722" y="18304"/>
                    <a:pt x="15904" y="16829"/>
                  </a:cubicBezTo>
                  <a:cubicBezTo>
                    <a:pt x="17194" y="15354"/>
                    <a:pt x="17839" y="13272"/>
                    <a:pt x="17839" y="10583"/>
                  </a:cubicBezTo>
                  <a:cubicBezTo>
                    <a:pt x="17839" y="5205"/>
                    <a:pt x="15367" y="2516"/>
                    <a:pt x="10424" y="2516"/>
                  </a:cubicBezTo>
                  <a:cubicBezTo>
                    <a:pt x="8275" y="2516"/>
                    <a:pt x="6555" y="3296"/>
                    <a:pt x="5481" y="4684"/>
                  </a:cubicBezTo>
                  <a:cubicBezTo>
                    <a:pt x="4299" y="6159"/>
                    <a:pt x="3761" y="8154"/>
                    <a:pt x="3761" y="105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5" name="Google Shape;202;p16"/>
            <p:cNvSpPr/>
            <p:nvPr/>
          </p:nvSpPr>
          <p:spPr>
            <a:xfrm>
              <a:off x="2038970" y="795342"/>
              <a:ext cx="101227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76" y="14806"/>
                  </a:moveTo>
                  <a:lnTo>
                    <a:pt x="4376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376" y="348"/>
                  </a:lnTo>
                  <a:lnTo>
                    <a:pt x="4376" y="1568"/>
                  </a:lnTo>
                  <a:cubicBezTo>
                    <a:pt x="6071" y="523"/>
                    <a:pt x="8047" y="0"/>
                    <a:pt x="10447" y="0"/>
                  </a:cubicBezTo>
                  <a:cubicBezTo>
                    <a:pt x="13976" y="0"/>
                    <a:pt x="16659" y="697"/>
                    <a:pt x="18635" y="2090"/>
                  </a:cubicBezTo>
                  <a:cubicBezTo>
                    <a:pt x="20612" y="3397"/>
                    <a:pt x="21600" y="5400"/>
                    <a:pt x="21600" y="8013"/>
                  </a:cubicBezTo>
                  <a:cubicBezTo>
                    <a:pt x="21600" y="10365"/>
                    <a:pt x="20612" y="12281"/>
                    <a:pt x="18635" y="13674"/>
                  </a:cubicBezTo>
                  <a:cubicBezTo>
                    <a:pt x="16659" y="15155"/>
                    <a:pt x="13835" y="15939"/>
                    <a:pt x="10024" y="15939"/>
                  </a:cubicBezTo>
                  <a:cubicBezTo>
                    <a:pt x="9035" y="15939"/>
                    <a:pt x="7906" y="15765"/>
                    <a:pt x="6635" y="15590"/>
                  </a:cubicBezTo>
                  <a:cubicBezTo>
                    <a:pt x="5506" y="15329"/>
                    <a:pt x="4659" y="15068"/>
                    <a:pt x="4376" y="14806"/>
                  </a:cubicBezTo>
                  <a:close/>
                  <a:moveTo>
                    <a:pt x="4376" y="3658"/>
                  </a:moveTo>
                  <a:lnTo>
                    <a:pt x="4376" y="12542"/>
                  </a:lnTo>
                  <a:cubicBezTo>
                    <a:pt x="4659" y="12803"/>
                    <a:pt x="5224" y="13065"/>
                    <a:pt x="6212" y="13326"/>
                  </a:cubicBezTo>
                  <a:cubicBezTo>
                    <a:pt x="7059" y="13500"/>
                    <a:pt x="7906" y="13674"/>
                    <a:pt x="8753" y="13674"/>
                  </a:cubicBezTo>
                  <a:cubicBezTo>
                    <a:pt x="14259" y="13674"/>
                    <a:pt x="16941" y="11758"/>
                    <a:pt x="16941" y="7926"/>
                  </a:cubicBezTo>
                  <a:cubicBezTo>
                    <a:pt x="16941" y="6010"/>
                    <a:pt x="16376" y="4529"/>
                    <a:pt x="14965" y="3658"/>
                  </a:cubicBezTo>
                  <a:cubicBezTo>
                    <a:pt x="13694" y="2787"/>
                    <a:pt x="11718" y="2352"/>
                    <a:pt x="8753" y="2352"/>
                  </a:cubicBezTo>
                  <a:cubicBezTo>
                    <a:pt x="8188" y="2352"/>
                    <a:pt x="7482" y="2439"/>
                    <a:pt x="6494" y="2700"/>
                  </a:cubicBezTo>
                  <a:cubicBezTo>
                    <a:pt x="5647" y="2961"/>
                    <a:pt x="4941" y="3310"/>
                    <a:pt x="4376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6" name="Google Shape;203;p16"/>
            <p:cNvSpPr/>
            <p:nvPr/>
          </p:nvSpPr>
          <p:spPr>
            <a:xfrm>
              <a:off x="2151764" y="795342"/>
              <a:ext cx="109903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11213"/>
                  </a:moveTo>
                  <a:lnTo>
                    <a:pt x="4400" y="11213"/>
                  </a:lnTo>
                  <a:cubicBezTo>
                    <a:pt x="4400" y="13574"/>
                    <a:pt x="5067" y="15462"/>
                    <a:pt x="6667" y="16761"/>
                  </a:cubicBezTo>
                  <a:cubicBezTo>
                    <a:pt x="8000" y="17941"/>
                    <a:pt x="9600" y="18531"/>
                    <a:pt x="11733" y="18531"/>
                  </a:cubicBezTo>
                  <a:cubicBezTo>
                    <a:pt x="14133" y="18531"/>
                    <a:pt x="16133" y="17823"/>
                    <a:pt x="17733" y="16643"/>
                  </a:cubicBezTo>
                  <a:lnTo>
                    <a:pt x="19467" y="19239"/>
                  </a:lnTo>
                  <a:cubicBezTo>
                    <a:pt x="18800" y="19830"/>
                    <a:pt x="17867" y="20302"/>
                    <a:pt x="16533" y="20774"/>
                  </a:cubicBezTo>
                  <a:cubicBezTo>
                    <a:pt x="14800" y="21364"/>
                    <a:pt x="12933" y="21600"/>
                    <a:pt x="10933" y="21600"/>
                  </a:cubicBezTo>
                  <a:cubicBezTo>
                    <a:pt x="8000" y="21600"/>
                    <a:pt x="5467" y="20656"/>
                    <a:pt x="3467" y="18885"/>
                  </a:cubicBezTo>
                  <a:cubicBezTo>
                    <a:pt x="1067" y="16997"/>
                    <a:pt x="0" y="14400"/>
                    <a:pt x="0" y="11095"/>
                  </a:cubicBezTo>
                  <a:cubicBezTo>
                    <a:pt x="0" y="7672"/>
                    <a:pt x="1200" y="4839"/>
                    <a:pt x="3467" y="2833"/>
                  </a:cubicBezTo>
                  <a:cubicBezTo>
                    <a:pt x="5600" y="944"/>
                    <a:pt x="8133" y="0"/>
                    <a:pt x="10933" y="0"/>
                  </a:cubicBezTo>
                  <a:cubicBezTo>
                    <a:pt x="14267" y="0"/>
                    <a:pt x="16933" y="826"/>
                    <a:pt x="18800" y="2597"/>
                  </a:cubicBezTo>
                  <a:cubicBezTo>
                    <a:pt x="20667" y="4131"/>
                    <a:pt x="21600" y="6256"/>
                    <a:pt x="21600" y="8970"/>
                  </a:cubicBezTo>
                  <a:cubicBezTo>
                    <a:pt x="21600" y="9797"/>
                    <a:pt x="21467" y="10505"/>
                    <a:pt x="21200" y="11213"/>
                  </a:cubicBezTo>
                  <a:close/>
                  <a:moveTo>
                    <a:pt x="11200" y="3187"/>
                  </a:moveTo>
                  <a:cubicBezTo>
                    <a:pt x="9333" y="3187"/>
                    <a:pt x="7733" y="3659"/>
                    <a:pt x="6533" y="4721"/>
                  </a:cubicBezTo>
                  <a:cubicBezTo>
                    <a:pt x="5333" y="5784"/>
                    <a:pt x="4667" y="6964"/>
                    <a:pt x="4400" y="8498"/>
                  </a:cubicBezTo>
                  <a:lnTo>
                    <a:pt x="17467" y="8498"/>
                  </a:lnTo>
                  <a:cubicBezTo>
                    <a:pt x="17467" y="6964"/>
                    <a:pt x="16933" y="5784"/>
                    <a:pt x="15867" y="4721"/>
                  </a:cubicBezTo>
                  <a:cubicBezTo>
                    <a:pt x="14667" y="3659"/>
                    <a:pt x="13200" y="3187"/>
                    <a:pt x="11200" y="31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7" name="Google Shape;204;p16"/>
            <p:cNvSpPr/>
            <p:nvPr/>
          </p:nvSpPr>
          <p:spPr>
            <a:xfrm>
              <a:off x="2281911" y="795342"/>
              <a:ext cx="69413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728" y="3480"/>
                    <a:pt x="16302" y="3240"/>
                    <a:pt x="14875" y="3240"/>
                  </a:cubicBezTo>
                  <a:cubicBezTo>
                    <a:pt x="12634" y="3240"/>
                    <a:pt x="10596" y="3840"/>
                    <a:pt x="8966" y="5040"/>
                  </a:cubicBezTo>
                  <a:cubicBezTo>
                    <a:pt x="7336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762" y="1320"/>
                    <a:pt x="12226" y="0"/>
                    <a:pt x="16709" y="0"/>
                  </a:cubicBezTo>
                  <a:cubicBezTo>
                    <a:pt x="17932" y="0"/>
                    <a:pt x="19562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8" name="Google Shape;205;p16"/>
            <p:cNvSpPr/>
            <p:nvPr/>
          </p:nvSpPr>
          <p:spPr>
            <a:xfrm>
              <a:off x="2360000" y="795342"/>
              <a:ext cx="98334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436" y="21600"/>
                    <a:pt x="3719" y="21010"/>
                    <a:pt x="2289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567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4019" y="8026"/>
                    <a:pt x="15163" y="8380"/>
                  </a:cubicBezTo>
                  <a:cubicBezTo>
                    <a:pt x="15163" y="5075"/>
                    <a:pt x="13303" y="3305"/>
                    <a:pt x="9727" y="3305"/>
                  </a:cubicBezTo>
                  <a:cubicBezTo>
                    <a:pt x="6866" y="3305"/>
                    <a:pt x="4721" y="4013"/>
                    <a:pt x="3290" y="5193"/>
                  </a:cubicBezTo>
                  <a:lnTo>
                    <a:pt x="1430" y="2125"/>
                  </a:lnTo>
                  <a:cubicBezTo>
                    <a:pt x="2289" y="1534"/>
                    <a:pt x="3433" y="1062"/>
                    <a:pt x="4864" y="708"/>
                  </a:cubicBezTo>
                  <a:cubicBezTo>
                    <a:pt x="6437" y="236"/>
                    <a:pt x="7868" y="0"/>
                    <a:pt x="9155" y="0"/>
                  </a:cubicBezTo>
                  <a:cubicBezTo>
                    <a:pt x="12874" y="0"/>
                    <a:pt x="15449" y="708"/>
                    <a:pt x="17166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313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453" y="21364"/>
                    <a:pt x="17452" y="20892"/>
                  </a:cubicBezTo>
                  <a:cubicBezTo>
                    <a:pt x="16593" y="20538"/>
                    <a:pt x="16021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723" y="12039"/>
                  </a:cubicBezTo>
                  <a:cubicBezTo>
                    <a:pt x="5293" y="12984"/>
                    <a:pt x="4577" y="14164"/>
                    <a:pt x="4577" y="15462"/>
                  </a:cubicBezTo>
                  <a:cubicBezTo>
                    <a:pt x="4577" y="17587"/>
                    <a:pt x="6008" y="18649"/>
                    <a:pt x="9155" y="18649"/>
                  </a:cubicBezTo>
                  <a:cubicBezTo>
                    <a:pt x="11444" y="18649"/>
                    <a:pt x="13446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29" name="Google Shape;206;p16"/>
            <p:cNvSpPr/>
            <p:nvPr/>
          </p:nvSpPr>
          <p:spPr>
            <a:xfrm>
              <a:off x="2472794" y="737499"/>
              <a:ext cx="98334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1" y="8400"/>
                  </a:moveTo>
                  <a:lnTo>
                    <a:pt x="19068" y="10160"/>
                  </a:lnTo>
                  <a:cubicBezTo>
                    <a:pt x="18621" y="9920"/>
                    <a:pt x="17876" y="9680"/>
                    <a:pt x="16684" y="9440"/>
                  </a:cubicBezTo>
                  <a:cubicBezTo>
                    <a:pt x="15343" y="9200"/>
                    <a:pt x="14301" y="9120"/>
                    <a:pt x="13109" y="9120"/>
                  </a:cubicBezTo>
                  <a:cubicBezTo>
                    <a:pt x="10577" y="9120"/>
                    <a:pt x="8491" y="9600"/>
                    <a:pt x="7001" y="10480"/>
                  </a:cubicBezTo>
                  <a:cubicBezTo>
                    <a:pt x="5512" y="11440"/>
                    <a:pt x="4767" y="12800"/>
                    <a:pt x="4767" y="14400"/>
                  </a:cubicBezTo>
                  <a:cubicBezTo>
                    <a:pt x="4767" y="16080"/>
                    <a:pt x="5661" y="17360"/>
                    <a:pt x="7150" y="18160"/>
                  </a:cubicBezTo>
                  <a:cubicBezTo>
                    <a:pt x="8640" y="19040"/>
                    <a:pt x="10726" y="19520"/>
                    <a:pt x="13407" y="19520"/>
                  </a:cubicBezTo>
                  <a:cubicBezTo>
                    <a:pt x="15492" y="19520"/>
                    <a:pt x="17578" y="19040"/>
                    <a:pt x="19663" y="18160"/>
                  </a:cubicBezTo>
                  <a:lnTo>
                    <a:pt x="21600" y="20320"/>
                  </a:lnTo>
                  <a:cubicBezTo>
                    <a:pt x="19068" y="21120"/>
                    <a:pt x="15939" y="21600"/>
                    <a:pt x="12364" y="21600"/>
                  </a:cubicBezTo>
                  <a:cubicBezTo>
                    <a:pt x="8789" y="21600"/>
                    <a:pt x="5810" y="20960"/>
                    <a:pt x="3426" y="19680"/>
                  </a:cubicBezTo>
                  <a:cubicBezTo>
                    <a:pt x="1043" y="18400"/>
                    <a:pt x="0" y="16640"/>
                    <a:pt x="0" y="14400"/>
                  </a:cubicBezTo>
                  <a:cubicBezTo>
                    <a:pt x="0" y="12160"/>
                    <a:pt x="1192" y="10400"/>
                    <a:pt x="3575" y="9040"/>
                  </a:cubicBezTo>
                  <a:cubicBezTo>
                    <a:pt x="5959" y="7680"/>
                    <a:pt x="9385" y="6960"/>
                    <a:pt x="13556" y="6960"/>
                  </a:cubicBezTo>
                  <a:cubicBezTo>
                    <a:pt x="14897" y="6960"/>
                    <a:pt x="16386" y="7120"/>
                    <a:pt x="17876" y="7440"/>
                  </a:cubicBezTo>
                  <a:cubicBezTo>
                    <a:pt x="19514" y="7760"/>
                    <a:pt x="20706" y="8080"/>
                    <a:pt x="21451" y="8400"/>
                  </a:cubicBezTo>
                  <a:close/>
                  <a:moveTo>
                    <a:pt x="20855" y="80"/>
                  </a:moveTo>
                  <a:lnTo>
                    <a:pt x="13407" y="4480"/>
                  </a:lnTo>
                  <a:lnTo>
                    <a:pt x="10726" y="4480"/>
                  </a:lnTo>
                  <a:lnTo>
                    <a:pt x="3426" y="0"/>
                  </a:lnTo>
                  <a:lnTo>
                    <a:pt x="7746" y="0"/>
                  </a:lnTo>
                  <a:lnTo>
                    <a:pt x="12066" y="2560"/>
                  </a:lnTo>
                  <a:lnTo>
                    <a:pt x="16088" y="80"/>
                  </a:lnTo>
                  <a:lnTo>
                    <a:pt x="20855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0" name="Google Shape;207;p16"/>
            <p:cNvSpPr/>
            <p:nvPr/>
          </p:nvSpPr>
          <p:spPr>
            <a:xfrm>
              <a:off x="2591372" y="795342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40"/>
                  </a:lnTo>
                  <a:cubicBezTo>
                    <a:pt x="16783" y="7080"/>
                    <a:pt x="16317" y="5400"/>
                    <a:pt x="15384" y="4560"/>
                  </a:cubicBezTo>
                  <a:cubicBezTo>
                    <a:pt x="14607" y="3600"/>
                    <a:pt x="13053" y="3240"/>
                    <a:pt x="11033" y="3240"/>
                  </a:cubicBezTo>
                  <a:cubicBezTo>
                    <a:pt x="9945" y="3240"/>
                    <a:pt x="8858" y="3480"/>
                    <a:pt x="7614" y="3960"/>
                  </a:cubicBezTo>
                  <a:cubicBezTo>
                    <a:pt x="6371" y="4440"/>
                    <a:pt x="5439" y="5160"/>
                    <a:pt x="4817" y="5880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3263" y="480"/>
                  </a:lnTo>
                  <a:lnTo>
                    <a:pt x="4817" y="3120"/>
                  </a:lnTo>
                  <a:cubicBezTo>
                    <a:pt x="6371" y="1080"/>
                    <a:pt x="9013" y="0"/>
                    <a:pt x="12587" y="0"/>
                  </a:cubicBezTo>
                  <a:cubicBezTo>
                    <a:pt x="18647" y="0"/>
                    <a:pt x="21600" y="2880"/>
                    <a:pt x="21600" y="8520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1" name="Google Shape;208;p16"/>
            <p:cNvSpPr/>
            <p:nvPr/>
          </p:nvSpPr>
          <p:spPr>
            <a:xfrm>
              <a:off x="2704166" y="737499"/>
              <a:ext cx="52060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20"/>
                  </a:lnTo>
                  <a:lnTo>
                    <a:pt x="0" y="9420"/>
                  </a:lnTo>
                  <a:lnTo>
                    <a:pt x="0" y="7308"/>
                  </a:lnTo>
                  <a:lnTo>
                    <a:pt x="15916" y="7308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66"/>
                  </a:lnTo>
                  <a:lnTo>
                    <a:pt x="4547" y="4466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2" name="Google Shape;209;p16"/>
            <p:cNvSpPr/>
            <p:nvPr/>
          </p:nvSpPr>
          <p:spPr>
            <a:xfrm>
              <a:off x="2840098" y="795342"/>
              <a:ext cx="101226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76" y="14806"/>
                  </a:moveTo>
                  <a:lnTo>
                    <a:pt x="4376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376" y="348"/>
                  </a:lnTo>
                  <a:lnTo>
                    <a:pt x="4376" y="1568"/>
                  </a:lnTo>
                  <a:cubicBezTo>
                    <a:pt x="6071" y="523"/>
                    <a:pt x="8047" y="0"/>
                    <a:pt x="10447" y="0"/>
                  </a:cubicBezTo>
                  <a:cubicBezTo>
                    <a:pt x="13976" y="0"/>
                    <a:pt x="16659" y="697"/>
                    <a:pt x="18635" y="2090"/>
                  </a:cubicBezTo>
                  <a:cubicBezTo>
                    <a:pt x="20612" y="3397"/>
                    <a:pt x="21600" y="5400"/>
                    <a:pt x="21600" y="8013"/>
                  </a:cubicBezTo>
                  <a:cubicBezTo>
                    <a:pt x="21600" y="10365"/>
                    <a:pt x="20612" y="12281"/>
                    <a:pt x="18635" y="13674"/>
                  </a:cubicBezTo>
                  <a:cubicBezTo>
                    <a:pt x="16659" y="15155"/>
                    <a:pt x="13835" y="15939"/>
                    <a:pt x="10024" y="15939"/>
                  </a:cubicBezTo>
                  <a:cubicBezTo>
                    <a:pt x="9035" y="15939"/>
                    <a:pt x="7906" y="15765"/>
                    <a:pt x="6635" y="15590"/>
                  </a:cubicBezTo>
                  <a:cubicBezTo>
                    <a:pt x="5506" y="15329"/>
                    <a:pt x="4659" y="15068"/>
                    <a:pt x="4376" y="14806"/>
                  </a:cubicBezTo>
                  <a:close/>
                  <a:moveTo>
                    <a:pt x="4376" y="3658"/>
                  </a:moveTo>
                  <a:lnTo>
                    <a:pt x="4376" y="12542"/>
                  </a:lnTo>
                  <a:cubicBezTo>
                    <a:pt x="4659" y="12803"/>
                    <a:pt x="5224" y="13065"/>
                    <a:pt x="6071" y="13326"/>
                  </a:cubicBezTo>
                  <a:cubicBezTo>
                    <a:pt x="7059" y="13500"/>
                    <a:pt x="7906" y="13674"/>
                    <a:pt x="8753" y="13674"/>
                  </a:cubicBezTo>
                  <a:cubicBezTo>
                    <a:pt x="14259" y="13674"/>
                    <a:pt x="16941" y="11758"/>
                    <a:pt x="16941" y="7926"/>
                  </a:cubicBezTo>
                  <a:cubicBezTo>
                    <a:pt x="16941" y="6010"/>
                    <a:pt x="16235" y="4529"/>
                    <a:pt x="14965" y="3658"/>
                  </a:cubicBezTo>
                  <a:cubicBezTo>
                    <a:pt x="13694" y="2787"/>
                    <a:pt x="11576" y="2352"/>
                    <a:pt x="8753" y="2352"/>
                  </a:cubicBezTo>
                  <a:cubicBezTo>
                    <a:pt x="8188" y="2352"/>
                    <a:pt x="7341" y="2439"/>
                    <a:pt x="6494" y="2700"/>
                  </a:cubicBezTo>
                  <a:cubicBezTo>
                    <a:pt x="5647" y="2961"/>
                    <a:pt x="4941" y="3310"/>
                    <a:pt x="4376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3" name="Google Shape;210;p16"/>
            <p:cNvSpPr/>
            <p:nvPr/>
          </p:nvSpPr>
          <p:spPr>
            <a:xfrm>
              <a:off x="2964461" y="795342"/>
              <a:ext cx="69412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525" y="3480"/>
                    <a:pt x="16098" y="3240"/>
                    <a:pt x="14672" y="3240"/>
                  </a:cubicBezTo>
                  <a:cubicBezTo>
                    <a:pt x="12430" y="3240"/>
                    <a:pt x="10392" y="3840"/>
                    <a:pt x="8762" y="5040"/>
                  </a:cubicBezTo>
                  <a:cubicBezTo>
                    <a:pt x="7132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558" y="1320"/>
                    <a:pt x="12023" y="0"/>
                    <a:pt x="16506" y="0"/>
                  </a:cubicBezTo>
                  <a:cubicBezTo>
                    <a:pt x="17728" y="0"/>
                    <a:pt x="19358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4" name="Google Shape;211;p16"/>
            <p:cNvSpPr/>
            <p:nvPr/>
          </p:nvSpPr>
          <p:spPr>
            <a:xfrm>
              <a:off x="3039657" y="795342"/>
              <a:ext cx="107010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1087" y="4957"/>
                    <a:pt x="2989" y="2951"/>
                  </a:cubicBezTo>
                  <a:cubicBezTo>
                    <a:pt x="5026" y="1062"/>
                    <a:pt x="7608" y="0"/>
                    <a:pt x="10868" y="0"/>
                  </a:cubicBezTo>
                  <a:cubicBezTo>
                    <a:pt x="14264" y="0"/>
                    <a:pt x="16981" y="944"/>
                    <a:pt x="18883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164"/>
                    <a:pt x="20649" y="16761"/>
                    <a:pt x="18747" y="18649"/>
                  </a:cubicBezTo>
                  <a:cubicBezTo>
                    <a:pt x="16845" y="20656"/>
                    <a:pt x="14264" y="21600"/>
                    <a:pt x="10868" y="21600"/>
                  </a:cubicBezTo>
                  <a:cubicBezTo>
                    <a:pt x="7472" y="21600"/>
                    <a:pt x="4755" y="20656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657" y="18531"/>
                    <a:pt x="10868" y="18531"/>
                  </a:cubicBezTo>
                  <a:cubicBezTo>
                    <a:pt x="12906" y="18531"/>
                    <a:pt x="14400" y="17823"/>
                    <a:pt x="15487" y="16525"/>
                  </a:cubicBezTo>
                  <a:cubicBezTo>
                    <a:pt x="16709" y="15108"/>
                    <a:pt x="17253" y="13220"/>
                    <a:pt x="17253" y="10741"/>
                  </a:cubicBezTo>
                  <a:cubicBezTo>
                    <a:pt x="17253" y="5666"/>
                    <a:pt x="15079" y="3069"/>
                    <a:pt x="10868" y="3069"/>
                  </a:cubicBezTo>
                  <a:cubicBezTo>
                    <a:pt x="8966" y="3069"/>
                    <a:pt x="7336" y="3777"/>
                    <a:pt x="6249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5" name="Google Shape;212;p16"/>
            <p:cNvSpPr/>
            <p:nvPr/>
          </p:nvSpPr>
          <p:spPr>
            <a:xfrm>
              <a:off x="3161127" y="789558"/>
              <a:ext cx="95442" cy="17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" y="19913"/>
                  </a:moveTo>
                  <a:lnTo>
                    <a:pt x="2959" y="17803"/>
                  </a:lnTo>
                  <a:cubicBezTo>
                    <a:pt x="5622" y="18816"/>
                    <a:pt x="8137" y="19322"/>
                    <a:pt x="10356" y="19322"/>
                  </a:cubicBezTo>
                  <a:cubicBezTo>
                    <a:pt x="12427" y="19322"/>
                    <a:pt x="14055" y="19069"/>
                    <a:pt x="15386" y="18731"/>
                  </a:cubicBezTo>
                  <a:cubicBezTo>
                    <a:pt x="16570" y="18309"/>
                    <a:pt x="17162" y="17803"/>
                    <a:pt x="17162" y="17128"/>
                  </a:cubicBezTo>
                  <a:cubicBezTo>
                    <a:pt x="17162" y="15947"/>
                    <a:pt x="15534" y="15356"/>
                    <a:pt x="12575" y="15356"/>
                  </a:cubicBezTo>
                  <a:cubicBezTo>
                    <a:pt x="11984" y="15356"/>
                    <a:pt x="11096" y="15441"/>
                    <a:pt x="9764" y="15609"/>
                  </a:cubicBezTo>
                  <a:cubicBezTo>
                    <a:pt x="8433" y="15694"/>
                    <a:pt x="7249" y="15778"/>
                    <a:pt x="6510" y="15778"/>
                  </a:cubicBezTo>
                  <a:cubicBezTo>
                    <a:pt x="2811" y="15778"/>
                    <a:pt x="1036" y="15019"/>
                    <a:pt x="1036" y="13416"/>
                  </a:cubicBezTo>
                  <a:cubicBezTo>
                    <a:pt x="1036" y="12909"/>
                    <a:pt x="1479" y="12488"/>
                    <a:pt x="2367" y="12066"/>
                  </a:cubicBezTo>
                  <a:cubicBezTo>
                    <a:pt x="3255" y="11728"/>
                    <a:pt x="4290" y="11391"/>
                    <a:pt x="5474" y="11222"/>
                  </a:cubicBezTo>
                  <a:cubicBezTo>
                    <a:pt x="1923" y="10294"/>
                    <a:pt x="0" y="8522"/>
                    <a:pt x="0" y="6159"/>
                  </a:cubicBezTo>
                  <a:cubicBezTo>
                    <a:pt x="0" y="4556"/>
                    <a:pt x="1036" y="3291"/>
                    <a:pt x="2959" y="2278"/>
                  </a:cubicBezTo>
                  <a:cubicBezTo>
                    <a:pt x="4734" y="1266"/>
                    <a:pt x="7101" y="675"/>
                    <a:pt x="9912" y="675"/>
                  </a:cubicBezTo>
                  <a:cubicBezTo>
                    <a:pt x="12427" y="675"/>
                    <a:pt x="14499" y="1012"/>
                    <a:pt x="15978" y="1603"/>
                  </a:cubicBezTo>
                  <a:lnTo>
                    <a:pt x="18197" y="0"/>
                  </a:lnTo>
                  <a:lnTo>
                    <a:pt x="21304" y="1687"/>
                  </a:lnTo>
                  <a:lnTo>
                    <a:pt x="18493" y="2869"/>
                  </a:lnTo>
                  <a:cubicBezTo>
                    <a:pt x="19677" y="3712"/>
                    <a:pt x="20268" y="4894"/>
                    <a:pt x="20268" y="6244"/>
                  </a:cubicBezTo>
                  <a:cubicBezTo>
                    <a:pt x="20268" y="7762"/>
                    <a:pt x="19381" y="9028"/>
                    <a:pt x="17753" y="10041"/>
                  </a:cubicBezTo>
                  <a:cubicBezTo>
                    <a:pt x="16126" y="11053"/>
                    <a:pt x="14055" y="11644"/>
                    <a:pt x="11392" y="11813"/>
                  </a:cubicBezTo>
                  <a:lnTo>
                    <a:pt x="7545" y="11981"/>
                  </a:lnTo>
                  <a:cubicBezTo>
                    <a:pt x="7101" y="12066"/>
                    <a:pt x="6510" y="12150"/>
                    <a:pt x="5770" y="12319"/>
                  </a:cubicBezTo>
                  <a:cubicBezTo>
                    <a:pt x="4882" y="12488"/>
                    <a:pt x="4586" y="12741"/>
                    <a:pt x="4586" y="12994"/>
                  </a:cubicBezTo>
                  <a:cubicBezTo>
                    <a:pt x="4586" y="13331"/>
                    <a:pt x="5326" y="13584"/>
                    <a:pt x="6953" y="13584"/>
                  </a:cubicBezTo>
                  <a:cubicBezTo>
                    <a:pt x="7693" y="13584"/>
                    <a:pt x="8729" y="13500"/>
                    <a:pt x="10208" y="13331"/>
                  </a:cubicBezTo>
                  <a:cubicBezTo>
                    <a:pt x="11688" y="13163"/>
                    <a:pt x="12723" y="13163"/>
                    <a:pt x="13463" y="13163"/>
                  </a:cubicBezTo>
                  <a:cubicBezTo>
                    <a:pt x="15978" y="13163"/>
                    <a:pt x="18049" y="13500"/>
                    <a:pt x="19529" y="14175"/>
                  </a:cubicBezTo>
                  <a:cubicBezTo>
                    <a:pt x="20860" y="14850"/>
                    <a:pt x="21600" y="15863"/>
                    <a:pt x="21600" y="17044"/>
                  </a:cubicBezTo>
                  <a:cubicBezTo>
                    <a:pt x="21600" y="18478"/>
                    <a:pt x="20564" y="19575"/>
                    <a:pt x="18345" y="20419"/>
                  </a:cubicBezTo>
                  <a:cubicBezTo>
                    <a:pt x="16274" y="21263"/>
                    <a:pt x="13611" y="21600"/>
                    <a:pt x="10208" y="21600"/>
                  </a:cubicBezTo>
                  <a:cubicBezTo>
                    <a:pt x="8581" y="21600"/>
                    <a:pt x="6805" y="21431"/>
                    <a:pt x="4882" y="21094"/>
                  </a:cubicBezTo>
                  <a:cubicBezTo>
                    <a:pt x="3107" y="20756"/>
                    <a:pt x="1627" y="20334"/>
                    <a:pt x="444" y="19913"/>
                  </a:cubicBezTo>
                  <a:close/>
                  <a:moveTo>
                    <a:pt x="10208" y="2869"/>
                  </a:moveTo>
                  <a:cubicBezTo>
                    <a:pt x="8581" y="2869"/>
                    <a:pt x="7249" y="3122"/>
                    <a:pt x="6362" y="3797"/>
                  </a:cubicBezTo>
                  <a:cubicBezTo>
                    <a:pt x="5326" y="4472"/>
                    <a:pt x="4734" y="5231"/>
                    <a:pt x="4734" y="6159"/>
                  </a:cubicBezTo>
                  <a:cubicBezTo>
                    <a:pt x="4734" y="7172"/>
                    <a:pt x="5326" y="8016"/>
                    <a:pt x="6214" y="8691"/>
                  </a:cubicBezTo>
                  <a:cubicBezTo>
                    <a:pt x="7249" y="9366"/>
                    <a:pt x="8581" y="9703"/>
                    <a:pt x="10208" y="9703"/>
                  </a:cubicBezTo>
                  <a:cubicBezTo>
                    <a:pt x="11836" y="9703"/>
                    <a:pt x="13167" y="9450"/>
                    <a:pt x="14055" y="8775"/>
                  </a:cubicBezTo>
                  <a:cubicBezTo>
                    <a:pt x="14942" y="8100"/>
                    <a:pt x="15386" y="7256"/>
                    <a:pt x="15386" y="6159"/>
                  </a:cubicBezTo>
                  <a:cubicBezTo>
                    <a:pt x="15386" y="5231"/>
                    <a:pt x="14942" y="4472"/>
                    <a:pt x="13907" y="3797"/>
                  </a:cubicBezTo>
                  <a:cubicBezTo>
                    <a:pt x="13019" y="3122"/>
                    <a:pt x="11688" y="2869"/>
                    <a:pt x="10208" y="28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6" name="Google Shape;213;p16"/>
            <p:cNvSpPr/>
            <p:nvPr/>
          </p:nvSpPr>
          <p:spPr>
            <a:xfrm>
              <a:off x="3279706" y="795342"/>
              <a:ext cx="69412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525" y="3480"/>
                    <a:pt x="16098" y="3240"/>
                    <a:pt x="14672" y="3240"/>
                  </a:cubicBezTo>
                  <a:cubicBezTo>
                    <a:pt x="12430" y="3240"/>
                    <a:pt x="10596" y="3840"/>
                    <a:pt x="8762" y="5040"/>
                  </a:cubicBezTo>
                  <a:cubicBezTo>
                    <a:pt x="7132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558" y="1320"/>
                    <a:pt x="12023" y="0"/>
                    <a:pt x="16709" y="0"/>
                  </a:cubicBezTo>
                  <a:cubicBezTo>
                    <a:pt x="17728" y="0"/>
                    <a:pt x="19358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7" name="Google Shape;214;p16"/>
            <p:cNvSpPr/>
            <p:nvPr/>
          </p:nvSpPr>
          <p:spPr>
            <a:xfrm>
              <a:off x="3357794" y="795342"/>
              <a:ext cx="98334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8767"/>
                  </a:moveTo>
                  <a:cubicBezTo>
                    <a:pt x="13824" y="20656"/>
                    <a:pt x="11088" y="21600"/>
                    <a:pt x="7344" y="21600"/>
                  </a:cubicBezTo>
                  <a:cubicBezTo>
                    <a:pt x="5328" y="21600"/>
                    <a:pt x="3600" y="21010"/>
                    <a:pt x="2160" y="19830"/>
                  </a:cubicBezTo>
                  <a:cubicBezTo>
                    <a:pt x="720" y="18649"/>
                    <a:pt x="0" y="17115"/>
                    <a:pt x="0" y="15344"/>
                  </a:cubicBezTo>
                  <a:cubicBezTo>
                    <a:pt x="0" y="13338"/>
                    <a:pt x="1152" y="11567"/>
                    <a:pt x="3312" y="10033"/>
                  </a:cubicBezTo>
                  <a:cubicBezTo>
                    <a:pt x="5616" y="8616"/>
                    <a:pt x="8496" y="7908"/>
                    <a:pt x="11952" y="7908"/>
                  </a:cubicBezTo>
                  <a:cubicBezTo>
                    <a:pt x="12960" y="7908"/>
                    <a:pt x="13968" y="8026"/>
                    <a:pt x="15120" y="8380"/>
                  </a:cubicBezTo>
                  <a:cubicBezTo>
                    <a:pt x="15120" y="5075"/>
                    <a:pt x="13392" y="3305"/>
                    <a:pt x="9648" y="3305"/>
                  </a:cubicBezTo>
                  <a:cubicBezTo>
                    <a:pt x="6912" y="3305"/>
                    <a:pt x="4752" y="4013"/>
                    <a:pt x="3168" y="5193"/>
                  </a:cubicBezTo>
                  <a:lnTo>
                    <a:pt x="1296" y="2125"/>
                  </a:lnTo>
                  <a:cubicBezTo>
                    <a:pt x="2160" y="1534"/>
                    <a:pt x="3312" y="1062"/>
                    <a:pt x="4896" y="708"/>
                  </a:cubicBezTo>
                  <a:cubicBezTo>
                    <a:pt x="6336" y="236"/>
                    <a:pt x="7776" y="0"/>
                    <a:pt x="9216" y="0"/>
                  </a:cubicBezTo>
                  <a:cubicBezTo>
                    <a:pt x="12816" y="0"/>
                    <a:pt x="15552" y="708"/>
                    <a:pt x="17136" y="2125"/>
                  </a:cubicBezTo>
                  <a:cubicBezTo>
                    <a:pt x="18864" y="3423"/>
                    <a:pt x="19728" y="5666"/>
                    <a:pt x="19728" y="8616"/>
                  </a:cubicBezTo>
                  <a:lnTo>
                    <a:pt x="19728" y="16052"/>
                  </a:lnTo>
                  <a:cubicBezTo>
                    <a:pt x="19728" y="17941"/>
                    <a:pt x="20304" y="19121"/>
                    <a:pt x="21600" y="19711"/>
                  </a:cubicBezTo>
                  <a:lnTo>
                    <a:pt x="21600" y="21600"/>
                  </a:lnTo>
                  <a:cubicBezTo>
                    <a:pt x="19872" y="21600"/>
                    <a:pt x="18432" y="21364"/>
                    <a:pt x="17568" y="20892"/>
                  </a:cubicBezTo>
                  <a:cubicBezTo>
                    <a:pt x="16704" y="20538"/>
                    <a:pt x="15984" y="19830"/>
                    <a:pt x="15552" y="18767"/>
                  </a:cubicBezTo>
                  <a:close/>
                  <a:moveTo>
                    <a:pt x="15120" y="10977"/>
                  </a:moveTo>
                  <a:cubicBezTo>
                    <a:pt x="13680" y="10741"/>
                    <a:pt x="12816" y="10623"/>
                    <a:pt x="12240" y="10623"/>
                  </a:cubicBezTo>
                  <a:cubicBezTo>
                    <a:pt x="9936" y="10623"/>
                    <a:pt x="8064" y="11095"/>
                    <a:pt x="6624" y="12039"/>
                  </a:cubicBezTo>
                  <a:cubicBezTo>
                    <a:pt x="5184" y="12984"/>
                    <a:pt x="4464" y="14164"/>
                    <a:pt x="4464" y="15462"/>
                  </a:cubicBezTo>
                  <a:cubicBezTo>
                    <a:pt x="4464" y="17587"/>
                    <a:pt x="6048" y="18649"/>
                    <a:pt x="9072" y="18649"/>
                  </a:cubicBezTo>
                  <a:cubicBezTo>
                    <a:pt x="11376" y="18649"/>
                    <a:pt x="13392" y="17823"/>
                    <a:pt x="15120" y="16052"/>
                  </a:cubicBezTo>
                  <a:lnTo>
                    <a:pt x="15120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8" name="Google Shape;215;p16"/>
            <p:cNvSpPr/>
            <p:nvPr/>
          </p:nvSpPr>
          <p:spPr>
            <a:xfrm>
              <a:off x="3479264" y="795342"/>
              <a:ext cx="153286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38" y="21600"/>
                  </a:moveTo>
                  <a:lnTo>
                    <a:pt x="18738" y="8160"/>
                  </a:lnTo>
                  <a:cubicBezTo>
                    <a:pt x="18738" y="4920"/>
                    <a:pt x="17631" y="3240"/>
                    <a:pt x="15415" y="3240"/>
                  </a:cubicBezTo>
                  <a:cubicBezTo>
                    <a:pt x="14769" y="3240"/>
                    <a:pt x="14123" y="3480"/>
                    <a:pt x="13477" y="4080"/>
                  </a:cubicBezTo>
                  <a:cubicBezTo>
                    <a:pt x="12923" y="4560"/>
                    <a:pt x="12462" y="5280"/>
                    <a:pt x="12277" y="6000"/>
                  </a:cubicBezTo>
                  <a:lnTo>
                    <a:pt x="12277" y="21600"/>
                  </a:lnTo>
                  <a:lnTo>
                    <a:pt x="9323" y="21600"/>
                  </a:lnTo>
                  <a:lnTo>
                    <a:pt x="9323" y="6600"/>
                  </a:lnTo>
                  <a:cubicBezTo>
                    <a:pt x="9323" y="5520"/>
                    <a:pt x="9046" y="4680"/>
                    <a:pt x="8492" y="4080"/>
                  </a:cubicBezTo>
                  <a:cubicBezTo>
                    <a:pt x="7846" y="3480"/>
                    <a:pt x="7108" y="3240"/>
                    <a:pt x="6092" y="3240"/>
                  </a:cubicBezTo>
                  <a:cubicBezTo>
                    <a:pt x="5538" y="3240"/>
                    <a:pt x="4892" y="3480"/>
                    <a:pt x="4246" y="4080"/>
                  </a:cubicBezTo>
                  <a:cubicBezTo>
                    <a:pt x="3600" y="4680"/>
                    <a:pt x="3138" y="5280"/>
                    <a:pt x="2862" y="6000"/>
                  </a:cubicBezTo>
                  <a:lnTo>
                    <a:pt x="2862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1846" y="480"/>
                  </a:lnTo>
                  <a:lnTo>
                    <a:pt x="2769" y="2880"/>
                  </a:lnTo>
                  <a:cubicBezTo>
                    <a:pt x="3877" y="960"/>
                    <a:pt x="5262" y="0"/>
                    <a:pt x="7015" y="0"/>
                  </a:cubicBezTo>
                  <a:cubicBezTo>
                    <a:pt x="9323" y="0"/>
                    <a:pt x="10892" y="960"/>
                    <a:pt x="11815" y="2880"/>
                  </a:cubicBezTo>
                  <a:cubicBezTo>
                    <a:pt x="12185" y="2040"/>
                    <a:pt x="12738" y="1440"/>
                    <a:pt x="13662" y="840"/>
                  </a:cubicBezTo>
                  <a:cubicBezTo>
                    <a:pt x="14492" y="360"/>
                    <a:pt x="15415" y="0"/>
                    <a:pt x="16338" y="0"/>
                  </a:cubicBezTo>
                  <a:cubicBezTo>
                    <a:pt x="18000" y="0"/>
                    <a:pt x="19385" y="720"/>
                    <a:pt x="20215" y="2040"/>
                  </a:cubicBezTo>
                  <a:cubicBezTo>
                    <a:pt x="21138" y="3240"/>
                    <a:pt x="21600" y="5160"/>
                    <a:pt x="21600" y="7440"/>
                  </a:cubicBezTo>
                  <a:lnTo>
                    <a:pt x="21600" y="21600"/>
                  </a:lnTo>
                  <a:lnTo>
                    <a:pt x="187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39" name="Google Shape;216;p16"/>
            <p:cNvSpPr/>
            <p:nvPr/>
          </p:nvSpPr>
          <p:spPr>
            <a:xfrm>
              <a:off x="3716421" y="754852"/>
              <a:ext cx="127256" cy="1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3" y="21600"/>
                  </a:moveTo>
                  <a:lnTo>
                    <a:pt x="10073" y="21600"/>
                  </a:lnTo>
                  <a:lnTo>
                    <a:pt x="0" y="0"/>
                  </a:lnTo>
                  <a:lnTo>
                    <a:pt x="4141" y="0"/>
                  </a:lnTo>
                  <a:lnTo>
                    <a:pt x="10968" y="15669"/>
                  </a:lnTo>
                  <a:lnTo>
                    <a:pt x="17683" y="0"/>
                  </a:lnTo>
                  <a:lnTo>
                    <a:pt x="21600" y="0"/>
                  </a:lnTo>
                  <a:lnTo>
                    <a:pt x="1186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0" name="Google Shape;217;p16"/>
            <p:cNvSpPr/>
            <p:nvPr/>
          </p:nvSpPr>
          <p:spPr>
            <a:xfrm>
              <a:off x="3843676" y="737499"/>
              <a:ext cx="107011" cy="2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33" y="19078"/>
                  </a:moveTo>
                  <a:cubicBezTo>
                    <a:pt x="11200" y="19854"/>
                    <a:pt x="10000" y="20436"/>
                    <a:pt x="8267" y="20889"/>
                  </a:cubicBezTo>
                  <a:cubicBezTo>
                    <a:pt x="6533" y="21406"/>
                    <a:pt x="4667" y="21600"/>
                    <a:pt x="2533" y="21600"/>
                  </a:cubicBezTo>
                  <a:lnTo>
                    <a:pt x="2533" y="19854"/>
                  </a:lnTo>
                  <a:cubicBezTo>
                    <a:pt x="4267" y="19854"/>
                    <a:pt x="5733" y="19660"/>
                    <a:pt x="6933" y="19207"/>
                  </a:cubicBezTo>
                  <a:cubicBezTo>
                    <a:pt x="8267" y="18819"/>
                    <a:pt x="8800" y="18366"/>
                    <a:pt x="8800" y="17784"/>
                  </a:cubicBezTo>
                  <a:cubicBezTo>
                    <a:pt x="8800" y="17202"/>
                    <a:pt x="8667" y="16556"/>
                    <a:pt x="8133" y="15974"/>
                  </a:cubicBezTo>
                  <a:cubicBezTo>
                    <a:pt x="7733" y="15327"/>
                    <a:pt x="7067" y="14616"/>
                    <a:pt x="6400" y="13710"/>
                  </a:cubicBezTo>
                  <a:lnTo>
                    <a:pt x="0" y="5820"/>
                  </a:lnTo>
                  <a:lnTo>
                    <a:pt x="4267" y="5820"/>
                  </a:lnTo>
                  <a:lnTo>
                    <a:pt x="11200" y="14616"/>
                  </a:lnTo>
                  <a:lnTo>
                    <a:pt x="17333" y="5820"/>
                  </a:lnTo>
                  <a:lnTo>
                    <a:pt x="21600" y="5820"/>
                  </a:lnTo>
                  <a:lnTo>
                    <a:pt x="11733" y="19078"/>
                  </a:lnTo>
                  <a:close/>
                  <a:moveTo>
                    <a:pt x="16400" y="0"/>
                  </a:moveTo>
                  <a:lnTo>
                    <a:pt x="11333" y="3557"/>
                  </a:lnTo>
                  <a:lnTo>
                    <a:pt x="8267" y="3557"/>
                  </a:lnTo>
                  <a:lnTo>
                    <a:pt x="12000" y="0"/>
                  </a:lnTo>
                  <a:lnTo>
                    <a:pt x="164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1" name="Google Shape;218;p16"/>
            <p:cNvSpPr/>
            <p:nvPr/>
          </p:nvSpPr>
          <p:spPr>
            <a:xfrm>
              <a:off x="3956470" y="798234"/>
              <a:ext cx="98335" cy="11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9" y="18164"/>
                  </a:moveTo>
                  <a:lnTo>
                    <a:pt x="21600" y="1816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495"/>
                  </a:lnTo>
                  <a:lnTo>
                    <a:pt x="14795" y="3436"/>
                  </a:lnTo>
                  <a:lnTo>
                    <a:pt x="296" y="3436"/>
                  </a:lnTo>
                  <a:lnTo>
                    <a:pt x="296" y="0"/>
                  </a:lnTo>
                  <a:lnTo>
                    <a:pt x="21452" y="0"/>
                  </a:lnTo>
                  <a:lnTo>
                    <a:pt x="21452" y="1105"/>
                  </a:lnTo>
                  <a:lnTo>
                    <a:pt x="7249" y="181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2" name="Google Shape;219;p16"/>
            <p:cNvSpPr/>
            <p:nvPr/>
          </p:nvSpPr>
          <p:spPr>
            <a:xfrm>
              <a:off x="4072157" y="749068"/>
              <a:ext cx="98334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38" y="21600"/>
                  </a:moveTo>
                  <a:lnTo>
                    <a:pt x="8611" y="13935"/>
                  </a:lnTo>
                  <a:lnTo>
                    <a:pt x="4524" y="16374"/>
                  </a:lnTo>
                  <a:lnTo>
                    <a:pt x="4524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24" y="0"/>
                  </a:lnTo>
                  <a:lnTo>
                    <a:pt x="4524" y="13326"/>
                  </a:lnTo>
                  <a:lnTo>
                    <a:pt x="14449" y="6271"/>
                  </a:lnTo>
                  <a:lnTo>
                    <a:pt x="19703" y="6271"/>
                  </a:lnTo>
                  <a:lnTo>
                    <a:pt x="11530" y="12106"/>
                  </a:lnTo>
                  <a:lnTo>
                    <a:pt x="21600" y="21600"/>
                  </a:lnTo>
                  <a:lnTo>
                    <a:pt x="166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3" name="Google Shape;220;p16"/>
            <p:cNvSpPr/>
            <p:nvPr/>
          </p:nvSpPr>
          <p:spPr>
            <a:xfrm>
              <a:off x="4182059" y="798234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463"/>
                    <a:pt x="10120" y="18463"/>
                  </a:cubicBezTo>
                  <a:cubicBezTo>
                    <a:pt x="11631" y="18463"/>
                    <a:pt x="12990" y="18101"/>
                    <a:pt x="14350" y="17377"/>
                  </a:cubicBezTo>
                  <a:cubicBezTo>
                    <a:pt x="15709" y="16653"/>
                    <a:pt x="16464" y="15808"/>
                    <a:pt x="16917" y="14842"/>
                  </a:cubicBezTo>
                  <a:lnTo>
                    <a:pt x="16917" y="0"/>
                  </a:lnTo>
                  <a:lnTo>
                    <a:pt x="21600" y="0"/>
                  </a:lnTo>
                  <a:lnTo>
                    <a:pt x="21600" y="21238"/>
                  </a:lnTo>
                  <a:lnTo>
                    <a:pt x="16917" y="21238"/>
                  </a:lnTo>
                  <a:lnTo>
                    <a:pt x="16917" y="18221"/>
                  </a:lnTo>
                  <a:cubicBezTo>
                    <a:pt x="16313" y="19066"/>
                    <a:pt x="15256" y="19790"/>
                    <a:pt x="13745" y="20514"/>
                  </a:cubicBezTo>
                  <a:cubicBezTo>
                    <a:pt x="12084" y="21238"/>
                    <a:pt x="10573" y="21600"/>
                    <a:pt x="9063" y="21600"/>
                  </a:cubicBezTo>
                  <a:cubicBezTo>
                    <a:pt x="6193" y="21600"/>
                    <a:pt x="3927" y="20876"/>
                    <a:pt x="2417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4" name="Google Shape;221;p16"/>
            <p:cNvSpPr/>
            <p:nvPr/>
          </p:nvSpPr>
          <p:spPr>
            <a:xfrm>
              <a:off x="4303529" y="795342"/>
              <a:ext cx="153286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38" y="21600"/>
                  </a:moveTo>
                  <a:lnTo>
                    <a:pt x="18738" y="8160"/>
                  </a:lnTo>
                  <a:cubicBezTo>
                    <a:pt x="18738" y="4920"/>
                    <a:pt x="17631" y="3240"/>
                    <a:pt x="15415" y="3240"/>
                  </a:cubicBezTo>
                  <a:cubicBezTo>
                    <a:pt x="14769" y="3240"/>
                    <a:pt x="14123" y="3480"/>
                    <a:pt x="13477" y="4080"/>
                  </a:cubicBezTo>
                  <a:cubicBezTo>
                    <a:pt x="12923" y="4560"/>
                    <a:pt x="12462" y="5280"/>
                    <a:pt x="12277" y="6000"/>
                  </a:cubicBezTo>
                  <a:lnTo>
                    <a:pt x="12277" y="21600"/>
                  </a:lnTo>
                  <a:lnTo>
                    <a:pt x="9323" y="21600"/>
                  </a:lnTo>
                  <a:lnTo>
                    <a:pt x="9323" y="6600"/>
                  </a:lnTo>
                  <a:cubicBezTo>
                    <a:pt x="9323" y="5520"/>
                    <a:pt x="9046" y="4680"/>
                    <a:pt x="8492" y="4080"/>
                  </a:cubicBezTo>
                  <a:cubicBezTo>
                    <a:pt x="7846" y="3480"/>
                    <a:pt x="7108" y="3240"/>
                    <a:pt x="6092" y="3240"/>
                  </a:cubicBezTo>
                  <a:cubicBezTo>
                    <a:pt x="5538" y="3240"/>
                    <a:pt x="4892" y="3480"/>
                    <a:pt x="4246" y="4080"/>
                  </a:cubicBezTo>
                  <a:cubicBezTo>
                    <a:pt x="3600" y="4680"/>
                    <a:pt x="3138" y="5280"/>
                    <a:pt x="2862" y="6000"/>
                  </a:cubicBezTo>
                  <a:lnTo>
                    <a:pt x="2862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1846" y="480"/>
                  </a:lnTo>
                  <a:lnTo>
                    <a:pt x="2769" y="2880"/>
                  </a:lnTo>
                  <a:cubicBezTo>
                    <a:pt x="3877" y="960"/>
                    <a:pt x="5262" y="0"/>
                    <a:pt x="6923" y="0"/>
                  </a:cubicBezTo>
                  <a:cubicBezTo>
                    <a:pt x="9323" y="0"/>
                    <a:pt x="10892" y="960"/>
                    <a:pt x="11815" y="2880"/>
                  </a:cubicBezTo>
                  <a:cubicBezTo>
                    <a:pt x="12185" y="2040"/>
                    <a:pt x="12738" y="1440"/>
                    <a:pt x="13662" y="840"/>
                  </a:cubicBezTo>
                  <a:cubicBezTo>
                    <a:pt x="14492" y="360"/>
                    <a:pt x="15415" y="0"/>
                    <a:pt x="16338" y="0"/>
                  </a:cubicBezTo>
                  <a:cubicBezTo>
                    <a:pt x="18000" y="0"/>
                    <a:pt x="19385" y="720"/>
                    <a:pt x="20215" y="2040"/>
                  </a:cubicBezTo>
                  <a:cubicBezTo>
                    <a:pt x="21138" y="3240"/>
                    <a:pt x="21600" y="5160"/>
                    <a:pt x="21600" y="7440"/>
                  </a:cubicBezTo>
                  <a:lnTo>
                    <a:pt x="21600" y="21600"/>
                  </a:lnTo>
                  <a:lnTo>
                    <a:pt x="187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5" name="Google Shape;222;p16"/>
            <p:cNvSpPr/>
            <p:nvPr/>
          </p:nvSpPr>
          <p:spPr>
            <a:xfrm>
              <a:off x="4491519" y="887891"/>
              <a:ext cx="37599" cy="6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lnTo>
                    <a:pt x="0" y="19131"/>
                  </a:lnTo>
                  <a:cubicBezTo>
                    <a:pt x="7329" y="16046"/>
                    <a:pt x="10800" y="13371"/>
                    <a:pt x="10800" y="11109"/>
                  </a:cubicBezTo>
                  <a:cubicBezTo>
                    <a:pt x="10800" y="10080"/>
                    <a:pt x="10414" y="9051"/>
                    <a:pt x="8871" y="8023"/>
                  </a:cubicBezTo>
                  <a:cubicBezTo>
                    <a:pt x="5400" y="7200"/>
                    <a:pt x="3471" y="5760"/>
                    <a:pt x="3471" y="4114"/>
                  </a:cubicBezTo>
                  <a:cubicBezTo>
                    <a:pt x="3471" y="2880"/>
                    <a:pt x="4243" y="1851"/>
                    <a:pt x="6171" y="1234"/>
                  </a:cubicBezTo>
                  <a:cubicBezTo>
                    <a:pt x="7714" y="411"/>
                    <a:pt x="10029" y="0"/>
                    <a:pt x="12729" y="0"/>
                  </a:cubicBezTo>
                  <a:cubicBezTo>
                    <a:pt x="15043" y="0"/>
                    <a:pt x="16971" y="617"/>
                    <a:pt x="18900" y="1646"/>
                  </a:cubicBezTo>
                  <a:cubicBezTo>
                    <a:pt x="20829" y="2674"/>
                    <a:pt x="21600" y="3909"/>
                    <a:pt x="21600" y="5349"/>
                  </a:cubicBezTo>
                  <a:cubicBezTo>
                    <a:pt x="21600" y="8434"/>
                    <a:pt x="20443" y="11109"/>
                    <a:pt x="18129" y="13577"/>
                  </a:cubicBezTo>
                  <a:cubicBezTo>
                    <a:pt x="15814" y="15840"/>
                    <a:pt x="10800" y="18514"/>
                    <a:pt x="3086" y="216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6" name="Google Shape;223;p16"/>
            <p:cNvSpPr/>
            <p:nvPr/>
          </p:nvSpPr>
          <p:spPr>
            <a:xfrm>
              <a:off x="4584068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5" y="21600"/>
                  </a:moveTo>
                  <a:lnTo>
                    <a:pt x="10125" y="21600"/>
                  </a:lnTo>
                  <a:lnTo>
                    <a:pt x="0" y="0"/>
                  </a:lnTo>
                  <a:lnTo>
                    <a:pt x="4590" y="0"/>
                  </a:lnTo>
                  <a:lnTo>
                    <a:pt x="10800" y="14760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05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7" name="Google Shape;224;p16"/>
            <p:cNvSpPr/>
            <p:nvPr/>
          </p:nvSpPr>
          <p:spPr>
            <a:xfrm>
              <a:off x="4693970" y="737499"/>
              <a:ext cx="107011" cy="2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33" y="19078"/>
                  </a:moveTo>
                  <a:cubicBezTo>
                    <a:pt x="11200" y="19854"/>
                    <a:pt x="10000" y="20436"/>
                    <a:pt x="8267" y="20889"/>
                  </a:cubicBezTo>
                  <a:cubicBezTo>
                    <a:pt x="6533" y="21406"/>
                    <a:pt x="4667" y="21600"/>
                    <a:pt x="2533" y="21600"/>
                  </a:cubicBezTo>
                  <a:lnTo>
                    <a:pt x="2533" y="19854"/>
                  </a:lnTo>
                  <a:cubicBezTo>
                    <a:pt x="4267" y="19854"/>
                    <a:pt x="5733" y="19660"/>
                    <a:pt x="6933" y="19207"/>
                  </a:cubicBezTo>
                  <a:cubicBezTo>
                    <a:pt x="8267" y="18819"/>
                    <a:pt x="8800" y="18366"/>
                    <a:pt x="8800" y="17784"/>
                  </a:cubicBezTo>
                  <a:cubicBezTo>
                    <a:pt x="8800" y="17202"/>
                    <a:pt x="8667" y="16556"/>
                    <a:pt x="8133" y="15974"/>
                  </a:cubicBezTo>
                  <a:cubicBezTo>
                    <a:pt x="7733" y="15327"/>
                    <a:pt x="7067" y="14616"/>
                    <a:pt x="6400" y="13710"/>
                  </a:cubicBezTo>
                  <a:lnTo>
                    <a:pt x="0" y="5820"/>
                  </a:lnTo>
                  <a:lnTo>
                    <a:pt x="4267" y="5820"/>
                  </a:lnTo>
                  <a:lnTo>
                    <a:pt x="11200" y="14616"/>
                  </a:lnTo>
                  <a:lnTo>
                    <a:pt x="17333" y="5820"/>
                  </a:lnTo>
                  <a:lnTo>
                    <a:pt x="21600" y="5820"/>
                  </a:lnTo>
                  <a:lnTo>
                    <a:pt x="11733" y="19078"/>
                  </a:lnTo>
                  <a:close/>
                  <a:moveTo>
                    <a:pt x="16267" y="0"/>
                  </a:moveTo>
                  <a:lnTo>
                    <a:pt x="11333" y="3557"/>
                  </a:lnTo>
                  <a:lnTo>
                    <a:pt x="8267" y="3557"/>
                  </a:lnTo>
                  <a:lnTo>
                    <a:pt x="12000" y="0"/>
                  </a:lnTo>
                  <a:lnTo>
                    <a:pt x="16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8" name="Google Shape;225;p16"/>
            <p:cNvSpPr/>
            <p:nvPr/>
          </p:nvSpPr>
          <p:spPr>
            <a:xfrm>
              <a:off x="4800980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49" name="Google Shape;226;p16"/>
            <p:cNvSpPr/>
            <p:nvPr/>
          </p:nvSpPr>
          <p:spPr>
            <a:xfrm>
              <a:off x="4916667" y="795342"/>
              <a:ext cx="104118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951" y="4957"/>
                    <a:pt x="2989" y="2951"/>
                  </a:cubicBezTo>
                  <a:cubicBezTo>
                    <a:pt x="4891" y="1062"/>
                    <a:pt x="7472" y="0"/>
                    <a:pt x="10732" y="0"/>
                  </a:cubicBezTo>
                  <a:cubicBezTo>
                    <a:pt x="14128" y="0"/>
                    <a:pt x="16845" y="944"/>
                    <a:pt x="18747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164"/>
                    <a:pt x="20649" y="16761"/>
                    <a:pt x="18611" y="18649"/>
                  </a:cubicBezTo>
                  <a:cubicBezTo>
                    <a:pt x="16709" y="20656"/>
                    <a:pt x="14128" y="21600"/>
                    <a:pt x="10732" y="21600"/>
                  </a:cubicBezTo>
                  <a:cubicBezTo>
                    <a:pt x="7336" y="21600"/>
                    <a:pt x="4755" y="20656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347" y="10741"/>
                  </a:moveTo>
                  <a:cubicBezTo>
                    <a:pt x="4347" y="15934"/>
                    <a:pt x="6521" y="18531"/>
                    <a:pt x="10732" y="18531"/>
                  </a:cubicBezTo>
                  <a:cubicBezTo>
                    <a:pt x="12770" y="18531"/>
                    <a:pt x="14264" y="17823"/>
                    <a:pt x="15351" y="16525"/>
                  </a:cubicBezTo>
                  <a:cubicBezTo>
                    <a:pt x="16574" y="15108"/>
                    <a:pt x="17117" y="13220"/>
                    <a:pt x="17117" y="10741"/>
                  </a:cubicBezTo>
                  <a:cubicBezTo>
                    <a:pt x="17117" y="5666"/>
                    <a:pt x="14943" y="3069"/>
                    <a:pt x="10732" y="3069"/>
                  </a:cubicBezTo>
                  <a:cubicBezTo>
                    <a:pt x="8830" y="3069"/>
                    <a:pt x="7336" y="3777"/>
                    <a:pt x="6113" y="5075"/>
                  </a:cubicBezTo>
                  <a:cubicBezTo>
                    <a:pt x="5026" y="6492"/>
                    <a:pt x="4347" y="8380"/>
                    <a:pt x="4347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0" name="Google Shape;227;p16"/>
            <p:cNvSpPr/>
            <p:nvPr/>
          </p:nvSpPr>
          <p:spPr>
            <a:xfrm>
              <a:off x="5026569" y="751960"/>
              <a:ext cx="60736" cy="21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91" y="0"/>
                  </a:moveTo>
                  <a:cubicBezTo>
                    <a:pt x="17918" y="0"/>
                    <a:pt x="19145" y="139"/>
                    <a:pt x="19882" y="417"/>
                  </a:cubicBezTo>
                  <a:cubicBezTo>
                    <a:pt x="20864" y="695"/>
                    <a:pt x="21355" y="972"/>
                    <a:pt x="21355" y="1320"/>
                  </a:cubicBezTo>
                  <a:cubicBezTo>
                    <a:pt x="21355" y="1736"/>
                    <a:pt x="20864" y="2014"/>
                    <a:pt x="19882" y="2292"/>
                  </a:cubicBezTo>
                  <a:cubicBezTo>
                    <a:pt x="19145" y="2570"/>
                    <a:pt x="17918" y="2709"/>
                    <a:pt x="16691" y="2709"/>
                  </a:cubicBezTo>
                  <a:cubicBezTo>
                    <a:pt x="15218" y="2709"/>
                    <a:pt x="14236" y="2570"/>
                    <a:pt x="13255" y="2292"/>
                  </a:cubicBezTo>
                  <a:cubicBezTo>
                    <a:pt x="12273" y="2014"/>
                    <a:pt x="12027" y="1736"/>
                    <a:pt x="12027" y="1320"/>
                  </a:cubicBezTo>
                  <a:cubicBezTo>
                    <a:pt x="12027" y="972"/>
                    <a:pt x="12273" y="625"/>
                    <a:pt x="13255" y="417"/>
                  </a:cubicBezTo>
                  <a:cubicBezTo>
                    <a:pt x="14236" y="139"/>
                    <a:pt x="15218" y="0"/>
                    <a:pt x="16691" y="0"/>
                  </a:cubicBezTo>
                  <a:close/>
                  <a:moveTo>
                    <a:pt x="0" y="21600"/>
                  </a:moveTo>
                  <a:lnTo>
                    <a:pt x="0" y="19725"/>
                  </a:lnTo>
                  <a:cubicBezTo>
                    <a:pt x="5400" y="19725"/>
                    <a:pt x="9082" y="19447"/>
                    <a:pt x="10800" y="19030"/>
                  </a:cubicBezTo>
                  <a:cubicBezTo>
                    <a:pt x="12764" y="18544"/>
                    <a:pt x="13745" y="17850"/>
                    <a:pt x="13745" y="16808"/>
                  </a:cubicBezTo>
                  <a:lnTo>
                    <a:pt x="13745" y="6459"/>
                  </a:lnTo>
                  <a:lnTo>
                    <a:pt x="5155" y="6459"/>
                  </a:lnTo>
                  <a:lnTo>
                    <a:pt x="5155" y="4653"/>
                  </a:lnTo>
                  <a:lnTo>
                    <a:pt x="21600" y="4653"/>
                  </a:lnTo>
                  <a:lnTo>
                    <a:pt x="21600" y="16738"/>
                  </a:lnTo>
                  <a:cubicBezTo>
                    <a:pt x="21600" y="18405"/>
                    <a:pt x="19636" y="19655"/>
                    <a:pt x="16200" y="20419"/>
                  </a:cubicBezTo>
                  <a:cubicBezTo>
                    <a:pt x="12764" y="21253"/>
                    <a:pt x="7364" y="21600"/>
                    <a:pt x="0" y="216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1" name="Google Shape;228;p16"/>
            <p:cNvSpPr/>
            <p:nvPr/>
          </p:nvSpPr>
          <p:spPr>
            <a:xfrm>
              <a:off x="5150931" y="795342"/>
              <a:ext cx="10122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293" y="21600"/>
                    <a:pt x="3576" y="21010"/>
                    <a:pt x="2146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567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3875" y="8026"/>
                    <a:pt x="15163" y="8380"/>
                  </a:cubicBezTo>
                  <a:cubicBezTo>
                    <a:pt x="15163" y="5075"/>
                    <a:pt x="13303" y="3305"/>
                    <a:pt x="9727" y="3305"/>
                  </a:cubicBezTo>
                  <a:cubicBezTo>
                    <a:pt x="6866" y="3305"/>
                    <a:pt x="4721" y="4013"/>
                    <a:pt x="3290" y="5193"/>
                  </a:cubicBezTo>
                  <a:lnTo>
                    <a:pt x="1287" y="2125"/>
                  </a:lnTo>
                  <a:cubicBezTo>
                    <a:pt x="2146" y="1534"/>
                    <a:pt x="3290" y="1062"/>
                    <a:pt x="4864" y="708"/>
                  </a:cubicBezTo>
                  <a:cubicBezTo>
                    <a:pt x="6294" y="236"/>
                    <a:pt x="7725" y="0"/>
                    <a:pt x="9155" y="0"/>
                  </a:cubicBezTo>
                  <a:cubicBezTo>
                    <a:pt x="12731" y="0"/>
                    <a:pt x="15449" y="708"/>
                    <a:pt x="17023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170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310" y="21364"/>
                    <a:pt x="17452" y="20892"/>
                  </a:cubicBezTo>
                  <a:cubicBezTo>
                    <a:pt x="16593" y="20538"/>
                    <a:pt x="15878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580" y="12039"/>
                  </a:cubicBezTo>
                  <a:cubicBezTo>
                    <a:pt x="5150" y="12984"/>
                    <a:pt x="4434" y="14164"/>
                    <a:pt x="4434" y="15462"/>
                  </a:cubicBezTo>
                  <a:cubicBezTo>
                    <a:pt x="4434" y="17587"/>
                    <a:pt x="6008" y="18649"/>
                    <a:pt x="9155" y="18649"/>
                  </a:cubicBezTo>
                  <a:cubicBezTo>
                    <a:pt x="11301" y="18649"/>
                    <a:pt x="13303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2" name="Google Shape;229;p16"/>
            <p:cNvSpPr/>
            <p:nvPr/>
          </p:nvSpPr>
          <p:spPr>
            <a:xfrm>
              <a:off x="5327353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062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3" name="Google Shape;230;p16"/>
            <p:cNvSpPr/>
            <p:nvPr/>
          </p:nvSpPr>
          <p:spPr>
            <a:xfrm>
              <a:off x="5437255" y="798234"/>
              <a:ext cx="98334" cy="11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8164"/>
                  </a:moveTo>
                  <a:lnTo>
                    <a:pt x="21600" y="1816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495"/>
                  </a:lnTo>
                  <a:lnTo>
                    <a:pt x="14694" y="3436"/>
                  </a:lnTo>
                  <a:lnTo>
                    <a:pt x="294" y="3436"/>
                  </a:lnTo>
                  <a:lnTo>
                    <a:pt x="294" y="0"/>
                  </a:lnTo>
                  <a:lnTo>
                    <a:pt x="21453" y="0"/>
                  </a:lnTo>
                  <a:lnTo>
                    <a:pt x="21453" y="1105"/>
                  </a:lnTo>
                  <a:lnTo>
                    <a:pt x="7200" y="181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4" name="Google Shape;231;p16"/>
            <p:cNvSpPr/>
            <p:nvPr/>
          </p:nvSpPr>
          <p:spPr>
            <a:xfrm>
              <a:off x="5547157" y="749068"/>
              <a:ext cx="98334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95" y="21256"/>
                  </a:moveTo>
                  <a:lnTo>
                    <a:pt x="17195" y="20137"/>
                  </a:lnTo>
                  <a:cubicBezTo>
                    <a:pt x="15632" y="21084"/>
                    <a:pt x="13500" y="21600"/>
                    <a:pt x="10516" y="21600"/>
                  </a:cubicBezTo>
                  <a:cubicBezTo>
                    <a:pt x="7389" y="21600"/>
                    <a:pt x="4832" y="20912"/>
                    <a:pt x="2842" y="19535"/>
                  </a:cubicBezTo>
                  <a:cubicBezTo>
                    <a:pt x="995" y="18158"/>
                    <a:pt x="0" y="16351"/>
                    <a:pt x="0" y="14113"/>
                  </a:cubicBezTo>
                  <a:cubicBezTo>
                    <a:pt x="0" y="11876"/>
                    <a:pt x="1137" y="9896"/>
                    <a:pt x="3268" y="8261"/>
                  </a:cubicBezTo>
                  <a:cubicBezTo>
                    <a:pt x="5542" y="6712"/>
                    <a:pt x="8242" y="5852"/>
                    <a:pt x="11368" y="5852"/>
                  </a:cubicBezTo>
                  <a:cubicBezTo>
                    <a:pt x="13926" y="5852"/>
                    <a:pt x="15916" y="6282"/>
                    <a:pt x="17195" y="6971"/>
                  </a:cubicBezTo>
                  <a:lnTo>
                    <a:pt x="17195" y="0"/>
                  </a:lnTo>
                  <a:lnTo>
                    <a:pt x="21600" y="0"/>
                  </a:lnTo>
                  <a:lnTo>
                    <a:pt x="21600" y="21256"/>
                  </a:lnTo>
                  <a:lnTo>
                    <a:pt x="17195" y="21256"/>
                  </a:lnTo>
                  <a:close/>
                  <a:moveTo>
                    <a:pt x="17195" y="9638"/>
                  </a:moveTo>
                  <a:cubicBezTo>
                    <a:pt x="16058" y="8692"/>
                    <a:pt x="14495" y="8175"/>
                    <a:pt x="12647" y="8175"/>
                  </a:cubicBezTo>
                  <a:cubicBezTo>
                    <a:pt x="10232" y="8175"/>
                    <a:pt x="8242" y="8692"/>
                    <a:pt x="6821" y="9724"/>
                  </a:cubicBezTo>
                  <a:cubicBezTo>
                    <a:pt x="5400" y="10843"/>
                    <a:pt x="4689" y="12220"/>
                    <a:pt x="4689" y="13855"/>
                  </a:cubicBezTo>
                  <a:cubicBezTo>
                    <a:pt x="4689" y="17469"/>
                    <a:pt x="7389" y="19363"/>
                    <a:pt x="12789" y="19363"/>
                  </a:cubicBezTo>
                  <a:cubicBezTo>
                    <a:pt x="13500" y="19363"/>
                    <a:pt x="14353" y="19190"/>
                    <a:pt x="15347" y="18932"/>
                  </a:cubicBezTo>
                  <a:cubicBezTo>
                    <a:pt x="16342" y="18674"/>
                    <a:pt x="16911" y="18330"/>
                    <a:pt x="17195" y="18072"/>
                  </a:cubicBezTo>
                  <a:lnTo>
                    <a:pt x="17195" y="96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5" name="Google Shape;232;p16"/>
            <p:cNvSpPr/>
            <p:nvPr/>
          </p:nvSpPr>
          <p:spPr>
            <a:xfrm>
              <a:off x="5665735" y="737499"/>
              <a:ext cx="109903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2" y="14560"/>
                  </a:moveTo>
                  <a:lnTo>
                    <a:pt x="4373" y="14560"/>
                  </a:lnTo>
                  <a:cubicBezTo>
                    <a:pt x="4373" y="16160"/>
                    <a:pt x="5168" y="17440"/>
                    <a:pt x="6626" y="18320"/>
                  </a:cubicBezTo>
                  <a:cubicBezTo>
                    <a:pt x="7951" y="19120"/>
                    <a:pt x="9674" y="19520"/>
                    <a:pt x="11794" y="19520"/>
                  </a:cubicBezTo>
                  <a:cubicBezTo>
                    <a:pt x="14179" y="19520"/>
                    <a:pt x="16034" y="19040"/>
                    <a:pt x="17625" y="18240"/>
                  </a:cubicBezTo>
                  <a:lnTo>
                    <a:pt x="19480" y="20000"/>
                  </a:lnTo>
                  <a:cubicBezTo>
                    <a:pt x="18817" y="20400"/>
                    <a:pt x="17757" y="20720"/>
                    <a:pt x="16432" y="21040"/>
                  </a:cubicBezTo>
                  <a:cubicBezTo>
                    <a:pt x="14842" y="21440"/>
                    <a:pt x="12987" y="21600"/>
                    <a:pt x="10999" y="21600"/>
                  </a:cubicBezTo>
                  <a:cubicBezTo>
                    <a:pt x="7951" y="21600"/>
                    <a:pt x="5566" y="20960"/>
                    <a:pt x="3445" y="19760"/>
                  </a:cubicBezTo>
                  <a:cubicBezTo>
                    <a:pt x="1193" y="18480"/>
                    <a:pt x="0" y="16720"/>
                    <a:pt x="0" y="14480"/>
                  </a:cubicBezTo>
                  <a:cubicBezTo>
                    <a:pt x="0" y="12160"/>
                    <a:pt x="1193" y="10240"/>
                    <a:pt x="3578" y="8880"/>
                  </a:cubicBezTo>
                  <a:cubicBezTo>
                    <a:pt x="5698" y="7600"/>
                    <a:pt x="8083" y="6960"/>
                    <a:pt x="10999" y="6960"/>
                  </a:cubicBezTo>
                  <a:cubicBezTo>
                    <a:pt x="14312" y="6960"/>
                    <a:pt x="16962" y="7520"/>
                    <a:pt x="18817" y="8720"/>
                  </a:cubicBezTo>
                  <a:cubicBezTo>
                    <a:pt x="20672" y="9760"/>
                    <a:pt x="21600" y="11200"/>
                    <a:pt x="21600" y="13040"/>
                  </a:cubicBezTo>
                  <a:cubicBezTo>
                    <a:pt x="21600" y="13600"/>
                    <a:pt x="21467" y="14080"/>
                    <a:pt x="21202" y="14560"/>
                  </a:cubicBezTo>
                  <a:close/>
                  <a:moveTo>
                    <a:pt x="11131" y="9120"/>
                  </a:moveTo>
                  <a:cubicBezTo>
                    <a:pt x="9409" y="9120"/>
                    <a:pt x="7818" y="9440"/>
                    <a:pt x="6493" y="10160"/>
                  </a:cubicBezTo>
                  <a:cubicBezTo>
                    <a:pt x="5301" y="10880"/>
                    <a:pt x="4638" y="11680"/>
                    <a:pt x="4506" y="12720"/>
                  </a:cubicBezTo>
                  <a:lnTo>
                    <a:pt x="17492" y="12720"/>
                  </a:lnTo>
                  <a:cubicBezTo>
                    <a:pt x="17492" y="11680"/>
                    <a:pt x="16962" y="10880"/>
                    <a:pt x="15902" y="10160"/>
                  </a:cubicBezTo>
                  <a:cubicBezTo>
                    <a:pt x="14709" y="9440"/>
                    <a:pt x="13119" y="9120"/>
                    <a:pt x="11131" y="9120"/>
                  </a:cubicBezTo>
                  <a:close/>
                  <a:moveTo>
                    <a:pt x="18420" y="80"/>
                  </a:moveTo>
                  <a:lnTo>
                    <a:pt x="11794" y="4480"/>
                  </a:lnTo>
                  <a:lnTo>
                    <a:pt x="9409" y="4480"/>
                  </a:lnTo>
                  <a:lnTo>
                    <a:pt x="3048" y="0"/>
                  </a:lnTo>
                  <a:lnTo>
                    <a:pt x="6758" y="0"/>
                  </a:lnTo>
                  <a:lnTo>
                    <a:pt x="10601" y="2560"/>
                  </a:lnTo>
                  <a:lnTo>
                    <a:pt x="14179" y="80"/>
                  </a:lnTo>
                  <a:lnTo>
                    <a:pt x="18420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6" name="Google Shape;233;p16"/>
            <p:cNvSpPr/>
            <p:nvPr/>
          </p:nvSpPr>
          <p:spPr>
            <a:xfrm>
              <a:off x="5795882" y="749068"/>
              <a:ext cx="40491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39"/>
                  </a:moveTo>
                  <a:lnTo>
                    <a:pt x="0" y="0"/>
                  </a:lnTo>
                  <a:lnTo>
                    <a:pt x="10977" y="0"/>
                  </a:lnTo>
                  <a:lnTo>
                    <a:pt x="10977" y="16609"/>
                  </a:lnTo>
                  <a:cubicBezTo>
                    <a:pt x="10977" y="17383"/>
                    <a:pt x="12039" y="17986"/>
                    <a:pt x="13810" y="18502"/>
                  </a:cubicBezTo>
                  <a:cubicBezTo>
                    <a:pt x="15934" y="18932"/>
                    <a:pt x="18413" y="19190"/>
                    <a:pt x="21600" y="19190"/>
                  </a:cubicBezTo>
                  <a:lnTo>
                    <a:pt x="21600" y="21600"/>
                  </a:lnTo>
                  <a:cubicBezTo>
                    <a:pt x="7082" y="21600"/>
                    <a:pt x="0" y="20051"/>
                    <a:pt x="0" y="170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7" name="Google Shape;234;p16"/>
            <p:cNvSpPr/>
            <p:nvPr/>
          </p:nvSpPr>
          <p:spPr>
            <a:xfrm>
              <a:off x="5853725" y="737499"/>
              <a:ext cx="98335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9673"/>
                  </a:moveTo>
                  <a:cubicBezTo>
                    <a:pt x="13824" y="20958"/>
                    <a:pt x="10944" y="21600"/>
                    <a:pt x="7344" y="21600"/>
                  </a:cubicBezTo>
                  <a:cubicBezTo>
                    <a:pt x="5328" y="21600"/>
                    <a:pt x="3600" y="21199"/>
                    <a:pt x="2160" y="20396"/>
                  </a:cubicBezTo>
                  <a:cubicBezTo>
                    <a:pt x="720" y="19593"/>
                    <a:pt x="0" y="18549"/>
                    <a:pt x="0" y="17344"/>
                  </a:cubicBezTo>
                  <a:cubicBezTo>
                    <a:pt x="0" y="15979"/>
                    <a:pt x="1008" y="14775"/>
                    <a:pt x="3312" y="13731"/>
                  </a:cubicBezTo>
                  <a:cubicBezTo>
                    <a:pt x="5616" y="12767"/>
                    <a:pt x="8496" y="12286"/>
                    <a:pt x="11952" y="12286"/>
                  </a:cubicBezTo>
                  <a:cubicBezTo>
                    <a:pt x="12816" y="12286"/>
                    <a:pt x="13968" y="12366"/>
                    <a:pt x="15120" y="12607"/>
                  </a:cubicBezTo>
                  <a:cubicBezTo>
                    <a:pt x="15120" y="10358"/>
                    <a:pt x="13248" y="9154"/>
                    <a:pt x="9648" y="9154"/>
                  </a:cubicBezTo>
                  <a:cubicBezTo>
                    <a:pt x="6768" y="9154"/>
                    <a:pt x="4608" y="9636"/>
                    <a:pt x="3168" y="10439"/>
                  </a:cubicBezTo>
                  <a:lnTo>
                    <a:pt x="1296" y="8351"/>
                  </a:lnTo>
                  <a:cubicBezTo>
                    <a:pt x="2160" y="7949"/>
                    <a:pt x="3312" y="7628"/>
                    <a:pt x="4752" y="7387"/>
                  </a:cubicBezTo>
                  <a:cubicBezTo>
                    <a:pt x="6336" y="7066"/>
                    <a:pt x="7776" y="6906"/>
                    <a:pt x="9072" y="6906"/>
                  </a:cubicBezTo>
                  <a:cubicBezTo>
                    <a:pt x="12816" y="6906"/>
                    <a:pt x="15408" y="7387"/>
                    <a:pt x="17136" y="8351"/>
                  </a:cubicBezTo>
                  <a:cubicBezTo>
                    <a:pt x="18864" y="9234"/>
                    <a:pt x="19584" y="10760"/>
                    <a:pt x="19584" y="12767"/>
                  </a:cubicBezTo>
                  <a:lnTo>
                    <a:pt x="19584" y="17826"/>
                  </a:lnTo>
                  <a:cubicBezTo>
                    <a:pt x="19584" y="19111"/>
                    <a:pt x="20304" y="19914"/>
                    <a:pt x="21600" y="20315"/>
                  </a:cubicBezTo>
                  <a:lnTo>
                    <a:pt x="21600" y="21600"/>
                  </a:lnTo>
                  <a:cubicBezTo>
                    <a:pt x="19728" y="21600"/>
                    <a:pt x="18432" y="21439"/>
                    <a:pt x="17568" y="21118"/>
                  </a:cubicBezTo>
                  <a:cubicBezTo>
                    <a:pt x="16560" y="20877"/>
                    <a:pt x="15984" y="20396"/>
                    <a:pt x="15552" y="19673"/>
                  </a:cubicBezTo>
                  <a:close/>
                  <a:moveTo>
                    <a:pt x="15120" y="14373"/>
                  </a:moveTo>
                  <a:cubicBezTo>
                    <a:pt x="13680" y="14213"/>
                    <a:pt x="12672" y="14132"/>
                    <a:pt x="12096" y="14132"/>
                  </a:cubicBezTo>
                  <a:cubicBezTo>
                    <a:pt x="9936" y="14132"/>
                    <a:pt x="8064" y="14454"/>
                    <a:pt x="6624" y="15096"/>
                  </a:cubicBezTo>
                  <a:cubicBezTo>
                    <a:pt x="5184" y="15738"/>
                    <a:pt x="4464" y="16541"/>
                    <a:pt x="4464" y="17425"/>
                  </a:cubicBezTo>
                  <a:cubicBezTo>
                    <a:pt x="4464" y="18870"/>
                    <a:pt x="6048" y="19593"/>
                    <a:pt x="9072" y="19593"/>
                  </a:cubicBezTo>
                  <a:cubicBezTo>
                    <a:pt x="11376" y="19593"/>
                    <a:pt x="13392" y="19030"/>
                    <a:pt x="15120" y="17826"/>
                  </a:cubicBezTo>
                  <a:lnTo>
                    <a:pt x="15120" y="14373"/>
                  </a:lnTo>
                  <a:close/>
                  <a:moveTo>
                    <a:pt x="16128" y="0"/>
                  </a:moveTo>
                  <a:lnTo>
                    <a:pt x="10800" y="4416"/>
                  </a:lnTo>
                  <a:lnTo>
                    <a:pt x="7488" y="4416"/>
                  </a:lnTo>
                  <a:lnTo>
                    <a:pt x="11520" y="0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8" name="Google Shape;235;p16"/>
            <p:cNvSpPr/>
            <p:nvPr/>
          </p:nvSpPr>
          <p:spPr>
            <a:xfrm>
              <a:off x="5960735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59" name="Google Shape;236;p16"/>
            <p:cNvSpPr/>
            <p:nvPr/>
          </p:nvSpPr>
          <p:spPr>
            <a:xfrm>
              <a:off x="6076422" y="737499"/>
              <a:ext cx="101226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9673"/>
                  </a:moveTo>
                  <a:cubicBezTo>
                    <a:pt x="13824" y="20958"/>
                    <a:pt x="11088" y="21600"/>
                    <a:pt x="7344" y="21600"/>
                  </a:cubicBezTo>
                  <a:cubicBezTo>
                    <a:pt x="5328" y="21600"/>
                    <a:pt x="3600" y="21199"/>
                    <a:pt x="2160" y="20396"/>
                  </a:cubicBezTo>
                  <a:cubicBezTo>
                    <a:pt x="720" y="19593"/>
                    <a:pt x="0" y="18549"/>
                    <a:pt x="0" y="17344"/>
                  </a:cubicBezTo>
                  <a:cubicBezTo>
                    <a:pt x="0" y="15979"/>
                    <a:pt x="1152" y="14775"/>
                    <a:pt x="3312" y="13731"/>
                  </a:cubicBezTo>
                  <a:cubicBezTo>
                    <a:pt x="5616" y="12767"/>
                    <a:pt x="8496" y="12286"/>
                    <a:pt x="11952" y="12286"/>
                  </a:cubicBezTo>
                  <a:cubicBezTo>
                    <a:pt x="12960" y="12286"/>
                    <a:pt x="13968" y="12366"/>
                    <a:pt x="15120" y="12607"/>
                  </a:cubicBezTo>
                  <a:cubicBezTo>
                    <a:pt x="15120" y="10358"/>
                    <a:pt x="13392" y="9154"/>
                    <a:pt x="9648" y="9154"/>
                  </a:cubicBezTo>
                  <a:cubicBezTo>
                    <a:pt x="6912" y="9154"/>
                    <a:pt x="4752" y="9636"/>
                    <a:pt x="3168" y="10439"/>
                  </a:cubicBezTo>
                  <a:lnTo>
                    <a:pt x="1296" y="8351"/>
                  </a:lnTo>
                  <a:cubicBezTo>
                    <a:pt x="2160" y="7949"/>
                    <a:pt x="3312" y="7628"/>
                    <a:pt x="4896" y="7387"/>
                  </a:cubicBezTo>
                  <a:cubicBezTo>
                    <a:pt x="6336" y="7066"/>
                    <a:pt x="7776" y="6906"/>
                    <a:pt x="9216" y="6906"/>
                  </a:cubicBezTo>
                  <a:cubicBezTo>
                    <a:pt x="12816" y="6906"/>
                    <a:pt x="15552" y="7387"/>
                    <a:pt x="17136" y="8351"/>
                  </a:cubicBezTo>
                  <a:cubicBezTo>
                    <a:pt x="18864" y="9234"/>
                    <a:pt x="19728" y="10760"/>
                    <a:pt x="19728" y="12767"/>
                  </a:cubicBezTo>
                  <a:lnTo>
                    <a:pt x="19728" y="17826"/>
                  </a:lnTo>
                  <a:cubicBezTo>
                    <a:pt x="19728" y="19111"/>
                    <a:pt x="20304" y="19914"/>
                    <a:pt x="21600" y="20315"/>
                  </a:cubicBezTo>
                  <a:lnTo>
                    <a:pt x="21600" y="21600"/>
                  </a:lnTo>
                  <a:cubicBezTo>
                    <a:pt x="19872" y="21600"/>
                    <a:pt x="18432" y="21439"/>
                    <a:pt x="17568" y="21118"/>
                  </a:cubicBezTo>
                  <a:cubicBezTo>
                    <a:pt x="16704" y="20877"/>
                    <a:pt x="15984" y="20396"/>
                    <a:pt x="15552" y="19673"/>
                  </a:cubicBezTo>
                  <a:close/>
                  <a:moveTo>
                    <a:pt x="15120" y="14373"/>
                  </a:moveTo>
                  <a:cubicBezTo>
                    <a:pt x="13824" y="14213"/>
                    <a:pt x="12816" y="14132"/>
                    <a:pt x="12240" y="14132"/>
                  </a:cubicBezTo>
                  <a:cubicBezTo>
                    <a:pt x="9936" y="14132"/>
                    <a:pt x="8064" y="14454"/>
                    <a:pt x="6624" y="15096"/>
                  </a:cubicBezTo>
                  <a:cubicBezTo>
                    <a:pt x="5184" y="15738"/>
                    <a:pt x="4464" y="16541"/>
                    <a:pt x="4464" y="17425"/>
                  </a:cubicBezTo>
                  <a:cubicBezTo>
                    <a:pt x="4464" y="18870"/>
                    <a:pt x="6048" y="19593"/>
                    <a:pt x="9216" y="19593"/>
                  </a:cubicBezTo>
                  <a:cubicBezTo>
                    <a:pt x="11376" y="19593"/>
                    <a:pt x="13392" y="19030"/>
                    <a:pt x="15120" y="17826"/>
                  </a:cubicBezTo>
                  <a:lnTo>
                    <a:pt x="15120" y="14373"/>
                  </a:lnTo>
                  <a:close/>
                  <a:moveTo>
                    <a:pt x="16272" y="0"/>
                  </a:moveTo>
                  <a:lnTo>
                    <a:pt x="10800" y="4416"/>
                  </a:lnTo>
                  <a:lnTo>
                    <a:pt x="7488" y="4416"/>
                  </a:lnTo>
                  <a:lnTo>
                    <a:pt x="11520" y="0"/>
                  </a:lnTo>
                  <a:lnTo>
                    <a:pt x="1627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60" name="Google Shape;237;p16"/>
            <p:cNvSpPr/>
            <p:nvPr/>
          </p:nvSpPr>
          <p:spPr>
            <a:xfrm>
              <a:off x="6197892" y="795342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40"/>
                  </a:lnTo>
                  <a:cubicBezTo>
                    <a:pt x="16783" y="7080"/>
                    <a:pt x="16317" y="5400"/>
                    <a:pt x="15540" y="4560"/>
                  </a:cubicBezTo>
                  <a:cubicBezTo>
                    <a:pt x="14607" y="3600"/>
                    <a:pt x="13053" y="3240"/>
                    <a:pt x="11033" y="3240"/>
                  </a:cubicBezTo>
                  <a:cubicBezTo>
                    <a:pt x="9945" y="3240"/>
                    <a:pt x="8858" y="3480"/>
                    <a:pt x="7614" y="3960"/>
                  </a:cubicBezTo>
                  <a:cubicBezTo>
                    <a:pt x="6371" y="4440"/>
                    <a:pt x="5439" y="5160"/>
                    <a:pt x="4817" y="5880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3263" y="480"/>
                  </a:lnTo>
                  <a:lnTo>
                    <a:pt x="4817" y="3120"/>
                  </a:lnTo>
                  <a:cubicBezTo>
                    <a:pt x="6371" y="1080"/>
                    <a:pt x="9013" y="0"/>
                    <a:pt x="12587" y="0"/>
                  </a:cubicBezTo>
                  <a:cubicBezTo>
                    <a:pt x="18647" y="0"/>
                    <a:pt x="21600" y="2880"/>
                    <a:pt x="21600" y="8520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261" name="Google Shape;238;p16"/>
            <p:cNvSpPr/>
            <p:nvPr/>
          </p:nvSpPr>
          <p:spPr>
            <a:xfrm>
              <a:off x="6313578" y="737499"/>
              <a:ext cx="49168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20"/>
                  </a:lnTo>
                  <a:lnTo>
                    <a:pt x="0" y="9420"/>
                  </a:lnTo>
                  <a:lnTo>
                    <a:pt x="0" y="7308"/>
                  </a:lnTo>
                  <a:lnTo>
                    <a:pt x="15916" y="7308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66"/>
                  </a:lnTo>
                  <a:lnTo>
                    <a:pt x="4547" y="4466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43;p17"/>
          <p:cNvGrpSpPr/>
          <p:nvPr/>
        </p:nvGrpSpPr>
        <p:grpSpPr>
          <a:xfrm>
            <a:off x="5915890" y="18143"/>
            <a:ext cx="6276111" cy="6839857"/>
            <a:chOff x="0" y="0"/>
            <a:chExt cx="6276109" cy="6839856"/>
          </a:xfrm>
        </p:grpSpPr>
        <p:sp>
          <p:nvSpPr>
            <p:cNvPr id="264" name="Google Shape;244;p17"/>
            <p:cNvSpPr/>
            <p:nvPr/>
          </p:nvSpPr>
          <p:spPr>
            <a:xfrm>
              <a:off x="0" y="0"/>
              <a:ext cx="6276110" cy="6839857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/>
              </a:pPr>
            </a:p>
          </p:txBody>
        </p:sp>
        <p:grpSp>
          <p:nvGrpSpPr>
            <p:cNvPr id="272" name="Google Shape;245;p17"/>
            <p:cNvGrpSpPr/>
            <p:nvPr/>
          </p:nvGrpSpPr>
          <p:grpSpPr>
            <a:xfrm>
              <a:off x="1300021" y="431799"/>
              <a:ext cx="4163726" cy="1525272"/>
              <a:chOff x="0" y="0"/>
              <a:chExt cx="4163724" cy="1525270"/>
            </a:xfrm>
          </p:grpSpPr>
          <p:sp>
            <p:nvSpPr>
              <p:cNvPr id="265" name="Google Shape;246;p17"/>
              <p:cNvSpPr txBox="1"/>
              <p:nvPr/>
            </p:nvSpPr>
            <p:spPr>
              <a:xfrm>
                <a:off x="197559" y="139587"/>
                <a:ext cx="3966166" cy="13431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spAutoFit/>
              </a:bodyPr>
              <a:lstStyle>
                <a:lvl1pPr algn="ctr">
                  <a:defRPr b="1" sz="44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Podpora práce učitelů</a:t>
                </a:r>
              </a:p>
            </p:txBody>
          </p:sp>
          <p:grpSp>
            <p:nvGrpSpPr>
              <p:cNvPr id="268" name="Google Shape;247;p17"/>
              <p:cNvGrpSpPr/>
              <p:nvPr/>
            </p:nvGrpSpPr>
            <p:grpSpPr>
              <a:xfrm>
                <a:off x="-1" y="-1"/>
                <a:ext cx="610096" cy="455993"/>
                <a:chOff x="0" y="0"/>
                <a:chExt cx="610094" cy="455991"/>
              </a:xfrm>
            </p:grpSpPr>
            <p:sp>
              <p:nvSpPr>
                <p:cNvPr id="266" name="Google Shape;248;p17"/>
                <p:cNvSpPr/>
                <p:nvPr/>
              </p:nvSpPr>
              <p:spPr>
                <a:xfrm flipV="1">
                  <a:off x="1270" y="1"/>
                  <a:ext cx="1" cy="455991"/>
                </a:xfrm>
                <a:prstGeom prst="line">
                  <a:avLst/>
                </a:prstGeom>
                <a:noFill/>
                <a:ln w="38100" cap="sq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7" name="Google Shape;249;p17"/>
                <p:cNvSpPr/>
                <p:nvPr/>
              </p:nvSpPr>
              <p:spPr>
                <a:xfrm>
                  <a:off x="-1" y="-1"/>
                  <a:ext cx="610096" cy="1"/>
                </a:xfrm>
                <a:prstGeom prst="line">
                  <a:avLst/>
                </a:prstGeom>
                <a:noFill/>
                <a:ln w="38100" cap="sq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71" name="Google Shape;250;p17"/>
              <p:cNvGrpSpPr/>
              <p:nvPr/>
            </p:nvGrpSpPr>
            <p:grpSpPr>
              <a:xfrm>
                <a:off x="3361977" y="1047557"/>
                <a:ext cx="610095" cy="477714"/>
                <a:chOff x="0" y="0"/>
                <a:chExt cx="610094" cy="477712"/>
              </a:xfrm>
            </p:grpSpPr>
            <p:sp>
              <p:nvSpPr>
                <p:cNvPr id="269" name="Google Shape;251;p17"/>
                <p:cNvSpPr/>
                <p:nvPr/>
              </p:nvSpPr>
              <p:spPr>
                <a:xfrm flipH="1">
                  <a:off x="610094" y="0"/>
                  <a:ext cx="1" cy="455991"/>
                </a:xfrm>
                <a:prstGeom prst="line">
                  <a:avLst/>
                </a:prstGeom>
                <a:noFill/>
                <a:ln w="38100" cap="sq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0" name="Google Shape;252;p17"/>
                <p:cNvSpPr/>
                <p:nvPr/>
              </p:nvSpPr>
              <p:spPr>
                <a:xfrm flipH="1" flipV="1">
                  <a:off x="0" y="477712"/>
                  <a:ext cx="610095" cy="1"/>
                </a:xfrm>
                <a:prstGeom prst="line">
                  <a:avLst/>
                </a:prstGeom>
                <a:noFill/>
                <a:ln w="38100" cap="sq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73" name="Google Shape;253;p17"/>
            <p:cNvSpPr txBox="1"/>
            <p:nvPr/>
          </p:nvSpPr>
          <p:spPr>
            <a:xfrm>
              <a:off x="1345746" y="2495589"/>
              <a:ext cx="4235705" cy="3837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3200">
                  <a:solidFill>
                    <a:srgbClr val="FFFFFF"/>
                  </a:solidFill>
                </a:defRPr>
              </a:pPr>
              <a:r>
                <a:t>Podpora budování kapacit pro rozvoj základních pre/gramotností </a:t>
              </a:r>
              <a:br/>
              <a:r>
                <a:t>v předškolním </a:t>
              </a:r>
              <a:br/>
              <a:r>
                <a:t>a základním vzdělávání</a:t>
              </a:r>
            </a:p>
          </p:txBody>
        </p:sp>
      </p:grpSp>
      <p:pic>
        <p:nvPicPr>
          <p:cNvPr id="275" name="Google Shape;254;p17" descr="Google Shape;254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2572" y="18142"/>
            <a:ext cx="6070261" cy="6839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modelování + nástěnka"/>
          <p:cNvSpPr txBox="1"/>
          <p:nvPr>
            <p:ph type="title"/>
          </p:nvPr>
        </p:nvSpPr>
        <p:spPr>
          <a:xfrm>
            <a:off x="839787" y="457200"/>
            <a:ext cx="3932239" cy="1556197"/>
          </a:xfrm>
          <a:prstGeom prst="rect">
            <a:avLst/>
          </a:prstGeom>
        </p:spPr>
        <p:txBody>
          <a:bodyPr/>
          <a:lstStyle/>
          <a:p>
            <a:pPr/>
            <a:r>
              <a:t>modelování + nástěnka</a:t>
            </a:r>
          </a:p>
        </p:txBody>
      </p:sp>
      <p:pic>
        <p:nvPicPr>
          <p:cNvPr id="278" name="Google Shape;75;p13" descr="Google Shape;75;p13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9" name="https://www.mathlearningcenter.org/…"/>
          <p:cNvSpPr txBox="1"/>
          <p:nvPr>
            <p:ph type="body" sz="quarter" idx="1"/>
          </p:nvPr>
        </p:nvSpPr>
        <p:spPr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https://www.mathlearningcenter.org/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+ 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https://padlet.com/</a:t>
            </a:r>
          </a:p>
        </p:txBody>
      </p:sp>
      <p:pic>
        <p:nvPicPr>
          <p:cNvPr id="280" name="obr 2020-11-02 v 15.10.37.png" descr="obr 2020-11-02 v 15.10.3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3320" y="992187"/>
            <a:ext cx="7069136" cy="4873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polečná/skupinová  prá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společná/skupinová  práce</a:t>
            </a:r>
          </a:p>
        </p:txBody>
      </p:sp>
      <p:sp>
        <p:nvSpPr>
          <p:cNvPr id="283" name="https://www.whiteboard.chat/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https://www.whiteboard.chat/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https://collboard.com/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nástroje od Google/Microsoft</a:t>
            </a:r>
          </a:p>
          <a:p>
            <a:pPr/>
            <a:r>
              <a:t>sdílené dokumenty různého druhu</a:t>
            </a:r>
          </a:p>
          <a:p>
            <a:pPr/>
          </a:p>
        </p:txBody>
      </p:sp>
      <p:pic>
        <p:nvPicPr>
          <p:cNvPr id="284" name="Obrázek" descr="Obrá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7166" y="1054816"/>
            <a:ext cx="6291243" cy="4418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individuální prá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individuální práce</a:t>
            </a:r>
          </a:p>
        </p:txBody>
      </p:sp>
      <p:sp>
        <p:nvSpPr>
          <p:cNvPr id="287" name="https://whiteboard.fi/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https://whiteboard.fi/</a:t>
            </a:r>
          </a:p>
          <a:p>
            <a:pPr/>
            <a:r>
              <a:t>+ </a:t>
            </a:r>
          </a:p>
          <a:p>
            <a:pPr/>
            <a:r>
              <a:t>KenKen</a:t>
            </a:r>
          </a:p>
        </p:txBody>
      </p:sp>
      <p:pic>
        <p:nvPicPr>
          <p:cNvPr id="288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7615" y="748145"/>
            <a:ext cx="6976745" cy="4738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Desm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Desmos</a:t>
            </a:r>
          </a:p>
        </p:txBody>
      </p:sp>
      <p:sp>
        <p:nvSpPr>
          <p:cNvPr id="291" name="detektor lži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detektor lži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https://teacher.desmos.com/</a:t>
            </a:r>
          </a:p>
        </p:txBody>
      </p:sp>
      <p:pic>
        <p:nvPicPr>
          <p:cNvPr id="292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1465" y="968424"/>
            <a:ext cx="6904484" cy="4390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kupinové h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Skupinové hry</a:t>
            </a:r>
          </a:p>
        </p:txBody>
      </p:sp>
      <p:sp>
        <p:nvSpPr>
          <p:cNvPr id="295" name="Socrativ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Socrative</a:t>
            </a:r>
          </a:p>
          <a:p>
            <a:pPr/>
            <a:r>
              <a:t>Quizizz</a:t>
            </a:r>
          </a:p>
          <a:p>
            <a:pPr/>
            <a:r>
              <a:t>Quizlet</a:t>
            </a:r>
          </a:p>
        </p:txBody>
      </p:sp>
      <p:pic>
        <p:nvPicPr>
          <p:cNvPr id="296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999" y="1097261"/>
            <a:ext cx="5795614" cy="4097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528;p32"/>
          <p:cNvSpPr txBox="1"/>
          <p:nvPr/>
        </p:nvSpPr>
        <p:spPr>
          <a:xfrm>
            <a:off x="1691072" y="5340706"/>
            <a:ext cx="8970952" cy="592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1700"/>
            </a:pPr>
            <a:r>
              <a:t>Podpora budování kapacit pro rozvoj základních pre/gramotností v předškolním </a:t>
            </a:r>
            <a:br/>
            <a:r>
              <a:t>a základním vzdělávání - Podpora práce učitelů (PPUČ) je financován Evropskou unií.</a:t>
            </a:r>
          </a:p>
        </p:txBody>
      </p:sp>
      <p:grpSp>
        <p:nvGrpSpPr>
          <p:cNvPr id="440" name="Google Shape;96;p16"/>
          <p:cNvGrpSpPr/>
          <p:nvPr/>
        </p:nvGrpSpPr>
        <p:grpSpPr>
          <a:xfrm>
            <a:off x="1649496" y="2666999"/>
            <a:ext cx="9060248" cy="1211815"/>
            <a:chOff x="0" y="0"/>
            <a:chExt cx="9060247" cy="1211813"/>
          </a:xfrm>
        </p:grpSpPr>
        <p:sp>
          <p:nvSpPr>
            <p:cNvPr id="299" name="Google Shape;98;p16"/>
            <p:cNvSpPr/>
            <p:nvPr/>
          </p:nvSpPr>
          <p:spPr>
            <a:xfrm>
              <a:off x="7455980" y="49166"/>
              <a:ext cx="1058531" cy="72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6" y="11793"/>
                  </a:moveTo>
                  <a:lnTo>
                    <a:pt x="14986" y="9607"/>
                  </a:lnTo>
                  <a:lnTo>
                    <a:pt x="13417" y="9607"/>
                  </a:lnTo>
                  <a:lnTo>
                    <a:pt x="12132" y="12094"/>
                  </a:lnTo>
                  <a:cubicBezTo>
                    <a:pt x="11591" y="11893"/>
                    <a:pt x="11118" y="11532"/>
                    <a:pt x="10753" y="10991"/>
                  </a:cubicBezTo>
                  <a:lnTo>
                    <a:pt x="10103" y="11352"/>
                  </a:lnTo>
                  <a:cubicBezTo>
                    <a:pt x="10523" y="11933"/>
                    <a:pt x="11145" y="12334"/>
                    <a:pt x="11875" y="12555"/>
                  </a:cubicBezTo>
                  <a:lnTo>
                    <a:pt x="9400" y="17328"/>
                  </a:lnTo>
                  <a:lnTo>
                    <a:pt x="9360" y="17328"/>
                  </a:lnTo>
                  <a:lnTo>
                    <a:pt x="5329" y="9707"/>
                  </a:lnTo>
                  <a:lnTo>
                    <a:pt x="9901" y="1083"/>
                  </a:lnTo>
                  <a:lnTo>
                    <a:pt x="9901" y="9446"/>
                  </a:lnTo>
                  <a:lnTo>
                    <a:pt x="11240" y="9446"/>
                  </a:lnTo>
                  <a:lnTo>
                    <a:pt x="11240" y="7160"/>
                  </a:lnTo>
                  <a:cubicBezTo>
                    <a:pt x="11956" y="7581"/>
                    <a:pt x="12930" y="7842"/>
                    <a:pt x="13918" y="8183"/>
                  </a:cubicBezTo>
                  <a:cubicBezTo>
                    <a:pt x="15378" y="8644"/>
                    <a:pt x="15811" y="9466"/>
                    <a:pt x="15811" y="10269"/>
                  </a:cubicBezTo>
                  <a:cubicBezTo>
                    <a:pt x="15811" y="10870"/>
                    <a:pt x="15514" y="11412"/>
                    <a:pt x="14986" y="11793"/>
                  </a:cubicBezTo>
                  <a:close/>
                  <a:moveTo>
                    <a:pt x="15500" y="12334"/>
                  </a:moveTo>
                  <a:cubicBezTo>
                    <a:pt x="16460" y="11873"/>
                    <a:pt x="17177" y="11071"/>
                    <a:pt x="17272" y="9968"/>
                  </a:cubicBezTo>
                  <a:cubicBezTo>
                    <a:pt x="17272" y="8383"/>
                    <a:pt x="16028" y="7762"/>
                    <a:pt x="14797" y="7381"/>
                  </a:cubicBezTo>
                  <a:cubicBezTo>
                    <a:pt x="13025" y="6859"/>
                    <a:pt x="11767" y="6418"/>
                    <a:pt x="11564" y="5275"/>
                  </a:cubicBezTo>
                  <a:cubicBezTo>
                    <a:pt x="11524" y="5134"/>
                    <a:pt x="11524" y="5034"/>
                    <a:pt x="11524" y="4914"/>
                  </a:cubicBezTo>
                  <a:cubicBezTo>
                    <a:pt x="11564" y="3690"/>
                    <a:pt x="12727" y="2928"/>
                    <a:pt x="13796" y="2928"/>
                  </a:cubicBezTo>
                  <a:cubicBezTo>
                    <a:pt x="14878" y="2928"/>
                    <a:pt x="15568" y="3129"/>
                    <a:pt x="16257" y="4091"/>
                  </a:cubicBezTo>
                  <a:lnTo>
                    <a:pt x="16853" y="3811"/>
                  </a:lnTo>
                  <a:cubicBezTo>
                    <a:pt x="16082" y="2788"/>
                    <a:pt x="15040" y="2527"/>
                    <a:pt x="13796" y="2527"/>
                  </a:cubicBezTo>
                  <a:cubicBezTo>
                    <a:pt x="12768" y="2527"/>
                    <a:pt x="11875" y="2788"/>
                    <a:pt x="11240" y="3249"/>
                  </a:cubicBezTo>
                  <a:lnTo>
                    <a:pt x="11240" y="0"/>
                  </a:lnTo>
                  <a:lnTo>
                    <a:pt x="9671" y="0"/>
                  </a:lnTo>
                  <a:lnTo>
                    <a:pt x="5654" y="7721"/>
                  </a:lnTo>
                  <a:lnTo>
                    <a:pt x="5627" y="7721"/>
                  </a:lnTo>
                  <a:lnTo>
                    <a:pt x="1528" y="0"/>
                  </a:lnTo>
                  <a:lnTo>
                    <a:pt x="0" y="0"/>
                  </a:lnTo>
                  <a:lnTo>
                    <a:pt x="0" y="9446"/>
                  </a:lnTo>
                  <a:lnTo>
                    <a:pt x="744" y="9446"/>
                  </a:lnTo>
                  <a:lnTo>
                    <a:pt x="744" y="1203"/>
                  </a:lnTo>
                  <a:lnTo>
                    <a:pt x="5234" y="9607"/>
                  </a:lnTo>
                  <a:lnTo>
                    <a:pt x="3855" y="9607"/>
                  </a:lnTo>
                  <a:lnTo>
                    <a:pt x="3855" y="19073"/>
                  </a:lnTo>
                  <a:lnTo>
                    <a:pt x="4490" y="19073"/>
                  </a:lnTo>
                  <a:lnTo>
                    <a:pt x="4490" y="10810"/>
                  </a:lnTo>
                  <a:lnTo>
                    <a:pt x="9035" y="19334"/>
                  </a:lnTo>
                  <a:lnTo>
                    <a:pt x="9062" y="19334"/>
                  </a:lnTo>
                  <a:lnTo>
                    <a:pt x="13647" y="10690"/>
                  </a:lnTo>
                  <a:lnTo>
                    <a:pt x="13647" y="19073"/>
                  </a:lnTo>
                  <a:lnTo>
                    <a:pt x="14986" y="19073"/>
                  </a:lnTo>
                  <a:lnTo>
                    <a:pt x="14986" y="12775"/>
                  </a:lnTo>
                  <a:lnTo>
                    <a:pt x="17367" y="12775"/>
                  </a:lnTo>
                  <a:lnTo>
                    <a:pt x="17367" y="21600"/>
                  </a:lnTo>
                  <a:lnTo>
                    <a:pt x="18746" y="21600"/>
                  </a:lnTo>
                  <a:lnTo>
                    <a:pt x="18746" y="12775"/>
                  </a:lnTo>
                  <a:lnTo>
                    <a:pt x="21600" y="12775"/>
                  </a:lnTo>
                  <a:lnTo>
                    <a:pt x="21600" y="12334"/>
                  </a:lnTo>
                  <a:lnTo>
                    <a:pt x="15500" y="12334"/>
                  </a:lnTo>
                  <a:close/>
                  <a:moveTo>
                    <a:pt x="14445" y="1925"/>
                  </a:moveTo>
                  <a:lnTo>
                    <a:pt x="16623" y="0"/>
                  </a:lnTo>
                  <a:lnTo>
                    <a:pt x="15933" y="0"/>
                  </a:lnTo>
                  <a:lnTo>
                    <a:pt x="13931" y="1344"/>
                  </a:lnTo>
                  <a:lnTo>
                    <a:pt x="11889" y="0"/>
                  </a:lnTo>
                  <a:lnTo>
                    <a:pt x="11240" y="0"/>
                  </a:lnTo>
                  <a:lnTo>
                    <a:pt x="13444" y="1925"/>
                  </a:lnTo>
                  <a:lnTo>
                    <a:pt x="14445" y="1925"/>
                  </a:lnTo>
                  <a:close/>
                </a:path>
              </a:pathLst>
            </a:custGeom>
            <a:solidFill>
              <a:srgbClr val="3793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0" name="Google Shape;99;p16"/>
            <p:cNvSpPr/>
            <p:nvPr/>
          </p:nvSpPr>
          <p:spPr>
            <a:xfrm>
              <a:off x="6892010" y="858970"/>
              <a:ext cx="11279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88" y="0"/>
                  </a:lnTo>
                  <a:lnTo>
                    <a:pt x="10800" y="19570"/>
                  </a:lnTo>
                  <a:lnTo>
                    <a:pt x="1883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716" y="21600"/>
                  </a:lnTo>
                  <a:lnTo>
                    <a:pt x="19842" y="1885"/>
                  </a:lnTo>
                  <a:lnTo>
                    <a:pt x="11930" y="21600"/>
                  </a:lnTo>
                  <a:lnTo>
                    <a:pt x="9795" y="21600"/>
                  </a:lnTo>
                  <a:lnTo>
                    <a:pt x="1633" y="1885"/>
                  </a:lnTo>
                  <a:lnTo>
                    <a:pt x="17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1" name="Google Shape;100;p16"/>
            <p:cNvSpPr/>
            <p:nvPr/>
          </p:nvSpPr>
          <p:spPr>
            <a:xfrm>
              <a:off x="7041836" y="858970"/>
              <a:ext cx="12701" cy="101226"/>
            </a:xfrm>
            <a:prstGeom prst="rect">
              <a:avLst/>
            </a:pr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2" name="Google Shape;101;p16"/>
            <p:cNvSpPr/>
            <p:nvPr/>
          </p:nvSpPr>
          <p:spPr>
            <a:xfrm>
              <a:off x="7091569" y="858970"/>
              <a:ext cx="89658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974" y="0"/>
                  </a:lnTo>
                  <a:lnTo>
                    <a:pt x="19252" y="19426"/>
                  </a:lnTo>
                  <a:lnTo>
                    <a:pt x="1925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470" y="21600"/>
                  </a:lnTo>
                  <a:lnTo>
                    <a:pt x="2348" y="2319"/>
                  </a:lnTo>
                  <a:lnTo>
                    <a:pt x="234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3" name="Google Shape;102;p16"/>
            <p:cNvSpPr/>
            <p:nvPr/>
          </p:nvSpPr>
          <p:spPr>
            <a:xfrm>
              <a:off x="7218258" y="858970"/>
              <a:ext cx="12701" cy="101226"/>
            </a:xfrm>
            <a:prstGeom prst="rect">
              <a:avLst/>
            </a:pr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4" name="Google Shape;103;p16"/>
            <p:cNvSpPr/>
            <p:nvPr/>
          </p:nvSpPr>
          <p:spPr>
            <a:xfrm>
              <a:off x="7262206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5" y="14262"/>
                  </a:moveTo>
                  <a:lnTo>
                    <a:pt x="2765" y="14400"/>
                  </a:lnTo>
                  <a:cubicBezTo>
                    <a:pt x="2765" y="17446"/>
                    <a:pt x="5875" y="19662"/>
                    <a:pt x="10886" y="19662"/>
                  </a:cubicBezTo>
                  <a:cubicBezTo>
                    <a:pt x="15898" y="19662"/>
                    <a:pt x="18835" y="17862"/>
                    <a:pt x="18835" y="15369"/>
                  </a:cubicBezTo>
                  <a:cubicBezTo>
                    <a:pt x="18835" y="13015"/>
                    <a:pt x="16762" y="12462"/>
                    <a:pt x="12442" y="11769"/>
                  </a:cubicBezTo>
                  <a:lnTo>
                    <a:pt x="6912" y="11077"/>
                  </a:lnTo>
                  <a:cubicBezTo>
                    <a:pt x="2765" y="10523"/>
                    <a:pt x="864" y="8723"/>
                    <a:pt x="864" y="5954"/>
                  </a:cubicBezTo>
                  <a:cubicBezTo>
                    <a:pt x="864" y="2354"/>
                    <a:pt x="4493" y="0"/>
                    <a:pt x="10714" y="0"/>
                  </a:cubicBezTo>
                  <a:cubicBezTo>
                    <a:pt x="16934" y="0"/>
                    <a:pt x="20563" y="2354"/>
                    <a:pt x="20736" y="6231"/>
                  </a:cubicBezTo>
                  <a:lnTo>
                    <a:pt x="18144" y="6231"/>
                  </a:lnTo>
                  <a:cubicBezTo>
                    <a:pt x="17798" y="3323"/>
                    <a:pt x="15206" y="1800"/>
                    <a:pt x="10714" y="1800"/>
                  </a:cubicBezTo>
                  <a:cubicBezTo>
                    <a:pt x="6221" y="1800"/>
                    <a:pt x="3456" y="3462"/>
                    <a:pt x="3456" y="5815"/>
                  </a:cubicBezTo>
                  <a:cubicBezTo>
                    <a:pt x="3456" y="7892"/>
                    <a:pt x="5530" y="8723"/>
                    <a:pt x="9850" y="9277"/>
                  </a:cubicBezTo>
                  <a:lnTo>
                    <a:pt x="14688" y="9969"/>
                  </a:lnTo>
                  <a:cubicBezTo>
                    <a:pt x="19354" y="10662"/>
                    <a:pt x="21600" y="12185"/>
                    <a:pt x="21600" y="15231"/>
                  </a:cubicBezTo>
                  <a:cubicBezTo>
                    <a:pt x="21600" y="19246"/>
                    <a:pt x="17798" y="21600"/>
                    <a:pt x="11059" y="21600"/>
                  </a:cubicBezTo>
                  <a:cubicBezTo>
                    <a:pt x="4147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765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5" name="Google Shape;104;p16"/>
            <p:cNvSpPr/>
            <p:nvPr/>
          </p:nvSpPr>
          <p:spPr>
            <a:xfrm>
              <a:off x="7366324" y="858970"/>
              <a:ext cx="8676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1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1963" y="2030"/>
                  </a:lnTo>
                  <a:lnTo>
                    <a:pt x="11963" y="21600"/>
                  </a:lnTo>
                  <a:lnTo>
                    <a:pt x="9471" y="21600"/>
                  </a:lnTo>
                  <a:lnTo>
                    <a:pt x="9471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6" name="Google Shape;105;p16"/>
            <p:cNvSpPr/>
            <p:nvPr/>
          </p:nvSpPr>
          <p:spPr>
            <a:xfrm>
              <a:off x="7479118" y="858970"/>
              <a:ext cx="7519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030"/>
                  </a:lnTo>
                  <a:lnTo>
                    <a:pt x="2817" y="2030"/>
                  </a:lnTo>
                  <a:lnTo>
                    <a:pt x="2817" y="9568"/>
                  </a:lnTo>
                  <a:lnTo>
                    <a:pt x="20097" y="9568"/>
                  </a:lnTo>
                  <a:lnTo>
                    <a:pt x="20097" y="11597"/>
                  </a:lnTo>
                  <a:lnTo>
                    <a:pt x="2817" y="11597"/>
                  </a:lnTo>
                  <a:lnTo>
                    <a:pt x="2817" y="19570"/>
                  </a:lnTo>
                  <a:lnTo>
                    <a:pt x="21600" y="1957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7" name="Google Shape;106;p16"/>
            <p:cNvSpPr/>
            <p:nvPr/>
          </p:nvSpPr>
          <p:spPr>
            <a:xfrm>
              <a:off x="7586128" y="858970"/>
              <a:ext cx="8676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12" y="2030"/>
                  </a:moveTo>
                  <a:lnTo>
                    <a:pt x="2512" y="10293"/>
                  </a:lnTo>
                  <a:lnTo>
                    <a:pt x="11721" y="10293"/>
                  </a:lnTo>
                  <a:cubicBezTo>
                    <a:pt x="16242" y="10293"/>
                    <a:pt x="18419" y="9278"/>
                    <a:pt x="18419" y="6234"/>
                  </a:cubicBezTo>
                  <a:cubicBezTo>
                    <a:pt x="18419" y="3044"/>
                    <a:pt x="16242" y="2030"/>
                    <a:pt x="11386" y="2030"/>
                  </a:cubicBezTo>
                  <a:lnTo>
                    <a:pt x="2512" y="2030"/>
                  </a:lnTo>
                  <a:close/>
                  <a:moveTo>
                    <a:pt x="0" y="0"/>
                  </a:moveTo>
                  <a:lnTo>
                    <a:pt x="12056" y="0"/>
                  </a:lnTo>
                  <a:cubicBezTo>
                    <a:pt x="17916" y="0"/>
                    <a:pt x="20930" y="2030"/>
                    <a:pt x="20930" y="5799"/>
                  </a:cubicBezTo>
                  <a:cubicBezTo>
                    <a:pt x="20930" y="8698"/>
                    <a:pt x="19591" y="10438"/>
                    <a:pt x="16577" y="11307"/>
                  </a:cubicBezTo>
                  <a:cubicBezTo>
                    <a:pt x="19423" y="11597"/>
                    <a:pt x="20093" y="12757"/>
                    <a:pt x="20428" y="15366"/>
                  </a:cubicBezTo>
                  <a:cubicBezTo>
                    <a:pt x="20763" y="18266"/>
                    <a:pt x="20595" y="20440"/>
                    <a:pt x="21600" y="21600"/>
                  </a:cubicBezTo>
                  <a:lnTo>
                    <a:pt x="18753" y="21600"/>
                  </a:lnTo>
                  <a:cubicBezTo>
                    <a:pt x="18084" y="19715"/>
                    <a:pt x="18251" y="17541"/>
                    <a:pt x="17916" y="15366"/>
                  </a:cubicBezTo>
                  <a:cubicBezTo>
                    <a:pt x="17581" y="13047"/>
                    <a:pt x="16074" y="12322"/>
                    <a:pt x="13060" y="12322"/>
                  </a:cubicBezTo>
                  <a:lnTo>
                    <a:pt x="2512" y="12322"/>
                  </a:lnTo>
                  <a:lnTo>
                    <a:pt x="251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8" name="Google Shape;107;p16"/>
            <p:cNvSpPr/>
            <p:nvPr/>
          </p:nvSpPr>
          <p:spPr>
            <a:xfrm>
              <a:off x="7698922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2" y="14262"/>
                  </a:moveTo>
                  <a:lnTo>
                    <a:pt x="2592" y="14400"/>
                  </a:lnTo>
                  <a:cubicBezTo>
                    <a:pt x="2592" y="17446"/>
                    <a:pt x="5875" y="19662"/>
                    <a:pt x="10886" y="19662"/>
                  </a:cubicBezTo>
                  <a:cubicBezTo>
                    <a:pt x="15898" y="19662"/>
                    <a:pt x="18835" y="17862"/>
                    <a:pt x="18835" y="15369"/>
                  </a:cubicBezTo>
                  <a:cubicBezTo>
                    <a:pt x="18835" y="13015"/>
                    <a:pt x="16762" y="12462"/>
                    <a:pt x="12442" y="11769"/>
                  </a:cubicBezTo>
                  <a:lnTo>
                    <a:pt x="6912" y="11077"/>
                  </a:lnTo>
                  <a:cubicBezTo>
                    <a:pt x="2765" y="10523"/>
                    <a:pt x="864" y="8723"/>
                    <a:pt x="864" y="5954"/>
                  </a:cubicBezTo>
                  <a:cubicBezTo>
                    <a:pt x="864" y="2354"/>
                    <a:pt x="4493" y="0"/>
                    <a:pt x="10541" y="0"/>
                  </a:cubicBezTo>
                  <a:cubicBezTo>
                    <a:pt x="16934" y="0"/>
                    <a:pt x="20563" y="2354"/>
                    <a:pt x="20736" y="6231"/>
                  </a:cubicBezTo>
                  <a:lnTo>
                    <a:pt x="18144" y="6231"/>
                  </a:lnTo>
                  <a:cubicBezTo>
                    <a:pt x="17798" y="3323"/>
                    <a:pt x="15206" y="1800"/>
                    <a:pt x="10714" y="1800"/>
                  </a:cubicBezTo>
                  <a:cubicBezTo>
                    <a:pt x="6048" y="1800"/>
                    <a:pt x="3456" y="3462"/>
                    <a:pt x="3456" y="5815"/>
                  </a:cubicBezTo>
                  <a:cubicBezTo>
                    <a:pt x="3456" y="7892"/>
                    <a:pt x="5530" y="8723"/>
                    <a:pt x="9850" y="9277"/>
                  </a:cubicBezTo>
                  <a:lnTo>
                    <a:pt x="14688" y="9969"/>
                  </a:lnTo>
                  <a:cubicBezTo>
                    <a:pt x="19354" y="10662"/>
                    <a:pt x="21600" y="12185"/>
                    <a:pt x="21600" y="15231"/>
                  </a:cubicBezTo>
                  <a:cubicBezTo>
                    <a:pt x="21600" y="19246"/>
                    <a:pt x="17626" y="21600"/>
                    <a:pt x="11059" y="21600"/>
                  </a:cubicBezTo>
                  <a:cubicBezTo>
                    <a:pt x="4147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592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09" name="Google Shape;108;p16"/>
            <p:cNvSpPr/>
            <p:nvPr/>
          </p:nvSpPr>
          <p:spPr>
            <a:xfrm>
              <a:off x="7803039" y="858970"/>
              <a:ext cx="86766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1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1963" y="2030"/>
                  </a:lnTo>
                  <a:lnTo>
                    <a:pt x="11963" y="21600"/>
                  </a:lnTo>
                  <a:lnTo>
                    <a:pt x="9471" y="21600"/>
                  </a:lnTo>
                  <a:lnTo>
                    <a:pt x="9471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0" name="Google Shape;109;p16"/>
            <p:cNvSpPr/>
            <p:nvPr/>
          </p:nvSpPr>
          <p:spPr>
            <a:xfrm>
              <a:off x="7904265" y="858970"/>
              <a:ext cx="101226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74" y="0"/>
                  </a:lnTo>
                  <a:lnTo>
                    <a:pt x="10800" y="19715"/>
                  </a:lnTo>
                  <a:lnTo>
                    <a:pt x="19184" y="0"/>
                  </a:lnTo>
                  <a:lnTo>
                    <a:pt x="21600" y="0"/>
                  </a:lnTo>
                  <a:lnTo>
                    <a:pt x="12079" y="21600"/>
                  </a:lnTo>
                  <a:lnTo>
                    <a:pt x="937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1" name="Google Shape;110;p16"/>
            <p:cNvSpPr/>
            <p:nvPr/>
          </p:nvSpPr>
          <p:spPr>
            <a:xfrm>
              <a:off x="8022843" y="856077"/>
              <a:ext cx="104119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10800"/>
                  </a:moveTo>
                  <a:cubicBezTo>
                    <a:pt x="19523" y="5262"/>
                    <a:pt x="16200" y="1938"/>
                    <a:pt x="10800" y="1938"/>
                  </a:cubicBezTo>
                  <a:cubicBezTo>
                    <a:pt x="5400" y="1938"/>
                    <a:pt x="2077" y="5262"/>
                    <a:pt x="2077" y="10800"/>
                  </a:cubicBezTo>
                  <a:cubicBezTo>
                    <a:pt x="2077" y="16338"/>
                    <a:pt x="5400" y="19662"/>
                    <a:pt x="10800" y="19662"/>
                  </a:cubicBezTo>
                  <a:cubicBezTo>
                    <a:pt x="16200" y="19662"/>
                    <a:pt x="19523" y="16338"/>
                    <a:pt x="19523" y="10800"/>
                  </a:cubicBezTo>
                  <a:close/>
                  <a:moveTo>
                    <a:pt x="10800" y="21600"/>
                  </a:moveTo>
                  <a:cubicBezTo>
                    <a:pt x="4015" y="21600"/>
                    <a:pt x="0" y="17446"/>
                    <a:pt x="0" y="10800"/>
                  </a:cubicBezTo>
                  <a:cubicBezTo>
                    <a:pt x="0" y="4015"/>
                    <a:pt x="4015" y="0"/>
                    <a:pt x="10800" y="0"/>
                  </a:cubicBezTo>
                  <a:cubicBezTo>
                    <a:pt x="17585" y="0"/>
                    <a:pt x="21600" y="4015"/>
                    <a:pt x="21600" y="10800"/>
                  </a:cubicBezTo>
                  <a:cubicBezTo>
                    <a:pt x="21600" y="17446"/>
                    <a:pt x="17585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2" name="Google Shape;111;p16"/>
            <p:cNvSpPr/>
            <p:nvPr/>
          </p:nvSpPr>
          <p:spPr>
            <a:xfrm>
              <a:off x="8213726" y="827156"/>
              <a:ext cx="83873" cy="13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42" y="0"/>
                  </a:moveTo>
                  <a:lnTo>
                    <a:pt x="17107" y="0"/>
                  </a:lnTo>
                  <a:lnTo>
                    <a:pt x="12096" y="3273"/>
                  </a:lnTo>
                  <a:lnTo>
                    <a:pt x="9158" y="3273"/>
                  </a:lnTo>
                  <a:lnTo>
                    <a:pt x="4320" y="0"/>
                  </a:lnTo>
                  <a:lnTo>
                    <a:pt x="6912" y="0"/>
                  </a:lnTo>
                  <a:lnTo>
                    <a:pt x="10714" y="2400"/>
                  </a:lnTo>
                  <a:lnTo>
                    <a:pt x="14342" y="0"/>
                  </a:lnTo>
                  <a:close/>
                  <a:moveTo>
                    <a:pt x="2765" y="15818"/>
                  </a:moveTo>
                  <a:lnTo>
                    <a:pt x="2765" y="15927"/>
                  </a:lnTo>
                  <a:cubicBezTo>
                    <a:pt x="2765" y="18327"/>
                    <a:pt x="5875" y="20073"/>
                    <a:pt x="10886" y="20073"/>
                  </a:cubicBezTo>
                  <a:cubicBezTo>
                    <a:pt x="15898" y="20073"/>
                    <a:pt x="18835" y="18655"/>
                    <a:pt x="18835" y="16691"/>
                  </a:cubicBezTo>
                  <a:cubicBezTo>
                    <a:pt x="18835" y="14836"/>
                    <a:pt x="16762" y="14400"/>
                    <a:pt x="12442" y="13855"/>
                  </a:cubicBezTo>
                  <a:lnTo>
                    <a:pt x="6912" y="13309"/>
                  </a:lnTo>
                  <a:cubicBezTo>
                    <a:pt x="2765" y="12873"/>
                    <a:pt x="864" y="11455"/>
                    <a:pt x="864" y="9273"/>
                  </a:cubicBezTo>
                  <a:cubicBezTo>
                    <a:pt x="864" y="6436"/>
                    <a:pt x="4493" y="4582"/>
                    <a:pt x="10541" y="4582"/>
                  </a:cubicBezTo>
                  <a:cubicBezTo>
                    <a:pt x="16934" y="4582"/>
                    <a:pt x="20563" y="6436"/>
                    <a:pt x="20736" y="9491"/>
                  </a:cubicBezTo>
                  <a:lnTo>
                    <a:pt x="18144" y="9491"/>
                  </a:lnTo>
                  <a:cubicBezTo>
                    <a:pt x="17798" y="7200"/>
                    <a:pt x="15379" y="6000"/>
                    <a:pt x="10714" y="6000"/>
                  </a:cubicBezTo>
                  <a:cubicBezTo>
                    <a:pt x="6221" y="6000"/>
                    <a:pt x="3456" y="7309"/>
                    <a:pt x="3456" y="9164"/>
                  </a:cubicBezTo>
                  <a:cubicBezTo>
                    <a:pt x="3456" y="10800"/>
                    <a:pt x="5530" y="11455"/>
                    <a:pt x="9850" y="11891"/>
                  </a:cubicBezTo>
                  <a:lnTo>
                    <a:pt x="14688" y="12436"/>
                  </a:lnTo>
                  <a:cubicBezTo>
                    <a:pt x="19354" y="12982"/>
                    <a:pt x="21600" y="14182"/>
                    <a:pt x="21600" y="16582"/>
                  </a:cubicBezTo>
                  <a:cubicBezTo>
                    <a:pt x="21600" y="19745"/>
                    <a:pt x="17798" y="21600"/>
                    <a:pt x="11059" y="21600"/>
                  </a:cubicBezTo>
                  <a:cubicBezTo>
                    <a:pt x="4147" y="21600"/>
                    <a:pt x="0" y="19418"/>
                    <a:pt x="0" y="16036"/>
                  </a:cubicBezTo>
                  <a:lnTo>
                    <a:pt x="0" y="15818"/>
                  </a:lnTo>
                  <a:lnTo>
                    <a:pt x="2765" y="1581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3" name="Google Shape;112;p16"/>
            <p:cNvSpPr/>
            <p:nvPr/>
          </p:nvSpPr>
          <p:spPr>
            <a:xfrm>
              <a:off x="8329412" y="858970"/>
              <a:ext cx="83873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551" y="0"/>
                  </a:lnTo>
                  <a:lnTo>
                    <a:pt x="2551" y="11887"/>
                  </a:lnTo>
                  <a:lnTo>
                    <a:pt x="18198" y="0"/>
                  </a:lnTo>
                  <a:lnTo>
                    <a:pt x="21600" y="0"/>
                  </a:lnTo>
                  <a:lnTo>
                    <a:pt x="9694" y="9133"/>
                  </a:lnTo>
                  <a:lnTo>
                    <a:pt x="21600" y="21600"/>
                  </a:lnTo>
                  <a:lnTo>
                    <a:pt x="18369" y="21600"/>
                  </a:lnTo>
                  <a:lnTo>
                    <a:pt x="7824" y="10438"/>
                  </a:lnTo>
                  <a:lnTo>
                    <a:pt x="2551" y="14497"/>
                  </a:lnTo>
                  <a:lnTo>
                    <a:pt x="2551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4" name="Google Shape;113;p16"/>
            <p:cNvSpPr/>
            <p:nvPr/>
          </p:nvSpPr>
          <p:spPr>
            <a:xfrm>
              <a:off x="8430637" y="856077"/>
              <a:ext cx="104119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3" y="10800"/>
                  </a:moveTo>
                  <a:cubicBezTo>
                    <a:pt x="19523" y="5262"/>
                    <a:pt x="16200" y="1938"/>
                    <a:pt x="10800" y="1938"/>
                  </a:cubicBezTo>
                  <a:cubicBezTo>
                    <a:pt x="5262" y="1938"/>
                    <a:pt x="2077" y="5262"/>
                    <a:pt x="2077" y="10800"/>
                  </a:cubicBezTo>
                  <a:cubicBezTo>
                    <a:pt x="2077" y="16338"/>
                    <a:pt x="5262" y="19662"/>
                    <a:pt x="10800" y="19662"/>
                  </a:cubicBezTo>
                  <a:cubicBezTo>
                    <a:pt x="16200" y="19662"/>
                    <a:pt x="19523" y="16338"/>
                    <a:pt x="19523" y="10800"/>
                  </a:cubicBezTo>
                  <a:close/>
                  <a:moveTo>
                    <a:pt x="10800" y="21600"/>
                  </a:moveTo>
                  <a:cubicBezTo>
                    <a:pt x="4015" y="21600"/>
                    <a:pt x="0" y="17446"/>
                    <a:pt x="0" y="10800"/>
                  </a:cubicBezTo>
                  <a:cubicBezTo>
                    <a:pt x="0" y="4015"/>
                    <a:pt x="4015" y="0"/>
                    <a:pt x="10800" y="0"/>
                  </a:cubicBezTo>
                  <a:cubicBezTo>
                    <a:pt x="17585" y="0"/>
                    <a:pt x="21600" y="4015"/>
                    <a:pt x="21600" y="10800"/>
                  </a:cubicBezTo>
                  <a:cubicBezTo>
                    <a:pt x="21600" y="17446"/>
                    <a:pt x="17585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5" name="Google Shape;114;p16"/>
            <p:cNvSpPr/>
            <p:nvPr/>
          </p:nvSpPr>
          <p:spPr>
            <a:xfrm>
              <a:off x="8566569" y="858970"/>
              <a:ext cx="72305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972" y="0"/>
                  </a:lnTo>
                  <a:lnTo>
                    <a:pt x="2972" y="19570"/>
                  </a:lnTo>
                  <a:lnTo>
                    <a:pt x="21600" y="1957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6" name="Google Shape;115;p16"/>
            <p:cNvSpPr/>
            <p:nvPr/>
          </p:nvSpPr>
          <p:spPr>
            <a:xfrm>
              <a:off x="8662010" y="856077"/>
              <a:ext cx="83873" cy="10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3" y="14262"/>
                  </a:moveTo>
                  <a:lnTo>
                    <a:pt x="2613" y="14400"/>
                  </a:lnTo>
                  <a:cubicBezTo>
                    <a:pt x="2613" y="17446"/>
                    <a:pt x="5923" y="19662"/>
                    <a:pt x="10974" y="19662"/>
                  </a:cubicBezTo>
                  <a:cubicBezTo>
                    <a:pt x="16026" y="19662"/>
                    <a:pt x="18987" y="17862"/>
                    <a:pt x="18987" y="15369"/>
                  </a:cubicBezTo>
                  <a:cubicBezTo>
                    <a:pt x="18987" y="13015"/>
                    <a:pt x="16897" y="12462"/>
                    <a:pt x="12542" y="11769"/>
                  </a:cubicBezTo>
                  <a:lnTo>
                    <a:pt x="6968" y="11077"/>
                  </a:lnTo>
                  <a:cubicBezTo>
                    <a:pt x="2787" y="10523"/>
                    <a:pt x="871" y="8723"/>
                    <a:pt x="871" y="5954"/>
                  </a:cubicBezTo>
                  <a:cubicBezTo>
                    <a:pt x="871" y="2354"/>
                    <a:pt x="4529" y="0"/>
                    <a:pt x="10626" y="0"/>
                  </a:cubicBezTo>
                  <a:cubicBezTo>
                    <a:pt x="17071" y="0"/>
                    <a:pt x="20729" y="2354"/>
                    <a:pt x="20903" y="6231"/>
                  </a:cubicBezTo>
                  <a:lnTo>
                    <a:pt x="18290" y="6231"/>
                  </a:lnTo>
                  <a:cubicBezTo>
                    <a:pt x="17942" y="3323"/>
                    <a:pt x="15329" y="1800"/>
                    <a:pt x="10800" y="1800"/>
                  </a:cubicBezTo>
                  <a:cubicBezTo>
                    <a:pt x="6097" y="1800"/>
                    <a:pt x="3484" y="3462"/>
                    <a:pt x="3484" y="5815"/>
                  </a:cubicBezTo>
                  <a:cubicBezTo>
                    <a:pt x="3484" y="7892"/>
                    <a:pt x="5574" y="8723"/>
                    <a:pt x="9929" y="9277"/>
                  </a:cubicBezTo>
                  <a:lnTo>
                    <a:pt x="14806" y="9969"/>
                  </a:lnTo>
                  <a:cubicBezTo>
                    <a:pt x="19510" y="10662"/>
                    <a:pt x="21600" y="12185"/>
                    <a:pt x="21600" y="15231"/>
                  </a:cubicBezTo>
                  <a:cubicBezTo>
                    <a:pt x="21600" y="19246"/>
                    <a:pt x="17768" y="21600"/>
                    <a:pt x="11148" y="21600"/>
                  </a:cubicBezTo>
                  <a:cubicBezTo>
                    <a:pt x="4181" y="21600"/>
                    <a:pt x="0" y="18831"/>
                    <a:pt x="0" y="14538"/>
                  </a:cubicBezTo>
                  <a:lnTo>
                    <a:pt x="0" y="14262"/>
                  </a:lnTo>
                  <a:lnTo>
                    <a:pt x="2613" y="1426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7" name="Google Shape;116;p16"/>
            <p:cNvSpPr/>
            <p:nvPr/>
          </p:nvSpPr>
          <p:spPr>
            <a:xfrm>
              <a:off x="8769020" y="858970"/>
              <a:ext cx="83873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44" y="2030"/>
                  </a:moveTo>
                  <a:lnTo>
                    <a:pt x="0" y="203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030"/>
                  </a:lnTo>
                  <a:lnTo>
                    <a:pt x="12056" y="2030"/>
                  </a:lnTo>
                  <a:lnTo>
                    <a:pt x="12056" y="21600"/>
                  </a:lnTo>
                  <a:lnTo>
                    <a:pt x="9544" y="21600"/>
                  </a:lnTo>
                  <a:lnTo>
                    <a:pt x="9544" y="203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8" name="Google Shape;117;p16"/>
            <p:cNvSpPr/>
            <p:nvPr/>
          </p:nvSpPr>
          <p:spPr>
            <a:xfrm>
              <a:off x="8867353" y="858970"/>
              <a:ext cx="101227" cy="10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0"/>
                  </a:lnTo>
                  <a:lnTo>
                    <a:pt x="10871" y="19715"/>
                  </a:lnTo>
                  <a:lnTo>
                    <a:pt x="19200" y="0"/>
                  </a:lnTo>
                  <a:lnTo>
                    <a:pt x="21600" y="0"/>
                  </a:lnTo>
                  <a:lnTo>
                    <a:pt x="12141" y="21600"/>
                  </a:lnTo>
                  <a:lnTo>
                    <a:pt x="945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19" name="Google Shape;118;p16"/>
            <p:cNvSpPr/>
            <p:nvPr/>
          </p:nvSpPr>
          <p:spPr>
            <a:xfrm>
              <a:off x="8994608" y="827156"/>
              <a:ext cx="26030" cy="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0"/>
                  </a:lnTo>
                  <a:lnTo>
                    <a:pt x="7958" y="3340"/>
                  </a:lnTo>
                  <a:lnTo>
                    <a:pt x="568" y="3340"/>
                  </a:lnTo>
                  <a:lnTo>
                    <a:pt x="10800" y="0"/>
                  </a:lnTo>
                  <a:close/>
                  <a:moveTo>
                    <a:pt x="0" y="5010"/>
                  </a:moveTo>
                  <a:lnTo>
                    <a:pt x="8526" y="5010"/>
                  </a:lnTo>
                  <a:lnTo>
                    <a:pt x="8526" y="21600"/>
                  </a:lnTo>
                  <a:lnTo>
                    <a:pt x="0" y="21600"/>
                  </a:lnTo>
                  <a:lnTo>
                    <a:pt x="0" y="501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0" name="Google Shape;119;p16"/>
            <p:cNvSpPr/>
            <p:nvPr/>
          </p:nvSpPr>
          <p:spPr>
            <a:xfrm>
              <a:off x="9047547" y="945734"/>
              <a:ext cx="12701" cy="3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1664"/>
                  </a:lnTo>
                  <a:cubicBezTo>
                    <a:pt x="20329" y="16848"/>
                    <a:pt x="15247" y="19872"/>
                    <a:pt x="0" y="21600"/>
                  </a:cubicBezTo>
                  <a:lnTo>
                    <a:pt x="0" y="17712"/>
                  </a:lnTo>
                  <a:cubicBezTo>
                    <a:pt x="6353" y="16416"/>
                    <a:pt x="8894" y="14688"/>
                    <a:pt x="8894" y="11664"/>
                  </a:cubicBezTo>
                  <a:lnTo>
                    <a:pt x="8894" y="7776"/>
                  </a:lnTo>
                  <a:lnTo>
                    <a:pt x="0" y="7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1" name="Google Shape;120;p16"/>
            <p:cNvSpPr/>
            <p:nvPr/>
          </p:nvSpPr>
          <p:spPr>
            <a:xfrm>
              <a:off x="7059755" y="1015146"/>
              <a:ext cx="92550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90" y="0"/>
                  </a:lnTo>
                  <a:lnTo>
                    <a:pt x="10800" y="19668"/>
                  </a:lnTo>
                  <a:lnTo>
                    <a:pt x="1886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775" y="21600"/>
                  </a:lnTo>
                  <a:lnTo>
                    <a:pt x="19927" y="1756"/>
                  </a:lnTo>
                  <a:lnTo>
                    <a:pt x="11865" y="21600"/>
                  </a:lnTo>
                  <a:lnTo>
                    <a:pt x="9735" y="21600"/>
                  </a:lnTo>
                  <a:lnTo>
                    <a:pt x="1521" y="1756"/>
                  </a:lnTo>
                  <a:lnTo>
                    <a:pt x="182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2" name="Google Shape;121;p16"/>
            <p:cNvSpPr/>
            <p:nvPr/>
          </p:nvSpPr>
          <p:spPr>
            <a:xfrm>
              <a:off x="7181226" y="1015146"/>
              <a:ext cx="60736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120" y="0"/>
                  </a:lnTo>
                  <a:lnTo>
                    <a:pt x="3120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3" name="Google Shape;122;p16"/>
            <p:cNvSpPr/>
            <p:nvPr/>
          </p:nvSpPr>
          <p:spPr>
            <a:xfrm>
              <a:off x="7253529" y="989117"/>
              <a:ext cx="86766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88" y="0"/>
                  </a:moveTo>
                  <a:lnTo>
                    <a:pt x="15019" y="0"/>
                  </a:lnTo>
                  <a:lnTo>
                    <a:pt x="11644" y="3354"/>
                  </a:lnTo>
                  <a:lnTo>
                    <a:pt x="9956" y="3354"/>
                  </a:lnTo>
                  <a:lnTo>
                    <a:pt x="12488" y="0"/>
                  </a:lnTo>
                  <a:close/>
                  <a:moveTo>
                    <a:pt x="15525" y="14892"/>
                  </a:moveTo>
                  <a:lnTo>
                    <a:pt x="10800" y="6440"/>
                  </a:lnTo>
                  <a:lnTo>
                    <a:pt x="6075" y="14892"/>
                  </a:lnTo>
                  <a:lnTo>
                    <a:pt x="15525" y="14892"/>
                  </a:lnTo>
                  <a:close/>
                  <a:moveTo>
                    <a:pt x="9619" y="5098"/>
                  </a:moveTo>
                  <a:lnTo>
                    <a:pt x="11981" y="5098"/>
                  </a:lnTo>
                  <a:lnTo>
                    <a:pt x="21600" y="21600"/>
                  </a:lnTo>
                  <a:lnTo>
                    <a:pt x="19406" y="21600"/>
                  </a:lnTo>
                  <a:lnTo>
                    <a:pt x="16538" y="16502"/>
                  </a:lnTo>
                  <a:lnTo>
                    <a:pt x="5062" y="16502"/>
                  </a:lnTo>
                  <a:lnTo>
                    <a:pt x="2194" y="21600"/>
                  </a:lnTo>
                  <a:lnTo>
                    <a:pt x="0" y="21600"/>
                  </a:lnTo>
                  <a:lnTo>
                    <a:pt x="9619" y="509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4" name="Google Shape;123;p16"/>
            <p:cNvSpPr/>
            <p:nvPr/>
          </p:nvSpPr>
          <p:spPr>
            <a:xfrm>
              <a:off x="7357647" y="1015146"/>
              <a:ext cx="7808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1" y="1932"/>
                  </a:moveTo>
                  <a:lnTo>
                    <a:pt x="2421" y="19493"/>
                  </a:lnTo>
                  <a:lnTo>
                    <a:pt x="8379" y="19493"/>
                  </a:lnTo>
                  <a:cubicBezTo>
                    <a:pt x="11731" y="19493"/>
                    <a:pt x="14152" y="19317"/>
                    <a:pt x="16014" y="18088"/>
                  </a:cubicBezTo>
                  <a:cubicBezTo>
                    <a:pt x="18248" y="16683"/>
                    <a:pt x="19179" y="14400"/>
                    <a:pt x="19179" y="10537"/>
                  </a:cubicBezTo>
                  <a:cubicBezTo>
                    <a:pt x="19179" y="7024"/>
                    <a:pt x="18248" y="4566"/>
                    <a:pt x="16014" y="3161"/>
                  </a:cubicBezTo>
                  <a:cubicBezTo>
                    <a:pt x="14152" y="2107"/>
                    <a:pt x="11545" y="1932"/>
                    <a:pt x="8007" y="1932"/>
                  </a:cubicBezTo>
                  <a:lnTo>
                    <a:pt x="2421" y="1932"/>
                  </a:lnTo>
                  <a:close/>
                  <a:moveTo>
                    <a:pt x="17876" y="1932"/>
                  </a:moveTo>
                  <a:cubicBezTo>
                    <a:pt x="20483" y="3688"/>
                    <a:pt x="21600" y="6673"/>
                    <a:pt x="21600" y="10712"/>
                  </a:cubicBezTo>
                  <a:cubicBezTo>
                    <a:pt x="21600" y="14927"/>
                    <a:pt x="20483" y="17737"/>
                    <a:pt x="17876" y="19668"/>
                  </a:cubicBezTo>
                  <a:cubicBezTo>
                    <a:pt x="15455" y="21424"/>
                    <a:pt x="12476" y="21600"/>
                    <a:pt x="8379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8379" y="0"/>
                  </a:lnTo>
                  <a:cubicBezTo>
                    <a:pt x="12476" y="0"/>
                    <a:pt x="15455" y="176"/>
                    <a:pt x="17876" y="1932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5" name="Google Shape;124;p16"/>
            <p:cNvSpPr/>
            <p:nvPr/>
          </p:nvSpPr>
          <p:spPr>
            <a:xfrm>
              <a:off x="7458873" y="1015146"/>
              <a:ext cx="63628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32"/>
                  </a:lnTo>
                  <a:lnTo>
                    <a:pt x="2728" y="1932"/>
                  </a:lnTo>
                  <a:lnTo>
                    <a:pt x="2728" y="9483"/>
                  </a:lnTo>
                  <a:lnTo>
                    <a:pt x="20008" y="9483"/>
                  </a:lnTo>
                  <a:lnTo>
                    <a:pt x="20008" y="11590"/>
                  </a:lnTo>
                  <a:lnTo>
                    <a:pt x="2728" y="11590"/>
                  </a:lnTo>
                  <a:lnTo>
                    <a:pt x="2728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6" name="Google Shape;125;p16"/>
            <p:cNvSpPr/>
            <p:nvPr/>
          </p:nvSpPr>
          <p:spPr>
            <a:xfrm>
              <a:off x="7539853" y="989117"/>
              <a:ext cx="72305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00" y="0"/>
                  </a:moveTo>
                  <a:lnTo>
                    <a:pt x="18400" y="0"/>
                  </a:lnTo>
                  <a:lnTo>
                    <a:pt x="13600" y="3354"/>
                  </a:lnTo>
                  <a:lnTo>
                    <a:pt x="10800" y="3354"/>
                  </a:lnTo>
                  <a:lnTo>
                    <a:pt x="6000" y="0"/>
                  </a:lnTo>
                  <a:lnTo>
                    <a:pt x="8600" y="0"/>
                  </a:lnTo>
                  <a:lnTo>
                    <a:pt x="12200" y="2415"/>
                  </a:lnTo>
                  <a:lnTo>
                    <a:pt x="15600" y="0"/>
                  </a:lnTo>
                  <a:close/>
                  <a:moveTo>
                    <a:pt x="0" y="19990"/>
                  </a:moveTo>
                  <a:lnTo>
                    <a:pt x="18200" y="6574"/>
                  </a:lnTo>
                  <a:lnTo>
                    <a:pt x="800" y="6574"/>
                  </a:lnTo>
                  <a:lnTo>
                    <a:pt x="800" y="5098"/>
                  </a:lnTo>
                  <a:lnTo>
                    <a:pt x="21600" y="5098"/>
                  </a:lnTo>
                  <a:lnTo>
                    <a:pt x="21600" y="6574"/>
                  </a:lnTo>
                  <a:lnTo>
                    <a:pt x="3000" y="19990"/>
                  </a:lnTo>
                  <a:lnTo>
                    <a:pt x="21600" y="1999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99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7" name="Google Shape;126;p16"/>
            <p:cNvSpPr/>
            <p:nvPr/>
          </p:nvSpPr>
          <p:spPr>
            <a:xfrm>
              <a:off x="7635294" y="1015146"/>
              <a:ext cx="6362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32"/>
                  </a:lnTo>
                  <a:lnTo>
                    <a:pt x="2728" y="1932"/>
                  </a:lnTo>
                  <a:lnTo>
                    <a:pt x="2728" y="9483"/>
                  </a:lnTo>
                  <a:lnTo>
                    <a:pt x="20008" y="9483"/>
                  </a:lnTo>
                  <a:lnTo>
                    <a:pt x="20008" y="11590"/>
                  </a:lnTo>
                  <a:lnTo>
                    <a:pt x="2728" y="11590"/>
                  </a:lnTo>
                  <a:lnTo>
                    <a:pt x="2728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8" name="Google Shape;127;p16"/>
            <p:cNvSpPr/>
            <p:nvPr/>
          </p:nvSpPr>
          <p:spPr>
            <a:xfrm>
              <a:off x="7759657" y="1015146"/>
              <a:ext cx="8387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647" y="12820"/>
                  </a:moveTo>
                  <a:lnTo>
                    <a:pt x="10885" y="1756"/>
                  </a:lnTo>
                  <a:lnTo>
                    <a:pt x="5953" y="12820"/>
                  </a:lnTo>
                  <a:lnTo>
                    <a:pt x="15647" y="12820"/>
                  </a:lnTo>
                  <a:close/>
                  <a:moveTo>
                    <a:pt x="9694" y="0"/>
                  </a:moveTo>
                  <a:lnTo>
                    <a:pt x="12076" y="0"/>
                  </a:lnTo>
                  <a:lnTo>
                    <a:pt x="21600" y="21600"/>
                  </a:lnTo>
                  <a:lnTo>
                    <a:pt x="19559" y="21600"/>
                  </a:lnTo>
                  <a:lnTo>
                    <a:pt x="16668" y="14927"/>
                  </a:lnTo>
                  <a:lnTo>
                    <a:pt x="5102" y="14927"/>
                  </a:lnTo>
                  <a:lnTo>
                    <a:pt x="2211" y="21600"/>
                  </a:lnTo>
                  <a:lnTo>
                    <a:pt x="0" y="2160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29" name="Google Shape;128;p16"/>
            <p:cNvSpPr/>
            <p:nvPr/>
          </p:nvSpPr>
          <p:spPr>
            <a:xfrm>
              <a:off x="7898480" y="1015146"/>
              <a:ext cx="72305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0" y="1932"/>
                  </a:moveTo>
                  <a:lnTo>
                    <a:pt x="0" y="1932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932"/>
                  </a:lnTo>
                  <a:lnTo>
                    <a:pt x="12000" y="193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932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0" name="Google Shape;129;p16"/>
            <p:cNvSpPr/>
            <p:nvPr/>
          </p:nvSpPr>
          <p:spPr>
            <a:xfrm>
              <a:off x="7988137" y="989117"/>
              <a:ext cx="63629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06" y="0"/>
                  </a:moveTo>
                  <a:lnTo>
                    <a:pt x="18189" y="0"/>
                  </a:lnTo>
                  <a:lnTo>
                    <a:pt x="12733" y="3354"/>
                  </a:lnTo>
                  <a:lnTo>
                    <a:pt x="9549" y="3354"/>
                  </a:lnTo>
                  <a:lnTo>
                    <a:pt x="4093" y="0"/>
                  </a:lnTo>
                  <a:lnTo>
                    <a:pt x="7048" y="0"/>
                  </a:lnTo>
                  <a:lnTo>
                    <a:pt x="11141" y="2415"/>
                  </a:lnTo>
                  <a:lnTo>
                    <a:pt x="15006" y="0"/>
                  </a:lnTo>
                  <a:close/>
                  <a:moveTo>
                    <a:pt x="0" y="5098"/>
                  </a:moveTo>
                  <a:lnTo>
                    <a:pt x="21600" y="5098"/>
                  </a:lnTo>
                  <a:lnTo>
                    <a:pt x="21600" y="6574"/>
                  </a:lnTo>
                  <a:lnTo>
                    <a:pt x="2956" y="6574"/>
                  </a:lnTo>
                  <a:lnTo>
                    <a:pt x="2956" y="12343"/>
                  </a:lnTo>
                  <a:lnTo>
                    <a:pt x="20236" y="12343"/>
                  </a:lnTo>
                  <a:lnTo>
                    <a:pt x="20236" y="13953"/>
                  </a:lnTo>
                  <a:lnTo>
                    <a:pt x="2956" y="13953"/>
                  </a:lnTo>
                  <a:lnTo>
                    <a:pt x="2956" y="19990"/>
                  </a:lnTo>
                  <a:lnTo>
                    <a:pt x="21600" y="1999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098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1" name="Google Shape;130;p16"/>
            <p:cNvSpPr/>
            <p:nvPr/>
          </p:nvSpPr>
          <p:spPr>
            <a:xfrm>
              <a:off x="8077794" y="1015146"/>
              <a:ext cx="57844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880" y="0"/>
                  </a:lnTo>
                  <a:lnTo>
                    <a:pt x="2880" y="19493"/>
                  </a:lnTo>
                  <a:lnTo>
                    <a:pt x="21600" y="1949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2" name="Google Shape;131;p16"/>
            <p:cNvSpPr/>
            <p:nvPr/>
          </p:nvSpPr>
          <p:spPr>
            <a:xfrm>
              <a:off x="8144314" y="1012254"/>
              <a:ext cx="86766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10800"/>
                  </a:moveTo>
                  <a:cubicBezTo>
                    <a:pt x="19440" y="5317"/>
                    <a:pt x="16283" y="1994"/>
                    <a:pt x="10800" y="1994"/>
                  </a:cubicBezTo>
                  <a:cubicBezTo>
                    <a:pt x="5317" y="1994"/>
                    <a:pt x="2160" y="5317"/>
                    <a:pt x="2160" y="10800"/>
                  </a:cubicBezTo>
                  <a:cubicBezTo>
                    <a:pt x="2160" y="16449"/>
                    <a:pt x="5317" y="19606"/>
                    <a:pt x="10800" y="19606"/>
                  </a:cubicBezTo>
                  <a:cubicBezTo>
                    <a:pt x="16283" y="19606"/>
                    <a:pt x="19440" y="16449"/>
                    <a:pt x="19440" y="10800"/>
                  </a:cubicBezTo>
                  <a:close/>
                  <a:moveTo>
                    <a:pt x="10800" y="21600"/>
                  </a:moveTo>
                  <a:cubicBezTo>
                    <a:pt x="3988" y="21600"/>
                    <a:pt x="0" y="17612"/>
                    <a:pt x="0" y="10800"/>
                  </a:cubicBezTo>
                  <a:cubicBezTo>
                    <a:pt x="0" y="4154"/>
                    <a:pt x="3988" y="0"/>
                    <a:pt x="10800" y="0"/>
                  </a:cubicBezTo>
                  <a:cubicBezTo>
                    <a:pt x="17446" y="0"/>
                    <a:pt x="21600" y="4154"/>
                    <a:pt x="21600" y="10800"/>
                  </a:cubicBezTo>
                  <a:cubicBezTo>
                    <a:pt x="21600" y="17612"/>
                    <a:pt x="17446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3" name="Google Shape;132;p16"/>
            <p:cNvSpPr/>
            <p:nvPr/>
          </p:nvSpPr>
          <p:spPr>
            <a:xfrm>
              <a:off x="8245539" y="1015146"/>
              <a:ext cx="83874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0"/>
                  </a:lnTo>
                  <a:lnTo>
                    <a:pt x="10800" y="19668"/>
                  </a:lnTo>
                  <a:lnTo>
                    <a:pt x="19200" y="0"/>
                  </a:lnTo>
                  <a:lnTo>
                    <a:pt x="21600" y="0"/>
                  </a:lnTo>
                  <a:lnTo>
                    <a:pt x="12171" y="21600"/>
                  </a:lnTo>
                  <a:lnTo>
                    <a:pt x="942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4" name="Google Shape;133;p16"/>
            <p:cNvSpPr/>
            <p:nvPr/>
          </p:nvSpPr>
          <p:spPr>
            <a:xfrm>
              <a:off x="8338088" y="989117"/>
              <a:ext cx="78090" cy="10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97" y="0"/>
                  </a:moveTo>
                  <a:lnTo>
                    <a:pt x="15742" y="0"/>
                  </a:lnTo>
                  <a:lnTo>
                    <a:pt x="12081" y="3354"/>
                  </a:lnTo>
                  <a:lnTo>
                    <a:pt x="10251" y="3354"/>
                  </a:lnTo>
                  <a:lnTo>
                    <a:pt x="12997" y="0"/>
                  </a:lnTo>
                  <a:close/>
                  <a:moveTo>
                    <a:pt x="9702" y="14489"/>
                  </a:moveTo>
                  <a:lnTo>
                    <a:pt x="0" y="5098"/>
                  </a:lnTo>
                  <a:lnTo>
                    <a:pt x="2746" y="5098"/>
                  </a:lnTo>
                  <a:lnTo>
                    <a:pt x="10800" y="13148"/>
                  </a:lnTo>
                  <a:lnTo>
                    <a:pt x="18854" y="5098"/>
                  </a:lnTo>
                  <a:lnTo>
                    <a:pt x="21600" y="5098"/>
                  </a:lnTo>
                  <a:lnTo>
                    <a:pt x="11898" y="14489"/>
                  </a:lnTo>
                  <a:lnTo>
                    <a:pt x="11898" y="21600"/>
                  </a:lnTo>
                  <a:lnTo>
                    <a:pt x="9702" y="21600"/>
                  </a:lnTo>
                  <a:lnTo>
                    <a:pt x="9702" y="14489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5" name="Google Shape;134;p16"/>
            <p:cNvSpPr/>
            <p:nvPr/>
          </p:nvSpPr>
          <p:spPr>
            <a:xfrm>
              <a:off x="8433530" y="1012254"/>
              <a:ext cx="83873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8" y="1994"/>
                  </a:moveTo>
                  <a:cubicBezTo>
                    <a:pt x="5574" y="1994"/>
                    <a:pt x="2090" y="5317"/>
                    <a:pt x="2090" y="10800"/>
                  </a:cubicBezTo>
                  <a:cubicBezTo>
                    <a:pt x="2090" y="16283"/>
                    <a:pt x="5574" y="19606"/>
                    <a:pt x="10800" y="19606"/>
                  </a:cubicBezTo>
                  <a:cubicBezTo>
                    <a:pt x="15155" y="19606"/>
                    <a:pt x="18465" y="17280"/>
                    <a:pt x="19335" y="13458"/>
                  </a:cubicBezTo>
                  <a:lnTo>
                    <a:pt x="21600" y="13458"/>
                  </a:lnTo>
                  <a:cubicBezTo>
                    <a:pt x="20555" y="18443"/>
                    <a:pt x="16548" y="21600"/>
                    <a:pt x="10800" y="21600"/>
                  </a:cubicBezTo>
                  <a:cubicBezTo>
                    <a:pt x="4355" y="21600"/>
                    <a:pt x="0" y="17446"/>
                    <a:pt x="0" y="10800"/>
                  </a:cubicBezTo>
                  <a:cubicBezTo>
                    <a:pt x="0" y="4154"/>
                    <a:pt x="4181" y="0"/>
                    <a:pt x="11323" y="0"/>
                  </a:cubicBezTo>
                  <a:cubicBezTo>
                    <a:pt x="16897" y="0"/>
                    <a:pt x="20555" y="2825"/>
                    <a:pt x="21252" y="7311"/>
                  </a:cubicBezTo>
                  <a:lnTo>
                    <a:pt x="18987" y="7311"/>
                  </a:lnTo>
                  <a:cubicBezTo>
                    <a:pt x="18290" y="3988"/>
                    <a:pt x="15503" y="1994"/>
                    <a:pt x="11148" y="1994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6" name="Google Shape;135;p16"/>
            <p:cNvSpPr/>
            <p:nvPr/>
          </p:nvSpPr>
          <p:spPr>
            <a:xfrm>
              <a:off x="8537647" y="1015146"/>
              <a:ext cx="6941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69" y="0"/>
                  </a:lnTo>
                  <a:lnTo>
                    <a:pt x="2469" y="8956"/>
                  </a:lnTo>
                  <a:lnTo>
                    <a:pt x="19131" y="8956"/>
                  </a:lnTo>
                  <a:lnTo>
                    <a:pt x="19131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131" y="21600"/>
                  </a:lnTo>
                  <a:lnTo>
                    <a:pt x="19131" y="11063"/>
                  </a:lnTo>
                  <a:lnTo>
                    <a:pt x="2469" y="11063"/>
                  </a:lnTo>
                  <a:lnTo>
                    <a:pt x="246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7" name="Google Shape;136;p16"/>
            <p:cNvSpPr/>
            <p:nvPr/>
          </p:nvSpPr>
          <p:spPr>
            <a:xfrm>
              <a:off x="8633088" y="1012254"/>
              <a:ext cx="86766" cy="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10800"/>
                  </a:moveTo>
                  <a:cubicBezTo>
                    <a:pt x="19440" y="5317"/>
                    <a:pt x="16283" y="1994"/>
                    <a:pt x="10800" y="1994"/>
                  </a:cubicBezTo>
                  <a:cubicBezTo>
                    <a:pt x="5317" y="1994"/>
                    <a:pt x="2160" y="5317"/>
                    <a:pt x="2160" y="10800"/>
                  </a:cubicBezTo>
                  <a:cubicBezTo>
                    <a:pt x="2160" y="16449"/>
                    <a:pt x="5317" y="19606"/>
                    <a:pt x="10800" y="19606"/>
                  </a:cubicBezTo>
                  <a:cubicBezTo>
                    <a:pt x="16283" y="19606"/>
                    <a:pt x="19440" y="16449"/>
                    <a:pt x="19440" y="10800"/>
                  </a:cubicBezTo>
                  <a:close/>
                  <a:moveTo>
                    <a:pt x="10800" y="21600"/>
                  </a:moveTo>
                  <a:cubicBezTo>
                    <a:pt x="3988" y="21600"/>
                    <a:pt x="0" y="17612"/>
                    <a:pt x="0" y="10800"/>
                  </a:cubicBezTo>
                  <a:cubicBezTo>
                    <a:pt x="0" y="4154"/>
                    <a:pt x="3988" y="0"/>
                    <a:pt x="10800" y="0"/>
                  </a:cubicBezTo>
                  <a:cubicBezTo>
                    <a:pt x="17446" y="0"/>
                    <a:pt x="21600" y="4154"/>
                    <a:pt x="21600" y="10800"/>
                  </a:cubicBezTo>
                  <a:cubicBezTo>
                    <a:pt x="21600" y="17612"/>
                    <a:pt x="17446" y="21600"/>
                    <a:pt x="10800" y="21600"/>
                  </a:cubicBez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8" name="Google Shape;137;p16"/>
            <p:cNvSpPr/>
            <p:nvPr/>
          </p:nvSpPr>
          <p:spPr>
            <a:xfrm>
              <a:off x="8731422" y="1015146"/>
              <a:ext cx="83873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0"/>
                  </a:lnTo>
                  <a:lnTo>
                    <a:pt x="10800" y="19668"/>
                  </a:lnTo>
                  <a:lnTo>
                    <a:pt x="19371" y="0"/>
                  </a:lnTo>
                  <a:lnTo>
                    <a:pt x="21600" y="0"/>
                  </a:lnTo>
                  <a:lnTo>
                    <a:pt x="12171" y="21600"/>
                  </a:lnTo>
                  <a:lnTo>
                    <a:pt x="942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39" name="Google Shape;138;p16"/>
            <p:cNvSpPr/>
            <p:nvPr/>
          </p:nvSpPr>
          <p:spPr>
            <a:xfrm>
              <a:off x="8826863" y="1015146"/>
              <a:ext cx="78089" cy="8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2" y="12293"/>
                  </a:moveTo>
                  <a:lnTo>
                    <a:pt x="0" y="0"/>
                  </a:lnTo>
                  <a:lnTo>
                    <a:pt x="2746" y="0"/>
                  </a:lnTo>
                  <a:lnTo>
                    <a:pt x="10800" y="10537"/>
                  </a:lnTo>
                  <a:lnTo>
                    <a:pt x="18854" y="0"/>
                  </a:lnTo>
                  <a:lnTo>
                    <a:pt x="21600" y="0"/>
                  </a:lnTo>
                  <a:lnTo>
                    <a:pt x="11898" y="12293"/>
                  </a:lnTo>
                  <a:lnTo>
                    <a:pt x="11898" y="21600"/>
                  </a:lnTo>
                  <a:lnTo>
                    <a:pt x="9702" y="21600"/>
                  </a:lnTo>
                  <a:lnTo>
                    <a:pt x="9702" y="12293"/>
                  </a:lnTo>
                  <a:close/>
                </a:path>
              </a:pathLst>
            </a:custGeom>
            <a:solidFill>
              <a:srgbClr val="807F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0" name="Google Shape;139;p16"/>
            <p:cNvSpPr/>
            <p:nvPr/>
          </p:nvSpPr>
          <p:spPr>
            <a:xfrm>
              <a:off x="0" y="0"/>
              <a:ext cx="1746863" cy="1211814"/>
            </a:xfrm>
            <a:prstGeom prst="rect">
              <a:avLst/>
            </a:pr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1" name="Google Shape;140;p16"/>
            <p:cNvSpPr/>
            <p:nvPr/>
          </p:nvSpPr>
          <p:spPr>
            <a:xfrm>
              <a:off x="34705" y="31813"/>
              <a:ext cx="1677452" cy="1145294"/>
            </a:xfrm>
            <a:prstGeom prst="rect">
              <a:avLst/>
            </a:prstGeom>
            <a:solidFill>
              <a:srgbClr val="044D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2" name="Google Shape;141;p16"/>
            <p:cNvSpPr/>
            <p:nvPr/>
          </p:nvSpPr>
          <p:spPr>
            <a:xfrm>
              <a:off x="815588" y="170637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7" y="21600"/>
                  </a:moveTo>
                  <a:lnTo>
                    <a:pt x="10800" y="16525"/>
                  </a:lnTo>
                  <a:lnTo>
                    <a:pt x="17379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283" y="8328"/>
                  </a:lnTo>
                  <a:lnTo>
                    <a:pt x="10800" y="0"/>
                  </a:lnTo>
                  <a:lnTo>
                    <a:pt x="8193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097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3" name="Google Shape;142;p16"/>
            <p:cNvSpPr/>
            <p:nvPr/>
          </p:nvSpPr>
          <p:spPr>
            <a:xfrm>
              <a:off x="630490" y="219803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97" y="21600"/>
                  </a:moveTo>
                  <a:lnTo>
                    <a:pt x="10738" y="16525"/>
                  </a:lnTo>
                  <a:lnTo>
                    <a:pt x="17403" y="21600"/>
                  </a:lnTo>
                  <a:lnTo>
                    <a:pt x="14811" y="13402"/>
                  </a:lnTo>
                  <a:lnTo>
                    <a:pt x="21600" y="8328"/>
                  </a:lnTo>
                  <a:lnTo>
                    <a:pt x="13330" y="8328"/>
                  </a:lnTo>
                  <a:lnTo>
                    <a:pt x="10738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4" name="Google Shape;143;p16"/>
            <p:cNvSpPr/>
            <p:nvPr/>
          </p:nvSpPr>
          <p:spPr>
            <a:xfrm>
              <a:off x="497451" y="358627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0"/>
                  </a:moveTo>
                  <a:lnTo>
                    <a:pt x="8270" y="8328"/>
                  </a:lnTo>
                  <a:lnTo>
                    <a:pt x="0" y="8328"/>
                  </a:lnTo>
                  <a:lnTo>
                    <a:pt x="6789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lnTo>
                    <a:pt x="13330" y="8328"/>
                  </a:lnTo>
                  <a:lnTo>
                    <a:pt x="10862" y="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5" name="Google Shape;144;p16"/>
            <p:cNvSpPr/>
            <p:nvPr/>
          </p:nvSpPr>
          <p:spPr>
            <a:xfrm>
              <a:off x="448284" y="546617"/>
              <a:ext cx="115687" cy="10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2" y="16525"/>
                  </a:moveTo>
                  <a:lnTo>
                    <a:pt x="17403" y="21600"/>
                  </a:lnTo>
                  <a:lnTo>
                    <a:pt x="14935" y="13272"/>
                  </a:lnTo>
                  <a:lnTo>
                    <a:pt x="21600" y="8198"/>
                  </a:lnTo>
                  <a:lnTo>
                    <a:pt x="13330" y="8198"/>
                  </a:lnTo>
                  <a:lnTo>
                    <a:pt x="10862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665" y="13272"/>
                  </a:lnTo>
                  <a:lnTo>
                    <a:pt x="4197" y="21600"/>
                  </a:lnTo>
                  <a:lnTo>
                    <a:pt x="10862" y="16525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6" name="Google Shape;145;p16"/>
            <p:cNvSpPr/>
            <p:nvPr/>
          </p:nvSpPr>
          <p:spPr>
            <a:xfrm>
              <a:off x="497451" y="73171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328"/>
                  </a:moveTo>
                  <a:lnTo>
                    <a:pt x="10862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789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lnTo>
                    <a:pt x="13330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7" name="Google Shape;146;p16"/>
            <p:cNvSpPr/>
            <p:nvPr/>
          </p:nvSpPr>
          <p:spPr>
            <a:xfrm>
              <a:off x="630490" y="870538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198"/>
                  </a:moveTo>
                  <a:lnTo>
                    <a:pt x="10862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789" y="1327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272"/>
                  </a:lnTo>
                  <a:lnTo>
                    <a:pt x="21600" y="8198"/>
                  </a:lnTo>
                  <a:lnTo>
                    <a:pt x="13330" y="819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8" name="Google Shape;147;p16"/>
            <p:cNvSpPr/>
            <p:nvPr/>
          </p:nvSpPr>
          <p:spPr>
            <a:xfrm>
              <a:off x="815588" y="91970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3" y="8328"/>
                  </a:moveTo>
                  <a:lnTo>
                    <a:pt x="10800" y="0"/>
                  </a:lnTo>
                  <a:lnTo>
                    <a:pt x="8193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221" y="21600"/>
                  </a:lnTo>
                  <a:lnTo>
                    <a:pt x="10800" y="16525"/>
                  </a:lnTo>
                  <a:lnTo>
                    <a:pt x="17379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283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49" name="Google Shape;148;p16"/>
            <p:cNvSpPr/>
            <p:nvPr/>
          </p:nvSpPr>
          <p:spPr>
            <a:xfrm>
              <a:off x="997794" y="870538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30" y="8198"/>
                  </a:moveTo>
                  <a:lnTo>
                    <a:pt x="10738" y="0"/>
                  </a:lnTo>
                  <a:lnTo>
                    <a:pt x="8270" y="8328"/>
                  </a:lnTo>
                  <a:lnTo>
                    <a:pt x="0" y="8198"/>
                  </a:lnTo>
                  <a:lnTo>
                    <a:pt x="6665" y="13272"/>
                  </a:lnTo>
                  <a:lnTo>
                    <a:pt x="4197" y="21600"/>
                  </a:lnTo>
                  <a:lnTo>
                    <a:pt x="10738" y="16525"/>
                  </a:lnTo>
                  <a:lnTo>
                    <a:pt x="17403" y="21600"/>
                  </a:lnTo>
                  <a:lnTo>
                    <a:pt x="14811" y="13272"/>
                  </a:lnTo>
                  <a:lnTo>
                    <a:pt x="21600" y="8198"/>
                  </a:lnTo>
                  <a:lnTo>
                    <a:pt x="13330" y="819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0" name="Google Shape;149;p16"/>
            <p:cNvSpPr/>
            <p:nvPr/>
          </p:nvSpPr>
          <p:spPr>
            <a:xfrm>
              <a:off x="1130833" y="73171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07" y="8328"/>
                  </a:moveTo>
                  <a:lnTo>
                    <a:pt x="10800" y="0"/>
                  </a:lnTo>
                  <a:lnTo>
                    <a:pt x="8317" y="8328"/>
                  </a:lnTo>
                  <a:lnTo>
                    <a:pt x="0" y="8328"/>
                  </a:lnTo>
                  <a:lnTo>
                    <a:pt x="6703" y="13402"/>
                  </a:lnTo>
                  <a:lnTo>
                    <a:pt x="4221" y="21600"/>
                  </a:lnTo>
                  <a:lnTo>
                    <a:pt x="10800" y="16525"/>
                  </a:lnTo>
                  <a:lnTo>
                    <a:pt x="17503" y="21600"/>
                  </a:lnTo>
                  <a:lnTo>
                    <a:pt x="14897" y="13402"/>
                  </a:lnTo>
                  <a:lnTo>
                    <a:pt x="21600" y="8328"/>
                  </a:lnTo>
                  <a:lnTo>
                    <a:pt x="13407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1" name="Google Shape;150;p16"/>
            <p:cNvSpPr/>
            <p:nvPr/>
          </p:nvSpPr>
          <p:spPr>
            <a:xfrm>
              <a:off x="1180000" y="543725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328"/>
                  </a:moveTo>
                  <a:lnTo>
                    <a:pt x="13330" y="8328"/>
                  </a:lnTo>
                  <a:lnTo>
                    <a:pt x="10862" y="0"/>
                  </a:ln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lnTo>
                    <a:pt x="10862" y="16525"/>
                  </a:lnTo>
                  <a:lnTo>
                    <a:pt x="17403" y="21600"/>
                  </a:lnTo>
                  <a:lnTo>
                    <a:pt x="14935" y="13402"/>
                  </a:lnTo>
                  <a:lnTo>
                    <a:pt x="21600" y="8328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2" name="Google Shape;151;p16"/>
            <p:cNvSpPr/>
            <p:nvPr/>
          </p:nvSpPr>
          <p:spPr>
            <a:xfrm>
              <a:off x="1130833" y="358627"/>
              <a:ext cx="115687" cy="10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21" y="21600"/>
                  </a:moveTo>
                  <a:lnTo>
                    <a:pt x="10800" y="16495"/>
                  </a:lnTo>
                  <a:lnTo>
                    <a:pt x="17503" y="21600"/>
                  </a:lnTo>
                  <a:lnTo>
                    <a:pt x="14897" y="13353"/>
                  </a:lnTo>
                  <a:lnTo>
                    <a:pt x="21600" y="8247"/>
                  </a:lnTo>
                  <a:lnTo>
                    <a:pt x="13407" y="8247"/>
                  </a:lnTo>
                  <a:lnTo>
                    <a:pt x="10800" y="0"/>
                  </a:lnTo>
                  <a:lnTo>
                    <a:pt x="8317" y="8378"/>
                  </a:lnTo>
                  <a:lnTo>
                    <a:pt x="0" y="8247"/>
                  </a:lnTo>
                  <a:lnTo>
                    <a:pt x="6703" y="13353"/>
                  </a:lnTo>
                  <a:lnTo>
                    <a:pt x="4221" y="2160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3" name="Google Shape;152;p16"/>
            <p:cNvSpPr/>
            <p:nvPr/>
          </p:nvSpPr>
          <p:spPr>
            <a:xfrm>
              <a:off x="997794" y="219803"/>
              <a:ext cx="115687" cy="11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8" y="0"/>
                  </a:moveTo>
                  <a:lnTo>
                    <a:pt x="8270" y="8328"/>
                  </a:lnTo>
                  <a:lnTo>
                    <a:pt x="0" y="8328"/>
                  </a:lnTo>
                  <a:lnTo>
                    <a:pt x="6665" y="13402"/>
                  </a:lnTo>
                  <a:lnTo>
                    <a:pt x="4197" y="21600"/>
                  </a:lnTo>
                  <a:lnTo>
                    <a:pt x="10738" y="16525"/>
                  </a:lnTo>
                  <a:lnTo>
                    <a:pt x="17403" y="21600"/>
                  </a:lnTo>
                  <a:lnTo>
                    <a:pt x="14811" y="13402"/>
                  </a:lnTo>
                  <a:lnTo>
                    <a:pt x="21600" y="8328"/>
                  </a:lnTo>
                  <a:lnTo>
                    <a:pt x="13207" y="8328"/>
                  </a:lnTo>
                  <a:lnTo>
                    <a:pt x="10738" y="0"/>
                  </a:lnTo>
                  <a:close/>
                </a:path>
              </a:pathLst>
            </a:custGeom>
            <a:solidFill>
              <a:srgbClr val="FFF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4" name="Google Shape;153;p16"/>
            <p:cNvSpPr/>
            <p:nvPr/>
          </p:nvSpPr>
          <p:spPr>
            <a:xfrm>
              <a:off x="1891470" y="205343"/>
              <a:ext cx="109903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45" y="2610"/>
                  </a:moveTo>
                  <a:lnTo>
                    <a:pt x="4945" y="8640"/>
                  </a:lnTo>
                  <a:lnTo>
                    <a:pt x="16916" y="8640"/>
                  </a:lnTo>
                  <a:lnTo>
                    <a:pt x="16916" y="11160"/>
                  </a:lnTo>
                  <a:lnTo>
                    <a:pt x="4945" y="11160"/>
                  </a:lnTo>
                  <a:lnTo>
                    <a:pt x="4945" y="18990"/>
                  </a:lnTo>
                  <a:lnTo>
                    <a:pt x="21340" y="18990"/>
                  </a:lnTo>
                  <a:lnTo>
                    <a:pt x="2134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4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5" name="Google Shape;154;p16"/>
            <p:cNvSpPr/>
            <p:nvPr/>
          </p:nvSpPr>
          <p:spPr>
            <a:xfrm>
              <a:off x="2012941" y="205343"/>
              <a:ext cx="147501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14" y="21600"/>
                  </a:moveTo>
                  <a:lnTo>
                    <a:pt x="10074" y="21600"/>
                  </a:lnTo>
                  <a:lnTo>
                    <a:pt x="0" y="0"/>
                  </a:lnTo>
                  <a:lnTo>
                    <a:pt x="4068" y="0"/>
                  </a:lnTo>
                  <a:lnTo>
                    <a:pt x="11042" y="15669"/>
                  </a:lnTo>
                  <a:lnTo>
                    <a:pt x="17726" y="0"/>
                  </a:lnTo>
                  <a:lnTo>
                    <a:pt x="21600" y="0"/>
                  </a:lnTo>
                  <a:lnTo>
                    <a:pt x="11914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6" name="Google Shape;155;p16"/>
            <p:cNvSpPr/>
            <p:nvPr/>
          </p:nvSpPr>
          <p:spPr>
            <a:xfrm>
              <a:off x="2183578" y="202450"/>
              <a:ext cx="130148" cy="1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51" y="21600"/>
                  </a:moveTo>
                  <a:lnTo>
                    <a:pt x="8596" y="12444"/>
                  </a:lnTo>
                  <a:cubicBezTo>
                    <a:pt x="7714" y="12444"/>
                    <a:pt x="6171" y="12444"/>
                    <a:pt x="4188" y="12267"/>
                  </a:cubicBezTo>
                  <a:lnTo>
                    <a:pt x="4188" y="21600"/>
                  </a:lnTo>
                  <a:lnTo>
                    <a:pt x="0" y="21600"/>
                  </a:lnTo>
                  <a:lnTo>
                    <a:pt x="0" y="267"/>
                  </a:lnTo>
                  <a:cubicBezTo>
                    <a:pt x="110" y="267"/>
                    <a:pt x="1212" y="178"/>
                    <a:pt x="3306" y="178"/>
                  </a:cubicBezTo>
                  <a:cubicBezTo>
                    <a:pt x="5290" y="89"/>
                    <a:pt x="6722" y="0"/>
                    <a:pt x="7604" y="0"/>
                  </a:cubicBezTo>
                  <a:cubicBezTo>
                    <a:pt x="14988" y="0"/>
                    <a:pt x="18624" y="2044"/>
                    <a:pt x="18624" y="6133"/>
                  </a:cubicBezTo>
                  <a:cubicBezTo>
                    <a:pt x="18624" y="7467"/>
                    <a:pt x="18073" y="8711"/>
                    <a:pt x="16861" y="9778"/>
                  </a:cubicBezTo>
                  <a:cubicBezTo>
                    <a:pt x="15759" y="10844"/>
                    <a:pt x="14327" y="11556"/>
                    <a:pt x="12673" y="11822"/>
                  </a:cubicBezTo>
                  <a:lnTo>
                    <a:pt x="21600" y="21600"/>
                  </a:lnTo>
                  <a:lnTo>
                    <a:pt x="16751" y="21600"/>
                  </a:lnTo>
                  <a:close/>
                  <a:moveTo>
                    <a:pt x="4188" y="2844"/>
                  </a:moveTo>
                  <a:lnTo>
                    <a:pt x="4188" y="9867"/>
                  </a:lnTo>
                  <a:cubicBezTo>
                    <a:pt x="5180" y="9956"/>
                    <a:pt x="6171" y="9956"/>
                    <a:pt x="7163" y="9956"/>
                  </a:cubicBezTo>
                  <a:cubicBezTo>
                    <a:pt x="9588" y="9956"/>
                    <a:pt x="11461" y="9689"/>
                    <a:pt x="12563" y="9156"/>
                  </a:cubicBezTo>
                  <a:cubicBezTo>
                    <a:pt x="13776" y="8533"/>
                    <a:pt x="14327" y="7556"/>
                    <a:pt x="14327" y="6133"/>
                  </a:cubicBezTo>
                  <a:cubicBezTo>
                    <a:pt x="14327" y="4889"/>
                    <a:pt x="13665" y="4089"/>
                    <a:pt x="12453" y="3556"/>
                  </a:cubicBezTo>
                  <a:cubicBezTo>
                    <a:pt x="11241" y="3022"/>
                    <a:pt x="9257" y="2756"/>
                    <a:pt x="6612" y="2756"/>
                  </a:cubicBezTo>
                  <a:cubicBezTo>
                    <a:pt x="6282" y="2756"/>
                    <a:pt x="5400" y="2756"/>
                    <a:pt x="4188" y="28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7" name="Google Shape;156;p16"/>
            <p:cNvSpPr/>
            <p:nvPr/>
          </p:nvSpPr>
          <p:spPr>
            <a:xfrm>
              <a:off x="2322402" y="202450"/>
              <a:ext cx="15328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26"/>
                  </a:moveTo>
                  <a:cubicBezTo>
                    <a:pt x="0" y="7577"/>
                    <a:pt x="935" y="5052"/>
                    <a:pt x="2805" y="3048"/>
                  </a:cubicBezTo>
                  <a:cubicBezTo>
                    <a:pt x="4675" y="958"/>
                    <a:pt x="7200" y="0"/>
                    <a:pt x="10473" y="0"/>
                  </a:cubicBezTo>
                  <a:cubicBezTo>
                    <a:pt x="14026" y="0"/>
                    <a:pt x="16831" y="871"/>
                    <a:pt x="18701" y="2787"/>
                  </a:cubicBezTo>
                  <a:cubicBezTo>
                    <a:pt x="20665" y="4616"/>
                    <a:pt x="21600" y="7316"/>
                    <a:pt x="21600" y="10626"/>
                  </a:cubicBezTo>
                  <a:cubicBezTo>
                    <a:pt x="21600" y="14110"/>
                    <a:pt x="20665" y="16810"/>
                    <a:pt x="18701" y="18726"/>
                  </a:cubicBezTo>
                  <a:cubicBezTo>
                    <a:pt x="16738" y="20642"/>
                    <a:pt x="14026" y="21600"/>
                    <a:pt x="10473" y="21600"/>
                  </a:cubicBezTo>
                  <a:cubicBezTo>
                    <a:pt x="7200" y="21600"/>
                    <a:pt x="4582" y="20642"/>
                    <a:pt x="2712" y="18552"/>
                  </a:cubicBezTo>
                  <a:cubicBezTo>
                    <a:pt x="935" y="16461"/>
                    <a:pt x="0" y="13848"/>
                    <a:pt x="0" y="10626"/>
                  </a:cubicBezTo>
                  <a:close/>
                  <a:moveTo>
                    <a:pt x="3740" y="10626"/>
                  </a:moveTo>
                  <a:cubicBezTo>
                    <a:pt x="3740" y="13065"/>
                    <a:pt x="4301" y="15068"/>
                    <a:pt x="5423" y="16635"/>
                  </a:cubicBezTo>
                  <a:cubicBezTo>
                    <a:pt x="6639" y="18290"/>
                    <a:pt x="8322" y="19074"/>
                    <a:pt x="10473" y="19074"/>
                  </a:cubicBezTo>
                  <a:cubicBezTo>
                    <a:pt x="12810" y="19074"/>
                    <a:pt x="14681" y="18290"/>
                    <a:pt x="15990" y="16810"/>
                  </a:cubicBezTo>
                  <a:cubicBezTo>
                    <a:pt x="17205" y="15416"/>
                    <a:pt x="17860" y="13326"/>
                    <a:pt x="17860" y="10626"/>
                  </a:cubicBezTo>
                  <a:cubicBezTo>
                    <a:pt x="17860" y="5226"/>
                    <a:pt x="15429" y="2526"/>
                    <a:pt x="10473" y="2526"/>
                  </a:cubicBezTo>
                  <a:cubicBezTo>
                    <a:pt x="8229" y="2526"/>
                    <a:pt x="6545" y="3223"/>
                    <a:pt x="5423" y="4703"/>
                  </a:cubicBezTo>
                  <a:cubicBezTo>
                    <a:pt x="4301" y="6184"/>
                    <a:pt x="3740" y="8100"/>
                    <a:pt x="3740" y="106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8" name="Google Shape;157;p16"/>
            <p:cNvSpPr/>
            <p:nvPr/>
          </p:nvSpPr>
          <p:spPr>
            <a:xfrm>
              <a:off x="2504608" y="205343"/>
              <a:ext cx="112795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45" y="13388"/>
                  </a:moveTo>
                  <a:lnTo>
                    <a:pt x="4745" y="21600"/>
                  </a:lnTo>
                  <a:lnTo>
                    <a:pt x="0" y="21600"/>
                  </a:lnTo>
                  <a:lnTo>
                    <a:pt x="0" y="179"/>
                  </a:lnTo>
                  <a:cubicBezTo>
                    <a:pt x="3621" y="89"/>
                    <a:pt x="5743" y="0"/>
                    <a:pt x="6492" y="0"/>
                  </a:cubicBezTo>
                  <a:cubicBezTo>
                    <a:pt x="16606" y="0"/>
                    <a:pt x="21600" y="2142"/>
                    <a:pt x="21600" y="6248"/>
                  </a:cubicBezTo>
                  <a:cubicBezTo>
                    <a:pt x="21600" y="11068"/>
                    <a:pt x="17230" y="13478"/>
                    <a:pt x="8240" y="13478"/>
                  </a:cubicBezTo>
                  <a:cubicBezTo>
                    <a:pt x="7741" y="13478"/>
                    <a:pt x="6617" y="13478"/>
                    <a:pt x="4745" y="13388"/>
                  </a:cubicBezTo>
                  <a:close/>
                  <a:moveTo>
                    <a:pt x="4745" y="2767"/>
                  </a:moveTo>
                  <a:lnTo>
                    <a:pt x="4745" y="10711"/>
                  </a:lnTo>
                  <a:cubicBezTo>
                    <a:pt x="6742" y="10800"/>
                    <a:pt x="7866" y="10889"/>
                    <a:pt x="7991" y="10889"/>
                  </a:cubicBezTo>
                  <a:cubicBezTo>
                    <a:pt x="13859" y="10889"/>
                    <a:pt x="16731" y="9461"/>
                    <a:pt x="16731" y="6605"/>
                  </a:cubicBezTo>
                  <a:cubicBezTo>
                    <a:pt x="16731" y="3927"/>
                    <a:pt x="13609" y="2678"/>
                    <a:pt x="7366" y="2678"/>
                  </a:cubicBezTo>
                  <a:cubicBezTo>
                    <a:pt x="6742" y="2678"/>
                    <a:pt x="5868" y="2678"/>
                    <a:pt x="4745" y="27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59" name="Google Shape;158;p16"/>
            <p:cNvSpPr/>
            <p:nvPr/>
          </p:nvSpPr>
          <p:spPr>
            <a:xfrm>
              <a:off x="2640539" y="202450"/>
              <a:ext cx="101226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294"/>
                  </a:moveTo>
                  <a:lnTo>
                    <a:pt x="1938" y="17681"/>
                  </a:lnTo>
                  <a:cubicBezTo>
                    <a:pt x="2908" y="18116"/>
                    <a:pt x="4154" y="18377"/>
                    <a:pt x="5677" y="18639"/>
                  </a:cubicBezTo>
                  <a:cubicBezTo>
                    <a:pt x="7062" y="18900"/>
                    <a:pt x="8446" y="19074"/>
                    <a:pt x="9554" y="19074"/>
                  </a:cubicBezTo>
                  <a:cubicBezTo>
                    <a:pt x="11631" y="19074"/>
                    <a:pt x="13292" y="18726"/>
                    <a:pt x="14538" y="18116"/>
                  </a:cubicBezTo>
                  <a:cubicBezTo>
                    <a:pt x="15785" y="17506"/>
                    <a:pt x="16338" y="16723"/>
                    <a:pt x="16338" y="15852"/>
                  </a:cubicBezTo>
                  <a:cubicBezTo>
                    <a:pt x="16338" y="15155"/>
                    <a:pt x="16062" y="14458"/>
                    <a:pt x="15369" y="13848"/>
                  </a:cubicBezTo>
                  <a:cubicBezTo>
                    <a:pt x="14677" y="13239"/>
                    <a:pt x="12877" y="12629"/>
                    <a:pt x="10108" y="11845"/>
                  </a:cubicBezTo>
                  <a:lnTo>
                    <a:pt x="7062" y="11061"/>
                  </a:lnTo>
                  <a:cubicBezTo>
                    <a:pt x="4431" y="10452"/>
                    <a:pt x="2492" y="9668"/>
                    <a:pt x="1523" y="8710"/>
                  </a:cubicBezTo>
                  <a:cubicBezTo>
                    <a:pt x="415" y="7839"/>
                    <a:pt x="0" y="6706"/>
                    <a:pt x="0" y="5400"/>
                  </a:cubicBezTo>
                  <a:cubicBezTo>
                    <a:pt x="0" y="3832"/>
                    <a:pt x="969" y="2526"/>
                    <a:pt x="3046" y="1481"/>
                  </a:cubicBezTo>
                  <a:cubicBezTo>
                    <a:pt x="4985" y="523"/>
                    <a:pt x="7615" y="0"/>
                    <a:pt x="10800" y="0"/>
                  </a:cubicBezTo>
                  <a:cubicBezTo>
                    <a:pt x="15092" y="0"/>
                    <a:pt x="18000" y="348"/>
                    <a:pt x="19662" y="1132"/>
                  </a:cubicBezTo>
                  <a:lnTo>
                    <a:pt x="18138" y="3571"/>
                  </a:lnTo>
                  <a:cubicBezTo>
                    <a:pt x="17446" y="3310"/>
                    <a:pt x="16338" y="3048"/>
                    <a:pt x="14954" y="2787"/>
                  </a:cubicBezTo>
                  <a:cubicBezTo>
                    <a:pt x="13431" y="2526"/>
                    <a:pt x="12185" y="2439"/>
                    <a:pt x="10938" y="2439"/>
                  </a:cubicBezTo>
                  <a:cubicBezTo>
                    <a:pt x="9138" y="2439"/>
                    <a:pt x="7754" y="2700"/>
                    <a:pt x="6785" y="3223"/>
                  </a:cubicBezTo>
                  <a:cubicBezTo>
                    <a:pt x="5677" y="3832"/>
                    <a:pt x="5123" y="4529"/>
                    <a:pt x="5123" y="5400"/>
                  </a:cubicBezTo>
                  <a:cubicBezTo>
                    <a:pt x="5123" y="5923"/>
                    <a:pt x="5400" y="6358"/>
                    <a:pt x="5677" y="6794"/>
                  </a:cubicBezTo>
                  <a:cubicBezTo>
                    <a:pt x="6092" y="7229"/>
                    <a:pt x="6646" y="7665"/>
                    <a:pt x="7338" y="7926"/>
                  </a:cubicBezTo>
                  <a:cubicBezTo>
                    <a:pt x="7892" y="8187"/>
                    <a:pt x="9277" y="8623"/>
                    <a:pt x="11354" y="9145"/>
                  </a:cubicBezTo>
                  <a:lnTo>
                    <a:pt x="14400" y="10016"/>
                  </a:lnTo>
                  <a:cubicBezTo>
                    <a:pt x="17031" y="10626"/>
                    <a:pt x="18969" y="11497"/>
                    <a:pt x="19938" y="12368"/>
                  </a:cubicBezTo>
                  <a:cubicBezTo>
                    <a:pt x="21046" y="13326"/>
                    <a:pt x="21600" y="14545"/>
                    <a:pt x="21600" y="16026"/>
                  </a:cubicBezTo>
                  <a:cubicBezTo>
                    <a:pt x="21600" y="17594"/>
                    <a:pt x="20354" y="18900"/>
                    <a:pt x="18138" y="20032"/>
                  </a:cubicBezTo>
                  <a:cubicBezTo>
                    <a:pt x="15785" y="21077"/>
                    <a:pt x="12600" y="21600"/>
                    <a:pt x="8723" y="21600"/>
                  </a:cubicBezTo>
                  <a:cubicBezTo>
                    <a:pt x="5400" y="21600"/>
                    <a:pt x="2492" y="21165"/>
                    <a:pt x="0" y="202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0" name="Google Shape;159;p16"/>
            <p:cNvSpPr/>
            <p:nvPr/>
          </p:nvSpPr>
          <p:spPr>
            <a:xfrm>
              <a:off x="2770686" y="205343"/>
              <a:ext cx="130148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58" y="21600"/>
                  </a:moveTo>
                  <a:lnTo>
                    <a:pt x="8308" y="11700"/>
                  </a:lnTo>
                  <a:lnTo>
                    <a:pt x="4209" y="15750"/>
                  </a:lnTo>
                  <a:lnTo>
                    <a:pt x="42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209" y="0"/>
                  </a:lnTo>
                  <a:lnTo>
                    <a:pt x="4209" y="11790"/>
                  </a:lnTo>
                  <a:lnTo>
                    <a:pt x="15618" y="0"/>
                  </a:lnTo>
                  <a:lnTo>
                    <a:pt x="20382" y="0"/>
                  </a:lnTo>
                  <a:lnTo>
                    <a:pt x="11188" y="9360"/>
                  </a:lnTo>
                  <a:lnTo>
                    <a:pt x="21600" y="21600"/>
                  </a:lnTo>
                  <a:lnTo>
                    <a:pt x="1705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1" name="Google Shape;160;p16"/>
            <p:cNvSpPr/>
            <p:nvPr/>
          </p:nvSpPr>
          <p:spPr>
            <a:xfrm>
              <a:off x="2900833" y="156176"/>
              <a:ext cx="150393" cy="21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526" y="21600"/>
                  </a:moveTo>
                  <a:lnTo>
                    <a:pt x="15726" y="18171"/>
                  </a:lnTo>
                  <a:lnTo>
                    <a:pt x="5968" y="18171"/>
                  </a:lnTo>
                  <a:lnTo>
                    <a:pt x="4074" y="21600"/>
                  </a:lnTo>
                  <a:lnTo>
                    <a:pt x="0" y="21600"/>
                  </a:lnTo>
                  <a:lnTo>
                    <a:pt x="10705" y="4937"/>
                  </a:lnTo>
                  <a:lnTo>
                    <a:pt x="11653" y="4937"/>
                  </a:lnTo>
                  <a:lnTo>
                    <a:pt x="21600" y="21600"/>
                  </a:lnTo>
                  <a:lnTo>
                    <a:pt x="17526" y="21600"/>
                  </a:lnTo>
                  <a:close/>
                  <a:moveTo>
                    <a:pt x="10989" y="9257"/>
                  </a:moveTo>
                  <a:lnTo>
                    <a:pt x="6916" y="16457"/>
                  </a:lnTo>
                  <a:lnTo>
                    <a:pt x="14779" y="16457"/>
                  </a:lnTo>
                  <a:lnTo>
                    <a:pt x="10989" y="9257"/>
                  </a:lnTo>
                  <a:close/>
                  <a:moveTo>
                    <a:pt x="15347" y="0"/>
                  </a:moveTo>
                  <a:lnTo>
                    <a:pt x="11274" y="3771"/>
                  </a:lnTo>
                  <a:lnTo>
                    <a:pt x="8811" y="3771"/>
                  </a:lnTo>
                  <a:lnTo>
                    <a:pt x="11842" y="0"/>
                  </a:lnTo>
                  <a:lnTo>
                    <a:pt x="1534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2" name="Google Shape;161;p16"/>
            <p:cNvSpPr/>
            <p:nvPr/>
          </p:nvSpPr>
          <p:spPr>
            <a:xfrm>
              <a:off x="3149559" y="205343"/>
              <a:ext cx="127255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231" y="0"/>
                  </a:lnTo>
                  <a:lnTo>
                    <a:pt x="4231" y="14518"/>
                  </a:lnTo>
                  <a:cubicBezTo>
                    <a:pt x="4231" y="15846"/>
                    <a:pt x="4788" y="16908"/>
                    <a:pt x="6012" y="17793"/>
                  </a:cubicBezTo>
                  <a:cubicBezTo>
                    <a:pt x="7126" y="18590"/>
                    <a:pt x="8796" y="19033"/>
                    <a:pt x="10689" y="19033"/>
                  </a:cubicBezTo>
                  <a:cubicBezTo>
                    <a:pt x="12804" y="19033"/>
                    <a:pt x="14474" y="18590"/>
                    <a:pt x="15588" y="17793"/>
                  </a:cubicBezTo>
                  <a:cubicBezTo>
                    <a:pt x="16812" y="16997"/>
                    <a:pt x="17369" y="15846"/>
                    <a:pt x="17369" y="14518"/>
                  </a:cubicBezTo>
                  <a:lnTo>
                    <a:pt x="17369" y="0"/>
                  </a:lnTo>
                  <a:lnTo>
                    <a:pt x="21600" y="0"/>
                  </a:lnTo>
                  <a:lnTo>
                    <a:pt x="21600" y="14784"/>
                  </a:lnTo>
                  <a:cubicBezTo>
                    <a:pt x="21600" y="16908"/>
                    <a:pt x="20709" y="18590"/>
                    <a:pt x="18705" y="19830"/>
                  </a:cubicBezTo>
                  <a:cubicBezTo>
                    <a:pt x="16812" y="21069"/>
                    <a:pt x="14140" y="21600"/>
                    <a:pt x="10800" y="21600"/>
                  </a:cubicBezTo>
                  <a:cubicBezTo>
                    <a:pt x="7348" y="21600"/>
                    <a:pt x="4676" y="21069"/>
                    <a:pt x="2784" y="19830"/>
                  </a:cubicBezTo>
                  <a:cubicBezTo>
                    <a:pt x="891" y="18679"/>
                    <a:pt x="0" y="16997"/>
                    <a:pt x="0" y="147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3" name="Google Shape;162;p16"/>
            <p:cNvSpPr/>
            <p:nvPr/>
          </p:nvSpPr>
          <p:spPr>
            <a:xfrm>
              <a:off x="3314412" y="205343"/>
              <a:ext cx="127255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6" y="21600"/>
                  </a:moveTo>
                  <a:lnTo>
                    <a:pt x="4071" y="6020"/>
                  </a:lnTo>
                  <a:lnTo>
                    <a:pt x="4071" y="21246"/>
                  </a:lnTo>
                  <a:lnTo>
                    <a:pt x="0" y="21246"/>
                  </a:lnTo>
                  <a:lnTo>
                    <a:pt x="0" y="0"/>
                  </a:lnTo>
                  <a:lnTo>
                    <a:pt x="1696" y="0"/>
                  </a:lnTo>
                  <a:lnTo>
                    <a:pt x="17529" y="14695"/>
                  </a:lnTo>
                  <a:lnTo>
                    <a:pt x="1752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35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4" name="Google Shape;163;p16"/>
            <p:cNvSpPr/>
            <p:nvPr/>
          </p:nvSpPr>
          <p:spPr>
            <a:xfrm>
              <a:off x="3485049" y="205343"/>
              <a:ext cx="23138" cy="16196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5" name="Google Shape;164;p16"/>
            <p:cNvSpPr/>
            <p:nvPr/>
          </p:nvSpPr>
          <p:spPr>
            <a:xfrm>
              <a:off x="3551568" y="205343"/>
              <a:ext cx="109903" cy="16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45" y="2610"/>
                  </a:moveTo>
                  <a:lnTo>
                    <a:pt x="4945" y="8640"/>
                  </a:lnTo>
                  <a:lnTo>
                    <a:pt x="16786" y="8640"/>
                  </a:lnTo>
                  <a:lnTo>
                    <a:pt x="16786" y="11160"/>
                  </a:lnTo>
                  <a:lnTo>
                    <a:pt x="4945" y="11160"/>
                  </a:lnTo>
                  <a:lnTo>
                    <a:pt x="4945" y="18990"/>
                  </a:lnTo>
                  <a:lnTo>
                    <a:pt x="21340" y="18990"/>
                  </a:lnTo>
                  <a:lnTo>
                    <a:pt x="2134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4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6" name="Google Shape;165;p16"/>
            <p:cNvSpPr/>
            <p:nvPr/>
          </p:nvSpPr>
          <p:spPr>
            <a:xfrm>
              <a:off x="1891470" y="480097"/>
              <a:ext cx="92550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5" y="2610"/>
                  </a:moveTo>
                  <a:lnTo>
                    <a:pt x="4985" y="8640"/>
                  </a:lnTo>
                  <a:lnTo>
                    <a:pt x="16917" y="8640"/>
                  </a:lnTo>
                  <a:lnTo>
                    <a:pt x="16917" y="11160"/>
                  </a:lnTo>
                  <a:lnTo>
                    <a:pt x="4985" y="11160"/>
                  </a:lnTo>
                  <a:lnTo>
                    <a:pt x="4985" y="18990"/>
                  </a:lnTo>
                  <a:lnTo>
                    <a:pt x="21449" y="18990"/>
                  </a:lnTo>
                  <a:lnTo>
                    <a:pt x="2144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610"/>
                  </a:lnTo>
                  <a:lnTo>
                    <a:pt x="4985" y="26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7" name="Google Shape;166;p16"/>
            <p:cNvSpPr/>
            <p:nvPr/>
          </p:nvSpPr>
          <p:spPr>
            <a:xfrm>
              <a:off x="1992696" y="523480"/>
              <a:ext cx="104118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5" y="21600"/>
                  </a:moveTo>
                  <a:lnTo>
                    <a:pt x="10125" y="21600"/>
                  </a:lnTo>
                  <a:lnTo>
                    <a:pt x="0" y="0"/>
                  </a:lnTo>
                  <a:lnTo>
                    <a:pt x="4590" y="0"/>
                  </a:lnTo>
                  <a:lnTo>
                    <a:pt x="10800" y="14760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05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8" name="Google Shape;167;p16"/>
            <p:cNvSpPr/>
            <p:nvPr/>
          </p:nvSpPr>
          <p:spPr>
            <a:xfrm>
              <a:off x="2111274" y="520587"/>
              <a:ext cx="69413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103"/>
                  </a:moveTo>
                  <a:cubicBezTo>
                    <a:pt x="17525" y="3499"/>
                    <a:pt x="16098" y="3258"/>
                    <a:pt x="14672" y="3258"/>
                  </a:cubicBezTo>
                  <a:cubicBezTo>
                    <a:pt x="12430" y="3258"/>
                    <a:pt x="10392" y="3861"/>
                    <a:pt x="8762" y="5068"/>
                  </a:cubicBezTo>
                  <a:cubicBezTo>
                    <a:pt x="7132" y="6275"/>
                    <a:pt x="6317" y="7723"/>
                    <a:pt x="6317" y="9533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317" y="483"/>
                  </a:lnTo>
                  <a:lnTo>
                    <a:pt x="6317" y="3861"/>
                  </a:lnTo>
                  <a:cubicBezTo>
                    <a:pt x="8558" y="1327"/>
                    <a:pt x="12023" y="0"/>
                    <a:pt x="16709" y="0"/>
                  </a:cubicBezTo>
                  <a:cubicBezTo>
                    <a:pt x="17728" y="0"/>
                    <a:pt x="19358" y="121"/>
                    <a:pt x="21600" y="362"/>
                  </a:cubicBezTo>
                  <a:lnTo>
                    <a:pt x="18951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69" name="Google Shape;168;p16"/>
            <p:cNvSpPr/>
            <p:nvPr/>
          </p:nvSpPr>
          <p:spPr>
            <a:xfrm>
              <a:off x="2186470" y="520587"/>
              <a:ext cx="104119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951" y="4957"/>
                    <a:pt x="2989" y="2951"/>
                  </a:cubicBezTo>
                  <a:cubicBezTo>
                    <a:pt x="4891" y="1062"/>
                    <a:pt x="7608" y="0"/>
                    <a:pt x="10868" y="0"/>
                  </a:cubicBezTo>
                  <a:cubicBezTo>
                    <a:pt x="14264" y="0"/>
                    <a:pt x="16845" y="944"/>
                    <a:pt x="18747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046"/>
                    <a:pt x="20649" y="16761"/>
                    <a:pt x="18747" y="18649"/>
                  </a:cubicBezTo>
                  <a:cubicBezTo>
                    <a:pt x="16709" y="20656"/>
                    <a:pt x="14128" y="21600"/>
                    <a:pt x="10868" y="21600"/>
                  </a:cubicBezTo>
                  <a:cubicBezTo>
                    <a:pt x="7472" y="21600"/>
                    <a:pt x="4755" y="20538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521" y="18531"/>
                    <a:pt x="10868" y="18531"/>
                  </a:cubicBezTo>
                  <a:cubicBezTo>
                    <a:pt x="12770" y="18531"/>
                    <a:pt x="14400" y="17823"/>
                    <a:pt x="15487" y="16525"/>
                  </a:cubicBezTo>
                  <a:cubicBezTo>
                    <a:pt x="16574" y="15108"/>
                    <a:pt x="17117" y="13220"/>
                    <a:pt x="17117" y="10741"/>
                  </a:cubicBezTo>
                  <a:cubicBezTo>
                    <a:pt x="17117" y="5666"/>
                    <a:pt x="15079" y="3069"/>
                    <a:pt x="10868" y="3069"/>
                  </a:cubicBezTo>
                  <a:cubicBezTo>
                    <a:pt x="8830" y="3069"/>
                    <a:pt x="7336" y="3777"/>
                    <a:pt x="6113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0" name="Google Shape;169;p16"/>
            <p:cNvSpPr/>
            <p:nvPr/>
          </p:nvSpPr>
          <p:spPr>
            <a:xfrm>
              <a:off x="2307941" y="520587"/>
              <a:ext cx="104119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8" y="14806"/>
                  </a:moveTo>
                  <a:lnTo>
                    <a:pt x="4488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488" y="348"/>
                  </a:lnTo>
                  <a:lnTo>
                    <a:pt x="4488" y="1568"/>
                  </a:lnTo>
                  <a:cubicBezTo>
                    <a:pt x="6031" y="523"/>
                    <a:pt x="8135" y="0"/>
                    <a:pt x="10379" y="0"/>
                  </a:cubicBezTo>
                  <a:cubicBezTo>
                    <a:pt x="13886" y="0"/>
                    <a:pt x="16691" y="697"/>
                    <a:pt x="18655" y="2090"/>
                  </a:cubicBezTo>
                  <a:cubicBezTo>
                    <a:pt x="20618" y="3397"/>
                    <a:pt x="21600" y="5400"/>
                    <a:pt x="21600" y="8013"/>
                  </a:cubicBezTo>
                  <a:cubicBezTo>
                    <a:pt x="21600" y="10365"/>
                    <a:pt x="20618" y="12194"/>
                    <a:pt x="18655" y="13674"/>
                  </a:cubicBezTo>
                  <a:cubicBezTo>
                    <a:pt x="16691" y="15155"/>
                    <a:pt x="13745" y="15939"/>
                    <a:pt x="10099" y="15939"/>
                  </a:cubicBezTo>
                  <a:cubicBezTo>
                    <a:pt x="8977" y="15939"/>
                    <a:pt x="7855" y="15765"/>
                    <a:pt x="6732" y="15590"/>
                  </a:cubicBezTo>
                  <a:cubicBezTo>
                    <a:pt x="5470" y="15329"/>
                    <a:pt x="4769" y="15068"/>
                    <a:pt x="4488" y="14806"/>
                  </a:cubicBezTo>
                  <a:close/>
                  <a:moveTo>
                    <a:pt x="4488" y="3658"/>
                  </a:moveTo>
                  <a:lnTo>
                    <a:pt x="4488" y="12542"/>
                  </a:lnTo>
                  <a:cubicBezTo>
                    <a:pt x="4769" y="12803"/>
                    <a:pt x="5330" y="13065"/>
                    <a:pt x="6171" y="13239"/>
                  </a:cubicBezTo>
                  <a:cubicBezTo>
                    <a:pt x="7013" y="13500"/>
                    <a:pt x="7995" y="13587"/>
                    <a:pt x="8836" y="13587"/>
                  </a:cubicBezTo>
                  <a:cubicBezTo>
                    <a:pt x="14166" y="13587"/>
                    <a:pt x="16971" y="11758"/>
                    <a:pt x="16971" y="7926"/>
                  </a:cubicBezTo>
                  <a:cubicBezTo>
                    <a:pt x="16971" y="6010"/>
                    <a:pt x="16270" y="4529"/>
                    <a:pt x="15008" y="3658"/>
                  </a:cubicBezTo>
                  <a:cubicBezTo>
                    <a:pt x="13745" y="2787"/>
                    <a:pt x="11642" y="2352"/>
                    <a:pt x="8836" y="2352"/>
                  </a:cubicBezTo>
                  <a:cubicBezTo>
                    <a:pt x="8135" y="2352"/>
                    <a:pt x="7434" y="2439"/>
                    <a:pt x="6592" y="2700"/>
                  </a:cubicBezTo>
                  <a:cubicBezTo>
                    <a:pt x="5610" y="2961"/>
                    <a:pt x="4909" y="3310"/>
                    <a:pt x="4488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1" name="Google Shape;170;p16"/>
            <p:cNvSpPr/>
            <p:nvPr/>
          </p:nvSpPr>
          <p:spPr>
            <a:xfrm>
              <a:off x="2420735" y="520587"/>
              <a:ext cx="78089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259" y="17823"/>
                    <a:pt x="7889" y="18413"/>
                    <a:pt x="9955" y="18413"/>
                  </a:cubicBezTo>
                  <a:cubicBezTo>
                    <a:pt x="13523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503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127" y="2479"/>
                    <a:pt x="3193" y="1416"/>
                  </a:cubicBezTo>
                  <a:cubicBezTo>
                    <a:pt x="5071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19910" y="1416"/>
                  </a:cubicBezTo>
                  <a:lnTo>
                    <a:pt x="18407" y="4839"/>
                  </a:lnTo>
                  <a:cubicBezTo>
                    <a:pt x="15965" y="3659"/>
                    <a:pt x="13711" y="3187"/>
                    <a:pt x="11270" y="3187"/>
                  </a:cubicBezTo>
                  <a:cubicBezTo>
                    <a:pt x="9955" y="3187"/>
                    <a:pt x="8828" y="3305"/>
                    <a:pt x="7701" y="3777"/>
                  </a:cubicBezTo>
                  <a:cubicBezTo>
                    <a:pt x="6762" y="4131"/>
                    <a:pt x="6386" y="4721"/>
                    <a:pt x="6386" y="5311"/>
                  </a:cubicBezTo>
                  <a:cubicBezTo>
                    <a:pt x="6386" y="6610"/>
                    <a:pt x="7513" y="7672"/>
                    <a:pt x="9955" y="8380"/>
                  </a:cubicBezTo>
                  <a:lnTo>
                    <a:pt x="14087" y="9561"/>
                  </a:lnTo>
                  <a:cubicBezTo>
                    <a:pt x="16717" y="10269"/>
                    <a:pt x="18595" y="11095"/>
                    <a:pt x="19722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473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005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2" name="Google Shape;171;p16"/>
            <p:cNvSpPr/>
            <p:nvPr/>
          </p:nvSpPr>
          <p:spPr>
            <a:xfrm>
              <a:off x="2516176" y="474313"/>
              <a:ext cx="9833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51" y="21600"/>
                  </a:moveTo>
                  <a:lnTo>
                    <a:pt x="8522" y="13935"/>
                  </a:lnTo>
                  <a:lnTo>
                    <a:pt x="4555" y="16461"/>
                  </a:lnTo>
                  <a:lnTo>
                    <a:pt x="4555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55" y="0"/>
                  </a:lnTo>
                  <a:lnTo>
                    <a:pt x="4555" y="13413"/>
                  </a:lnTo>
                  <a:lnTo>
                    <a:pt x="14547" y="6358"/>
                  </a:lnTo>
                  <a:lnTo>
                    <a:pt x="19837" y="6358"/>
                  </a:lnTo>
                  <a:lnTo>
                    <a:pt x="11608" y="12106"/>
                  </a:lnTo>
                  <a:lnTo>
                    <a:pt x="21600" y="21600"/>
                  </a:lnTo>
                  <a:lnTo>
                    <a:pt x="16751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3" name="Google Shape;172;p16"/>
            <p:cNvSpPr/>
            <p:nvPr/>
          </p:nvSpPr>
          <p:spPr>
            <a:xfrm>
              <a:off x="2617402" y="462744"/>
              <a:ext cx="107010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14534"/>
                  </a:moveTo>
                  <a:lnTo>
                    <a:pt x="4400" y="14534"/>
                  </a:lnTo>
                  <a:cubicBezTo>
                    <a:pt x="4400" y="16140"/>
                    <a:pt x="5067" y="17425"/>
                    <a:pt x="6533" y="18308"/>
                  </a:cubicBezTo>
                  <a:cubicBezTo>
                    <a:pt x="7867" y="19111"/>
                    <a:pt x="9600" y="19432"/>
                    <a:pt x="11733" y="19432"/>
                  </a:cubicBezTo>
                  <a:cubicBezTo>
                    <a:pt x="14133" y="19432"/>
                    <a:pt x="16133" y="19030"/>
                    <a:pt x="17733" y="18228"/>
                  </a:cubicBezTo>
                  <a:lnTo>
                    <a:pt x="19467" y="19994"/>
                  </a:lnTo>
                  <a:cubicBezTo>
                    <a:pt x="18800" y="20396"/>
                    <a:pt x="17733" y="20717"/>
                    <a:pt x="16533" y="21038"/>
                  </a:cubicBezTo>
                  <a:cubicBezTo>
                    <a:pt x="14800" y="21359"/>
                    <a:pt x="12933" y="21600"/>
                    <a:pt x="10933" y="21600"/>
                  </a:cubicBezTo>
                  <a:cubicBezTo>
                    <a:pt x="8000" y="21600"/>
                    <a:pt x="5467" y="20958"/>
                    <a:pt x="3333" y="19753"/>
                  </a:cubicBezTo>
                  <a:cubicBezTo>
                    <a:pt x="1067" y="18468"/>
                    <a:pt x="0" y="16622"/>
                    <a:pt x="0" y="14454"/>
                  </a:cubicBezTo>
                  <a:cubicBezTo>
                    <a:pt x="0" y="12125"/>
                    <a:pt x="1200" y="10198"/>
                    <a:pt x="3467" y="8833"/>
                  </a:cubicBezTo>
                  <a:cubicBezTo>
                    <a:pt x="5600" y="7548"/>
                    <a:pt x="8133" y="6906"/>
                    <a:pt x="10933" y="6906"/>
                  </a:cubicBezTo>
                  <a:cubicBezTo>
                    <a:pt x="14267" y="6906"/>
                    <a:pt x="16933" y="7468"/>
                    <a:pt x="18800" y="8672"/>
                  </a:cubicBezTo>
                  <a:cubicBezTo>
                    <a:pt x="20667" y="9716"/>
                    <a:pt x="21600" y="11161"/>
                    <a:pt x="21600" y="12928"/>
                  </a:cubicBezTo>
                  <a:cubicBezTo>
                    <a:pt x="21600" y="13490"/>
                    <a:pt x="21467" y="14052"/>
                    <a:pt x="21200" y="14534"/>
                  </a:cubicBezTo>
                  <a:close/>
                  <a:moveTo>
                    <a:pt x="11200" y="9074"/>
                  </a:moveTo>
                  <a:cubicBezTo>
                    <a:pt x="9333" y="9074"/>
                    <a:pt x="7733" y="9395"/>
                    <a:pt x="6533" y="10117"/>
                  </a:cubicBezTo>
                  <a:cubicBezTo>
                    <a:pt x="5333" y="10840"/>
                    <a:pt x="4667" y="11643"/>
                    <a:pt x="4400" y="12687"/>
                  </a:cubicBezTo>
                  <a:lnTo>
                    <a:pt x="17467" y="12687"/>
                  </a:lnTo>
                  <a:cubicBezTo>
                    <a:pt x="17467" y="11643"/>
                    <a:pt x="16933" y="10840"/>
                    <a:pt x="15867" y="10117"/>
                  </a:cubicBezTo>
                  <a:cubicBezTo>
                    <a:pt x="14667" y="9395"/>
                    <a:pt x="13200" y="9074"/>
                    <a:pt x="11200" y="9074"/>
                  </a:cubicBezTo>
                  <a:close/>
                  <a:moveTo>
                    <a:pt x="16533" y="0"/>
                  </a:moveTo>
                  <a:lnTo>
                    <a:pt x="11600" y="4336"/>
                  </a:lnTo>
                  <a:lnTo>
                    <a:pt x="8533" y="4336"/>
                  </a:lnTo>
                  <a:lnTo>
                    <a:pt x="12267" y="0"/>
                  </a:lnTo>
                  <a:lnTo>
                    <a:pt x="1653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4" name="Google Shape;173;p16"/>
            <p:cNvSpPr/>
            <p:nvPr/>
          </p:nvSpPr>
          <p:spPr>
            <a:xfrm>
              <a:off x="2802500" y="520587"/>
              <a:ext cx="7519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259" y="17823"/>
                    <a:pt x="7889" y="18413"/>
                    <a:pt x="9955" y="18413"/>
                  </a:cubicBezTo>
                  <a:cubicBezTo>
                    <a:pt x="13523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503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127" y="2479"/>
                    <a:pt x="3193" y="1416"/>
                  </a:cubicBezTo>
                  <a:cubicBezTo>
                    <a:pt x="5071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20097" y="1416"/>
                  </a:cubicBezTo>
                  <a:lnTo>
                    <a:pt x="18407" y="4839"/>
                  </a:lnTo>
                  <a:cubicBezTo>
                    <a:pt x="15965" y="3659"/>
                    <a:pt x="13711" y="3187"/>
                    <a:pt x="11270" y="3187"/>
                  </a:cubicBezTo>
                  <a:cubicBezTo>
                    <a:pt x="9955" y="3187"/>
                    <a:pt x="8828" y="3305"/>
                    <a:pt x="7889" y="3777"/>
                  </a:cubicBezTo>
                  <a:cubicBezTo>
                    <a:pt x="6950" y="4131"/>
                    <a:pt x="6386" y="4721"/>
                    <a:pt x="6386" y="5311"/>
                  </a:cubicBezTo>
                  <a:cubicBezTo>
                    <a:pt x="6386" y="6610"/>
                    <a:pt x="7513" y="7672"/>
                    <a:pt x="9955" y="8380"/>
                  </a:cubicBezTo>
                  <a:lnTo>
                    <a:pt x="14275" y="9561"/>
                  </a:lnTo>
                  <a:cubicBezTo>
                    <a:pt x="16717" y="10269"/>
                    <a:pt x="18595" y="11095"/>
                    <a:pt x="19722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473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005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5" name="Google Shape;174;p16"/>
            <p:cNvSpPr/>
            <p:nvPr/>
          </p:nvSpPr>
          <p:spPr>
            <a:xfrm>
              <a:off x="2889264" y="491666"/>
              <a:ext cx="75198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7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3857" y="4642"/>
                  </a:lnTo>
                  <a:lnTo>
                    <a:pt x="3857" y="1137"/>
                  </a:lnTo>
                  <a:lnTo>
                    <a:pt x="10029" y="0"/>
                  </a:lnTo>
                  <a:lnTo>
                    <a:pt x="10029" y="4642"/>
                  </a:lnTo>
                  <a:lnTo>
                    <a:pt x="19286" y="4642"/>
                  </a:lnTo>
                  <a:lnTo>
                    <a:pt x="19286" y="6916"/>
                  </a:lnTo>
                  <a:lnTo>
                    <a:pt x="10029" y="6916"/>
                  </a:lnTo>
                  <a:lnTo>
                    <a:pt x="10029" y="15253"/>
                  </a:lnTo>
                  <a:cubicBezTo>
                    <a:pt x="10029" y="16579"/>
                    <a:pt x="10414" y="17621"/>
                    <a:pt x="11379" y="18189"/>
                  </a:cubicBezTo>
                  <a:cubicBezTo>
                    <a:pt x="12343" y="18758"/>
                    <a:pt x="13886" y="19042"/>
                    <a:pt x="16007" y="19042"/>
                  </a:cubicBezTo>
                  <a:cubicBezTo>
                    <a:pt x="17550" y="19042"/>
                    <a:pt x="19093" y="18853"/>
                    <a:pt x="20829" y="18474"/>
                  </a:cubicBezTo>
                  <a:lnTo>
                    <a:pt x="21600" y="21126"/>
                  </a:lnTo>
                  <a:cubicBezTo>
                    <a:pt x="19286" y="21411"/>
                    <a:pt x="16393" y="21600"/>
                    <a:pt x="13500" y="21600"/>
                  </a:cubicBezTo>
                  <a:cubicBezTo>
                    <a:pt x="10800" y="21600"/>
                    <a:pt x="8486" y="21126"/>
                    <a:pt x="6750" y="20084"/>
                  </a:cubicBezTo>
                  <a:cubicBezTo>
                    <a:pt x="4821" y="19137"/>
                    <a:pt x="3857" y="17905"/>
                    <a:pt x="3857" y="16389"/>
                  </a:cubicBezTo>
                  <a:lnTo>
                    <a:pt x="3857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6" name="Google Shape;175;p16"/>
            <p:cNvSpPr/>
            <p:nvPr/>
          </p:nvSpPr>
          <p:spPr>
            <a:xfrm>
              <a:off x="2981813" y="520587"/>
              <a:ext cx="72305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103"/>
                  </a:moveTo>
                  <a:cubicBezTo>
                    <a:pt x="17525" y="3499"/>
                    <a:pt x="16098" y="3258"/>
                    <a:pt x="14672" y="3258"/>
                  </a:cubicBezTo>
                  <a:cubicBezTo>
                    <a:pt x="12430" y="3258"/>
                    <a:pt x="10392" y="3861"/>
                    <a:pt x="8762" y="5068"/>
                  </a:cubicBezTo>
                  <a:cubicBezTo>
                    <a:pt x="7132" y="6275"/>
                    <a:pt x="6317" y="7723"/>
                    <a:pt x="6317" y="9533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317" y="483"/>
                  </a:lnTo>
                  <a:lnTo>
                    <a:pt x="6317" y="3861"/>
                  </a:lnTo>
                  <a:cubicBezTo>
                    <a:pt x="8558" y="1327"/>
                    <a:pt x="12023" y="0"/>
                    <a:pt x="16506" y="0"/>
                  </a:cubicBezTo>
                  <a:cubicBezTo>
                    <a:pt x="17728" y="0"/>
                    <a:pt x="19358" y="121"/>
                    <a:pt x="21600" y="362"/>
                  </a:cubicBezTo>
                  <a:lnTo>
                    <a:pt x="18951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7" name="Google Shape;176;p16"/>
            <p:cNvSpPr/>
            <p:nvPr/>
          </p:nvSpPr>
          <p:spPr>
            <a:xfrm>
              <a:off x="3062794" y="523480"/>
              <a:ext cx="95442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342"/>
                    <a:pt x="9969" y="18342"/>
                  </a:cubicBezTo>
                  <a:cubicBezTo>
                    <a:pt x="11480" y="18342"/>
                    <a:pt x="12990" y="17980"/>
                    <a:pt x="14199" y="17377"/>
                  </a:cubicBezTo>
                  <a:cubicBezTo>
                    <a:pt x="15558" y="16653"/>
                    <a:pt x="16464" y="15808"/>
                    <a:pt x="16766" y="14842"/>
                  </a:cubicBezTo>
                  <a:lnTo>
                    <a:pt x="16766" y="0"/>
                  </a:lnTo>
                  <a:lnTo>
                    <a:pt x="21600" y="0"/>
                  </a:lnTo>
                  <a:lnTo>
                    <a:pt x="21600" y="21117"/>
                  </a:lnTo>
                  <a:lnTo>
                    <a:pt x="16766" y="21117"/>
                  </a:lnTo>
                  <a:lnTo>
                    <a:pt x="16766" y="18221"/>
                  </a:lnTo>
                  <a:cubicBezTo>
                    <a:pt x="16313" y="19066"/>
                    <a:pt x="15256" y="19790"/>
                    <a:pt x="13594" y="20514"/>
                  </a:cubicBezTo>
                  <a:cubicBezTo>
                    <a:pt x="12084" y="21238"/>
                    <a:pt x="10422" y="21600"/>
                    <a:pt x="8912" y="21600"/>
                  </a:cubicBezTo>
                  <a:cubicBezTo>
                    <a:pt x="6042" y="21600"/>
                    <a:pt x="3776" y="20876"/>
                    <a:pt x="2266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8" name="Google Shape;177;p16"/>
            <p:cNvSpPr/>
            <p:nvPr/>
          </p:nvSpPr>
          <p:spPr>
            <a:xfrm>
              <a:off x="3181372" y="474313"/>
              <a:ext cx="98335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4" y="21600"/>
                  </a:moveTo>
                  <a:lnTo>
                    <a:pt x="8522" y="13935"/>
                  </a:lnTo>
                  <a:lnTo>
                    <a:pt x="4555" y="16461"/>
                  </a:lnTo>
                  <a:lnTo>
                    <a:pt x="4555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55" y="0"/>
                  </a:lnTo>
                  <a:lnTo>
                    <a:pt x="4555" y="13413"/>
                  </a:lnTo>
                  <a:lnTo>
                    <a:pt x="14400" y="6358"/>
                  </a:lnTo>
                  <a:lnTo>
                    <a:pt x="19837" y="6358"/>
                  </a:lnTo>
                  <a:lnTo>
                    <a:pt x="11461" y="12106"/>
                  </a:lnTo>
                  <a:lnTo>
                    <a:pt x="21600" y="21600"/>
                  </a:lnTo>
                  <a:lnTo>
                    <a:pt x="16604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79" name="Google Shape;178;p16"/>
            <p:cNvSpPr/>
            <p:nvPr/>
          </p:nvSpPr>
          <p:spPr>
            <a:xfrm>
              <a:off x="3285490" y="491666"/>
              <a:ext cx="72305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7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3857" y="4642"/>
                  </a:lnTo>
                  <a:lnTo>
                    <a:pt x="3857" y="1137"/>
                  </a:lnTo>
                  <a:lnTo>
                    <a:pt x="9836" y="0"/>
                  </a:lnTo>
                  <a:lnTo>
                    <a:pt x="9836" y="4642"/>
                  </a:lnTo>
                  <a:lnTo>
                    <a:pt x="19093" y="4642"/>
                  </a:lnTo>
                  <a:lnTo>
                    <a:pt x="19093" y="6916"/>
                  </a:lnTo>
                  <a:lnTo>
                    <a:pt x="9836" y="6916"/>
                  </a:lnTo>
                  <a:lnTo>
                    <a:pt x="9836" y="15253"/>
                  </a:lnTo>
                  <a:cubicBezTo>
                    <a:pt x="9836" y="16579"/>
                    <a:pt x="10414" y="17621"/>
                    <a:pt x="11379" y="18189"/>
                  </a:cubicBezTo>
                  <a:cubicBezTo>
                    <a:pt x="12343" y="18758"/>
                    <a:pt x="13886" y="19042"/>
                    <a:pt x="16007" y="19042"/>
                  </a:cubicBezTo>
                  <a:cubicBezTo>
                    <a:pt x="17550" y="19042"/>
                    <a:pt x="19093" y="18853"/>
                    <a:pt x="20636" y="18474"/>
                  </a:cubicBezTo>
                  <a:lnTo>
                    <a:pt x="21600" y="21126"/>
                  </a:lnTo>
                  <a:cubicBezTo>
                    <a:pt x="19093" y="21411"/>
                    <a:pt x="16393" y="21600"/>
                    <a:pt x="13500" y="21600"/>
                  </a:cubicBezTo>
                  <a:cubicBezTo>
                    <a:pt x="10800" y="21600"/>
                    <a:pt x="8486" y="21126"/>
                    <a:pt x="6557" y="20084"/>
                  </a:cubicBezTo>
                  <a:cubicBezTo>
                    <a:pt x="4821" y="19137"/>
                    <a:pt x="3857" y="17905"/>
                    <a:pt x="3857" y="16389"/>
                  </a:cubicBezTo>
                  <a:lnTo>
                    <a:pt x="3857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0" name="Google Shape;179;p16"/>
            <p:cNvSpPr/>
            <p:nvPr/>
          </p:nvSpPr>
          <p:spPr>
            <a:xfrm>
              <a:off x="3375147" y="523480"/>
              <a:ext cx="95442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342"/>
                    <a:pt x="10120" y="18342"/>
                  </a:cubicBezTo>
                  <a:cubicBezTo>
                    <a:pt x="11631" y="18342"/>
                    <a:pt x="12990" y="17980"/>
                    <a:pt x="14350" y="17377"/>
                  </a:cubicBezTo>
                  <a:cubicBezTo>
                    <a:pt x="15558" y="16653"/>
                    <a:pt x="16464" y="15808"/>
                    <a:pt x="16917" y="14842"/>
                  </a:cubicBezTo>
                  <a:lnTo>
                    <a:pt x="16917" y="0"/>
                  </a:lnTo>
                  <a:lnTo>
                    <a:pt x="21600" y="0"/>
                  </a:lnTo>
                  <a:lnTo>
                    <a:pt x="21600" y="21117"/>
                  </a:lnTo>
                  <a:lnTo>
                    <a:pt x="16917" y="21117"/>
                  </a:lnTo>
                  <a:lnTo>
                    <a:pt x="16917" y="18221"/>
                  </a:lnTo>
                  <a:cubicBezTo>
                    <a:pt x="16313" y="19066"/>
                    <a:pt x="15256" y="19790"/>
                    <a:pt x="13745" y="20514"/>
                  </a:cubicBezTo>
                  <a:cubicBezTo>
                    <a:pt x="12084" y="21238"/>
                    <a:pt x="10573" y="21600"/>
                    <a:pt x="9063" y="21600"/>
                  </a:cubicBezTo>
                  <a:cubicBezTo>
                    <a:pt x="6042" y="21600"/>
                    <a:pt x="3927" y="20876"/>
                    <a:pt x="2266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1" name="Google Shape;180;p16"/>
            <p:cNvSpPr/>
            <p:nvPr/>
          </p:nvSpPr>
          <p:spPr>
            <a:xfrm>
              <a:off x="3493725" y="520587"/>
              <a:ext cx="72305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6" y="4103"/>
                  </a:moveTo>
                  <a:cubicBezTo>
                    <a:pt x="17563" y="3499"/>
                    <a:pt x="16150" y="3258"/>
                    <a:pt x="14736" y="3258"/>
                  </a:cubicBezTo>
                  <a:cubicBezTo>
                    <a:pt x="12516" y="3258"/>
                    <a:pt x="10497" y="3861"/>
                    <a:pt x="8882" y="5068"/>
                  </a:cubicBezTo>
                  <a:cubicBezTo>
                    <a:pt x="7267" y="6275"/>
                    <a:pt x="6460" y="7723"/>
                    <a:pt x="6460" y="9533"/>
                  </a:cubicBezTo>
                  <a:lnTo>
                    <a:pt x="6460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6460" y="483"/>
                  </a:lnTo>
                  <a:lnTo>
                    <a:pt x="6460" y="3861"/>
                  </a:lnTo>
                  <a:cubicBezTo>
                    <a:pt x="8680" y="1327"/>
                    <a:pt x="12112" y="0"/>
                    <a:pt x="16553" y="0"/>
                  </a:cubicBezTo>
                  <a:cubicBezTo>
                    <a:pt x="17764" y="0"/>
                    <a:pt x="19379" y="121"/>
                    <a:pt x="21600" y="362"/>
                  </a:cubicBezTo>
                  <a:lnTo>
                    <a:pt x="18976" y="41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2" name="Google Shape;181;p16"/>
            <p:cNvSpPr/>
            <p:nvPr/>
          </p:nvSpPr>
          <p:spPr>
            <a:xfrm>
              <a:off x="3571813" y="462744"/>
              <a:ext cx="98335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9673"/>
                  </a:moveTo>
                  <a:cubicBezTo>
                    <a:pt x="13732" y="20958"/>
                    <a:pt x="11015" y="21600"/>
                    <a:pt x="7295" y="21600"/>
                  </a:cubicBezTo>
                  <a:cubicBezTo>
                    <a:pt x="5293" y="21600"/>
                    <a:pt x="3719" y="21199"/>
                    <a:pt x="2146" y="20396"/>
                  </a:cubicBezTo>
                  <a:cubicBezTo>
                    <a:pt x="715" y="19593"/>
                    <a:pt x="0" y="18549"/>
                    <a:pt x="0" y="17344"/>
                  </a:cubicBezTo>
                  <a:cubicBezTo>
                    <a:pt x="0" y="15979"/>
                    <a:pt x="1144" y="14694"/>
                    <a:pt x="3433" y="13731"/>
                  </a:cubicBezTo>
                  <a:cubicBezTo>
                    <a:pt x="5579" y="12767"/>
                    <a:pt x="8440" y="12286"/>
                    <a:pt x="11873" y="12286"/>
                  </a:cubicBezTo>
                  <a:cubicBezTo>
                    <a:pt x="12874" y="12286"/>
                    <a:pt x="13875" y="12366"/>
                    <a:pt x="15163" y="12607"/>
                  </a:cubicBezTo>
                  <a:cubicBezTo>
                    <a:pt x="15163" y="10278"/>
                    <a:pt x="13303" y="9154"/>
                    <a:pt x="9727" y="9154"/>
                  </a:cubicBezTo>
                  <a:cubicBezTo>
                    <a:pt x="6866" y="9154"/>
                    <a:pt x="4721" y="9555"/>
                    <a:pt x="3290" y="10439"/>
                  </a:cubicBezTo>
                  <a:lnTo>
                    <a:pt x="1287" y="8351"/>
                  </a:lnTo>
                  <a:cubicBezTo>
                    <a:pt x="2146" y="7949"/>
                    <a:pt x="3433" y="7628"/>
                    <a:pt x="4864" y="7307"/>
                  </a:cubicBezTo>
                  <a:cubicBezTo>
                    <a:pt x="6294" y="7066"/>
                    <a:pt x="7725" y="6906"/>
                    <a:pt x="9155" y="6906"/>
                  </a:cubicBezTo>
                  <a:cubicBezTo>
                    <a:pt x="12731" y="6906"/>
                    <a:pt x="15449" y="7387"/>
                    <a:pt x="17166" y="8351"/>
                  </a:cubicBezTo>
                  <a:cubicBezTo>
                    <a:pt x="18739" y="9234"/>
                    <a:pt x="19597" y="10760"/>
                    <a:pt x="19597" y="12767"/>
                  </a:cubicBezTo>
                  <a:lnTo>
                    <a:pt x="19597" y="17826"/>
                  </a:lnTo>
                  <a:cubicBezTo>
                    <a:pt x="19597" y="19111"/>
                    <a:pt x="20170" y="19914"/>
                    <a:pt x="21600" y="20315"/>
                  </a:cubicBezTo>
                  <a:lnTo>
                    <a:pt x="21600" y="21600"/>
                  </a:lnTo>
                  <a:cubicBezTo>
                    <a:pt x="19740" y="21600"/>
                    <a:pt x="18310" y="21439"/>
                    <a:pt x="17452" y="21118"/>
                  </a:cubicBezTo>
                  <a:cubicBezTo>
                    <a:pt x="16593" y="20877"/>
                    <a:pt x="15878" y="20396"/>
                    <a:pt x="15592" y="19673"/>
                  </a:cubicBezTo>
                  <a:close/>
                  <a:moveTo>
                    <a:pt x="15163" y="14373"/>
                  </a:moveTo>
                  <a:cubicBezTo>
                    <a:pt x="13732" y="14213"/>
                    <a:pt x="12731" y="14132"/>
                    <a:pt x="12159" y="14132"/>
                  </a:cubicBezTo>
                  <a:cubicBezTo>
                    <a:pt x="9870" y="14132"/>
                    <a:pt x="8011" y="14454"/>
                    <a:pt x="6580" y="15096"/>
                  </a:cubicBezTo>
                  <a:cubicBezTo>
                    <a:pt x="5150" y="15738"/>
                    <a:pt x="4434" y="16541"/>
                    <a:pt x="4434" y="17425"/>
                  </a:cubicBezTo>
                  <a:cubicBezTo>
                    <a:pt x="4434" y="18870"/>
                    <a:pt x="6008" y="19593"/>
                    <a:pt x="9155" y="19593"/>
                  </a:cubicBezTo>
                  <a:cubicBezTo>
                    <a:pt x="11301" y="19593"/>
                    <a:pt x="13303" y="19030"/>
                    <a:pt x="15163" y="17826"/>
                  </a:cubicBezTo>
                  <a:lnTo>
                    <a:pt x="15163" y="14373"/>
                  </a:lnTo>
                  <a:close/>
                  <a:moveTo>
                    <a:pt x="16164" y="0"/>
                  </a:moveTo>
                  <a:lnTo>
                    <a:pt x="10872" y="4336"/>
                  </a:lnTo>
                  <a:lnTo>
                    <a:pt x="7581" y="4336"/>
                  </a:lnTo>
                  <a:lnTo>
                    <a:pt x="11444" y="0"/>
                  </a:lnTo>
                  <a:lnTo>
                    <a:pt x="1616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3" name="Google Shape;182;p16"/>
            <p:cNvSpPr/>
            <p:nvPr/>
          </p:nvSpPr>
          <p:spPr>
            <a:xfrm>
              <a:off x="3690392" y="474313"/>
              <a:ext cx="40491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57"/>
                  </a:moveTo>
                  <a:lnTo>
                    <a:pt x="0" y="0"/>
                  </a:lnTo>
                  <a:lnTo>
                    <a:pt x="10977" y="0"/>
                  </a:lnTo>
                  <a:lnTo>
                    <a:pt x="10977" y="16543"/>
                  </a:lnTo>
                  <a:cubicBezTo>
                    <a:pt x="10977" y="17400"/>
                    <a:pt x="12039" y="18000"/>
                    <a:pt x="13810" y="18514"/>
                  </a:cubicBezTo>
                  <a:cubicBezTo>
                    <a:pt x="15934" y="18943"/>
                    <a:pt x="18413" y="19200"/>
                    <a:pt x="21600" y="19200"/>
                  </a:cubicBezTo>
                  <a:lnTo>
                    <a:pt x="21600" y="21600"/>
                  </a:lnTo>
                  <a:cubicBezTo>
                    <a:pt x="7082" y="21600"/>
                    <a:pt x="0" y="20057"/>
                    <a:pt x="0" y="1705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4" name="Google Shape;183;p16"/>
            <p:cNvSpPr/>
            <p:nvPr/>
          </p:nvSpPr>
          <p:spPr>
            <a:xfrm>
              <a:off x="3751127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63" y="21600"/>
                  </a:moveTo>
                  <a:lnTo>
                    <a:pt x="16663" y="9292"/>
                  </a:lnTo>
                  <a:cubicBezTo>
                    <a:pt x="16663" y="6999"/>
                    <a:pt x="16354" y="5430"/>
                    <a:pt x="15429" y="4585"/>
                  </a:cubicBezTo>
                  <a:cubicBezTo>
                    <a:pt x="14503" y="3620"/>
                    <a:pt x="13114" y="3258"/>
                    <a:pt x="11109" y="3258"/>
                  </a:cubicBezTo>
                  <a:cubicBezTo>
                    <a:pt x="10029" y="3258"/>
                    <a:pt x="8794" y="3499"/>
                    <a:pt x="7560" y="3982"/>
                  </a:cubicBezTo>
                  <a:cubicBezTo>
                    <a:pt x="6480" y="4465"/>
                    <a:pt x="5554" y="5189"/>
                    <a:pt x="4783" y="5913"/>
                  </a:cubicBezTo>
                  <a:lnTo>
                    <a:pt x="4783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394" y="483"/>
                  </a:lnTo>
                  <a:lnTo>
                    <a:pt x="4783" y="3137"/>
                  </a:lnTo>
                  <a:cubicBezTo>
                    <a:pt x="6480" y="1086"/>
                    <a:pt x="9103" y="0"/>
                    <a:pt x="12651" y="0"/>
                  </a:cubicBezTo>
                  <a:cubicBezTo>
                    <a:pt x="18514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66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5" name="Google Shape;184;p16"/>
            <p:cNvSpPr/>
            <p:nvPr/>
          </p:nvSpPr>
          <p:spPr>
            <a:xfrm>
              <a:off x="3863921" y="462744"/>
              <a:ext cx="49168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55"/>
                  </a:lnTo>
                  <a:lnTo>
                    <a:pt x="0" y="9455"/>
                  </a:lnTo>
                  <a:lnTo>
                    <a:pt x="0" y="7336"/>
                  </a:lnTo>
                  <a:lnTo>
                    <a:pt x="15916" y="7336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02"/>
                  </a:lnTo>
                  <a:lnTo>
                    <a:pt x="4547" y="4402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6" name="Google Shape;185;p16"/>
            <p:cNvSpPr/>
            <p:nvPr/>
          </p:nvSpPr>
          <p:spPr>
            <a:xfrm>
              <a:off x="3991176" y="520587"/>
              <a:ext cx="10122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436" y="21600"/>
                    <a:pt x="3719" y="21010"/>
                    <a:pt x="2146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449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3875" y="8026"/>
                    <a:pt x="15163" y="8380"/>
                  </a:cubicBezTo>
                  <a:cubicBezTo>
                    <a:pt x="15163" y="4957"/>
                    <a:pt x="13303" y="3305"/>
                    <a:pt x="9727" y="3305"/>
                  </a:cubicBezTo>
                  <a:cubicBezTo>
                    <a:pt x="6866" y="3305"/>
                    <a:pt x="4721" y="3895"/>
                    <a:pt x="3290" y="5193"/>
                  </a:cubicBezTo>
                  <a:lnTo>
                    <a:pt x="1287" y="2125"/>
                  </a:lnTo>
                  <a:cubicBezTo>
                    <a:pt x="2146" y="1534"/>
                    <a:pt x="3433" y="1062"/>
                    <a:pt x="4864" y="590"/>
                  </a:cubicBezTo>
                  <a:cubicBezTo>
                    <a:pt x="6294" y="236"/>
                    <a:pt x="7725" y="0"/>
                    <a:pt x="9155" y="0"/>
                  </a:cubicBezTo>
                  <a:cubicBezTo>
                    <a:pt x="12731" y="0"/>
                    <a:pt x="15449" y="708"/>
                    <a:pt x="17166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170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310" y="21364"/>
                    <a:pt x="17452" y="20892"/>
                  </a:cubicBezTo>
                  <a:cubicBezTo>
                    <a:pt x="16593" y="20538"/>
                    <a:pt x="15878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580" y="12039"/>
                  </a:cubicBezTo>
                  <a:cubicBezTo>
                    <a:pt x="5150" y="12984"/>
                    <a:pt x="4434" y="14164"/>
                    <a:pt x="4434" y="15462"/>
                  </a:cubicBezTo>
                  <a:cubicBezTo>
                    <a:pt x="4434" y="17587"/>
                    <a:pt x="6008" y="18649"/>
                    <a:pt x="9155" y="18649"/>
                  </a:cubicBezTo>
                  <a:cubicBezTo>
                    <a:pt x="11444" y="18649"/>
                    <a:pt x="13446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7" name="Google Shape;186;p16"/>
            <p:cNvSpPr/>
            <p:nvPr/>
          </p:nvSpPr>
          <p:spPr>
            <a:xfrm>
              <a:off x="4173382" y="480097"/>
              <a:ext cx="37599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60" y="0"/>
                  </a:moveTo>
                  <a:cubicBezTo>
                    <a:pt x="16560" y="0"/>
                    <a:pt x="18360" y="179"/>
                    <a:pt x="19800" y="536"/>
                  </a:cubicBezTo>
                  <a:cubicBezTo>
                    <a:pt x="21240" y="893"/>
                    <a:pt x="21600" y="1250"/>
                    <a:pt x="21600" y="1696"/>
                  </a:cubicBezTo>
                  <a:cubicBezTo>
                    <a:pt x="21600" y="2231"/>
                    <a:pt x="21240" y="2588"/>
                    <a:pt x="19800" y="2945"/>
                  </a:cubicBezTo>
                  <a:cubicBezTo>
                    <a:pt x="18360" y="3302"/>
                    <a:pt x="16560" y="3481"/>
                    <a:pt x="14760" y="3481"/>
                  </a:cubicBezTo>
                  <a:cubicBezTo>
                    <a:pt x="12960" y="3481"/>
                    <a:pt x="11160" y="3302"/>
                    <a:pt x="9720" y="2945"/>
                  </a:cubicBezTo>
                  <a:cubicBezTo>
                    <a:pt x="8640" y="2588"/>
                    <a:pt x="7920" y="2231"/>
                    <a:pt x="7920" y="1696"/>
                  </a:cubicBezTo>
                  <a:cubicBezTo>
                    <a:pt x="7920" y="1250"/>
                    <a:pt x="8640" y="803"/>
                    <a:pt x="9720" y="536"/>
                  </a:cubicBezTo>
                  <a:cubicBezTo>
                    <a:pt x="11160" y="179"/>
                    <a:pt x="12960" y="0"/>
                    <a:pt x="14760" y="0"/>
                  </a:cubicBezTo>
                  <a:close/>
                  <a:moveTo>
                    <a:pt x="8640" y="21600"/>
                  </a:moveTo>
                  <a:lnTo>
                    <a:pt x="8640" y="8301"/>
                  </a:lnTo>
                  <a:lnTo>
                    <a:pt x="0" y="8301"/>
                  </a:lnTo>
                  <a:lnTo>
                    <a:pt x="0" y="5980"/>
                  </a:lnTo>
                  <a:lnTo>
                    <a:pt x="19800" y="5980"/>
                  </a:lnTo>
                  <a:lnTo>
                    <a:pt x="19800" y="21600"/>
                  </a:lnTo>
                  <a:lnTo>
                    <a:pt x="864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8" name="Google Shape;187;p16"/>
            <p:cNvSpPr/>
            <p:nvPr/>
          </p:nvSpPr>
          <p:spPr>
            <a:xfrm>
              <a:off x="4237010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17" y="21600"/>
                  </a:moveTo>
                  <a:lnTo>
                    <a:pt x="16817" y="9292"/>
                  </a:lnTo>
                  <a:cubicBezTo>
                    <a:pt x="16817" y="6999"/>
                    <a:pt x="16354" y="5430"/>
                    <a:pt x="15429" y="4585"/>
                  </a:cubicBezTo>
                  <a:cubicBezTo>
                    <a:pt x="14503" y="3620"/>
                    <a:pt x="13114" y="3258"/>
                    <a:pt x="11109" y="3258"/>
                  </a:cubicBezTo>
                  <a:cubicBezTo>
                    <a:pt x="10029" y="3258"/>
                    <a:pt x="8794" y="3499"/>
                    <a:pt x="7560" y="3982"/>
                  </a:cubicBezTo>
                  <a:cubicBezTo>
                    <a:pt x="6480" y="4465"/>
                    <a:pt x="5554" y="5189"/>
                    <a:pt x="4783" y="5913"/>
                  </a:cubicBezTo>
                  <a:lnTo>
                    <a:pt x="4783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394" y="483"/>
                  </a:lnTo>
                  <a:lnTo>
                    <a:pt x="4783" y="3137"/>
                  </a:lnTo>
                  <a:cubicBezTo>
                    <a:pt x="6480" y="1086"/>
                    <a:pt x="9103" y="0"/>
                    <a:pt x="12651" y="0"/>
                  </a:cubicBezTo>
                  <a:cubicBezTo>
                    <a:pt x="18514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817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89" name="Google Shape;188;p16"/>
            <p:cNvSpPr/>
            <p:nvPr/>
          </p:nvSpPr>
          <p:spPr>
            <a:xfrm>
              <a:off x="4341127" y="523480"/>
              <a:ext cx="107011" cy="12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696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0" name="Google Shape;189;p16"/>
            <p:cNvSpPr/>
            <p:nvPr/>
          </p:nvSpPr>
          <p:spPr>
            <a:xfrm>
              <a:off x="4453921" y="520587"/>
              <a:ext cx="107011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3" y="11213"/>
                  </a:moveTo>
                  <a:lnTo>
                    <a:pt x="4400" y="11213"/>
                  </a:lnTo>
                  <a:cubicBezTo>
                    <a:pt x="4400" y="13574"/>
                    <a:pt x="5200" y="15462"/>
                    <a:pt x="6667" y="16761"/>
                  </a:cubicBezTo>
                  <a:cubicBezTo>
                    <a:pt x="8000" y="17941"/>
                    <a:pt x="9733" y="18413"/>
                    <a:pt x="11733" y="18413"/>
                  </a:cubicBezTo>
                  <a:cubicBezTo>
                    <a:pt x="14133" y="18413"/>
                    <a:pt x="16133" y="17823"/>
                    <a:pt x="17733" y="16643"/>
                  </a:cubicBezTo>
                  <a:lnTo>
                    <a:pt x="19467" y="19239"/>
                  </a:lnTo>
                  <a:cubicBezTo>
                    <a:pt x="18800" y="19830"/>
                    <a:pt x="17867" y="20302"/>
                    <a:pt x="16533" y="20774"/>
                  </a:cubicBezTo>
                  <a:cubicBezTo>
                    <a:pt x="14933" y="21246"/>
                    <a:pt x="13067" y="21600"/>
                    <a:pt x="10933" y="21600"/>
                  </a:cubicBezTo>
                  <a:cubicBezTo>
                    <a:pt x="8000" y="21600"/>
                    <a:pt x="5600" y="20656"/>
                    <a:pt x="3467" y="18885"/>
                  </a:cubicBezTo>
                  <a:cubicBezTo>
                    <a:pt x="1200" y="16997"/>
                    <a:pt x="0" y="14282"/>
                    <a:pt x="0" y="11095"/>
                  </a:cubicBezTo>
                  <a:cubicBezTo>
                    <a:pt x="0" y="7672"/>
                    <a:pt x="1200" y="4839"/>
                    <a:pt x="3600" y="2833"/>
                  </a:cubicBezTo>
                  <a:cubicBezTo>
                    <a:pt x="5600" y="944"/>
                    <a:pt x="8133" y="0"/>
                    <a:pt x="11067" y="0"/>
                  </a:cubicBezTo>
                  <a:cubicBezTo>
                    <a:pt x="14400" y="0"/>
                    <a:pt x="16933" y="826"/>
                    <a:pt x="18933" y="2597"/>
                  </a:cubicBezTo>
                  <a:cubicBezTo>
                    <a:pt x="20667" y="4131"/>
                    <a:pt x="21600" y="6256"/>
                    <a:pt x="21600" y="8852"/>
                  </a:cubicBezTo>
                  <a:cubicBezTo>
                    <a:pt x="21600" y="9679"/>
                    <a:pt x="21600" y="10505"/>
                    <a:pt x="21333" y="11213"/>
                  </a:cubicBezTo>
                  <a:close/>
                  <a:moveTo>
                    <a:pt x="11200" y="3187"/>
                  </a:moveTo>
                  <a:cubicBezTo>
                    <a:pt x="9333" y="3187"/>
                    <a:pt x="7867" y="3659"/>
                    <a:pt x="6533" y="4721"/>
                  </a:cubicBezTo>
                  <a:cubicBezTo>
                    <a:pt x="5333" y="5784"/>
                    <a:pt x="4667" y="6964"/>
                    <a:pt x="4533" y="8498"/>
                  </a:cubicBezTo>
                  <a:lnTo>
                    <a:pt x="17467" y="8498"/>
                  </a:lnTo>
                  <a:cubicBezTo>
                    <a:pt x="17467" y="6964"/>
                    <a:pt x="16933" y="5784"/>
                    <a:pt x="16000" y="4721"/>
                  </a:cubicBezTo>
                  <a:cubicBezTo>
                    <a:pt x="14800" y="3659"/>
                    <a:pt x="13200" y="3187"/>
                    <a:pt x="11200" y="31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1" name="Google Shape;190;p16"/>
            <p:cNvSpPr/>
            <p:nvPr/>
          </p:nvSpPr>
          <p:spPr>
            <a:xfrm>
              <a:off x="4572500" y="520587"/>
              <a:ext cx="7519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948"/>
                  </a:moveTo>
                  <a:lnTo>
                    <a:pt x="2066" y="16407"/>
                  </a:lnTo>
                  <a:cubicBezTo>
                    <a:pt x="5447" y="17823"/>
                    <a:pt x="8077" y="18413"/>
                    <a:pt x="9955" y="18413"/>
                  </a:cubicBezTo>
                  <a:cubicBezTo>
                    <a:pt x="13711" y="18413"/>
                    <a:pt x="15402" y="17469"/>
                    <a:pt x="15402" y="15580"/>
                  </a:cubicBezTo>
                  <a:cubicBezTo>
                    <a:pt x="15402" y="14282"/>
                    <a:pt x="13711" y="13102"/>
                    <a:pt x="10143" y="12039"/>
                  </a:cubicBezTo>
                  <a:cubicBezTo>
                    <a:pt x="7513" y="11331"/>
                    <a:pt x="5635" y="10741"/>
                    <a:pt x="4696" y="10269"/>
                  </a:cubicBezTo>
                  <a:cubicBezTo>
                    <a:pt x="3757" y="9915"/>
                    <a:pt x="3005" y="9443"/>
                    <a:pt x="2254" y="8970"/>
                  </a:cubicBezTo>
                  <a:cubicBezTo>
                    <a:pt x="1690" y="8380"/>
                    <a:pt x="1127" y="7908"/>
                    <a:pt x="751" y="7318"/>
                  </a:cubicBezTo>
                  <a:cubicBezTo>
                    <a:pt x="376" y="6728"/>
                    <a:pt x="188" y="6138"/>
                    <a:pt x="188" y="5430"/>
                  </a:cubicBezTo>
                  <a:cubicBezTo>
                    <a:pt x="188" y="3777"/>
                    <a:pt x="1315" y="2479"/>
                    <a:pt x="3193" y="1416"/>
                  </a:cubicBezTo>
                  <a:cubicBezTo>
                    <a:pt x="5259" y="472"/>
                    <a:pt x="7701" y="0"/>
                    <a:pt x="10894" y="0"/>
                  </a:cubicBezTo>
                  <a:cubicBezTo>
                    <a:pt x="13336" y="0"/>
                    <a:pt x="16341" y="472"/>
                    <a:pt x="20097" y="1416"/>
                  </a:cubicBezTo>
                  <a:lnTo>
                    <a:pt x="18407" y="4839"/>
                  </a:lnTo>
                  <a:cubicBezTo>
                    <a:pt x="16153" y="3659"/>
                    <a:pt x="13711" y="3187"/>
                    <a:pt x="11457" y="3187"/>
                  </a:cubicBezTo>
                  <a:cubicBezTo>
                    <a:pt x="9955" y="3187"/>
                    <a:pt x="8828" y="3305"/>
                    <a:pt x="7889" y="3777"/>
                  </a:cubicBezTo>
                  <a:cubicBezTo>
                    <a:pt x="6950" y="4131"/>
                    <a:pt x="6386" y="4721"/>
                    <a:pt x="6386" y="5311"/>
                  </a:cubicBezTo>
                  <a:cubicBezTo>
                    <a:pt x="6386" y="6610"/>
                    <a:pt x="7701" y="7672"/>
                    <a:pt x="9955" y="8380"/>
                  </a:cubicBezTo>
                  <a:lnTo>
                    <a:pt x="14275" y="9561"/>
                  </a:lnTo>
                  <a:cubicBezTo>
                    <a:pt x="16717" y="10269"/>
                    <a:pt x="18595" y="11095"/>
                    <a:pt x="19910" y="12039"/>
                  </a:cubicBezTo>
                  <a:cubicBezTo>
                    <a:pt x="21037" y="12984"/>
                    <a:pt x="21600" y="14164"/>
                    <a:pt x="21600" y="15580"/>
                  </a:cubicBezTo>
                  <a:cubicBezTo>
                    <a:pt x="21600" y="17469"/>
                    <a:pt x="20661" y="18885"/>
                    <a:pt x="18407" y="19948"/>
                  </a:cubicBezTo>
                  <a:cubicBezTo>
                    <a:pt x="16341" y="21010"/>
                    <a:pt x="13523" y="21600"/>
                    <a:pt x="9767" y="21600"/>
                  </a:cubicBezTo>
                  <a:cubicBezTo>
                    <a:pt x="6386" y="21600"/>
                    <a:pt x="3193" y="21010"/>
                    <a:pt x="0" y="199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2" name="Google Shape;191;p16"/>
            <p:cNvSpPr/>
            <p:nvPr/>
          </p:nvSpPr>
          <p:spPr>
            <a:xfrm>
              <a:off x="4659265" y="491666"/>
              <a:ext cx="75197" cy="15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14" y="6916"/>
                  </a:moveTo>
                  <a:lnTo>
                    <a:pt x="0" y="6916"/>
                  </a:lnTo>
                  <a:lnTo>
                    <a:pt x="0" y="4642"/>
                  </a:lnTo>
                  <a:lnTo>
                    <a:pt x="4014" y="4642"/>
                  </a:lnTo>
                  <a:lnTo>
                    <a:pt x="4014" y="1137"/>
                  </a:lnTo>
                  <a:lnTo>
                    <a:pt x="9940" y="0"/>
                  </a:lnTo>
                  <a:lnTo>
                    <a:pt x="9940" y="4642"/>
                  </a:lnTo>
                  <a:lnTo>
                    <a:pt x="19115" y="4642"/>
                  </a:lnTo>
                  <a:lnTo>
                    <a:pt x="19115" y="6916"/>
                  </a:lnTo>
                  <a:lnTo>
                    <a:pt x="9940" y="6916"/>
                  </a:lnTo>
                  <a:lnTo>
                    <a:pt x="9940" y="15253"/>
                  </a:lnTo>
                  <a:cubicBezTo>
                    <a:pt x="9940" y="16579"/>
                    <a:pt x="10322" y="17621"/>
                    <a:pt x="11278" y="18189"/>
                  </a:cubicBezTo>
                  <a:cubicBezTo>
                    <a:pt x="12234" y="18758"/>
                    <a:pt x="13763" y="19042"/>
                    <a:pt x="15865" y="19042"/>
                  </a:cubicBezTo>
                  <a:cubicBezTo>
                    <a:pt x="17395" y="19042"/>
                    <a:pt x="19115" y="18853"/>
                    <a:pt x="20644" y="18474"/>
                  </a:cubicBezTo>
                  <a:lnTo>
                    <a:pt x="21600" y="21126"/>
                  </a:lnTo>
                  <a:cubicBezTo>
                    <a:pt x="19115" y="21411"/>
                    <a:pt x="16439" y="21600"/>
                    <a:pt x="13381" y="21600"/>
                  </a:cubicBezTo>
                  <a:cubicBezTo>
                    <a:pt x="10704" y="21600"/>
                    <a:pt x="8602" y="21126"/>
                    <a:pt x="6690" y="20084"/>
                  </a:cubicBezTo>
                  <a:cubicBezTo>
                    <a:pt x="4779" y="19137"/>
                    <a:pt x="4014" y="17905"/>
                    <a:pt x="4014" y="16389"/>
                  </a:cubicBezTo>
                  <a:lnTo>
                    <a:pt x="4014" y="69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3" name="Google Shape;192;p16"/>
            <p:cNvSpPr/>
            <p:nvPr/>
          </p:nvSpPr>
          <p:spPr>
            <a:xfrm>
              <a:off x="4743137" y="480097"/>
              <a:ext cx="40491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72" y="0"/>
                  </a:moveTo>
                  <a:cubicBezTo>
                    <a:pt x="16643" y="0"/>
                    <a:pt x="18059" y="179"/>
                    <a:pt x="19475" y="536"/>
                  </a:cubicBezTo>
                  <a:cubicBezTo>
                    <a:pt x="20892" y="893"/>
                    <a:pt x="21600" y="1250"/>
                    <a:pt x="21600" y="1696"/>
                  </a:cubicBezTo>
                  <a:cubicBezTo>
                    <a:pt x="21600" y="2231"/>
                    <a:pt x="20892" y="2588"/>
                    <a:pt x="19475" y="2945"/>
                  </a:cubicBezTo>
                  <a:cubicBezTo>
                    <a:pt x="18059" y="3302"/>
                    <a:pt x="16643" y="3481"/>
                    <a:pt x="14872" y="3481"/>
                  </a:cubicBezTo>
                  <a:cubicBezTo>
                    <a:pt x="12748" y="3481"/>
                    <a:pt x="11331" y="3302"/>
                    <a:pt x="9915" y="2945"/>
                  </a:cubicBezTo>
                  <a:cubicBezTo>
                    <a:pt x="8498" y="2588"/>
                    <a:pt x="7790" y="2231"/>
                    <a:pt x="7790" y="1696"/>
                  </a:cubicBezTo>
                  <a:cubicBezTo>
                    <a:pt x="7790" y="1250"/>
                    <a:pt x="8498" y="803"/>
                    <a:pt x="9915" y="536"/>
                  </a:cubicBezTo>
                  <a:cubicBezTo>
                    <a:pt x="11331" y="179"/>
                    <a:pt x="12748" y="0"/>
                    <a:pt x="14872" y="0"/>
                  </a:cubicBezTo>
                  <a:close/>
                  <a:moveTo>
                    <a:pt x="8498" y="21600"/>
                  </a:moveTo>
                  <a:lnTo>
                    <a:pt x="8498" y="8301"/>
                  </a:lnTo>
                  <a:lnTo>
                    <a:pt x="0" y="8301"/>
                  </a:lnTo>
                  <a:lnTo>
                    <a:pt x="0" y="5980"/>
                  </a:lnTo>
                  <a:lnTo>
                    <a:pt x="19830" y="5980"/>
                  </a:lnTo>
                  <a:lnTo>
                    <a:pt x="19830" y="21600"/>
                  </a:lnTo>
                  <a:lnTo>
                    <a:pt x="849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4" name="Google Shape;193;p16"/>
            <p:cNvSpPr/>
            <p:nvPr/>
          </p:nvSpPr>
          <p:spPr>
            <a:xfrm>
              <a:off x="4803872" y="462744"/>
              <a:ext cx="95443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400"/>
                  </a:moveTo>
                  <a:lnTo>
                    <a:pt x="19217" y="10160"/>
                  </a:lnTo>
                  <a:cubicBezTo>
                    <a:pt x="18770" y="9920"/>
                    <a:pt x="17876" y="9680"/>
                    <a:pt x="16684" y="9440"/>
                  </a:cubicBezTo>
                  <a:cubicBezTo>
                    <a:pt x="15492" y="9200"/>
                    <a:pt x="14301" y="9120"/>
                    <a:pt x="13258" y="9120"/>
                  </a:cubicBezTo>
                  <a:cubicBezTo>
                    <a:pt x="10726" y="9120"/>
                    <a:pt x="8640" y="9520"/>
                    <a:pt x="7150" y="10480"/>
                  </a:cubicBezTo>
                  <a:cubicBezTo>
                    <a:pt x="5661" y="11440"/>
                    <a:pt x="4916" y="12800"/>
                    <a:pt x="4916" y="14400"/>
                  </a:cubicBezTo>
                  <a:cubicBezTo>
                    <a:pt x="4916" y="16080"/>
                    <a:pt x="5661" y="17360"/>
                    <a:pt x="7150" y="18160"/>
                  </a:cubicBezTo>
                  <a:cubicBezTo>
                    <a:pt x="8789" y="19040"/>
                    <a:pt x="10874" y="19440"/>
                    <a:pt x="13556" y="19440"/>
                  </a:cubicBezTo>
                  <a:cubicBezTo>
                    <a:pt x="15641" y="19440"/>
                    <a:pt x="17727" y="19040"/>
                    <a:pt x="19812" y="18160"/>
                  </a:cubicBezTo>
                  <a:lnTo>
                    <a:pt x="21600" y="20240"/>
                  </a:lnTo>
                  <a:cubicBezTo>
                    <a:pt x="19217" y="21120"/>
                    <a:pt x="16088" y="21600"/>
                    <a:pt x="12364" y="21600"/>
                  </a:cubicBezTo>
                  <a:cubicBezTo>
                    <a:pt x="8789" y="21600"/>
                    <a:pt x="5810" y="20960"/>
                    <a:pt x="3575" y="19680"/>
                  </a:cubicBezTo>
                  <a:cubicBezTo>
                    <a:pt x="1192" y="18400"/>
                    <a:pt x="0" y="16640"/>
                    <a:pt x="0" y="14400"/>
                  </a:cubicBezTo>
                  <a:cubicBezTo>
                    <a:pt x="0" y="12160"/>
                    <a:pt x="1192" y="10400"/>
                    <a:pt x="3724" y="9040"/>
                  </a:cubicBezTo>
                  <a:cubicBezTo>
                    <a:pt x="6108" y="7680"/>
                    <a:pt x="9385" y="6960"/>
                    <a:pt x="13556" y="6960"/>
                  </a:cubicBezTo>
                  <a:cubicBezTo>
                    <a:pt x="15046" y="6960"/>
                    <a:pt x="16386" y="7120"/>
                    <a:pt x="18025" y="7440"/>
                  </a:cubicBezTo>
                  <a:cubicBezTo>
                    <a:pt x="19663" y="7760"/>
                    <a:pt x="20706" y="8080"/>
                    <a:pt x="21600" y="8400"/>
                  </a:cubicBezTo>
                  <a:close/>
                  <a:moveTo>
                    <a:pt x="21004" y="80"/>
                  </a:moveTo>
                  <a:lnTo>
                    <a:pt x="13407" y="4400"/>
                  </a:lnTo>
                  <a:lnTo>
                    <a:pt x="10874" y="4400"/>
                  </a:lnTo>
                  <a:lnTo>
                    <a:pt x="3575" y="0"/>
                  </a:lnTo>
                  <a:lnTo>
                    <a:pt x="7746" y="0"/>
                  </a:lnTo>
                  <a:lnTo>
                    <a:pt x="12066" y="2480"/>
                  </a:lnTo>
                  <a:lnTo>
                    <a:pt x="16088" y="80"/>
                  </a:lnTo>
                  <a:lnTo>
                    <a:pt x="21004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5" name="Google Shape;194;p16"/>
            <p:cNvSpPr/>
            <p:nvPr/>
          </p:nvSpPr>
          <p:spPr>
            <a:xfrm>
              <a:off x="4916667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92"/>
                  </a:lnTo>
                  <a:cubicBezTo>
                    <a:pt x="16783" y="6999"/>
                    <a:pt x="16317" y="5430"/>
                    <a:pt x="15540" y="4585"/>
                  </a:cubicBezTo>
                  <a:cubicBezTo>
                    <a:pt x="14607" y="3620"/>
                    <a:pt x="13209" y="3258"/>
                    <a:pt x="11033" y="3258"/>
                  </a:cubicBezTo>
                  <a:cubicBezTo>
                    <a:pt x="9945" y="3258"/>
                    <a:pt x="8858" y="3499"/>
                    <a:pt x="7614" y="3982"/>
                  </a:cubicBezTo>
                  <a:cubicBezTo>
                    <a:pt x="6371" y="4465"/>
                    <a:pt x="5439" y="5189"/>
                    <a:pt x="4817" y="5913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263" y="483"/>
                  </a:lnTo>
                  <a:lnTo>
                    <a:pt x="4817" y="3137"/>
                  </a:lnTo>
                  <a:cubicBezTo>
                    <a:pt x="6371" y="1086"/>
                    <a:pt x="9013" y="0"/>
                    <a:pt x="12587" y="0"/>
                  </a:cubicBezTo>
                  <a:cubicBezTo>
                    <a:pt x="18647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6" name="Google Shape;195;p16"/>
            <p:cNvSpPr/>
            <p:nvPr/>
          </p:nvSpPr>
          <p:spPr>
            <a:xfrm>
              <a:off x="5029461" y="462744"/>
              <a:ext cx="49167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21" y="21600"/>
                  </a:moveTo>
                  <a:lnTo>
                    <a:pt x="6821" y="9455"/>
                  </a:lnTo>
                  <a:lnTo>
                    <a:pt x="0" y="9455"/>
                  </a:lnTo>
                  <a:lnTo>
                    <a:pt x="0" y="7336"/>
                  </a:lnTo>
                  <a:lnTo>
                    <a:pt x="15916" y="7336"/>
                  </a:lnTo>
                  <a:lnTo>
                    <a:pt x="15916" y="21600"/>
                  </a:lnTo>
                  <a:lnTo>
                    <a:pt x="6821" y="21600"/>
                  </a:lnTo>
                  <a:close/>
                  <a:moveTo>
                    <a:pt x="21600" y="0"/>
                  </a:moveTo>
                  <a:lnTo>
                    <a:pt x="11084" y="4402"/>
                  </a:lnTo>
                  <a:lnTo>
                    <a:pt x="4547" y="4402"/>
                  </a:lnTo>
                  <a:lnTo>
                    <a:pt x="12221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7" name="Google Shape;196;p16"/>
            <p:cNvSpPr/>
            <p:nvPr/>
          </p:nvSpPr>
          <p:spPr>
            <a:xfrm>
              <a:off x="5153823" y="474313"/>
              <a:ext cx="78090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4" y="2439"/>
                  </a:moveTo>
                  <a:cubicBezTo>
                    <a:pt x="18807" y="2265"/>
                    <a:pt x="17690" y="2177"/>
                    <a:pt x="16572" y="2177"/>
                  </a:cubicBezTo>
                  <a:cubicBezTo>
                    <a:pt x="14897" y="2177"/>
                    <a:pt x="13407" y="2526"/>
                    <a:pt x="12290" y="3135"/>
                  </a:cubicBezTo>
                  <a:cubicBezTo>
                    <a:pt x="11172" y="3745"/>
                    <a:pt x="10428" y="4529"/>
                    <a:pt x="10428" y="5487"/>
                  </a:cubicBezTo>
                  <a:cubicBezTo>
                    <a:pt x="10428" y="5748"/>
                    <a:pt x="10614" y="6010"/>
                    <a:pt x="10614" y="6358"/>
                  </a:cubicBezTo>
                  <a:lnTo>
                    <a:pt x="17317" y="6358"/>
                  </a:lnTo>
                  <a:lnTo>
                    <a:pt x="17317" y="8623"/>
                  </a:lnTo>
                  <a:lnTo>
                    <a:pt x="10614" y="8623"/>
                  </a:lnTo>
                  <a:lnTo>
                    <a:pt x="10614" y="21600"/>
                  </a:lnTo>
                  <a:lnTo>
                    <a:pt x="4841" y="21600"/>
                  </a:lnTo>
                  <a:lnTo>
                    <a:pt x="4841" y="8623"/>
                  </a:lnTo>
                  <a:lnTo>
                    <a:pt x="0" y="8623"/>
                  </a:lnTo>
                  <a:lnTo>
                    <a:pt x="0" y="6358"/>
                  </a:lnTo>
                  <a:lnTo>
                    <a:pt x="4841" y="6358"/>
                  </a:lnTo>
                  <a:cubicBezTo>
                    <a:pt x="4841" y="4355"/>
                    <a:pt x="5959" y="2787"/>
                    <a:pt x="8007" y="1742"/>
                  </a:cubicBezTo>
                  <a:cubicBezTo>
                    <a:pt x="10055" y="610"/>
                    <a:pt x="12662" y="0"/>
                    <a:pt x="16200" y="0"/>
                  </a:cubicBezTo>
                  <a:cubicBezTo>
                    <a:pt x="17876" y="0"/>
                    <a:pt x="19552" y="174"/>
                    <a:pt x="21600" y="435"/>
                  </a:cubicBezTo>
                  <a:lnTo>
                    <a:pt x="19924" y="24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8" name="Google Shape;197;p16"/>
            <p:cNvSpPr/>
            <p:nvPr/>
          </p:nvSpPr>
          <p:spPr>
            <a:xfrm>
              <a:off x="5231912" y="520587"/>
              <a:ext cx="107010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1087" y="4957"/>
                    <a:pt x="2989" y="2951"/>
                  </a:cubicBezTo>
                  <a:cubicBezTo>
                    <a:pt x="5026" y="1062"/>
                    <a:pt x="7608" y="0"/>
                    <a:pt x="10868" y="0"/>
                  </a:cubicBezTo>
                  <a:cubicBezTo>
                    <a:pt x="14264" y="0"/>
                    <a:pt x="16981" y="944"/>
                    <a:pt x="18883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046"/>
                    <a:pt x="20649" y="16761"/>
                    <a:pt x="18747" y="18649"/>
                  </a:cubicBezTo>
                  <a:cubicBezTo>
                    <a:pt x="16845" y="20656"/>
                    <a:pt x="14128" y="21600"/>
                    <a:pt x="10868" y="21600"/>
                  </a:cubicBezTo>
                  <a:cubicBezTo>
                    <a:pt x="7472" y="21600"/>
                    <a:pt x="4755" y="20538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657" y="18531"/>
                    <a:pt x="10868" y="18531"/>
                  </a:cubicBezTo>
                  <a:cubicBezTo>
                    <a:pt x="12906" y="18531"/>
                    <a:pt x="14400" y="17823"/>
                    <a:pt x="15487" y="16525"/>
                  </a:cubicBezTo>
                  <a:cubicBezTo>
                    <a:pt x="16574" y="15108"/>
                    <a:pt x="17253" y="13220"/>
                    <a:pt x="17253" y="10741"/>
                  </a:cubicBezTo>
                  <a:cubicBezTo>
                    <a:pt x="17253" y="5666"/>
                    <a:pt x="15079" y="3069"/>
                    <a:pt x="10868" y="3069"/>
                  </a:cubicBezTo>
                  <a:cubicBezTo>
                    <a:pt x="8966" y="3069"/>
                    <a:pt x="7336" y="3777"/>
                    <a:pt x="6249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399" name="Google Shape;198;p16"/>
            <p:cNvSpPr/>
            <p:nvPr/>
          </p:nvSpPr>
          <p:spPr>
            <a:xfrm>
              <a:off x="5356274" y="520587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92"/>
                  </a:lnTo>
                  <a:cubicBezTo>
                    <a:pt x="16783" y="6999"/>
                    <a:pt x="16317" y="5430"/>
                    <a:pt x="15540" y="4585"/>
                  </a:cubicBezTo>
                  <a:cubicBezTo>
                    <a:pt x="14607" y="3620"/>
                    <a:pt x="13053" y="3258"/>
                    <a:pt x="11033" y="3258"/>
                  </a:cubicBezTo>
                  <a:cubicBezTo>
                    <a:pt x="9945" y="3258"/>
                    <a:pt x="8858" y="3499"/>
                    <a:pt x="7614" y="3982"/>
                  </a:cubicBezTo>
                  <a:cubicBezTo>
                    <a:pt x="6371" y="4465"/>
                    <a:pt x="5439" y="5189"/>
                    <a:pt x="4817" y="5913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3"/>
                  </a:lnTo>
                  <a:lnTo>
                    <a:pt x="3263" y="483"/>
                  </a:lnTo>
                  <a:lnTo>
                    <a:pt x="4817" y="3137"/>
                  </a:lnTo>
                  <a:cubicBezTo>
                    <a:pt x="6371" y="1086"/>
                    <a:pt x="9013" y="0"/>
                    <a:pt x="12587" y="0"/>
                  </a:cubicBezTo>
                  <a:cubicBezTo>
                    <a:pt x="18647" y="0"/>
                    <a:pt x="21600" y="2896"/>
                    <a:pt x="21600" y="8568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0" name="Google Shape;199;p16"/>
            <p:cNvSpPr/>
            <p:nvPr/>
          </p:nvSpPr>
          <p:spPr>
            <a:xfrm>
              <a:off x="5469069" y="474313"/>
              <a:ext cx="101226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24" y="21257"/>
                  </a:moveTo>
                  <a:lnTo>
                    <a:pt x="17224" y="20143"/>
                  </a:lnTo>
                  <a:cubicBezTo>
                    <a:pt x="15671" y="21086"/>
                    <a:pt x="13412" y="21600"/>
                    <a:pt x="10447" y="21600"/>
                  </a:cubicBezTo>
                  <a:cubicBezTo>
                    <a:pt x="7341" y="21600"/>
                    <a:pt x="4800" y="20914"/>
                    <a:pt x="2965" y="19543"/>
                  </a:cubicBezTo>
                  <a:cubicBezTo>
                    <a:pt x="988" y="18171"/>
                    <a:pt x="0" y="16371"/>
                    <a:pt x="0" y="14143"/>
                  </a:cubicBezTo>
                  <a:cubicBezTo>
                    <a:pt x="0" y="11829"/>
                    <a:pt x="1129" y="9943"/>
                    <a:pt x="3388" y="8314"/>
                  </a:cubicBezTo>
                  <a:cubicBezTo>
                    <a:pt x="5647" y="6771"/>
                    <a:pt x="8188" y="5914"/>
                    <a:pt x="11294" y="5914"/>
                  </a:cubicBezTo>
                  <a:cubicBezTo>
                    <a:pt x="13835" y="5914"/>
                    <a:pt x="15812" y="6343"/>
                    <a:pt x="17224" y="7029"/>
                  </a:cubicBezTo>
                  <a:lnTo>
                    <a:pt x="17224" y="0"/>
                  </a:lnTo>
                  <a:lnTo>
                    <a:pt x="21600" y="0"/>
                  </a:lnTo>
                  <a:lnTo>
                    <a:pt x="21600" y="21257"/>
                  </a:lnTo>
                  <a:lnTo>
                    <a:pt x="17224" y="21257"/>
                  </a:lnTo>
                  <a:close/>
                  <a:moveTo>
                    <a:pt x="17224" y="9686"/>
                  </a:moveTo>
                  <a:cubicBezTo>
                    <a:pt x="16094" y="8657"/>
                    <a:pt x="14541" y="8229"/>
                    <a:pt x="12565" y="8229"/>
                  </a:cubicBezTo>
                  <a:cubicBezTo>
                    <a:pt x="10306" y="8229"/>
                    <a:pt x="8329" y="8743"/>
                    <a:pt x="6918" y="9771"/>
                  </a:cubicBezTo>
                  <a:cubicBezTo>
                    <a:pt x="5365" y="10886"/>
                    <a:pt x="4659" y="12257"/>
                    <a:pt x="4659" y="13886"/>
                  </a:cubicBezTo>
                  <a:cubicBezTo>
                    <a:pt x="4659" y="17486"/>
                    <a:pt x="7341" y="19286"/>
                    <a:pt x="12847" y="19286"/>
                  </a:cubicBezTo>
                  <a:cubicBezTo>
                    <a:pt x="13553" y="19286"/>
                    <a:pt x="14400" y="19200"/>
                    <a:pt x="15388" y="18943"/>
                  </a:cubicBezTo>
                  <a:cubicBezTo>
                    <a:pt x="16376" y="18686"/>
                    <a:pt x="16941" y="18343"/>
                    <a:pt x="17224" y="18086"/>
                  </a:cubicBezTo>
                  <a:lnTo>
                    <a:pt x="17224" y="96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1" name="Google Shape;200;p16"/>
            <p:cNvSpPr/>
            <p:nvPr/>
          </p:nvSpPr>
          <p:spPr>
            <a:xfrm>
              <a:off x="5581863" y="523480"/>
              <a:ext cx="107010" cy="164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00" y="18148"/>
                  </a:moveTo>
                  <a:cubicBezTo>
                    <a:pt x="11067" y="19121"/>
                    <a:pt x="10000" y="20007"/>
                    <a:pt x="8267" y="20626"/>
                  </a:cubicBezTo>
                  <a:cubicBezTo>
                    <a:pt x="6533" y="21334"/>
                    <a:pt x="4533" y="21600"/>
                    <a:pt x="2400" y="21600"/>
                  </a:cubicBezTo>
                  <a:lnTo>
                    <a:pt x="2400" y="19121"/>
                  </a:lnTo>
                  <a:cubicBezTo>
                    <a:pt x="4133" y="19121"/>
                    <a:pt x="5600" y="18856"/>
                    <a:pt x="6933" y="18325"/>
                  </a:cubicBezTo>
                  <a:cubicBezTo>
                    <a:pt x="8133" y="17793"/>
                    <a:pt x="8800" y="17174"/>
                    <a:pt x="8800" y="16377"/>
                  </a:cubicBezTo>
                  <a:cubicBezTo>
                    <a:pt x="8800" y="15580"/>
                    <a:pt x="8533" y="14695"/>
                    <a:pt x="8133" y="13898"/>
                  </a:cubicBezTo>
                  <a:cubicBezTo>
                    <a:pt x="7600" y="13013"/>
                    <a:pt x="7067" y="12039"/>
                    <a:pt x="6267" y="10800"/>
                  </a:cubicBezTo>
                  <a:lnTo>
                    <a:pt x="0" y="0"/>
                  </a:lnTo>
                  <a:lnTo>
                    <a:pt x="4267" y="0"/>
                  </a:lnTo>
                  <a:lnTo>
                    <a:pt x="11067" y="12039"/>
                  </a:lnTo>
                  <a:lnTo>
                    <a:pt x="17333" y="0"/>
                  </a:lnTo>
                  <a:lnTo>
                    <a:pt x="21600" y="0"/>
                  </a:lnTo>
                  <a:lnTo>
                    <a:pt x="11600" y="181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2" name="Google Shape;201;p16"/>
            <p:cNvSpPr/>
            <p:nvPr/>
          </p:nvSpPr>
          <p:spPr>
            <a:xfrm>
              <a:off x="1882794" y="751960"/>
              <a:ext cx="133040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83"/>
                  </a:moveTo>
                  <a:cubicBezTo>
                    <a:pt x="0" y="7547"/>
                    <a:pt x="967" y="5031"/>
                    <a:pt x="2794" y="3036"/>
                  </a:cubicBezTo>
                  <a:cubicBezTo>
                    <a:pt x="4728" y="954"/>
                    <a:pt x="7200" y="0"/>
                    <a:pt x="10424" y="0"/>
                  </a:cubicBezTo>
                  <a:cubicBezTo>
                    <a:pt x="14078" y="0"/>
                    <a:pt x="16764" y="867"/>
                    <a:pt x="18699" y="2776"/>
                  </a:cubicBezTo>
                  <a:cubicBezTo>
                    <a:pt x="20633" y="4684"/>
                    <a:pt x="21600" y="7287"/>
                    <a:pt x="21600" y="10583"/>
                  </a:cubicBezTo>
                  <a:cubicBezTo>
                    <a:pt x="21600" y="14053"/>
                    <a:pt x="20633" y="16742"/>
                    <a:pt x="18699" y="18651"/>
                  </a:cubicBezTo>
                  <a:cubicBezTo>
                    <a:pt x="16764" y="20559"/>
                    <a:pt x="13970" y="21600"/>
                    <a:pt x="10424" y="21600"/>
                  </a:cubicBezTo>
                  <a:cubicBezTo>
                    <a:pt x="7200" y="21600"/>
                    <a:pt x="4621" y="20559"/>
                    <a:pt x="2794" y="18477"/>
                  </a:cubicBezTo>
                  <a:cubicBezTo>
                    <a:pt x="967" y="16482"/>
                    <a:pt x="0" y="13793"/>
                    <a:pt x="0" y="10583"/>
                  </a:cubicBezTo>
                  <a:close/>
                  <a:moveTo>
                    <a:pt x="3761" y="10583"/>
                  </a:moveTo>
                  <a:cubicBezTo>
                    <a:pt x="3761" y="13012"/>
                    <a:pt x="4299" y="15007"/>
                    <a:pt x="5481" y="16569"/>
                  </a:cubicBezTo>
                  <a:cubicBezTo>
                    <a:pt x="6663" y="18217"/>
                    <a:pt x="8275" y="18998"/>
                    <a:pt x="10424" y="18998"/>
                  </a:cubicBezTo>
                  <a:cubicBezTo>
                    <a:pt x="12788" y="18998"/>
                    <a:pt x="14722" y="18304"/>
                    <a:pt x="15904" y="16829"/>
                  </a:cubicBezTo>
                  <a:cubicBezTo>
                    <a:pt x="17194" y="15354"/>
                    <a:pt x="17839" y="13272"/>
                    <a:pt x="17839" y="10583"/>
                  </a:cubicBezTo>
                  <a:cubicBezTo>
                    <a:pt x="17839" y="5205"/>
                    <a:pt x="15367" y="2516"/>
                    <a:pt x="10424" y="2516"/>
                  </a:cubicBezTo>
                  <a:cubicBezTo>
                    <a:pt x="8275" y="2516"/>
                    <a:pt x="6555" y="3296"/>
                    <a:pt x="5481" y="4684"/>
                  </a:cubicBezTo>
                  <a:cubicBezTo>
                    <a:pt x="4299" y="6159"/>
                    <a:pt x="3761" y="8154"/>
                    <a:pt x="3761" y="105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3" name="Google Shape;202;p16"/>
            <p:cNvSpPr/>
            <p:nvPr/>
          </p:nvSpPr>
          <p:spPr>
            <a:xfrm>
              <a:off x="2038970" y="795342"/>
              <a:ext cx="101227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76" y="14806"/>
                  </a:moveTo>
                  <a:lnTo>
                    <a:pt x="4376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376" y="348"/>
                  </a:lnTo>
                  <a:lnTo>
                    <a:pt x="4376" y="1568"/>
                  </a:lnTo>
                  <a:cubicBezTo>
                    <a:pt x="6071" y="523"/>
                    <a:pt x="8047" y="0"/>
                    <a:pt x="10447" y="0"/>
                  </a:cubicBezTo>
                  <a:cubicBezTo>
                    <a:pt x="13976" y="0"/>
                    <a:pt x="16659" y="697"/>
                    <a:pt x="18635" y="2090"/>
                  </a:cubicBezTo>
                  <a:cubicBezTo>
                    <a:pt x="20612" y="3397"/>
                    <a:pt x="21600" y="5400"/>
                    <a:pt x="21600" y="8013"/>
                  </a:cubicBezTo>
                  <a:cubicBezTo>
                    <a:pt x="21600" y="10365"/>
                    <a:pt x="20612" y="12281"/>
                    <a:pt x="18635" y="13674"/>
                  </a:cubicBezTo>
                  <a:cubicBezTo>
                    <a:pt x="16659" y="15155"/>
                    <a:pt x="13835" y="15939"/>
                    <a:pt x="10024" y="15939"/>
                  </a:cubicBezTo>
                  <a:cubicBezTo>
                    <a:pt x="9035" y="15939"/>
                    <a:pt x="7906" y="15765"/>
                    <a:pt x="6635" y="15590"/>
                  </a:cubicBezTo>
                  <a:cubicBezTo>
                    <a:pt x="5506" y="15329"/>
                    <a:pt x="4659" y="15068"/>
                    <a:pt x="4376" y="14806"/>
                  </a:cubicBezTo>
                  <a:close/>
                  <a:moveTo>
                    <a:pt x="4376" y="3658"/>
                  </a:moveTo>
                  <a:lnTo>
                    <a:pt x="4376" y="12542"/>
                  </a:lnTo>
                  <a:cubicBezTo>
                    <a:pt x="4659" y="12803"/>
                    <a:pt x="5224" y="13065"/>
                    <a:pt x="6212" y="13326"/>
                  </a:cubicBezTo>
                  <a:cubicBezTo>
                    <a:pt x="7059" y="13500"/>
                    <a:pt x="7906" y="13674"/>
                    <a:pt x="8753" y="13674"/>
                  </a:cubicBezTo>
                  <a:cubicBezTo>
                    <a:pt x="14259" y="13674"/>
                    <a:pt x="16941" y="11758"/>
                    <a:pt x="16941" y="7926"/>
                  </a:cubicBezTo>
                  <a:cubicBezTo>
                    <a:pt x="16941" y="6010"/>
                    <a:pt x="16376" y="4529"/>
                    <a:pt x="14965" y="3658"/>
                  </a:cubicBezTo>
                  <a:cubicBezTo>
                    <a:pt x="13694" y="2787"/>
                    <a:pt x="11718" y="2352"/>
                    <a:pt x="8753" y="2352"/>
                  </a:cubicBezTo>
                  <a:cubicBezTo>
                    <a:pt x="8188" y="2352"/>
                    <a:pt x="7482" y="2439"/>
                    <a:pt x="6494" y="2700"/>
                  </a:cubicBezTo>
                  <a:cubicBezTo>
                    <a:pt x="5647" y="2961"/>
                    <a:pt x="4941" y="3310"/>
                    <a:pt x="4376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4" name="Google Shape;203;p16"/>
            <p:cNvSpPr/>
            <p:nvPr/>
          </p:nvSpPr>
          <p:spPr>
            <a:xfrm>
              <a:off x="2151764" y="795342"/>
              <a:ext cx="109903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11213"/>
                  </a:moveTo>
                  <a:lnTo>
                    <a:pt x="4400" y="11213"/>
                  </a:lnTo>
                  <a:cubicBezTo>
                    <a:pt x="4400" y="13574"/>
                    <a:pt x="5067" y="15462"/>
                    <a:pt x="6667" y="16761"/>
                  </a:cubicBezTo>
                  <a:cubicBezTo>
                    <a:pt x="8000" y="17941"/>
                    <a:pt x="9600" y="18531"/>
                    <a:pt x="11733" y="18531"/>
                  </a:cubicBezTo>
                  <a:cubicBezTo>
                    <a:pt x="14133" y="18531"/>
                    <a:pt x="16133" y="17823"/>
                    <a:pt x="17733" y="16643"/>
                  </a:cubicBezTo>
                  <a:lnTo>
                    <a:pt x="19467" y="19239"/>
                  </a:lnTo>
                  <a:cubicBezTo>
                    <a:pt x="18800" y="19830"/>
                    <a:pt x="17867" y="20302"/>
                    <a:pt x="16533" y="20774"/>
                  </a:cubicBezTo>
                  <a:cubicBezTo>
                    <a:pt x="14800" y="21364"/>
                    <a:pt x="12933" y="21600"/>
                    <a:pt x="10933" y="21600"/>
                  </a:cubicBezTo>
                  <a:cubicBezTo>
                    <a:pt x="8000" y="21600"/>
                    <a:pt x="5467" y="20656"/>
                    <a:pt x="3467" y="18885"/>
                  </a:cubicBezTo>
                  <a:cubicBezTo>
                    <a:pt x="1067" y="16997"/>
                    <a:pt x="0" y="14400"/>
                    <a:pt x="0" y="11095"/>
                  </a:cubicBezTo>
                  <a:cubicBezTo>
                    <a:pt x="0" y="7672"/>
                    <a:pt x="1200" y="4839"/>
                    <a:pt x="3467" y="2833"/>
                  </a:cubicBezTo>
                  <a:cubicBezTo>
                    <a:pt x="5600" y="944"/>
                    <a:pt x="8133" y="0"/>
                    <a:pt x="10933" y="0"/>
                  </a:cubicBezTo>
                  <a:cubicBezTo>
                    <a:pt x="14267" y="0"/>
                    <a:pt x="16933" y="826"/>
                    <a:pt x="18800" y="2597"/>
                  </a:cubicBezTo>
                  <a:cubicBezTo>
                    <a:pt x="20667" y="4131"/>
                    <a:pt x="21600" y="6256"/>
                    <a:pt x="21600" y="8970"/>
                  </a:cubicBezTo>
                  <a:cubicBezTo>
                    <a:pt x="21600" y="9797"/>
                    <a:pt x="21467" y="10505"/>
                    <a:pt x="21200" y="11213"/>
                  </a:cubicBezTo>
                  <a:close/>
                  <a:moveTo>
                    <a:pt x="11200" y="3187"/>
                  </a:moveTo>
                  <a:cubicBezTo>
                    <a:pt x="9333" y="3187"/>
                    <a:pt x="7733" y="3659"/>
                    <a:pt x="6533" y="4721"/>
                  </a:cubicBezTo>
                  <a:cubicBezTo>
                    <a:pt x="5333" y="5784"/>
                    <a:pt x="4667" y="6964"/>
                    <a:pt x="4400" y="8498"/>
                  </a:cubicBezTo>
                  <a:lnTo>
                    <a:pt x="17467" y="8498"/>
                  </a:lnTo>
                  <a:cubicBezTo>
                    <a:pt x="17467" y="6964"/>
                    <a:pt x="16933" y="5784"/>
                    <a:pt x="15867" y="4721"/>
                  </a:cubicBezTo>
                  <a:cubicBezTo>
                    <a:pt x="14667" y="3659"/>
                    <a:pt x="13200" y="3187"/>
                    <a:pt x="11200" y="31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5" name="Google Shape;204;p16"/>
            <p:cNvSpPr/>
            <p:nvPr/>
          </p:nvSpPr>
          <p:spPr>
            <a:xfrm>
              <a:off x="2281911" y="795342"/>
              <a:ext cx="69413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728" y="3480"/>
                    <a:pt x="16302" y="3240"/>
                    <a:pt x="14875" y="3240"/>
                  </a:cubicBezTo>
                  <a:cubicBezTo>
                    <a:pt x="12634" y="3240"/>
                    <a:pt x="10596" y="3840"/>
                    <a:pt x="8966" y="5040"/>
                  </a:cubicBezTo>
                  <a:cubicBezTo>
                    <a:pt x="7336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762" y="1320"/>
                    <a:pt x="12226" y="0"/>
                    <a:pt x="16709" y="0"/>
                  </a:cubicBezTo>
                  <a:cubicBezTo>
                    <a:pt x="17932" y="0"/>
                    <a:pt x="19562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6" name="Google Shape;205;p16"/>
            <p:cNvSpPr/>
            <p:nvPr/>
          </p:nvSpPr>
          <p:spPr>
            <a:xfrm>
              <a:off x="2360000" y="795342"/>
              <a:ext cx="98334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436" y="21600"/>
                    <a:pt x="3719" y="21010"/>
                    <a:pt x="2289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567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4019" y="8026"/>
                    <a:pt x="15163" y="8380"/>
                  </a:cubicBezTo>
                  <a:cubicBezTo>
                    <a:pt x="15163" y="5075"/>
                    <a:pt x="13303" y="3305"/>
                    <a:pt x="9727" y="3305"/>
                  </a:cubicBezTo>
                  <a:cubicBezTo>
                    <a:pt x="6866" y="3305"/>
                    <a:pt x="4721" y="4013"/>
                    <a:pt x="3290" y="5193"/>
                  </a:cubicBezTo>
                  <a:lnTo>
                    <a:pt x="1430" y="2125"/>
                  </a:lnTo>
                  <a:cubicBezTo>
                    <a:pt x="2289" y="1534"/>
                    <a:pt x="3433" y="1062"/>
                    <a:pt x="4864" y="708"/>
                  </a:cubicBezTo>
                  <a:cubicBezTo>
                    <a:pt x="6437" y="236"/>
                    <a:pt x="7868" y="0"/>
                    <a:pt x="9155" y="0"/>
                  </a:cubicBezTo>
                  <a:cubicBezTo>
                    <a:pt x="12874" y="0"/>
                    <a:pt x="15449" y="708"/>
                    <a:pt x="17166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313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453" y="21364"/>
                    <a:pt x="17452" y="20892"/>
                  </a:cubicBezTo>
                  <a:cubicBezTo>
                    <a:pt x="16593" y="20538"/>
                    <a:pt x="16021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723" y="12039"/>
                  </a:cubicBezTo>
                  <a:cubicBezTo>
                    <a:pt x="5293" y="12984"/>
                    <a:pt x="4577" y="14164"/>
                    <a:pt x="4577" y="15462"/>
                  </a:cubicBezTo>
                  <a:cubicBezTo>
                    <a:pt x="4577" y="17587"/>
                    <a:pt x="6008" y="18649"/>
                    <a:pt x="9155" y="18649"/>
                  </a:cubicBezTo>
                  <a:cubicBezTo>
                    <a:pt x="11444" y="18649"/>
                    <a:pt x="13446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7" name="Google Shape;206;p16"/>
            <p:cNvSpPr/>
            <p:nvPr/>
          </p:nvSpPr>
          <p:spPr>
            <a:xfrm>
              <a:off x="2472794" y="737499"/>
              <a:ext cx="98334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51" y="8400"/>
                  </a:moveTo>
                  <a:lnTo>
                    <a:pt x="19068" y="10160"/>
                  </a:lnTo>
                  <a:cubicBezTo>
                    <a:pt x="18621" y="9920"/>
                    <a:pt x="17876" y="9680"/>
                    <a:pt x="16684" y="9440"/>
                  </a:cubicBezTo>
                  <a:cubicBezTo>
                    <a:pt x="15343" y="9200"/>
                    <a:pt x="14301" y="9120"/>
                    <a:pt x="13109" y="9120"/>
                  </a:cubicBezTo>
                  <a:cubicBezTo>
                    <a:pt x="10577" y="9120"/>
                    <a:pt x="8491" y="9600"/>
                    <a:pt x="7001" y="10480"/>
                  </a:cubicBezTo>
                  <a:cubicBezTo>
                    <a:pt x="5512" y="11440"/>
                    <a:pt x="4767" y="12800"/>
                    <a:pt x="4767" y="14400"/>
                  </a:cubicBezTo>
                  <a:cubicBezTo>
                    <a:pt x="4767" y="16080"/>
                    <a:pt x="5661" y="17360"/>
                    <a:pt x="7150" y="18160"/>
                  </a:cubicBezTo>
                  <a:cubicBezTo>
                    <a:pt x="8640" y="19040"/>
                    <a:pt x="10726" y="19520"/>
                    <a:pt x="13407" y="19520"/>
                  </a:cubicBezTo>
                  <a:cubicBezTo>
                    <a:pt x="15492" y="19520"/>
                    <a:pt x="17578" y="19040"/>
                    <a:pt x="19663" y="18160"/>
                  </a:cubicBezTo>
                  <a:lnTo>
                    <a:pt x="21600" y="20320"/>
                  </a:lnTo>
                  <a:cubicBezTo>
                    <a:pt x="19068" y="21120"/>
                    <a:pt x="15939" y="21600"/>
                    <a:pt x="12364" y="21600"/>
                  </a:cubicBezTo>
                  <a:cubicBezTo>
                    <a:pt x="8789" y="21600"/>
                    <a:pt x="5810" y="20960"/>
                    <a:pt x="3426" y="19680"/>
                  </a:cubicBezTo>
                  <a:cubicBezTo>
                    <a:pt x="1043" y="18400"/>
                    <a:pt x="0" y="16640"/>
                    <a:pt x="0" y="14400"/>
                  </a:cubicBezTo>
                  <a:cubicBezTo>
                    <a:pt x="0" y="12160"/>
                    <a:pt x="1192" y="10400"/>
                    <a:pt x="3575" y="9040"/>
                  </a:cubicBezTo>
                  <a:cubicBezTo>
                    <a:pt x="5959" y="7680"/>
                    <a:pt x="9385" y="6960"/>
                    <a:pt x="13556" y="6960"/>
                  </a:cubicBezTo>
                  <a:cubicBezTo>
                    <a:pt x="14897" y="6960"/>
                    <a:pt x="16386" y="7120"/>
                    <a:pt x="17876" y="7440"/>
                  </a:cubicBezTo>
                  <a:cubicBezTo>
                    <a:pt x="19514" y="7760"/>
                    <a:pt x="20706" y="8080"/>
                    <a:pt x="21451" y="8400"/>
                  </a:cubicBezTo>
                  <a:close/>
                  <a:moveTo>
                    <a:pt x="20855" y="80"/>
                  </a:moveTo>
                  <a:lnTo>
                    <a:pt x="13407" y="4480"/>
                  </a:lnTo>
                  <a:lnTo>
                    <a:pt x="10726" y="4480"/>
                  </a:lnTo>
                  <a:lnTo>
                    <a:pt x="3426" y="0"/>
                  </a:lnTo>
                  <a:lnTo>
                    <a:pt x="7746" y="0"/>
                  </a:lnTo>
                  <a:lnTo>
                    <a:pt x="12066" y="2560"/>
                  </a:lnTo>
                  <a:lnTo>
                    <a:pt x="16088" y="80"/>
                  </a:lnTo>
                  <a:lnTo>
                    <a:pt x="20855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8" name="Google Shape;207;p16"/>
            <p:cNvSpPr/>
            <p:nvPr/>
          </p:nvSpPr>
          <p:spPr>
            <a:xfrm>
              <a:off x="2591372" y="795342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40"/>
                  </a:lnTo>
                  <a:cubicBezTo>
                    <a:pt x="16783" y="7080"/>
                    <a:pt x="16317" y="5400"/>
                    <a:pt x="15384" y="4560"/>
                  </a:cubicBezTo>
                  <a:cubicBezTo>
                    <a:pt x="14607" y="3600"/>
                    <a:pt x="13053" y="3240"/>
                    <a:pt x="11033" y="3240"/>
                  </a:cubicBezTo>
                  <a:cubicBezTo>
                    <a:pt x="9945" y="3240"/>
                    <a:pt x="8858" y="3480"/>
                    <a:pt x="7614" y="3960"/>
                  </a:cubicBezTo>
                  <a:cubicBezTo>
                    <a:pt x="6371" y="4440"/>
                    <a:pt x="5439" y="5160"/>
                    <a:pt x="4817" y="5880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3263" y="480"/>
                  </a:lnTo>
                  <a:lnTo>
                    <a:pt x="4817" y="3120"/>
                  </a:lnTo>
                  <a:cubicBezTo>
                    <a:pt x="6371" y="1080"/>
                    <a:pt x="9013" y="0"/>
                    <a:pt x="12587" y="0"/>
                  </a:cubicBezTo>
                  <a:cubicBezTo>
                    <a:pt x="18647" y="0"/>
                    <a:pt x="21600" y="2880"/>
                    <a:pt x="21600" y="8520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09" name="Google Shape;208;p16"/>
            <p:cNvSpPr/>
            <p:nvPr/>
          </p:nvSpPr>
          <p:spPr>
            <a:xfrm>
              <a:off x="2704166" y="737499"/>
              <a:ext cx="52060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20"/>
                  </a:lnTo>
                  <a:lnTo>
                    <a:pt x="0" y="9420"/>
                  </a:lnTo>
                  <a:lnTo>
                    <a:pt x="0" y="7308"/>
                  </a:lnTo>
                  <a:lnTo>
                    <a:pt x="15916" y="7308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66"/>
                  </a:lnTo>
                  <a:lnTo>
                    <a:pt x="4547" y="4466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0" name="Google Shape;209;p16"/>
            <p:cNvSpPr/>
            <p:nvPr/>
          </p:nvSpPr>
          <p:spPr>
            <a:xfrm>
              <a:off x="2840098" y="795342"/>
              <a:ext cx="101226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76" y="14806"/>
                  </a:moveTo>
                  <a:lnTo>
                    <a:pt x="4376" y="21600"/>
                  </a:lnTo>
                  <a:lnTo>
                    <a:pt x="0" y="21600"/>
                  </a:lnTo>
                  <a:lnTo>
                    <a:pt x="0" y="348"/>
                  </a:lnTo>
                  <a:lnTo>
                    <a:pt x="4376" y="348"/>
                  </a:lnTo>
                  <a:lnTo>
                    <a:pt x="4376" y="1568"/>
                  </a:lnTo>
                  <a:cubicBezTo>
                    <a:pt x="6071" y="523"/>
                    <a:pt x="8047" y="0"/>
                    <a:pt x="10447" y="0"/>
                  </a:cubicBezTo>
                  <a:cubicBezTo>
                    <a:pt x="13976" y="0"/>
                    <a:pt x="16659" y="697"/>
                    <a:pt x="18635" y="2090"/>
                  </a:cubicBezTo>
                  <a:cubicBezTo>
                    <a:pt x="20612" y="3397"/>
                    <a:pt x="21600" y="5400"/>
                    <a:pt x="21600" y="8013"/>
                  </a:cubicBezTo>
                  <a:cubicBezTo>
                    <a:pt x="21600" y="10365"/>
                    <a:pt x="20612" y="12281"/>
                    <a:pt x="18635" y="13674"/>
                  </a:cubicBezTo>
                  <a:cubicBezTo>
                    <a:pt x="16659" y="15155"/>
                    <a:pt x="13835" y="15939"/>
                    <a:pt x="10024" y="15939"/>
                  </a:cubicBezTo>
                  <a:cubicBezTo>
                    <a:pt x="9035" y="15939"/>
                    <a:pt x="7906" y="15765"/>
                    <a:pt x="6635" y="15590"/>
                  </a:cubicBezTo>
                  <a:cubicBezTo>
                    <a:pt x="5506" y="15329"/>
                    <a:pt x="4659" y="15068"/>
                    <a:pt x="4376" y="14806"/>
                  </a:cubicBezTo>
                  <a:close/>
                  <a:moveTo>
                    <a:pt x="4376" y="3658"/>
                  </a:moveTo>
                  <a:lnTo>
                    <a:pt x="4376" y="12542"/>
                  </a:lnTo>
                  <a:cubicBezTo>
                    <a:pt x="4659" y="12803"/>
                    <a:pt x="5224" y="13065"/>
                    <a:pt x="6071" y="13326"/>
                  </a:cubicBezTo>
                  <a:cubicBezTo>
                    <a:pt x="7059" y="13500"/>
                    <a:pt x="7906" y="13674"/>
                    <a:pt x="8753" y="13674"/>
                  </a:cubicBezTo>
                  <a:cubicBezTo>
                    <a:pt x="14259" y="13674"/>
                    <a:pt x="16941" y="11758"/>
                    <a:pt x="16941" y="7926"/>
                  </a:cubicBezTo>
                  <a:cubicBezTo>
                    <a:pt x="16941" y="6010"/>
                    <a:pt x="16235" y="4529"/>
                    <a:pt x="14965" y="3658"/>
                  </a:cubicBezTo>
                  <a:cubicBezTo>
                    <a:pt x="13694" y="2787"/>
                    <a:pt x="11576" y="2352"/>
                    <a:pt x="8753" y="2352"/>
                  </a:cubicBezTo>
                  <a:cubicBezTo>
                    <a:pt x="8188" y="2352"/>
                    <a:pt x="7341" y="2439"/>
                    <a:pt x="6494" y="2700"/>
                  </a:cubicBezTo>
                  <a:cubicBezTo>
                    <a:pt x="5647" y="2961"/>
                    <a:pt x="4941" y="3310"/>
                    <a:pt x="4376" y="36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1" name="Google Shape;210;p16"/>
            <p:cNvSpPr/>
            <p:nvPr/>
          </p:nvSpPr>
          <p:spPr>
            <a:xfrm>
              <a:off x="2964461" y="795342"/>
              <a:ext cx="69412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525" y="3480"/>
                    <a:pt x="16098" y="3240"/>
                    <a:pt x="14672" y="3240"/>
                  </a:cubicBezTo>
                  <a:cubicBezTo>
                    <a:pt x="12430" y="3240"/>
                    <a:pt x="10392" y="3840"/>
                    <a:pt x="8762" y="5040"/>
                  </a:cubicBezTo>
                  <a:cubicBezTo>
                    <a:pt x="7132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558" y="1320"/>
                    <a:pt x="12023" y="0"/>
                    <a:pt x="16506" y="0"/>
                  </a:cubicBezTo>
                  <a:cubicBezTo>
                    <a:pt x="17728" y="0"/>
                    <a:pt x="19358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2" name="Google Shape;211;p16"/>
            <p:cNvSpPr/>
            <p:nvPr/>
          </p:nvSpPr>
          <p:spPr>
            <a:xfrm>
              <a:off x="3039657" y="795342"/>
              <a:ext cx="107010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1087" y="4957"/>
                    <a:pt x="2989" y="2951"/>
                  </a:cubicBezTo>
                  <a:cubicBezTo>
                    <a:pt x="5026" y="1062"/>
                    <a:pt x="7608" y="0"/>
                    <a:pt x="10868" y="0"/>
                  </a:cubicBezTo>
                  <a:cubicBezTo>
                    <a:pt x="14264" y="0"/>
                    <a:pt x="16981" y="944"/>
                    <a:pt x="18883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164"/>
                    <a:pt x="20649" y="16761"/>
                    <a:pt x="18747" y="18649"/>
                  </a:cubicBezTo>
                  <a:cubicBezTo>
                    <a:pt x="16845" y="20656"/>
                    <a:pt x="14264" y="21600"/>
                    <a:pt x="10868" y="21600"/>
                  </a:cubicBezTo>
                  <a:cubicBezTo>
                    <a:pt x="7472" y="21600"/>
                    <a:pt x="4755" y="20656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483" y="10741"/>
                  </a:moveTo>
                  <a:cubicBezTo>
                    <a:pt x="4483" y="15934"/>
                    <a:pt x="6657" y="18531"/>
                    <a:pt x="10868" y="18531"/>
                  </a:cubicBezTo>
                  <a:cubicBezTo>
                    <a:pt x="12906" y="18531"/>
                    <a:pt x="14400" y="17823"/>
                    <a:pt x="15487" y="16525"/>
                  </a:cubicBezTo>
                  <a:cubicBezTo>
                    <a:pt x="16709" y="15108"/>
                    <a:pt x="17253" y="13220"/>
                    <a:pt x="17253" y="10741"/>
                  </a:cubicBezTo>
                  <a:cubicBezTo>
                    <a:pt x="17253" y="5666"/>
                    <a:pt x="15079" y="3069"/>
                    <a:pt x="10868" y="3069"/>
                  </a:cubicBezTo>
                  <a:cubicBezTo>
                    <a:pt x="8966" y="3069"/>
                    <a:pt x="7336" y="3777"/>
                    <a:pt x="6249" y="5075"/>
                  </a:cubicBezTo>
                  <a:cubicBezTo>
                    <a:pt x="5026" y="6492"/>
                    <a:pt x="4483" y="8380"/>
                    <a:pt x="4483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3" name="Google Shape;212;p16"/>
            <p:cNvSpPr/>
            <p:nvPr/>
          </p:nvSpPr>
          <p:spPr>
            <a:xfrm>
              <a:off x="3161127" y="789558"/>
              <a:ext cx="95442" cy="17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" y="19913"/>
                  </a:moveTo>
                  <a:lnTo>
                    <a:pt x="2959" y="17803"/>
                  </a:lnTo>
                  <a:cubicBezTo>
                    <a:pt x="5622" y="18816"/>
                    <a:pt x="8137" y="19322"/>
                    <a:pt x="10356" y="19322"/>
                  </a:cubicBezTo>
                  <a:cubicBezTo>
                    <a:pt x="12427" y="19322"/>
                    <a:pt x="14055" y="19069"/>
                    <a:pt x="15386" y="18731"/>
                  </a:cubicBezTo>
                  <a:cubicBezTo>
                    <a:pt x="16570" y="18309"/>
                    <a:pt x="17162" y="17803"/>
                    <a:pt x="17162" y="17128"/>
                  </a:cubicBezTo>
                  <a:cubicBezTo>
                    <a:pt x="17162" y="15947"/>
                    <a:pt x="15534" y="15356"/>
                    <a:pt x="12575" y="15356"/>
                  </a:cubicBezTo>
                  <a:cubicBezTo>
                    <a:pt x="11984" y="15356"/>
                    <a:pt x="11096" y="15441"/>
                    <a:pt x="9764" y="15609"/>
                  </a:cubicBezTo>
                  <a:cubicBezTo>
                    <a:pt x="8433" y="15694"/>
                    <a:pt x="7249" y="15778"/>
                    <a:pt x="6510" y="15778"/>
                  </a:cubicBezTo>
                  <a:cubicBezTo>
                    <a:pt x="2811" y="15778"/>
                    <a:pt x="1036" y="15019"/>
                    <a:pt x="1036" y="13416"/>
                  </a:cubicBezTo>
                  <a:cubicBezTo>
                    <a:pt x="1036" y="12909"/>
                    <a:pt x="1479" y="12488"/>
                    <a:pt x="2367" y="12066"/>
                  </a:cubicBezTo>
                  <a:cubicBezTo>
                    <a:pt x="3255" y="11728"/>
                    <a:pt x="4290" y="11391"/>
                    <a:pt x="5474" y="11222"/>
                  </a:cubicBezTo>
                  <a:cubicBezTo>
                    <a:pt x="1923" y="10294"/>
                    <a:pt x="0" y="8522"/>
                    <a:pt x="0" y="6159"/>
                  </a:cubicBezTo>
                  <a:cubicBezTo>
                    <a:pt x="0" y="4556"/>
                    <a:pt x="1036" y="3291"/>
                    <a:pt x="2959" y="2278"/>
                  </a:cubicBezTo>
                  <a:cubicBezTo>
                    <a:pt x="4734" y="1266"/>
                    <a:pt x="7101" y="675"/>
                    <a:pt x="9912" y="675"/>
                  </a:cubicBezTo>
                  <a:cubicBezTo>
                    <a:pt x="12427" y="675"/>
                    <a:pt x="14499" y="1012"/>
                    <a:pt x="15978" y="1603"/>
                  </a:cubicBezTo>
                  <a:lnTo>
                    <a:pt x="18197" y="0"/>
                  </a:lnTo>
                  <a:lnTo>
                    <a:pt x="21304" y="1687"/>
                  </a:lnTo>
                  <a:lnTo>
                    <a:pt x="18493" y="2869"/>
                  </a:lnTo>
                  <a:cubicBezTo>
                    <a:pt x="19677" y="3712"/>
                    <a:pt x="20268" y="4894"/>
                    <a:pt x="20268" y="6244"/>
                  </a:cubicBezTo>
                  <a:cubicBezTo>
                    <a:pt x="20268" y="7762"/>
                    <a:pt x="19381" y="9028"/>
                    <a:pt x="17753" y="10041"/>
                  </a:cubicBezTo>
                  <a:cubicBezTo>
                    <a:pt x="16126" y="11053"/>
                    <a:pt x="14055" y="11644"/>
                    <a:pt x="11392" y="11813"/>
                  </a:cubicBezTo>
                  <a:lnTo>
                    <a:pt x="7545" y="11981"/>
                  </a:lnTo>
                  <a:cubicBezTo>
                    <a:pt x="7101" y="12066"/>
                    <a:pt x="6510" y="12150"/>
                    <a:pt x="5770" y="12319"/>
                  </a:cubicBezTo>
                  <a:cubicBezTo>
                    <a:pt x="4882" y="12488"/>
                    <a:pt x="4586" y="12741"/>
                    <a:pt x="4586" y="12994"/>
                  </a:cubicBezTo>
                  <a:cubicBezTo>
                    <a:pt x="4586" y="13331"/>
                    <a:pt x="5326" y="13584"/>
                    <a:pt x="6953" y="13584"/>
                  </a:cubicBezTo>
                  <a:cubicBezTo>
                    <a:pt x="7693" y="13584"/>
                    <a:pt x="8729" y="13500"/>
                    <a:pt x="10208" y="13331"/>
                  </a:cubicBezTo>
                  <a:cubicBezTo>
                    <a:pt x="11688" y="13163"/>
                    <a:pt x="12723" y="13163"/>
                    <a:pt x="13463" y="13163"/>
                  </a:cubicBezTo>
                  <a:cubicBezTo>
                    <a:pt x="15978" y="13163"/>
                    <a:pt x="18049" y="13500"/>
                    <a:pt x="19529" y="14175"/>
                  </a:cubicBezTo>
                  <a:cubicBezTo>
                    <a:pt x="20860" y="14850"/>
                    <a:pt x="21600" y="15863"/>
                    <a:pt x="21600" y="17044"/>
                  </a:cubicBezTo>
                  <a:cubicBezTo>
                    <a:pt x="21600" y="18478"/>
                    <a:pt x="20564" y="19575"/>
                    <a:pt x="18345" y="20419"/>
                  </a:cubicBezTo>
                  <a:cubicBezTo>
                    <a:pt x="16274" y="21263"/>
                    <a:pt x="13611" y="21600"/>
                    <a:pt x="10208" y="21600"/>
                  </a:cubicBezTo>
                  <a:cubicBezTo>
                    <a:pt x="8581" y="21600"/>
                    <a:pt x="6805" y="21431"/>
                    <a:pt x="4882" y="21094"/>
                  </a:cubicBezTo>
                  <a:cubicBezTo>
                    <a:pt x="3107" y="20756"/>
                    <a:pt x="1627" y="20334"/>
                    <a:pt x="444" y="19913"/>
                  </a:cubicBezTo>
                  <a:close/>
                  <a:moveTo>
                    <a:pt x="10208" y="2869"/>
                  </a:moveTo>
                  <a:cubicBezTo>
                    <a:pt x="8581" y="2869"/>
                    <a:pt x="7249" y="3122"/>
                    <a:pt x="6362" y="3797"/>
                  </a:cubicBezTo>
                  <a:cubicBezTo>
                    <a:pt x="5326" y="4472"/>
                    <a:pt x="4734" y="5231"/>
                    <a:pt x="4734" y="6159"/>
                  </a:cubicBezTo>
                  <a:cubicBezTo>
                    <a:pt x="4734" y="7172"/>
                    <a:pt x="5326" y="8016"/>
                    <a:pt x="6214" y="8691"/>
                  </a:cubicBezTo>
                  <a:cubicBezTo>
                    <a:pt x="7249" y="9366"/>
                    <a:pt x="8581" y="9703"/>
                    <a:pt x="10208" y="9703"/>
                  </a:cubicBezTo>
                  <a:cubicBezTo>
                    <a:pt x="11836" y="9703"/>
                    <a:pt x="13167" y="9450"/>
                    <a:pt x="14055" y="8775"/>
                  </a:cubicBezTo>
                  <a:cubicBezTo>
                    <a:pt x="14942" y="8100"/>
                    <a:pt x="15386" y="7256"/>
                    <a:pt x="15386" y="6159"/>
                  </a:cubicBezTo>
                  <a:cubicBezTo>
                    <a:pt x="15386" y="5231"/>
                    <a:pt x="14942" y="4472"/>
                    <a:pt x="13907" y="3797"/>
                  </a:cubicBezTo>
                  <a:cubicBezTo>
                    <a:pt x="13019" y="3122"/>
                    <a:pt x="11688" y="2869"/>
                    <a:pt x="10208" y="28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4" name="Google Shape;213;p16"/>
            <p:cNvSpPr/>
            <p:nvPr/>
          </p:nvSpPr>
          <p:spPr>
            <a:xfrm>
              <a:off x="3279706" y="795342"/>
              <a:ext cx="69412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51" y="4080"/>
                  </a:moveTo>
                  <a:cubicBezTo>
                    <a:pt x="17525" y="3480"/>
                    <a:pt x="16098" y="3240"/>
                    <a:pt x="14672" y="3240"/>
                  </a:cubicBezTo>
                  <a:cubicBezTo>
                    <a:pt x="12430" y="3240"/>
                    <a:pt x="10596" y="3840"/>
                    <a:pt x="8762" y="5040"/>
                  </a:cubicBezTo>
                  <a:cubicBezTo>
                    <a:pt x="7132" y="6240"/>
                    <a:pt x="6317" y="7680"/>
                    <a:pt x="6317" y="9480"/>
                  </a:cubicBezTo>
                  <a:lnTo>
                    <a:pt x="63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6317" y="480"/>
                  </a:lnTo>
                  <a:lnTo>
                    <a:pt x="6317" y="3840"/>
                  </a:lnTo>
                  <a:cubicBezTo>
                    <a:pt x="8558" y="1320"/>
                    <a:pt x="12023" y="0"/>
                    <a:pt x="16709" y="0"/>
                  </a:cubicBezTo>
                  <a:cubicBezTo>
                    <a:pt x="17728" y="0"/>
                    <a:pt x="19358" y="120"/>
                    <a:pt x="21600" y="360"/>
                  </a:cubicBezTo>
                  <a:lnTo>
                    <a:pt x="18951" y="40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5" name="Google Shape;214;p16"/>
            <p:cNvSpPr/>
            <p:nvPr/>
          </p:nvSpPr>
          <p:spPr>
            <a:xfrm>
              <a:off x="3357794" y="795342"/>
              <a:ext cx="98334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8767"/>
                  </a:moveTo>
                  <a:cubicBezTo>
                    <a:pt x="13824" y="20656"/>
                    <a:pt x="11088" y="21600"/>
                    <a:pt x="7344" y="21600"/>
                  </a:cubicBezTo>
                  <a:cubicBezTo>
                    <a:pt x="5328" y="21600"/>
                    <a:pt x="3600" y="21010"/>
                    <a:pt x="2160" y="19830"/>
                  </a:cubicBezTo>
                  <a:cubicBezTo>
                    <a:pt x="720" y="18649"/>
                    <a:pt x="0" y="17115"/>
                    <a:pt x="0" y="15344"/>
                  </a:cubicBezTo>
                  <a:cubicBezTo>
                    <a:pt x="0" y="13338"/>
                    <a:pt x="1152" y="11567"/>
                    <a:pt x="3312" y="10033"/>
                  </a:cubicBezTo>
                  <a:cubicBezTo>
                    <a:pt x="5616" y="8616"/>
                    <a:pt x="8496" y="7908"/>
                    <a:pt x="11952" y="7908"/>
                  </a:cubicBezTo>
                  <a:cubicBezTo>
                    <a:pt x="12960" y="7908"/>
                    <a:pt x="13968" y="8026"/>
                    <a:pt x="15120" y="8380"/>
                  </a:cubicBezTo>
                  <a:cubicBezTo>
                    <a:pt x="15120" y="5075"/>
                    <a:pt x="13392" y="3305"/>
                    <a:pt x="9648" y="3305"/>
                  </a:cubicBezTo>
                  <a:cubicBezTo>
                    <a:pt x="6912" y="3305"/>
                    <a:pt x="4752" y="4013"/>
                    <a:pt x="3168" y="5193"/>
                  </a:cubicBezTo>
                  <a:lnTo>
                    <a:pt x="1296" y="2125"/>
                  </a:lnTo>
                  <a:cubicBezTo>
                    <a:pt x="2160" y="1534"/>
                    <a:pt x="3312" y="1062"/>
                    <a:pt x="4896" y="708"/>
                  </a:cubicBezTo>
                  <a:cubicBezTo>
                    <a:pt x="6336" y="236"/>
                    <a:pt x="7776" y="0"/>
                    <a:pt x="9216" y="0"/>
                  </a:cubicBezTo>
                  <a:cubicBezTo>
                    <a:pt x="12816" y="0"/>
                    <a:pt x="15552" y="708"/>
                    <a:pt x="17136" y="2125"/>
                  </a:cubicBezTo>
                  <a:cubicBezTo>
                    <a:pt x="18864" y="3423"/>
                    <a:pt x="19728" y="5666"/>
                    <a:pt x="19728" y="8616"/>
                  </a:cubicBezTo>
                  <a:lnTo>
                    <a:pt x="19728" y="16052"/>
                  </a:lnTo>
                  <a:cubicBezTo>
                    <a:pt x="19728" y="17941"/>
                    <a:pt x="20304" y="19121"/>
                    <a:pt x="21600" y="19711"/>
                  </a:cubicBezTo>
                  <a:lnTo>
                    <a:pt x="21600" y="21600"/>
                  </a:lnTo>
                  <a:cubicBezTo>
                    <a:pt x="19872" y="21600"/>
                    <a:pt x="18432" y="21364"/>
                    <a:pt x="17568" y="20892"/>
                  </a:cubicBezTo>
                  <a:cubicBezTo>
                    <a:pt x="16704" y="20538"/>
                    <a:pt x="15984" y="19830"/>
                    <a:pt x="15552" y="18767"/>
                  </a:cubicBezTo>
                  <a:close/>
                  <a:moveTo>
                    <a:pt x="15120" y="10977"/>
                  </a:moveTo>
                  <a:cubicBezTo>
                    <a:pt x="13680" y="10741"/>
                    <a:pt x="12816" y="10623"/>
                    <a:pt x="12240" y="10623"/>
                  </a:cubicBezTo>
                  <a:cubicBezTo>
                    <a:pt x="9936" y="10623"/>
                    <a:pt x="8064" y="11095"/>
                    <a:pt x="6624" y="12039"/>
                  </a:cubicBezTo>
                  <a:cubicBezTo>
                    <a:pt x="5184" y="12984"/>
                    <a:pt x="4464" y="14164"/>
                    <a:pt x="4464" y="15462"/>
                  </a:cubicBezTo>
                  <a:cubicBezTo>
                    <a:pt x="4464" y="17587"/>
                    <a:pt x="6048" y="18649"/>
                    <a:pt x="9072" y="18649"/>
                  </a:cubicBezTo>
                  <a:cubicBezTo>
                    <a:pt x="11376" y="18649"/>
                    <a:pt x="13392" y="17823"/>
                    <a:pt x="15120" y="16052"/>
                  </a:cubicBezTo>
                  <a:lnTo>
                    <a:pt x="15120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6" name="Google Shape;215;p16"/>
            <p:cNvSpPr/>
            <p:nvPr/>
          </p:nvSpPr>
          <p:spPr>
            <a:xfrm>
              <a:off x="3479264" y="795342"/>
              <a:ext cx="153286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38" y="21600"/>
                  </a:moveTo>
                  <a:lnTo>
                    <a:pt x="18738" y="8160"/>
                  </a:lnTo>
                  <a:cubicBezTo>
                    <a:pt x="18738" y="4920"/>
                    <a:pt x="17631" y="3240"/>
                    <a:pt x="15415" y="3240"/>
                  </a:cubicBezTo>
                  <a:cubicBezTo>
                    <a:pt x="14769" y="3240"/>
                    <a:pt x="14123" y="3480"/>
                    <a:pt x="13477" y="4080"/>
                  </a:cubicBezTo>
                  <a:cubicBezTo>
                    <a:pt x="12923" y="4560"/>
                    <a:pt x="12462" y="5280"/>
                    <a:pt x="12277" y="6000"/>
                  </a:cubicBezTo>
                  <a:lnTo>
                    <a:pt x="12277" y="21600"/>
                  </a:lnTo>
                  <a:lnTo>
                    <a:pt x="9323" y="21600"/>
                  </a:lnTo>
                  <a:lnTo>
                    <a:pt x="9323" y="6600"/>
                  </a:lnTo>
                  <a:cubicBezTo>
                    <a:pt x="9323" y="5520"/>
                    <a:pt x="9046" y="4680"/>
                    <a:pt x="8492" y="4080"/>
                  </a:cubicBezTo>
                  <a:cubicBezTo>
                    <a:pt x="7846" y="3480"/>
                    <a:pt x="7108" y="3240"/>
                    <a:pt x="6092" y="3240"/>
                  </a:cubicBezTo>
                  <a:cubicBezTo>
                    <a:pt x="5538" y="3240"/>
                    <a:pt x="4892" y="3480"/>
                    <a:pt x="4246" y="4080"/>
                  </a:cubicBezTo>
                  <a:cubicBezTo>
                    <a:pt x="3600" y="4680"/>
                    <a:pt x="3138" y="5280"/>
                    <a:pt x="2862" y="6000"/>
                  </a:cubicBezTo>
                  <a:lnTo>
                    <a:pt x="2862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1846" y="480"/>
                  </a:lnTo>
                  <a:lnTo>
                    <a:pt x="2769" y="2880"/>
                  </a:lnTo>
                  <a:cubicBezTo>
                    <a:pt x="3877" y="960"/>
                    <a:pt x="5262" y="0"/>
                    <a:pt x="7015" y="0"/>
                  </a:cubicBezTo>
                  <a:cubicBezTo>
                    <a:pt x="9323" y="0"/>
                    <a:pt x="10892" y="960"/>
                    <a:pt x="11815" y="2880"/>
                  </a:cubicBezTo>
                  <a:cubicBezTo>
                    <a:pt x="12185" y="2040"/>
                    <a:pt x="12738" y="1440"/>
                    <a:pt x="13662" y="840"/>
                  </a:cubicBezTo>
                  <a:cubicBezTo>
                    <a:pt x="14492" y="360"/>
                    <a:pt x="15415" y="0"/>
                    <a:pt x="16338" y="0"/>
                  </a:cubicBezTo>
                  <a:cubicBezTo>
                    <a:pt x="18000" y="0"/>
                    <a:pt x="19385" y="720"/>
                    <a:pt x="20215" y="2040"/>
                  </a:cubicBezTo>
                  <a:cubicBezTo>
                    <a:pt x="21138" y="3240"/>
                    <a:pt x="21600" y="5160"/>
                    <a:pt x="21600" y="7440"/>
                  </a:cubicBezTo>
                  <a:lnTo>
                    <a:pt x="21600" y="21600"/>
                  </a:lnTo>
                  <a:lnTo>
                    <a:pt x="187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7" name="Google Shape;216;p16"/>
            <p:cNvSpPr/>
            <p:nvPr/>
          </p:nvSpPr>
          <p:spPr>
            <a:xfrm>
              <a:off x="3716421" y="754852"/>
              <a:ext cx="127256" cy="16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3" y="21600"/>
                  </a:moveTo>
                  <a:lnTo>
                    <a:pt x="10073" y="21600"/>
                  </a:lnTo>
                  <a:lnTo>
                    <a:pt x="0" y="0"/>
                  </a:lnTo>
                  <a:lnTo>
                    <a:pt x="4141" y="0"/>
                  </a:lnTo>
                  <a:lnTo>
                    <a:pt x="10968" y="15669"/>
                  </a:lnTo>
                  <a:lnTo>
                    <a:pt x="17683" y="0"/>
                  </a:lnTo>
                  <a:lnTo>
                    <a:pt x="21600" y="0"/>
                  </a:lnTo>
                  <a:lnTo>
                    <a:pt x="1186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8" name="Google Shape;217;p16"/>
            <p:cNvSpPr/>
            <p:nvPr/>
          </p:nvSpPr>
          <p:spPr>
            <a:xfrm>
              <a:off x="3843676" y="737499"/>
              <a:ext cx="107011" cy="2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33" y="19078"/>
                  </a:moveTo>
                  <a:cubicBezTo>
                    <a:pt x="11200" y="19854"/>
                    <a:pt x="10000" y="20436"/>
                    <a:pt x="8267" y="20889"/>
                  </a:cubicBezTo>
                  <a:cubicBezTo>
                    <a:pt x="6533" y="21406"/>
                    <a:pt x="4667" y="21600"/>
                    <a:pt x="2533" y="21600"/>
                  </a:cubicBezTo>
                  <a:lnTo>
                    <a:pt x="2533" y="19854"/>
                  </a:lnTo>
                  <a:cubicBezTo>
                    <a:pt x="4267" y="19854"/>
                    <a:pt x="5733" y="19660"/>
                    <a:pt x="6933" y="19207"/>
                  </a:cubicBezTo>
                  <a:cubicBezTo>
                    <a:pt x="8267" y="18819"/>
                    <a:pt x="8800" y="18366"/>
                    <a:pt x="8800" y="17784"/>
                  </a:cubicBezTo>
                  <a:cubicBezTo>
                    <a:pt x="8800" y="17202"/>
                    <a:pt x="8667" y="16556"/>
                    <a:pt x="8133" y="15974"/>
                  </a:cubicBezTo>
                  <a:cubicBezTo>
                    <a:pt x="7733" y="15327"/>
                    <a:pt x="7067" y="14616"/>
                    <a:pt x="6400" y="13710"/>
                  </a:cubicBezTo>
                  <a:lnTo>
                    <a:pt x="0" y="5820"/>
                  </a:lnTo>
                  <a:lnTo>
                    <a:pt x="4267" y="5820"/>
                  </a:lnTo>
                  <a:lnTo>
                    <a:pt x="11200" y="14616"/>
                  </a:lnTo>
                  <a:lnTo>
                    <a:pt x="17333" y="5820"/>
                  </a:lnTo>
                  <a:lnTo>
                    <a:pt x="21600" y="5820"/>
                  </a:lnTo>
                  <a:lnTo>
                    <a:pt x="11733" y="19078"/>
                  </a:lnTo>
                  <a:close/>
                  <a:moveTo>
                    <a:pt x="16400" y="0"/>
                  </a:moveTo>
                  <a:lnTo>
                    <a:pt x="11333" y="3557"/>
                  </a:lnTo>
                  <a:lnTo>
                    <a:pt x="8267" y="3557"/>
                  </a:lnTo>
                  <a:lnTo>
                    <a:pt x="12000" y="0"/>
                  </a:lnTo>
                  <a:lnTo>
                    <a:pt x="164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19" name="Google Shape;218;p16"/>
            <p:cNvSpPr/>
            <p:nvPr/>
          </p:nvSpPr>
          <p:spPr>
            <a:xfrm>
              <a:off x="3956470" y="798234"/>
              <a:ext cx="98335" cy="11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9" y="18164"/>
                  </a:moveTo>
                  <a:lnTo>
                    <a:pt x="21600" y="1816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495"/>
                  </a:lnTo>
                  <a:lnTo>
                    <a:pt x="14795" y="3436"/>
                  </a:lnTo>
                  <a:lnTo>
                    <a:pt x="296" y="3436"/>
                  </a:lnTo>
                  <a:lnTo>
                    <a:pt x="296" y="0"/>
                  </a:lnTo>
                  <a:lnTo>
                    <a:pt x="21452" y="0"/>
                  </a:lnTo>
                  <a:lnTo>
                    <a:pt x="21452" y="1105"/>
                  </a:lnTo>
                  <a:lnTo>
                    <a:pt x="7249" y="181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0" name="Google Shape;219;p16"/>
            <p:cNvSpPr/>
            <p:nvPr/>
          </p:nvSpPr>
          <p:spPr>
            <a:xfrm>
              <a:off x="4072157" y="749068"/>
              <a:ext cx="98334" cy="16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38" y="21600"/>
                  </a:moveTo>
                  <a:lnTo>
                    <a:pt x="8611" y="13935"/>
                  </a:lnTo>
                  <a:lnTo>
                    <a:pt x="4524" y="16374"/>
                  </a:lnTo>
                  <a:lnTo>
                    <a:pt x="4524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24" y="0"/>
                  </a:lnTo>
                  <a:lnTo>
                    <a:pt x="4524" y="13326"/>
                  </a:lnTo>
                  <a:lnTo>
                    <a:pt x="14449" y="6271"/>
                  </a:lnTo>
                  <a:lnTo>
                    <a:pt x="19703" y="6271"/>
                  </a:lnTo>
                  <a:lnTo>
                    <a:pt x="11530" y="12106"/>
                  </a:lnTo>
                  <a:lnTo>
                    <a:pt x="21600" y="21600"/>
                  </a:lnTo>
                  <a:lnTo>
                    <a:pt x="166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1" name="Google Shape;220;p16"/>
            <p:cNvSpPr/>
            <p:nvPr/>
          </p:nvSpPr>
          <p:spPr>
            <a:xfrm>
              <a:off x="4182059" y="798234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3" y="0"/>
                  </a:moveTo>
                  <a:lnTo>
                    <a:pt x="4683" y="13515"/>
                  </a:lnTo>
                  <a:cubicBezTo>
                    <a:pt x="4683" y="16773"/>
                    <a:pt x="6495" y="18463"/>
                    <a:pt x="10120" y="18463"/>
                  </a:cubicBezTo>
                  <a:cubicBezTo>
                    <a:pt x="11631" y="18463"/>
                    <a:pt x="12990" y="18101"/>
                    <a:pt x="14350" y="17377"/>
                  </a:cubicBezTo>
                  <a:cubicBezTo>
                    <a:pt x="15709" y="16653"/>
                    <a:pt x="16464" y="15808"/>
                    <a:pt x="16917" y="14842"/>
                  </a:cubicBezTo>
                  <a:lnTo>
                    <a:pt x="16917" y="0"/>
                  </a:lnTo>
                  <a:lnTo>
                    <a:pt x="21600" y="0"/>
                  </a:lnTo>
                  <a:lnTo>
                    <a:pt x="21600" y="21238"/>
                  </a:lnTo>
                  <a:lnTo>
                    <a:pt x="16917" y="21238"/>
                  </a:lnTo>
                  <a:lnTo>
                    <a:pt x="16917" y="18221"/>
                  </a:lnTo>
                  <a:cubicBezTo>
                    <a:pt x="16313" y="19066"/>
                    <a:pt x="15256" y="19790"/>
                    <a:pt x="13745" y="20514"/>
                  </a:cubicBezTo>
                  <a:cubicBezTo>
                    <a:pt x="12084" y="21238"/>
                    <a:pt x="10573" y="21600"/>
                    <a:pt x="9063" y="21600"/>
                  </a:cubicBezTo>
                  <a:cubicBezTo>
                    <a:pt x="6193" y="21600"/>
                    <a:pt x="3927" y="20876"/>
                    <a:pt x="2417" y="19549"/>
                  </a:cubicBezTo>
                  <a:cubicBezTo>
                    <a:pt x="755" y="18221"/>
                    <a:pt x="0" y="16291"/>
                    <a:pt x="0" y="13877"/>
                  </a:cubicBezTo>
                  <a:lnTo>
                    <a:pt x="0" y="0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2" name="Google Shape;221;p16"/>
            <p:cNvSpPr/>
            <p:nvPr/>
          </p:nvSpPr>
          <p:spPr>
            <a:xfrm>
              <a:off x="4303529" y="795342"/>
              <a:ext cx="153286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38" y="21600"/>
                  </a:moveTo>
                  <a:lnTo>
                    <a:pt x="18738" y="8160"/>
                  </a:lnTo>
                  <a:cubicBezTo>
                    <a:pt x="18738" y="4920"/>
                    <a:pt x="17631" y="3240"/>
                    <a:pt x="15415" y="3240"/>
                  </a:cubicBezTo>
                  <a:cubicBezTo>
                    <a:pt x="14769" y="3240"/>
                    <a:pt x="14123" y="3480"/>
                    <a:pt x="13477" y="4080"/>
                  </a:cubicBezTo>
                  <a:cubicBezTo>
                    <a:pt x="12923" y="4560"/>
                    <a:pt x="12462" y="5280"/>
                    <a:pt x="12277" y="6000"/>
                  </a:cubicBezTo>
                  <a:lnTo>
                    <a:pt x="12277" y="21600"/>
                  </a:lnTo>
                  <a:lnTo>
                    <a:pt x="9323" y="21600"/>
                  </a:lnTo>
                  <a:lnTo>
                    <a:pt x="9323" y="6600"/>
                  </a:lnTo>
                  <a:cubicBezTo>
                    <a:pt x="9323" y="5520"/>
                    <a:pt x="9046" y="4680"/>
                    <a:pt x="8492" y="4080"/>
                  </a:cubicBezTo>
                  <a:cubicBezTo>
                    <a:pt x="7846" y="3480"/>
                    <a:pt x="7108" y="3240"/>
                    <a:pt x="6092" y="3240"/>
                  </a:cubicBezTo>
                  <a:cubicBezTo>
                    <a:pt x="5538" y="3240"/>
                    <a:pt x="4892" y="3480"/>
                    <a:pt x="4246" y="4080"/>
                  </a:cubicBezTo>
                  <a:cubicBezTo>
                    <a:pt x="3600" y="4680"/>
                    <a:pt x="3138" y="5280"/>
                    <a:pt x="2862" y="6000"/>
                  </a:cubicBezTo>
                  <a:lnTo>
                    <a:pt x="2862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1846" y="480"/>
                  </a:lnTo>
                  <a:lnTo>
                    <a:pt x="2769" y="2880"/>
                  </a:lnTo>
                  <a:cubicBezTo>
                    <a:pt x="3877" y="960"/>
                    <a:pt x="5262" y="0"/>
                    <a:pt x="6923" y="0"/>
                  </a:cubicBezTo>
                  <a:cubicBezTo>
                    <a:pt x="9323" y="0"/>
                    <a:pt x="10892" y="960"/>
                    <a:pt x="11815" y="2880"/>
                  </a:cubicBezTo>
                  <a:cubicBezTo>
                    <a:pt x="12185" y="2040"/>
                    <a:pt x="12738" y="1440"/>
                    <a:pt x="13662" y="840"/>
                  </a:cubicBezTo>
                  <a:cubicBezTo>
                    <a:pt x="14492" y="360"/>
                    <a:pt x="15415" y="0"/>
                    <a:pt x="16338" y="0"/>
                  </a:cubicBezTo>
                  <a:cubicBezTo>
                    <a:pt x="18000" y="0"/>
                    <a:pt x="19385" y="720"/>
                    <a:pt x="20215" y="2040"/>
                  </a:cubicBezTo>
                  <a:cubicBezTo>
                    <a:pt x="21138" y="3240"/>
                    <a:pt x="21600" y="5160"/>
                    <a:pt x="21600" y="7440"/>
                  </a:cubicBezTo>
                  <a:lnTo>
                    <a:pt x="21600" y="21600"/>
                  </a:lnTo>
                  <a:lnTo>
                    <a:pt x="1873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3" name="Google Shape;222;p16"/>
            <p:cNvSpPr/>
            <p:nvPr/>
          </p:nvSpPr>
          <p:spPr>
            <a:xfrm>
              <a:off x="4491519" y="887891"/>
              <a:ext cx="37599" cy="6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lnTo>
                    <a:pt x="0" y="19131"/>
                  </a:lnTo>
                  <a:cubicBezTo>
                    <a:pt x="7329" y="16046"/>
                    <a:pt x="10800" y="13371"/>
                    <a:pt x="10800" y="11109"/>
                  </a:cubicBezTo>
                  <a:cubicBezTo>
                    <a:pt x="10800" y="10080"/>
                    <a:pt x="10414" y="9051"/>
                    <a:pt x="8871" y="8023"/>
                  </a:cubicBezTo>
                  <a:cubicBezTo>
                    <a:pt x="5400" y="7200"/>
                    <a:pt x="3471" y="5760"/>
                    <a:pt x="3471" y="4114"/>
                  </a:cubicBezTo>
                  <a:cubicBezTo>
                    <a:pt x="3471" y="2880"/>
                    <a:pt x="4243" y="1851"/>
                    <a:pt x="6171" y="1234"/>
                  </a:cubicBezTo>
                  <a:cubicBezTo>
                    <a:pt x="7714" y="411"/>
                    <a:pt x="10029" y="0"/>
                    <a:pt x="12729" y="0"/>
                  </a:cubicBezTo>
                  <a:cubicBezTo>
                    <a:pt x="15043" y="0"/>
                    <a:pt x="16971" y="617"/>
                    <a:pt x="18900" y="1646"/>
                  </a:cubicBezTo>
                  <a:cubicBezTo>
                    <a:pt x="20829" y="2674"/>
                    <a:pt x="21600" y="3909"/>
                    <a:pt x="21600" y="5349"/>
                  </a:cubicBezTo>
                  <a:cubicBezTo>
                    <a:pt x="21600" y="8434"/>
                    <a:pt x="20443" y="11109"/>
                    <a:pt x="18129" y="13577"/>
                  </a:cubicBezTo>
                  <a:cubicBezTo>
                    <a:pt x="15814" y="15840"/>
                    <a:pt x="10800" y="18514"/>
                    <a:pt x="3086" y="216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4" name="Google Shape;223;p16"/>
            <p:cNvSpPr/>
            <p:nvPr/>
          </p:nvSpPr>
          <p:spPr>
            <a:xfrm>
              <a:off x="4584068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5" y="21600"/>
                  </a:moveTo>
                  <a:lnTo>
                    <a:pt x="10125" y="21600"/>
                  </a:lnTo>
                  <a:lnTo>
                    <a:pt x="0" y="0"/>
                  </a:lnTo>
                  <a:lnTo>
                    <a:pt x="4590" y="0"/>
                  </a:lnTo>
                  <a:lnTo>
                    <a:pt x="10800" y="14760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05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5" name="Google Shape;224;p16"/>
            <p:cNvSpPr/>
            <p:nvPr/>
          </p:nvSpPr>
          <p:spPr>
            <a:xfrm>
              <a:off x="4693970" y="737499"/>
              <a:ext cx="107011" cy="22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33" y="19078"/>
                  </a:moveTo>
                  <a:cubicBezTo>
                    <a:pt x="11200" y="19854"/>
                    <a:pt x="10000" y="20436"/>
                    <a:pt x="8267" y="20889"/>
                  </a:cubicBezTo>
                  <a:cubicBezTo>
                    <a:pt x="6533" y="21406"/>
                    <a:pt x="4667" y="21600"/>
                    <a:pt x="2533" y="21600"/>
                  </a:cubicBezTo>
                  <a:lnTo>
                    <a:pt x="2533" y="19854"/>
                  </a:lnTo>
                  <a:cubicBezTo>
                    <a:pt x="4267" y="19854"/>
                    <a:pt x="5733" y="19660"/>
                    <a:pt x="6933" y="19207"/>
                  </a:cubicBezTo>
                  <a:cubicBezTo>
                    <a:pt x="8267" y="18819"/>
                    <a:pt x="8800" y="18366"/>
                    <a:pt x="8800" y="17784"/>
                  </a:cubicBezTo>
                  <a:cubicBezTo>
                    <a:pt x="8800" y="17202"/>
                    <a:pt x="8667" y="16556"/>
                    <a:pt x="8133" y="15974"/>
                  </a:cubicBezTo>
                  <a:cubicBezTo>
                    <a:pt x="7733" y="15327"/>
                    <a:pt x="7067" y="14616"/>
                    <a:pt x="6400" y="13710"/>
                  </a:cubicBezTo>
                  <a:lnTo>
                    <a:pt x="0" y="5820"/>
                  </a:lnTo>
                  <a:lnTo>
                    <a:pt x="4267" y="5820"/>
                  </a:lnTo>
                  <a:lnTo>
                    <a:pt x="11200" y="14616"/>
                  </a:lnTo>
                  <a:lnTo>
                    <a:pt x="17333" y="5820"/>
                  </a:lnTo>
                  <a:lnTo>
                    <a:pt x="21600" y="5820"/>
                  </a:lnTo>
                  <a:lnTo>
                    <a:pt x="11733" y="19078"/>
                  </a:lnTo>
                  <a:close/>
                  <a:moveTo>
                    <a:pt x="16267" y="0"/>
                  </a:moveTo>
                  <a:lnTo>
                    <a:pt x="11333" y="3557"/>
                  </a:lnTo>
                  <a:lnTo>
                    <a:pt x="8267" y="3557"/>
                  </a:lnTo>
                  <a:lnTo>
                    <a:pt x="12000" y="0"/>
                  </a:lnTo>
                  <a:lnTo>
                    <a:pt x="1626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6" name="Google Shape;225;p16"/>
            <p:cNvSpPr/>
            <p:nvPr/>
          </p:nvSpPr>
          <p:spPr>
            <a:xfrm>
              <a:off x="4800980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7" name="Google Shape;226;p16"/>
            <p:cNvSpPr/>
            <p:nvPr/>
          </p:nvSpPr>
          <p:spPr>
            <a:xfrm>
              <a:off x="4916667" y="795342"/>
              <a:ext cx="104118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741"/>
                  </a:moveTo>
                  <a:cubicBezTo>
                    <a:pt x="0" y="7554"/>
                    <a:pt x="951" y="4957"/>
                    <a:pt x="2989" y="2951"/>
                  </a:cubicBezTo>
                  <a:cubicBezTo>
                    <a:pt x="4891" y="1062"/>
                    <a:pt x="7472" y="0"/>
                    <a:pt x="10732" y="0"/>
                  </a:cubicBezTo>
                  <a:cubicBezTo>
                    <a:pt x="14128" y="0"/>
                    <a:pt x="16845" y="944"/>
                    <a:pt x="18747" y="2833"/>
                  </a:cubicBezTo>
                  <a:cubicBezTo>
                    <a:pt x="20649" y="4721"/>
                    <a:pt x="21600" y="7436"/>
                    <a:pt x="21600" y="10741"/>
                  </a:cubicBezTo>
                  <a:cubicBezTo>
                    <a:pt x="21600" y="14164"/>
                    <a:pt x="20649" y="16761"/>
                    <a:pt x="18611" y="18649"/>
                  </a:cubicBezTo>
                  <a:cubicBezTo>
                    <a:pt x="16709" y="20656"/>
                    <a:pt x="14128" y="21600"/>
                    <a:pt x="10732" y="21600"/>
                  </a:cubicBezTo>
                  <a:cubicBezTo>
                    <a:pt x="7336" y="21600"/>
                    <a:pt x="4755" y="20656"/>
                    <a:pt x="2853" y="18649"/>
                  </a:cubicBezTo>
                  <a:cubicBezTo>
                    <a:pt x="951" y="16643"/>
                    <a:pt x="0" y="14046"/>
                    <a:pt x="0" y="10741"/>
                  </a:cubicBezTo>
                  <a:close/>
                  <a:moveTo>
                    <a:pt x="4347" y="10741"/>
                  </a:moveTo>
                  <a:cubicBezTo>
                    <a:pt x="4347" y="15934"/>
                    <a:pt x="6521" y="18531"/>
                    <a:pt x="10732" y="18531"/>
                  </a:cubicBezTo>
                  <a:cubicBezTo>
                    <a:pt x="12770" y="18531"/>
                    <a:pt x="14264" y="17823"/>
                    <a:pt x="15351" y="16525"/>
                  </a:cubicBezTo>
                  <a:cubicBezTo>
                    <a:pt x="16574" y="15108"/>
                    <a:pt x="17117" y="13220"/>
                    <a:pt x="17117" y="10741"/>
                  </a:cubicBezTo>
                  <a:cubicBezTo>
                    <a:pt x="17117" y="5666"/>
                    <a:pt x="14943" y="3069"/>
                    <a:pt x="10732" y="3069"/>
                  </a:cubicBezTo>
                  <a:cubicBezTo>
                    <a:pt x="8830" y="3069"/>
                    <a:pt x="7336" y="3777"/>
                    <a:pt x="6113" y="5075"/>
                  </a:cubicBezTo>
                  <a:cubicBezTo>
                    <a:pt x="5026" y="6492"/>
                    <a:pt x="4347" y="8380"/>
                    <a:pt x="4347" y="10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8" name="Google Shape;227;p16"/>
            <p:cNvSpPr/>
            <p:nvPr/>
          </p:nvSpPr>
          <p:spPr>
            <a:xfrm>
              <a:off x="5026569" y="751960"/>
              <a:ext cx="60736" cy="21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91" y="0"/>
                  </a:moveTo>
                  <a:cubicBezTo>
                    <a:pt x="17918" y="0"/>
                    <a:pt x="19145" y="139"/>
                    <a:pt x="19882" y="417"/>
                  </a:cubicBezTo>
                  <a:cubicBezTo>
                    <a:pt x="20864" y="695"/>
                    <a:pt x="21355" y="972"/>
                    <a:pt x="21355" y="1320"/>
                  </a:cubicBezTo>
                  <a:cubicBezTo>
                    <a:pt x="21355" y="1736"/>
                    <a:pt x="20864" y="2014"/>
                    <a:pt x="19882" y="2292"/>
                  </a:cubicBezTo>
                  <a:cubicBezTo>
                    <a:pt x="19145" y="2570"/>
                    <a:pt x="17918" y="2709"/>
                    <a:pt x="16691" y="2709"/>
                  </a:cubicBezTo>
                  <a:cubicBezTo>
                    <a:pt x="15218" y="2709"/>
                    <a:pt x="14236" y="2570"/>
                    <a:pt x="13255" y="2292"/>
                  </a:cubicBezTo>
                  <a:cubicBezTo>
                    <a:pt x="12273" y="2014"/>
                    <a:pt x="12027" y="1736"/>
                    <a:pt x="12027" y="1320"/>
                  </a:cubicBezTo>
                  <a:cubicBezTo>
                    <a:pt x="12027" y="972"/>
                    <a:pt x="12273" y="625"/>
                    <a:pt x="13255" y="417"/>
                  </a:cubicBezTo>
                  <a:cubicBezTo>
                    <a:pt x="14236" y="139"/>
                    <a:pt x="15218" y="0"/>
                    <a:pt x="16691" y="0"/>
                  </a:cubicBezTo>
                  <a:close/>
                  <a:moveTo>
                    <a:pt x="0" y="21600"/>
                  </a:moveTo>
                  <a:lnTo>
                    <a:pt x="0" y="19725"/>
                  </a:lnTo>
                  <a:cubicBezTo>
                    <a:pt x="5400" y="19725"/>
                    <a:pt x="9082" y="19447"/>
                    <a:pt x="10800" y="19030"/>
                  </a:cubicBezTo>
                  <a:cubicBezTo>
                    <a:pt x="12764" y="18544"/>
                    <a:pt x="13745" y="17850"/>
                    <a:pt x="13745" y="16808"/>
                  </a:cubicBezTo>
                  <a:lnTo>
                    <a:pt x="13745" y="6459"/>
                  </a:lnTo>
                  <a:lnTo>
                    <a:pt x="5155" y="6459"/>
                  </a:lnTo>
                  <a:lnTo>
                    <a:pt x="5155" y="4653"/>
                  </a:lnTo>
                  <a:lnTo>
                    <a:pt x="21600" y="4653"/>
                  </a:lnTo>
                  <a:lnTo>
                    <a:pt x="21600" y="16738"/>
                  </a:lnTo>
                  <a:cubicBezTo>
                    <a:pt x="21600" y="18405"/>
                    <a:pt x="19636" y="19655"/>
                    <a:pt x="16200" y="20419"/>
                  </a:cubicBezTo>
                  <a:cubicBezTo>
                    <a:pt x="12764" y="21253"/>
                    <a:pt x="7364" y="21600"/>
                    <a:pt x="0" y="216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29" name="Google Shape;228;p16"/>
            <p:cNvSpPr/>
            <p:nvPr/>
          </p:nvSpPr>
          <p:spPr>
            <a:xfrm>
              <a:off x="5150931" y="795342"/>
              <a:ext cx="101227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92" y="18767"/>
                  </a:moveTo>
                  <a:cubicBezTo>
                    <a:pt x="13732" y="20656"/>
                    <a:pt x="11015" y="21600"/>
                    <a:pt x="7295" y="21600"/>
                  </a:cubicBezTo>
                  <a:cubicBezTo>
                    <a:pt x="5293" y="21600"/>
                    <a:pt x="3576" y="21010"/>
                    <a:pt x="2146" y="19830"/>
                  </a:cubicBezTo>
                  <a:cubicBezTo>
                    <a:pt x="715" y="18649"/>
                    <a:pt x="0" y="17115"/>
                    <a:pt x="0" y="15344"/>
                  </a:cubicBezTo>
                  <a:cubicBezTo>
                    <a:pt x="0" y="13338"/>
                    <a:pt x="1144" y="11567"/>
                    <a:pt x="3433" y="10033"/>
                  </a:cubicBezTo>
                  <a:cubicBezTo>
                    <a:pt x="5579" y="8616"/>
                    <a:pt x="8440" y="7908"/>
                    <a:pt x="11873" y="7908"/>
                  </a:cubicBezTo>
                  <a:cubicBezTo>
                    <a:pt x="12874" y="7908"/>
                    <a:pt x="13875" y="8026"/>
                    <a:pt x="15163" y="8380"/>
                  </a:cubicBezTo>
                  <a:cubicBezTo>
                    <a:pt x="15163" y="5075"/>
                    <a:pt x="13303" y="3305"/>
                    <a:pt x="9727" y="3305"/>
                  </a:cubicBezTo>
                  <a:cubicBezTo>
                    <a:pt x="6866" y="3305"/>
                    <a:pt x="4721" y="4013"/>
                    <a:pt x="3290" y="5193"/>
                  </a:cubicBezTo>
                  <a:lnTo>
                    <a:pt x="1287" y="2125"/>
                  </a:lnTo>
                  <a:cubicBezTo>
                    <a:pt x="2146" y="1534"/>
                    <a:pt x="3290" y="1062"/>
                    <a:pt x="4864" y="708"/>
                  </a:cubicBezTo>
                  <a:cubicBezTo>
                    <a:pt x="6294" y="236"/>
                    <a:pt x="7725" y="0"/>
                    <a:pt x="9155" y="0"/>
                  </a:cubicBezTo>
                  <a:cubicBezTo>
                    <a:pt x="12731" y="0"/>
                    <a:pt x="15449" y="708"/>
                    <a:pt x="17023" y="2125"/>
                  </a:cubicBezTo>
                  <a:cubicBezTo>
                    <a:pt x="18739" y="3423"/>
                    <a:pt x="19597" y="5666"/>
                    <a:pt x="19597" y="8616"/>
                  </a:cubicBezTo>
                  <a:lnTo>
                    <a:pt x="19597" y="16052"/>
                  </a:lnTo>
                  <a:cubicBezTo>
                    <a:pt x="19597" y="17941"/>
                    <a:pt x="20170" y="19121"/>
                    <a:pt x="21600" y="19711"/>
                  </a:cubicBezTo>
                  <a:lnTo>
                    <a:pt x="21600" y="21600"/>
                  </a:lnTo>
                  <a:cubicBezTo>
                    <a:pt x="19740" y="21600"/>
                    <a:pt x="18310" y="21364"/>
                    <a:pt x="17452" y="20892"/>
                  </a:cubicBezTo>
                  <a:cubicBezTo>
                    <a:pt x="16593" y="20538"/>
                    <a:pt x="15878" y="19830"/>
                    <a:pt x="15592" y="18767"/>
                  </a:cubicBezTo>
                  <a:close/>
                  <a:moveTo>
                    <a:pt x="15163" y="10977"/>
                  </a:moveTo>
                  <a:cubicBezTo>
                    <a:pt x="13732" y="10741"/>
                    <a:pt x="12731" y="10623"/>
                    <a:pt x="12159" y="10623"/>
                  </a:cubicBezTo>
                  <a:cubicBezTo>
                    <a:pt x="9870" y="10623"/>
                    <a:pt x="8011" y="11095"/>
                    <a:pt x="6580" y="12039"/>
                  </a:cubicBezTo>
                  <a:cubicBezTo>
                    <a:pt x="5150" y="12984"/>
                    <a:pt x="4434" y="14164"/>
                    <a:pt x="4434" y="15462"/>
                  </a:cubicBezTo>
                  <a:cubicBezTo>
                    <a:pt x="4434" y="17587"/>
                    <a:pt x="6008" y="18649"/>
                    <a:pt x="9155" y="18649"/>
                  </a:cubicBezTo>
                  <a:cubicBezTo>
                    <a:pt x="11301" y="18649"/>
                    <a:pt x="13303" y="17823"/>
                    <a:pt x="15163" y="16052"/>
                  </a:cubicBezTo>
                  <a:lnTo>
                    <a:pt x="15163" y="109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0" name="Google Shape;229;p16"/>
            <p:cNvSpPr/>
            <p:nvPr/>
          </p:nvSpPr>
          <p:spPr>
            <a:xfrm>
              <a:off x="5327353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062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1" name="Google Shape;230;p16"/>
            <p:cNvSpPr/>
            <p:nvPr/>
          </p:nvSpPr>
          <p:spPr>
            <a:xfrm>
              <a:off x="5437255" y="798234"/>
              <a:ext cx="98334" cy="11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18164"/>
                  </a:moveTo>
                  <a:lnTo>
                    <a:pt x="21600" y="1816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495"/>
                  </a:lnTo>
                  <a:lnTo>
                    <a:pt x="14694" y="3436"/>
                  </a:lnTo>
                  <a:lnTo>
                    <a:pt x="294" y="3436"/>
                  </a:lnTo>
                  <a:lnTo>
                    <a:pt x="294" y="0"/>
                  </a:lnTo>
                  <a:lnTo>
                    <a:pt x="21453" y="0"/>
                  </a:lnTo>
                  <a:lnTo>
                    <a:pt x="21453" y="1105"/>
                  </a:lnTo>
                  <a:lnTo>
                    <a:pt x="7200" y="181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2" name="Google Shape;231;p16"/>
            <p:cNvSpPr/>
            <p:nvPr/>
          </p:nvSpPr>
          <p:spPr>
            <a:xfrm>
              <a:off x="5547157" y="749068"/>
              <a:ext cx="98334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95" y="21256"/>
                  </a:moveTo>
                  <a:lnTo>
                    <a:pt x="17195" y="20137"/>
                  </a:lnTo>
                  <a:cubicBezTo>
                    <a:pt x="15632" y="21084"/>
                    <a:pt x="13500" y="21600"/>
                    <a:pt x="10516" y="21600"/>
                  </a:cubicBezTo>
                  <a:cubicBezTo>
                    <a:pt x="7389" y="21600"/>
                    <a:pt x="4832" y="20912"/>
                    <a:pt x="2842" y="19535"/>
                  </a:cubicBezTo>
                  <a:cubicBezTo>
                    <a:pt x="995" y="18158"/>
                    <a:pt x="0" y="16351"/>
                    <a:pt x="0" y="14113"/>
                  </a:cubicBezTo>
                  <a:cubicBezTo>
                    <a:pt x="0" y="11876"/>
                    <a:pt x="1137" y="9896"/>
                    <a:pt x="3268" y="8261"/>
                  </a:cubicBezTo>
                  <a:cubicBezTo>
                    <a:pt x="5542" y="6712"/>
                    <a:pt x="8242" y="5852"/>
                    <a:pt x="11368" y="5852"/>
                  </a:cubicBezTo>
                  <a:cubicBezTo>
                    <a:pt x="13926" y="5852"/>
                    <a:pt x="15916" y="6282"/>
                    <a:pt x="17195" y="6971"/>
                  </a:cubicBezTo>
                  <a:lnTo>
                    <a:pt x="17195" y="0"/>
                  </a:lnTo>
                  <a:lnTo>
                    <a:pt x="21600" y="0"/>
                  </a:lnTo>
                  <a:lnTo>
                    <a:pt x="21600" y="21256"/>
                  </a:lnTo>
                  <a:lnTo>
                    <a:pt x="17195" y="21256"/>
                  </a:lnTo>
                  <a:close/>
                  <a:moveTo>
                    <a:pt x="17195" y="9638"/>
                  </a:moveTo>
                  <a:cubicBezTo>
                    <a:pt x="16058" y="8692"/>
                    <a:pt x="14495" y="8175"/>
                    <a:pt x="12647" y="8175"/>
                  </a:cubicBezTo>
                  <a:cubicBezTo>
                    <a:pt x="10232" y="8175"/>
                    <a:pt x="8242" y="8692"/>
                    <a:pt x="6821" y="9724"/>
                  </a:cubicBezTo>
                  <a:cubicBezTo>
                    <a:pt x="5400" y="10843"/>
                    <a:pt x="4689" y="12220"/>
                    <a:pt x="4689" y="13855"/>
                  </a:cubicBezTo>
                  <a:cubicBezTo>
                    <a:pt x="4689" y="17469"/>
                    <a:pt x="7389" y="19363"/>
                    <a:pt x="12789" y="19363"/>
                  </a:cubicBezTo>
                  <a:cubicBezTo>
                    <a:pt x="13500" y="19363"/>
                    <a:pt x="14353" y="19190"/>
                    <a:pt x="15347" y="18932"/>
                  </a:cubicBezTo>
                  <a:cubicBezTo>
                    <a:pt x="16342" y="18674"/>
                    <a:pt x="16911" y="18330"/>
                    <a:pt x="17195" y="18072"/>
                  </a:cubicBezTo>
                  <a:lnTo>
                    <a:pt x="17195" y="96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3" name="Google Shape;232;p16"/>
            <p:cNvSpPr/>
            <p:nvPr/>
          </p:nvSpPr>
          <p:spPr>
            <a:xfrm>
              <a:off x="5665735" y="737499"/>
              <a:ext cx="109903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2" y="14560"/>
                  </a:moveTo>
                  <a:lnTo>
                    <a:pt x="4373" y="14560"/>
                  </a:lnTo>
                  <a:cubicBezTo>
                    <a:pt x="4373" y="16160"/>
                    <a:pt x="5168" y="17440"/>
                    <a:pt x="6626" y="18320"/>
                  </a:cubicBezTo>
                  <a:cubicBezTo>
                    <a:pt x="7951" y="19120"/>
                    <a:pt x="9674" y="19520"/>
                    <a:pt x="11794" y="19520"/>
                  </a:cubicBezTo>
                  <a:cubicBezTo>
                    <a:pt x="14179" y="19520"/>
                    <a:pt x="16034" y="19040"/>
                    <a:pt x="17625" y="18240"/>
                  </a:cubicBezTo>
                  <a:lnTo>
                    <a:pt x="19480" y="20000"/>
                  </a:lnTo>
                  <a:cubicBezTo>
                    <a:pt x="18817" y="20400"/>
                    <a:pt x="17757" y="20720"/>
                    <a:pt x="16432" y="21040"/>
                  </a:cubicBezTo>
                  <a:cubicBezTo>
                    <a:pt x="14842" y="21440"/>
                    <a:pt x="12987" y="21600"/>
                    <a:pt x="10999" y="21600"/>
                  </a:cubicBezTo>
                  <a:cubicBezTo>
                    <a:pt x="7951" y="21600"/>
                    <a:pt x="5566" y="20960"/>
                    <a:pt x="3445" y="19760"/>
                  </a:cubicBezTo>
                  <a:cubicBezTo>
                    <a:pt x="1193" y="18480"/>
                    <a:pt x="0" y="16720"/>
                    <a:pt x="0" y="14480"/>
                  </a:cubicBezTo>
                  <a:cubicBezTo>
                    <a:pt x="0" y="12160"/>
                    <a:pt x="1193" y="10240"/>
                    <a:pt x="3578" y="8880"/>
                  </a:cubicBezTo>
                  <a:cubicBezTo>
                    <a:pt x="5698" y="7600"/>
                    <a:pt x="8083" y="6960"/>
                    <a:pt x="10999" y="6960"/>
                  </a:cubicBezTo>
                  <a:cubicBezTo>
                    <a:pt x="14312" y="6960"/>
                    <a:pt x="16962" y="7520"/>
                    <a:pt x="18817" y="8720"/>
                  </a:cubicBezTo>
                  <a:cubicBezTo>
                    <a:pt x="20672" y="9760"/>
                    <a:pt x="21600" y="11200"/>
                    <a:pt x="21600" y="13040"/>
                  </a:cubicBezTo>
                  <a:cubicBezTo>
                    <a:pt x="21600" y="13600"/>
                    <a:pt x="21467" y="14080"/>
                    <a:pt x="21202" y="14560"/>
                  </a:cubicBezTo>
                  <a:close/>
                  <a:moveTo>
                    <a:pt x="11131" y="9120"/>
                  </a:moveTo>
                  <a:cubicBezTo>
                    <a:pt x="9409" y="9120"/>
                    <a:pt x="7818" y="9440"/>
                    <a:pt x="6493" y="10160"/>
                  </a:cubicBezTo>
                  <a:cubicBezTo>
                    <a:pt x="5301" y="10880"/>
                    <a:pt x="4638" y="11680"/>
                    <a:pt x="4506" y="12720"/>
                  </a:cubicBezTo>
                  <a:lnTo>
                    <a:pt x="17492" y="12720"/>
                  </a:lnTo>
                  <a:cubicBezTo>
                    <a:pt x="17492" y="11680"/>
                    <a:pt x="16962" y="10880"/>
                    <a:pt x="15902" y="10160"/>
                  </a:cubicBezTo>
                  <a:cubicBezTo>
                    <a:pt x="14709" y="9440"/>
                    <a:pt x="13119" y="9120"/>
                    <a:pt x="11131" y="9120"/>
                  </a:cubicBezTo>
                  <a:close/>
                  <a:moveTo>
                    <a:pt x="18420" y="80"/>
                  </a:moveTo>
                  <a:lnTo>
                    <a:pt x="11794" y="4480"/>
                  </a:lnTo>
                  <a:lnTo>
                    <a:pt x="9409" y="4480"/>
                  </a:lnTo>
                  <a:lnTo>
                    <a:pt x="3048" y="0"/>
                  </a:lnTo>
                  <a:lnTo>
                    <a:pt x="6758" y="0"/>
                  </a:lnTo>
                  <a:lnTo>
                    <a:pt x="10601" y="2560"/>
                  </a:lnTo>
                  <a:lnTo>
                    <a:pt x="14179" y="80"/>
                  </a:lnTo>
                  <a:lnTo>
                    <a:pt x="18420" y="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4" name="Google Shape;233;p16"/>
            <p:cNvSpPr/>
            <p:nvPr/>
          </p:nvSpPr>
          <p:spPr>
            <a:xfrm>
              <a:off x="5795882" y="749068"/>
              <a:ext cx="40491" cy="17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39"/>
                  </a:moveTo>
                  <a:lnTo>
                    <a:pt x="0" y="0"/>
                  </a:lnTo>
                  <a:lnTo>
                    <a:pt x="10977" y="0"/>
                  </a:lnTo>
                  <a:lnTo>
                    <a:pt x="10977" y="16609"/>
                  </a:lnTo>
                  <a:cubicBezTo>
                    <a:pt x="10977" y="17383"/>
                    <a:pt x="12039" y="17986"/>
                    <a:pt x="13810" y="18502"/>
                  </a:cubicBezTo>
                  <a:cubicBezTo>
                    <a:pt x="15934" y="18932"/>
                    <a:pt x="18413" y="19190"/>
                    <a:pt x="21600" y="19190"/>
                  </a:cubicBezTo>
                  <a:lnTo>
                    <a:pt x="21600" y="21600"/>
                  </a:lnTo>
                  <a:cubicBezTo>
                    <a:pt x="7082" y="21600"/>
                    <a:pt x="0" y="20051"/>
                    <a:pt x="0" y="170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5" name="Google Shape;234;p16"/>
            <p:cNvSpPr/>
            <p:nvPr/>
          </p:nvSpPr>
          <p:spPr>
            <a:xfrm>
              <a:off x="5853725" y="737499"/>
              <a:ext cx="98335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9673"/>
                  </a:moveTo>
                  <a:cubicBezTo>
                    <a:pt x="13824" y="20958"/>
                    <a:pt x="10944" y="21600"/>
                    <a:pt x="7344" y="21600"/>
                  </a:cubicBezTo>
                  <a:cubicBezTo>
                    <a:pt x="5328" y="21600"/>
                    <a:pt x="3600" y="21199"/>
                    <a:pt x="2160" y="20396"/>
                  </a:cubicBezTo>
                  <a:cubicBezTo>
                    <a:pt x="720" y="19593"/>
                    <a:pt x="0" y="18549"/>
                    <a:pt x="0" y="17344"/>
                  </a:cubicBezTo>
                  <a:cubicBezTo>
                    <a:pt x="0" y="15979"/>
                    <a:pt x="1008" y="14775"/>
                    <a:pt x="3312" y="13731"/>
                  </a:cubicBezTo>
                  <a:cubicBezTo>
                    <a:pt x="5616" y="12767"/>
                    <a:pt x="8496" y="12286"/>
                    <a:pt x="11952" y="12286"/>
                  </a:cubicBezTo>
                  <a:cubicBezTo>
                    <a:pt x="12816" y="12286"/>
                    <a:pt x="13968" y="12366"/>
                    <a:pt x="15120" y="12607"/>
                  </a:cubicBezTo>
                  <a:cubicBezTo>
                    <a:pt x="15120" y="10358"/>
                    <a:pt x="13248" y="9154"/>
                    <a:pt x="9648" y="9154"/>
                  </a:cubicBezTo>
                  <a:cubicBezTo>
                    <a:pt x="6768" y="9154"/>
                    <a:pt x="4608" y="9636"/>
                    <a:pt x="3168" y="10439"/>
                  </a:cubicBezTo>
                  <a:lnTo>
                    <a:pt x="1296" y="8351"/>
                  </a:lnTo>
                  <a:cubicBezTo>
                    <a:pt x="2160" y="7949"/>
                    <a:pt x="3312" y="7628"/>
                    <a:pt x="4752" y="7387"/>
                  </a:cubicBezTo>
                  <a:cubicBezTo>
                    <a:pt x="6336" y="7066"/>
                    <a:pt x="7776" y="6906"/>
                    <a:pt x="9072" y="6906"/>
                  </a:cubicBezTo>
                  <a:cubicBezTo>
                    <a:pt x="12816" y="6906"/>
                    <a:pt x="15408" y="7387"/>
                    <a:pt x="17136" y="8351"/>
                  </a:cubicBezTo>
                  <a:cubicBezTo>
                    <a:pt x="18864" y="9234"/>
                    <a:pt x="19584" y="10760"/>
                    <a:pt x="19584" y="12767"/>
                  </a:cubicBezTo>
                  <a:lnTo>
                    <a:pt x="19584" y="17826"/>
                  </a:lnTo>
                  <a:cubicBezTo>
                    <a:pt x="19584" y="19111"/>
                    <a:pt x="20304" y="19914"/>
                    <a:pt x="21600" y="20315"/>
                  </a:cubicBezTo>
                  <a:lnTo>
                    <a:pt x="21600" y="21600"/>
                  </a:lnTo>
                  <a:cubicBezTo>
                    <a:pt x="19728" y="21600"/>
                    <a:pt x="18432" y="21439"/>
                    <a:pt x="17568" y="21118"/>
                  </a:cubicBezTo>
                  <a:cubicBezTo>
                    <a:pt x="16560" y="20877"/>
                    <a:pt x="15984" y="20396"/>
                    <a:pt x="15552" y="19673"/>
                  </a:cubicBezTo>
                  <a:close/>
                  <a:moveTo>
                    <a:pt x="15120" y="14373"/>
                  </a:moveTo>
                  <a:cubicBezTo>
                    <a:pt x="13680" y="14213"/>
                    <a:pt x="12672" y="14132"/>
                    <a:pt x="12096" y="14132"/>
                  </a:cubicBezTo>
                  <a:cubicBezTo>
                    <a:pt x="9936" y="14132"/>
                    <a:pt x="8064" y="14454"/>
                    <a:pt x="6624" y="15096"/>
                  </a:cubicBezTo>
                  <a:cubicBezTo>
                    <a:pt x="5184" y="15738"/>
                    <a:pt x="4464" y="16541"/>
                    <a:pt x="4464" y="17425"/>
                  </a:cubicBezTo>
                  <a:cubicBezTo>
                    <a:pt x="4464" y="18870"/>
                    <a:pt x="6048" y="19593"/>
                    <a:pt x="9072" y="19593"/>
                  </a:cubicBezTo>
                  <a:cubicBezTo>
                    <a:pt x="11376" y="19593"/>
                    <a:pt x="13392" y="19030"/>
                    <a:pt x="15120" y="17826"/>
                  </a:cubicBezTo>
                  <a:lnTo>
                    <a:pt x="15120" y="14373"/>
                  </a:lnTo>
                  <a:close/>
                  <a:moveTo>
                    <a:pt x="16128" y="0"/>
                  </a:moveTo>
                  <a:lnTo>
                    <a:pt x="10800" y="4416"/>
                  </a:lnTo>
                  <a:lnTo>
                    <a:pt x="7488" y="4416"/>
                  </a:lnTo>
                  <a:lnTo>
                    <a:pt x="11520" y="0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6" name="Google Shape;235;p16"/>
            <p:cNvSpPr/>
            <p:nvPr/>
          </p:nvSpPr>
          <p:spPr>
            <a:xfrm>
              <a:off x="5960735" y="798234"/>
              <a:ext cx="107011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lnTo>
                    <a:pt x="10196" y="21600"/>
                  </a:lnTo>
                  <a:lnTo>
                    <a:pt x="0" y="0"/>
                  </a:lnTo>
                  <a:lnTo>
                    <a:pt x="4561" y="0"/>
                  </a:lnTo>
                  <a:lnTo>
                    <a:pt x="10867" y="14760"/>
                  </a:lnTo>
                  <a:lnTo>
                    <a:pt x="17173" y="0"/>
                  </a:lnTo>
                  <a:lnTo>
                    <a:pt x="21600" y="0"/>
                  </a:lnTo>
                  <a:lnTo>
                    <a:pt x="1127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7" name="Google Shape;236;p16"/>
            <p:cNvSpPr/>
            <p:nvPr/>
          </p:nvSpPr>
          <p:spPr>
            <a:xfrm>
              <a:off x="6076422" y="737499"/>
              <a:ext cx="101226" cy="18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2" y="19673"/>
                  </a:moveTo>
                  <a:cubicBezTo>
                    <a:pt x="13824" y="20958"/>
                    <a:pt x="11088" y="21600"/>
                    <a:pt x="7344" y="21600"/>
                  </a:cubicBezTo>
                  <a:cubicBezTo>
                    <a:pt x="5328" y="21600"/>
                    <a:pt x="3600" y="21199"/>
                    <a:pt x="2160" y="20396"/>
                  </a:cubicBezTo>
                  <a:cubicBezTo>
                    <a:pt x="720" y="19593"/>
                    <a:pt x="0" y="18549"/>
                    <a:pt x="0" y="17344"/>
                  </a:cubicBezTo>
                  <a:cubicBezTo>
                    <a:pt x="0" y="15979"/>
                    <a:pt x="1152" y="14775"/>
                    <a:pt x="3312" y="13731"/>
                  </a:cubicBezTo>
                  <a:cubicBezTo>
                    <a:pt x="5616" y="12767"/>
                    <a:pt x="8496" y="12286"/>
                    <a:pt x="11952" y="12286"/>
                  </a:cubicBezTo>
                  <a:cubicBezTo>
                    <a:pt x="12960" y="12286"/>
                    <a:pt x="13968" y="12366"/>
                    <a:pt x="15120" y="12607"/>
                  </a:cubicBezTo>
                  <a:cubicBezTo>
                    <a:pt x="15120" y="10358"/>
                    <a:pt x="13392" y="9154"/>
                    <a:pt x="9648" y="9154"/>
                  </a:cubicBezTo>
                  <a:cubicBezTo>
                    <a:pt x="6912" y="9154"/>
                    <a:pt x="4752" y="9636"/>
                    <a:pt x="3168" y="10439"/>
                  </a:cubicBezTo>
                  <a:lnTo>
                    <a:pt x="1296" y="8351"/>
                  </a:lnTo>
                  <a:cubicBezTo>
                    <a:pt x="2160" y="7949"/>
                    <a:pt x="3312" y="7628"/>
                    <a:pt x="4896" y="7387"/>
                  </a:cubicBezTo>
                  <a:cubicBezTo>
                    <a:pt x="6336" y="7066"/>
                    <a:pt x="7776" y="6906"/>
                    <a:pt x="9216" y="6906"/>
                  </a:cubicBezTo>
                  <a:cubicBezTo>
                    <a:pt x="12816" y="6906"/>
                    <a:pt x="15552" y="7387"/>
                    <a:pt x="17136" y="8351"/>
                  </a:cubicBezTo>
                  <a:cubicBezTo>
                    <a:pt x="18864" y="9234"/>
                    <a:pt x="19728" y="10760"/>
                    <a:pt x="19728" y="12767"/>
                  </a:cubicBezTo>
                  <a:lnTo>
                    <a:pt x="19728" y="17826"/>
                  </a:lnTo>
                  <a:cubicBezTo>
                    <a:pt x="19728" y="19111"/>
                    <a:pt x="20304" y="19914"/>
                    <a:pt x="21600" y="20315"/>
                  </a:cubicBezTo>
                  <a:lnTo>
                    <a:pt x="21600" y="21600"/>
                  </a:lnTo>
                  <a:cubicBezTo>
                    <a:pt x="19872" y="21600"/>
                    <a:pt x="18432" y="21439"/>
                    <a:pt x="17568" y="21118"/>
                  </a:cubicBezTo>
                  <a:cubicBezTo>
                    <a:pt x="16704" y="20877"/>
                    <a:pt x="15984" y="20396"/>
                    <a:pt x="15552" y="19673"/>
                  </a:cubicBezTo>
                  <a:close/>
                  <a:moveTo>
                    <a:pt x="15120" y="14373"/>
                  </a:moveTo>
                  <a:cubicBezTo>
                    <a:pt x="13824" y="14213"/>
                    <a:pt x="12816" y="14132"/>
                    <a:pt x="12240" y="14132"/>
                  </a:cubicBezTo>
                  <a:cubicBezTo>
                    <a:pt x="9936" y="14132"/>
                    <a:pt x="8064" y="14454"/>
                    <a:pt x="6624" y="15096"/>
                  </a:cubicBezTo>
                  <a:cubicBezTo>
                    <a:pt x="5184" y="15738"/>
                    <a:pt x="4464" y="16541"/>
                    <a:pt x="4464" y="17425"/>
                  </a:cubicBezTo>
                  <a:cubicBezTo>
                    <a:pt x="4464" y="18870"/>
                    <a:pt x="6048" y="19593"/>
                    <a:pt x="9216" y="19593"/>
                  </a:cubicBezTo>
                  <a:cubicBezTo>
                    <a:pt x="11376" y="19593"/>
                    <a:pt x="13392" y="19030"/>
                    <a:pt x="15120" y="17826"/>
                  </a:cubicBezTo>
                  <a:lnTo>
                    <a:pt x="15120" y="14373"/>
                  </a:lnTo>
                  <a:close/>
                  <a:moveTo>
                    <a:pt x="16272" y="0"/>
                  </a:moveTo>
                  <a:lnTo>
                    <a:pt x="10800" y="4416"/>
                  </a:lnTo>
                  <a:lnTo>
                    <a:pt x="7488" y="4416"/>
                  </a:lnTo>
                  <a:lnTo>
                    <a:pt x="11520" y="0"/>
                  </a:lnTo>
                  <a:lnTo>
                    <a:pt x="1627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8" name="Google Shape;237;p16"/>
            <p:cNvSpPr/>
            <p:nvPr/>
          </p:nvSpPr>
          <p:spPr>
            <a:xfrm>
              <a:off x="6197892" y="795342"/>
              <a:ext cx="92550" cy="12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3" y="21600"/>
                  </a:moveTo>
                  <a:lnTo>
                    <a:pt x="16783" y="9240"/>
                  </a:lnTo>
                  <a:cubicBezTo>
                    <a:pt x="16783" y="7080"/>
                    <a:pt x="16317" y="5400"/>
                    <a:pt x="15540" y="4560"/>
                  </a:cubicBezTo>
                  <a:cubicBezTo>
                    <a:pt x="14607" y="3600"/>
                    <a:pt x="13053" y="3240"/>
                    <a:pt x="11033" y="3240"/>
                  </a:cubicBezTo>
                  <a:cubicBezTo>
                    <a:pt x="9945" y="3240"/>
                    <a:pt x="8858" y="3480"/>
                    <a:pt x="7614" y="3960"/>
                  </a:cubicBezTo>
                  <a:cubicBezTo>
                    <a:pt x="6371" y="4440"/>
                    <a:pt x="5439" y="5160"/>
                    <a:pt x="4817" y="5880"/>
                  </a:cubicBezTo>
                  <a:lnTo>
                    <a:pt x="4817" y="21600"/>
                  </a:lnTo>
                  <a:lnTo>
                    <a:pt x="0" y="21600"/>
                  </a:lnTo>
                  <a:lnTo>
                    <a:pt x="0" y="480"/>
                  </a:lnTo>
                  <a:lnTo>
                    <a:pt x="3263" y="480"/>
                  </a:lnTo>
                  <a:lnTo>
                    <a:pt x="4817" y="3120"/>
                  </a:lnTo>
                  <a:cubicBezTo>
                    <a:pt x="6371" y="1080"/>
                    <a:pt x="9013" y="0"/>
                    <a:pt x="12587" y="0"/>
                  </a:cubicBezTo>
                  <a:cubicBezTo>
                    <a:pt x="18647" y="0"/>
                    <a:pt x="21600" y="2880"/>
                    <a:pt x="21600" y="8520"/>
                  </a:cubicBezTo>
                  <a:lnTo>
                    <a:pt x="21600" y="21600"/>
                  </a:lnTo>
                  <a:lnTo>
                    <a:pt x="16783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  <p:sp>
          <p:nvSpPr>
            <p:cNvPr id="439" name="Google Shape;238;p16"/>
            <p:cNvSpPr/>
            <p:nvPr/>
          </p:nvSpPr>
          <p:spPr>
            <a:xfrm>
              <a:off x="6313578" y="737499"/>
              <a:ext cx="49168" cy="1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05" y="21600"/>
                  </a:moveTo>
                  <a:lnTo>
                    <a:pt x="7105" y="9420"/>
                  </a:lnTo>
                  <a:lnTo>
                    <a:pt x="0" y="9420"/>
                  </a:lnTo>
                  <a:lnTo>
                    <a:pt x="0" y="7308"/>
                  </a:lnTo>
                  <a:lnTo>
                    <a:pt x="15916" y="7308"/>
                  </a:lnTo>
                  <a:lnTo>
                    <a:pt x="15916" y="21600"/>
                  </a:lnTo>
                  <a:lnTo>
                    <a:pt x="7105" y="21600"/>
                  </a:lnTo>
                  <a:close/>
                  <a:moveTo>
                    <a:pt x="21600" y="0"/>
                  </a:moveTo>
                  <a:lnTo>
                    <a:pt x="11084" y="4466"/>
                  </a:lnTo>
                  <a:lnTo>
                    <a:pt x="4547" y="4466"/>
                  </a:lnTo>
                  <a:lnTo>
                    <a:pt x="1250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