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6" r:id="rId1"/>
  </p:sldMasterIdLst>
  <p:notesMasterIdLst>
    <p:notesMasterId r:id="rId21"/>
  </p:notesMasterIdLst>
  <p:sldIdLst>
    <p:sldId id="324" r:id="rId2"/>
    <p:sldId id="269" r:id="rId3"/>
    <p:sldId id="653" r:id="rId4"/>
    <p:sldId id="681" r:id="rId5"/>
    <p:sldId id="652" r:id="rId6"/>
    <p:sldId id="664" r:id="rId7"/>
    <p:sldId id="672" r:id="rId8"/>
    <p:sldId id="673" r:id="rId9"/>
    <p:sldId id="674" r:id="rId10"/>
    <p:sldId id="675" r:id="rId11"/>
    <p:sldId id="676" r:id="rId12"/>
    <p:sldId id="677" r:id="rId13"/>
    <p:sldId id="678" r:id="rId14"/>
    <p:sldId id="680" r:id="rId15"/>
    <p:sldId id="679" r:id="rId16"/>
    <p:sldId id="682" r:id="rId17"/>
    <p:sldId id="663" r:id="rId18"/>
    <p:sldId id="683" r:id="rId19"/>
    <p:sldId id="650" r:id="rId20"/>
  </p:sldIdLst>
  <p:sldSz cx="18288000" cy="10287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Impact" panose="020B0806030902050204" pitchFamily="34" charset="0"/>
      <p:regular r:id="rId26"/>
    </p:embeddedFont>
    <p:embeddedFont>
      <p:font typeface="Roboto" panose="020B0604020202020204" charset="0"/>
      <p:regular r:id="rId27"/>
      <p:bold r:id="rId28"/>
      <p:italic r:id="rId29"/>
      <p:boldItalic r:id="rId30"/>
    </p:embeddedFont>
  </p:embeddedFontLst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éta Čonková" initials="MČ" lastIdx="2" clrIdx="0">
    <p:extLst>
      <p:ext uri="{19B8F6BF-5375-455C-9EA6-DF929625EA0E}">
        <p15:presenceInfo xmlns:p15="http://schemas.microsoft.com/office/powerpoint/2012/main" userId="S::marketa.conkova@npi.cz::a87360b6-4f9b-46fa-9871-07c92e47dded" providerId="AD"/>
      </p:ext>
    </p:extLst>
  </p:cmAuthor>
  <p:cmAuthor id="2" name="Eva Fanfulová" initials="EF" lastIdx="2" clrIdx="1">
    <p:extLst>
      <p:ext uri="{19B8F6BF-5375-455C-9EA6-DF929625EA0E}">
        <p15:presenceInfo xmlns:p15="http://schemas.microsoft.com/office/powerpoint/2012/main" userId="S::eva.fanfulova@npi.cz::88564922-da9d-481b-ac6e-fb9f416ce8b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C3E1"/>
    <a:srgbClr val="F2B800"/>
    <a:srgbClr val="4FA7EF"/>
    <a:srgbClr val="F250F2"/>
    <a:srgbClr val="45E33D"/>
    <a:srgbClr val="E642DE"/>
    <a:srgbClr val="64D4EA"/>
    <a:srgbClr val="4CCCE6"/>
    <a:srgbClr val="6CD5EA"/>
    <a:srgbClr val="57C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C7BB2-C354-CFF5-8EB6-1B4CF8254597}" v="789" dt="2020-11-02T13:07:51.135"/>
    <p1510:client id="{0DBDC32B-89DB-6F46-EC7B-32966B4926A8}" v="1" dt="2020-11-02T17:33:18.529"/>
    <p1510:client id="{17B397EB-95AE-A22F-07FD-112AD777C4AF}" v="5" dt="2020-11-04T11:18:51.599"/>
    <p1510:client id="{20520F43-91CE-F722-8527-1218972BE899}" v="91" dt="2020-11-04T11:38:23.635"/>
    <p1510:client id="{7BBD5DAB-E39C-4A51-E3C0-A4372A89F559}" v="1" dt="2020-11-02T11:56:09.597"/>
    <p1510:client id="{8BAC1870-03F5-B0EA-CFAA-999FC54BD4A2}" v="217" dt="2020-11-16T09:52:51.350"/>
    <p1510:client id="{A4C108F9-DAAD-2320-06E9-677EB95027A2}" v="1" dt="2020-11-02T15:31:14.068"/>
    <p1510:client id="{CD2194FE-2734-A362-311D-DAFBB30032BE}" v="148" dt="2020-11-04T10:22:11.895"/>
    <p1510:client id="{F00D08F5-7CF5-C8FA-1854-E09090B9FB23}" v="1" dt="2020-11-02T15:27:49.434"/>
    <p1510:client id="{F97F4180-278B-88F4-5C71-146F268933ED}" v="890" dt="2020-10-22T13:07:29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56" y="66"/>
      </p:cViewPr>
      <p:guideLst>
        <p:guide orient="horz" pos="3240"/>
        <p:guide pos="580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858000" cy="3048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0" y="8839200"/>
            <a:ext cx="6856413" cy="3048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D9C3A12-1E0F-412B-B376-8089A55D946C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ggle.it/diagram/X5_9GRlMvcu2Doos/t/-?present=1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ggle.it/diagram/X5_9GRlMvcu2Doos/t/-?present=1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ggle.it/diagram/X5_9GRlMvcu2Doos/t/-?present=1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latin typeface="Calibri"/>
                <a:cs typeface="Calibri"/>
              </a:rPr>
              <a:t>Rozvoj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digitální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gramotnosti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napříč</a:t>
            </a:r>
            <a:r>
              <a:rPr lang="en-US">
                <a:latin typeface="Calibri"/>
                <a:cs typeface="Calibri"/>
              </a:rPr>
              <a:t> </a:t>
            </a:r>
            <a:r>
              <a:rPr lang="en-US" err="1">
                <a:latin typeface="Calibri"/>
                <a:cs typeface="Calibri"/>
              </a:rPr>
              <a:t>předměty</a:t>
            </a:r>
          </a:p>
          <a:p>
            <a:endParaRPr lang="en-US">
              <a:latin typeface="Calibri"/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pPr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3267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0324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  <a:hlinkClick r:id="rId3"/>
              </a:rPr>
              <a:t>https://coggle.it/diagram/X5_9GRlMvcu2Doos/t/-?present=1</a:t>
            </a:r>
            <a:endParaRPr lang="cs-CZ">
              <a:cs typeface="Arial" panose="020B0604020202020204" pitchFamily="34" charset="0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2616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0457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9020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709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9968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28592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11650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938744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  <a:hlinkClick r:id="rId3"/>
              </a:rPr>
              <a:t>https://coggle.it/diagram/X5_9GRlMvcu2Doos/t/-?present=1</a:t>
            </a:r>
            <a:endParaRPr lang="cs-CZ">
              <a:cs typeface="Arial" panose="020B0604020202020204" pitchFamily="34" charset="0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pPr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9865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  <a:hlinkClick r:id="rId3"/>
              </a:rPr>
              <a:t>https://coggle.it/diagram/X5_9GRlMvcu2Doos/t/-?present=1</a:t>
            </a:r>
            <a:endParaRPr lang="cs-CZ">
              <a:cs typeface="Arial" panose="020B0604020202020204" pitchFamily="34" charset="0"/>
            </a:endParaRPr>
          </a:p>
          <a:p>
            <a:endParaRPr lang="en-US">
              <a:cs typeface="Arial"/>
            </a:endParaRPr>
          </a:p>
          <a:p>
            <a:endParaRPr lang="en-US">
              <a:cs typeface="Arial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9C3A12-1E0F-412B-B376-8089A55D946C}" type="slidenum">
              <a:rPr lang="uk-UA" smtClean="0"/>
              <a:pPr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4977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A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704850" y="647700"/>
            <a:ext cx="0" cy="1028700"/>
          </a:xfrm>
          <a:prstGeom prst="line">
            <a:avLst/>
          </a:prstGeom>
          <a:ln w="63500">
            <a:solidFill>
              <a:srgbClr val="2BC3E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704850" y="9429750"/>
            <a:ext cx="0" cy="590550"/>
          </a:xfrm>
          <a:prstGeom prst="line">
            <a:avLst/>
          </a:prstGeom>
          <a:ln w="63500">
            <a:solidFill>
              <a:schemeClr val="bg2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943122" y="804259"/>
            <a:ext cx="1650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uk-UA" sz="4000" b="1">
                <a:solidFill>
                  <a:srgbClr val="2BC3E1"/>
                </a:solidFill>
                <a:latin typeface="Arial" panose="020B0604020202020204" pitchFamily="34" charset="0"/>
                <a:ea typeface="Roboto Condensed" panose="02000000000000000000" pitchFamily="2" charset="0"/>
                <a:cs typeface="Arial" panose="020B0604020202020204" pitchFamily="34" charset="0"/>
              </a:defRPr>
            </a:lvl1pPr>
          </a:lstStyle>
          <a:p>
            <a:pPr marL="0" lvl="0"/>
            <a:r>
              <a:rPr lang="en-US"/>
              <a:t>click to edit master title style</a:t>
            </a:r>
            <a:endParaRPr lang="uk-UA"/>
          </a:p>
        </p:txBody>
      </p:sp>
      <p:sp>
        <p:nvSpPr>
          <p:cNvPr id="10" name="Title 7"/>
          <p:cNvSpPr txBox="1">
            <a:spLocks/>
          </p:cNvSpPr>
          <p:nvPr userDrawn="1"/>
        </p:nvSpPr>
        <p:spPr>
          <a:xfrm>
            <a:off x="952500" y="9540169"/>
            <a:ext cx="164973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0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cs-CZ" sz="280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PPUČ</a:t>
            </a:r>
            <a:endParaRPr lang="en-US" sz="280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83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U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704850" y="9429750"/>
            <a:ext cx="0" cy="590550"/>
          </a:xfrm>
          <a:prstGeom prst="line">
            <a:avLst/>
          </a:prstGeom>
          <a:ln w="63500">
            <a:solidFill>
              <a:schemeClr val="bg2">
                <a:lumMod val="85000"/>
              </a:schemeClr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7"/>
          <p:cNvSpPr txBox="1">
            <a:spLocks/>
          </p:cNvSpPr>
          <p:nvPr userDrawn="1"/>
        </p:nvSpPr>
        <p:spPr>
          <a:xfrm>
            <a:off x="952500" y="9540169"/>
            <a:ext cx="164973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000" b="1" kern="1200">
                <a:solidFill>
                  <a:schemeClr val="tx1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pPr marL="0" marR="0" lvl="0" indent="0" algn="l" defTabSz="1371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80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PPUČ</a:t>
            </a:r>
            <a:endParaRPr lang="en-US" sz="280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>
              <a:solidFill>
                <a:schemeClr val="bg2">
                  <a:lumMod val="8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8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620000" y="2476500"/>
            <a:ext cx="2743200" cy="2743200"/>
          </a:xfrm>
          <a:prstGeom prst="ellipse">
            <a:avLst/>
          </a:prstGeom>
          <a:ln w="25400">
            <a:solidFill>
              <a:schemeClr val="accent1"/>
            </a:solidFill>
          </a:ln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na ikonu přidáte obrázek.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4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RA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2"/>
          </p:nvPr>
        </p:nvSpPr>
        <p:spPr>
          <a:xfrm>
            <a:off x="-4763" y="0"/>
            <a:ext cx="18288000" cy="1028700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64772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734" r:id="rId2"/>
    <p:sldLayoutId id="2147483735" r:id="rId3"/>
    <p:sldLayoutId id="2147483736" r:id="rId4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474243" y="4000500"/>
            <a:ext cx="13491914" cy="1804705"/>
            <a:chOff x="4205" y="3032"/>
            <a:chExt cx="3110" cy="41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6783" y="3049"/>
              <a:ext cx="366" cy="252"/>
            </a:xfrm>
            <a:custGeom>
              <a:avLst/>
              <a:gdLst>
                <a:gd name="T0" fmla="*/ 1108 w 1597"/>
                <a:gd name="T1" fmla="*/ 588 h 1077"/>
                <a:gd name="T2" fmla="*/ 1108 w 1597"/>
                <a:gd name="T3" fmla="*/ 479 h 1077"/>
                <a:gd name="T4" fmla="*/ 992 w 1597"/>
                <a:gd name="T5" fmla="*/ 479 h 1077"/>
                <a:gd name="T6" fmla="*/ 897 w 1597"/>
                <a:gd name="T7" fmla="*/ 603 h 1077"/>
                <a:gd name="T8" fmla="*/ 795 w 1597"/>
                <a:gd name="T9" fmla="*/ 548 h 1077"/>
                <a:gd name="T10" fmla="*/ 747 w 1597"/>
                <a:gd name="T11" fmla="*/ 566 h 1077"/>
                <a:gd name="T12" fmla="*/ 878 w 1597"/>
                <a:gd name="T13" fmla="*/ 626 h 1077"/>
                <a:gd name="T14" fmla="*/ 695 w 1597"/>
                <a:gd name="T15" fmla="*/ 864 h 1077"/>
                <a:gd name="T16" fmla="*/ 692 w 1597"/>
                <a:gd name="T17" fmla="*/ 864 h 1077"/>
                <a:gd name="T18" fmla="*/ 394 w 1597"/>
                <a:gd name="T19" fmla="*/ 484 h 1077"/>
                <a:gd name="T20" fmla="*/ 732 w 1597"/>
                <a:gd name="T21" fmla="*/ 54 h 1077"/>
                <a:gd name="T22" fmla="*/ 732 w 1597"/>
                <a:gd name="T23" fmla="*/ 471 h 1077"/>
                <a:gd name="T24" fmla="*/ 831 w 1597"/>
                <a:gd name="T25" fmla="*/ 471 h 1077"/>
                <a:gd name="T26" fmla="*/ 831 w 1597"/>
                <a:gd name="T27" fmla="*/ 357 h 1077"/>
                <a:gd name="T28" fmla="*/ 1029 w 1597"/>
                <a:gd name="T29" fmla="*/ 408 h 1077"/>
                <a:gd name="T30" fmla="*/ 1169 w 1597"/>
                <a:gd name="T31" fmla="*/ 512 h 1077"/>
                <a:gd name="T32" fmla="*/ 1108 w 1597"/>
                <a:gd name="T33" fmla="*/ 588 h 1077"/>
                <a:gd name="T34" fmla="*/ 1146 w 1597"/>
                <a:gd name="T35" fmla="*/ 615 h 1077"/>
                <a:gd name="T36" fmla="*/ 1277 w 1597"/>
                <a:gd name="T37" fmla="*/ 497 h 1077"/>
                <a:gd name="T38" fmla="*/ 1094 w 1597"/>
                <a:gd name="T39" fmla="*/ 368 h 1077"/>
                <a:gd name="T40" fmla="*/ 855 w 1597"/>
                <a:gd name="T41" fmla="*/ 263 h 1077"/>
                <a:gd name="T42" fmla="*/ 852 w 1597"/>
                <a:gd name="T43" fmla="*/ 245 h 1077"/>
                <a:gd name="T44" fmla="*/ 1020 w 1597"/>
                <a:gd name="T45" fmla="*/ 146 h 1077"/>
                <a:gd name="T46" fmla="*/ 1202 w 1597"/>
                <a:gd name="T47" fmla="*/ 204 h 1077"/>
                <a:gd name="T48" fmla="*/ 1246 w 1597"/>
                <a:gd name="T49" fmla="*/ 190 h 1077"/>
                <a:gd name="T50" fmla="*/ 1020 w 1597"/>
                <a:gd name="T51" fmla="*/ 126 h 1077"/>
                <a:gd name="T52" fmla="*/ 831 w 1597"/>
                <a:gd name="T53" fmla="*/ 162 h 1077"/>
                <a:gd name="T54" fmla="*/ 831 w 1597"/>
                <a:gd name="T55" fmla="*/ 0 h 1077"/>
                <a:gd name="T56" fmla="*/ 715 w 1597"/>
                <a:gd name="T57" fmla="*/ 0 h 1077"/>
                <a:gd name="T58" fmla="*/ 418 w 1597"/>
                <a:gd name="T59" fmla="*/ 385 h 1077"/>
                <a:gd name="T60" fmla="*/ 416 w 1597"/>
                <a:gd name="T61" fmla="*/ 385 h 1077"/>
                <a:gd name="T62" fmla="*/ 113 w 1597"/>
                <a:gd name="T63" fmla="*/ 0 h 1077"/>
                <a:gd name="T64" fmla="*/ 0 w 1597"/>
                <a:gd name="T65" fmla="*/ 0 h 1077"/>
                <a:gd name="T66" fmla="*/ 0 w 1597"/>
                <a:gd name="T67" fmla="*/ 471 h 1077"/>
                <a:gd name="T68" fmla="*/ 55 w 1597"/>
                <a:gd name="T69" fmla="*/ 471 h 1077"/>
                <a:gd name="T70" fmla="*/ 55 w 1597"/>
                <a:gd name="T71" fmla="*/ 60 h 1077"/>
                <a:gd name="T72" fmla="*/ 387 w 1597"/>
                <a:gd name="T73" fmla="*/ 479 h 1077"/>
                <a:gd name="T74" fmla="*/ 285 w 1597"/>
                <a:gd name="T75" fmla="*/ 479 h 1077"/>
                <a:gd name="T76" fmla="*/ 285 w 1597"/>
                <a:gd name="T77" fmla="*/ 951 h 1077"/>
                <a:gd name="T78" fmla="*/ 332 w 1597"/>
                <a:gd name="T79" fmla="*/ 951 h 1077"/>
                <a:gd name="T80" fmla="*/ 332 w 1597"/>
                <a:gd name="T81" fmla="*/ 539 h 1077"/>
                <a:gd name="T82" fmla="*/ 668 w 1597"/>
                <a:gd name="T83" fmla="*/ 964 h 1077"/>
                <a:gd name="T84" fmla="*/ 670 w 1597"/>
                <a:gd name="T85" fmla="*/ 964 h 1077"/>
                <a:gd name="T86" fmla="*/ 1009 w 1597"/>
                <a:gd name="T87" fmla="*/ 533 h 1077"/>
                <a:gd name="T88" fmla="*/ 1009 w 1597"/>
                <a:gd name="T89" fmla="*/ 951 h 1077"/>
                <a:gd name="T90" fmla="*/ 1108 w 1597"/>
                <a:gd name="T91" fmla="*/ 951 h 1077"/>
                <a:gd name="T92" fmla="*/ 1108 w 1597"/>
                <a:gd name="T93" fmla="*/ 637 h 1077"/>
                <a:gd name="T94" fmla="*/ 1284 w 1597"/>
                <a:gd name="T95" fmla="*/ 637 h 1077"/>
                <a:gd name="T96" fmla="*/ 1284 w 1597"/>
                <a:gd name="T97" fmla="*/ 1077 h 1077"/>
                <a:gd name="T98" fmla="*/ 1386 w 1597"/>
                <a:gd name="T99" fmla="*/ 1077 h 1077"/>
                <a:gd name="T100" fmla="*/ 1386 w 1597"/>
                <a:gd name="T101" fmla="*/ 637 h 1077"/>
                <a:gd name="T102" fmla="*/ 1597 w 1597"/>
                <a:gd name="T103" fmla="*/ 637 h 1077"/>
                <a:gd name="T104" fmla="*/ 1597 w 1597"/>
                <a:gd name="T105" fmla="*/ 615 h 1077"/>
                <a:gd name="T106" fmla="*/ 1146 w 1597"/>
                <a:gd name="T107" fmla="*/ 615 h 1077"/>
                <a:gd name="T108" fmla="*/ 1068 w 1597"/>
                <a:gd name="T109" fmla="*/ 96 h 1077"/>
                <a:gd name="T110" fmla="*/ 1229 w 1597"/>
                <a:gd name="T111" fmla="*/ 0 h 1077"/>
                <a:gd name="T112" fmla="*/ 1178 w 1597"/>
                <a:gd name="T113" fmla="*/ 0 h 1077"/>
                <a:gd name="T114" fmla="*/ 1030 w 1597"/>
                <a:gd name="T115" fmla="*/ 67 h 1077"/>
                <a:gd name="T116" fmla="*/ 879 w 1597"/>
                <a:gd name="T117" fmla="*/ 0 h 1077"/>
                <a:gd name="T118" fmla="*/ 831 w 1597"/>
                <a:gd name="T119" fmla="*/ 0 h 1077"/>
                <a:gd name="T120" fmla="*/ 994 w 1597"/>
                <a:gd name="T121" fmla="*/ 96 h 1077"/>
                <a:gd name="T122" fmla="*/ 1068 w 1597"/>
                <a:gd name="T123" fmla="*/ 96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7" h="1077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6588" y="3329"/>
              <a:ext cx="39" cy="35"/>
            </a:xfrm>
            <a:custGeom>
              <a:avLst/>
              <a:gdLst>
                <a:gd name="T0" fmla="*/ 0 w 172"/>
                <a:gd name="T1" fmla="*/ 0 h 149"/>
                <a:gd name="T2" fmla="*/ 23 w 172"/>
                <a:gd name="T3" fmla="*/ 0 h 149"/>
                <a:gd name="T4" fmla="*/ 86 w 172"/>
                <a:gd name="T5" fmla="*/ 135 h 149"/>
                <a:gd name="T6" fmla="*/ 150 w 172"/>
                <a:gd name="T7" fmla="*/ 0 h 149"/>
                <a:gd name="T8" fmla="*/ 172 w 172"/>
                <a:gd name="T9" fmla="*/ 0 h 149"/>
                <a:gd name="T10" fmla="*/ 172 w 172"/>
                <a:gd name="T11" fmla="*/ 149 h 149"/>
                <a:gd name="T12" fmla="*/ 157 w 172"/>
                <a:gd name="T13" fmla="*/ 149 h 149"/>
                <a:gd name="T14" fmla="*/ 158 w 172"/>
                <a:gd name="T15" fmla="*/ 13 h 149"/>
                <a:gd name="T16" fmla="*/ 95 w 172"/>
                <a:gd name="T17" fmla="*/ 149 h 149"/>
                <a:gd name="T18" fmla="*/ 78 w 172"/>
                <a:gd name="T19" fmla="*/ 149 h 149"/>
                <a:gd name="T20" fmla="*/ 13 w 172"/>
                <a:gd name="T21" fmla="*/ 13 h 149"/>
                <a:gd name="T22" fmla="*/ 14 w 172"/>
                <a:gd name="T23" fmla="*/ 149 h 149"/>
                <a:gd name="T24" fmla="*/ 0 w 172"/>
                <a:gd name="T25" fmla="*/ 149 h 149"/>
                <a:gd name="T26" fmla="*/ 0 w 172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149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6657" y="3329"/>
              <a:ext cx="31" cy="35"/>
            </a:xfrm>
            <a:custGeom>
              <a:avLst/>
              <a:gdLst>
                <a:gd name="T0" fmla="*/ 0 w 138"/>
                <a:gd name="T1" fmla="*/ 0 h 149"/>
                <a:gd name="T2" fmla="*/ 19 w 138"/>
                <a:gd name="T3" fmla="*/ 0 h 149"/>
                <a:gd name="T4" fmla="*/ 123 w 138"/>
                <a:gd name="T5" fmla="*/ 134 h 149"/>
                <a:gd name="T6" fmla="*/ 123 w 138"/>
                <a:gd name="T7" fmla="*/ 0 h 149"/>
                <a:gd name="T8" fmla="*/ 138 w 138"/>
                <a:gd name="T9" fmla="*/ 0 h 149"/>
                <a:gd name="T10" fmla="*/ 138 w 138"/>
                <a:gd name="T11" fmla="*/ 149 h 149"/>
                <a:gd name="T12" fmla="*/ 118 w 138"/>
                <a:gd name="T13" fmla="*/ 149 h 149"/>
                <a:gd name="T14" fmla="*/ 15 w 138"/>
                <a:gd name="T15" fmla="*/ 16 h 149"/>
                <a:gd name="T16" fmla="*/ 15 w 138"/>
                <a:gd name="T17" fmla="*/ 149 h 149"/>
                <a:gd name="T18" fmla="*/ 0 w 138"/>
                <a:gd name="T19" fmla="*/ 149 h 149"/>
                <a:gd name="T20" fmla="*/ 0 w 138"/>
                <a:gd name="T2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" h="149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16" y="3328"/>
              <a:ext cx="29" cy="37"/>
            </a:xfrm>
            <a:custGeom>
              <a:avLst/>
              <a:gdLst>
                <a:gd name="T0" fmla="*/ 16 w 125"/>
                <a:gd name="T1" fmla="*/ 103 h 156"/>
                <a:gd name="T2" fmla="*/ 16 w 125"/>
                <a:gd name="T3" fmla="*/ 104 h 156"/>
                <a:gd name="T4" fmla="*/ 63 w 125"/>
                <a:gd name="T5" fmla="*/ 142 h 156"/>
                <a:gd name="T6" fmla="*/ 109 w 125"/>
                <a:gd name="T7" fmla="*/ 111 h 156"/>
                <a:gd name="T8" fmla="*/ 72 w 125"/>
                <a:gd name="T9" fmla="*/ 85 h 156"/>
                <a:gd name="T10" fmla="*/ 40 w 125"/>
                <a:gd name="T11" fmla="*/ 80 h 156"/>
                <a:gd name="T12" fmla="*/ 5 w 125"/>
                <a:gd name="T13" fmla="*/ 43 h 156"/>
                <a:gd name="T14" fmla="*/ 62 w 125"/>
                <a:gd name="T15" fmla="*/ 0 h 156"/>
                <a:gd name="T16" fmla="*/ 120 w 125"/>
                <a:gd name="T17" fmla="*/ 45 h 156"/>
                <a:gd name="T18" fmla="*/ 105 w 125"/>
                <a:gd name="T19" fmla="*/ 45 h 156"/>
                <a:gd name="T20" fmla="*/ 62 w 125"/>
                <a:gd name="T21" fmla="*/ 13 h 156"/>
                <a:gd name="T22" fmla="*/ 20 w 125"/>
                <a:gd name="T23" fmla="*/ 42 h 156"/>
                <a:gd name="T24" fmla="*/ 57 w 125"/>
                <a:gd name="T25" fmla="*/ 67 h 156"/>
                <a:gd name="T26" fmla="*/ 85 w 125"/>
                <a:gd name="T27" fmla="*/ 72 h 156"/>
                <a:gd name="T28" fmla="*/ 125 w 125"/>
                <a:gd name="T29" fmla="*/ 110 h 156"/>
                <a:gd name="T30" fmla="*/ 64 w 125"/>
                <a:gd name="T31" fmla="*/ 156 h 156"/>
                <a:gd name="T32" fmla="*/ 0 w 125"/>
                <a:gd name="T33" fmla="*/ 105 h 156"/>
                <a:gd name="T34" fmla="*/ 0 w 125"/>
                <a:gd name="T35" fmla="*/ 103 h 156"/>
                <a:gd name="T36" fmla="*/ 16 w 125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156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6752" y="3329"/>
              <a:ext cx="30" cy="35"/>
            </a:xfrm>
            <a:custGeom>
              <a:avLst/>
              <a:gdLst>
                <a:gd name="T0" fmla="*/ 57 w 130"/>
                <a:gd name="T1" fmla="*/ 14 h 149"/>
                <a:gd name="T2" fmla="*/ 0 w 130"/>
                <a:gd name="T3" fmla="*/ 14 h 149"/>
                <a:gd name="T4" fmla="*/ 0 w 130"/>
                <a:gd name="T5" fmla="*/ 0 h 149"/>
                <a:gd name="T6" fmla="*/ 130 w 130"/>
                <a:gd name="T7" fmla="*/ 0 h 149"/>
                <a:gd name="T8" fmla="*/ 130 w 130"/>
                <a:gd name="T9" fmla="*/ 14 h 149"/>
                <a:gd name="T10" fmla="*/ 72 w 130"/>
                <a:gd name="T11" fmla="*/ 14 h 149"/>
                <a:gd name="T12" fmla="*/ 72 w 130"/>
                <a:gd name="T13" fmla="*/ 149 h 149"/>
                <a:gd name="T14" fmla="*/ 57 w 130"/>
                <a:gd name="T15" fmla="*/ 149 h 149"/>
                <a:gd name="T16" fmla="*/ 57 w 130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791" y="3329"/>
              <a:ext cx="26" cy="35"/>
            </a:xfrm>
            <a:custGeom>
              <a:avLst/>
              <a:gdLst>
                <a:gd name="T0" fmla="*/ 0 w 115"/>
                <a:gd name="T1" fmla="*/ 0 h 149"/>
                <a:gd name="T2" fmla="*/ 115 w 115"/>
                <a:gd name="T3" fmla="*/ 0 h 149"/>
                <a:gd name="T4" fmla="*/ 115 w 115"/>
                <a:gd name="T5" fmla="*/ 14 h 149"/>
                <a:gd name="T6" fmla="*/ 15 w 115"/>
                <a:gd name="T7" fmla="*/ 14 h 149"/>
                <a:gd name="T8" fmla="*/ 15 w 115"/>
                <a:gd name="T9" fmla="*/ 66 h 149"/>
                <a:gd name="T10" fmla="*/ 107 w 115"/>
                <a:gd name="T11" fmla="*/ 66 h 149"/>
                <a:gd name="T12" fmla="*/ 107 w 115"/>
                <a:gd name="T13" fmla="*/ 80 h 149"/>
                <a:gd name="T14" fmla="*/ 15 w 115"/>
                <a:gd name="T15" fmla="*/ 80 h 149"/>
                <a:gd name="T16" fmla="*/ 15 w 115"/>
                <a:gd name="T17" fmla="*/ 135 h 149"/>
                <a:gd name="T18" fmla="*/ 115 w 115"/>
                <a:gd name="T19" fmla="*/ 135 h 149"/>
                <a:gd name="T20" fmla="*/ 115 w 115"/>
                <a:gd name="T21" fmla="*/ 149 h 149"/>
                <a:gd name="T22" fmla="*/ 0 w 115"/>
                <a:gd name="T23" fmla="*/ 149 h 149"/>
                <a:gd name="T24" fmla="*/ 0 w 115"/>
                <a:gd name="T2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6828" y="3329"/>
              <a:ext cx="30" cy="35"/>
            </a:xfrm>
            <a:custGeom>
              <a:avLst/>
              <a:gdLst>
                <a:gd name="T0" fmla="*/ 15 w 129"/>
                <a:gd name="T1" fmla="*/ 14 h 149"/>
                <a:gd name="T2" fmla="*/ 15 w 129"/>
                <a:gd name="T3" fmla="*/ 71 h 149"/>
                <a:gd name="T4" fmla="*/ 70 w 129"/>
                <a:gd name="T5" fmla="*/ 71 h 149"/>
                <a:gd name="T6" fmla="*/ 110 w 129"/>
                <a:gd name="T7" fmla="*/ 43 h 149"/>
                <a:gd name="T8" fmla="*/ 68 w 129"/>
                <a:gd name="T9" fmla="*/ 14 h 149"/>
                <a:gd name="T10" fmla="*/ 15 w 129"/>
                <a:gd name="T11" fmla="*/ 14 h 149"/>
                <a:gd name="T12" fmla="*/ 0 w 129"/>
                <a:gd name="T13" fmla="*/ 0 h 149"/>
                <a:gd name="T14" fmla="*/ 72 w 129"/>
                <a:gd name="T15" fmla="*/ 0 h 149"/>
                <a:gd name="T16" fmla="*/ 125 w 129"/>
                <a:gd name="T17" fmla="*/ 40 h 149"/>
                <a:gd name="T18" fmla="*/ 99 w 129"/>
                <a:gd name="T19" fmla="*/ 78 h 149"/>
                <a:gd name="T20" fmla="*/ 122 w 129"/>
                <a:gd name="T21" fmla="*/ 106 h 149"/>
                <a:gd name="T22" fmla="*/ 129 w 129"/>
                <a:gd name="T23" fmla="*/ 149 h 149"/>
                <a:gd name="T24" fmla="*/ 112 w 129"/>
                <a:gd name="T25" fmla="*/ 149 h 149"/>
                <a:gd name="T26" fmla="*/ 107 w 129"/>
                <a:gd name="T27" fmla="*/ 106 h 149"/>
                <a:gd name="T28" fmla="*/ 78 w 129"/>
                <a:gd name="T29" fmla="*/ 85 h 149"/>
                <a:gd name="T30" fmla="*/ 15 w 129"/>
                <a:gd name="T31" fmla="*/ 85 h 149"/>
                <a:gd name="T32" fmla="*/ 15 w 129"/>
                <a:gd name="T33" fmla="*/ 149 h 149"/>
                <a:gd name="T34" fmla="*/ 0 w 129"/>
                <a:gd name="T35" fmla="*/ 149 h 149"/>
                <a:gd name="T36" fmla="*/ 0 w 129"/>
                <a:gd name="T3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49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6867" y="3328"/>
              <a:ext cx="29" cy="37"/>
            </a:xfrm>
            <a:custGeom>
              <a:avLst/>
              <a:gdLst>
                <a:gd name="T0" fmla="*/ 15 w 125"/>
                <a:gd name="T1" fmla="*/ 103 h 156"/>
                <a:gd name="T2" fmla="*/ 15 w 125"/>
                <a:gd name="T3" fmla="*/ 104 h 156"/>
                <a:gd name="T4" fmla="*/ 63 w 125"/>
                <a:gd name="T5" fmla="*/ 142 h 156"/>
                <a:gd name="T6" fmla="*/ 109 w 125"/>
                <a:gd name="T7" fmla="*/ 111 h 156"/>
                <a:gd name="T8" fmla="*/ 72 w 125"/>
                <a:gd name="T9" fmla="*/ 85 h 156"/>
                <a:gd name="T10" fmla="*/ 40 w 125"/>
                <a:gd name="T11" fmla="*/ 80 h 156"/>
                <a:gd name="T12" fmla="*/ 5 w 125"/>
                <a:gd name="T13" fmla="*/ 43 h 156"/>
                <a:gd name="T14" fmla="*/ 61 w 125"/>
                <a:gd name="T15" fmla="*/ 0 h 156"/>
                <a:gd name="T16" fmla="*/ 120 w 125"/>
                <a:gd name="T17" fmla="*/ 45 h 156"/>
                <a:gd name="T18" fmla="*/ 105 w 125"/>
                <a:gd name="T19" fmla="*/ 45 h 156"/>
                <a:gd name="T20" fmla="*/ 62 w 125"/>
                <a:gd name="T21" fmla="*/ 13 h 156"/>
                <a:gd name="T22" fmla="*/ 20 w 125"/>
                <a:gd name="T23" fmla="*/ 42 h 156"/>
                <a:gd name="T24" fmla="*/ 57 w 125"/>
                <a:gd name="T25" fmla="*/ 67 h 156"/>
                <a:gd name="T26" fmla="*/ 85 w 125"/>
                <a:gd name="T27" fmla="*/ 72 h 156"/>
                <a:gd name="T28" fmla="*/ 125 w 125"/>
                <a:gd name="T29" fmla="*/ 110 h 156"/>
                <a:gd name="T30" fmla="*/ 64 w 125"/>
                <a:gd name="T31" fmla="*/ 156 h 156"/>
                <a:gd name="T32" fmla="*/ 0 w 125"/>
                <a:gd name="T33" fmla="*/ 105 h 156"/>
                <a:gd name="T34" fmla="*/ 0 w 125"/>
                <a:gd name="T35" fmla="*/ 103 h 156"/>
                <a:gd name="T36" fmla="*/ 15 w 125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156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6903" y="3329"/>
              <a:ext cx="30" cy="35"/>
            </a:xfrm>
            <a:custGeom>
              <a:avLst/>
              <a:gdLst>
                <a:gd name="T0" fmla="*/ 57 w 130"/>
                <a:gd name="T1" fmla="*/ 14 h 149"/>
                <a:gd name="T2" fmla="*/ 0 w 130"/>
                <a:gd name="T3" fmla="*/ 14 h 149"/>
                <a:gd name="T4" fmla="*/ 0 w 130"/>
                <a:gd name="T5" fmla="*/ 0 h 149"/>
                <a:gd name="T6" fmla="*/ 130 w 130"/>
                <a:gd name="T7" fmla="*/ 0 h 149"/>
                <a:gd name="T8" fmla="*/ 130 w 130"/>
                <a:gd name="T9" fmla="*/ 14 h 149"/>
                <a:gd name="T10" fmla="*/ 72 w 130"/>
                <a:gd name="T11" fmla="*/ 14 h 149"/>
                <a:gd name="T12" fmla="*/ 72 w 130"/>
                <a:gd name="T13" fmla="*/ 149 h 149"/>
                <a:gd name="T14" fmla="*/ 57 w 130"/>
                <a:gd name="T15" fmla="*/ 149 h 149"/>
                <a:gd name="T16" fmla="*/ 57 w 130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6938" y="3329"/>
              <a:ext cx="35" cy="35"/>
            </a:xfrm>
            <a:custGeom>
              <a:avLst/>
              <a:gdLst>
                <a:gd name="T0" fmla="*/ 0 w 152"/>
                <a:gd name="T1" fmla="*/ 0 h 149"/>
                <a:gd name="T2" fmla="*/ 16 w 152"/>
                <a:gd name="T3" fmla="*/ 0 h 149"/>
                <a:gd name="T4" fmla="*/ 76 w 152"/>
                <a:gd name="T5" fmla="*/ 136 h 149"/>
                <a:gd name="T6" fmla="*/ 135 w 152"/>
                <a:gd name="T7" fmla="*/ 0 h 149"/>
                <a:gd name="T8" fmla="*/ 152 w 152"/>
                <a:gd name="T9" fmla="*/ 0 h 149"/>
                <a:gd name="T10" fmla="*/ 85 w 152"/>
                <a:gd name="T11" fmla="*/ 149 h 149"/>
                <a:gd name="T12" fmla="*/ 66 w 152"/>
                <a:gd name="T13" fmla="*/ 149 h 149"/>
                <a:gd name="T14" fmla="*/ 0 w 152"/>
                <a:gd name="T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9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6979" y="3328"/>
              <a:ext cx="36" cy="37"/>
            </a:xfrm>
            <a:custGeom>
              <a:avLst/>
              <a:gdLst>
                <a:gd name="T0" fmla="*/ 141 w 156"/>
                <a:gd name="T1" fmla="*/ 78 h 156"/>
                <a:gd name="T2" fmla="*/ 78 w 156"/>
                <a:gd name="T3" fmla="*/ 14 h 156"/>
                <a:gd name="T4" fmla="*/ 15 w 156"/>
                <a:gd name="T5" fmla="*/ 78 h 156"/>
                <a:gd name="T6" fmla="*/ 78 w 156"/>
                <a:gd name="T7" fmla="*/ 142 h 156"/>
                <a:gd name="T8" fmla="*/ 141 w 156"/>
                <a:gd name="T9" fmla="*/ 78 h 156"/>
                <a:gd name="T10" fmla="*/ 78 w 156"/>
                <a:gd name="T11" fmla="*/ 156 h 156"/>
                <a:gd name="T12" fmla="*/ 0 w 156"/>
                <a:gd name="T13" fmla="*/ 78 h 156"/>
                <a:gd name="T14" fmla="*/ 78 w 156"/>
                <a:gd name="T15" fmla="*/ 0 h 156"/>
                <a:gd name="T16" fmla="*/ 156 w 156"/>
                <a:gd name="T17" fmla="*/ 78 h 156"/>
                <a:gd name="T18" fmla="*/ 78 w 156"/>
                <a:gd name="T1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56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7045" y="3318"/>
              <a:ext cx="29" cy="47"/>
            </a:xfrm>
            <a:custGeom>
              <a:avLst/>
              <a:gdLst>
                <a:gd name="T0" fmla="*/ 83 w 125"/>
                <a:gd name="T1" fmla="*/ 0 h 198"/>
                <a:gd name="T2" fmla="*/ 99 w 125"/>
                <a:gd name="T3" fmla="*/ 0 h 198"/>
                <a:gd name="T4" fmla="*/ 70 w 125"/>
                <a:gd name="T5" fmla="*/ 30 h 198"/>
                <a:gd name="T6" fmla="*/ 53 w 125"/>
                <a:gd name="T7" fmla="*/ 30 h 198"/>
                <a:gd name="T8" fmla="*/ 25 w 125"/>
                <a:gd name="T9" fmla="*/ 0 h 198"/>
                <a:gd name="T10" fmla="*/ 40 w 125"/>
                <a:gd name="T11" fmla="*/ 0 h 198"/>
                <a:gd name="T12" fmla="*/ 62 w 125"/>
                <a:gd name="T13" fmla="*/ 22 h 198"/>
                <a:gd name="T14" fmla="*/ 83 w 125"/>
                <a:gd name="T15" fmla="*/ 0 h 198"/>
                <a:gd name="T16" fmla="*/ 16 w 125"/>
                <a:gd name="T17" fmla="*/ 145 h 198"/>
                <a:gd name="T18" fmla="*/ 16 w 125"/>
                <a:gd name="T19" fmla="*/ 146 h 198"/>
                <a:gd name="T20" fmla="*/ 63 w 125"/>
                <a:gd name="T21" fmla="*/ 184 h 198"/>
                <a:gd name="T22" fmla="*/ 109 w 125"/>
                <a:gd name="T23" fmla="*/ 153 h 198"/>
                <a:gd name="T24" fmla="*/ 72 w 125"/>
                <a:gd name="T25" fmla="*/ 127 h 198"/>
                <a:gd name="T26" fmla="*/ 40 w 125"/>
                <a:gd name="T27" fmla="*/ 122 h 198"/>
                <a:gd name="T28" fmla="*/ 5 w 125"/>
                <a:gd name="T29" fmla="*/ 85 h 198"/>
                <a:gd name="T30" fmla="*/ 61 w 125"/>
                <a:gd name="T31" fmla="*/ 42 h 198"/>
                <a:gd name="T32" fmla="*/ 120 w 125"/>
                <a:gd name="T33" fmla="*/ 87 h 198"/>
                <a:gd name="T34" fmla="*/ 105 w 125"/>
                <a:gd name="T35" fmla="*/ 87 h 198"/>
                <a:gd name="T36" fmla="*/ 62 w 125"/>
                <a:gd name="T37" fmla="*/ 55 h 198"/>
                <a:gd name="T38" fmla="*/ 20 w 125"/>
                <a:gd name="T39" fmla="*/ 84 h 198"/>
                <a:gd name="T40" fmla="*/ 57 w 125"/>
                <a:gd name="T41" fmla="*/ 109 h 198"/>
                <a:gd name="T42" fmla="*/ 85 w 125"/>
                <a:gd name="T43" fmla="*/ 114 h 198"/>
                <a:gd name="T44" fmla="*/ 125 w 125"/>
                <a:gd name="T45" fmla="*/ 152 h 198"/>
                <a:gd name="T46" fmla="*/ 64 w 125"/>
                <a:gd name="T47" fmla="*/ 198 h 198"/>
                <a:gd name="T48" fmla="*/ 0 w 125"/>
                <a:gd name="T49" fmla="*/ 147 h 198"/>
                <a:gd name="T50" fmla="*/ 0 w 125"/>
                <a:gd name="T51" fmla="*/ 145 h 198"/>
                <a:gd name="T52" fmla="*/ 16 w 125"/>
                <a:gd name="T53" fmla="*/ 1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" h="198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7085" y="3329"/>
              <a:ext cx="29" cy="35"/>
            </a:xfrm>
            <a:custGeom>
              <a:avLst/>
              <a:gdLst>
                <a:gd name="T0" fmla="*/ 0 w 127"/>
                <a:gd name="T1" fmla="*/ 0 h 149"/>
                <a:gd name="T2" fmla="*/ 15 w 127"/>
                <a:gd name="T3" fmla="*/ 0 h 149"/>
                <a:gd name="T4" fmla="*/ 15 w 127"/>
                <a:gd name="T5" fmla="*/ 82 h 149"/>
                <a:gd name="T6" fmla="*/ 107 w 127"/>
                <a:gd name="T7" fmla="*/ 0 h 149"/>
                <a:gd name="T8" fmla="*/ 127 w 127"/>
                <a:gd name="T9" fmla="*/ 0 h 149"/>
                <a:gd name="T10" fmla="*/ 57 w 127"/>
                <a:gd name="T11" fmla="*/ 63 h 149"/>
                <a:gd name="T12" fmla="*/ 127 w 127"/>
                <a:gd name="T13" fmla="*/ 149 h 149"/>
                <a:gd name="T14" fmla="*/ 108 w 127"/>
                <a:gd name="T15" fmla="*/ 149 h 149"/>
                <a:gd name="T16" fmla="*/ 46 w 127"/>
                <a:gd name="T17" fmla="*/ 72 h 149"/>
                <a:gd name="T18" fmla="*/ 15 w 127"/>
                <a:gd name="T19" fmla="*/ 100 h 149"/>
                <a:gd name="T20" fmla="*/ 15 w 127"/>
                <a:gd name="T21" fmla="*/ 149 h 149"/>
                <a:gd name="T22" fmla="*/ 0 w 127"/>
                <a:gd name="T23" fmla="*/ 149 h 149"/>
                <a:gd name="T24" fmla="*/ 0 w 127"/>
                <a:gd name="T2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49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7120" y="3328"/>
              <a:ext cx="36" cy="37"/>
            </a:xfrm>
            <a:custGeom>
              <a:avLst/>
              <a:gdLst>
                <a:gd name="T0" fmla="*/ 141 w 156"/>
                <a:gd name="T1" fmla="*/ 78 h 156"/>
                <a:gd name="T2" fmla="*/ 78 w 156"/>
                <a:gd name="T3" fmla="*/ 14 h 156"/>
                <a:gd name="T4" fmla="*/ 15 w 156"/>
                <a:gd name="T5" fmla="*/ 78 h 156"/>
                <a:gd name="T6" fmla="*/ 78 w 156"/>
                <a:gd name="T7" fmla="*/ 142 h 156"/>
                <a:gd name="T8" fmla="*/ 141 w 156"/>
                <a:gd name="T9" fmla="*/ 78 h 156"/>
                <a:gd name="T10" fmla="*/ 78 w 156"/>
                <a:gd name="T11" fmla="*/ 156 h 156"/>
                <a:gd name="T12" fmla="*/ 0 w 156"/>
                <a:gd name="T13" fmla="*/ 78 h 156"/>
                <a:gd name="T14" fmla="*/ 78 w 156"/>
                <a:gd name="T15" fmla="*/ 0 h 156"/>
                <a:gd name="T16" fmla="*/ 156 w 156"/>
                <a:gd name="T17" fmla="*/ 78 h 156"/>
                <a:gd name="T18" fmla="*/ 78 w 156"/>
                <a:gd name="T1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56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7167" y="3329"/>
              <a:ext cx="25" cy="35"/>
            </a:xfrm>
            <a:custGeom>
              <a:avLst/>
              <a:gdLst>
                <a:gd name="T0" fmla="*/ 0 w 109"/>
                <a:gd name="T1" fmla="*/ 0 h 149"/>
                <a:gd name="T2" fmla="*/ 15 w 109"/>
                <a:gd name="T3" fmla="*/ 0 h 149"/>
                <a:gd name="T4" fmla="*/ 15 w 109"/>
                <a:gd name="T5" fmla="*/ 135 h 149"/>
                <a:gd name="T6" fmla="*/ 109 w 109"/>
                <a:gd name="T7" fmla="*/ 135 h 149"/>
                <a:gd name="T8" fmla="*/ 109 w 109"/>
                <a:gd name="T9" fmla="*/ 149 h 149"/>
                <a:gd name="T10" fmla="*/ 0 w 109"/>
                <a:gd name="T11" fmla="*/ 149 h 149"/>
                <a:gd name="T12" fmla="*/ 0 w 109"/>
                <a:gd name="T1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49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7200" y="3328"/>
              <a:ext cx="29" cy="37"/>
            </a:xfrm>
            <a:custGeom>
              <a:avLst/>
              <a:gdLst>
                <a:gd name="T0" fmla="*/ 15 w 124"/>
                <a:gd name="T1" fmla="*/ 103 h 156"/>
                <a:gd name="T2" fmla="*/ 15 w 124"/>
                <a:gd name="T3" fmla="*/ 104 h 156"/>
                <a:gd name="T4" fmla="*/ 63 w 124"/>
                <a:gd name="T5" fmla="*/ 142 h 156"/>
                <a:gd name="T6" fmla="*/ 109 w 124"/>
                <a:gd name="T7" fmla="*/ 111 h 156"/>
                <a:gd name="T8" fmla="*/ 72 w 124"/>
                <a:gd name="T9" fmla="*/ 85 h 156"/>
                <a:gd name="T10" fmla="*/ 40 w 124"/>
                <a:gd name="T11" fmla="*/ 80 h 156"/>
                <a:gd name="T12" fmla="*/ 5 w 124"/>
                <a:gd name="T13" fmla="*/ 43 h 156"/>
                <a:gd name="T14" fmla="*/ 61 w 124"/>
                <a:gd name="T15" fmla="*/ 0 h 156"/>
                <a:gd name="T16" fmla="*/ 120 w 124"/>
                <a:gd name="T17" fmla="*/ 45 h 156"/>
                <a:gd name="T18" fmla="*/ 105 w 124"/>
                <a:gd name="T19" fmla="*/ 45 h 156"/>
                <a:gd name="T20" fmla="*/ 62 w 124"/>
                <a:gd name="T21" fmla="*/ 13 h 156"/>
                <a:gd name="T22" fmla="*/ 20 w 124"/>
                <a:gd name="T23" fmla="*/ 42 h 156"/>
                <a:gd name="T24" fmla="*/ 57 w 124"/>
                <a:gd name="T25" fmla="*/ 67 h 156"/>
                <a:gd name="T26" fmla="*/ 85 w 124"/>
                <a:gd name="T27" fmla="*/ 72 h 156"/>
                <a:gd name="T28" fmla="*/ 124 w 124"/>
                <a:gd name="T29" fmla="*/ 110 h 156"/>
                <a:gd name="T30" fmla="*/ 64 w 124"/>
                <a:gd name="T31" fmla="*/ 156 h 156"/>
                <a:gd name="T32" fmla="*/ 0 w 124"/>
                <a:gd name="T33" fmla="*/ 105 h 156"/>
                <a:gd name="T34" fmla="*/ 0 w 124"/>
                <a:gd name="T35" fmla="*/ 103 h 156"/>
                <a:gd name="T36" fmla="*/ 15 w 124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56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7237" y="3329"/>
              <a:ext cx="29" cy="35"/>
            </a:xfrm>
            <a:custGeom>
              <a:avLst/>
              <a:gdLst>
                <a:gd name="T0" fmla="*/ 57 w 129"/>
                <a:gd name="T1" fmla="*/ 14 h 149"/>
                <a:gd name="T2" fmla="*/ 0 w 129"/>
                <a:gd name="T3" fmla="*/ 14 h 149"/>
                <a:gd name="T4" fmla="*/ 0 w 129"/>
                <a:gd name="T5" fmla="*/ 0 h 149"/>
                <a:gd name="T6" fmla="*/ 129 w 129"/>
                <a:gd name="T7" fmla="*/ 0 h 149"/>
                <a:gd name="T8" fmla="*/ 129 w 129"/>
                <a:gd name="T9" fmla="*/ 14 h 149"/>
                <a:gd name="T10" fmla="*/ 72 w 129"/>
                <a:gd name="T11" fmla="*/ 14 h 149"/>
                <a:gd name="T12" fmla="*/ 72 w 129"/>
                <a:gd name="T13" fmla="*/ 149 h 149"/>
                <a:gd name="T14" fmla="*/ 57 w 129"/>
                <a:gd name="T15" fmla="*/ 149 h 149"/>
                <a:gd name="T16" fmla="*/ 57 w 129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7271" y="3329"/>
              <a:ext cx="35" cy="35"/>
            </a:xfrm>
            <a:custGeom>
              <a:avLst/>
              <a:gdLst>
                <a:gd name="T0" fmla="*/ 0 w 153"/>
                <a:gd name="T1" fmla="*/ 0 h 149"/>
                <a:gd name="T2" fmla="*/ 17 w 153"/>
                <a:gd name="T3" fmla="*/ 0 h 149"/>
                <a:gd name="T4" fmla="*/ 77 w 153"/>
                <a:gd name="T5" fmla="*/ 136 h 149"/>
                <a:gd name="T6" fmla="*/ 136 w 153"/>
                <a:gd name="T7" fmla="*/ 0 h 149"/>
                <a:gd name="T8" fmla="*/ 153 w 153"/>
                <a:gd name="T9" fmla="*/ 0 h 149"/>
                <a:gd name="T10" fmla="*/ 86 w 153"/>
                <a:gd name="T11" fmla="*/ 149 h 149"/>
                <a:gd name="T12" fmla="*/ 67 w 153"/>
                <a:gd name="T13" fmla="*/ 149 h 149"/>
                <a:gd name="T14" fmla="*/ 0 w 153"/>
                <a:gd name="T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149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4" name="Freeform 25"/>
            <p:cNvSpPr>
              <a:spLocks noEditPoints="1"/>
            </p:cNvSpPr>
            <p:nvPr/>
          </p:nvSpPr>
          <p:spPr bwMode="auto">
            <a:xfrm>
              <a:off x="7315" y="3318"/>
              <a:ext cx="9" cy="46"/>
            </a:xfrm>
            <a:custGeom>
              <a:avLst/>
              <a:gdLst>
                <a:gd name="T0" fmla="*/ 19 w 38"/>
                <a:gd name="T1" fmla="*/ 0 h 194"/>
                <a:gd name="T2" fmla="*/ 38 w 38"/>
                <a:gd name="T3" fmla="*/ 0 h 194"/>
                <a:gd name="T4" fmla="*/ 14 w 38"/>
                <a:gd name="T5" fmla="*/ 30 h 194"/>
                <a:gd name="T6" fmla="*/ 1 w 38"/>
                <a:gd name="T7" fmla="*/ 30 h 194"/>
                <a:gd name="T8" fmla="*/ 19 w 38"/>
                <a:gd name="T9" fmla="*/ 0 h 194"/>
                <a:gd name="T10" fmla="*/ 0 w 38"/>
                <a:gd name="T11" fmla="*/ 45 h 194"/>
                <a:gd name="T12" fmla="*/ 15 w 38"/>
                <a:gd name="T13" fmla="*/ 45 h 194"/>
                <a:gd name="T14" fmla="*/ 15 w 38"/>
                <a:gd name="T15" fmla="*/ 194 h 194"/>
                <a:gd name="T16" fmla="*/ 0 w 38"/>
                <a:gd name="T17" fmla="*/ 194 h 194"/>
                <a:gd name="T18" fmla="*/ 0 w 38"/>
                <a:gd name="T19" fmla="*/ 4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94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7334" y="3359"/>
              <a:ext cx="3" cy="12"/>
            </a:xfrm>
            <a:custGeom>
              <a:avLst/>
              <a:gdLst>
                <a:gd name="T0" fmla="*/ 0 w 17"/>
                <a:gd name="T1" fmla="*/ 0 h 50"/>
                <a:gd name="T2" fmla="*/ 17 w 17"/>
                <a:gd name="T3" fmla="*/ 0 h 50"/>
                <a:gd name="T4" fmla="*/ 17 w 17"/>
                <a:gd name="T5" fmla="*/ 27 h 50"/>
                <a:gd name="T6" fmla="*/ 0 w 17"/>
                <a:gd name="T7" fmla="*/ 50 h 50"/>
                <a:gd name="T8" fmla="*/ 0 w 17"/>
                <a:gd name="T9" fmla="*/ 41 h 50"/>
                <a:gd name="T10" fmla="*/ 7 w 17"/>
                <a:gd name="T11" fmla="*/ 27 h 50"/>
                <a:gd name="T12" fmla="*/ 7 w 17"/>
                <a:gd name="T13" fmla="*/ 18 h 50"/>
                <a:gd name="T14" fmla="*/ 0 w 17"/>
                <a:gd name="T15" fmla="*/ 18 h 50"/>
                <a:gd name="T16" fmla="*/ 0 w 17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6646" y="3383"/>
              <a:ext cx="32" cy="29"/>
            </a:xfrm>
            <a:custGeom>
              <a:avLst/>
              <a:gdLst>
                <a:gd name="T0" fmla="*/ 0 w 142"/>
                <a:gd name="T1" fmla="*/ 0 h 123"/>
                <a:gd name="T2" fmla="*/ 19 w 142"/>
                <a:gd name="T3" fmla="*/ 0 h 123"/>
                <a:gd name="T4" fmla="*/ 71 w 142"/>
                <a:gd name="T5" fmla="*/ 112 h 123"/>
                <a:gd name="T6" fmla="*/ 124 w 142"/>
                <a:gd name="T7" fmla="*/ 0 h 123"/>
                <a:gd name="T8" fmla="*/ 142 w 142"/>
                <a:gd name="T9" fmla="*/ 0 h 123"/>
                <a:gd name="T10" fmla="*/ 142 w 142"/>
                <a:gd name="T11" fmla="*/ 123 h 123"/>
                <a:gd name="T12" fmla="*/ 130 w 142"/>
                <a:gd name="T13" fmla="*/ 123 h 123"/>
                <a:gd name="T14" fmla="*/ 131 w 142"/>
                <a:gd name="T15" fmla="*/ 10 h 123"/>
                <a:gd name="T16" fmla="*/ 78 w 142"/>
                <a:gd name="T17" fmla="*/ 123 h 123"/>
                <a:gd name="T18" fmla="*/ 64 w 142"/>
                <a:gd name="T19" fmla="*/ 123 h 123"/>
                <a:gd name="T20" fmla="*/ 10 w 142"/>
                <a:gd name="T21" fmla="*/ 10 h 123"/>
                <a:gd name="T22" fmla="*/ 12 w 142"/>
                <a:gd name="T23" fmla="*/ 123 h 123"/>
                <a:gd name="T24" fmla="*/ 0 w 142"/>
                <a:gd name="T25" fmla="*/ 123 h 123"/>
                <a:gd name="T26" fmla="*/ 0 w 142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23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6688" y="3383"/>
              <a:ext cx="21" cy="29"/>
            </a:xfrm>
            <a:custGeom>
              <a:avLst/>
              <a:gdLst>
                <a:gd name="T0" fmla="*/ 0 w 90"/>
                <a:gd name="T1" fmla="*/ 0 h 123"/>
                <a:gd name="T2" fmla="*/ 13 w 90"/>
                <a:gd name="T3" fmla="*/ 0 h 123"/>
                <a:gd name="T4" fmla="*/ 13 w 90"/>
                <a:gd name="T5" fmla="*/ 111 h 123"/>
                <a:gd name="T6" fmla="*/ 90 w 90"/>
                <a:gd name="T7" fmla="*/ 111 h 123"/>
                <a:gd name="T8" fmla="*/ 90 w 90"/>
                <a:gd name="T9" fmla="*/ 123 h 123"/>
                <a:gd name="T10" fmla="*/ 0 w 90"/>
                <a:gd name="T11" fmla="*/ 123 h 123"/>
                <a:gd name="T12" fmla="*/ 0 w 90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23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8" name="Freeform 29"/>
            <p:cNvSpPr>
              <a:spLocks noEditPoints="1"/>
            </p:cNvSpPr>
            <p:nvPr/>
          </p:nvSpPr>
          <p:spPr bwMode="auto">
            <a:xfrm>
              <a:off x="6713" y="3374"/>
              <a:ext cx="30" cy="38"/>
            </a:xfrm>
            <a:custGeom>
              <a:avLst/>
              <a:gdLst>
                <a:gd name="T0" fmla="*/ 74 w 128"/>
                <a:gd name="T1" fmla="*/ 0 h 161"/>
                <a:gd name="T2" fmla="*/ 89 w 128"/>
                <a:gd name="T3" fmla="*/ 0 h 161"/>
                <a:gd name="T4" fmla="*/ 69 w 128"/>
                <a:gd name="T5" fmla="*/ 25 h 161"/>
                <a:gd name="T6" fmla="*/ 59 w 128"/>
                <a:gd name="T7" fmla="*/ 25 h 161"/>
                <a:gd name="T8" fmla="*/ 74 w 128"/>
                <a:gd name="T9" fmla="*/ 0 h 161"/>
                <a:gd name="T10" fmla="*/ 92 w 128"/>
                <a:gd name="T11" fmla="*/ 111 h 161"/>
                <a:gd name="T12" fmla="*/ 64 w 128"/>
                <a:gd name="T13" fmla="*/ 48 h 161"/>
                <a:gd name="T14" fmla="*/ 36 w 128"/>
                <a:gd name="T15" fmla="*/ 111 h 161"/>
                <a:gd name="T16" fmla="*/ 92 w 128"/>
                <a:gd name="T17" fmla="*/ 111 h 161"/>
                <a:gd name="T18" fmla="*/ 57 w 128"/>
                <a:gd name="T19" fmla="*/ 38 h 161"/>
                <a:gd name="T20" fmla="*/ 71 w 128"/>
                <a:gd name="T21" fmla="*/ 38 h 161"/>
                <a:gd name="T22" fmla="*/ 128 w 128"/>
                <a:gd name="T23" fmla="*/ 161 h 161"/>
                <a:gd name="T24" fmla="*/ 115 w 128"/>
                <a:gd name="T25" fmla="*/ 161 h 161"/>
                <a:gd name="T26" fmla="*/ 98 w 128"/>
                <a:gd name="T27" fmla="*/ 123 h 161"/>
                <a:gd name="T28" fmla="*/ 30 w 128"/>
                <a:gd name="T29" fmla="*/ 123 h 161"/>
                <a:gd name="T30" fmla="*/ 13 w 128"/>
                <a:gd name="T31" fmla="*/ 161 h 161"/>
                <a:gd name="T32" fmla="*/ 0 w 128"/>
                <a:gd name="T33" fmla="*/ 161 h 161"/>
                <a:gd name="T34" fmla="*/ 57 w 128"/>
                <a:gd name="T35" fmla="*/ 3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161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9" name="Freeform 30"/>
            <p:cNvSpPr>
              <a:spLocks noEditPoints="1"/>
            </p:cNvSpPr>
            <p:nvPr/>
          </p:nvSpPr>
          <p:spPr bwMode="auto">
            <a:xfrm>
              <a:off x="6749" y="3383"/>
              <a:ext cx="27" cy="29"/>
            </a:xfrm>
            <a:custGeom>
              <a:avLst/>
              <a:gdLst>
                <a:gd name="T0" fmla="*/ 13 w 116"/>
                <a:gd name="T1" fmla="*/ 11 h 123"/>
                <a:gd name="T2" fmla="*/ 13 w 116"/>
                <a:gd name="T3" fmla="*/ 111 h 123"/>
                <a:gd name="T4" fmla="*/ 45 w 116"/>
                <a:gd name="T5" fmla="*/ 111 h 123"/>
                <a:gd name="T6" fmla="*/ 86 w 116"/>
                <a:gd name="T7" fmla="*/ 103 h 123"/>
                <a:gd name="T8" fmla="*/ 103 w 116"/>
                <a:gd name="T9" fmla="*/ 60 h 123"/>
                <a:gd name="T10" fmla="*/ 86 w 116"/>
                <a:gd name="T11" fmla="*/ 18 h 123"/>
                <a:gd name="T12" fmla="*/ 43 w 116"/>
                <a:gd name="T13" fmla="*/ 11 h 123"/>
                <a:gd name="T14" fmla="*/ 13 w 116"/>
                <a:gd name="T15" fmla="*/ 11 h 123"/>
                <a:gd name="T16" fmla="*/ 96 w 116"/>
                <a:gd name="T17" fmla="*/ 11 h 123"/>
                <a:gd name="T18" fmla="*/ 116 w 116"/>
                <a:gd name="T19" fmla="*/ 61 h 123"/>
                <a:gd name="T20" fmla="*/ 96 w 116"/>
                <a:gd name="T21" fmla="*/ 112 h 123"/>
                <a:gd name="T22" fmla="*/ 45 w 116"/>
                <a:gd name="T23" fmla="*/ 123 h 123"/>
                <a:gd name="T24" fmla="*/ 0 w 116"/>
                <a:gd name="T25" fmla="*/ 123 h 123"/>
                <a:gd name="T26" fmla="*/ 0 w 116"/>
                <a:gd name="T27" fmla="*/ 0 h 123"/>
                <a:gd name="T28" fmla="*/ 45 w 116"/>
                <a:gd name="T29" fmla="*/ 0 h 123"/>
                <a:gd name="T30" fmla="*/ 96 w 116"/>
                <a:gd name="T31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123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6784" y="3383"/>
              <a:ext cx="22" cy="29"/>
            </a:xfrm>
            <a:custGeom>
              <a:avLst/>
              <a:gdLst>
                <a:gd name="T0" fmla="*/ 0 w 95"/>
                <a:gd name="T1" fmla="*/ 0 h 123"/>
                <a:gd name="T2" fmla="*/ 95 w 95"/>
                <a:gd name="T3" fmla="*/ 0 h 123"/>
                <a:gd name="T4" fmla="*/ 95 w 95"/>
                <a:gd name="T5" fmla="*/ 11 h 123"/>
                <a:gd name="T6" fmla="*/ 12 w 95"/>
                <a:gd name="T7" fmla="*/ 11 h 123"/>
                <a:gd name="T8" fmla="*/ 12 w 95"/>
                <a:gd name="T9" fmla="*/ 54 h 123"/>
                <a:gd name="T10" fmla="*/ 88 w 95"/>
                <a:gd name="T11" fmla="*/ 54 h 123"/>
                <a:gd name="T12" fmla="*/ 88 w 95"/>
                <a:gd name="T13" fmla="*/ 66 h 123"/>
                <a:gd name="T14" fmla="*/ 12 w 95"/>
                <a:gd name="T15" fmla="*/ 66 h 123"/>
                <a:gd name="T16" fmla="*/ 12 w 95"/>
                <a:gd name="T17" fmla="*/ 111 h 123"/>
                <a:gd name="T18" fmla="*/ 95 w 95"/>
                <a:gd name="T19" fmla="*/ 111 h 123"/>
                <a:gd name="T20" fmla="*/ 95 w 95"/>
                <a:gd name="T21" fmla="*/ 123 h 123"/>
                <a:gd name="T22" fmla="*/ 0 w 95"/>
                <a:gd name="T23" fmla="*/ 123 h 123"/>
                <a:gd name="T24" fmla="*/ 0 w 9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1" name="Freeform 32"/>
            <p:cNvSpPr>
              <a:spLocks noEditPoints="1"/>
            </p:cNvSpPr>
            <p:nvPr/>
          </p:nvSpPr>
          <p:spPr bwMode="auto">
            <a:xfrm>
              <a:off x="6812" y="3374"/>
              <a:ext cx="25" cy="38"/>
            </a:xfrm>
            <a:custGeom>
              <a:avLst/>
              <a:gdLst>
                <a:gd name="T0" fmla="*/ 78 w 108"/>
                <a:gd name="T1" fmla="*/ 0 h 161"/>
                <a:gd name="T2" fmla="*/ 92 w 108"/>
                <a:gd name="T3" fmla="*/ 0 h 161"/>
                <a:gd name="T4" fmla="*/ 68 w 108"/>
                <a:gd name="T5" fmla="*/ 25 h 161"/>
                <a:gd name="T6" fmla="*/ 54 w 108"/>
                <a:gd name="T7" fmla="*/ 25 h 161"/>
                <a:gd name="T8" fmla="*/ 30 w 108"/>
                <a:gd name="T9" fmla="*/ 0 h 161"/>
                <a:gd name="T10" fmla="*/ 43 w 108"/>
                <a:gd name="T11" fmla="*/ 0 h 161"/>
                <a:gd name="T12" fmla="*/ 61 w 108"/>
                <a:gd name="T13" fmla="*/ 18 h 161"/>
                <a:gd name="T14" fmla="*/ 78 w 108"/>
                <a:gd name="T15" fmla="*/ 0 h 161"/>
                <a:gd name="T16" fmla="*/ 0 w 108"/>
                <a:gd name="T17" fmla="*/ 149 h 161"/>
                <a:gd name="T18" fmla="*/ 91 w 108"/>
                <a:gd name="T19" fmla="*/ 49 h 161"/>
                <a:gd name="T20" fmla="*/ 4 w 108"/>
                <a:gd name="T21" fmla="*/ 49 h 161"/>
                <a:gd name="T22" fmla="*/ 4 w 108"/>
                <a:gd name="T23" fmla="*/ 38 h 161"/>
                <a:gd name="T24" fmla="*/ 108 w 108"/>
                <a:gd name="T25" fmla="*/ 38 h 161"/>
                <a:gd name="T26" fmla="*/ 108 w 108"/>
                <a:gd name="T27" fmla="*/ 49 h 161"/>
                <a:gd name="T28" fmla="*/ 15 w 108"/>
                <a:gd name="T29" fmla="*/ 149 h 161"/>
                <a:gd name="T30" fmla="*/ 108 w 108"/>
                <a:gd name="T31" fmla="*/ 149 h 161"/>
                <a:gd name="T32" fmla="*/ 108 w 108"/>
                <a:gd name="T33" fmla="*/ 161 h 161"/>
                <a:gd name="T34" fmla="*/ 0 w 108"/>
                <a:gd name="T35" fmla="*/ 161 h 161"/>
                <a:gd name="T36" fmla="*/ 0 w 108"/>
                <a:gd name="T37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61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6845" y="3383"/>
              <a:ext cx="22" cy="29"/>
            </a:xfrm>
            <a:custGeom>
              <a:avLst/>
              <a:gdLst>
                <a:gd name="T0" fmla="*/ 0 w 95"/>
                <a:gd name="T1" fmla="*/ 0 h 123"/>
                <a:gd name="T2" fmla="*/ 95 w 95"/>
                <a:gd name="T3" fmla="*/ 0 h 123"/>
                <a:gd name="T4" fmla="*/ 95 w 95"/>
                <a:gd name="T5" fmla="*/ 11 h 123"/>
                <a:gd name="T6" fmla="*/ 12 w 95"/>
                <a:gd name="T7" fmla="*/ 11 h 123"/>
                <a:gd name="T8" fmla="*/ 12 w 95"/>
                <a:gd name="T9" fmla="*/ 54 h 123"/>
                <a:gd name="T10" fmla="*/ 88 w 95"/>
                <a:gd name="T11" fmla="*/ 54 h 123"/>
                <a:gd name="T12" fmla="*/ 88 w 95"/>
                <a:gd name="T13" fmla="*/ 66 h 123"/>
                <a:gd name="T14" fmla="*/ 12 w 95"/>
                <a:gd name="T15" fmla="*/ 66 h 123"/>
                <a:gd name="T16" fmla="*/ 12 w 95"/>
                <a:gd name="T17" fmla="*/ 111 h 123"/>
                <a:gd name="T18" fmla="*/ 95 w 95"/>
                <a:gd name="T19" fmla="*/ 111 h 123"/>
                <a:gd name="T20" fmla="*/ 95 w 95"/>
                <a:gd name="T21" fmla="*/ 123 h 123"/>
                <a:gd name="T22" fmla="*/ 0 w 95"/>
                <a:gd name="T23" fmla="*/ 123 h 123"/>
                <a:gd name="T24" fmla="*/ 0 w 9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6888" y="3383"/>
              <a:ext cx="29" cy="29"/>
            </a:xfrm>
            <a:custGeom>
              <a:avLst/>
              <a:gdLst>
                <a:gd name="T0" fmla="*/ 92 w 127"/>
                <a:gd name="T1" fmla="*/ 73 h 123"/>
                <a:gd name="T2" fmla="*/ 64 w 127"/>
                <a:gd name="T3" fmla="*/ 10 h 123"/>
                <a:gd name="T4" fmla="*/ 35 w 127"/>
                <a:gd name="T5" fmla="*/ 73 h 123"/>
                <a:gd name="T6" fmla="*/ 92 w 127"/>
                <a:gd name="T7" fmla="*/ 73 h 123"/>
                <a:gd name="T8" fmla="*/ 57 w 127"/>
                <a:gd name="T9" fmla="*/ 0 h 123"/>
                <a:gd name="T10" fmla="*/ 71 w 127"/>
                <a:gd name="T11" fmla="*/ 0 h 123"/>
                <a:gd name="T12" fmla="*/ 127 w 127"/>
                <a:gd name="T13" fmla="*/ 123 h 123"/>
                <a:gd name="T14" fmla="*/ 115 w 127"/>
                <a:gd name="T15" fmla="*/ 123 h 123"/>
                <a:gd name="T16" fmla="*/ 98 w 127"/>
                <a:gd name="T17" fmla="*/ 85 h 123"/>
                <a:gd name="T18" fmla="*/ 30 w 127"/>
                <a:gd name="T19" fmla="*/ 85 h 123"/>
                <a:gd name="T20" fmla="*/ 13 w 127"/>
                <a:gd name="T21" fmla="*/ 123 h 123"/>
                <a:gd name="T22" fmla="*/ 0 w 127"/>
                <a:gd name="T23" fmla="*/ 123 h 123"/>
                <a:gd name="T24" fmla="*/ 57 w 127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3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6936" y="3383"/>
              <a:ext cx="25" cy="29"/>
            </a:xfrm>
            <a:custGeom>
              <a:avLst/>
              <a:gdLst>
                <a:gd name="T0" fmla="*/ 48 w 108"/>
                <a:gd name="T1" fmla="*/ 11 h 123"/>
                <a:gd name="T2" fmla="*/ 0 w 108"/>
                <a:gd name="T3" fmla="*/ 11 h 123"/>
                <a:gd name="T4" fmla="*/ 0 w 108"/>
                <a:gd name="T5" fmla="*/ 0 h 123"/>
                <a:gd name="T6" fmla="*/ 108 w 108"/>
                <a:gd name="T7" fmla="*/ 0 h 123"/>
                <a:gd name="T8" fmla="*/ 108 w 108"/>
                <a:gd name="T9" fmla="*/ 11 h 123"/>
                <a:gd name="T10" fmla="*/ 60 w 108"/>
                <a:gd name="T11" fmla="*/ 11 h 123"/>
                <a:gd name="T12" fmla="*/ 60 w 108"/>
                <a:gd name="T13" fmla="*/ 123 h 123"/>
                <a:gd name="T14" fmla="*/ 48 w 108"/>
                <a:gd name="T15" fmla="*/ 123 h 123"/>
                <a:gd name="T16" fmla="*/ 48 w 108"/>
                <a:gd name="T17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3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5" name="Freeform 36"/>
            <p:cNvSpPr>
              <a:spLocks noEditPoints="1"/>
            </p:cNvSpPr>
            <p:nvPr/>
          </p:nvSpPr>
          <p:spPr bwMode="auto">
            <a:xfrm>
              <a:off x="6967" y="3374"/>
              <a:ext cx="22" cy="38"/>
            </a:xfrm>
            <a:custGeom>
              <a:avLst/>
              <a:gdLst>
                <a:gd name="T0" fmla="*/ 66 w 95"/>
                <a:gd name="T1" fmla="*/ 0 h 161"/>
                <a:gd name="T2" fmla="*/ 80 w 95"/>
                <a:gd name="T3" fmla="*/ 0 h 161"/>
                <a:gd name="T4" fmla="*/ 56 w 95"/>
                <a:gd name="T5" fmla="*/ 25 h 161"/>
                <a:gd name="T6" fmla="*/ 42 w 95"/>
                <a:gd name="T7" fmla="*/ 25 h 161"/>
                <a:gd name="T8" fmla="*/ 18 w 95"/>
                <a:gd name="T9" fmla="*/ 0 h 161"/>
                <a:gd name="T10" fmla="*/ 31 w 95"/>
                <a:gd name="T11" fmla="*/ 0 h 161"/>
                <a:gd name="T12" fmla="*/ 49 w 95"/>
                <a:gd name="T13" fmla="*/ 18 h 161"/>
                <a:gd name="T14" fmla="*/ 66 w 95"/>
                <a:gd name="T15" fmla="*/ 0 h 161"/>
                <a:gd name="T16" fmla="*/ 0 w 95"/>
                <a:gd name="T17" fmla="*/ 38 h 161"/>
                <a:gd name="T18" fmla="*/ 95 w 95"/>
                <a:gd name="T19" fmla="*/ 38 h 161"/>
                <a:gd name="T20" fmla="*/ 95 w 95"/>
                <a:gd name="T21" fmla="*/ 49 h 161"/>
                <a:gd name="T22" fmla="*/ 13 w 95"/>
                <a:gd name="T23" fmla="*/ 49 h 161"/>
                <a:gd name="T24" fmla="*/ 13 w 95"/>
                <a:gd name="T25" fmla="*/ 92 h 161"/>
                <a:gd name="T26" fmla="*/ 89 w 95"/>
                <a:gd name="T27" fmla="*/ 92 h 161"/>
                <a:gd name="T28" fmla="*/ 89 w 95"/>
                <a:gd name="T29" fmla="*/ 104 h 161"/>
                <a:gd name="T30" fmla="*/ 13 w 95"/>
                <a:gd name="T31" fmla="*/ 104 h 161"/>
                <a:gd name="T32" fmla="*/ 13 w 95"/>
                <a:gd name="T33" fmla="*/ 149 h 161"/>
                <a:gd name="T34" fmla="*/ 95 w 95"/>
                <a:gd name="T35" fmla="*/ 149 h 161"/>
                <a:gd name="T36" fmla="*/ 95 w 95"/>
                <a:gd name="T37" fmla="*/ 161 h 161"/>
                <a:gd name="T38" fmla="*/ 0 w 95"/>
                <a:gd name="T39" fmla="*/ 161 h 161"/>
                <a:gd name="T40" fmla="*/ 0 w 95"/>
                <a:gd name="T41" fmla="*/ 3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161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6998" y="3383"/>
              <a:ext cx="20" cy="29"/>
            </a:xfrm>
            <a:custGeom>
              <a:avLst/>
              <a:gdLst>
                <a:gd name="T0" fmla="*/ 0 w 90"/>
                <a:gd name="T1" fmla="*/ 0 h 123"/>
                <a:gd name="T2" fmla="*/ 12 w 90"/>
                <a:gd name="T3" fmla="*/ 0 h 123"/>
                <a:gd name="T4" fmla="*/ 12 w 90"/>
                <a:gd name="T5" fmla="*/ 111 h 123"/>
                <a:gd name="T6" fmla="*/ 90 w 90"/>
                <a:gd name="T7" fmla="*/ 111 h 123"/>
                <a:gd name="T8" fmla="*/ 90 w 90"/>
                <a:gd name="T9" fmla="*/ 123 h 123"/>
                <a:gd name="T10" fmla="*/ 0 w 90"/>
                <a:gd name="T11" fmla="*/ 123 h 123"/>
                <a:gd name="T12" fmla="*/ 0 w 90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23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7" name="Freeform 38"/>
            <p:cNvSpPr>
              <a:spLocks noEditPoints="1"/>
            </p:cNvSpPr>
            <p:nvPr/>
          </p:nvSpPr>
          <p:spPr bwMode="auto">
            <a:xfrm>
              <a:off x="7021" y="3382"/>
              <a:ext cx="30" cy="31"/>
            </a:xfrm>
            <a:custGeom>
              <a:avLst/>
              <a:gdLst>
                <a:gd name="T0" fmla="*/ 117 w 130"/>
                <a:gd name="T1" fmla="*/ 65 h 130"/>
                <a:gd name="T2" fmla="*/ 65 w 130"/>
                <a:gd name="T3" fmla="*/ 12 h 130"/>
                <a:gd name="T4" fmla="*/ 13 w 130"/>
                <a:gd name="T5" fmla="*/ 65 h 130"/>
                <a:gd name="T6" fmla="*/ 65 w 130"/>
                <a:gd name="T7" fmla="*/ 118 h 130"/>
                <a:gd name="T8" fmla="*/ 117 w 130"/>
                <a:gd name="T9" fmla="*/ 65 h 130"/>
                <a:gd name="T10" fmla="*/ 65 w 130"/>
                <a:gd name="T11" fmla="*/ 130 h 130"/>
                <a:gd name="T12" fmla="*/ 0 w 130"/>
                <a:gd name="T13" fmla="*/ 65 h 130"/>
                <a:gd name="T14" fmla="*/ 65 w 130"/>
                <a:gd name="T15" fmla="*/ 0 h 130"/>
                <a:gd name="T16" fmla="*/ 130 w 130"/>
                <a:gd name="T17" fmla="*/ 65 h 130"/>
                <a:gd name="T18" fmla="*/ 65 w 130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3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7056" y="3383"/>
              <a:ext cx="29" cy="29"/>
            </a:xfrm>
            <a:custGeom>
              <a:avLst/>
              <a:gdLst>
                <a:gd name="T0" fmla="*/ 0 w 126"/>
                <a:gd name="T1" fmla="*/ 0 h 123"/>
                <a:gd name="T2" fmla="*/ 13 w 126"/>
                <a:gd name="T3" fmla="*/ 0 h 123"/>
                <a:gd name="T4" fmla="*/ 63 w 126"/>
                <a:gd name="T5" fmla="*/ 112 h 123"/>
                <a:gd name="T6" fmla="*/ 112 w 126"/>
                <a:gd name="T7" fmla="*/ 0 h 123"/>
                <a:gd name="T8" fmla="*/ 126 w 126"/>
                <a:gd name="T9" fmla="*/ 0 h 123"/>
                <a:gd name="T10" fmla="*/ 71 w 126"/>
                <a:gd name="T11" fmla="*/ 123 h 123"/>
                <a:gd name="T12" fmla="*/ 55 w 126"/>
                <a:gd name="T13" fmla="*/ 123 h 123"/>
                <a:gd name="T14" fmla="*/ 0 w 126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" h="123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9" name="Freeform 40"/>
            <p:cNvSpPr>
              <a:spLocks noEditPoints="1"/>
            </p:cNvSpPr>
            <p:nvPr/>
          </p:nvSpPr>
          <p:spPr bwMode="auto">
            <a:xfrm>
              <a:off x="7088" y="3374"/>
              <a:ext cx="27" cy="38"/>
            </a:xfrm>
            <a:custGeom>
              <a:avLst/>
              <a:gdLst>
                <a:gd name="T0" fmla="*/ 71 w 118"/>
                <a:gd name="T1" fmla="*/ 0 h 161"/>
                <a:gd name="T2" fmla="*/ 86 w 118"/>
                <a:gd name="T3" fmla="*/ 0 h 161"/>
                <a:gd name="T4" fmla="*/ 66 w 118"/>
                <a:gd name="T5" fmla="*/ 25 h 161"/>
                <a:gd name="T6" fmla="*/ 56 w 118"/>
                <a:gd name="T7" fmla="*/ 25 h 161"/>
                <a:gd name="T8" fmla="*/ 71 w 118"/>
                <a:gd name="T9" fmla="*/ 0 h 161"/>
                <a:gd name="T10" fmla="*/ 53 w 118"/>
                <a:gd name="T11" fmla="*/ 108 h 161"/>
                <a:gd name="T12" fmla="*/ 0 w 118"/>
                <a:gd name="T13" fmla="*/ 38 h 161"/>
                <a:gd name="T14" fmla="*/ 15 w 118"/>
                <a:gd name="T15" fmla="*/ 38 h 161"/>
                <a:gd name="T16" fmla="*/ 59 w 118"/>
                <a:gd name="T17" fmla="*/ 98 h 161"/>
                <a:gd name="T18" fmla="*/ 103 w 118"/>
                <a:gd name="T19" fmla="*/ 38 h 161"/>
                <a:gd name="T20" fmla="*/ 118 w 118"/>
                <a:gd name="T21" fmla="*/ 38 h 161"/>
                <a:gd name="T22" fmla="*/ 65 w 118"/>
                <a:gd name="T23" fmla="*/ 108 h 161"/>
                <a:gd name="T24" fmla="*/ 65 w 118"/>
                <a:gd name="T25" fmla="*/ 161 h 161"/>
                <a:gd name="T26" fmla="*/ 53 w 118"/>
                <a:gd name="T27" fmla="*/ 161 h 161"/>
                <a:gd name="T28" fmla="*/ 53 w 118"/>
                <a:gd name="T29" fmla="*/ 10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61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0" name="Freeform 41"/>
            <p:cNvSpPr>
              <a:spLocks/>
            </p:cNvSpPr>
            <p:nvPr/>
          </p:nvSpPr>
          <p:spPr bwMode="auto">
            <a:xfrm>
              <a:off x="7121" y="3382"/>
              <a:ext cx="29" cy="31"/>
            </a:xfrm>
            <a:custGeom>
              <a:avLst/>
              <a:gdLst>
                <a:gd name="T0" fmla="*/ 64 w 124"/>
                <a:gd name="T1" fmla="*/ 12 h 130"/>
                <a:gd name="T2" fmla="*/ 12 w 124"/>
                <a:gd name="T3" fmla="*/ 65 h 130"/>
                <a:gd name="T4" fmla="*/ 62 w 124"/>
                <a:gd name="T5" fmla="*/ 118 h 130"/>
                <a:gd name="T6" fmla="*/ 111 w 124"/>
                <a:gd name="T7" fmla="*/ 81 h 130"/>
                <a:gd name="T8" fmla="*/ 124 w 124"/>
                <a:gd name="T9" fmla="*/ 81 h 130"/>
                <a:gd name="T10" fmla="*/ 62 w 124"/>
                <a:gd name="T11" fmla="*/ 130 h 130"/>
                <a:gd name="T12" fmla="*/ 0 w 124"/>
                <a:gd name="T13" fmla="*/ 65 h 130"/>
                <a:gd name="T14" fmla="*/ 65 w 124"/>
                <a:gd name="T15" fmla="*/ 0 h 130"/>
                <a:gd name="T16" fmla="*/ 122 w 124"/>
                <a:gd name="T17" fmla="*/ 44 h 130"/>
                <a:gd name="T18" fmla="*/ 109 w 124"/>
                <a:gd name="T19" fmla="*/ 44 h 130"/>
                <a:gd name="T20" fmla="*/ 64 w 124"/>
                <a:gd name="T21" fmla="*/ 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3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1" name="Freeform 42"/>
            <p:cNvSpPr>
              <a:spLocks/>
            </p:cNvSpPr>
            <p:nvPr/>
          </p:nvSpPr>
          <p:spPr bwMode="auto">
            <a:xfrm>
              <a:off x="7157" y="3383"/>
              <a:ext cx="24" cy="29"/>
            </a:xfrm>
            <a:custGeom>
              <a:avLst/>
              <a:gdLst>
                <a:gd name="T0" fmla="*/ 0 w 105"/>
                <a:gd name="T1" fmla="*/ 0 h 123"/>
                <a:gd name="T2" fmla="*/ 12 w 105"/>
                <a:gd name="T3" fmla="*/ 0 h 123"/>
                <a:gd name="T4" fmla="*/ 12 w 105"/>
                <a:gd name="T5" fmla="*/ 51 h 123"/>
                <a:gd name="T6" fmla="*/ 93 w 105"/>
                <a:gd name="T7" fmla="*/ 51 h 123"/>
                <a:gd name="T8" fmla="*/ 93 w 105"/>
                <a:gd name="T9" fmla="*/ 0 h 123"/>
                <a:gd name="T10" fmla="*/ 105 w 105"/>
                <a:gd name="T11" fmla="*/ 0 h 123"/>
                <a:gd name="T12" fmla="*/ 105 w 105"/>
                <a:gd name="T13" fmla="*/ 123 h 123"/>
                <a:gd name="T14" fmla="*/ 93 w 105"/>
                <a:gd name="T15" fmla="*/ 123 h 123"/>
                <a:gd name="T16" fmla="*/ 93 w 105"/>
                <a:gd name="T17" fmla="*/ 63 h 123"/>
                <a:gd name="T18" fmla="*/ 12 w 105"/>
                <a:gd name="T19" fmla="*/ 63 h 123"/>
                <a:gd name="T20" fmla="*/ 12 w 105"/>
                <a:gd name="T21" fmla="*/ 123 h 123"/>
                <a:gd name="T22" fmla="*/ 0 w 105"/>
                <a:gd name="T23" fmla="*/ 123 h 123"/>
                <a:gd name="T24" fmla="*/ 0 w 10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3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2" name="Freeform 43"/>
            <p:cNvSpPr>
              <a:spLocks noEditPoints="1"/>
            </p:cNvSpPr>
            <p:nvPr/>
          </p:nvSpPr>
          <p:spPr bwMode="auto">
            <a:xfrm>
              <a:off x="7190" y="3382"/>
              <a:ext cx="30" cy="31"/>
            </a:xfrm>
            <a:custGeom>
              <a:avLst/>
              <a:gdLst>
                <a:gd name="T0" fmla="*/ 117 w 130"/>
                <a:gd name="T1" fmla="*/ 65 h 130"/>
                <a:gd name="T2" fmla="*/ 65 w 130"/>
                <a:gd name="T3" fmla="*/ 12 h 130"/>
                <a:gd name="T4" fmla="*/ 13 w 130"/>
                <a:gd name="T5" fmla="*/ 65 h 130"/>
                <a:gd name="T6" fmla="*/ 65 w 130"/>
                <a:gd name="T7" fmla="*/ 118 h 130"/>
                <a:gd name="T8" fmla="*/ 117 w 130"/>
                <a:gd name="T9" fmla="*/ 65 h 130"/>
                <a:gd name="T10" fmla="*/ 65 w 130"/>
                <a:gd name="T11" fmla="*/ 130 h 130"/>
                <a:gd name="T12" fmla="*/ 0 w 130"/>
                <a:gd name="T13" fmla="*/ 65 h 130"/>
                <a:gd name="T14" fmla="*/ 65 w 130"/>
                <a:gd name="T15" fmla="*/ 0 h 130"/>
                <a:gd name="T16" fmla="*/ 130 w 130"/>
                <a:gd name="T17" fmla="*/ 65 h 130"/>
                <a:gd name="T18" fmla="*/ 65 w 130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3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7224" y="3383"/>
              <a:ext cx="29" cy="29"/>
            </a:xfrm>
            <a:custGeom>
              <a:avLst/>
              <a:gdLst>
                <a:gd name="T0" fmla="*/ 0 w 126"/>
                <a:gd name="T1" fmla="*/ 0 h 123"/>
                <a:gd name="T2" fmla="*/ 13 w 126"/>
                <a:gd name="T3" fmla="*/ 0 h 123"/>
                <a:gd name="T4" fmla="*/ 63 w 126"/>
                <a:gd name="T5" fmla="*/ 112 h 123"/>
                <a:gd name="T6" fmla="*/ 113 w 126"/>
                <a:gd name="T7" fmla="*/ 0 h 123"/>
                <a:gd name="T8" fmla="*/ 126 w 126"/>
                <a:gd name="T9" fmla="*/ 0 h 123"/>
                <a:gd name="T10" fmla="*/ 71 w 126"/>
                <a:gd name="T11" fmla="*/ 123 h 123"/>
                <a:gd name="T12" fmla="*/ 55 w 126"/>
                <a:gd name="T13" fmla="*/ 123 h 123"/>
                <a:gd name="T14" fmla="*/ 0 w 126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" h="123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4" name="Freeform 45"/>
            <p:cNvSpPr>
              <a:spLocks/>
            </p:cNvSpPr>
            <p:nvPr/>
          </p:nvSpPr>
          <p:spPr bwMode="auto">
            <a:xfrm>
              <a:off x="7257" y="3383"/>
              <a:ext cx="27" cy="29"/>
            </a:xfrm>
            <a:custGeom>
              <a:avLst/>
              <a:gdLst>
                <a:gd name="T0" fmla="*/ 53 w 118"/>
                <a:gd name="T1" fmla="*/ 70 h 123"/>
                <a:gd name="T2" fmla="*/ 0 w 118"/>
                <a:gd name="T3" fmla="*/ 0 h 123"/>
                <a:gd name="T4" fmla="*/ 15 w 118"/>
                <a:gd name="T5" fmla="*/ 0 h 123"/>
                <a:gd name="T6" fmla="*/ 59 w 118"/>
                <a:gd name="T7" fmla="*/ 60 h 123"/>
                <a:gd name="T8" fmla="*/ 103 w 118"/>
                <a:gd name="T9" fmla="*/ 0 h 123"/>
                <a:gd name="T10" fmla="*/ 118 w 118"/>
                <a:gd name="T11" fmla="*/ 0 h 123"/>
                <a:gd name="T12" fmla="*/ 65 w 118"/>
                <a:gd name="T13" fmla="*/ 70 h 123"/>
                <a:gd name="T14" fmla="*/ 65 w 118"/>
                <a:gd name="T15" fmla="*/ 123 h 123"/>
                <a:gd name="T16" fmla="*/ 53 w 118"/>
                <a:gd name="T17" fmla="*/ 123 h 123"/>
                <a:gd name="T18" fmla="*/ 53 w 118"/>
                <a:gd name="T19" fmla="*/ 7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23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5" name="Rectangle 46"/>
            <p:cNvSpPr>
              <a:spLocks noChangeArrowheads="1"/>
            </p:cNvSpPr>
            <p:nvPr/>
          </p:nvSpPr>
          <p:spPr bwMode="auto"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6" name="Rectangle 47"/>
            <p:cNvSpPr>
              <a:spLocks noChangeArrowheads="1"/>
            </p:cNvSpPr>
            <p:nvPr/>
          </p:nvSpPr>
          <p:spPr bwMode="auto"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7" name="Freeform 48"/>
            <p:cNvSpPr>
              <a:spLocks/>
            </p:cNvSpPr>
            <p:nvPr/>
          </p:nvSpPr>
          <p:spPr bwMode="auto">
            <a:xfrm>
              <a:off x="4487" y="3091"/>
              <a:ext cx="40" cy="39"/>
            </a:xfrm>
            <a:custGeom>
              <a:avLst/>
              <a:gdLst>
                <a:gd name="T0" fmla="*/ 33 w 174"/>
                <a:gd name="T1" fmla="*/ 166 h 166"/>
                <a:gd name="T2" fmla="*/ 87 w 174"/>
                <a:gd name="T3" fmla="*/ 127 h 166"/>
                <a:gd name="T4" fmla="*/ 140 w 174"/>
                <a:gd name="T5" fmla="*/ 166 h 166"/>
                <a:gd name="T6" fmla="*/ 120 w 174"/>
                <a:gd name="T7" fmla="*/ 103 h 166"/>
                <a:gd name="T8" fmla="*/ 174 w 174"/>
                <a:gd name="T9" fmla="*/ 64 h 166"/>
                <a:gd name="T10" fmla="*/ 107 w 174"/>
                <a:gd name="T11" fmla="*/ 64 h 166"/>
                <a:gd name="T12" fmla="*/ 87 w 174"/>
                <a:gd name="T13" fmla="*/ 0 h 166"/>
                <a:gd name="T14" fmla="*/ 66 w 174"/>
                <a:gd name="T15" fmla="*/ 64 h 166"/>
                <a:gd name="T16" fmla="*/ 0 w 174"/>
                <a:gd name="T17" fmla="*/ 64 h 166"/>
                <a:gd name="T18" fmla="*/ 54 w 174"/>
                <a:gd name="T19" fmla="*/ 103 h 166"/>
                <a:gd name="T20" fmla="*/ 33 w 174"/>
                <a:gd name="T2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8" name="Freeform 49"/>
            <p:cNvSpPr>
              <a:spLocks/>
            </p:cNvSpPr>
            <p:nvPr/>
          </p:nvSpPr>
          <p:spPr bwMode="auto">
            <a:xfrm>
              <a:off x="4423" y="3108"/>
              <a:ext cx="40" cy="39"/>
            </a:xfrm>
            <a:custGeom>
              <a:avLst/>
              <a:gdLst>
                <a:gd name="T0" fmla="*/ 34 w 175"/>
                <a:gd name="T1" fmla="*/ 166 h 166"/>
                <a:gd name="T2" fmla="*/ 87 w 175"/>
                <a:gd name="T3" fmla="*/ 127 h 166"/>
                <a:gd name="T4" fmla="*/ 141 w 175"/>
                <a:gd name="T5" fmla="*/ 166 h 166"/>
                <a:gd name="T6" fmla="*/ 120 w 175"/>
                <a:gd name="T7" fmla="*/ 103 h 166"/>
                <a:gd name="T8" fmla="*/ 175 w 175"/>
                <a:gd name="T9" fmla="*/ 64 h 166"/>
                <a:gd name="T10" fmla="*/ 108 w 175"/>
                <a:gd name="T11" fmla="*/ 64 h 166"/>
                <a:gd name="T12" fmla="*/ 87 w 175"/>
                <a:gd name="T13" fmla="*/ 0 h 166"/>
                <a:gd name="T14" fmla="*/ 67 w 175"/>
                <a:gd name="T15" fmla="*/ 64 h 166"/>
                <a:gd name="T16" fmla="*/ 0 w 175"/>
                <a:gd name="T17" fmla="*/ 64 h 166"/>
                <a:gd name="T18" fmla="*/ 54 w 175"/>
                <a:gd name="T19" fmla="*/ 103 h 166"/>
                <a:gd name="T20" fmla="*/ 34 w 175"/>
                <a:gd name="T2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4377" y="3156"/>
              <a:ext cx="40" cy="39"/>
            </a:xfrm>
            <a:custGeom>
              <a:avLst/>
              <a:gdLst>
                <a:gd name="T0" fmla="*/ 88 w 175"/>
                <a:gd name="T1" fmla="*/ 0 h 166"/>
                <a:gd name="T2" fmla="*/ 67 w 175"/>
                <a:gd name="T3" fmla="*/ 64 h 166"/>
                <a:gd name="T4" fmla="*/ 0 w 175"/>
                <a:gd name="T5" fmla="*/ 64 h 166"/>
                <a:gd name="T6" fmla="*/ 55 w 175"/>
                <a:gd name="T7" fmla="*/ 103 h 166"/>
                <a:gd name="T8" fmla="*/ 34 w 175"/>
                <a:gd name="T9" fmla="*/ 166 h 166"/>
                <a:gd name="T10" fmla="*/ 88 w 175"/>
                <a:gd name="T11" fmla="*/ 127 h 166"/>
                <a:gd name="T12" fmla="*/ 141 w 175"/>
                <a:gd name="T13" fmla="*/ 166 h 166"/>
                <a:gd name="T14" fmla="*/ 121 w 175"/>
                <a:gd name="T15" fmla="*/ 103 h 166"/>
                <a:gd name="T16" fmla="*/ 175 w 175"/>
                <a:gd name="T17" fmla="*/ 64 h 166"/>
                <a:gd name="T18" fmla="*/ 108 w 175"/>
                <a:gd name="T19" fmla="*/ 64 h 166"/>
                <a:gd name="T20" fmla="*/ 88 w 175"/>
                <a:gd name="T2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4360" y="3221"/>
              <a:ext cx="40" cy="38"/>
            </a:xfrm>
            <a:custGeom>
              <a:avLst/>
              <a:gdLst>
                <a:gd name="T0" fmla="*/ 88 w 175"/>
                <a:gd name="T1" fmla="*/ 127 h 166"/>
                <a:gd name="T2" fmla="*/ 141 w 175"/>
                <a:gd name="T3" fmla="*/ 166 h 166"/>
                <a:gd name="T4" fmla="*/ 121 w 175"/>
                <a:gd name="T5" fmla="*/ 102 h 166"/>
                <a:gd name="T6" fmla="*/ 175 w 175"/>
                <a:gd name="T7" fmla="*/ 63 h 166"/>
                <a:gd name="T8" fmla="*/ 108 w 175"/>
                <a:gd name="T9" fmla="*/ 63 h 166"/>
                <a:gd name="T10" fmla="*/ 88 w 175"/>
                <a:gd name="T11" fmla="*/ 0 h 166"/>
                <a:gd name="T12" fmla="*/ 67 w 175"/>
                <a:gd name="T13" fmla="*/ 64 h 166"/>
                <a:gd name="T14" fmla="*/ 0 w 175"/>
                <a:gd name="T15" fmla="*/ 63 h 166"/>
                <a:gd name="T16" fmla="*/ 54 w 175"/>
                <a:gd name="T17" fmla="*/ 102 h 166"/>
                <a:gd name="T18" fmla="*/ 34 w 175"/>
                <a:gd name="T19" fmla="*/ 166 h 166"/>
                <a:gd name="T20" fmla="*/ 88 w 175"/>
                <a:gd name="T21" fmla="*/ 12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1" name="Freeform 52"/>
            <p:cNvSpPr>
              <a:spLocks/>
            </p:cNvSpPr>
            <p:nvPr/>
          </p:nvSpPr>
          <p:spPr bwMode="auto">
            <a:xfrm>
              <a:off x="4377" y="3285"/>
              <a:ext cx="40" cy="39"/>
            </a:xfrm>
            <a:custGeom>
              <a:avLst/>
              <a:gdLst>
                <a:gd name="T0" fmla="*/ 108 w 175"/>
                <a:gd name="T1" fmla="*/ 64 h 166"/>
                <a:gd name="T2" fmla="*/ 88 w 175"/>
                <a:gd name="T3" fmla="*/ 0 h 166"/>
                <a:gd name="T4" fmla="*/ 67 w 175"/>
                <a:gd name="T5" fmla="*/ 64 h 166"/>
                <a:gd name="T6" fmla="*/ 0 w 175"/>
                <a:gd name="T7" fmla="*/ 64 h 166"/>
                <a:gd name="T8" fmla="*/ 55 w 175"/>
                <a:gd name="T9" fmla="*/ 103 h 166"/>
                <a:gd name="T10" fmla="*/ 34 w 175"/>
                <a:gd name="T11" fmla="*/ 166 h 166"/>
                <a:gd name="T12" fmla="*/ 88 w 175"/>
                <a:gd name="T13" fmla="*/ 127 h 166"/>
                <a:gd name="T14" fmla="*/ 141 w 175"/>
                <a:gd name="T15" fmla="*/ 166 h 166"/>
                <a:gd name="T16" fmla="*/ 121 w 175"/>
                <a:gd name="T17" fmla="*/ 103 h 166"/>
                <a:gd name="T18" fmla="*/ 175 w 175"/>
                <a:gd name="T19" fmla="*/ 64 h 166"/>
                <a:gd name="T20" fmla="*/ 108 w 175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2" name="Freeform 53"/>
            <p:cNvSpPr>
              <a:spLocks/>
            </p:cNvSpPr>
            <p:nvPr/>
          </p:nvSpPr>
          <p:spPr bwMode="auto">
            <a:xfrm>
              <a:off x="4423" y="3333"/>
              <a:ext cx="40" cy="39"/>
            </a:xfrm>
            <a:custGeom>
              <a:avLst/>
              <a:gdLst>
                <a:gd name="T0" fmla="*/ 108 w 175"/>
                <a:gd name="T1" fmla="*/ 63 h 166"/>
                <a:gd name="T2" fmla="*/ 88 w 175"/>
                <a:gd name="T3" fmla="*/ 0 h 166"/>
                <a:gd name="T4" fmla="*/ 67 w 175"/>
                <a:gd name="T5" fmla="*/ 64 h 166"/>
                <a:gd name="T6" fmla="*/ 0 w 175"/>
                <a:gd name="T7" fmla="*/ 63 h 166"/>
                <a:gd name="T8" fmla="*/ 55 w 175"/>
                <a:gd name="T9" fmla="*/ 102 h 166"/>
                <a:gd name="T10" fmla="*/ 34 w 175"/>
                <a:gd name="T11" fmla="*/ 166 h 166"/>
                <a:gd name="T12" fmla="*/ 88 w 175"/>
                <a:gd name="T13" fmla="*/ 127 h 166"/>
                <a:gd name="T14" fmla="*/ 141 w 175"/>
                <a:gd name="T15" fmla="*/ 166 h 166"/>
                <a:gd name="T16" fmla="*/ 121 w 175"/>
                <a:gd name="T17" fmla="*/ 102 h 166"/>
                <a:gd name="T18" fmla="*/ 175 w 175"/>
                <a:gd name="T19" fmla="*/ 63 h 166"/>
                <a:gd name="T20" fmla="*/ 108 w 175"/>
                <a:gd name="T21" fmla="*/ 6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3" name="Freeform 54"/>
            <p:cNvSpPr>
              <a:spLocks/>
            </p:cNvSpPr>
            <p:nvPr/>
          </p:nvSpPr>
          <p:spPr bwMode="auto">
            <a:xfrm>
              <a:off x="4487" y="3350"/>
              <a:ext cx="40" cy="39"/>
            </a:xfrm>
            <a:custGeom>
              <a:avLst/>
              <a:gdLst>
                <a:gd name="T0" fmla="*/ 107 w 174"/>
                <a:gd name="T1" fmla="*/ 64 h 166"/>
                <a:gd name="T2" fmla="*/ 87 w 174"/>
                <a:gd name="T3" fmla="*/ 0 h 166"/>
                <a:gd name="T4" fmla="*/ 66 w 174"/>
                <a:gd name="T5" fmla="*/ 64 h 166"/>
                <a:gd name="T6" fmla="*/ 0 w 174"/>
                <a:gd name="T7" fmla="*/ 64 h 166"/>
                <a:gd name="T8" fmla="*/ 54 w 174"/>
                <a:gd name="T9" fmla="*/ 103 h 166"/>
                <a:gd name="T10" fmla="*/ 34 w 174"/>
                <a:gd name="T11" fmla="*/ 166 h 166"/>
                <a:gd name="T12" fmla="*/ 87 w 174"/>
                <a:gd name="T13" fmla="*/ 127 h 166"/>
                <a:gd name="T14" fmla="*/ 140 w 174"/>
                <a:gd name="T15" fmla="*/ 166 h 166"/>
                <a:gd name="T16" fmla="*/ 120 w 174"/>
                <a:gd name="T17" fmla="*/ 103 h 166"/>
                <a:gd name="T18" fmla="*/ 174 w 174"/>
                <a:gd name="T19" fmla="*/ 64 h 166"/>
                <a:gd name="T20" fmla="*/ 107 w 174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4" name="Freeform 55"/>
            <p:cNvSpPr>
              <a:spLocks/>
            </p:cNvSpPr>
            <p:nvPr/>
          </p:nvSpPr>
          <p:spPr bwMode="auto">
            <a:xfrm>
              <a:off x="4550" y="3333"/>
              <a:ext cx="40" cy="39"/>
            </a:xfrm>
            <a:custGeom>
              <a:avLst/>
              <a:gdLst>
                <a:gd name="T0" fmla="*/ 108 w 175"/>
                <a:gd name="T1" fmla="*/ 63 h 166"/>
                <a:gd name="T2" fmla="*/ 87 w 175"/>
                <a:gd name="T3" fmla="*/ 0 h 166"/>
                <a:gd name="T4" fmla="*/ 67 w 175"/>
                <a:gd name="T5" fmla="*/ 64 h 166"/>
                <a:gd name="T6" fmla="*/ 0 w 175"/>
                <a:gd name="T7" fmla="*/ 63 h 166"/>
                <a:gd name="T8" fmla="*/ 54 w 175"/>
                <a:gd name="T9" fmla="*/ 102 h 166"/>
                <a:gd name="T10" fmla="*/ 34 w 175"/>
                <a:gd name="T11" fmla="*/ 166 h 166"/>
                <a:gd name="T12" fmla="*/ 87 w 175"/>
                <a:gd name="T13" fmla="*/ 127 h 166"/>
                <a:gd name="T14" fmla="*/ 141 w 175"/>
                <a:gd name="T15" fmla="*/ 166 h 166"/>
                <a:gd name="T16" fmla="*/ 120 w 175"/>
                <a:gd name="T17" fmla="*/ 102 h 166"/>
                <a:gd name="T18" fmla="*/ 175 w 175"/>
                <a:gd name="T19" fmla="*/ 63 h 166"/>
                <a:gd name="T20" fmla="*/ 108 w 175"/>
                <a:gd name="T21" fmla="*/ 6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5" name="Freeform 56"/>
            <p:cNvSpPr>
              <a:spLocks/>
            </p:cNvSpPr>
            <p:nvPr/>
          </p:nvSpPr>
          <p:spPr bwMode="auto">
            <a:xfrm>
              <a:off x="4596" y="3285"/>
              <a:ext cx="40" cy="39"/>
            </a:xfrm>
            <a:custGeom>
              <a:avLst/>
              <a:gdLst>
                <a:gd name="T0" fmla="*/ 108 w 174"/>
                <a:gd name="T1" fmla="*/ 64 h 166"/>
                <a:gd name="T2" fmla="*/ 87 w 174"/>
                <a:gd name="T3" fmla="*/ 0 h 166"/>
                <a:gd name="T4" fmla="*/ 67 w 174"/>
                <a:gd name="T5" fmla="*/ 64 h 166"/>
                <a:gd name="T6" fmla="*/ 0 w 174"/>
                <a:gd name="T7" fmla="*/ 64 h 166"/>
                <a:gd name="T8" fmla="*/ 54 w 174"/>
                <a:gd name="T9" fmla="*/ 103 h 166"/>
                <a:gd name="T10" fmla="*/ 34 w 174"/>
                <a:gd name="T11" fmla="*/ 166 h 166"/>
                <a:gd name="T12" fmla="*/ 87 w 174"/>
                <a:gd name="T13" fmla="*/ 127 h 166"/>
                <a:gd name="T14" fmla="*/ 141 w 174"/>
                <a:gd name="T15" fmla="*/ 166 h 166"/>
                <a:gd name="T16" fmla="*/ 120 w 174"/>
                <a:gd name="T17" fmla="*/ 103 h 166"/>
                <a:gd name="T18" fmla="*/ 174 w 174"/>
                <a:gd name="T19" fmla="*/ 64 h 166"/>
                <a:gd name="T20" fmla="*/ 108 w 174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6" name="Freeform 57"/>
            <p:cNvSpPr>
              <a:spLocks/>
            </p:cNvSpPr>
            <p:nvPr/>
          </p:nvSpPr>
          <p:spPr bwMode="auto">
            <a:xfrm>
              <a:off x="4613" y="3220"/>
              <a:ext cx="40" cy="39"/>
            </a:xfrm>
            <a:custGeom>
              <a:avLst/>
              <a:gdLst>
                <a:gd name="T0" fmla="*/ 175 w 175"/>
                <a:gd name="T1" fmla="*/ 64 h 166"/>
                <a:gd name="T2" fmla="*/ 108 w 175"/>
                <a:gd name="T3" fmla="*/ 64 h 166"/>
                <a:gd name="T4" fmla="*/ 88 w 175"/>
                <a:gd name="T5" fmla="*/ 0 h 166"/>
                <a:gd name="T6" fmla="*/ 67 w 175"/>
                <a:gd name="T7" fmla="*/ 64 h 166"/>
                <a:gd name="T8" fmla="*/ 0 w 175"/>
                <a:gd name="T9" fmla="*/ 64 h 166"/>
                <a:gd name="T10" fmla="*/ 54 w 175"/>
                <a:gd name="T11" fmla="*/ 103 h 166"/>
                <a:gd name="T12" fmla="*/ 34 w 175"/>
                <a:gd name="T13" fmla="*/ 166 h 166"/>
                <a:gd name="T14" fmla="*/ 88 w 175"/>
                <a:gd name="T15" fmla="*/ 127 h 166"/>
                <a:gd name="T16" fmla="*/ 141 w 175"/>
                <a:gd name="T17" fmla="*/ 166 h 166"/>
                <a:gd name="T18" fmla="*/ 121 w 175"/>
                <a:gd name="T19" fmla="*/ 103 h 166"/>
                <a:gd name="T20" fmla="*/ 175 w 175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7" name="Freeform 58"/>
            <p:cNvSpPr>
              <a:spLocks/>
            </p:cNvSpPr>
            <p:nvPr/>
          </p:nvSpPr>
          <p:spPr bwMode="auto">
            <a:xfrm>
              <a:off x="4596" y="3156"/>
              <a:ext cx="40" cy="38"/>
            </a:xfrm>
            <a:custGeom>
              <a:avLst/>
              <a:gdLst>
                <a:gd name="T0" fmla="*/ 34 w 174"/>
                <a:gd name="T1" fmla="*/ 165 h 165"/>
                <a:gd name="T2" fmla="*/ 87 w 174"/>
                <a:gd name="T3" fmla="*/ 126 h 165"/>
                <a:gd name="T4" fmla="*/ 141 w 174"/>
                <a:gd name="T5" fmla="*/ 165 h 165"/>
                <a:gd name="T6" fmla="*/ 120 w 174"/>
                <a:gd name="T7" fmla="*/ 102 h 165"/>
                <a:gd name="T8" fmla="*/ 174 w 174"/>
                <a:gd name="T9" fmla="*/ 63 h 165"/>
                <a:gd name="T10" fmla="*/ 108 w 174"/>
                <a:gd name="T11" fmla="*/ 63 h 165"/>
                <a:gd name="T12" fmla="*/ 87 w 174"/>
                <a:gd name="T13" fmla="*/ 0 h 165"/>
                <a:gd name="T14" fmla="*/ 67 w 174"/>
                <a:gd name="T15" fmla="*/ 64 h 165"/>
                <a:gd name="T16" fmla="*/ 0 w 174"/>
                <a:gd name="T17" fmla="*/ 63 h 165"/>
                <a:gd name="T18" fmla="*/ 54 w 174"/>
                <a:gd name="T19" fmla="*/ 102 h 165"/>
                <a:gd name="T20" fmla="*/ 34 w 174"/>
                <a:gd name="T2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5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8" name="Freeform 59"/>
            <p:cNvSpPr>
              <a:spLocks/>
            </p:cNvSpPr>
            <p:nvPr/>
          </p:nvSpPr>
          <p:spPr bwMode="auto">
            <a:xfrm>
              <a:off x="4550" y="3108"/>
              <a:ext cx="40" cy="39"/>
            </a:xfrm>
            <a:custGeom>
              <a:avLst/>
              <a:gdLst>
                <a:gd name="T0" fmla="*/ 87 w 175"/>
                <a:gd name="T1" fmla="*/ 0 h 166"/>
                <a:gd name="T2" fmla="*/ 67 w 175"/>
                <a:gd name="T3" fmla="*/ 64 h 166"/>
                <a:gd name="T4" fmla="*/ 0 w 175"/>
                <a:gd name="T5" fmla="*/ 64 h 166"/>
                <a:gd name="T6" fmla="*/ 54 w 175"/>
                <a:gd name="T7" fmla="*/ 103 h 166"/>
                <a:gd name="T8" fmla="*/ 34 w 175"/>
                <a:gd name="T9" fmla="*/ 166 h 166"/>
                <a:gd name="T10" fmla="*/ 87 w 175"/>
                <a:gd name="T11" fmla="*/ 127 h 166"/>
                <a:gd name="T12" fmla="*/ 141 w 175"/>
                <a:gd name="T13" fmla="*/ 166 h 166"/>
                <a:gd name="T14" fmla="*/ 120 w 175"/>
                <a:gd name="T15" fmla="*/ 103 h 166"/>
                <a:gd name="T16" fmla="*/ 175 w 175"/>
                <a:gd name="T17" fmla="*/ 64 h 166"/>
                <a:gd name="T18" fmla="*/ 107 w 175"/>
                <a:gd name="T19" fmla="*/ 64 h 166"/>
                <a:gd name="T20" fmla="*/ 87 w 175"/>
                <a:gd name="T2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9" name="Freeform 60"/>
            <p:cNvSpPr>
              <a:spLocks/>
            </p:cNvSpPr>
            <p:nvPr/>
          </p:nvSpPr>
          <p:spPr bwMode="auto">
            <a:xfrm>
              <a:off x="4859" y="3103"/>
              <a:ext cx="38" cy="56"/>
            </a:xfrm>
            <a:custGeom>
              <a:avLst/>
              <a:gdLst>
                <a:gd name="T0" fmla="*/ 38 w 166"/>
                <a:gd name="T1" fmla="*/ 29 h 240"/>
                <a:gd name="T2" fmla="*/ 38 w 166"/>
                <a:gd name="T3" fmla="*/ 96 h 240"/>
                <a:gd name="T4" fmla="*/ 130 w 166"/>
                <a:gd name="T5" fmla="*/ 96 h 240"/>
                <a:gd name="T6" fmla="*/ 130 w 166"/>
                <a:gd name="T7" fmla="*/ 124 h 240"/>
                <a:gd name="T8" fmla="*/ 38 w 166"/>
                <a:gd name="T9" fmla="*/ 124 h 240"/>
                <a:gd name="T10" fmla="*/ 38 w 166"/>
                <a:gd name="T11" fmla="*/ 211 h 240"/>
                <a:gd name="T12" fmla="*/ 164 w 166"/>
                <a:gd name="T13" fmla="*/ 211 h 240"/>
                <a:gd name="T14" fmla="*/ 164 w 166"/>
                <a:gd name="T15" fmla="*/ 240 h 240"/>
                <a:gd name="T16" fmla="*/ 0 w 166"/>
                <a:gd name="T17" fmla="*/ 240 h 240"/>
                <a:gd name="T18" fmla="*/ 0 w 166"/>
                <a:gd name="T19" fmla="*/ 0 h 240"/>
                <a:gd name="T20" fmla="*/ 166 w 166"/>
                <a:gd name="T21" fmla="*/ 0 h 240"/>
                <a:gd name="T22" fmla="*/ 166 w 166"/>
                <a:gd name="T23" fmla="*/ 29 h 240"/>
                <a:gd name="T24" fmla="*/ 38 w 166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24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0" name="Freeform 61"/>
            <p:cNvSpPr>
              <a:spLocks/>
            </p:cNvSpPr>
            <p:nvPr/>
          </p:nvSpPr>
          <p:spPr bwMode="auto">
            <a:xfrm>
              <a:off x="4901" y="3103"/>
              <a:ext cx="51" cy="57"/>
            </a:xfrm>
            <a:custGeom>
              <a:avLst/>
              <a:gdLst>
                <a:gd name="T0" fmla="*/ 123 w 223"/>
                <a:gd name="T1" fmla="*/ 244 h 244"/>
                <a:gd name="T2" fmla="*/ 104 w 223"/>
                <a:gd name="T3" fmla="*/ 244 h 244"/>
                <a:gd name="T4" fmla="*/ 0 w 223"/>
                <a:gd name="T5" fmla="*/ 0 h 244"/>
                <a:gd name="T6" fmla="*/ 42 w 223"/>
                <a:gd name="T7" fmla="*/ 0 h 244"/>
                <a:gd name="T8" fmla="*/ 114 w 223"/>
                <a:gd name="T9" fmla="*/ 177 h 244"/>
                <a:gd name="T10" fmla="*/ 183 w 223"/>
                <a:gd name="T11" fmla="*/ 0 h 244"/>
                <a:gd name="T12" fmla="*/ 223 w 223"/>
                <a:gd name="T13" fmla="*/ 0 h 244"/>
                <a:gd name="T14" fmla="*/ 123 w 223"/>
                <a:gd name="T1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44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1" name="Freeform 62"/>
            <p:cNvSpPr>
              <a:spLocks noEditPoints="1"/>
            </p:cNvSpPr>
            <p:nvPr/>
          </p:nvSpPr>
          <p:spPr bwMode="auto">
            <a:xfrm>
              <a:off x="4960" y="3102"/>
              <a:ext cx="45" cy="57"/>
            </a:xfrm>
            <a:custGeom>
              <a:avLst/>
              <a:gdLst>
                <a:gd name="T0" fmla="*/ 152 w 196"/>
                <a:gd name="T1" fmla="*/ 243 h 243"/>
                <a:gd name="T2" fmla="*/ 78 w 196"/>
                <a:gd name="T3" fmla="*/ 140 h 243"/>
                <a:gd name="T4" fmla="*/ 38 w 196"/>
                <a:gd name="T5" fmla="*/ 138 h 243"/>
                <a:gd name="T6" fmla="*/ 38 w 196"/>
                <a:gd name="T7" fmla="*/ 243 h 243"/>
                <a:gd name="T8" fmla="*/ 0 w 196"/>
                <a:gd name="T9" fmla="*/ 243 h 243"/>
                <a:gd name="T10" fmla="*/ 0 w 196"/>
                <a:gd name="T11" fmla="*/ 3 h 243"/>
                <a:gd name="T12" fmla="*/ 30 w 196"/>
                <a:gd name="T13" fmla="*/ 2 h 243"/>
                <a:gd name="T14" fmla="*/ 69 w 196"/>
                <a:gd name="T15" fmla="*/ 0 h 243"/>
                <a:gd name="T16" fmla="*/ 169 w 196"/>
                <a:gd name="T17" fmla="*/ 69 h 243"/>
                <a:gd name="T18" fmla="*/ 153 w 196"/>
                <a:gd name="T19" fmla="*/ 110 h 243"/>
                <a:gd name="T20" fmla="*/ 115 w 196"/>
                <a:gd name="T21" fmla="*/ 133 h 243"/>
                <a:gd name="T22" fmla="*/ 196 w 196"/>
                <a:gd name="T23" fmla="*/ 243 h 243"/>
                <a:gd name="T24" fmla="*/ 152 w 196"/>
                <a:gd name="T25" fmla="*/ 243 h 243"/>
                <a:gd name="T26" fmla="*/ 38 w 196"/>
                <a:gd name="T27" fmla="*/ 32 h 243"/>
                <a:gd name="T28" fmla="*/ 38 w 196"/>
                <a:gd name="T29" fmla="*/ 111 h 243"/>
                <a:gd name="T30" fmla="*/ 65 w 196"/>
                <a:gd name="T31" fmla="*/ 112 h 243"/>
                <a:gd name="T32" fmla="*/ 114 w 196"/>
                <a:gd name="T33" fmla="*/ 103 h 243"/>
                <a:gd name="T34" fmla="*/ 130 w 196"/>
                <a:gd name="T35" fmla="*/ 69 h 243"/>
                <a:gd name="T36" fmla="*/ 113 w 196"/>
                <a:gd name="T37" fmla="*/ 40 h 243"/>
                <a:gd name="T38" fmla="*/ 60 w 196"/>
                <a:gd name="T39" fmla="*/ 31 h 243"/>
                <a:gd name="T40" fmla="*/ 38 w 196"/>
                <a:gd name="T41" fmla="*/ 3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243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2" name="Freeform 63"/>
            <p:cNvSpPr>
              <a:spLocks noEditPoints="1"/>
            </p:cNvSpPr>
            <p:nvPr/>
          </p:nvSpPr>
          <p:spPr bwMode="auto">
            <a:xfrm>
              <a:off x="5008" y="3102"/>
              <a:ext cx="53" cy="58"/>
            </a:xfrm>
            <a:custGeom>
              <a:avLst/>
              <a:gdLst>
                <a:gd name="T0" fmla="*/ 0 w 231"/>
                <a:gd name="T1" fmla="*/ 122 h 248"/>
                <a:gd name="T2" fmla="*/ 30 w 231"/>
                <a:gd name="T3" fmla="*/ 35 h 248"/>
                <a:gd name="T4" fmla="*/ 112 w 231"/>
                <a:gd name="T5" fmla="*/ 0 h 248"/>
                <a:gd name="T6" fmla="*/ 200 w 231"/>
                <a:gd name="T7" fmla="*/ 32 h 248"/>
                <a:gd name="T8" fmla="*/ 231 w 231"/>
                <a:gd name="T9" fmla="*/ 122 h 248"/>
                <a:gd name="T10" fmla="*/ 200 w 231"/>
                <a:gd name="T11" fmla="*/ 215 h 248"/>
                <a:gd name="T12" fmla="*/ 112 w 231"/>
                <a:gd name="T13" fmla="*/ 248 h 248"/>
                <a:gd name="T14" fmla="*/ 29 w 231"/>
                <a:gd name="T15" fmla="*/ 213 h 248"/>
                <a:gd name="T16" fmla="*/ 0 w 231"/>
                <a:gd name="T17" fmla="*/ 122 h 248"/>
                <a:gd name="T18" fmla="*/ 40 w 231"/>
                <a:gd name="T19" fmla="*/ 122 h 248"/>
                <a:gd name="T20" fmla="*/ 58 w 231"/>
                <a:gd name="T21" fmla="*/ 191 h 248"/>
                <a:gd name="T22" fmla="*/ 112 w 231"/>
                <a:gd name="T23" fmla="*/ 219 h 248"/>
                <a:gd name="T24" fmla="*/ 171 w 231"/>
                <a:gd name="T25" fmla="*/ 193 h 248"/>
                <a:gd name="T26" fmla="*/ 191 w 231"/>
                <a:gd name="T27" fmla="*/ 122 h 248"/>
                <a:gd name="T28" fmla="*/ 112 w 231"/>
                <a:gd name="T29" fmla="*/ 29 h 248"/>
                <a:gd name="T30" fmla="*/ 58 w 231"/>
                <a:gd name="T31" fmla="*/ 54 h 248"/>
                <a:gd name="T32" fmla="*/ 40 w 231"/>
                <a:gd name="T33" fmla="*/ 12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248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3" name="Freeform 64"/>
            <p:cNvSpPr>
              <a:spLocks noEditPoints="1"/>
            </p:cNvSpPr>
            <p:nvPr/>
          </p:nvSpPr>
          <p:spPr bwMode="auto">
            <a:xfrm>
              <a:off x="5071" y="3103"/>
              <a:ext cx="39" cy="56"/>
            </a:xfrm>
            <a:custGeom>
              <a:avLst/>
              <a:gdLst>
                <a:gd name="T0" fmla="*/ 38 w 173"/>
                <a:gd name="T1" fmla="*/ 150 h 242"/>
                <a:gd name="T2" fmla="*/ 38 w 173"/>
                <a:gd name="T3" fmla="*/ 242 h 242"/>
                <a:gd name="T4" fmla="*/ 0 w 173"/>
                <a:gd name="T5" fmla="*/ 242 h 242"/>
                <a:gd name="T6" fmla="*/ 0 w 173"/>
                <a:gd name="T7" fmla="*/ 2 h 242"/>
                <a:gd name="T8" fmla="*/ 52 w 173"/>
                <a:gd name="T9" fmla="*/ 0 h 242"/>
                <a:gd name="T10" fmla="*/ 173 w 173"/>
                <a:gd name="T11" fmla="*/ 70 h 242"/>
                <a:gd name="T12" fmla="*/ 66 w 173"/>
                <a:gd name="T13" fmla="*/ 151 h 242"/>
                <a:gd name="T14" fmla="*/ 38 w 173"/>
                <a:gd name="T15" fmla="*/ 150 h 242"/>
                <a:gd name="T16" fmla="*/ 38 w 173"/>
                <a:gd name="T17" fmla="*/ 31 h 242"/>
                <a:gd name="T18" fmla="*/ 38 w 173"/>
                <a:gd name="T19" fmla="*/ 120 h 242"/>
                <a:gd name="T20" fmla="*/ 64 w 173"/>
                <a:gd name="T21" fmla="*/ 122 h 242"/>
                <a:gd name="T22" fmla="*/ 134 w 173"/>
                <a:gd name="T23" fmla="*/ 74 h 242"/>
                <a:gd name="T24" fmla="*/ 59 w 173"/>
                <a:gd name="T25" fmla="*/ 30 h 242"/>
                <a:gd name="T26" fmla="*/ 38 w 173"/>
                <a:gd name="T27" fmla="*/ 3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242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4" name="Freeform 65"/>
            <p:cNvSpPr>
              <a:spLocks/>
            </p:cNvSpPr>
            <p:nvPr/>
          </p:nvSpPr>
          <p:spPr bwMode="auto">
            <a:xfrm>
              <a:off x="5118" y="3102"/>
              <a:ext cx="35" cy="58"/>
            </a:xfrm>
            <a:custGeom>
              <a:avLst/>
              <a:gdLst>
                <a:gd name="T0" fmla="*/ 0 w 156"/>
                <a:gd name="T1" fmla="*/ 233 h 248"/>
                <a:gd name="T2" fmla="*/ 14 w 156"/>
                <a:gd name="T3" fmla="*/ 203 h 248"/>
                <a:gd name="T4" fmla="*/ 41 w 156"/>
                <a:gd name="T5" fmla="*/ 214 h 248"/>
                <a:gd name="T6" fmla="*/ 69 w 156"/>
                <a:gd name="T7" fmla="*/ 219 h 248"/>
                <a:gd name="T8" fmla="*/ 105 w 156"/>
                <a:gd name="T9" fmla="*/ 208 h 248"/>
                <a:gd name="T10" fmla="*/ 118 w 156"/>
                <a:gd name="T11" fmla="*/ 182 h 248"/>
                <a:gd name="T12" fmla="*/ 111 w 156"/>
                <a:gd name="T13" fmla="*/ 159 h 248"/>
                <a:gd name="T14" fmla="*/ 73 w 156"/>
                <a:gd name="T15" fmla="*/ 136 h 248"/>
                <a:gd name="T16" fmla="*/ 51 w 156"/>
                <a:gd name="T17" fmla="*/ 127 h 248"/>
                <a:gd name="T18" fmla="*/ 11 w 156"/>
                <a:gd name="T19" fmla="*/ 100 h 248"/>
                <a:gd name="T20" fmla="*/ 0 w 156"/>
                <a:gd name="T21" fmla="*/ 62 h 248"/>
                <a:gd name="T22" fmla="*/ 22 w 156"/>
                <a:gd name="T23" fmla="*/ 17 h 248"/>
                <a:gd name="T24" fmla="*/ 78 w 156"/>
                <a:gd name="T25" fmla="*/ 0 h 248"/>
                <a:gd name="T26" fmla="*/ 142 w 156"/>
                <a:gd name="T27" fmla="*/ 13 h 248"/>
                <a:gd name="T28" fmla="*/ 131 w 156"/>
                <a:gd name="T29" fmla="*/ 41 h 248"/>
                <a:gd name="T30" fmla="*/ 108 w 156"/>
                <a:gd name="T31" fmla="*/ 32 h 248"/>
                <a:gd name="T32" fmla="*/ 79 w 156"/>
                <a:gd name="T33" fmla="*/ 28 h 248"/>
                <a:gd name="T34" fmla="*/ 49 w 156"/>
                <a:gd name="T35" fmla="*/ 37 h 248"/>
                <a:gd name="T36" fmla="*/ 37 w 156"/>
                <a:gd name="T37" fmla="*/ 62 h 248"/>
                <a:gd name="T38" fmla="*/ 41 w 156"/>
                <a:gd name="T39" fmla="*/ 78 h 248"/>
                <a:gd name="T40" fmla="*/ 53 w 156"/>
                <a:gd name="T41" fmla="*/ 91 h 248"/>
                <a:gd name="T42" fmla="*/ 82 w 156"/>
                <a:gd name="T43" fmla="*/ 105 h 248"/>
                <a:gd name="T44" fmla="*/ 104 w 156"/>
                <a:gd name="T45" fmla="*/ 115 h 248"/>
                <a:gd name="T46" fmla="*/ 144 w 156"/>
                <a:gd name="T47" fmla="*/ 142 h 248"/>
                <a:gd name="T48" fmla="*/ 156 w 156"/>
                <a:gd name="T49" fmla="*/ 184 h 248"/>
                <a:gd name="T50" fmla="*/ 131 w 156"/>
                <a:gd name="T51" fmla="*/ 230 h 248"/>
                <a:gd name="T52" fmla="*/ 63 w 156"/>
                <a:gd name="T53" fmla="*/ 248 h 248"/>
                <a:gd name="T54" fmla="*/ 0 w 156"/>
                <a:gd name="T55" fmla="*/ 23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6" h="248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5" name="Freeform 66"/>
            <p:cNvSpPr>
              <a:spLocks/>
            </p:cNvSpPr>
            <p:nvPr/>
          </p:nvSpPr>
          <p:spPr bwMode="auto">
            <a:xfrm>
              <a:off x="5163" y="3103"/>
              <a:ext cx="45" cy="56"/>
            </a:xfrm>
            <a:custGeom>
              <a:avLst/>
              <a:gdLst>
                <a:gd name="T0" fmla="*/ 154 w 195"/>
                <a:gd name="T1" fmla="*/ 240 h 240"/>
                <a:gd name="T2" fmla="*/ 75 w 195"/>
                <a:gd name="T3" fmla="*/ 130 h 240"/>
                <a:gd name="T4" fmla="*/ 38 w 195"/>
                <a:gd name="T5" fmla="*/ 175 h 240"/>
                <a:gd name="T6" fmla="*/ 38 w 195"/>
                <a:gd name="T7" fmla="*/ 240 h 240"/>
                <a:gd name="T8" fmla="*/ 0 w 195"/>
                <a:gd name="T9" fmla="*/ 240 h 240"/>
                <a:gd name="T10" fmla="*/ 0 w 195"/>
                <a:gd name="T11" fmla="*/ 0 h 240"/>
                <a:gd name="T12" fmla="*/ 38 w 195"/>
                <a:gd name="T13" fmla="*/ 0 h 240"/>
                <a:gd name="T14" fmla="*/ 38 w 195"/>
                <a:gd name="T15" fmla="*/ 131 h 240"/>
                <a:gd name="T16" fmla="*/ 141 w 195"/>
                <a:gd name="T17" fmla="*/ 0 h 240"/>
                <a:gd name="T18" fmla="*/ 184 w 195"/>
                <a:gd name="T19" fmla="*/ 0 h 240"/>
                <a:gd name="T20" fmla="*/ 101 w 195"/>
                <a:gd name="T21" fmla="*/ 104 h 240"/>
                <a:gd name="T22" fmla="*/ 195 w 195"/>
                <a:gd name="T23" fmla="*/ 240 h 240"/>
                <a:gd name="T24" fmla="*/ 154 w 195"/>
                <a:gd name="T2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5" h="24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6" name="Freeform 67"/>
            <p:cNvSpPr>
              <a:spLocks noEditPoints="1"/>
            </p:cNvSpPr>
            <p:nvPr/>
          </p:nvSpPr>
          <p:spPr bwMode="auto">
            <a:xfrm>
              <a:off x="5208" y="3086"/>
              <a:ext cx="52" cy="73"/>
            </a:xfrm>
            <a:custGeom>
              <a:avLst/>
              <a:gdLst>
                <a:gd name="T0" fmla="*/ 185 w 228"/>
                <a:gd name="T1" fmla="*/ 315 h 315"/>
                <a:gd name="T2" fmla="*/ 166 w 228"/>
                <a:gd name="T3" fmla="*/ 265 h 315"/>
                <a:gd name="T4" fmla="*/ 63 w 228"/>
                <a:gd name="T5" fmla="*/ 265 h 315"/>
                <a:gd name="T6" fmla="*/ 43 w 228"/>
                <a:gd name="T7" fmla="*/ 315 h 315"/>
                <a:gd name="T8" fmla="*/ 0 w 228"/>
                <a:gd name="T9" fmla="*/ 315 h 315"/>
                <a:gd name="T10" fmla="*/ 113 w 228"/>
                <a:gd name="T11" fmla="*/ 72 h 315"/>
                <a:gd name="T12" fmla="*/ 123 w 228"/>
                <a:gd name="T13" fmla="*/ 72 h 315"/>
                <a:gd name="T14" fmla="*/ 228 w 228"/>
                <a:gd name="T15" fmla="*/ 315 h 315"/>
                <a:gd name="T16" fmla="*/ 185 w 228"/>
                <a:gd name="T17" fmla="*/ 315 h 315"/>
                <a:gd name="T18" fmla="*/ 116 w 228"/>
                <a:gd name="T19" fmla="*/ 135 h 315"/>
                <a:gd name="T20" fmla="*/ 73 w 228"/>
                <a:gd name="T21" fmla="*/ 240 h 315"/>
                <a:gd name="T22" fmla="*/ 156 w 228"/>
                <a:gd name="T23" fmla="*/ 240 h 315"/>
                <a:gd name="T24" fmla="*/ 116 w 228"/>
                <a:gd name="T25" fmla="*/ 135 h 315"/>
                <a:gd name="T26" fmla="*/ 162 w 228"/>
                <a:gd name="T27" fmla="*/ 0 h 315"/>
                <a:gd name="T28" fmla="*/ 119 w 228"/>
                <a:gd name="T29" fmla="*/ 55 h 315"/>
                <a:gd name="T30" fmla="*/ 93 w 228"/>
                <a:gd name="T31" fmla="*/ 55 h 315"/>
                <a:gd name="T32" fmla="*/ 125 w 228"/>
                <a:gd name="T33" fmla="*/ 0 h 315"/>
                <a:gd name="T34" fmla="*/ 162 w 228"/>
                <a:gd name="T3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315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7" name="Freeform 68"/>
            <p:cNvSpPr>
              <a:spLocks/>
            </p:cNvSpPr>
            <p:nvPr/>
          </p:nvSpPr>
          <p:spPr bwMode="auto">
            <a:xfrm>
              <a:off x="5294" y="3103"/>
              <a:ext cx="44" cy="57"/>
            </a:xfrm>
            <a:custGeom>
              <a:avLst/>
              <a:gdLst>
                <a:gd name="T0" fmla="*/ 0 w 194"/>
                <a:gd name="T1" fmla="*/ 0 h 244"/>
                <a:gd name="T2" fmla="*/ 38 w 194"/>
                <a:gd name="T3" fmla="*/ 0 h 244"/>
                <a:gd name="T4" fmla="*/ 38 w 194"/>
                <a:gd name="T5" fmla="*/ 164 h 244"/>
                <a:gd name="T6" fmla="*/ 54 w 194"/>
                <a:gd name="T7" fmla="*/ 201 h 244"/>
                <a:gd name="T8" fmla="*/ 96 w 194"/>
                <a:gd name="T9" fmla="*/ 215 h 244"/>
                <a:gd name="T10" fmla="*/ 140 w 194"/>
                <a:gd name="T11" fmla="*/ 201 h 244"/>
                <a:gd name="T12" fmla="*/ 156 w 194"/>
                <a:gd name="T13" fmla="*/ 164 h 244"/>
                <a:gd name="T14" fmla="*/ 156 w 194"/>
                <a:gd name="T15" fmla="*/ 0 h 244"/>
                <a:gd name="T16" fmla="*/ 194 w 194"/>
                <a:gd name="T17" fmla="*/ 0 h 244"/>
                <a:gd name="T18" fmla="*/ 194 w 194"/>
                <a:gd name="T19" fmla="*/ 167 h 244"/>
                <a:gd name="T20" fmla="*/ 168 w 194"/>
                <a:gd name="T21" fmla="*/ 224 h 244"/>
                <a:gd name="T22" fmla="*/ 97 w 194"/>
                <a:gd name="T23" fmla="*/ 244 h 244"/>
                <a:gd name="T24" fmla="*/ 25 w 194"/>
                <a:gd name="T25" fmla="*/ 224 h 244"/>
                <a:gd name="T26" fmla="*/ 0 w 194"/>
                <a:gd name="T27" fmla="*/ 167 h 244"/>
                <a:gd name="T28" fmla="*/ 0 w 194"/>
                <a:gd name="T2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4" h="244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8" name="Freeform 69"/>
            <p:cNvSpPr>
              <a:spLocks/>
            </p:cNvSpPr>
            <p:nvPr/>
          </p:nvSpPr>
          <p:spPr bwMode="auto">
            <a:xfrm>
              <a:off x="5351" y="3103"/>
              <a:ext cx="44" cy="57"/>
            </a:xfrm>
            <a:custGeom>
              <a:avLst/>
              <a:gdLst>
                <a:gd name="T0" fmla="*/ 180 w 191"/>
                <a:gd name="T1" fmla="*/ 244 h 244"/>
                <a:gd name="T2" fmla="*/ 36 w 191"/>
                <a:gd name="T3" fmla="*/ 68 h 244"/>
                <a:gd name="T4" fmla="*/ 36 w 191"/>
                <a:gd name="T5" fmla="*/ 240 h 244"/>
                <a:gd name="T6" fmla="*/ 0 w 191"/>
                <a:gd name="T7" fmla="*/ 240 h 244"/>
                <a:gd name="T8" fmla="*/ 0 w 191"/>
                <a:gd name="T9" fmla="*/ 0 h 244"/>
                <a:gd name="T10" fmla="*/ 15 w 191"/>
                <a:gd name="T11" fmla="*/ 0 h 244"/>
                <a:gd name="T12" fmla="*/ 155 w 191"/>
                <a:gd name="T13" fmla="*/ 166 h 244"/>
                <a:gd name="T14" fmla="*/ 155 w 191"/>
                <a:gd name="T15" fmla="*/ 0 h 244"/>
                <a:gd name="T16" fmla="*/ 191 w 191"/>
                <a:gd name="T17" fmla="*/ 0 h 244"/>
                <a:gd name="T18" fmla="*/ 191 w 191"/>
                <a:gd name="T19" fmla="*/ 244 h 244"/>
                <a:gd name="T20" fmla="*/ 180 w 191"/>
                <a:gd name="T21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44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9" name="Rectangle 70"/>
            <p:cNvSpPr>
              <a:spLocks noChangeArrowheads="1"/>
            </p:cNvSpPr>
            <p:nvPr/>
          </p:nvSpPr>
          <p:spPr bwMode="auto"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0" name="Freeform 71"/>
            <p:cNvSpPr>
              <a:spLocks/>
            </p:cNvSpPr>
            <p:nvPr/>
          </p:nvSpPr>
          <p:spPr bwMode="auto">
            <a:xfrm>
              <a:off x="5433" y="3103"/>
              <a:ext cx="38" cy="56"/>
            </a:xfrm>
            <a:custGeom>
              <a:avLst/>
              <a:gdLst>
                <a:gd name="T0" fmla="*/ 38 w 166"/>
                <a:gd name="T1" fmla="*/ 29 h 240"/>
                <a:gd name="T2" fmla="*/ 38 w 166"/>
                <a:gd name="T3" fmla="*/ 96 h 240"/>
                <a:gd name="T4" fmla="*/ 129 w 166"/>
                <a:gd name="T5" fmla="*/ 96 h 240"/>
                <a:gd name="T6" fmla="*/ 129 w 166"/>
                <a:gd name="T7" fmla="*/ 124 h 240"/>
                <a:gd name="T8" fmla="*/ 38 w 166"/>
                <a:gd name="T9" fmla="*/ 124 h 240"/>
                <a:gd name="T10" fmla="*/ 38 w 166"/>
                <a:gd name="T11" fmla="*/ 211 h 240"/>
                <a:gd name="T12" fmla="*/ 164 w 166"/>
                <a:gd name="T13" fmla="*/ 211 h 240"/>
                <a:gd name="T14" fmla="*/ 164 w 166"/>
                <a:gd name="T15" fmla="*/ 240 h 240"/>
                <a:gd name="T16" fmla="*/ 0 w 166"/>
                <a:gd name="T17" fmla="*/ 240 h 240"/>
                <a:gd name="T18" fmla="*/ 0 w 166"/>
                <a:gd name="T19" fmla="*/ 0 h 240"/>
                <a:gd name="T20" fmla="*/ 166 w 166"/>
                <a:gd name="T21" fmla="*/ 0 h 240"/>
                <a:gd name="T22" fmla="*/ 166 w 166"/>
                <a:gd name="T23" fmla="*/ 29 h 240"/>
                <a:gd name="T24" fmla="*/ 38 w 166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24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1" name="Freeform 72"/>
            <p:cNvSpPr>
              <a:spLocks/>
            </p:cNvSpPr>
            <p:nvPr/>
          </p:nvSpPr>
          <p:spPr bwMode="auto">
            <a:xfrm>
              <a:off x="4859" y="3198"/>
              <a:ext cx="32" cy="56"/>
            </a:xfrm>
            <a:custGeom>
              <a:avLst/>
              <a:gdLst>
                <a:gd name="T0" fmla="*/ 33 w 143"/>
                <a:gd name="T1" fmla="*/ 29 h 240"/>
                <a:gd name="T2" fmla="*/ 33 w 143"/>
                <a:gd name="T3" fmla="*/ 96 h 240"/>
                <a:gd name="T4" fmla="*/ 112 w 143"/>
                <a:gd name="T5" fmla="*/ 96 h 240"/>
                <a:gd name="T6" fmla="*/ 112 w 143"/>
                <a:gd name="T7" fmla="*/ 124 h 240"/>
                <a:gd name="T8" fmla="*/ 33 w 143"/>
                <a:gd name="T9" fmla="*/ 124 h 240"/>
                <a:gd name="T10" fmla="*/ 33 w 143"/>
                <a:gd name="T11" fmla="*/ 211 h 240"/>
                <a:gd name="T12" fmla="*/ 142 w 143"/>
                <a:gd name="T13" fmla="*/ 211 h 240"/>
                <a:gd name="T14" fmla="*/ 142 w 143"/>
                <a:gd name="T15" fmla="*/ 240 h 240"/>
                <a:gd name="T16" fmla="*/ 0 w 143"/>
                <a:gd name="T17" fmla="*/ 240 h 240"/>
                <a:gd name="T18" fmla="*/ 0 w 143"/>
                <a:gd name="T19" fmla="*/ 0 h 240"/>
                <a:gd name="T20" fmla="*/ 143 w 143"/>
                <a:gd name="T21" fmla="*/ 0 h 240"/>
                <a:gd name="T22" fmla="*/ 143 w 143"/>
                <a:gd name="T23" fmla="*/ 29 h 240"/>
                <a:gd name="T24" fmla="*/ 33 w 143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24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2" name="Freeform 73"/>
            <p:cNvSpPr>
              <a:spLocks/>
            </p:cNvSpPr>
            <p:nvPr/>
          </p:nvSpPr>
          <p:spPr bwMode="auto">
            <a:xfrm>
              <a:off x="4894" y="3213"/>
              <a:ext cx="36" cy="42"/>
            </a:xfrm>
            <a:custGeom>
              <a:avLst/>
              <a:gdLst>
                <a:gd name="T0" fmla="*/ 83 w 160"/>
                <a:gd name="T1" fmla="*/ 180 h 180"/>
                <a:gd name="T2" fmla="*/ 75 w 160"/>
                <a:gd name="T3" fmla="*/ 180 h 180"/>
                <a:gd name="T4" fmla="*/ 0 w 160"/>
                <a:gd name="T5" fmla="*/ 0 h 180"/>
                <a:gd name="T6" fmla="*/ 34 w 160"/>
                <a:gd name="T7" fmla="*/ 0 h 180"/>
                <a:gd name="T8" fmla="*/ 80 w 160"/>
                <a:gd name="T9" fmla="*/ 123 h 180"/>
                <a:gd name="T10" fmla="*/ 128 w 160"/>
                <a:gd name="T11" fmla="*/ 0 h 180"/>
                <a:gd name="T12" fmla="*/ 160 w 160"/>
                <a:gd name="T13" fmla="*/ 0 h 180"/>
                <a:gd name="T14" fmla="*/ 83 w 160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8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3" name="Freeform 74"/>
            <p:cNvSpPr>
              <a:spLocks/>
            </p:cNvSpPr>
            <p:nvPr/>
          </p:nvSpPr>
          <p:spPr bwMode="auto">
            <a:xfrm>
              <a:off x="4935" y="3212"/>
              <a:ext cx="24" cy="42"/>
            </a:xfrm>
            <a:custGeom>
              <a:avLst/>
              <a:gdLst>
                <a:gd name="T0" fmla="*/ 93 w 106"/>
                <a:gd name="T1" fmla="*/ 34 h 179"/>
                <a:gd name="T2" fmla="*/ 72 w 106"/>
                <a:gd name="T3" fmla="*/ 27 h 179"/>
                <a:gd name="T4" fmla="*/ 43 w 106"/>
                <a:gd name="T5" fmla="*/ 42 h 179"/>
                <a:gd name="T6" fmla="*/ 31 w 106"/>
                <a:gd name="T7" fmla="*/ 79 h 179"/>
                <a:gd name="T8" fmla="*/ 31 w 106"/>
                <a:gd name="T9" fmla="*/ 179 h 179"/>
                <a:gd name="T10" fmla="*/ 0 w 106"/>
                <a:gd name="T11" fmla="*/ 179 h 179"/>
                <a:gd name="T12" fmla="*/ 0 w 106"/>
                <a:gd name="T13" fmla="*/ 4 h 179"/>
                <a:gd name="T14" fmla="*/ 31 w 106"/>
                <a:gd name="T15" fmla="*/ 4 h 179"/>
                <a:gd name="T16" fmla="*/ 31 w 106"/>
                <a:gd name="T17" fmla="*/ 32 h 179"/>
                <a:gd name="T18" fmla="*/ 82 w 106"/>
                <a:gd name="T19" fmla="*/ 0 h 179"/>
                <a:gd name="T20" fmla="*/ 106 w 106"/>
                <a:gd name="T21" fmla="*/ 3 h 179"/>
                <a:gd name="T22" fmla="*/ 93 w 106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79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4" name="Freeform 75"/>
            <p:cNvSpPr>
              <a:spLocks noEditPoints="1"/>
            </p:cNvSpPr>
            <p:nvPr/>
          </p:nvSpPr>
          <p:spPr bwMode="auto">
            <a:xfrm>
              <a:off x="4961" y="3212"/>
              <a:ext cx="36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8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6 w 159"/>
                <a:gd name="T25" fmla="*/ 91 h 183"/>
                <a:gd name="T26" fmla="*/ 80 w 159"/>
                <a:gd name="T27" fmla="*/ 26 h 183"/>
                <a:gd name="T28" fmla="*/ 45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5" name="Freeform 76"/>
            <p:cNvSpPr>
              <a:spLocks noEditPoints="1"/>
            </p:cNvSpPr>
            <p:nvPr/>
          </p:nvSpPr>
          <p:spPr bwMode="auto">
            <a:xfrm>
              <a:off x="5003" y="3212"/>
              <a:ext cx="36" cy="58"/>
            </a:xfrm>
            <a:custGeom>
              <a:avLst/>
              <a:gdLst>
                <a:gd name="T0" fmla="*/ 32 w 154"/>
                <a:gd name="T1" fmla="*/ 170 h 248"/>
                <a:gd name="T2" fmla="*/ 32 w 154"/>
                <a:gd name="T3" fmla="*/ 248 h 248"/>
                <a:gd name="T4" fmla="*/ 0 w 154"/>
                <a:gd name="T5" fmla="*/ 248 h 248"/>
                <a:gd name="T6" fmla="*/ 0 w 154"/>
                <a:gd name="T7" fmla="*/ 4 h 248"/>
                <a:gd name="T8" fmla="*/ 32 w 154"/>
                <a:gd name="T9" fmla="*/ 4 h 248"/>
                <a:gd name="T10" fmla="*/ 32 w 154"/>
                <a:gd name="T11" fmla="*/ 18 h 248"/>
                <a:gd name="T12" fmla="*/ 74 w 154"/>
                <a:gd name="T13" fmla="*/ 0 h 248"/>
                <a:gd name="T14" fmla="*/ 133 w 154"/>
                <a:gd name="T15" fmla="*/ 24 h 248"/>
                <a:gd name="T16" fmla="*/ 154 w 154"/>
                <a:gd name="T17" fmla="*/ 92 h 248"/>
                <a:gd name="T18" fmla="*/ 133 w 154"/>
                <a:gd name="T19" fmla="*/ 157 h 248"/>
                <a:gd name="T20" fmla="*/ 72 w 154"/>
                <a:gd name="T21" fmla="*/ 183 h 248"/>
                <a:gd name="T22" fmla="*/ 48 w 154"/>
                <a:gd name="T23" fmla="*/ 179 h 248"/>
                <a:gd name="T24" fmla="*/ 32 w 154"/>
                <a:gd name="T25" fmla="*/ 170 h 248"/>
                <a:gd name="T26" fmla="*/ 32 w 154"/>
                <a:gd name="T27" fmla="*/ 42 h 248"/>
                <a:gd name="T28" fmla="*/ 32 w 154"/>
                <a:gd name="T29" fmla="*/ 144 h 248"/>
                <a:gd name="T30" fmla="*/ 44 w 154"/>
                <a:gd name="T31" fmla="*/ 152 h 248"/>
                <a:gd name="T32" fmla="*/ 63 w 154"/>
                <a:gd name="T33" fmla="*/ 156 h 248"/>
                <a:gd name="T34" fmla="*/ 121 w 154"/>
                <a:gd name="T35" fmla="*/ 91 h 248"/>
                <a:gd name="T36" fmla="*/ 107 w 154"/>
                <a:gd name="T37" fmla="*/ 42 h 248"/>
                <a:gd name="T38" fmla="*/ 63 w 154"/>
                <a:gd name="T39" fmla="*/ 27 h 248"/>
                <a:gd name="T40" fmla="*/ 47 w 154"/>
                <a:gd name="T41" fmla="*/ 31 h 248"/>
                <a:gd name="T42" fmla="*/ 32 w 154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248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6" name="Freeform 77"/>
            <p:cNvSpPr>
              <a:spLocks/>
            </p:cNvSpPr>
            <p:nvPr/>
          </p:nvSpPr>
          <p:spPr bwMode="auto">
            <a:xfrm>
              <a:off x="5042" y="3212"/>
              <a:ext cx="27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6 w 115"/>
                <a:gd name="T23" fmla="*/ 12 h 183"/>
                <a:gd name="T24" fmla="*/ 98 w 115"/>
                <a:gd name="T25" fmla="*/ 41 h 183"/>
                <a:gd name="T26" fmla="*/ 60 w 115"/>
                <a:gd name="T27" fmla="*/ 27 h 183"/>
                <a:gd name="T28" fmla="*/ 41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5 w 115"/>
                <a:gd name="T35" fmla="*/ 81 h 183"/>
                <a:gd name="T36" fmla="*/ 105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7" name="Freeform 78"/>
            <p:cNvSpPr>
              <a:spLocks/>
            </p:cNvSpPr>
            <p:nvPr/>
          </p:nvSpPr>
          <p:spPr bwMode="auto">
            <a:xfrm>
              <a:off x="5075" y="3196"/>
              <a:ext cx="34" cy="58"/>
            </a:xfrm>
            <a:custGeom>
              <a:avLst/>
              <a:gdLst>
                <a:gd name="T0" fmla="*/ 114 w 147"/>
                <a:gd name="T1" fmla="*/ 248 h 248"/>
                <a:gd name="T2" fmla="*/ 58 w 147"/>
                <a:gd name="T3" fmla="*/ 160 h 248"/>
                <a:gd name="T4" fmla="*/ 31 w 147"/>
                <a:gd name="T5" fmla="*/ 189 h 248"/>
                <a:gd name="T6" fmla="*/ 31 w 147"/>
                <a:gd name="T7" fmla="*/ 248 h 248"/>
                <a:gd name="T8" fmla="*/ 0 w 147"/>
                <a:gd name="T9" fmla="*/ 248 h 248"/>
                <a:gd name="T10" fmla="*/ 0 w 147"/>
                <a:gd name="T11" fmla="*/ 0 h 248"/>
                <a:gd name="T12" fmla="*/ 31 w 147"/>
                <a:gd name="T13" fmla="*/ 0 h 248"/>
                <a:gd name="T14" fmla="*/ 31 w 147"/>
                <a:gd name="T15" fmla="*/ 154 h 248"/>
                <a:gd name="T16" fmla="*/ 99 w 147"/>
                <a:gd name="T17" fmla="*/ 73 h 248"/>
                <a:gd name="T18" fmla="*/ 135 w 147"/>
                <a:gd name="T19" fmla="*/ 73 h 248"/>
                <a:gd name="T20" fmla="*/ 79 w 147"/>
                <a:gd name="T21" fmla="*/ 139 h 248"/>
                <a:gd name="T22" fmla="*/ 147 w 147"/>
                <a:gd name="T23" fmla="*/ 248 h 248"/>
                <a:gd name="T24" fmla="*/ 114 w 147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48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8" name="Freeform 79"/>
            <p:cNvSpPr>
              <a:spLocks noEditPoints="1"/>
            </p:cNvSpPr>
            <p:nvPr/>
          </p:nvSpPr>
          <p:spPr bwMode="auto">
            <a:xfrm>
              <a:off x="5110" y="3192"/>
              <a:ext cx="37" cy="63"/>
            </a:xfrm>
            <a:custGeom>
              <a:avLst/>
              <a:gdLst>
                <a:gd name="T0" fmla="*/ 159 w 162"/>
                <a:gd name="T1" fmla="*/ 181 h 269"/>
                <a:gd name="T2" fmla="*/ 33 w 162"/>
                <a:gd name="T3" fmla="*/ 181 h 269"/>
                <a:gd name="T4" fmla="*/ 49 w 162"/>
                <a:gd name="T5" fmla="*/ 228 h 269"/>
                <a:gd name="T6" fmla="*/ 88 w 162"/>
                <a:gd name="T7" fmla="*/ 242 h 269"/>
                <a:gd name="T8" fmla="*/ 133 w 162"/>
                <a:gd name="T9" fmla="*/ 227 h 269"/>
                <a:gd name="T10" fmla="*/ 146 w 162"/>
                <a:gd name="T11" fmla="*/ 249 h 269"/>
                <a:gd name="T12" fmla="*/ 124 w 162"/>
                <a:gd name="T13" fmla="*/ 262 h 269"/>
                <a:gd name="T14" fmla="*/ 82 w 162"/>
                <a:gd name="T15" fmla="*/ 269 h 269"/>
                <a:gd name="T16" fmla="*/ 25 w 162"/>
                <a:gd name="T17" fmla="*/ 246 h 269"/>
                <a:gd name="T18" fmla="*/ 0 w 162"/>
                <a:gd name="T19" fmla="*/ 180 h 269"/>
                <a:gd name="T20" fmla="*/ 26 w 162"/>
                <a:gd name="T21" fmla="*/ 110 h 269"/>
                <a:gd name="T22" fmla="*/ 82 w 162"/>
                <a:gd name="T23" fmla="*/ 86 h 269"/>
                <a:gd name="T24" fmla="*/ 141 w 162"/>
                <a:gd name="T25" fmla="*/ 108 h 269"/>
                <a:gd name="T26" fmla="*/ 162 w 162"/>
                <a:gd name="T27" fmla="*/ 161 h 269"/>
                <a:gd name="T28" fmla="*/ 159 w 162"/>
                <a:gd name="T29" fmla="*/ 181 h 269"/>
                <a:gd name="T30" fmla="*/ 84 w 162"/>
                <a:gd name="T31" fmla="*/ 113 h 269"/>
                <a:gd name="T32" fmla="*/ 49 w 162"/>
                <a:gd name="T33" fmla="*/ 126 h 269"/>
                <a:gd name="T34" fmla="*/ 33 w 162"/>
                <a:gd name="T35" fmla="*/ 158 h 269"/>
                <a:gd name="T36" fmla="*/ 131 w 162"/>
                <a:gd name="T37" fmla="*/ 158 h 269"/>
                <a:gd name="T38" fmla="*/ 119 w 162"/>
                <a:gd name="T39" fmla="*/ 126 h 269"/>
                <a:gd name="T40" fmla="*/ 84 w 162"/>
                <a:gd name="T41" fmla="*/ 113 h 269"/>
                <a:gd name="T42" fmla="*/ 124 w 162"/>
                <a:gd name="T43" fmla="*/ 0 h 269"/>
                <a:gd name="T44" fmla="*/ 87 w 162"/>
                <a:gd name="T45" fmla="*/ 54 h 269"/>
                <a:gd name="T46" fmla="*/ 64 w 162"/>
                <a:gd name="T47" fmla="*/ 54 h 269"/>
                <a:gd name="T48" fmla="*/ 92 w 162"/>
                <a:gd name="T49" fmla="*/ 0 h 269"/>
                <a:gd name="T50" fmla="*/ 124 w 162"/>
                <a:gd name="T5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2" h="269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9" name="Freeform 80"/>
            <p:cNvSpPr>
              <a:spLocks/>
            </p:cNvSpPr>
            <p:nvPr/>
          </p:nvSpPr>
          <p:spPr bwMode="auto">
            <a:xfrm>
              <a:off x="5174" y="3212"/>
              <a:ext cx="26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7 w 115"/>
                <a:gd name="T23" fmla="*/ 12 h 183"/>
                <a:gd name="T24" fmla="*/ 98 w 115"/>
                <a:gd name="T25" fmla="*/ 41 h 183"/>
                <a:gd name="T26" fmla="*/ 60 w 115"/>
                <a:gd name="T27" fmla="*/ 27 h 183"/>
                <a:gd name="T28" fmla="*/ 42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6 w 115"/>
                <a:gd name="T35" fmla="*/ 81 h 183"/>
                <a:gd name="T36" fmla="*/ 105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0" name="Freeform 81"/>
            <p:cNvSpPr>
              <a:spLocks/>
            </p:cNvSpPr>
            <p:nvPr/>
          </p:nvSpPr>
          <p:spPr bwMode="auto">
            <a:xfrm>
              <a:off x="5204" y="3202"/>
              <a:ext cx="26" cy="53"/>
            </a:xfrm>
            <a:custGeom>
              <a:avLst/>
              <a:gdLst>
                <a:gd name="T0" fmla="*/ 20 w 112"/>
                <a:gd name="T1" fmla="*/ 73 h 228"/>
                <a:gd name="T2" fmla="*/ 0 w 112"/>
                <a:gd name="T3" fmla="*/ 73 h 228"/>
                <a:gd name="T4" fmla="*/ 0 w 112"/>
                <a:gd name="T5" fmla="*/ 49 h 228"/>
                <a:gd name="T6" fmla="*/ 20 w 112"/>
                <a:gd name="T7" fmla="*/ 49 h 228"/>
                <a:gd name="T8" fmla="*/ 20 w 112"/>
                <a:gd name="T9" fmla="*/ 12 h 228"/>
                <a:gd name="T10" fmla="*/ 52 w 112"/>
                <a:gd name="T11" fmla="*/ 0 h 228"/>
                <a:gd name="T12" fmla="*/ 52 w 112"/>
                <a:gd name="T13" fmla="*/ 49 h 228"/>
                <a:gd name="T14" fmla="*/ 100 w 112"/>
                <a:gd name="T15" fmla="*/ 49 h 228"/>
                <a:gd name="T16" fmla="*/ 100 w 112"/>
                <a:gd name="T17" fmla="*/ 73 h 228"/>
                <a:gd name="T18" fmla="*/ 52 w 112"/>
                <a:gd name="T19" fmla="*/ 73 h 228"/>
                <a:gd name="T20" fmla="*/ 52 w 112"/>
                <a:gd name="T21" fmla="*/ 161 h 228"/>
                <a:gd name="T22" fmla="*/ 59 w 112"/>
                <a:gd name="T23" fmla="*/ 192 h 228"/>
                <a:gd name="T24" fmla="*/ 83 w 112"/>
                <a:gd name="T25" fmla="*/ 201 h 228"/>
                <a:gd name="T26" fmla="*/ 108 w 112"/>
                <a:gd name="T27" fmla="*/ 195 h 228"/>
                <a:gd name="T28" fmla="*/ 112 w 112"/>
                <a:gd name="T29" fmla="*/ 223 h 228"/>
                <a:gd name="T30" fmla="*/ 70 w 112"/>
                <a:gd name="T31" fmla="*/ 228 h 228"/>
                <a:gd name="T32" fmla="*/ 35 w 112"/>
                <a:gd name="T33" fmla="*/ 212 h 228"/>
                <a:gd name="T34" fmla="*/ 20 w 112"/>
                <a:gd name="T35" fmla="*/ 173 h 228"/>
                <a:gd name="T36" fmla="*/ 20 w 112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228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1" name="Freeform 82"/>
            <p:cNvSpPr>
              <a:spLocks/>
            </p:cNvSpPr>
            <p:nvPr/>
          </p:nvSpPr>
          <p:spPr bwMode="auto">
            <a:xfrm>
              <a:off x="5236" y="3212"/>
              <a:ext cx="25" cy="42"/>
            </a:xfrm>
            <a:custGeom>
              <a:avLst/>
              <a:gdLst>
                <a:gd name="T0" fmla="*/ 93 w 106"/>
                <a:gd name="T1" fmla="*/ 34 h 179"/>
                <a:gd name="T2" fmla="*/ 72 w 106"/>
                <a:gd name="T3" fmla="*/ 27 h 179"/>
                <a:gd name="T4" fmla="*/ 43 w 106"/>
                <a:gd name="T5" fmla="*/ 42 h 179"/>
                <a:gd name="T6" fmla="*/ 31 w 106"/>
                <a:gd name="T7" fmla="*/ 79 h 179"/>
                <a:gd name="T8" fmla="*/ 31 w 106"/>
                <a:gd name="T9" fmla="*/ 179 h 179"/>
                <a:gd name="T10" fmla="*/ 0 w 106"/>
                <a:gd name="T11" fmla="*/ 179 h 179"/>
                <a:gd name="T12" fmla="*/ 0 w 106"/>
                <a:gd name="T13" fmla="*/ 4 h 179"/>
                <a:gd name="T14" fmla="*/ 31 w 106"/>
                <a:gd name="T15" fmla="*/ 4 h 179"/>
                <a:gd name="T16" fmla="*/ 31 w 106"/>
                <a:gd name="T17" fmla="*/ 32 h 179"/>
                <a:gd name="T18" fmla="*/ 81 w 106"/>
                <a:gd name="T19" fmla="*/ 0 h 179"/>
                <a:gd name="T20" fmla="*/ 106 w 106"/>
                <a:gd name="T21" fmla="*/ 3 h 179"/>
                <a:gd name="T22" fmla="*/ 93 w 106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79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2" name="Freeform 83"/>
            <p:cNvSpPr>
              <a:spLocks/>
            </p:cNvSpPr>
            <p:nvPr/>
          </p:nvSpPr>
          <p:spPr bwMode="auto">
            <a:xfrm>
              <a:off x="5264" y="3213"/>
              <a:ext cx="33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6 w 143"/>
                <a:gd name="T5" fmla="*/ 152 h 179"/>
                <a:gd name="T6" fmla="*/ 94 w 143"/>
                <a:gd name="T7" fmla="*/ 144 h 179"/>
                <a:gd name="T8" fmla="*/ 111 w 143"/>
                <a:gd name="T9" fmla="*/ 123 h 179"/>
                <a:gd name="T10" fmla="*/ 111 w 143"/>
                <a:gd name="T11" fmla="*/ 0 h 179"/>
                <a:gd name="T12" fmla="*/ 143 w 143"/>
                <a:gd name="T13" fmla="*/ 0 h 179"/>
                <a:gd name="T14" fmla="*/ 143 w 143"/>
                <a:gd name="T15" fmla="*/ 175 h 179"/>
                <a:gd name="T16" fmla="*/ 111 w 143"/>
                <a:gd name="T17" fmla="*/ 175 h 179"/>
                <a:gd name="T18" fmla="*/ 111 w 143"/>
                <a:gd name="T19" fmla="*/ 151 h 179"/>
                <a:gd name="T20" fmla="*/ 90 w 143"/>
                <a:gd name="T21" fmla="*/ 170 h 179"/>
                <a:gd name="T22" fmla="*/ 59 w 143"/>
                <a:gd name="T23" fmla="*/ 179 h 179"/>
                <a:gd name="T24" fmla="*/ 15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3" name="Freeform 84"/>
            <p:cNvSpPr>
              <a:spLocks/>
            </p:cNvSpPr>
            <p:nvPr/>
          </p:nvSpPr>
          <p:spPr bwMode="auto">
            <a:xfrm>
              <a:off x="5305" y="3196"/>
              <a:ext cx="34" cy="58"/>
            </a:xfrm>
            <a:custGeom>
              <a:avLst/>
              <a:gdLst>
                <a:gd name="T0" fmla="*/ 113 w 147"/>
                <a:gd name="T1" fmla="*/ 248 h 248"/>
                <a:gd name="T2" fmla="*/ 58 w 147"/>
                <a:gd name="T3" fmla="*/ 160 h 248"/>
                <a:gd name="T4" fmla="*/ 31 w 147"/>
                <a:gd name="T5" fmla="*/ 189 h 248"/>
                <a:gd name="T6" fmla="*/ 31 w 147"/>
                <a:gd name="T7" fmla="*/ 248 h 248"/>
                <a:gd name="T8" fmla="*/ 0 w 147"/>
                <a:gd name="T9" fmla="*/ 248 h 248"/>
                <a:gd name="T10" fmla="*/ 0 w 147"/>
                <a:gd name="T11" fmla="*/ 0 h 248"/>
                <a:gd name="T12" fmla="*/ 31 w 147"/>
                <a:gd name="T13" fmla="*/ 0 h 248"/>
                <a:gd name="T14" fmla="*/ 31 w 147"/>
                <a:gd name="T15" fmla="*/ 154 h 248"/>
                <a:gd name="T16" fmla="*/ 98 w 147"/>
                <a:gd name="T17" fmla="*/ 73 h 248"/>
                <a:gd name="T18" fmla="*/ 135 w 147"/>
                <a:gd name="T19" fmla="*/ 73 h 248"/>
                <a:gd name="T20" fmla="*/ 78 w 147"/>
                <a:gd name="T21" fmla="*/ 139 h 248"/>
                <a:gd name="T22" fmla="*/ 147 w 147"/>
                <a:gd name="T23" fmla="*/ 248 h 248"/>
                <a:gd name="T24" fmla="*/ 113 w 147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48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4" name="Freeform 85"/>
            <p:cNvSpPr>
              <a:spLocks/>
            </p:cNvSpPr>
            <p:nvPr/>
          </p:nvSpPr>
          <p:spPr bwMode="auto">
            <a:xfrm>
              <a:off x="5341" y="3202"/>
              <a:ext cx="25" cy="53"/>
            </a:xfrm>
            <a:custGeom>
              <a:avLst/>
              <a:gdLst>
                <a:gd name="T0" fmla="*/ 20 w 112"/>
                <a:gd name="T1" fmla="*/ 73 h 228"/>
                <a:gd name="T2" fmla="*/ 0 w 112"/>
                <a:gd name="T3" fmla="*/ 73 h 228"/>
                <a:gd name="T4" fmla="*/ 0 w 112"/>
                <a:gd name="T5" fmla="*/ 49 h 228"/>
                <a:gd name="T6" fmla="*/ 20 w 112"/>
                <a:gd name="T7" fmla="*/ 49 h 228"/>
                <a:gd name="T8" fmla="*/ 20 w 112"/>
                <a:gd name="T9" fmla="*/ 12 h 228"/>
                <a:gd name="T10" fmla="*/ 51 w 112"/>
                <a:gd name="T11" fmla="*/ 0 h 228"/>
                <a:gd name="T12" fmla="*/ 51 w 112"/>
                <a:gd name="T13" fmla="*/ 49 h 228"/>
                <a:gd name="T14" fmla="*/ 99 w 112"/>
                <a:gd name="T15" fmla="*/ 49 h 228"/>
                <a:gd name="T16" fmla="*/ 99 w 112"/>
                <a:gd name="T17" fmla="*/ 73 h 228"/>
                <a:gd name="T18" fmla="*/ 51 w 112"/>
                <a:gd name="T19" fmla="*/ 73 h 228"/>
                <a:gd name="T20" fmla="*/ 51 w 112"/>
                <a:gd name="T21" fmla="*/ 161 h 228"/>
                <a:gd name="T22" fmla="*/ 59 w 112"/>
                <a:gd name="T23" fmla="*/ 192 h 228"/>
                <a:gd name="T24" fmla="*/ 83 w 112"/>
                <a:gd name="T25" fmla="*/ 201 h 228"/>
                <a:gd name="T26" fmla="*/ 107 w 112"/>
                <a:gd name="T27" fmla="*/ 195 h 228"/>
                <a:gd name="T28" fmla="*/ 112 w 112"/>
                <a:gd name="T29" fmla="*/ 223 h 228"/>
                <a:gd name="T30" fmla="*/ 70 w 112"/>
                <a:gd name="T31" fmla="*/ 228 h 228"/>
                <a:gd name="T32" fmla="*/ 34 w 112"/>
                <a:gd name="T33" fmla="*/ 212 h 228"/>
                <a:gd name="T34" fmla="*/ 20 w 112"/>
                <a:gd name="T35" fmla="*/ 173 h 228"/>
                <a:gd name="T36" fmla="*/ 20 w 112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228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5" name="Freeform 86"/>
            <p:cNvSpPr>
              <a:spLocks/>
            </p:cNvSpPr>
            <p:nvPr/>
          </p:nvSpPr>
          <p:spPr bwMode="auto">
            <a:xfrm>
              <a:off x="5372" y="3213"/>
              <a:ext cx="33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7 w 143"/>
                <a:gd name="T5" fmla="*/ 152 h 179"/>
                <a:gd name="T6" fmla="*/ 95 w 143"/>
                <a:gd name="T7" fmla="*/ 144 h 179"/>
                <a:gd name="T8" fmla="*/ 112 w 143"/>
                <a:gd name="T9" fmla="*/ 123 h 179"/>
                <a:gd name="T10" fmla="*/ 112 w 143"/>
                <a:gd name="T11" fmla="*/ 0 h 179"/>
                <a:gd name="T12" fmla="*/ 143 w 143"/>
                <a:gd name="T13" fmla="*/ 0 h 179"/>
                <a:gd name="T14" fmla="*/ 143 w 143"/>
                <a:gd name="T15" fmla="*/ 175 h 179"/>
                <a:gd name="T16" fmla="*/ 112 w 143"/>
                <a:gd name="T17" fmla="*/ 175 h 179"/>
                <a:gd name="T18" fmla="*/ 112 w 143"/>
                <a:gd name="T19" fmla="*/ 151 h 179"/>
                <a:gd name="T20" fmla="*/ 91 w 143"/>
                <a:gd name="T21" fmla="*/ 170 h 179"/>
                <a:gd name="T22" fmla="*/ 60 w 143"/>
                <a:gd name="T23" fmla="*/ 179 h 179"/>
                <a:gd name="T24" fmla="*/ 15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6" name="Freeform 87"/>
            <p:cNvSpPr>
              <a:spLocks/>
            </p:cNvSpPr>
            <p:nvPr/>
          </p:nvSpPr>
          <p:spPr bwMode="auto">
            <a:xfrm>
              <a:off x="5413" y="3212"/>
              <a:ext cx="25" cy="42"/>
            </a:xfrm>
            <a:custGeom>
              <a:avLst/>
              <a:gdLst>
                <a:gd name="T0" fmla="*/ 94 w 107"/>
                <a:gd name="T1" fmla="*/ 34 h 179"/>
                <a:gd name="T2" fmla="*/ 73 w 107"/>
                <a:gd name="T3" fmla="*/ 27 h 179"/>
                <a:gd name="T4" fmla="*/ 44 w 107"/>
                <a:gd name="T5" fmla="*/ 42 h 179"/>
                <a:gd name="T6" fmla="*/ 32 w 107"/>
                <a:gd name="T7" fmla="*/ 79 h 179"/>
                <a:gd name="T8" fmla="*/ 32 w 107"/>
                <a:gd name="T9" fmla="*/ 179 h 179"/>
                <a:gd name="T10" fmla="*/ 0 w 107"/>
                <a:gd name="T11" fmla="*/ 179 h 179"/>
                <a:gd name="T12" fmla="*/ 0 w 107"/>
                <a:gd name="T13" fmla="*/ 4 h 179"/>
                <a:gd name="T14" fmla="*/ 32 w 107"/>
                <a:gd name="T15" fmla="*/ 4 h 179"/>
                <a:gd name="T16" fmla="*/ 32 w 107"/>
                <a:gd name="T17" fmla="*/ 32 h 179"/>
                <a:gd name="T18" fmla="*/ 82 w 107"/>
                <a:gd name="T19" fmla="*/ 0 h 179"/>
                <a:gd name="T20" fmla="*/ 107 w 107"/>
                <a:gd name="T21" fmla="*/ 3 h 179"/>
                <a:gd name="T22" fmla="*/ 94 w 107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79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7" name="Freeform 88"/>
            <p:cNvSpPr>
              <a:spLocks noEditPoints="1"/>
            </p:cNvSpPr>
            <p:nvPr/>
          </p:nvSpPr>
          <p:spPr bwMode="auto">
            <a:xfrm>
              <a:off x="5440" y="3192"/>
              <a:ext cx="34" cy="63"/>
            </a:xfrm>
            <a:custGeom>
              <a:avLst/>
              <a:gdLst>
                <a:gd name="T0" fmla="*/ 109 w 151"/>
                <a:gd name="T1" fmla="*/ 245 h 269"/>
                <a:gd name="T2" fmla="*/ 51 w 151"/>
                <a:gd name="T3" fmla="*/ 269 h 269"/>
                <a:gd name="T4" fmla="*/ 15 w 151"/>
                <a:gd name="T5" fmla="*/ 254 h 269"/>
                <a:gd name="T6" fmla="*/ 0 w 151"/>
                <a:gd name="T7" fmla="*/ 216 h 269"/>
                <a:gd name="T8" fmla="*/ 24 w 151"/>
                <a:gd name="T9" fmla="*/ 171 h 269"/>
                <a:gd name="T10" fmla="*/ 83 w 151"/>
                <a:gd name="T11" fmla="*/ 153 h 269"/>
                <a:gd name="T12" fmla="*/ 106 w 151"/>
                <a:gd name="T13" fmla="*/ 157 h 269"/>
                <a:gd name="T14" fmla="*/ 68 w 151"/>
                <a:gd name="T15" fmla="*/ 114 h 269"/>
                <a:gd name="T16" fmla="*/ 23 w 151"/>
                <a:gd name="T17" fmla="*/ 130 h 269"/>
                <a:gd name="T18" fmla="*/ 9 w 151"/>
                <a:gd name="T19" fmla="*/ 104 h 269"/>
                <a:gd name="T20" fmla="*/ 34 w 151"/>
                <a:gd name="T21" fmla="*/ 91 h 269"/>
                <a:gd name="T22" fmla="*/ 64 w 151"/>
                <a:gd name="T23" fmla="*/ 86 h 269"/>
                <a:gd name="T24" fmla="*/ 120 w 151"/>
                <a:gd name="T25" fmla="*/ 104 h 269"/>
                <a:gd name="T26" fmla="*/ 137 w 151"/>
                <a:gd name="T27" fmla="*/ 159 h 269"/>
                <a:gd name="T28" fmla="*/ 137 w 151"/>
                <a:gd name="T29" fmla="*/ 222 h 269"/>
                <a:gd name="T30" fmla="*/ 151 w 151"/>
                <a:gd name="T31" fmla="*/ 253 h 269"/>
                <a:gd name="T32" fmla="*/ 151 w 151"/>
                <a:gd name="T33" fmla="*/ 269 h 269"/>
                <a:gd name="T34" fmla="*/ 122 w 151"/>
                <a:gd name="T35" fmla="*/ 263 h 269"/>
                <a:gd name="T36" fmla="*/ 109 w 151"/>
                <a:gd name="T37" fmla="*/ 245 h 269"/>
                <a:gd name="T38" fmla="*/ 106 w 151"/>
                <a:gd name="T39" fmla="*/ 179 h 269"/>
                <a:gd name="T40" fmla="*/ 85 w 151"/>
                <a:gd name="T41" fmla="*/ 176 h 269"/>
                <a:gd name="T42" fmla="*/ 46 w 151"/>
                <a:gd name="T43" fmla="*/ 188 h 269"/>
                <a:gd name="T44" fmla="*/ 31 w 151"/>
                <a:gd name="T45" fmla="*/ 217 h 269"/>
                <a:gd name="T46" fmla="*/ 64 w 151"/>
                <a:gd name="T47" fmla="*/ 244 h 269"/>
                <a:gd name="T48" fmla="*/ 106 w 151"/>
                <a:gd name="T49" fmla="*/ 222 h 269"/>
                <a:gd name="T50" fmla="*/ 106 w 151"/>
                <a:gd name="T51" fmla="*/ 179 h 269"/>
                <a:gd name="T52" fmla="*/ 113 w 151"/>
                <a:gd name="T53" fmla="*/ 0 h 269"/>
                <a:gd name="T54" fmla="*/ 76 w 151"/>
                <a:gd name="T55" fmla="*/ 54 h 269"/>
                <a:gd name="T56" fmla="*/ 53 w 151"/>
                <a:gd name="T57" fmla="*/ 54 h 269"/>
                <a:gd name="T58" fmla="*/ 80 w 151"/>
                <a:gd name="T59" fmla="*/ 0 h 269"/>
                <a:gd name="T60" fmla="*/ 113 w 151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1" h="269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8" name="Freeform 89"/>
            <p:cNvSpPr>
              <a:spLocks/>
            </p:cNvSpPr>
            <p:nvPr/>
          </p:nvSpPr>
          <p:spPr bwMode="auto">
            <a:xfrm>
              <a:off x="5481" y="3196"/>
              <a:ext cx="14" cy="59"/>
            </a:xfrm>
            <a:custGeom>
              <a:avLst/>
              <a:gdLst>
                <a:gd name="T0" fmla="*/ 0 w 61"/>
                <a:gd name="T1" fmla="*/ 199 h 252"/>
                <a:gd name="T2" fmla="*/ 0 w 61"/>
                <a:gd name="T3" fmla="*/ 0 h 252"/>
                <a:gd name="T4" fmla="*/ 31 w 61"/>
                <a:gd name="T5" fmla="*/ 0 h 252"/>
                <a:gd name="T6" fmla="*/ 31 w 61"/>
                <a:gd name="T7" fmla="*/ 193 h 252"/>
                <a:gd name="T8" fmla="*/ 39 w 61"/>
                <a:gd name="T9" fmla="*/ 216 h 252"/>
                <a:gd name="T10" fmla="*/ 61 w 61"/>
                <a:gd name="T11" fmla="*/ 224 h 252"/>
                <a:gd name="T12" fmla="*/ 61 w 61"/>
                <a:gd name="T13" fmla="*/ 252 h 252"/>
                <a:gd name="T14" fmla="*/ 0 w 61"/>
                <a:gd name="T15" fmla="*/ 19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52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9" name="Freeform 90"/>
            <p:cNvSpPr>
              <a:spLocks/>
            </p:cNvSpPr>
            <p:nvPr/>
          </p:nvSpPr>
          <p:spPr bwMode="auto">
            <a:xfrm>
              <a:off x="5502" y="3212"/>
              <a:ext cx="32" cy="42"/>
            </a:xfrm>
            <a:custGeom>
              <a:avLst/>
              <a:gdLst>
                <a:gd name="T0" fmla="*/ 108 w 140"/>
                <a:gd name="T1" fmla="*/ 179 h 179"/>
                <a:gd name="T2" fmla="*/ 108 w 140"/>
                <a:gd name="T3" fmla="*/ 77 h 179"/>
                <a:gd name="T4" fmla="*/ 100 w 140"/>
                <a:gd name="T5" fmla="*/ 38 h 179"/>
                <a:gd name="T6" fmla="*/ 72 w 140"/>
                <a:gd name="T7" fmla="*/ 27 h 179"/>
                <a:gd name="T8" fmla="*/ 49 w 140"/>
                <a:gd name="T9" fmla="*/ 33 h 179"/>
                <a:gd name="T10" fmla="*/ 31 w 140"/>
                <a:gd name="T11" fmla="*/ 49 h 179"/>
                <a:gd name="T12" fmla="*/ 31 w 140"/>
                <a:gd name="T13" fmla="*/ 179 h 179"/>
                <a:gd name="T14" fmla="*/ 0 w 140"/>
                <a:gd name="T15" fmla="*/ 179 h 179"/>
                <a:gd name="T16" fmla="*/ 0 w 140"/>
                <a:gd name="T17" fmla="*/ 4 h 179"/>
                <a:gd name="T18" fmla="*/ 22 w 140"/>
                <a:gd name="T19" fmla="*/ 4 h 179"/>
                <a:gd name="T20" fmla="*/ 31 w 140"/>
                <a:gd name="T21" fmla="*/ 26 h 179"/>
                <a:gd name="T22" fmla="*/ 82 w 140"/>
                <a:gd name="T23" fmla="*/ 0 h 179"/>
                <a:gd name="T24" fmla="*/ 140 w 140"/>
                <a:gd name="T25" fmla="*/ 71 h 179"/>
                <a:gd name="T26" fmla="*/ 140 w 140"/>
                <a:gd name="T27" fmla="*/ 179 h 179"/>
                <a:gd name="T28" fmla="*/ 108 w 140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0" name="Freeform 91"/>
            <p:cNvSpPr>
              <a:spLocks noEditPoints="1"/>
            </p:cNvSpPr>
            <p:nvPr/>
          </p:nvSpPr>
          <p:spPr bwMode="auto">
            <a:xfrm>
              <a:off x="5541" y="3192"/>
              <a:ext cx="17" cy="62"/>
            </a:xfrm>
            <a:custGeom>
              <a:avLst/>
              <a:gdLst>
                <a:gd name="T0" fmla="*/ 25 w 76"/>
                <a:gd name="T1" fmla="*/ 265 h 265"/>
                <a:gd name="T2" fmla="*/ 25 w 76"/>
                <a:gd name="T3" fmla="*/ 116 h 265"/>
                <a:gd name="T4" fmla="*/ 0 w 76"/>
                <a:gd name="T5" fmla="*/ 116 h 265"/>
                <a:gd name="T6" fmla="*/ 0 w 76"/>
                <a:gd name="T7" fmla="*/ 90 h 265"/>
                <a:gd name="T8" fmla="*/ 56 w 76"/>
                <a:gd name="T9" fmla="*/ 90 h 265"/>
                <a:gd name="T10" fmla="*/ 56 w 76"/>
                <a:gd name="T11" fmla="*/ 265 h 265"/>
                <a:gd name="T12" fmla="*/ 25 w 76"/>
                <a:gd name="T13" fmla="*/ 265 h 265"/>
                <a:gd name="T14" fmla="*/ 76 w 76"/>
                <a:gd name="T15" fmla="*/ 0 h 265"/>
                <a:gd name="T16" fmla="*/ 39 w 76"/>
                <a:gd name="T17" fmla="*/ 54 h 265"/>
                <a:gd name="T18" fmla="*/ 16 w 76"/>
                <a:gd name="T19" fmla="*/ 54 h 265"/>
                <a:gd name="T20" fmla="*/ 44 w 76"/>
                <a:gd name="T21" fmla="*/ 0 h 265"/>
                <a:gd name="T22" fmla="*/ 76 w 76"/>
                <a:gd name="T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5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1" name="Freeform 92"/>
            <p:cNvSpPr>
              <a:spLocks noEditPoints="1"/>
            </p:cNvSpPr>
            <p:nvPr/>
          </p:nvSpPr>
          <p:spPr bwMode="auto">
            <a:xfrm>
              <a:off x="5585" y="3212"/>
              <a:ext cx="35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5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9 w 151"/>
                <a:gd name="T19" fmla="*/ 18 h 183"/>
                <a:gd name="T20" fmla="*/ 34 w 151"/>
                <a:gd name="T21" fmla="*/ 5 h 183"/>
                <a:gd name="T22" fmla="*/ 64 w 151"/>
                <a:gd name="T23" fmla="*/ 0 h 183"/>
                <a:gd name="T24" fmla="*/ 120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6 w 151"/>
                <a:gd name="T43" fmla="*/ 102 h 183"/>
                <a:gd name="T44" fmla="*/ 31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2" name="Freeform 93"/>
            <p:cNvSpPr>
              <a:spLocks noEditPoints="1"/>
            </p:cNvSpPr>
            <p:nvPr/>
          </p:nvSpPr>
          <p:spPr bwMode="auto">
            <a:xfrm>
              <a:off x="5648" y="3198"/>
              <a:ext cx="13" cy="56"/>
            </a:xfrm>
            <a:custGeom>
              <a:avLst/>
              <a:gdLst>
                <a:gd name="T0" fmla="*/ 41 w 60"/>
                <a:gd name="T1" fmla="*/ 0 h 242"/>
                <a:gd name="T2" fmla="*/ 55 w 60"/>
                <a:gd name="T3" fmla="*/ 6 h 242"/>
                <a:gd name="T4" fmla="*/ 60 w 60"/>
                <a:gd name="T5" fmla="*/ 19 h 242"/>
                <a:gd name="T6" fmla="*/ 55 w 60"/>
                <a:gd name="T7" fmla="*/ 33 h 242"/>
                <a:gd name="T8" fmla="*/ 41 w 60"/>
                <a:gd name="T9" fmla="*/ 39 h 242"/>
                <a:gd name="T10" fmla="*/ 27 w 60"/>
                <a:gd name="T11" fmla="*/ 33 h 242"/>
                <a:gd name="T12" fmla="*/ 22 w 60"/>
                <a:gd name="T13" fmla="*/ 19 h 242"/>
                <a:gd name="T14" fmla="*/ 27 w 60"/>
                <a:gd name="T15" fmla="*/ 6 h 242"/>
                <a:gd name="T16" fmla="*/ 41 w 60"/>
                <a:gd name="T17" fmla="*/ 0 h 242"/>
                <a:gd name="T18" fmla="*/ 24 w 60"/>
                <a:gd name="T19" fmla="*/ 242 h 242"/>
                <a:gd name="T20" fmla="*/ 24 w 60"/>
                <a:gd name="T21" fmla="*/ 93 h 242"/>
                <a:gd name="T22" fmla="*/ 0 w 60"/>
                <a:gd name="T23" fmla="*/ 93 h 242"/>
                <a:gd name="T24" fmla="*/ 0 w 60"/>
                <a:gd name="T25" fmla="*/ 67 h 242"/>
                <a:gd name="T26" fmla="*/ 55 w 60"/>
                <a:gd name="T27" fmla="*/ 67 h 242"/>
                <a:gd name="T28" fmla="*/ 55 w 60"/>
                <a:gd name="T29" fmla="*/ 242 h 242"/>
                <a:gd name="T30" fmla="*/ 24 w 60"/>
                <a:gd name="T3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242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3" name="Freeform 94"/>
            <p:cNvSpPr>
              <a:spLocks/>
            </p:cNvSpPr>
            <p:nvPr/>
          </p:nvSpPr>
          <p:spPr bwMode="auto">
            <a:xfrm>
              <a:off x="5670" y="3212"/>
              <a:ext cx="32" cy="42"/>
            </a:xfrm>
            <a:custGeom>
              <a:avLst/>
              <a:gdLst>
                <a:gd name="T0" fmla="*/ 109 w 140"/>
                <a:gd name="T1" fmla="*/ 179 h 179"/>
                <a:gd name="T2" fmla="*/ 109 w 140"/>
                <a:gd name="T3" fmla="*/ 77 h 179"/>
                <a:gd name="T4" fmla="*/ 100 w 140"/>
                <a:gd name="T5" fmla="*/ 38 h 179"/>
                <a:gd name="T6" fmla="*/ 72 w 140"/>
                <a:gd name="T7" fmla="*/ 27 h 179"/>
                <a:gd name="T8" fmla="*/ 49 w 140"/>
                <a:gd name="T9" fmla="*/ 33 h 179"/>
                <a:gd name="T10" fmla="*/ 31 w 140"/>
                <a:gd name="T11" fmla="*/ 49 h 179"/>
                <a:gd name="T12" fmla="*/ 31 w 140"/>
                <a:gd name="T13" fmla="*/ 179 h 179"/>
                <a:gd name="T14" fmla="*/ 0 w 140"/>
                <a:gd name="T15" fmla="*/ 179 h 179"/>
                <a:gd name="T16" fmla="*/ 0 w 140"/>
                <a:gd name="T17" fmla="*/ 4 h 179"/>
                <a:gd name="T18" fmla="*/ 22 w 140"/>
                <a:gd name="T19" fmla="*/ 4 h 179"/>
                <a:gd name="T20" fmla="*/ 31 w 140"/>
                <a:gd name="T21" fmla="*/ 26 h 179"/>
                <a:gd name="T22" fmla="*/ 82 w 140"/>
                <a:gd name="T23" fmla="*/ 0 h 179"/>
                <a:gd name="T24" fmla="*/ 140 w 140"/>
                <a:gd name="T25" fmla="*/ 71 h 179"/>
                <a:gd name="T26" fmla="*/ 140 w 140"/>
                <a:gd name="T27" fmla="*/ 179 h 179"/>
                <a:gd name="T28" fmla="*/ 109 w 140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79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4" name="Freeform 95"/>
            <p:cNvSpPr>
              <a:spLocks/>
            </p:cNvSpPr>
            <p:nvPr/>
          </p:nvSpPr>
          <p:spPr bwMode="auto">
            <a:xfrm>
              <a:off x="5706" y="3213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5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5" name="Freeform 96"/>
            <p:cNvSpPr>
              <a:spLocks noEditPoints="1"/>
            </p:cNvSpPr>
            <p:nvPr/>
          </p:nvSpPr>
          <p:spPr bwMode="auto">
            <a:xfrm>
              <a:off x="5745" y="3212"/>
              <a:ext cx="37" cy="43"/>
            </a:xfrm>
            <a:custGeom>
              <a:avLst/>
              <a:gdLst>
                <a:gd name="T0" fmla="*/ 160 w 162"/>
                <a:gd name="T1" fmla="*/ 95 h 183"/>
                <a:gd name="T2" fmla="*/ 33 w 162"/>
                <a:gd name="T3" fmla="*/ 95 h 183"/>
                <a:gd name="T4" fmla="*/ 50 w 162"/>
                <a:gd name="T5" fmla="*/ 142 h 183"/>
                <a:gd name="T6" fmla="*/ 88 w 162"/>
                <a:gd name="T7" fmla="*/ 156 h 183"/>
                <a:gd name="T8" fmla="*/ 133 w 162"/>
                <a:gd name="T9" fmla="*/ 141 h 183"/>
                <a:gd name="T10" fmla="*/ 146 w 162"/>
                <a:gd name="T11" fmla="*/ 163 h 183"/>
                <a:gd name="T12" fmla="*/ 124 w 162"/>
                <a:gd name="T13" fmla="*/ 176 h 183"/>
                <a:gd name="T14" fmla="*/ 82 w 162"/>
                <a:gd name="T15" fmla="*/ 183 h 183"/>
                <a:gd name="T16" fmla="*/ 26 w 162"/>
                <a:gd name="T17" fmla="*/ 160 h 183"/>
                <a:gd name="T18" fmla="*/ 0 w 162"/>
                <a:gd name="T19" fmla="*/ 94 h 183"/>
                <a:gd name="T20" fmla="*/ 27 w 162"/>
                <a:gd name="T21" fmla="*/ 24 h 183"/>
                <a:gd name="T22" fmla="*/ 83 w 162"/>
                <a:gd name="T23" fmla="*/ 0 h 183"/>
                <a:gd name="T24" fmla="*/ 142 w 162"/>
                <a:gd name="T25" fmla="*/ 22 h 183"/>
                <a:gd name="T26" fmla="*/ 162 w 162"/>
                <a:gd name="T27" fmla="*/ 75 h 183"/>
                <a:gd name="T28" fmla="*/ 160 w 162"/>
                <a:gd name="T29" fmla="*/ 95 h 183"/>
                <a:gd name="T30" fmla="*/ 84 w 162"/>
                <a:gd name="T31" fmla="*/ 27 h 183"/>
                <a:gd name="T32" fmla="*/ 49 w 162"/>
                <a:gd name="T33" fmla="*/ 40 h 183"/>
                <a:gd name="T34" fmla="*/ 34 w 162"/>
                <a:gd name="T35" fmla="*/ 72 h 183"/>
                <a:gd name="T36" fmla="*/ 131 w 162"/>
                <a:gd name="T37" fmla="*/ 72 h 183"/>
                <a:gd name="T38" fmla="*/ 120 w 162"/>
                <a:gd name="T39" fmla="*/ 40 h 183"/>
                <a:gd name="T40" fmla="*/ 84 w 162"/>
                <a:gd name="T41" fmla="*/ 2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3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6" name="Freeform 97"/>
            <p:cNvSpPr>
              <a:spLocks/>
            </p:cNvSpPr>
            <p:nvPr/>
          </p:nvSpPr>
          <p:spPr bwMode="auto">
            <a:xfrm>
              <a:off x="5786" y="3212"/>
              <a:ext cx="26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7 w 115"/>
                <a:gd name="T23" fmla="*/ 12 h 183"/>
                <a:gd name="T24" fmla="*/ 98 w 115"/>
                <a:gd name="T25" fmla="*/ 41 h 183"/>
                <a:gd name="T26" fmla="*/ 61 w 115"/>
                <a:gd name="T27" fmla="*/ 27 h 183"/>
                <a:gd name="T28" fmla="*/ 42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6 w 115"/>
                <a:gd name="T35" fmla="*/ 81 h 183"/>
                <a:gd name="T36" fmla="*/ 106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7" name="Freeform 98"/>
            <p:cNvSpPr>
              <a:spLocks/>
            </p:cNvSpPr>
            <p:nvPr/>
          </p:nvSpPr>
          <p:spPr bwMode="auto">
            <a:xfrm>
              <a:off x="5816" y="3202"/>
              <a:ext cx="26" cy="53"/>
            </a:xfrm>
            <a:custGeom>
              <a:avLst/>
              <a:gdLst>
                <a:gd name="T0" fmla="*/ 21 w 113"/>
                <a:gd name="T1" fmla="*/ 73 h 228"/>
                <a:gd name="T2" fmla="*/ 0 w 113"/>
                <a:gd name="T3" fmla="*/ 73 h 228"/>
                <a:gd name="T4" fmla="*/ 0 w 113"/>
                <a:gd name="T5" fmla="*/ 49 h 228"/>
                <a:gd name="T6" fmla="*/ 21 w 113"/>
                <a:gd name="T7" fmla="*/ 49 h 228"/>
                <a:gd name="T8" fmla="*/ 21 w 113"/>
                <a:gd name="T9" fmla="*/ 12 h 228"/>
                <a:gd name="T10" fmla="*/ 52 w 113"/>
                <a:gd name="T11" fmla="*/ 0 h 228"/>
                <a:gd name="T12" fmla="*/ 52 w 113"/>
                <a:gd name="T13" fmla="*/ 49 h 228"/>
                <a:gd name="T14" fmla="*/ 100 w 113"/>
                <a:gd name="T15" fmla="*/ 49 h 228"/>
                <a:gd name="T16" fmla="*/ 100 w 113"/>
                <a:gd name="T17" fmla="*/ 73 h 228"/>
                <a:gd name="T18" fmla="*/ 52 w 113"/>
                <a:gd name="T19" fmla="*/ 73 h 228"/>
                <a:gd name="T20" fmla="*/ 52 w 113"/>
                <a:gd name="T21" fmla="*/ 161 h 228"/>
                <a:gd name="T22" fmla="*/ 59 w 113"/>
                <a:gd name="T23" fmla="*/ 192 h 228"/>
                <a:gd name="T24" fmla="*/ 83 w 113"/>
                <a:gd name="T25" fmla="*/ 201 h 228"/>
                <a:gd name="T26" fmla="*/ 108 w 113"/>
                <a:gd name="T27" fmla="*/ 195 h 228"/>
                <a:gd name="T28" fmla="*/ 113 w 113"/>
                <a:gd name="T29" fmla="*/ 223 h 228"/>
                <a:gd name="T30" fmla="*/ 70 w 113"/>
                <a:gd name="T31" fmla="*/ 228 h 228"/>
                <a:gd name="T32" fmla="*/ 35 w 113"/>
                <a:gd name="T33" fmla="*/ 212 h 228"/>
                <a:gd name="T34" fmla="*/ 21 w 113"/>
                <a:gd name="T35" fmla="*/ 173 h 228"/>
                <a:gd name="T36" fmla="*/ 21 w 113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228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8" name="Freeform 99"/>
            <p:cNvSpPr>
              <a:spLocks noEditPoints="1"/>
            </p:cNvSpPr>
            <p:nvPr/>
          </p:nvSpPr>
          <p:spPr bwMode="auto">
            <a:xfrm>
              <a:off x="5845" y="3198"/>
              <a:ext cx="14" cy="56"/>
            </a:xfrm>
            <a:custGeom>
              <a:avLst/>
              <a:gdLst>
                <a:gd name="T0" fmla="*/ 42 w 61"/>
                <a:gd name="T1" fmla="*/ 0 h 242"/>
                <a:gd name="T2" fmla="*/ 55 w 61"/>
                <a:gd name="T3" fmla="*/ 6 h 242"/>
                <a:gd name="T4" fmla="*/ 61 w 61"/>
                <a:gd name="T5" fmla="*/ 19 h 242"/>
                <a:gd name="T6" fmla="*/ 55 w 61"/>
                <a:gd name="T7" fmla="*/ 33 h 242"/>
                <a:gd name="T8" fmla="*/ 42 w 61"/>
                <a:gd name="T9" fmla="*/ 39 h 242"/>
                <a:gd name="T10" fmla="*/ 28 w 61"/>
                <a:gd name="T11" fmla="*/ 33 h 242"/>
                <a:gd name="T12" fmla="*/ 22 w 61"/>
                <a:gd name="T13" fmla="*/ 19 h 242"/>
                <a:gd name="T14" fmla="*/ 28 w 61"/>
                <a:gd name="T15" fmla="*/ 6 h 242"/>
                <a:gd name="T16" fmla="*/ 42 w 61"/>
                <a:gd name="T17" fmla="*/ 0 h 242"/>
                <a:gd name="T18" fmla="*/ 24 w 61"/>
                <a:gd name="T19" fmla="*/ 242 h 242"/>
                <a:gd name="T20" fmla="*/ 24 w 61"/>
                <a:gd name="T21" fmla="*/ 93 h 242"/>
                <a:gd name="T22" fmla="*/ 0 w 61"/>
                <a:gd name="T23" fmla="*/ 93 h 242"/>
                <a:gd name="T24" fmla="*/ 0 w 61"/>
                <a:gd name="T25" fmla="*/ 67 h 242"/>
                <a:gd name="T26" fmla="*/ 56 w 61"/>
                <a:gd name="T27" fmla="*/ 67 h 242"/>
                <a:gd name="T28" fmla="*/ 56 w 61"/>
                <a:gd name="T29" fmla="*/ 242 h 242"/>
                <a:gd name="T30" fmla="*/ 24 w 61"/>
                <a:gd name="T3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242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9" name="Freeform 100"/>
            <p:cNvSpPr>
              <a:spLocks noEditPoints="1"/>
            </p:cNvSpPr>
            <p:nvPr/>
          </p:nvSpPr>
          <p:spPr bwMode="auto">
            <a:xfrm>
              <a:off x="5866" y="3192"/>
              <a:ext cx="33" cy="63"/>
            </a:xfrm>
            <a:custGeom>
              <a:avLst/>
              <a:gdLst>
                <a:gd name="T0" fmla="*/ 145 w 145"/>
                <a:gd name="T1" fmla="*/ 105 h 270"/>
                <a:gd name="T2" fmla="*/ 129 w 145"/>
                <a:gd name="T3" fmla="*/ 127 h 270"/>
                <a:gd name="T4" fmla="*/ 112 w 145"/>
                <a:gd name="T5" fmla="*/ 118 h 270"/>
                <a:gd name="T6" fmla="*/ 89 w 145"/>
                <a:gd name="T7" fmla="*/ 114 h 270"/>
                <a:gd name="T8" fmla="*/ 48 w 145"/>
                <a:gd name="T9" fmla="*/ 131 h 270"/>
                <a:gd name="T10" fmla="*/ 33 w 145"/>
                <a:gd name="T11" fmla="*/ 180 h 270"/>
                <a:gd name="T12" fmla="*/ 48 w 145"/>
                <a:gd name="T13" fmla="*/ 227 h 270"/>
                <a:gd name="T14" fmla="*/ 91 w 145"/>
                <a:gd name="T15" fmla="*/ 243 h 270"/>
                <a:gd name="T16" fmla="*/ 133 w 145"/>
                <a:gd name="T17" fmla="*/ 227 h 270"/>
                <a:gd name="T18" fmla="*/ 145 w 145"/>
                <a:gd name="T19" fmla="*/ 253 h 270"/>
                <a:gd name="T20" fmla="*/ 83 w 145"/>
                <a:gd name="T21" fmla="*/ 270 h 270"/>
                <a:gd name="T22" fmla="*/ 24 w 145"/>
                <a:gd name="T23" fmla="*/ 246 h 270"/>
                <a:gd name="T24" fmla="*/ 0 w 145"/>
                <a:gd name="T25" fmla="*/ 180 h 270"/>
                <a:gd name="T26" fmla="*/ 25 w 145"/>
                <a:gd name="T27" fmla="*/ 113 h 270"/>
                <a:gd name="T28" fmla="*/ 91 w 145"/>
                <a:gd name="T29" fmla="*/ 87 h 270"/>
                <a:gd name="T30" fmla="*/ 121 w 145"/>
                <a:gd name="T31" fmla="*/ 93 h 270"/>
                <a:gd name="T32" fmla="*/ 145 w 145"/>
                <a:gd name="T33" fmla="*/ 105 h 270"/>
                <a:gd name="T34" fmla="*/ 141 w 145"/>
                <a:gd name="T35" fmla="*/ 1 h 270"/>
                <a:gd name="T36" fmla="*/ 90 w 145"/>
                <a:gd name="T37" fmla="*/ 55 h 270"/>
                <a:gd name="T38" fmla="*/ 73 w 145"/>
                <a:gd name="T39" fmla="*/ 55 h 270"/>
                <a:gd name="T40" fmla="*/ 24 w 145"/>
                <a:gd name="T41" fmla="*/ 0 h 270"/>
                <a:gd name="T42" fmla="*/ 52 w 145"/>
                <a:gd name="T43" fmla="*/ 0 h 270"/>
                <a:gd name="T44" fmla="*/ 81 w 145"/>
                <a:gd name="T45" fmla="*/ 31 h 270"/>
                <a:gd name="T46" fmla="*/ 108 w 145"/>
                <a:gd name="T47" fmla="*/ 1 h 270"/>
                <a:gd name="T48" fmla="*/ 141 w 145"/>
                <a:gd name="T49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27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0" name="Freeform 101"/>
            <p:cNvSpPr>
              <a:spLocks/>
            </p:cNvSpPr>
            <p:nvPr/>
          </p:nvSpPr>
          <p:spPr bwMode="auto">
            <a:xfrm>
              <a:off x="5905" y="3212"/>
              <a:ext cx="32" cy="42"/>
            </a:xfrm>
            <a:custGeom>
              <a:avLst/>
              <a:gdLst>
                <a:gd name="T0" fmla="*/ 108 w 139"/>
                <a:gd name="T1" fmla="*/ 179 h 179"/>
                <a:gd name="T2" fmla="*/ 108 w 139"/>
                <a:gd name="T3" fmla="*/ 77 h 179"/>
                <a:gd name="T4" fmla="*/ 100 w 139"/>
                <a:gd name="T5" fmla="*/ 38 h 179"/>
                <a:gd name="T6" fmla="*/ 71 w 139"/>
                <a:gd name="T7" fmla="*/ 27 h 179"/>
                <a:gd name="T8" fmla="*/ 49 w 139"/>
                <a:gd name="T9" fmla="*/ 33 h 179"/>
                <a:gd name="T10" fmla="*/ 31 w 139"/>
                <a:gd name="T11" fmla="*/ 49 h 179"/>
                <a:gd name="T12" fmla="*/ 31 w 139"/>
                <a:gd name="T13" fmla="*/ 179 h 179"/>
                <a:gd name="T14" fmla="*/ 0 w 139"/>
                <a:gd name="T15" fmla="*/ 179 h 179"/>
                <a:gd name="T16" fmla="*/ 0 w 139"/>
                <a:gd name="T17" fmla="*/ 4 h 179"/>
                <a:gd name="T18" fmla="*/ 21 w 139"/>
                <a:gd name="T19" fmla="*/ 4 h 179"/>
                <a:gd name="T20" fmla="*/ 31 w 139"/>
                <a:gd name="T21" fmla="*/ 26 h 179"/>
                <a:gd name="T22" fmla="*/ 81 w 139"/>
                <a:gd name="T23" fmla="*/ 0 h 179"/>
                <a:gd name="T24" fmla="*/ 139 w 139"/>
                <a:gd name="T25" fmla="*/ 71 h 179"/>
                <a:gd name="T26" fmla="*/ 139 w 139"/>
                <a:gd name="T27" fmla="*/ 179 h 179"/>
                <a:gd name="T28" fmla="*/ 108 w 139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1" name="Freeform 102"/>
            <p:cNvSpPr>
              <a:spLocks noEditPoints="1"/>
            </p:cNvSpPr>
            <p:nvPr/>
          </p:nvSpPr>
          <p:spPr bwMode="auto">
            <a:xfrm>
              <a:off x="5944" y="3192"/>
              <a:ext cx="17" cy="62"/>
            </a:xfrm>
            <a:custGeom>
              <a:avLst/>
              <a:gdLst>
                <a:gd name="T0" fmla="*/ 24 w 76"/>
                <a:gd name="T1" fmla="*/ 265 h 265"/>
                <a:gd name="T2" fmla="*/ 24 w 76"/>
                <a:gd name="T3" fmla="*/ 116 h 265"/>
                <a:gd name="T4" fmla="*/ 0 w 76"/>
                <a:gd name="T5" fmla="*/ 116 h 265"/>
                <a:gd name="T6" fmla="*/ 0 w 76"/>
                <a:gd name="T7" fmla="*/ 90 h 265"/>
                <a:gd name="T8" fmla="*/ 56 w 76"/>
                <a:gd name="T9" fmla="*/ 90 h 265"/>
                <a:gd name="T10" fmla="*/ 56 w 76"/>
                <a:gd name="T11" fmla="*/ 265 h 265"/>
                <a:gd name="T12" fmla="*/ 24 w 76"/>
                <a:gd name="T13" fmla="*/ 265 h 265"/>
                <a:gd name="T14" fmla="*/ 76 w 76"/>
                <a:gd name="T15" fmla="*/ 0 h 265"/>
                <a:gd name="T16" fmla="*/ 39 w 76"/>
                <a:gd name="T17" fmla="*/ 54 h 265"/>
                <a:gd name="T18" fmla="*/ 16 w 76"/>
                <a:gd name="T19" fmla="*/ 54 h 265"/>
                <a:gd name="T20" fmla="*/ 43 w 76"/>
                <a:gd name="T21" fmla="*/ 0 h 265"/>
                <a:gd name="T22" fmla="*/ 76 w 76"/>
                <a:gd name="T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5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2" name="Freeform 103"/>
            <p:cNvSpPr>
              <a:spLocks/>
            </p:cNvSpPr>
            <p:nvPr/>
          </p:nvSpPr>
          <p:spPr bwMode="auto">
            <a:xfrm>
              <a:off x="5987" y="3196"/>
              <a:ext cx="27" cy="58"/>
            </a:xfrm>
            <a:custGeom>
              <a:avLst/>
              <a:gdLst>
                <a:gd name="T0" fmla="*/ 107 w 116"/>
                <a:gd name="T1" fmla="*/ 28 h 248"/>
                <a:gd name="T2" fmla="*/ 89 w 116"/>
                <a:gd name="T3" fmla="*/ 25 h 248"/>
                <a:gd name="T4" fmla="*/ 66 w 116"/>
                <a:gd name="T5" fmla="*/ 36 h 248"/>
                <a:gd name="T6" fmla="*/ 56 w 116"/>
                <a:gd name="T7" fmla="*/ 63 h 248"/>
                <a:gd name="T8" fmla="*/ 57 w 116"/>
                <a:gd name="T9" fmla="*/ 73 h 248"/>
                <a:gd name="T10" fmla="*/ 93 w 116"/>
                <a:gd name="T11" fmla="*/ 73 h 248"/>
                <a:gd name="T12" fmla="*/ 93 w 116"/>
                <a:gd name="T13" fmla="*/ 99 h 248"/>
                <a:gd name="T14" fmla="*/ 57 w 116"/>
                <a:gd name="T15" fmla="*/ 99 h 248"/>
                <a:gd name="T16" fmla="*/ 57 w 116"/>
                <a:gd name="T17" fmla="*/ 248 h 248"/>
                <a:gd name="T18" fmla="*/ 26 w 116"/>
                <a:gd name="T19" fmla="*/ 248 h 248"/>
                <a:gd name="T20" fmla="*/ 26 w 116"/>
                <a:gd name="T21" fmla="*/ 99 h 248"/>
                <a:gd name="T22" fmla="*/ 0 w 116"/>
                <a:gd name="T23" fmla="*/ 99 h 248"/>
                <a:gd name="T24" fmla="*/ 0 w 116"/>
                <a:gd name="T25" fmla="*/ 73 h 248"/>
                <a:gd name="T26" fmla="*/ 26 w 116"/>
                <a:gd name="T27" fmla="*/ 73 h 248"/>
                <a:gd name="T28" fmla="*/ 43 w 116"/>
                <a:gd name="T29" fmla="*/ 20 h 248"/>
                <a:gd name="T30" fmla="*/ 87 w 116"/>
                <a:gd name="T31" fmla="*/ 0 h 248"/>
                <a:gd name="T32" fmla="*/ 116 w 116"/>
                <a:gd name="T33" fmla="*/ 5 h 248"/>
                <a:gd name="T34" fmla="*/ 107 w 116"/>
                <a:gd name="T35" fmla="*/ 2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248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3" name="Freeform 104"/>
            <p:cNvSpPr>
              <a:spLocks noEditPoints="1"/>
            </p:cNvSpPr>
            <p:nvPr/>
          </p:nvSpPr>
          <p:spPr bwMode="auto">
            <a:xfrm>
              <a:off x="6014" y="3212"/>
              <a:ext cx="37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9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7 w 159"/>
                <a:gd name="T25" fmla="*/ 91 h 183"/>
                <a:gd name="T26" fmla="*/ 80 w 159"/>
                <a:gd name="T27" fmla="*/ 26 h 183"/>
                <a:gd name="T28" fmla="*/ 46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4" name="Freeform 105"/>
            <p:cNvSpPr>
              <a:spLocks/>
            </p:cNvSpPr>
            <p:nvPr/>
          </p:nvSpPr>
          <p:spPr bwMode="auto">
            <a:xfrm>
              <a:off x="6057" y="3212"/>
              <a:ext cx="32" cy="42"/>
            </a:xfrm>
            <a:custGeom>
              <a:avLst/>
              <a:gdLst>
                <a:gd name="T0" fmla="*/ 108 w 139"/>
                <a:gd name="T1" fmla="*/ 179 h 179"/>
                <a:gd name="T2" fmla="*/ 108 w 139"/>
                <a:gd name="T3" fmla="*/ 77 h 179"/>
                <a:gd name="T4" fmla="*/ 100 w 139"/>
                <a:gd name="T5" fmla="*/ 38 h 179"/>
                <a:gd name="T6" fmla="*/ 71 w 139"/>
                <a:gd name="T7" fmla="*/ 27 h 179"/>
                <a:gd name="T8" fmla="*/ 49 w 139"/>
                <a:gd name="T9" fmla="*/ 33 h 179"/>
                <a:gd name="T10" fmla="*/ 31 w 139"/>
                <a:gd name="T11" fmla="*/ 49 h 179"/>
                <a:gd name="T12" fmla="*/ 31 w 139"/>
                <a:gd name="T13" fmla="*/ 179 h 179"/>
                <a:gd name="T14" fmla="*/ 0 w 139"/>
                <a:gd name="T15" fmla="*/ 179 h 179"/>
                <a:gd name="T16" fmla="*/ 0 w 139"/>
                <a:gd name="T17" fmla="*/ 4 h 179"/>
                <a:gd name="T18" fmla="*/ 21 w 139"/>
                <a:gd name="T19" fmla="*/ 4 h 179"/>
                <a:gd name="T20" fmla="*/ 31 w 139"/>
                <a:gd name="T21" fmla="*/ 26 h 179"/>
                <a:gd name="T22" fmla="*/ 81 w 139"/>
                <a:gd name="T23" fmla="*/ 0 h 179"/>
                <a:gd name="T24" fmla="*/ 139 w 139"/>
                <a:gd name="T25" fmla="*/ 71 h 179"/>
                <a:gd name="T26" fmla="*/ 139 w 139"/>
                <a:gd name="T27" fmla="*/ 179 h 179"/>
                <a:gd name="T28" fmla="*/ 108 w 139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5" name="Freeform 106"/>
            <p:cNvSpPr>
              <a:spLocks noEditPoints="1"/>
            </p:cNvSpPr>
            <p:nvPr/>
          </p:nvSpPr>
          <p:spPr bwMode="auto">
            <a:xfrm>
              <a:off x="6096" y="3196"/>
              <a:ext cx="35" cy="59"/>
            </a:xfrm>
            <a:custGeom>
              <a:avLst/>
              <a:gdLst>
                <a:gd name="T0" fmla="*/ 122 w 153"/>
                <a:gd name="T1" fmla="*/ 248 h 252"/>
                <a:gd name="T2" fmla="*/ 122 w 153"/>
                <a:gd name="T3" fmla="*/ 235 h 252"/>
                <a:gd name="T4" fmla="*/ 74 w 153"/>
                <a:gd name="T5" fmla="*/ 252 h 252"/>
                <a:gd name="T6" fmla="*/ 21 w 153"/>
                <a:gd name="T7" fmla="*/ 228 h 252"/>
                <a:gd name="T8" fmla="*/ 0 w 153"/>
                <a:gd name="T9" fmla="*/ 165 h 252"/>
                <a:gd name="T10" fmla="*/ 24 w 153"/>
                <a:gd name="T11" fmla="*/ 97 h 252"/>
                <a:gd name="T12" fmla="*/ 80 w 153"/>
                <a:gd name="T13" fmla="*/ 69 h 252"/>
                <a:gd name="T14" fmla="*/ 122 w 153"/>
                <a:gd name="T15" fmla="*/ 82 h 252"/>
                <a:gd name="T16" fmla="*/ 122 w 153"/>
                <a:gd name="T17" fmla="*/ 0 h 252"/>
                <a:gd name="T18" fmla="*/ 153 w 153"/>
                <a:gd name="T19" fmla="*/ 0 h 252"/>
                <a:gd name="T20" fmla="*/ 153 w 153"/>
                <a:gd name="T21" fmla="*/ 248 h 252"/>
                <a:gd name="T22" fmla="*/ 122 w 153"/>
                <a:gd name="T23" fmla="*/ 248 h 252"/>
                <a:gd name="T24" fmla="*/ 122 w 153"/>
                <a:gd name="T25" fmla="*/ 113 h 252"/>
                <a:gd name="T26" fmla="*/ 89 w 153"/>
                <a:gd name="T27" fmla="*/ 96 h 252"/>
                <a:gd name="T28" fmla="*/ 49 w 153"/>
                <a:gd name="T29" fmla="*/ 114 h 252"/>
                <a:gd name="T30" fmla="*/ 33 w 153"/>
                <a:gd name="T31" fmla="*/ 162 h 252"/>
                <a:gd name="T32" fmla="*/ 91 w 153"/>
                <a:gd name="T33" fmla="*/ 225 h 252"/>
                <a:gd name="T34" fmla="*/ 109 w 153"/>
                <a:gd name="T35" fmla="*/ 221 h 252"/>
                <a:gd name="T36" fmla="*/ 122 w 153"/>
                <a:gd name="T37" fmla="*/ 211 h 252"/>
                <a:gd name="T38" fmla="*/ 122 w 153"/>
                <a:gd name="T39" fmla="*/ 11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3" h="252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6" name="Freeform 107"/>
            <p:cNvSpPr>
              <a:spLocks/>
            </p:cNvSpPr>
            <p:nvPr/>
          </p:nvSpPr>
          <p:spPr bwMode="auto">
            <a:xfrm>
              <a:off x="6135" y="3213"/>
              <a:ext cx="37" cy="57"/>
            </a:xfrm>
            <a:custGeom>
              <a:avLst/>
              <a:gdLst>
                <a:gd name="T0" fmla="*/ 87 w 162"/>
                <a:gd name="T1" fmla="*/ 205 h 244"/>
                <a:gd name="T2" fmla="*/ 62 w 162"/>
                <a:gd name="T3" fmla="*/ 233 h 244"/>
                <a:gd name="T4" fmla="*/ 18 w 162"/>
                <a:gd name="T5" fmla="*/ 244 h 244"/>
                <a:gd name="T6" fmla="*/ 18 w 162"/>
                <a:gd name="T7" fmla="*/ 216 h 244"/>
                <a:gd name="T8" fmla="*/ 52 w 162"/>
                <a:gd name="T9" fmla="*/ 207 h 244"/>
                <a:gd name="T10" fmla="*/ 66 w 162"/>
                <a:gd name="T11" fmla="*/ 185 h 244"/>
                <a:gd name="T12" fmla="*/ 61 w 162"/>
                <a:gd name="T13" fmla="*/ 157 h 244"/>
                <a:gd name="T14" fmla="*/ 47 w 162"/>
                <a:gd name="T15" fmla="*/ 122 h 244"/>
                <a:gd name="T16" fmla="*/ 0 w 162"/>
                <a:gd name="T17" fmla="*/ 0 h 244"/>
                <a:gd name="T18" fmla="*/ 32 w 162"/>
                <a:gd name="T19" fmla="*/ 0 h 244"/>
                <a:gd name="T20" fmla="*/ 83 w 162"/>
                <a:gd name="T21" fmla="*/ 136 h 244"/>
                <a:gd name="T22" fmla="*/ 130 w 162"/>
                <a:gd name="T23" fmla="*/ 0 h 244"/>
                <a:gd name="T24" fmla="*/ 162 w 162"/>
                <a:gd name="T25" fmla="*/ 0 h 244"/>
                <a:gd name="T26" fmla="*/ 87 w 162"/>
                <a:gd name="T2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244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7" name="Freeform 108"/>
            <p:cNvSpPr>
              <a:spLocks noEditPoints="1"/>
            </p:cNvSpPr>
            <p:nvPr/>
          </p:nvSpPr>
          <p:spPr bwMode="auto">
            <a:xfrm>
              <a:off x="4856" y="3292"/>
              <a:ext cx="46" cy="58"/>
            </a:xfrm>
            <a:custGeom>
              <a:avLst/>
              <a:gdLst>
                <a:gd name="T0" fmla="*/ 0 w 201"/>
                <a:gd name="T1" fmla="*/ 122 h 249"/>
                <a:gd name="T2" fmla="*/ 26 w 201"/>
                <a:gd name="T3" fmla="*/ 35 h 249"/>
                <a:gd name="T4" fmla="*/ 97 w 201"/>
                <a:gd name="T5" fmla="*/ 0 h 249"/>
                <a:gd name="T6" fmla="*/ 174 w 201"/>
                <a:gd name="T7" fmla="*/ 32 h 249"/>
                <a:gd name="T8" fmla="*/ 201 w 201"/>
                <a:gd name="T9" fmla="*/ 122 h 249"/>
                <a:gd name="T10" fmla="*/ 174 w 201"/>
                <a:gd name="T11" fmla="*/ 215 h 249"/>
                <a:gd name="T12" fmla="*/ 97 w 201"/>
                <a:gd name="T13" fmla="*/ 249 h 249"/>
                <a:gd name="T14" fmla="*/ 26 w 201"/>
                <a:gd name="T15" fmla="*/ 213 h 249"/>
                <a:gd name="T16" fmla="*/ 0 w 201"/>
                <a:gd name="T17" fmla="*/ 122 h 249"/>
                <a:gd name="T18" fmla="*/ 35 w 201"/>
                <a:gd name="T19" fmla="*/ 122 h 249"/>
                <a:gd name="T20" fmla="*/ 51 w 201"/>
                <a:gd name="T21" fmla="*/ 191 h 249"/>
                <a:gd name="T22" fmla="*/ 97 w 201"/>
                <a:gd name="T23" fmla="*/ 219 h 249"/>
                <a:gd name="T24" fmla="*/ 148 w 201"/>
                <a:gd name="T25" fmla="*/ 194 h 249"/>
                <a:gd name="T26" fmla="*/ 166 w 201"/>
                <a:gd name="T27" fmla="*/ 122 h 249"/>
                <a:gd name="T28" fmla="*/ 97 w 201"/>
                <a:gd name="T29" fmla="*/ 29 h 249"/>
                <a:gd name="T30" fmla="*/ 51 w 201"/>
                <a:gd name="T31" fmla="*/ 54 h 249"/>
                <a:gd name="T32" fmla="*/ 35 w 201"/>
                <a:gd name="T33" fmla="*/ 12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1" h="249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8" name="Freeform 109"/>
            <p:cNvSpPr>
              <a:spLocks noEditPoints="1"/>
            </p:cNvSpPr>
            <p:nvPr/>
          </p:nvSpPr>
          <p:spPr bwMode="auto">
            <a:xfrm>
              <a:off x="4910" y="3307"/>
              <a:ext cx="35" cy="58"/>
            </a:xfrm>
            <a:custGeom>
              <a:avLst/>
              <a:gdLst>
                <a:gd name="T0" fmla="*/ 31 w 153"/>
                <a:gd name="T1" fmla="*/ 170 h 248"/>
                <a:gd name="T2" fmla="*/ 31 w 153"/>
                <a:gd name="T3" fmla="*/ 248 h 248"/>
                <a:gd name="T4" fmla="*/ 0 w 153"/>
                <a:gd name="T5" fmla="*/ 248 h 248"/>
                <a:gd name="T6" fmla="*/ 0 w 153"/>
                <a:gd name="T7" fmla="*/ 4 h 248"/>
                <a:gd name="T8" fmla="*/ 31 w 153"/>
                <a:gd name="T9" fmla="*/ 4 h 248"/>
                <a:gd name="T10" fmla="*/ 31 w 153"/>
                <a:gd name="T11" fmla="*/ 18 h 248"/>
                <a:gd name="T12" fmla="*/ 74 w 153"/>
                <a:gd name="T13" fmla="*/ 0 h 248"/>
                <a:gd name="T14" fmla="*/ 132 w 153"/>
                <a:gd name="T15" fmla="*/ 24 h 248"/>
                <a:gd name="T16" fmla="*/ 153 w 153"/>
                <a:gd name="T17" fmla="*/ 92 h 248"/>
                <a:gd name="T18" fmla="*/ 132 w 153"/>
                <a:gd name="T19" fmla="*/ 157 h 248"/>
                <a:gd name="T20" fmla="*/ 71 w 153"/>
                <a:gd name="T21" fmla="*/ 183 h 248"/>
                <a:gd name="T22" fmla="*/ 47 w 153"/>
                <a:gd name="T23" fmla="*/ 179 h 248"/>
                <a:gd name="T24" fmla="*/ 31 w 153"/>
                <a:gd name="T25" fmla="*/ 170 h 248"/>
                <a:gd name="T26" fmla="*/ 31 w 153"/>
                <a:gd name="T27" fmla="*/ 42 h 248"/>
                <a:gd name="T28" fmla="*/ 31 w 153"/>
                <a:gd name="T29" fmla="*/ 144 h 248"/>
                <a:gd name="T30" fmla="*/ 44 w 153"/>
                <a:gd name="T31" fmla="*/ 153 h 248"/>
                <a:gd name="T32" fmla="*/ 62 w 153"/>
                <a:gd name="T33" fmla="*/ 157 h 248"/>
                <a:gd name="T34" fmla="*/ 120 w 153"/>
                <a:gd name="T35" fmla="*/ 91 h 248"/>
                <a:gd name="T36" fmla="*/ 106 w 153"/>
                <a:gd name="T37" fmla="*/ 42 h 248"/>
                <a:gd name="T38" fmla="*/ 62 w 153"/>
                <a:gd name="T39" fmla="*/ 27 h 248"/>
                <a:gd name="T40" fmla="*/ 46 w 153"/>
                <a:gd name="T41" fmla="*/ 31 h 248"/>
                <a:gd name="T42" fmla="*/ 31 w 153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248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9" name="Freeform 110"/>
            <p:cNvSpPr>
              <a:spLocks noEditPoints="1"/>
            </p:cNvSpPr>
            <p:nvPr/>
          </p:nvSpPr>
          <p:spPr bwMode="auto">
            <a:xfrm>
              <a:off x="4949" y="3307"/>
              <a:ext cx="38" cy="43"/>
            </a:xfrm>
            <a:custGeom>
              <a:avLst/>
              <a:gdLst>
                <a:gd name="T0" fmla="*/ 159 w 162"/>
                <a:gd name="T1" fmla="*/ 95 h 183"/>
                <a:gd name="T2" fmla="*/ 33 w 162"/>
                <a:gd name="T3" fmla="*/ 95 h 183"/>
                <a:gd name="T4" fmla="*/ 50 w 162"/>
                <a:gd name="T5" fmla="*/ 142 h 183"/>
                <a:gd name="T6" fmla="*/ 88 w 162"/>
                <a:gd name="T7" fmla="*/ 157 h 183"/>
                <a:gd name="T8" fmla="*/ 133 w 162"/>
                <a:gd name="T9" fmla="*/ 141 h 183"/>
                <a:gd name="T10" fmla="*/ 146 w 162"/>
                <a:gd name="T11" fmla="*/ 163 h 183"/>
                <a:gd name="T12" fmla="*/ 124 w 162"/>
                <a:gd name="T13" fmla="*/ 176 h 183"/>
                <a:gd name="T14" fmla="*/ 82 w 162"/>
                <a:gd name="T15" fmla="*/ 183 h 183"/>
                <a:gd name="T16" fmla="*/ 26 w 162"/>
                <a:gd name="T17" fmla="*/ 160 h 183"/>
                <a:gd name="T18" fmla="*/ 0 w 162"/>
                <a:gd name="T19" fmla="*/ 94 h 183"/>
                <a:gd name="T20" fmla="*/ 26 w 162"/>
                <a:gd name="T21" fmla="*/ 24 h 183"/>
                <a:gd name="T22" fmla="*/ 82 w 162"/>
                <a:gd name="T23" fmla="*/ 0 h 183"/>
                <a:gd name="T24" fmla="*/ 141 w 162"/>
                <a:gd name="T25" fmla="*/ 22 h 183"/>
                <a:gd name="T26" fmla="*/ 162 w 162"/>
                <a:gd name="T27" fmla="*/ 76 h 183"/>
                <a:gd name="T28" fmla="*/ 159 w 162"/>
                <a:gd name="T29" fmla="*/ 95 h 183"/>
                <a:gd name="T30" fmla="*/ 84 w 162"/>
                <a:gd name="T31" fmla="*/ 27 h 183"/>
                <a:gd name="T32" fmla="*/ 49 w 162"/>
                <a:gd name="T33" fmla="*/ 40 h 183"/>
                <a:gd name="T34" fmla="*/ 33 w 162"/>
                <a:gd name="T35" fmla="*/ 72 h 183"/>
                <a:gd name="T36" fmla="*/ 131 w 162"/>
                <a:gd name="T37" fmla="*/ 72 h 183"/>
                <a:gd name="T38" fmla="*/ 119 w 162"/>
                <a:gd name="T39" fmla="*/ 40 h 183"/>
                <a:gd name="T40" fmla="*/ 84 w 162"/>
                <a:gd name="T41" fmla="*/ 2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3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0" name="Freeform 111"/>
            <p:cNvSpPr>
              <a:spLocks/>
            </p:cNvSpPr>
            <p:nvPr/>
          </p:nvSpPr>
          <p:spPr bwMode="auto">
            <a:xfrm>
              <a:off x="4994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3 w 106"/>
                <a:gd name="T3" fmla="*/ 27 h 180"/>
                <a:gd name="T4" fmla="*/ 44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2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1" name="Freeform 112"/>
            <p:cNvSpPr>
              <a:spLocks noEditPoints="1"/>
            </p:cNvSpPr>
            <p:nvPr/>
          </p:nvSpPr>
          <p:spPr bwMode="auto">
            <a:xfrm>
              <a:off x="5021" y="3307"/>
              <a:ext cx="34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6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10 w 151"/>
                <a:gd name="T19" fmla="*/ 18 h 183"/>
                <a:gd name="T20" fmla="*/ 34 w 151"/>
                <a:gd name="T21" fmla="*/ 6 h 183"/>
                <a:gd name="T22" fmla="*/ 64 w 151"/>
                <a:gd name="T23" fmla="*/ 0 h 183"/>
                <a:gd name="T24" fmla="*/ 120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7 w 151"/>
                <a:gd name="T43" fmla="*/ 102 h 183"/>
                <a:gd name="T44" fmla="*/ 32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2" name="Freeform 113"/>
            <p:cNvSpPr>
              <a:spLocks noEditPoints="1"/>
            </p:cNvSpPr>
            <p:nvPr/>
          </p:nvSpPr>
          <p:spPr bwMode="auto">
            <a:xfrm>
              <a:off x="5060" y="3287"/>
              <a:ext cx="34" cy="63"/>
            </a:xfrm>
            <a:custGeom>
              <a:avLst/>
              <a:gdLst>
                <a:gd name="T0" fmla="*/ 144 w 145"/>
                <a:gd name="T1" fmla="*/ 105 h 270"/>
                <a:gd name="T2" fmla="*/ 128 w 145"/>
                <a:gd name="T3" fmla="*/ 127 h 270"/>
                <a:gd name="T4" fmla="*/ 112 w 145"/>
                <a:gd name="T5" fmla="*/ 118 h 270"/>
                <a:gd name="T6" fmla="*/ 88 w 145"/>
                <a:gd name="T7" fmla="*/ 114 h 270"/>
                <a:gd name="T8" fmla="*/ 47 w 145"/>
                <a:gd name="T9" fmla="*/ 131 h 270"/>
                <a:gd name="T10" fmla="*/ 32 w 145"/>
                <a:gd name="T11" fmla="*/ 180 h 270"/>
                <a:gd name="T12" fmla="*/ 48 w 145"/>
                <a:gd name="T13" fmla="*/ 227 h 270"/>
                <a:gd name="T14" fmla="*/ 90 w 145"/>
                <a:gd name="T15" fmla="*/ 244 h 270"/>
                <a:gd name="T16" fmla="*/ 132 w 145"/>
                <a:gd name="T17" fmla="*/ 227 h 270"/>
                <a:gd name="T18" fmla="*/ 145 w 145"/>
                <a:gd name="T19" fmla="*/ 254 h 270"/>
                <a:gd name="T20" fmla="*/ 83 w 145"/>
                <a:gd name="T21" fmla="*/ 270 h 270"/>
                <a:gd name="T22" fmla="*/ 23 w 145"/>
                <a:gd name="T23" fmla="*/ 246 h 270"/>
                <a:gd name="T24" fmla="*/ 0 w 145"/>
                <a:gd name="T25" fmla="*/ 180 h 270"/>
                <a:gd name="T26" fmla="*/ 24 w 145"/>
                <a:gd name="T27" fmla="*/ 113 h 270"/>
                <a:gd name="T28" fmla="*/ 91 w 145"/>
                <a:gd name="T29" fmla="*/ 87 h 270"/>
                <a:gd name="T30" fmla="*/ 120 w 145"/>
                <a:gd name="T31" fmla="*/ 93 h 270"/>
                <a:gd name="T32" fmla="*/ 144 w 145"/>
                <a:gd name="T33" fmla="*/ 105 h 270"/>
                <a:gd name="T34" fmla="*/ 140 w 145"/>
                <a:gd name="T35" fmla="*/ 1 h 270"/>
                <a:gd name="T36" fmla="*/ 90 w 145"/>
                <a:gd name="T37" fmla="*/ 56 h 270"/>
                <a:gd name="T38" fmla="*/ 72 w 145"/>
                <a:gd name="T39" fmla="*/ 56 h 270"/>
                <a:gd name="T40" fmla="*/ 23 w 145"/>
                <a:gd name="T41" fmla="*/ 0 h 270"/>
                <a:gd name="T42" fmla="*/ 52 w 145"/>
                <a:gd name="T43" fmla="*/ 0 h 270"/>
                <a:gd name="T44" fmla="*/ 81 w 145"/>
                <a:gd name="T45" fmla="*/ 32 h 270"/>
                <a:gd name="T46" fmla="*/ 108 w 145"/>
                <a:gd name="T47" fmla="*/ 1 h 270"/>
                <a:gd name="T48" fmla="*/ 140 w 145"/>
                <a:gd name="T49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27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3" name="Freeform 114"/>
            <p:cNvSpPr>
              <a:spLocks/>
            </p:cNvSpPr>
            <p:nvPr/>
          </p:nvSpPr>
          <p:spPr bwMode="auto">
            <a:xfrm>
              <a:off x="5101" y="3307"/>
              <a:ext cx="32" cy="42"/>
            </a:xfrm>
            <a:custGeom>
              <a:avLst/>
              <a:gdLst>
                <a:gd name="T0" fmla="*/ 108 w 139"/>
                <a:gd name="T1" fmla="*/ 180 h 180"/>
                <a:gd name="T2" fmla="*/ 108 w 139"/>
                <a:gd name="T3" fmla="*/ 77 h 180"/>
                <a:gd name="T4" fmla="*/ 99 w 139"/>
                <a:gd name="T5" fmla="*/ 38 h 180"/>
                <a:gd name="T6" fmla="*/ 71 w 139"/>
                <a:gd name="T7" fmla="*/ 27 h 180"/>
                <a:gd name="T8" fmla="*/ 49 w 139"/>
                <a:gd name="T9" fmla="*/ 33 h 180"/>
                <a:gd name="T10" fmla="*/ 31 w 139"/>
                <a:gd name="T11" fmla="*/ 49 h 180"/>
                <a:gd name="T12" fmla="*/ 31 w 139"/>
                <a:gd name="T13" fmla="*/ 180 h 180"/>
                <a:gd name="T14" fmla="*/ 0 w 139"/>
                <a:gd name="T15" fmla="*/ 180 h 180"/>
                <a:gd name="T16" fmla="*/ 0 w 139"/>
                <a:gd name="T17" fmla="*/ 4 h 180"/>
                <a:gd name="T18" fmla="*/ 21 w 139"/>
                <a:gd name="T19" fmla="*/ 4 h 180"/>
                <a:gd name="T20" fmla="*/ 31 w 139"/>
                <a:gd name="T21" fmla="*/ 26 h 180"/>
                <a:gd name="T22" fmla="*/ 81 w 139"/>
                <a:gd name="T23" fmla="*/ 0 h 180"/>
                <a:gd name="T24" fmla="*/ 139 w 139"/>
                <a:gd name="T25" fmla="*/ 71 h 180"/>
                <a:gd name="T26" fmla="*/ 139 w 139"/>
                <a:gd name="T27" fmla="*/ 180 h 180"/>
                <a:gd name="T28" fmla="*/ 108 w 139"/>
                <a:gd name="T2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8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4" name="Freeform 115"/>
            <p:cNvSpPr>
              <a:spLocks noEditPoints="1"/>
            </p:cNvSpPr>
            <p:nvPr/>
          </p:nvSpPr>
          <p:spPr bwMode="auto">
            <a:xfrm>
              <a:off x="5140" y="3287"/>
              <a:ext cx="18" cy="62"/>
            </a:xfrm>
            <a:custGeom>
              <a:avLst/>
              <a:gdLst>
                <a:gd name="T0" fmla="*/ 25 w 76"/>
                <a:gd name="T1" fmla="*/ 266 h 266"/>
                <a:gd name="T2" fmla="*/ 25 w 76"/>
                <a:gd name="T3" fmla="*/ 116 h 266"/>
                <a:gd name="T4" fmla="*/ 0 w 76"/>
                <a:gd name="T5" fmla="*/ 116 h 266"/>
                <a:gd name="T6" fmla="*/ 0 w 76"/>
                <a:gd name="T7" fmla="*/ 90 h 266"/>
                <a:gd name="T8" fmla="*/ 56 w 76"/>
                <a:gd name="T9" fmla="*/ 90 h 266"/>
                <a:gd name="T10" fmla="*/ 56 w 76"/>
                <a:gd name="T11" fmla="*/ 266 h 266"/>
                <a:gd name="T12" fmla="*/ 25 w 76"/>
                <a:gd name="T13" fmla="*/ 266 h 266"/>
                <a:gd name="T14" fmla="*/ 76 w 76"/>
                <a:gd name="T15" fmla="*/ 0 h 266"/>
                <a:gd name="T16" fmla="*/ 39 w 76"/>
                <a:gd name="T17" fmla="*/ 55 h 266"/>
                <a:gd name="T18" fmla="*/ 16 w 76"/>
                <a:gd name="T19" fmla="*/ 55 h 266"/>
                <a:gd name="T20" fmla="*/ 44 w 76"/>
                <a:gd name="T21" fmla="*/ 0 h 266"/>
                <a:gd name="T22" fmla="*/ 76 w 76"/>
                <a:gd name="T2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6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5" name="Freeform 116"/>
            <p:cNvSpPr>
              <a:spLocks noEditPoints="1"/>
            </p:cNvSpPr>
            <p:nvPr/>
          </p:nvSpPr>
          <p:spPr bwMode="auto">
            <a:xfrm>
              <a:off x="5187" y="3307"/>
              <a:ext cx="35" cy="58"/>
            </a:xfrm>
            <a:custGeom>
              <a:avLst/>
              <a:gdLst>
                <a:gd name="T0" fmla="*/ 31 w 153"/>
                <a:gd name="T1" fmla="*/ 170 h 248"/>
                <a:gd name="T2" fmla="*/ 31 w 153"/>
                <a:gd name="T3" fmla="*/ 248 h 248"/>
                <a:gd name="T4" fmla="*/ 0 w 153"/>
                <a:gd name="T5" fmla="*/ 248 h 248"/>
                <a:gd name="T6" fmla="*/ 0 w 153"/>
                <a:gd name="T7" fmla="*/ 4 h 248"/>
                <a:gd name="T8" fmla="*/ 31 w 153"/>
                <a:gd name="T9" fmla="*/ 4 h 248"/>
                <a:gd name="T10" fmla="*/ 31 w 153"/>
                <a:gd name="T11" fmla="*/ 18 h 248"/>
                <a:gd name="T12" fmla="*/ 74 w 153"/>
                <a:gd name="T13" fmla="*/ 0 h 248"/>
                <a:gd name="T14" fmla="*/ 132 w 153"/>
                <a:gd name="T15" fmla="*/ 24 h 248"/>
                <a:gd name="T16" fmla="*/ 153 w 153"/>
                <a:gd name="T17" fmla="*/ 92 h 248"/>
                <a:gd name="T18" fmla="*/ 132 w 153"/>
                <a:gd name="T19" fmla="*/ 157 h 248"/>
                <a:gd name="T20" fmla="*/ 71 w 153"/>
                <a:gd name="T21" fmla="*/ 183 h 248"/>
                <a:gd name="T22" fmla="*/ 47 w 153"/>
                <a:gd name="T23" fmla="*/ 179 h 248"/>
                <a:gd name="T24" fmla="*/ 31 w 153"/>
                <a:gd name="T25" fmla="*/ 170 h 248"/>
                <a:gd name="T26" fmla="*/ 31 w 153"/>
                <a:gd name="T27" fmla="*/ 42 h 248"/>
                <a:gd name="T28" fmla="*/ 31 w 153"/>
                <a:gd name="T29" fmla="*/ 144 h 248"/>
                <a:gd name="T30" fmla="*/ 43 w 153"/>
                <a:gd name="T31" fmla="*/ 153 h 248"/>
                <a:gd name="T32" fmla="*/ 62 w 153"/>
                <a:gd name="T33" fmla="*/ 157 h 248"/>
                <a:gd name="T34" fmla="*/ 120 w 153"/>
                <a:gd name="T35" fmla="*/ 91 h 248"/>
                <a:gd name="T36" fmla="*/ 106 w 153"/>
                <a:gd name="T37" fmla="*/ 42 h 248"/>
                <a:gd name="T38" fmla="*/ 62 w 153"/>
                <a:gd name="T39" fmla="*/ 27 h 248"/>
                <a:gd name="T40" fmla="*/ 46 w 153"/>
                <a:gd name="T41" fmla="*/ 31 h 248"/>
                <a:gd name="T42" fmla="*/ 31 w 153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248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6" name="Freeform 117"/>
            <p:cNvSpPr>
              <a:spLocks/>
            </p:cNvSpPr>
            <p:nvPr/>
          </p:nvSpPr>
          <p:spPr bwMode="auto">
            <a:xfrm>
              <a:off x="5230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2 w 106"/>
                <a:gd name="T3" fmla="*/ 27 h 180"/>
                <a:gd name="T4" fmla="*/ 43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1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7" name="Freeform 118"/>
            <p:cNvSpPr>
              <a:spLocks noEditPoints="1"/>
            </p:cNvSpPr>
            <p:nvPr/>
          </p:nvSpPr>
          <p:spPr bwMode="auto">
            <a:xfrm>
              <a:off x="5256" y="3307"/>
              <a:ext cx="37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9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7 w 159"/>
                <a:gd name="T25" fmla="*/ 91 h 183"/>
                <a:gd name="T26" fmla="*/ 80 w 159"/>
                <a:gd name="T27" fmla="*/ 26 h 183"/>
                <a:gd name="T28" fmla="*/ 46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8" name="Freeform 119"/>
            <p:cNvSpPr>
              <a:spLocks noEditPoints="1"/>
            </p:cNvSpPr>
            <p:nvPr/>
          </p:nvSpPr>
          <p:spPr bwMode="auto">
            <a:xfrm>
              <a:off x="5298" y="3305"/>
              <a:ext cx="33" cy="60"/>
            </a:xfrm>
            <a:custGeom>
              <a:avLst/>
              <a:gdLst>
                <a:gd name="T0" fmla="*/ 3 w 146"/>
                <a:gd name="T1" fmla="*/ 236 h 256"/>
                <a:gd name="T2" fmla="*/ 20 w 146"/>
                <a:gd name="T3" fmla="*/ 211 h 256"/>
                <a:gd name="T4" fmla="*/ 70 w 146"/>
                <a:gd name="T5" fmla="*/ 229 h 256"/>
                <a:gd name="T6" fmla="*/ 104 w 146"/>
                <a:gd name="T7" fmla="*/ 222 h 256"/>
                <a:gd name="T8" fmla="*/ 116 w 146"/>
                <a:gd name="T9" fmla="*/ 203 h 256"/>
                <a:gd name="T10" fmla="*/ 85 w 146"/>
                <a:gd name="T11" fmla="*/ 182 h 256"/>
                <a:gd name="T12" fmla="*/ 66 w 146"/>
                <a:gd name="T13" fmla="*/ 185 h 256"/>
                <a:gd name="T14" fmla="*/ 44 w 146"/>
                <a:gd name="T15" fmla="*/ 187 h 256"/>
                <a:gd name="T16" fmla="*/ 7 w 146"/>
                <a:gd name="T17" fmla="*/ 159 h 256"/>
                <a:gd name="T18" fmla="*/ 16 w 146"/>
                <a:gd name="T19" fmla="*/ 143 h 256"/>
                <a:gd name="T20" fmla="*/ 37 w 146"/>
                <a:gd name="T21" fmla="*/ 133 h 256"/>
                <a:gd name="T22" fmla="*/ 0 w 146"/>
                <a:gd name="T23" fmla="*/ 73 h 256"/>
                <a:gd name="T24" fmla="*/ 20 w 146"/>
                <a:gd name="T25" fmla="*/ 27 h 256"/>
                <a:gd name="T26" fmla="*/ 67 w 146"/>
                <a:gd name="T27" fmla="*/ 8 h 256"/>
                <a:gd name="T28" fmla="*/ 108 w 146"/>
                <a:gd name="T29" fmla="*/ 19 h 256"/>
                <a:gd name="T30" fmla="*/ 123 w 146"/>
                <a:gd name="T31" fmla="*/ 0 h 256"/>
                <a:gd name="T32" fmla="*/ 144 w 146"/>
                <a:gd name="T33" fmla="*/ 20 h 256"/>
                <a:gd name="T34" fmla="*/ 125 w 146"/>
                <a:gd name="T35" fmla="*/ 34 h 256"/>
                <a:gd name="T36" fmla="*/ 137 w 146"/>
                <a:gd name="T37" fmla="*/ 74 h 256"/>
                <a:gd name="T38" fmla="*/ 120 w 146"/>
                <a:gd name="T39" fmla="*/ 119 h 256"/>
                <a:gd name="T40" fmla="*/ 77 w 146"/>
                <a:gd name="T41" fmla="*/ 140 h 256"/>
                <a:gd name="T42" fmla="*/ 51 w 146"/>
                <a:gd name="T43" fmla="*/ 142 h 256"/>
                <a:gd name="T44" fmla="*/ 39 w 146"/>
                <a:gd name="T45" fmla="*/ 146 h 256"/>
                <a:gd name="T46" fmla="*/ 31 w 146"/>
                <a:gd name="T47" fmla="*/ 154 h 256"/>
                <a:gd name="T48" fmla="*/ 47 w 146"/>
                <a:gd name="T49" fmla="*/ 161 h 256"/>
                <a:gd name="T50" fmla="*/ 69 w 146"/>
                <a:gd name="T51" fmla="*/ 158 h 256"/>
                <a:gd name="T52" fmla="*/ 91 w 146"/>
                <a:gd name="T53" fmla="*/ 156 h 256"/>
                <a:gd name="T54" fmla="*/ 132 w 146"/>
                <a:gd name="T55" fmla="*/ 168 h 256"/>
                <a:gd name="T56" fmla="*/ 146 w 146"/>
                <a:gd name="T57" fmla="*/ 202 h 256"/>
                <a:gd name="T58" fmla="*/ 124 w 146"/>
                <a:gd name="T59" fmla="*/ 242 h 256"/>
                <a:gd name="T60" fmla="*/ 69 w 146"/>
                <a:gd name="T61" fmla="*/ 256 h 256"/>
                <a:gd name="T62" fmla="*/ 33 w 146"/>
                <a:gd name="T63" fmla="*/ 250 h 256"/>
                <a:gd name="T64" fmla="*/ 3 w 146"/>
                <a:gd name="T65" fmla="*/ 236 h 256"/>
                <a:gd name="T66" fmla="*/ 69 w 146"/>
                <a:gd name="T67" fmla="*/ 34 h 256"/>
                <a:gd name="T68" fmla="*/ 43 w 146"/>
                <a:gd name="T69" fmla="*/ 45 h 256"/>
                <a:gd name="T70" fmla="*/ 32 w 146"/>
                <a:gd name="T71" fmla="*/ 73 h 256"/>
                <a:gd name="T72" fmla="*/ 42 w 146"/>
                <a:gd name="T73" fmla="*/ 103 h 256"/>
                <a:gd name="T74" fmla="*/ 69 w 146"/>
                <a:gd name="T75" fmla="*/ 115 h 256"/>
                <a:gd name="T76" fmla="*/ 95 w 146"/>
                <a:gd name="T77" fmla="*/ 104 h 256"/>
                <a:gd name="T78" fmla="*/ 104 w 146"/>
                <a:gd name="T79" fmla="*/ 73 h 256"/>
                <a:gd name="T80" fmla="*/ 94 w 146"/>
                <a:gd name="T81" fmla="*/ 45 h 256"/>
                <a:gd name="T82" fmla="*/ 69 w 146"/>
                <a:gd name="T83" fmla="*/ 3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6" h="256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9" name="Freeform 120"/>
            <p:cNvSpPr>
              <a:spLocks/>
            </p:cNvSpPr>
            <p:nvPr/>
          </p:nvSpPr>
          <p:spPr bwMode="auto">
            <a:xfrm>
              <a:off x="5339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2 w 106"/>
                <a:gd name="T3" fmla="*/ 27 h 180"/>
                <a:gd name="T4" fmla="*/ 43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2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0" name="Freeform 121"/>
            <p:cNvSpPr>
              <a:spLocks noEditPoints="1"/>
            </p:cNvSpPr>
            <p:nvPr/>
          </p:nvSpPr>
          <p:spPr bwMode="auto">
            <a:xfrm>
              <a:off x="5366" y="3307"/>
              <a:ext cx="34" cy="43"/>
            </a:xfrm>
            <a:custGeom>
              <a:avLst/>
              <a:gdLst>
                <a:gd name="T0" fmla="*/ 108 w 150"/>
                <a:gd name="T1" fmla="*/ 159 h 183"/>
                <a:gd name="T2" fmla="*/ 51 w 150"/>
                <a:gd name="T3" fmla="*/ 183 h 183"/>
                <a:gd name="T4" fmla="*/ 15 w 150"/>
                <a:gd name="T5" fmla="*/ 168 h 183"/>
                <a:gd name="T6" fmla="*/ 0 w 150"/>
                <a:gd name="T7" fmla="*/ 130 h 183"/>
                <a:gd name="T8" fmla="*/ 23 w 150"/>
                <a:gd name="T9" fmla="*/ 85 h 183"/>
                <a:gd name="T10" fmla="*/ 83 w 150"/>
                <a:gd name="T11" fmla="*/ 67 h 183"/>
                <a:gd name="T12" fmla="*/ 105 w 150"/>
                <a:gd name="T13" fmla="*/ 71 h 183"/>
                <a:gd name="T14" fmla="*/ 67 w 150"/>
                <a:gd name="T15" fmla="*/ 28 h 183"/>
                <a:gd name="T16" fmla="*/ 22 w 150"/>
                <a:gd name="T17" fmla="*/ 44 h 183"/>
                <a:gd name="T18" fmla="*/ 9 w 150"/>
                <a:gd name="T19" fmla="*/ 18 h 183"/>
                <a:gd name="T20" fmla="*/ 34 w 150"/>
                <a:gd name="T21" fmla="*/ 6 h 183"/>
                <a:gd name="T22" fmla="*/ 64 w 150"/>
                <a:gd name="T23" fmla="*/ 0 h 183"/>
                <a:gd name="T24" fmla="*/ 119 w 150"/>
                <a:gd name="T25" fmla="*/ 18 h 183"/>
                <a:gd name="T26" fmla="*/ 137 w 150"/>
                <a:gd name="T27" fmla="*/ 73 h 183"/>
                <a:gd name="T28" fmla="*/ 137 w 150"/>
                <a:gd name="T29" fmla="*/ 136 h 183"/>
                <a:gd name="T30" fmla="*/ 150 w 150"/>
                <a:gd name="T31" fmla="*/ 167 h 183"/>
                <a:gd name="T32" fmla="*/ 150 w 150"/>
                <a:gd name="T33" fmla="*/ 183 h 183"/>
                <a:gd name="T34" fmla="*/ 122 w 150"/>
                <a:gd name="T35" fmla="*/ 177 h 183"/>
                <a:gd name="T36" fmla="*/ 108 w 150"/>
                <a:gd name="T37" fmla="*/ 159 h 183"/>
                <a:gd name="T38" fmla="*/ 105 w 150"/>
                <a:gd name="T39" fmla="*/ 93 h 183"/>
                <a:gd name="T40" fmla="*/ 85 w 150"/>
                <a:gd name="T41" fmla="*/ 90 h 183"/>
                <a:gd name="T42" fmla="*/ 46 w 150"/>
                <a:gd name="T43" fmla="*/ 102 h 183"/>
                <a:gd name="T44" fmla="*/ 31 w 150"/>
                <a:gd name="T45" fmla="*/ 131 h 183"/>
                <a:gd name="T46" fmla="*/ 63 w 150"/>
                <a:gd name="T47" fmla="*/ 158 h 183"/>
                <a:gd name="T48" fmla="*/ 105 w 150"/>
                <a:gd name="T49" fmla="*/ 136 h 183"/>
                <a:gd name="T50" fmla="*/ 105 w 150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0" h="183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5408" y="3307"/>
              <a:ext cx="53" cy="42"/>
            </a:xfrm>
            <a:custGeom>
              <a:avLst/>
              <a:gdLst>
                <a:gd name="T0" fmla="*/ 203 w 234"/>
                <a:gd name="T1" fmla="*/ 180 h 180"/>
                <a:gd name="T2" fmla="*/ 203 w 234"/>
                <a:gd name="T3" fmla="*/ 68 h 180"/>
                <a:gd name="T4" fmla="*/ 167 w 234"/>
                <a:gd name="T5" fmla="*/ 27 h 180"/>
                <a:gd name="T6" fmla="*/ 146 w 234"/>
                <a:gd name="T7" fmla="*/ 34 h 180"/>
                <a:gd name="T8" fmla="*/ 133 w 234"/>
                <a:gd name="T9" fmla="*/ 50 h 180"/>
                <a:gd name="T10" fmla="*/ 133 w 234"/>
                <a:gd name="T11" fmla="*/ 180 h 180"/>
                <a:gd name="T12" fmla="*/ 101 w 234"/>
                <a:gd name="T13" fmla="*/ 180 h 180"/>
                <a:gd name="T14" fmla="*/ 101 w 234"/>
                <a:gd name="T15" fmla="*/ 55 h 180"/>
                <a:gd name="T16" fmla="*/ 92 w 234"/>
                <a:gd name="T17" fmla="*/ 34 h 180"/>
                <a:gd name="T18" fmla="*/ 66 w 234"/>
                <a:gd name="T19" fmla="*/ 27 h 180"/>
                <a:gd name="T20" fmla="*/ 46 w 234"/>
                <a:gd name="T21" fmla="*/ 34 h 180"/>
                <a:gd name="T22" fmla="*/ 31 w 234"/>
                <a:gd name="T23" fmla="*/ 50 h 180"/>
                <a:gd name="T24" fmla="*/ 31 w 234"/>
                <a:gd name="T25" fmla="*/ 180 h 180"/>
                <a:gd name="T26" fmla="*/ 0 w 234"/>
                <a:gd name="T27" fmla="*/ 180 h 180"/>
                <a:gd name="T28" fmla="*/ 0 w 234"/>
                <a:gd name="T29" fmla="*/ 4 h 180"/>
                <a:gd name="T30" fmla="*/ 20 w 234"/>
                <a:gd name="T31" fmla="*/ 4 h 180"/>
                <a:gd name="T32" fmla="*/ 30 w 234"/>
                <a:gd name="T33" fmla="*/ 24 h 180"/>
                <a:gd name="T34" fmla="*/ 76 w 234"/>
                <a:gd name="T35" fmla="*/ 0 h 180"/>
                <a:gd name="T36" fmla="*/ 128 w 234"/>
                <a:gd name="T37" fmla="*/ 24 h 180"/>
                <a:gd name="T38" fmla="*/ 148 w 234"/>
                <a:gd name="T39" fmla="*/ 7 h 180"/>
                <a:gd name="T40" fmla="*/ 177 w 234"/>
                <a:gd name="T41" fmla="*/ 0 h 180"/>
                <a:gd name="T42" fmla="*/ 219 w 234"/>
                <a:gd name="T43" fmla="*/ 17 h 180"/>
                <a:gd name="T44" fmla="*/ 234 w 234"/>
                <a:gd name="T45" fmla="*/ 62 h 180"/>
                <a:gd name="T46" fmla="*/ 234 w 234"/>
                <a:gd name="T47" fmla="*/ 180 h 180"/>
                <a:gd name="T48" fmla="*/ 203 w 234"/>
                <a:gd name="T4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18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2" name="Freeform 123"/>
            <p:cNvSpPr>
              <a:spLocks/>
            </p:cNvSpPr>
            <p:nvPr/>
          </p:nvSpPr>
          <p:spPr bwMode="auto">
            <a:xfrm>
              <a:off x="5490" y="3293"/>
              <a:ext cx="44" cy="57"/>
            </a:xfrm>
            <a:custGeom>
              <a:avLst/>
              <a:gdLst>
                <a:gd name="T0" fmla="*/ 106 w 193"/>
                <a:gd name="T1" fmla="*/ 244 h 244"/>
                <a:gd name="T2" fmla="*/ 90 w 193"/>
                <a:gd name="T3" fmla="*/ 244 h 244"/>
                <a:gd name="T4" fmla="*/ 0 w 193"/>
                <a:gd name="T5" fmla="*/ 0 h 244"/>
                <a:gd name="T6" fmla="*/ 37 w 193"/>
                <a:gd name="T7" fmla="*/ 0 h 244"/>
                <a:gd name="T8" fmla="*/ 98 w 193"/>
                <a:gd name="T9" fmla="*/ 177 h 244"/>
                <a:gd name="T10" fmla="*/ 158 w 193"/>
                <a:gd name="T11" fmla="*/ 0 h 244"/>
                <a:gd name="T12" fmla="*/ 193 w 193"/>
                <a:gd name="T13" fmla="*/ 0 h 244"/>
                <a:gd name="T14" fmla="*/ 106 w 193"/>
                <a:gd name="T1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3" h="244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3" name="Freeform 124"/>
            <p:cNvSpPr>
              <a:spLocks noEditPoints="1"/>
            </p:cNvSpPr>
            <p:nvPr/>
          </p:nvSpPr>
          <p:spPr bwMode="auto">
            <a:xfrm>
              <a:off x="5534" y="3287"/>
              <a:ext cx="37" cy="78"/>
            </a:xfrm>
            <a:custGeom>
              <a:avLst/>
              <a:gdLst>
                <a:gd name="T0" fmla="*/ 88 w 162"/>
                <a:gd name="T1" fmla="*/ 295 h 334"/>
                <a:gd name="T2" fmla="*/ 62 w 162"/>
                <a:gd name="T3" fmla="*/ 323 h 334"/>
                <a:gd name="T4" fmla="*/ 19 w 162"/>
                <a:gd name="T5" fmla="*/ 334 h 334"/>
                <a:gd name="T6" fmla="*/ 19 w 162"/>
                <a:gd name="T7" fmla="*/ 307 h 334"/>
                <a:gd name="T8" fmla="*/ 52 w 162"/>
                <a:gd name="T9" fmla="*/ 297 h 334"/>
                <a:gd name="T10" fmla="*/ 66 w 162"/>
                <a:gd name="T11" fmla="*/ 275 h 334"/>
                <a:gd name="T12" fmla="*/ 61 w 162"/>
                <a:gd name="T13" fmla="*/ 247 h 334"/>
                <a:gd name="T14" fmla="*/ 48 w 162"/>
                <a:gd name="T15" fmla="*/ 212 h 334"/>
                <a:gd name="T16" fmla="*/ 0 w 162"/>
                <a:gd name="T17" fmla="*/ 90 h 334"/>
                <a:gd name="T18" fmla="*/ 32 w 162"/>
                <a:gd name="T19" fmla="*/ 90 h 334"/>
                <a:gd name="T20" fmla="*/ 84 w 162"/>
                <a:gd name="T21" fmla="*/ 226 h 334"/>
                <a:gd name="T22" fmla="*/ 130 w 162"/>
                <a:gd name="T23" fmla="*/ 90 h 334"/>
                <a:gd name="T24" fmla="*/ 162 w 162"/>
                <a:gd name="T25" fmla="*/ 90 h 334"/>
                <a:gd name="T26" fmla="*/ 88 w 162"/>
                <a:gd name="T27" fmla="*/ 295 h 334"/>
                <a:gd name="T28" fmla="*/ 123 w 162"/>
                <a:gd name="T29" fmla="*/ 0 h 334"/>
                <a:gd name="T30" fmla="*/ 85 w 162"/>
                <a:gd name="T31" fmla="*/ 55 h 334"/>
                <a:gd name="T32" fmla="*/ 62 w 162"/>
                <a:gd name="T33" fmla="*/ 55 h 334"/>
                <a:gd name="T34" fmla="*/ 90 w 162"/>
                <a:gd name="T35" fmla="*/ 0 h 334"/>
                <a:gd name="T36" fmla="*/ 123 w 162"/>
                <a:gd name="T3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334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4" name="Freeform 125"/>
            <p:cNvSpPr>
              <a:spLocks/>
            </p:cNvSpPr>
            <p:nvPr/>
          </p:nvSpPr>
          <p:spPr bwMode="auto">
            <a:xfrm>
              <a:off x="5573" y="3308"/>
              <a:ext cx="34" cy="41"/>
            </a:xfrm>
            <a:custGeom>
              <a:avLst/>
              <a:gdLst>
                <a:gd name="T0" fmla="*/ 49 w 146"/>
                <a:gd name="T1" fmla="*/ 148 h 176"/>
                <a:gd name="T2" fmla="*/ 146 w 146"/>
                <a:gd name="T3" fmla="*/ 148 h 176"/>
                <a:gd name="T4" fmla="*/ 146 w 146"/>
                <a:gd name="T5" fmla="*/ 176 h 176"/>
                <a:gd name="T6" fmla="*/ 0 w 146"/>
                <a:gd name="T7" fmla="*/ 176 h 176"/>
                <a:gd name="T8" fmla="*/ 0 w 146"/>
                <a:gd name="T9" fmla="*/ 167 h 176"/>
                <a:gd name="T10" fmla="*/ 100 w 146"/>
                <a:gd name="T11" fmla="*/ 28 h 176"/>
                <a:gd name="T12" fmla="*/ 2 w 146"/>
                <a:gd name="T13" fmla="*/ 28 h 176"/>
                <a:gd name="T14" fmla="*/ 2 w 146"/>
                <a:gd name="T15" fmla="*/ 0 h 176"/>
                <a:gd name="T16" fmla="*/ 145 w 146"/>
                <a:gd name="T17" fmla="*/ 0 h 176"/>
                <a:gd name="T18" fmla="*/ 145 w 146"/>
                <a:gd name="T19" fmla="*/ 9 h 176"/>
                <a:gd name="T20" fmla="*/ 49 w 146"/>
                <a:gd name="T21" fmla="*/ 1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76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5" name="Freeform 126"/>
            <p:cNvSpPr>
              <a:spLocks/>
            </p:cNvSpPr>
            <p:nvPr/>
          </p:nvSpPr>
          <p:spPr bwMode="auto">
            <a:xfrm>
              <a:off x="5613" y="3291"/>
              <a:ext cx="34" cy="58"/>
            </a:xfrm>
            <a:custGeom>
              <a:avLst/>
              <a:gdLst>
                <a:gd name="T0" fmla="*/ 114 w 148"/>
                <a:gd name="T1" fmla="*/ 248 h 248"/>
                <a:gd name="T2" fmla="*/ 59 w 148"/>
                <a:gd name="T3" fmla="*/ 160 h 248"/>
                <a:gd name="T4" fmla="*/ 31 w 148"/>
                <a:gd name="T5" fmla="*/ 188 h 248"/>
                <a:gd name="T6" fmla="*/ 31 w 148"/>
                <a:gd name="T7" fmla="*/ 248 h 248"/>
                <a:gd name="T8" fmla="*/ 0 w 148"/>
                <a:gd name="T9" fmla="*/ 248 h 248"/>
                <a:gd name="T10" fmla="*/ 0 w 148"/>
                <a:gd name="T11" fmla="*/ 0 h 248"/>
                <a:gd name="T12" fmla="*/ 31 w 148"/>
                <a:gd name="T13" fmla="*/ 0 h 248"/>
                <a:gd name="T14" fmla="*/ 31 w 148"/>
                <a:gd name="T15" fmla="*/ 153 h 248"/>
                <a:gd name="T16" fmla="*/ 99 w 148"/>
                <a:gd name="T17" fmla="*/ 72 h 248"/>
                <a:gd name="T18" fmla="*/ 135 w 148"/>
                <a:gd name="T19" fmla="*/ 72 h 248"/>
                <a:gd name="T20" fmla="*/ 79 w 148"/>
                <a:gd name="T21" fmla="*/ 139 h 248"/>
                <a:gd name="T22" fmla="*/ 148 w 148"/>
                <a:gd name="T23" fmla="*/ 248 h 248"/>
                <a:gd name="T24" fmla="*/ 114 w 148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48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6" name="Freeform 127"/>
            <p:cNvSpPr>
              <a:spLocks/>
            </p:cNvSpPr>
            <p:nvPr/>
          </p:nvSpPr>
          <p:spPr bwMode="auto">
            <a:xfrm>
              <a:off x="5651" y="3308"/>
              <a:ext cx="32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7 w 143"/>
                <a:gd name="T5" fmla="*/ 153 h 179"/>
                <a:gd name="T6" fmla="*/ 95 w 143"/>
                <a:gd name="T7" fmla="*/ 144 h 179"/>
                <a:gd name="T8" fmla="*/ 112 w 143"/>
                <a:gd name="T9" fmla="*/ 123 h 179"/>
                <a:gd name="T10" fmla="*/ 112 w 143"/>
                <a:gd name="T11" fmla="*/ 0 h 179"/>
                <a:gd name="T12" fmla="*/ 143 w 143"/>
                <a:gd name="T13" fmla="*/ 0 h 179"/>
                <a:gd name="T14" fmla="*/ 143 w 143"/>
                <a:gd name="T15" fmla="*/ 176 h 179"/>
                <a:gd name="T16" fmla="*/ 112 w 143"/>
                <a:gd name="T17" fmla="*/ 176 h 179"/>
                <a:gd name="T18" fmla="*/ 112 w 143"/>
                <a:gd name="T19" fmla="*/ 151 h 179"/>
                <a:gd name="T20" fmla="*/ 91 w 143"/>
                <a:gd name="T21" fmla="*/ 170 h 179"/>
                <a:gd name="T22" fmla="*/ 60 w 143"/>
                <a:gd name="T23" fmla="*/ 179 h 179"/>
                <a:gd name="T24" fmla="*/ 16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7" name="Freeform 128"/>
            <p:cNvSpPr>
              <a:spLocks/>
            </p:cNvSpPr>
            <p:nvPr/>
          </p:nvSpPr>
          <p:spPr bwMode="auto">
            <a:xfrm>
              <a:off x="5693" y="3307"/>
              <a:ext cx="53" cy="42"/>
            </a:xfrm>
            <a:custGeom>
              <a:avLst/>
              <a:gdLst>
                <a:gd name="T0" fmla="*/ 203 w 234"/>
                <a:gd name="T1" fmla="*/ 180 h 180"/>
                <a:gd name="T2" fmla="*/ 203 w 234"/>
                <a:gd name="T3" fmla="*/ 68 h 180"/>
                <a:gd name="T4" fmla="*/ 167 w 234"/>
                <a:gd name="T5" fmla="*/ 27 h 180"/>
                <a:gd name="T6" fmla="*/ 146 w 234"/>
                <a:gd name="T7" fmla="*/ 34 h 180"/>
                <a:gd name="T8" fmla="*/ 133 w 234"/>
                <a:gd name="T9" fmla="*/ 50 h 180"/>
                <a:gd name="T10" fmla="*/ 133 w 234"/>
                <a:gd name="T11" fmla="*/ 180 h 180"/>
                <a:gd name="T12" fmla="*/ 101 w 234"/>
                <a:gd name="T13" fmla="*/ 180 h 180"/>
                <a:gd name="T14" fmla="*/ 101 w 234"/>
                <a:gd name="T15" fmla="*/ 55 h 180"/>
                <a:gd name="T16" fmla="*/ 92 w 234"/>
                <a:gd name="T17" fmla="*/ 34 h 180"/>
                <a:gd name="T18" fmla="*/ 66 w 234"/>
                <a:gd name="T19" fmla="*/ 27 h 180"/>
                <a:gd name="T20" fmla="*/ 46 w 234"/>
                <a:gd name="T21" fmla="*/ 34 h 180"/>
                <a:gd name="T22" fmla="*/ 31 w 234"/>
                <a:gd name="T23" fmla="*/ 50 h 180"/>
                <a:gd name="T24" fmla="*/ 31 w 234"/>
                <a:gd name="T25" fmla="*/ 180 h 180"/>
                <a:gd name="T26" fmla="*/ 0 w 234"/>
                <a:gd name="T27" fmla="*/ 180 h 180"/>
                <a:gd name="T28" fmla="*/ 0 w 234"/>
                <a:gd name="T29" fmla="*/ 4 h 180"/>
                <a:gd name="T30" fmla="*/ 20 w 234"/>
                <a:gd name="T31" fmla="*/ 4 h 180"/>
                <a:gd name="T32" fmla="*/ 30 w 234"/>
                <a:gd name="T33" fmla="*/ 24 h 180"/>
                <a:gd name="T34" fmla="*/ 75 w 234"/>
                <a:gd name="T35" fmla="*/ 0 h 180"/>
                <a:gd name="T36" fmla="*/ 128 w 234"/>
                <a:gd name="T37" fmla="*/ 24 h 180"/>
                <a:gd name="T38" fmla="*/ 148 w 234"/>
                <a:gd name="T39" fmla="*/ 7 h 180"/>
                <a:gd name="T40" fmla="*/ 177 w 234"/>
                <a:gd name="T41" fmla="*/ 0 h 180"/>
                <a:gd name="T42" fmla="*/ 219 w 234"/>
                <a:gd name="T43" fmla="*/ 17 h 180"/>
                <a:gd name="T44" fmla="*/ 234 w 234"/>
                <a:gd name="T45" fmla="*/ 62 h 180"/>
                <a:gd name="T46" fmla="*/ 234 w 234"/>
                <a:gd name="T47" fmla="*/ 180 h 180"/>
                <a:gd name="T48" fmla="*/ 203 w 234"/>
                <a:gd name="T4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18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8" name="Freeform 129"/>
            <p:cNvSpPr>
              <a:spLocks/>
            </p:cNvSpPr>
            <p:nvPr/>
          </p:nvSpPr>
          <p:spPr bwMode="auto">
            <a:xfrm>
              <a:off x="5758" y="3339"/>
              <a:ext cx="13" cy="24"/>
            </a:xfrm>
            <a:custGeom>
              <a:avLst/>
              <a:gdLst>
                <a:gd name="T0" fmla="*/ 8 w 56"/>
                <a:gd name="T1" fmla="*/ 105 h 105"/>
                <a:gd name="T2" fmla="*/ 0 w 56"/>
                <a:gd name="T3" fmla="*/ 93 h 105"/>
                <a:gd name="T4" fmla="*/ 28 w 56"/>
                <a:gd name="T5" fmla="*/ 54 h 105"/>
                <a:gd name="T6" fmla="*/ 23 w 56"/>
                <a:gd name="T7" fmla="*/ 39 h 105"/>
                <a:gd name="T8" fmla="*/ 9 w 56"/>
                <a:gd name="T9" fmla="*/ 20 h 105"/>
                <a:gd name="T10" fmla="*/ 16 w 56"/>
                <a:gd name="T11" fmla="*/ 6 h 105"/>
                <a:gd name="T12" fmla="*/ 33 w 56"/>
                <a:gd name="T13" fmla="*/ 0 h 105"/>
                <a:gd name="T14" fmla="*/ 49 w 56"/>
                <a:gd name="T15" fmla="*/ 8 h 105"/>
                <a:gd name="T16" fmla="*/ 56 w 56"/>
                <a:gd name="T17" fmla="*/ 26 h 105"/>
                <a:gd name="T18" fmla="*/ 47 w 56"/>
                <a:gd name="T19" fmla="*/ 66 h 105"/>
                <a:gd name="T20" fmla="*/ 8 w 56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05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9" name="Freeform 130"/>
            <p:cNvSpPr>
              <a:spLocks/>
            </p:cNvSpPr>
            <p:nvPr/>
          </p:nvSpPr>
          <p:spPr bwMode="auto">
            <a:xfrm>
              <a:off x="5790" y="3308"/>
              <a:ext cx="37" cy="42"/>
            </a:xfrm>
            <a:custGeom>
              <a:avLst/>
              <a:gdLst>
                <a:gd name="T0" fmla="*/ 83 w 160"/>
                <a:gd name="T1" fmla="*/ 180 h 180"/>
                <a:gd name="T2" fmla="*/ 75 w 160"/>
                <a:gd name="T3" fmla="*/ 180 h 180"/>
                <a:gd name="T4" fmla="*/ 0 w 160"/>
                <a:gd name="T5" fmla="*/ 0 h 180"/>
                <a:gd name="T6" fmla="*/ 34 w 160"/>
                <a:gd name="T7" fmla="*/ 0 h 180"/>
                <a:gd name="T8" fmla="*/ 80 w 160"/>
                <a:gd name="T9" fmla="*/ 123 h 180"/>
                <a:gd name="T10" fmla="*/ 128 w 160"/>
                <a:gd name="T11" fmla="*/ 0 h 180"/>
                <a:gd name="T12" fmla="*/ 160 w 160"/>
                <a:gd name="T13" fmla="*/ 0 h 180"/>
                <a:gd name="T14" fmla="*/ 83 w 160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8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0" name="Freeform 131"/>
            <p:cNvSpPr>
              <a:spLocks noEditPoints="1"/>
            </p:cNvSpPr>
            <p:nvPr/>
          </p:nvSpPr>
          <p:spPr bwMode="auto">
            <a:xfrm>
              <a:off x="5828" y="3287"/>
              <a:ext cx="37" cy="78"/>
            </a:xfrm>
            <a:custGeom>
              <a:avLst/>
              <a:gdLst>
                <a:gd name="T0" fmla="*/ 88 w 162"/>
                <a:gd name="T1" fmla="*/ 295 h 334"/>
                <a:gd name="T2" fmla="*/ 62 w 162"/>
                <a:gd name="T3" fmla="*/ 323 h 334"/>
                <a:gd name="T4" fmla="*/ 19 w 162"/>
                <a:gd name="T5" fmla="*/ 334 h 334"/>
                <a:gd name="T6" fmla="*/ 19 w 162"/>
                <a:gd name="T7" fmla="*/ 307 h 334"/>
                <a:gd name="T8" fmla="*/ 52 w 162"/>
                <a:gd name="T9" fmla="*/ 297 h 334"/>
                <a:gd name="T10" fmla="*/ 66 w 162"/>
                <a:gd name="T11" fmla="*/ 275 h 334"/>
                <a:gd name="T12" fmla="*/ 61 w 162"/>
                <a:gd name="T13" fmla="*/ 247 h 334"/>
                <a:gd name="T14" fmla="*/ 48 w 162"/>
                <a:gd name="T15" fmla="*/ 212 h 334"/>
                <a:gd name="T16" fmla="*/ 0 w 162"/>
                <a:gd name="T17" fmla="*/ 90 h 334"/>
                <a:gd name="T18" fmla="*/ 32 w 162"/>
                <a:gd name="T19" fmla="*/ 90 h 334"/>
                <a:gd name="T20" fmla="*/ 84 w 162"/>
                <a:gd name="T21" fmla="*/ 226 h 334"/>
                <a:gd name="T22" fmla="*/ 130 w 162"/>
                <a:gd name="T23" fmla="*/ 90 h 334"/>
                <a:gd name="T24" fmla="*/ 162 w 162"/>
                <a:gd name="T25" fmla="*/ 90 h 334"/>
                <a:gd name="T26" fmla="*/ 88 w 162"/>
                <a:gd name="T27" fmla="*/ 295 h 334"/>
                <a:gd name="T28" fmla="*/ 122 w 162"/>
                <a:gd name="T29" fmla="*/ 0 h 334"/>
                <a:gd name="T30" fmla="*/ 85 w 162"/>
                <a:gd name="T31" fmla="*/ 55 h 334"/>
                <a:gd name="T32" fmla="*/ 62 w 162"/>
                <a:gd name="T33" fmla="*/ 55 h 334"/>
                <a:gd name="T34" fmla="*/ 90 w 162"/>
                <a:gd name="T35" fmla="*/ 0 h 334"/>
                <a:gd name="T36" fmla="*/ 122 w 162"/>
                <a:gd name="T3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334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1" name="Freeform 132"/>
            <p:cNvSpPr>
              <a:spLocks/>
            </p:cNvSpPr>
            <p:nvPr/>
          </p:nvSpPr>
          <p:spPr bwMode="auto">
            <a:xfrm>
              <a:off x="5865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2" name="Freeform 133"/>
            <p:cNvSpPr>
              <a:spLocks noEditPoints="1"/>
            </p:cNvSpPr>
            <p:nvPr/>
          </p:nvSpPr>
          <p:spPr bwMode="auto">
            <a:xfrm>
              <a:off x="5905" y="3307"/>
              <a:ext cx="36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79 w 159"/>
                <a:gd name="T5" fmla="*/ 0 h 183"/>
                <a:gd name="T6" fmla="*/ 138 w 159"/>
                <a:gd name="T7" fmla="*/ 24 h 183"/>
                <a:gd name="T8" fmla="*/ 159 w 159"/>
                <a:gd name="T9" fmla="*/ 91 h 183"/>
                <a:gd name="T10" fmla="*/ 137 w 159"/>
                <a:gd name="T11" fmla="*/ 158 h 183"/>
                <a:gd name="T12" fmla="*/ 79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2 w 159"/>
                <a:gd name="T19" fmla="*/ 91 h 183"/>
                <a:gd name="T20" fmla="*/ 79 w 159"/>
                <a:gd name="T21" fmla="*/ 157 h 183"/>
                <a:gd name="T22" fmla="*/ 113 w 159"/>
                <a:gd name="T23" fmla="*/ 140 h 183"/>
                <a:gd name="T24" fmla="*/ 126 w 159"/>
                <a:gd name="T25" fmla="*/ 91 h 183"/>
                <a:gd name="T26" fmla="*/ 79 w 159"/>
                <a:gd name="T27" fmla="*/ 26 h 183"/>
                <a:gd name="T28" fmla="*/ 45 w 159"/>
                <a:gd name="T29" fmla="*/ 43 h 183"/>
                <a:gd name="T30" fmla="*/ 32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3" name="Freeform 134"/>
            <p:cNvSpPr>
              <a:spLocks noEditPoints="1"/>
            </p:cNvSpPr>
            <p:nvPr/>
          </p:nvSpPr>
          <p:spPr bwMode="auto">
            <a:xfrm>
              <a:off x="5943" y="3292"/>
              <a:ext cx="21" cy="73"/>
            </a:xfrm>
            <a:custGeom>
              <a:avLst/>
              <a:gdLst>
                <a:gd name="T0" fmla="*/ 68 w 88"/>
                <a:gd name="T1" fmla="*/ 0 h 311"/>
                <a:gd name="T2" fmla="*/ 81 w 88"/>
                <a:gd name="T3" fmla="*/ 6 h 311"/>
                <a:gd name="T4" fmla="*/ 87 w 88"/>
                <a:gd name="T5" fmla="*/ 19 h 311"/>
                <a:gd name="T6" fmla="*/ 81 w 88"/>
                <a:gd name="T7" fmla="*/ 33 h 311"/>
                <a:gd name="T8" fmla="*/ 68 w 88"/>
                <a:gd name="T9" fmla="*/ 39 h 311"/>
                <a:gd name="T10" fmla="*/ 54 w 88"/>
                <a:gd name="T11" fmla="*/ 33 h 311"/>
                <a:gd name="T12" fmla="*/ 49 w 88"/>
                <a:gd name="T13" fmla="*/ 19 h 311"/>
                <a:gd name="T14" fmla="*/ 54 w 88"/>
                <a:gd name="T15" fmla="*/ 6 h 311"/>
                <a:gd name="T16" fmla="*/ 68 w 88"/>
                <a:gd name="T17" fmla="*/ 0 h 311"/>
                <a:gd name="T18" fmla="*/ 0 w 88"/>
                <a:gd name="T19" fmla="*/ 311 h 311"/>
                <a:gd name="T20" fmla="*/ 0 w 88"/>
                <a:gd name="T21" fmla="*/ 284 h 311"/>
                <a:gd name="T22" fmla="*/ 44 w 88"/>
                <a:gd name="T23" fmla="*/ 274 h 311"/>
                <a:gd name="T24" fmla="*/ 56 w 88"/>
                <a:gd name="T25" fmla="*/ 242 h 311"/>
                <a:gd name="T26" fmla="*/ 56 w 88"/>
                <a:gd name="T27" fmla="*/ 93 h 311"/>
                <a:gd name="T28" fmla="*/ 21 w 88"/>
                <a:gd name="T29" fmla="*/ 93 h 311"/>
                <a:gd name="T30" fmla="*/ 21 w 88"/>
                <a:gd name="T31" fmla="*/ 67 h 311"/>
                <a:gd name="T32" fmla="*/ 88 w 88"/>
                <a:gd name="T33" fmla="*/ 67 h 311"/>
                <a:gd name="T34" fmla="*/ 88 w 88"/>
                <a:gd name="T35" fmla="*/ 241 h 311"/>
                <a:gd name="T36" fmla="*/ 66 w 88"/>
                <a:gd name="T37" fmla="*/ 294 h 311"/>
                <a:gd name="T38" fmla="*/ 0 w 88"/>
                <a:gd name="T39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8" h="311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4" name="Freeform 135"/>
            <p:cNvSpPr>
              <a:spLocks noEditPoints="1"/>
            </p:cNvSpPr>
            <p:nvPr/>
          </p:nvSpPr>
          <p:spPr bwMode="auto">
            <a:xfrm>
              <a:off x="5986" y="3307"/>
              <a:ext cx="35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5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9 w 151"/>
                <a:gd name="T19" fmla="*/ 18 h 183"/>
                <a:gd name="T20" fmla="*/ 34 w 151"/>
                <a:gd name="T21" fmla="*/ 6 h 183"/>
                <a:gd name="T22" fmla="*/ 64 w 151"/>
                <a:gd name="T23" fmla="*/ 0 h 183"/>
                <a:gd name="T24" fmla="*/ 119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6 w 151"/>
                <a:gd name="T43" fmla="*/ 102 h 183"/>
                <a:gd name="T44" fmla="*/ 31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5" name="Freeform 136"/>
            <p:cNvSpPr>
              <a:spLocks/>
            </p:cNvSpPr>
            <p:nvPr/>
          </p:nvSpPr>
          <p:spPr bwMode="auto">
            <a:xfrm>
              <a:off x="6047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5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6" name="Freeform 137"/>
            <p:cNvSpPr>
              <a:spLocks/>
            </p:cNvSpPr>
            <p:nvPr/>
          </p:nvSpPr>
          <p:spPr bwMode="auto">
            <a:xfrm>
              <a:off x="6085" y="3308"/>
              <a:ext cx="34" cy="41"/>
            </a:xfrm>
            <a:custGeom>
              <a:avLst/>
              <a:gdLst>
                <a:gd name="T0" fmla="*/ 49 w 147"/>
                <a:gd name="T1" fmla="*/ 148 h 176"/>
                <a:gd name="T2" fmla="*/ 147 w 147"/>
                <a:gd name="T3" fmla="*/ 148 h 176"/>
                <a:gd name="T4" fmla="*/ 147 w 147"/>
                <a:gd name="T5" fmla="*/ 176 h 176"/>
                <a:gd name="T6" fmla="*/ 0 w 147"/>
                <a:gd name="T7" fmla="*/ 176 h 176"/>
                <a:gd name="T8" fmla="*/ 0 w 147"/>
                <a:gd name="T9" fmla="*/ 167 h 176"/>
                <a:gd name="T10" fmla="*/ 100 w 147"/>
                <a:gd name="T11" fmla="*/ 28 h 176"/>
                <a:gd name="T12" fmla="*/ 2 w 147"/>
                <a:gd name="T13" fmla="*/ 28 h 176"/>
                <a:gd name="T14" fmla="*/ 2 w 147"/>
                <a:gd name="T15" fmla="*/ 0 h 176"/>
                <a:gd name="T16" fmla="*/ 146 w 147"/>
                <a:gd name="T17" fmla="*/ 0 h 176"/>
                <a:gd name="T18" fmla="*/ 146 w 147"/>
                <a:gd name="T19" fmla="*/ 9 h 176"/>
                <a:gd name="T20" fmla="*/ 49 w 147"/>
                <a:gd name="T21" fmla="*/ 1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176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7" name="Freeform 138"/>
            <p:cNvSpPr>
              <a:spLocks noEditPoints="1"/>
            </p:cNvSpPr>
            <p:nvPr/>
          </p:nvSpPr>
          <p:spPr bwMode="auto">
            <a:xfrm>
              <a:off x="6123" y="3291"/>
              <a:ext cx="34" cy="59"/>
            </a:xfrm>
            <a:custGeom>
              <a:avLst/>
              <a:gdLst>
                <a:gd name="T0" fmla="*/ 121 w 152"/>
                <a:gd name="T1" fmla="*/ 247 h 251"/>
                <a:gd name="T2" fmla="*/ 121 w 152"/>
                <a:gd name="T3" fmla="*/ 234 h 251"/>
                <a:gd name="T4" fmla="*/ 74 w 152"/>
                <a:gd name="T5" fmla="*/ 251 h 251"/>
                <a:gd name="T6" fmla="*/ 20 w 152"/>
                <a:gd name="T7" fmla="*/ 227 h 251"/>
                <a:gd name="T8" fmla="*/ 0 w 152"/>
                <a:gd name="T9" fmla="*/ 164 h 251"/>
                <a:gd name="T10" fmla="*/ 23 w 152"/>
                <a:gd name="T11" fmla="*/ 96 h 251"/>
                <a:gd name="T12" fmla="*/ 80 w 152"/>
                <a:gd name="T13" fmla="*/ 68 h 251"/>
                <a:gd name="T14" fmla="*/ 121 w 152"/>
                <a:gd name="T15" fmla="*/ 81 h 251"/>
                <a:gd name="T16" fmla="*/ 121 w 152"/>
                <a:gd name="T17" fmla="*/ 0 h 251"/>
                <a:gd name="T18" fmla="*/ 152 w 152"/>
                <a:gd name="T19" fmla="*/ 0 h 251"/>
                <a:gd name="T20" fmla="*/ 152 w 152"/>
                <a:gd name="T21" fmla="*/ 247 h 251"/>
                <a:gd name="T22" fmla="*/ 121 w 152"/>
                <a:gd name="T23" fmla="*/ 247 h 251"/>
                <a:gd name="T24" fmla="*/ 121 w 152"/>
                <a:gd name="T25" fmla="*/ 112 h 251"/>
                <a:gd name="T26" fmla="*/ 89 w 152"/>
                <a:gd name="T27" fmla="*/ 95 h 251"/>
                <a:gd name="T28" fmla="*/ 48 w 152"/>
                <a:gd name="T29" fmla="*/ 113 h 251"/>
                <a:gd name="T30" fmla="*/ 33 w 152"/>
                <a:gd name="T31" fmla="*/ 161 h 251"/>
                <a:gd name="T32" fmla="*/ 90 w 152"/>
                <a:gd name="T33" fmla="*/ 225 h 251"/>
                <a:gd name="T34" fmla="*/ 108 w 152"/>
                <a:gd name="T35" fmla="*/ 220 h 251"/>
                <a:gd name="T36" fmla="*/ 121 w 152"/>
                <a:gd name="T37" fmla="*/ 210 h 251"/>
                <a:gd name="T38" fmla="*/ 121 w 152"/>
                <a:gd name="T39" fmla="*/ 11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2" h="251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8" name="Freeform 139"/>
            <p:cNvSpPr>
              <a:spLocks noEditPoints="1"/>
            </p:cNvSpPr>
            <p:nvPr/>
          </p:nvSpPr>
          <p:spPr bwMode="auto">
            <a:xfrm>
              <a:off x="6164" y="3287"/>
              <a:ext cx="38" cy="63"/>
            </a:xfrm>
            <a:custGeom>
              <a:avLst/>
              <a:gdLst>
                <a:gd name="T0" fmla="*/ 160 w 163"/>
                <a:gd name="T1" fmla="*/ 182 h 270"/>
                <a:gd name="T2" fmla="*/ 33 w 163"/>
                <a:gd name="T3" fmla="*/ 182 h 270"/>
                <a:gd name="T4" fmla="*/ 50 w 163"/>
                <a:gd name="T5" fmla="*/ 229 h 270"/>
                <a:gd name="T6" fmla="*/ 89 w 163"/>
                <a:gd name="T7" fmla="*/ 244 h 270"/>
                <a:gd name="T8" fmla="*/ 133 w 163"/>
                <a:gd name="T9" fmla="*/ 228 h 270"/>
                <a:gd name="T10" fmla="*/ 147 w 163"/>
                <a:gd name="T11" fmla="*/ 250 h 270"/>
                <a:gd name="T12" fmla="*/ 124 w 163"/>
                <a:gd name="T13" fmla="*/ 263 h 270"/>
                <a:gd name="T14" fmla="*/ 83 w 163"/>
                <a:gd name="T15" fmla="*/ 270 h 270"/>
                <a:gd name="T16" fmla="*/ 26 w 163"/>
                <a:gd name="T17" fmla="*/ 247 h 270"/>
                <a:gd name="T18" fmla="*/ 0 w 163"/>
                <a:gd name="T19" fmla="*/ 181 h 270"/>
                <a:gd name="T20" fmla="*/ 27 w 163"/>
                <a:gd name="T21" fmla="*/ 111 h 270"/>
                <a:gd name="T22" fmla="*/ 83 w 163"/>
                <a:gd name="T23" fmla="*/ 87 h 270"/>
                <a:gd name="T24" fmla="*/ 142 w 163"/>
                <a:gd name="T25" fmla="*/ 109 h 270"/>
                <a:gd name="T26" fmla="*/ 163 w 163"/>
                <a:gd name="T27" fmla="*/ 163 h 270"/>
                <a:gd name="T28" fmla="*/ 160 w 163"/>
                <a:gd name="T29" fmla="*/ 182 h 270"/>
                <a:gd name="T30" fmla="*/ 84 w 163"/>
                <a:gd name="T31" fmla="*/ 114 h 270"/>
                <a:gd name="T32" fmla="*/ 49 w 163"/>
                <a:gd name="T33" fmla="*/ 127 h 270"/>
                <a:gd name="T34" fmla="*/ 34 w 163"/>
                <a:gd name="T35" fmla="*/ 159 h 270"/>
                <a:gd name="T36" fmla="*/ 132 w 163"/>
                <a:gd name="T37" fmla="*/ 159 h 270"/>
                <a:gd name="T38" fmla="*/ 120 w 163"/>
                <a:gd name="T39" fmla="*/ 127 h 270"/>
                <a:gd name="T40" fmla="*/ 84 w 163"/>
                <a:gd name="T41" fmla="*/ 114 h 270"/>
                <a:gd name="T42" fmla="*/ 139 w 163"/>
                <a:gd name="T43" fmla="*/ 1 h 270"/>
                <a:gd name="T44" fmla="*/ 89 w 163"/>
                <a:gd name="T45" fmla="*/ 56 h 270"/>
                <a:gd name="T46" fmla="*/ 71 w 163"/>
                <a:gd name="T47" fmla="*/ 56 h 270"/>
                <a:gd name="T48" fmla="*/ 23 w 163"/>
                <a:gd name="T49" fmla="*/ 0 h 270"/>
                <a:gd name="T50" fmla="*/ 51 w 163"/>
                <a:gd name="T51" fmla="*/ 0 h 270"/>
                <a:gd name="T52" fmla="*/ 80 w 163"/>
                <a:gd name="T53" fmla="*/ 32 h 270"/>
                <a:gd name="T54" fmla="*/ 107 w 163"/>
                <a:gd name="T55" fmla="*/ 1 h 270"/>
                <a:gd name="T56" fmla="*/ 139 w 163"/>
                <a:gd name="T57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3" h="27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9" name="Freeform 140"/>
            <p:cNvSpPr>
              <a:spLocks/>
            </p:cNvSpPr>
            <p:nvPr/>
          </p:nvSpPr>
          <p:spPr bwMode="auto">
            <a:xfrm>
              <a:off x="6209" y="3291"/>
              <a:ext cx="14" cy="59"/>
            </a:xfrm>
            <a:custGeom>
              <a:avLst/>
              <a:gdLst>
                <a:gd name="T0" fmla="*/ 0 w 61"/>
                <a:gd name="T1" fmla="*/ 198 h 251"/>
                <a:gd name="T2" fmla="*/ 0 w 61"/>
                <a:gd name="T3" fmla="*/ 0 h 251"/>
                <a:gd name="T4" fmla="*/ 31 w 61"/>
                <a:gd name="T5" fmla="*/ 0 h 251"/>
                <a:gd name="T6" fmla="*/ 31 w 61"/>
                <a:gd name="T7" fmla="*/ 193 h 251"/>
                <a:gd name="T8" fmla="*/ 39 w 61"/>
                <a:gd name="T9" fmla="*/ 215 h 251"/>
                <a:gd name="T10" fmla="*/ 61 w 61"/>
                <a:gd name="T11" fmla="*/ 223 h 251"/>
                <a:gd name="T12" fmla="*/ 61 w 61"/>
                <a:gd name="T13" fmla="*/ 251 h 251"/>
                <a:gd name="T14" fmla="*/ 0 w 61"/>
                <a:gd name="T15" fmla="*/ 19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51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0" name="Freeform 141"/>
            <p:cNvSpPr>
              <a:spLocks noEditPoints="1"/>
            </p:cNvSpPr>
            <p:nvPr/>
          </p:nvSpPr>
          <p:spPr bwMode="auto">
            <a:xfrm>
              <a:off x="6229" y="3287"/>
              <a:ext cx="34" cy="63"/>
            </a:xfrm>
            <a:custGeom>
              <a:avLst/>
              <a:gdLst>
                <a:gd name="T0" fmla="*/ 108 w 150"/>
                <a:gd name="T1" fmla="*/ 245 h 269"/>
                <a:gd name="T2" fmla="*/ 51 w 150"/>
                <a:gd name="T3" fmla="*/ 269 h 269"/>
                <a:gd name="T4" fmla="*/ 15 w 150"/>
                <a:gd name="T5" fmla="*/ 254 h 269"/>
                <a:gd name="T6" fmla="*/ 0 w 150"/>
                <a:gd name="T7" fmla="*/ 216 h 269"/>
                <a:gd name="T8" fmla="*/ 23 w 150"/>
                <a:gd name="T9" fmla="*/ 171 h 269"/>
                <a:gd name="T10" fmla="*/ 83 w 150"/>
                <a:gd name="T11" fmla="*/ 153 h 269"/>
                <a:gd name="T12" fmla="*/ 105 w 150"/>
                <a:gd name="T13" fmla="*/ 157 h 269"/>
                <a:gd name="T14" fmla="*/ 67 w 150"/>
                <a:gd name="T15" fmla="*/ 114 h 269"/>
                <a:gd name="T16" fmla="*/ 22 w 150"/>
                <a:gd name="T17" fmla="*/ 130 h 269"/>
                <a:gd name="T18" fmla="*/ 9 w 150"/>
                <a:gd name="T19" fmla="*/ 104 h 269"/>
                <a:gd name="T20" fmla="*/ 33 w 150"/>
                <a:gd name="T21" fmla="*/ 92 h 269"/>
                <a:gd name="T22" fmla="*/ 63 w 150"/>
                <a:gd name="T23" fmla="*/ 86 h 269"/>
                <a:gd name="T24" fmla="*/ 119 w 150"/>
                <a:gd name="T25" fmla="*/ 104 h 269"/>
                <a:gd name="T26" fmla="*/ 136 w 150"/>
                <a:gd name="T27" fmla="*/ 159 h 269"/>
                <a:gd name="T28" fmla="*/ 136 w 150"/>
                <a:gd name="T29" fmla="*/ 222 h 269"/>
                <a:gd name="T30" fmla="*/ 150 w 150"/>
                <a:gd name="T31" fmla="*/ 253 h 269"/>
                <a:gd name="T32" fmla="*/ 150 w 150"/>
                <a:gd name="T33" fmla="*/ 269 h 269"/>
                <a:gd name="T34" fmla="*/ 122 w 150"/>
                <a:gd name="T35" fmla="*/ 263 h 269"/>
                <a:gd name="T36" fmla="*/ 108 w 150"/>
                <a:gd name="T37" fmla="*/ 245 h 269"/>
                <a:gd name="T38" fmla="*/ 105 w 150"/>
                <a:gd name="T39" fmla="*/ 179 h 269"/>
                <a:gd name="T40" fmla="*/ 84 w 150"/>
                <a:gd name="T41" fmla="*/ 176 h 269"/>
                <a:gd name="T42" fmla="*/ 46 w 150"/>
                <a:gd name="T43" fmla="*/ 188 h 269"/>
                <a:gd name="T44" fmla="*/ 31 w 150"/>
                <a:gd name="T45" fmla="*/ 217 h 269"/>
                <a:gd name="T46" fmla="*/ 63 w 150"/>
                <a:gd name="T47" fmla="*/ 244 h 269"/>
                <a:gd name="T48" fmla="*/ 105 w 150"/>
                <a:gd name="T49" fmla="*/ 222 h 269"/>
                <a:gd name="T50" fmla="*/ 105 w 150"/>
                <a:gd name="T51" fmla="*/ 179 h 269"/>
                <a:gd name="T52" fmla="*/ 112 w 150"/>
                <a:gd name="T53" fmla="*/ 0 h 269"/>
                <a:gd name="T54" fmla="*/ 75 w 150"/>
                <a:gd name="T55" fmla="*/ 55 h 269"/>
                <a:gd name="T56" fmla="*/ 52 w 150"/>
                <a:gd name="T57" fmla="*/ 55 h 269"/>
                <a:gd name="T58" fmla="*/ 80 w 150"/>
                <a:gd name="T59" fmla="*/ 0 h 269"/>
                <a:gd name="T60" fmla="*/ 112 w 150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" h="269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1" name="Freeform 142"/>
            <p:cNvSpPr>
              <a:spLocks/>
            </p:cNvSpPr>
            <p:nvPr/>
          </p:nvSpPr>
          <p:spPr bwMode="auto">
            <a:xfrm>
              <a:off x="6266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2" name="Freeform 143"/>
            <p:cNvSpPr>
              <a:spLocks noEditPoints="1"/>
            </p:cNvSpPr>
            <p:nvPr/>
          </p:nvSpPr>
          <p:spPr bwMode="auto">
            <a:xfrm>
              <a:off x="6306" y="3287"/>
              <a:ext cx="35" cy="63"/>
            </a:xfrm>
            <a:custGeom>
              <a:avLst/>
              <a:gdLst>
                <a:gd name="T0" fmla="*/ 108 w 150"/>
                <a:gd name="T1" fmla="*/ 245 h 269"/>
                <a:gd name="T2" fmla="*/ 51 w 150"/>
                <a:gd name="T3" fmla="*/ 269 h 269"/>
                <a:gd name="T4" fmla="*/ 15 w 150"/>
                <a:gd name="T5" fmla="*/ 254 h 269"/>
                <a:gd name="T6" fmla="*/ 0 w 150"/>
                <a:gd name="T7" fmla="*/ 216 h 269"/>
                <a:gd name="T8" fmla="*/ 23 w 150"/>
                <a:gd name="T9" fmla="*/ 171 h 269"/>
                <a:gd name="T10" fmla="*/ 83 w 150"/>
                <a:gd name="T11" fmla="*/ 153 h 269"/>
                <a:gd name="T12" fmla="*/ 105 w 150"/>
                <a:gd name="T13" fmla="*/ 157 h 269"/>
                <a:gd name="T14" fmla="*/ 67 w 150"/>
                <a:gd name="T15" fmla="*/ 114 h 269"/>
                <a:gd name="T16" fmla="*/ 22 w 150"/>
                <a:gd name="T17" fmla="*/ 130 h 269"/>
                <a:gd name="T18" fmla="*/ 9 w 150"/>
                <a:gd name="T19" fmla="*/ 104 h 269"/>
                <a:gd name="T20" fmla="*/ 34 w 150"/>
                <a:gd name="T21" fmla="*/ 92 h 269"/>
                <a:gd name="T22" fmla="*/ 64 w 150"/>
                <a:gd name="T23" fmla="*/ 86 h 269"/>
                <a:gd name="T24" fmla="*/ 119 w 150"/>
                <a:gd name="T25" fmla="*/ 104 h 269"/>
                <a:gd name="T26" fmla="*/ 137 w 150"/>
                <a:gd name="T27" fmla="*/ 159 h 269"/>
                <a:gd name="T28" fmla="*/ 137 w 150"/>
                <a:gd name="T29" fmla="*/ 222 h 269"/>
                <a:gd name="T30" fmla="*/ 150 w 150"/>
                <a:gd name="T31" fmla="*/ 253 h 269"/>
                <a:gd name="T32" fmla="*/ 150 w 150"/>
                <a:gd name="T33" fmla="*/ 269 h 269"/>
                <a:gd name="T34" fmla="*/ 122 w 150"/>
                <a:gd name="T35" fmla="*/ 263 h 269"/>
                <a:gd name="T36" fmla="*/ 108 w 150"/>
                <a:gd name="T37" fmla="*/ 245 h 269"/>
                <a:gd name="T38" fmla="*/ 105 w 150"/>
                <a:gd name="T39" fmla="*/ 179 h 269"/>
                <a:gd name="T40" fmla="*/ 85 w 150"/>
                <a:gd name="T41" fmla="*/ 176 h 269"/>
                <a:gd name="T42" fmla="*/ 46 w 150"/>
                <a:gd name="T43" fmla="*/ 188 h 269"/>
                <a:gd name="T44" fmla="*/ 31 w 150"/>
                <a:gd name="T45" fmla="*/ 217 h 269"/>
                <a:gd name="T46" fmla="*/ 64 w 150"/>
                <a:gd name="T47" fmla="*/ 244 h 269"/>
                <a:gd name="T48" fmla="*/ 105 w 150"/>
                <a:gd name="T49" fmla="*/ 222 h 269"/>
                <a:gd name="T50" fmla="*/ 105 w 150"/>
                <a:gd name="T51" fmla="*/ 179 h 269"/>
                <a:gd name="T52" fmla="*/ 113 w 150"/>
                <a:gd name="T53" fmla="*/ 0 h 269"/>
                <a:gd name="T54" fmla="*/ 75 w 150"/>
                <a:gd name="T55" fmla="*/ 55 h 269"/>
                <a:gd name="T56" fmla="*/ 52 w 150"/>
                <a:gd name="T57" fmla="*/ 55 h 269"/>
                <a:gd name="T58" fmla="*/ 80 w 150"/>
                <a:gd name="T59" fmla="*/ 0 h 269"/>
                <a:gd name="T60" fmla="*/ 113 w 150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" h="269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3" name="Freeform 144"/>
            <p:cNvSpPr>
              <a:spLocks/>
            </p:cNvSpPr>
            <p:nvPr/>
          </p:nvSpPr>
          <p:spPr bwMode="auto">
            <a:xfrm>
              <a:off x="6348" y="3307"/>
              <a:ext cx="32" cy="42"/>
            </a:xfrm>
            <a:custGeom>
              <a:avLst/>
              <a:gdLst>
                <a:gd name="T0" fmla="*/ 108 w 139"/>
                <a:gd name="T1" fmla="*/ 180 h 180"/>
                <a:gd name="T2" fmla="*/ 108 w 139"/>
                <a:gd name="T3" fmla="*/ 77 h 180"/>
                <a:gd name="T4" fmla="*/ 100 w 139"/>
                <a:gd name="T5" fmla="*/ 38 h 180"/>
                <a:gd name="T6" fmla="*/ 71 w 139"/>
                <a:gd name="T7" fmla="*/ 27 h 180"/>
                <a:gd name="T8" fmla="*/ 49 w 139"/>
                <a:gd name="T9" fmla="*/ 33 h 180"/>
                <a:gd name="T10" fmla="*/ 31 w 139"/>
                <a:gd name="T11" fmla="*/ 49 h 180"/>
                <a:gd name="T12" fmla="*/ 31 w 139"/>
                <a:gd name="T13" fmla="*/ 180 h 180"/>
                <a:gd name="T14" fmla="*/ 0 w 139"/>
                <a:gd name="T15" fmla="*/ 180 h 180"/>
                <a:gd name="T16" fmla="*/ 0 w 139"/>
                <a:gd name="T17" fmla="*/ 4 h 180"/>
                <a:gd name="T18" fmla="*/ 21 w 139"/>
                <a:gd name="T19" fmla="*/ 4 h 180"/>
                <a:gd name="T20" fmla="*/ 31 w 139"/>
                <a:gd name="T21" fmla="*/ 26 h 180"/>
                <a:gd name="T22" fmla="*/ 81 w 139"/>
                <a:gd name="T23" fmla="*/ 0 h 180"/>
                <a:gd name="T24" fmla="*/ 139 w 139"/>
                <a:gd name="T25" fmla="*/ 71 h 180"/>
                <a:gd name="T26" fmla="*/ 139 w 139"/>
                <a:gd name="T27" fmla="*/ 180 h 180"/>
                <a:gd name="T28" fmla="*/ 108 w 139"/>
                <a:gd name="T2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8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4" name="Freeform 145"/>
            <p:cNvSpPr>
              <a:spLocks noEditPoints="1"/>
            </p:cNvSpPr>
            <p:nvPr/>
          </p:nvSpPr>
          <p:spPr bwMode="auto">
            <a:xfrm>
              <a:off x="6388" y="3287"/>
              <a:ext cx="17" cy="62"/>
            </a:xfrm>
            <a:custGeom>
              <a:avLst/>
              <a:gdLst>
                <a:gd name="T0" fmla="*/ 25 w 76"/>
                <a:gd name="T1" fmla="*/ 266 h 266"/>
                <a:gd name="T2" fmla="*/ 25 w 76"/>
                <a:gd name="T3" fmla="*/ 116 h 266"/>
                <a:gd name="T4" fmla="*/ 0 w 76"/>
                <a:gd name="T5" fmla="*/ 116 h 266"/>
                <a:gd name="T6" fmla="*/ 0 w 76"/>
                <a:gd name="T7" fmla="*/ 90 h 266"/>
                <a:gd name="T8" fmla="*/ 56 w 76"/>
                <a:gd name="T9" fmla="*/ 90 h 266"/>
                <a:gd name="T10" fmla="*/ 56 w 76"/>
                <a:gd name="T11" fmla="*/ 266 h 266"/>
                <a:gd name="T12" fmla="*/ 25 w 76"/>
                <a:gd name="T13" fmla="*/ 266 h 266"/>
                <a:gd name="T14" fmla="*/ 76 w 76"/>
                <a:gd name="T15" fmla="*/ 0 h 266"/>
                <a:gd name="T16" fmla="*/ 39 w 76"/>
                <a:gd name="T17" fmla="*/ 55 h 266"/>
                <a:gd name="T18" fmla="*/ 16 w 76"/>
                <a:gd name="T19" fmla="*/ 55 h 266"/>
                <a:gd name="T20" fmla="*/ 44 w 76"/>
                <a:gd name="T21" fmla="*/ 0 h 266"/>
                <a:gd name="T22" fmla="*/ 76 w 76"/>
                <a:gd name="T2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6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693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3981413"/>
            <a:ext cx="11887200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5400" b="1">
                <a:solidFill>
                  <a:srgbClr val="2BC3E1"/>
                </a:solidFill>
                <a:latin typeface="Arial"/>
                <a:ea typeface="Roboto Condensed"/>
                <a:cs typeface="Arial"/>
              </a:rPr>
              <a:t>Společenství praxe: </a:t>
            </a:r>
            <a:endParaRPr lang="cs-CZ" sz="5400">
              <a:solidFill>
                <a:srgbClr val="0A091B"/>
              </a:solidFill>
              <a:latin typeface="Roboto"/>
              <a:ea typeface="Roboto"/>
              <a:cs typeface="Arial"/>
            </a:endParaRPr>
          </a:p>
          <a:p>
            <a:pPr algn="ctr"/>
            <a:r>
              <a:rPr lang="cs-CZ" sz="5400" b="1">
                <a:solidFill>
                  <a:srgbClr val="2BC3E1"/>
                </a:solidFill>
                <a:latin typeface="Arial"/>
                <a:ea typeface="Roboto Condensed"/>
                <a:cs typeface="Arial"/>
              </a:rPr>
              <a:t>Informační a komunikační technologie </a:t>
            </a:r>
            <a:endParaRPr lang="cs-CZ" sz="5400">
              <a:solidFill>
                <a:srgbClr val="0A091B"/>
              </a:solidFill>
              <a:latin typeface="Roboto"/>
              <a:ea typeface="Roboto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114800" y="3848100"/>
            <a:ext cx="685800" cy="685800"/>
            <a:chOff x="6324600" y="4114799"/>
            <a:chExt cx="685800" cy="68580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6324600" y="4114799"/>
              <a:ext cx="0" cy="68580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324600" y="4114799"/>
              <a:ext cx="685800" cy="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 rot="10800000">
            <a:off x="13335000" y="5829300"/>
            <a:ext cx="685800" cy="685800"/>
            <a:chOff x="6324600" y="4114799"/>
            <a:chExt cx="685800" cy="6858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6324600" y="4114799"/>
              <a:ext cx="0" cy="68580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324600" y="4114799"/>
              <a:ext cx="685800" cy="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885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5"/>
          <p:cNvSpPr txBox="1"/>
          <p:nvPr/>
        </p:nvSpPr>
        <p:spPr>
          <a:xfrm>
            <a:off x="3046057" y="4389328"/>
            <a:ext cx="606022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3600" b="1">
                <a:latin typeface="Arial"/>
                <a:cs typeface="Arial"/>
              </a:rPr>
              <a:t>Mgr. Markéta Čonková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id="{75ED768C-4E87-4227-95D1-CCE2A7BC63FB}"/>
              </a:ext>
            </a:extLst>
          </p:cNvPr>
          <p:cNvSpPr txBox="1"/>
          <p:nvPr/>
        </p:nvSpPr>
        <p:spPr>
          <a:xfrm>
            <a:off x="2722566" y="8141818"/>
            <a:ext cx="606022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3600" b="1">
                <a:latin typeface="Arial"/>
                <a:cs typeface="Arial"/>
              </a:rPr>
              <a:t>Ing. Eva </a:t>
            </a:r>
            <a:r>
              <a:rPr lang="cs-CZ" sz="3600" b="1" err="1">
                <a:latin typeface="Arial"/>
                <a:cs typeface="Arial"/>
              </a:rPr>
              <a:t>Fanfulová</a:t>
            </a:r>
            <a:endParaRPr lang="cs-CZ" err="1"/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D74B7804-8359-4CE0-B209-BD22DAF87F35}"/>
              </a:ext>
            </a:extLst>
          </p:cNvPr>
          <p:cNvSpPr txBox="1"/>
          <p:nvPr/>
        </p:nvSpPr>
        <p:spPr>
          <a:xfrm>
            <a:off x="10377242" y="7045121"/>
            <a:ext cx="606022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3600" b="1">
                <a:latin typeface="Arial"/>
                <a:cs typeface="Arial"/>
              </a:rPr>
              <a:t>Mgr. Jan Juříček</a:t>
            </a:r>
            <a:endParaRPr lang="cs-CZ" err="1"/>
          </a:p>
        </p:txBody>
      </p:sp>
      <p:pic>
        <p:nvPicPr>
          <p:cNvPr id="8" name="Obrázek 8" descr="Obsah obrázku osoba, budova, exteriér, držení&#10;&#10;Popis se vygeneroval automaticky.">
            <a:extLst>
              <a:ext uri="{FF2B5EF4-FFF2-40B4-BE49-F238E27FC236}">
                <a16:creationId xmlns:a16="http://schemas.microsoft.com/office/drawing/2014/main" id="{03D9BD5F-23D7-4D16-811F-1C950BB2B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6863" y="3709739"/>
            <a:ext cx="2484407" cy="2678501"/>
          </a:xfrm>
          <a:prstGeom prst="rect">
            <a:avLst/>
          </a:prstGeom>
        </p:spPr>
      </p:pic>
      <p:pic>
        <p:nvPicPr>
          <p:cNvPr id="10" name="Obrázek 10" descr="Obsah obrázku osoba, žena, usmívající se, mladý&#10;&#10;Popis se vygeneroval automaticky.">
            <a:extLst>
              <a:ext uri="{FF2B5EF4-FFF2-40B4-BE49-F238E27FC236}">
                <a16:creationId xmlns:a16="http://schemas.microsoft.com/office/drawing/2014/main" id="{5C4CEEB0-A8B8-42AE-BA0F-1F9901424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853" y="1358659"/>
            <a:ext cx="2139351" cy="2674189"/>
          </a:xfrm>
          <a:prstGeom prst="rect">
            <a:avLst/>
          </a:prstGeom>
        </p:spPr>
      </p:pic>
      <p:pic>
        <p:nvPicPr>
          <p:cNvPr id="2" name="Obrázek 2" descr="Obsah obrázku osoba, interiér, pózování, mladý&#10;&#10;Popis se vygeneroval automaticky.">
            <a:extLst>
              <a:ext uri="{FF2B5EF4-FFF2-40B4-BE49-F238E27FC236}">
                <a16:creationId xmlns:a16="http://schemas.microsoft.com/office/drawing/2014/main" id="{613C7768-DE4F-4003-BC2A-F18EACD927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681663" y="5282264"/>
            <a:ext cx="2221832" cy="265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83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15415" y="0"/>
            <a:ext cx="14657169" cy="10287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Obrázek 3">
            <a:extLst>
              <a:ext uri="{FF2B5EF4-FFF2-40B4-BE49-F238E27FC236}">
                <a16:creationId xmlns:a16="http://schemas.microsoft.com/office/drawing/2014/main" id="{10986707-9DA6-4426-8620-EE86EC31B0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14" r="12348" b="-1"/>
          <a:stretch/>
        </p:blipFill>
        <p:spPr>
          <a:xfrm>
            <a:off x="2190895" y="10"/>
            <a:ext cx="13906209" cy="10286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932337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257301" y="547687"/>
            <a:ext cx="7876974" cy="27109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44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Program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1106338" y="2637304"/>
            <a:ext cx="6929431" cy="66065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>
              <a:latin typeface="Arial"/>
              <a:ea typeface="Roboto"/>
              <a:cs typeface="Arial"/>
            </a:endParaRPr>
          </a:p>
          <a:p>
            <a:pPr marL="5715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Jak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na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digitální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gramotnost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aneb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celoroční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žákovský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projekt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 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Oživme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městskou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knihovnu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pro 21.století </a:t>
            </a:r>
            <a:endParaRPr lang="en-US" sz="3200" b="1">
              <a:solidFill>
                <a:srgbClr val="2BC3E1"/>
              </a:solidFill>
              <a:latin typeface="Arial"/>
              <a:ea typeface="Roboto"/>
              <a:cs typeface="Arial"/>
            </a:endParaRPr>
          </a:p>
          <a:p>
            <a:pPr marL="5715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b="1">
              <a:latin typeface="Arial"/>
              <a:ea typeface="Roboto"/>
              <a:cs typeface="Arial"/>
            </a:endParaRPr>
          </a:p>
          <a:p>
            <a:pPr marL="5715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err="1">
                <a:latin typeface="Arial"/>
                <a:cs typeface="Arial"/>
              </a:rPr>
              <a:t>Rozvoj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informatického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myšlení</a:t>
            </a:r>
            <a:r>
              <a:rPr lang="en-US" sz="3200" b="1">
                <a:latin typeface="Arial"/>
                <a:cs typeface="Arial"/>
              </a:rPr>
              <a:t>, </a:t>
            </a:r>
            <a:r>
              <a:rPr lang="en-US" sz="3200" b="1" err="1">
                <a:latin typeface="Arial"/>
                <a:cs typeface="Arial"/>
              </a:rPr>
              <a:t>kde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byste</a:t>
            </a:r>
            <a:r>
              <a:rPr lang="en-US" sz="3200" b="1">
                <a:latin typeface="Arial"/>
                <a:cs typeface="Arial"/>
              </a:rPr>
              <a:t> ho </a:t>
            </a:r>
            <a:r>
              <a:rPr lang="en-US" sz="3200" b="1" err="1">
                <a:latin typeface="Arial"/>
                <a:cs typeface="Arial"/>
              </a:rPr>
              <a:t>nečekali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aneb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kdo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jsou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moji</a:t>
            </a:r>
            <a:r>
              <a:rPr lang="en-US" sz="3200" b="1">
                <a:latin typeface="Arial"/>
                <a:cs typeface="Arial"/>
              </a:rPr>
              <a:t> </a:t>
            </a:r>
            <a:r>
              <a:rPr lang="en-US" sz="3200" b="1" err="1">
                <a:latin typeface="Arial"/>
                <a:cs typeface="Arial"/>
              </a:rPr>
              <a:t>příbuzní</a:t>
            </a:r>
            <a:r>
              <a:rPr lang="en-US" sz="3200" b="1">
                <a:latin typeface="Arial"/>
                <a:cs typeface="Arial"/>
              </a:rPr>
              <a:t>?</a:t>
            </a:r>
            <a:endParaRPr lang="en-US" sz="3200" b="1">
              <a:latin typeface="Arial"/>
              <a:ea typeface="Roboto"/>
              <a:cs typeface="Arial"/>
            </a:endParaRPr>
          </a:p>
          <a:p>
            <a:pPr marL="5715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b="1">
              <a:latin typeface="Arial"/>
              <a:ea typeface="Roboto"/>
              <a:cs typeface="Arial"/>
            </a:endParaRPr>
          </a:p>
          <a:p>
            <a:pPr marL="5715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Hour of Code a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blokové</a:t>
            </a:r>
            <a:r>
              <a:rPr lang="en-US" sz="3200" b="1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en-US" sz="3200" b="1" err="1">
                <a:solidFill>
                  <a:srgbClr val="2BC3E1"/>
                </a:solidFill>
                <a:latin typeface="Arial"/>
                <a:cs typeface="Arial"/>
              </a:rPr>
              <a:t>programování</a:t>
            </a:r>
            <a:endParaRPr lang="en-US" sz="3200" b="1">
              <a:solidFill>
                <a:srgbClr val="2BC3E1"/>
              </a:solidFill>
              <a:latin typeface="Arial"/>
              <a:ea typeface="Roboto"/>
              <a:cs typeface="Arial"/>
            </a:endParaRPr>
          </a:p>
          <a:p>
            <a:pPr marL="342900" defTabSz="914400">
              <a:lnSpc>
                <a:spcPct val="90000"/>
              </a:lnSpc>
              <a:spcAft>
                <a:spcPts val="600"/>
              </a:spcAft>
            </a:pPr>
            <a:endParaRPr lang="en-US" sz="2800" b="1">
              <a:latin typeface="Arial"/>
              <a:ea typeface="Roboto"/>
              <a:cs typeface="Arial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>
              <a:latin typeface="Arial"/>
              <a:ea typeface="Roboto"/>
              <a:cs typeface="Arial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>
              <a:latin typeface="Arial"/>
              <a:cs typeface="Arial"/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2241C0FE-675D-473E-951A-B26B710CB1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75" r="31918"/>
          <a:stretch/>
        </p:blipFill>
        <p:spPr>
          <a:xfrm>
            <a:off x="9343822" y="10"/>
            <a:ext cx="8944178" cy="10286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0911B39-F510-47FB-BCDD-4729B1A3FE1B}"/>
              </a:ext>
            </a:extLst>
          </p:cNvPr>
          <p:cNvSpPr txBox="1"/>
          <p:nvPr/>
        </p:nvSpPr>
        <p:spPr>
          <a:xfrm>
            <a:off x="9907120" y="9705414"/>
            <a:ext cx="465940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© NPI, Daniela Růžičková</a:t>
            </a:r>
            <a:endParaRPr lang="cs-CZ" sz="2000" dirty="0">
              <a:highlight>
                <a:srgbClr val="FFFF00"/>
              </a:highlight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1247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06142" y="2628900"/>
            <a:ext cx="6322245" cy="2286000"/>
            <a:chOff x="2106142" y="2628900"/>
            <a:chExt cx="6322245" cy="2286000"/>
          </a:xfrm>
        </p:grpSpPr>
        <p:sp>
          <p:nvSpPr>
            <p:cNvPr id="8" name="TextBox 7"/>
            <p:cNvSpPr txBox="1"/>
            <p:nvPr/>
          </p:nvSpPr>
          <p:spPr>
            <a:xfrm>
              <a:off x="4754092" y="3101304"/>
              <a:ext cx="3674295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cs-CZ" sz="3600">
                  <a:latin typeface="Arial"/>
                  <a:cs typeface="Arial"/>
                </a:rPr>
                <a:t>Soubor 6 aktivit</a:t>
              </a:r>
              <a:endParaRPr lang="cs-CZ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106142" y="2628900"/>
              <a:ext cx="2286000" cy="2286000"/>
              <a:chOff x="2457450" y="2628900"/>
              <a:chExt cx="2286000" cy="2286000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2457450" y="2628900"/>
                <a:ext cx="2286000" cy="2286000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uk-UA" sz="2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1" name="Freeform 71"/>
              <p:cNvSpPr>
                <a:spLocks noEditPoints="1"/>
              </p:cNvSpPr>
              <p:nvPr/>
            </p:nvSpPr>
            <p:spPr bwMode="auto">
              <a:xfrm>
                <a:off x="3143250" y="3314700"/>
                <a:ext cx="914400" cy="914400"/>
              </a:xfrm>
              <a:custGeom>
                <a:avLst/>
                <a:gdLst>
                  <a:gd name="T0" fmla="*/ 76 w 176"/>
                  <a:gd name="T1" fmla="*/ 132 h 176"/>
                  <a:gd name="T2" fmla="*/ 76 w 176"/>
                  <a:gd name="T3" fmla="*/ 140 h 176"/>
                  <a:gd name="T4" fmla="*/ 152 w 176"/>
                  <a:gd name="T5" fmla="*/ 136 h 176"/>
                  <a:gd name="T6" fmla="*/ 40 w 176"/>
                  <a:gd name="T7" fmla="*/ 24 h 176"/>
                  <a:gd name="T8" fmla="*/ 24 w 176"/>
                  <a:gd name="T9" fmla="*/ 36 h 176"/>
                  <a:gd name="T10" fmla="*/ 29 w 176"/>
                  <a:gd name="T11" fmla="*/ 56 h 176"/>
                  <a:gd name="T12" fmla="*/ 51 w 176"/>
                  <a:gd name="T13" fmla="*/ 56 h 176"/>
                  <a:gd name="T14" fmla="*/ 56 w 176"/>
                  <a:gd name="T15" fmla="*/ 36 h 176"/>
                  <a:gd name="T16" fmla="*/ 40 w 176"/>
                  <a:gd name="T17" fmla="*/ 24 h 176"/>
                  <a:gd name="T18" fmla="*/ 36 w 176"/>
                  <a:gd name="T19" fmla="*/ 84 h 176"/>
                  <a:gd name="T20" fmla="*/ 33 w 176"/>
                  <a:gd name="T21" fmla="*/ 91 h 176"/>
                  <a:gd name="T22" fmla="*/ 40 w 176"/>
                  <a:gd name="T23" fmla="*/ 96 h 176"/>
                  <a:gd name="T24" fmla="*/ 47 w 176"/>
                  <a:gd name="T25" fmla="*/ 91 h 176"/>
                  <a:gd name="T26" fmla="*/ 44 w 176"/>
                  <a:gd name="T27" fmla="*/ 84 h 176"/>
                  <a:gd name="T28" fmla="*/ 44 w 176"/>
                  <a:gd name="T29" fmla="*/ 132 h 176"/>
                  <a:gd name="T30" fmla="*/ 36 w 176"/>
                  <a:gd name="T31" fmla="*/ 132 h 176"/>
                  <a:gd name="T32" fmla="*/ 33 w 176"/>
                  <a:gd name="T33" fmla="*/ 139 h 176"/>
                  <a:gd name="T34" fmla="*/ 40 w 176"/>
                  <a:gd name="T35" fmla="*/ 144 h 176"/>
                  <a:gd name="T36" fmla="*/ 47 w 176"/>
                  <a:gd name="T37" fmla="*/ 139 h 176"/>
                  <a:gd name="T38" fmla="*/ 44 w 176"/>
                  <a:gd name="T39" fmla="*/ 132 h 176"/>
                  <a:gd name="T40" fmla="*/ 76 w 176"/>
                  <a:gd name="T41" fmla="*/ 84 h 176"/>
                  <a:gd name="T42" fmla="*/ 76 w 176"/>
                  <a:gd name="T43" fmla="*/ 92 h 176"/>
                  <a:gd name="T44" fmla="*/ 152 w 176"/>
                  <a:gd name="T45" fmla="*/ 88 h 176"/>
                  <a:gd name="T46" fmla="*/ 160 w 176"/>
                  <a:gd name="T47" fmla="*/ 0 h 176"/>
                  <a:gd name="T48" fmla="*/ 0 w 176"/>
                  <a:gd name="T49" fmla="*/ 16 h 176"/>
                  <a:gd name="T50" fmla="*/ 16 w 176"/>
                  <a:gd name="T51" fmla="*/ 176 h 176"/>
                  <a:gd name="T52" fmla="*/ 176 w 176"/>
                  <a:gd name="T53" fmla="*/ 160 h 176"/>
                  <a:gd name="T54" fmla="*/ 160 w 176"/>
                  <a:gd name="T55" fmla="*/ 0 h 176"/>
                  <a:gd name="T56" fmla="*/ 160 w 176"/>
                  <a:gd name="T57" fmla="*/ 168 h 176"/>
                  <a:gd name="T58" fmla="*/ 8 w 176"/>
                  <a:gd name="T59" fmla="*/ 160 h 176"/>
                  <a:gd name="T60" fmla="*/ 16 w 176"/>
                  <a:gd name="T61" fmla="*/ 8 h 176"/>
                  <a:gd name="T62" fmla="*/ 168 w 176"/>
                  <a:gd name="T63" fmla="*/ 16 h 176"/>
                  <a:gd name="T64" fmla="*/ 148 w 176"/>
                  <a:gd name="T65" fmla="*/ 36 h 176"/>
                  <a:gd name="T66" fmla="*/ 72 w 176"/>
                  <a:gd name="T67" fmla="*/ 40 h 176"/>
                  <a:gd name="T68" fmla="*/ 148 w 176"/>
                  <a:gd name="T69" fmla="*/ 44 h 176"/>
                  <a:gd name="T70" fmla="*/ 148 w 176"/>
                  <a:gd name="T71" fmla="*/ 3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6" h="176">
                    <a:moveTo>
                      <a:pt x="148" y="132"/>
                    </a:moveTo>
                    <a:cubicBezTo>
                      <a:pt x="76" y="132"/>
                      <a:pt x="76" y="132"/>
                      <a:pt x="76" y="132"/>
                    </a:cubicBezTo>
                    <a:cubicBezTo>
                      <a:pt x="74" y="132"/>
                      <a:pt x="72" y="134"/>
                      <a:pt x="72" y="136"/>
                    </a:cubicBezTo>
                    <a:cubicBezTo>
                      <a:pt x="72" y="138"/>
                      <a:pt x="74" y="140"/>
                      <a:pt x="76" y="140"/>
                    </a:cubicBezTo>
                    <a:cubicBezTo>
                      <a:pt x="148" y="140"/>
                      <a:pt x="148" y="140"/>
                      <a:pt x="148" y="140"/>
                    </a:cubicBezTo>
                    <a:cubicBezTo>
                      <a:pt x="150" y="140"/>
                      <a:pt x="152" y="138"/>
                      <a:pt x="152" y="136"/>
                    </a:cubicBezTo>
                    <a:cubicBezTo>
                      <a:pt x="152" y="134"/>
                      <a:pt x="150" y="132"/>
                      <a:pt x="148" y="132"/>
                    </a:cubicBezTo>
                    <a:moveTo>
                      <a:pt x="40" y="24"/>
                    </a:moveTo>
                    <a:cubicBezTo>
                      <a:pt x="36" y="36"/>
                      <a:pt x="36" y="36"/>
                      <a:pt x="36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44" y="36"/>
                      <a:pt x="44" y="36"/>
                      <a:pt x="44" y="36"/>
                    </a:cubicBezTo>
                    <a:lnTo>
                      <a:pt x="40" y="24"/>
                    </a:lnTo>
                    <a:close/>
                    <a:moveTo>
                      <a:pt x="40" y="72"/>
                    </a:moveTo>
                    <a:cubicBezTo>
                      <a:pt x="36" y="84"/>
                      <a:pt x="36" y="84"/>
                      <a:pt x="36" y="84"/>
                    </a:cubicBezTo>
                    <a:cubicBezTo>
                      <a:pt x="24" y="84"/>
                      <a:pt x="24" y="84"/>
                      <a:pt x="24" y="84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29" y="104"/>
                      <a:pt x="29" y="104"/>
                      <a:pt x="29" y="104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47" y="91"/>
                      <a:pt x="47" y="91"/>
                      <a:pt x="47" y="91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44" y="84"/>
                      <a:pt x="44" y="84"/>
                      <a:pt x="44" y="84"/>
                    </a:cubicBezTo>
                    <a:lnTo>
                      <a:pt x="40" y="72"/>
                    </a:lnTo>
                    <a:close/>
                    <a:moveTo>
                      <a:pt x="44" y="132"/>
                    </a:moveTo>
                    <a:cubicBezTo>
                      <a:pt x="40" y="120"/>
                      <a:pt x="40" y="120"/>
                      <a:pt x="40" y="120"/>
                    </a:cubicBezTo>
                    <a:cubicBezTo>
                      <a:pt x="36" y="132"/>
                      <a:pt x="36" y="132"/>
                      <a:pt x="36" y="132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33" y="139"/>
                      <a:pt x="33" y="139"/>
                      <a:pt x="33" y="139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40" y="144"/>
                      <a:pt x="40" y="144"/>
                      <a:pt x="40" y="144"/>
                    </a:cubicBezTo>
                    <a:cubicBezTo>
                      <a:pt x="51" y="152"/>
                      <a:pt x="51" y="152"/>
                      <a:pt x="51" y="152"/>
                    </a:cubicBezTo>
                    <a:cubicBezTo>
                      <a:pt x="47" y="139"/>
                      <a:pt x="47" y="139"/>
                      <a:pt x="47" y="139"/>
                    </a:cubicBezTo>
                    <a:cubicBezTo>
                      <a:pt x="56" y="132"/>
                      <a:pt x="56" y="132"/>
                      <a:pt x="56" y="132"/>
                    </a:cubicBezTo>
                    <a:lnTo>
                      <a:pt x="44" y="132"/>
                    </a:lnTo>
                    <a:close/>
                    <a:moveTo>
                      <a:pt x="148" y="84"/>
                    </a:moveTo>
                    <a:cubicBezTo>
                      <a:pt x="76" y="84"/>
                      <a:pt x="76" y="84"/>
                      <a:pt x="76" y="84"/>
                    </a:cubicBezTo>
                    <a:cubicBezTo>
                      <a:pt x="74" y="84"/>
                      <a:pt x="72" y="86"/>
                      <a:pt x="72" y="88"/>
                    </a:cubicBezTo>
                    <a:cubicBezTo>
                      <a:pt x="72" y="90"/>
                      <a:pt x="74" y="92"/>
                      <a:pt x="76" y="92"/>
                    </a:cubicBezTo>
                    <a:cubicBezTo>
                      <a:pt x="148" y="92"/>
                      <a:pt x="148" y="92"/>
                      <a:pt x="148" y="92"/>
                    </a:cubicBezTo>
                    <a:cubicBezTo>
                      <a:pt x="150" y="92"/>
                      <a:pt x="152" y="90"/>
                      <a:pt x="152" y="88"/>
                    </a:cubicBezTo>
                    <a:cubicBezTo>
                      <a:pt x="152" y="86"/>
                      <a:pt x="150" y="84"/>
                      <a:pt x="148" y="84"/>
                    </a:cubicBezTo>
                    <a:moveTo>
                      <a:pt x="160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0" y="169"/>
                      <a:pt x="7" y="176"/>
                      <a:pt x="16" y="176"/>
                    </a:cubicBezTo>
                    <a:cubicBezTo>
                      <a:pt x="160" y="176"/>
                      <a:pt x="160" y="176"/>
                      <a:pt x="160" y="176"/>
                    </a:cubicBezTo>
                    <a:cubicBezTo>
                      <a:pt x="169" y="176"/>
                      <a:pt x="176" y="169"/>
                      <a:pt x="176" y="160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7"/>
                      <a:pt x="169" y="0"/>
                      <a:pt x="160" y="0"/>
                    </a:cubicBezTo>
                    <a:moveTo>
                      <a:pt x="168" y="160"/>
                    </a:moveTo>
                    <a:cubicBezTo>
                      <a:pt x="168" y="164"/>
                      <a:pt x="164" y="168"/>
                      <a:pt x="160" y="168"/>
                    </a:cubicBezTo>
                    <a:cubicBezTo>
                      <a:pt x="16" y="168"/>
                      <a:pt x="16" y="168"/>
                      <a:pt x="16" y="168"/>
                    </a:cubicBezTo>
                    <a:cubicBezTo>
                      <a:pt x="12" y="168"/>
                      <a:pt x="8" y="164"/>
                      <a:pt x="8" y="160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4" y="8"/>
                      <a:pt x="168" y="12"/>
                      <a:pt x="168" y="16"/>
                    </a:cubicBezTo>
                    <a:lnTo>
                      <a:pt x="168" y="160"/>
                    </a:lnTo>
                    <a:close/>
                    <a:moveTo>
                      <a:pt x="148" y="36"/>
                    </a:moveTo>
                    <a:cubicBezTo>
                      <a:pt x="76" y="36"/>
                      <a:pt x="76" y="36"/>
                      <a:pt x="76" y="36"/>
                    </a:cubicBezTo>
                    <a:cubicBezTo>
                      <a:pt x="74" y="36"/>
                      <a:pt x="72" y="38"/>
                      <a:pt x="72" y="40"/>
                    </a:cubicBezTo>
                    <a:cubicBezTo>
                      <a:pt x="72" y="42"/>
                      <a:pt x="74" y="44"/>
                      <a:pt x="76" y="44"/>
                    </a:cubicBezTo>
                    <a:cubicBezTo>
                      <a:pt x="148" y="44"/>
                      <a:pt x="148" y="44"/>
                      <a:pt x="148" y="44"/>
                    </a:cubicBezTo>
                    <a:cubicBezTo>
                      <a:pt x="150" y="44"/>
                      <a:pt x="152" y="42"/>
                      <a:pt x="152" y="40"/>
                    </a:cubicBezTo>
                    <a:cubicBezTo>
                      <a:pt x="152" y="38"/>
                      <a:pt x="150" y="36"/>
                      <a:pt x="148" y="3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uk-UA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2106142" y="5676900"/>
            <a:ext cx="6279912" cy="2286000"/>
            <a:chOff x="2106142" y="5676900"/>
            <a:chExt cx="6279912" cy="2286000"/>
          </a:xfrm>
        </p:grpSpPr>
        <p:sp>
          <p:nvSpPr>
            <p:cNvPr id="33" name="TextBox 32"/>
            <p:cNvSpPr txBox="1"/>
            <p:nvPr/>
          </p:nvSpPr>
          <p:spPr>
            <a:xfrm>
              <a:off x="4754092" y="6149304"/>
              <a:ext cx="3631962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cs-CZ" sz="3600">
                  <a:latin typeface="Arial"/>
                  <a:cs typeface="Arial"/>
                </a:rPr>
                <a:t>Nejen digitální gramotnost</a:t>
              </a:r>
              <a:endParaRPr lang="cs-CZ"/>
            </a:p>
          </p:txBody>
        </p:sp>
        <p:sp>
          <p:nvSpPr>
            <p:cNvPr id="28" name="Oval 27"/>
            <p:cNvSpPr/>
            <p:nvPr/>
          </p:nvSpPr>
          <p:spPr>
            <a:xfrm>
              <a:off x="2106142" y="5676900"/>
              <a:ext cx="2286000" cy="22860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 sz="2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Freeform 431"/>
            <p:cNvSpPr>
              <a:spLocks noEditPoints="1"/>
            </p:cNvSpPr>
            <p:nvPr/>
          </p:nvSpPr>
          <p:spPr bwMode="auto">
            <a:xfrm>
              <a:off x="2881390" y="6362700"/>
              <a:ext cx="735504" cy="914400"/>
            </a:xfrm>
            <a:custGeom>
              <a:avLst/>
              <a:gdLst>
                <a:gd name="T0" fmla="*/ 32 w 144"/>
                <a:gd name="T1" fmla="*/ 140 h 176"/>
                <a:gd name="T2" fmla="*/ 40 w 144"/>
                <a:gd name="T3" fmla="*/ 140 h 176"/>
                <a:gd name="T4" fmla="*/ 40 w 144"/>
                <a:gd name="T5" fmla="*/ 88 h 176"/>
                <a:gd name="T6" fmla="*/ 40 w 144"/>
                <a:gd name="T7" fmla="*/ 104 h 176"/>
                <a:gd name="T8" fmla="*/ 40 w 144"/>
                <a:gd name="T9" fmla="*/ 88 h 176"/>
                <a:gd name="T10" fmla="*/ 112 w 144"/>
                <a:gd name="T11" fmla="*/ 100 h 176"/>
                <a:gd name="T12" fmla="*/ 120 w 144"/>
                <a:gd name="T13" fmla="*/ 100 h 176"/>
                <a:gd name="T14" fmla="*/ 112 w 144"/>
                <a:gd name="T15" fmla="*/ 24 h 176"/>
                <a:gd name="T16" fmla="*/ 128 w 144"/>
                <a:gd name="T17" fmla="*/ 16 h 176"/>
                <a:gd name="T18" fmla="*/ 120 w 144"/>
                <a:gd name="T19" fmla="*/ 0 h 176"/>
                <a:gd name="T20" fmla="*/ 16 w 144"/>
                <a:gd name="T21" fmla="*/ 8 h 176"/>
                <a:gd name="T22" fmla="*/ 24 w 144"/>
                <a:gd name="T23" fmla="*/ 24 h 176"/>
                <a:gd name="T24" fmla="*/ 0 w 144"/>
                <a:gd name="T25" fmla="*/ 128 h 176"/>
                <a:gd name="T26" fmla="*/ 96 w 144"/>
                <a:gd name="T27" fmla="*/ 176 h 176"/>
                <a:gd name="T28" fmla="*/ 112 w 144"/>
                <a:gd name="T29" fmla="*/ 24 h 176"/>
                <a:gd name="T30" fmla="*/ 120 w 144"/>
                <a:gd name="T31" fmla="*/ 8 h 176"/>
                <a:gd name="T32" fmla="*/ 24 w 144"/>
                <a:gd name="T33" fmla="*/ 16 h 176"/>
                <a:gd name="T34" fmla="*/ 40 w 144"/>
                <a:gd name="T35" fmla="*/ 24 h 176"/>
                <a:gd name="T36" fmla="*/ 115 w 144"/>
                <a:gd name="T37" fmla="*/ 66 h 176"/>
                <a:gd name="T38" fmla="*/ 30 w 144"/>
                <a:gd name="T39" fmla="*/ 64 h 176"/>
                <a:gd name="T40" fmla="*/ 96 w 144"/>
                <a:gd name="T41" fmla="*/ 168 h 176"/>
                <a:gd name="T42" fmla="*/ 8 w 144"/>
                <a:gd name="T43" fmla="*/ 128 h 176"/>
                <a:gd name="T44" fmla="*/ 25 w 144"/>
                <a:gd name="T45" fmla="*/ 74 h 176"/>
                <a:gd name="T46" fmla="*/ 87 w 144"/>
                <a:gd name="T47" fmla="*/ 84 h 176"/>
                <a:gd name="T48" fmla="*/ 122 w 144"/>
                <a:gd name="T49" fmla="*/ 80 h 176"/>
                <a:gd name="T50" fmla="*/ 96 w 144"/>
                <a:gd name="T51" fmla="*/ 168 h 176"/>
                <a:gd name="T52" fmla="*/ 96 w 144"/>
                <a:gd name="T53" fmla="*/ 120 h 176"/>
                <a:gd name="T54" fmla="*/ 112 w 144"/>
                <a:gd name="T55" fmla="*/ 120 h 176"/>
                <a:gd name="T56" fmla="*/ 68 w 144"/>
                <a:gd name="T57" fmla="*/ 112 h 176"/>
                <a:gd name="T58" fmla="*/ 68 w 144"/>
                <a:gd name="T59" fmla="*/ 136 h 176"/>
                <a:gd name="T60" fmla="*/ 68 w 144"/>
                <a:gd name="T61" fmla="*/ 112 h 176"/>
                <a:gd name="T62" fmla="*/ 64 w 144"/>
                <a:gd name="T63" fmla="*/ 124 h 176"/>
                <a:gd name="T64" fmla="*/ 72 w 144"/>
                <a:gd name="T65" fmla="*/ 124 h 176"/>
                <a:gd name="T66" fmla="*/ 92 w 144"/>
                <a:gd name="T67" fmla="*/ 152 h 176"/>
                <a:gd name="T68" fmla="*/ 92 w 144"/>
                <a:gd name="T69" fmla="*/ 160 h 176"/>
                <a:gd name="T70" fmla="*/ 92 w 144"/>
                <a:gd name="T71" fmla="*/ 15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4" h="176">
                  <a:moveTo>
                    <a:pt x="36" y="136"/>
                  </a:moveTo>
                  <a:cubicBezTo>
                    <a:pt x="34" y="136"/>
                    <a:pt x="32" y="138"/>
                    <a:pt x="32" y="140"/>
                  </a:cubicBezTo>
                  <a:cubicBezTo>
                    <a:pt x="32" y="142"/>
                    <a:pt x="34" y="144"/>
                    <a:pt x="36" y="144"/>
                  </a:cubicBezTo>
                  <a:cubicBezTo>
                    <a:pt x="38" y="144"/>
                    <a:pt x="40" y="142"/>
                    <a:pt x="40" y="140"/>
                  </a:cubicBezTo>
                  <a:cubicBezTo>
                    <a:pt x="40" y="138"/>
                    <a:pt x="38" y="136"/>
                    <a:pt x="36" y="136"/>
                  </a:cubicBezTo>
                  <a:moveTo>
                    <a:pt x="40" y="88"/>
                  </a:moveTo>
                  <a:cubicBezTo>
                    <a:pt x="36" y="88"/>
                    <a:pt x="32" y="92"/>
                    <a:pt x="32" y="96"/>
                  </a:cubicBezTo>
                  <a:cubicBezTo>
                    <a:pt x="32" y="100"/>
                    <a:pt x="36" y="104"/>
                    <a:pt x="40" y="104"/>
                  </a:cubicBezTo>
                  <a:cubicBezTo>
                    <a:pt x="44" y="104"/>
                    <a:pt x="48" y="100"/>
                    <a:pt x="48" y="96"/>
                  </a:cubicBezTo>
                  <a:cubicBezTo>
                    <a:pt x="48" y="92"/>
                    <a:pt x="44" y="88"/>
                    <a:pt x="40" y="88"/>
                  </a:cubicBezTo>
                  <a:moveTo>
                    <a:pt x="116" y="96"/>
                  </a:moveTo>
                  <a:cubicBezTo>
                    <a:pt x="114" y="96"/>
                    <a:pt x="112" y="98"/>
                    <a:pt x="112" y="100"/>
                  </a:cubicBezTo>
                  <a:cubicBezTo>
                    <a:pt x="112" y="102"/>
                    <a:pt x="114" y="104"/>
                    <a:pt x="116" y="104"/>
                  </a:cubicBezTo>
                  <a:cubicBezTo>
                    <a:pt x="118" y="104"/>
                    <a:pt x="120" y="102"/>
                    <a:pt x="120" y="100"/>
                  </a:cubicBezTo>
                  <a:cubicBezTo>
                    <a:pt x="120" y="98"/>
                    <a:pt x="118" y="96"/>
                    <a:pt x="116" y="96"/>
                  </a:cubicBezTo>
                  <a:moveTo>
                    <a:pt x="112" y="24"/>
                  </a:moveTo>
                  <a:cubicBezTo>
                    <a:pt x="120" y="24"/>
                    <a:pt x="120" y="24"/>
                    <a:pt x="120" y="24"/>
                  </a:cubicBezTo>
                  <a:cubicBezTo>
                    <a:pt x="124" y="24"/>
                    <a:pt x="128" y="20"/>
                    <a:pt x="128" y="16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4"/>
                    <a:pt x="124" y="0"/>
                    <a:pt x="12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4"/>
                    <a:pt x="16" y="8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20"/>
                    <a:pt x="20" y="24"/>
                    <a:pt x="24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29" y="73"/>
                    <a:pt x="0" y="82"/>
                    <a:pt x="0" y="128"/>
                  </a:cubicBezTo>
                  <a:cubicBezTo>
                    <a:pt x="0" y="155"/>
                    <a:pt x="21" y="176"/>
                    <a:pt x="48" y="176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23" y="176"/>
                    <a:pt x="144" y="155"/>
                    <a:pt x="144" y="128"/>
                  </a:cubicBezTo>
                  <a:cubicBezTo>
                    <a:pt x="144" y="82"/>
                    <a:pt x="115" y="73"/>
                    <a:pt x="112" y="24"/>
                  </a:cubicBezTo>
                  <a:moveTo>
                    <a:pt x="24" y="8"/>
                  </a:moveTo>
                  <a:cubicBezTo>
                    <a:pt x="120" y="8"/>
                    <a:pt x="120" y="8"/>
                    <a:pt x="120" y="8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24" y="16"/>
                    <a:pt x="24" y="16"/>
                    <a:pt x="24" y="16"/>
                  </a:cubicBezTo>
                  <a:lnTo>
                    <a:pt x="24" y="8"/>
                  </a:lnTo>
                  <a:close/>
                  <a:moveTo>
                    <a:pt x="40" y="24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105" y="42"/>
                    <a:pt x="110" y="55"/>
                    <a:pt x="115" y="66"/>
                  </a:cubicBezTo>
                  <a:cubicBezTo>
                    <a:pt x="109" y="71"/>
                    <a:pt x="90" y="83"/>
                    <a:pt x="69" y="71"/>
                  </a:cubicBezTo>
                  <a:cubicBezTo>
                    <a:pt x="53" y="62"/>
                    <a:pt x="39" y="63"/>
                    <a:pt x="30" y="64"/>
                  </a:cubicBezTo>
                  <a:cubicBezTo>
                    <a:pt x="35" y="54"/>
                    <a:pt x="39" y="41"/>
                    <a:pt x="40" y="24"/>
                  </a:cubicBezTo>
                  <a:moveTo>
                    <a:pt x="96" y="168"/>
                  </a:moveTo>
                  <a:cubicBezTo>
                    <a:pt x="48" y="168"/>
                    <a:pt x="48" y="168"/>
                    <a:pt x="48" y="168"/>
                  </a:cubicBezTo>
                  <a:cubicBezTo>
                    <a:pt x="26" y="168"/>
                    <a:pt x="8" y="150"/>
                    <a:pt x="8" y="128"/>
                  </a:cubicBezTo>
                  <a:cubicBezTo>
                    <a:pt x="8" y="107"/>
                    <a:pt x="15" y="95"/>
                    <a:pt x="22" y="80"/>
                  </a:cubicBezTo>
                  <a:cubicBezTo>
                    <a:pt x="23" y="79"/>
                    <a:pt x="24" y="77"/>
                    <a:pt x="25" y="74"/>
                  </a:cubicBezTo>
                  <a:cubicBezTo>
                    <a:pt x="26" y="74"/>
                    <a:pt x="43" y="65"/>
                    <a:pt x="65" y="78"/>
                  </a:cubicBezTo>
                  <a:cubicBezTo>
                    <a:pt x="73" y="83"/>
                    <a:pt x="80" y="84"/>
                    <a:pt x="87" y="84"/>
                  </a:cubicBezTo>
                  <a:cubicBezTo>
                    <a:pt x="101" y="84"/>
                    <a:pt x="112" y="78"/>
                    <a:pt x="118" y="73"/>
                  </a:cubicBezTo>
                  <a:cubicBezTo>
                    <a:pt x="119" y="76"/>
                    <a:pt x="121" y="78"/>
                    <a:pt x="122" y="80"/>
                  </a:cubicBezTo>
                  <a:cubicBezTo>
                    <a:pt x="129" y="95"/>
                    <a:pt x="136" y="107"/>
                    <a:pt x="136" y="128"/>
                  </a:cubicBezTo>
                  <a:cubicBezTo>
                    <a:pt x="136" y="150"/>
                    <a:pt x="118" y="168"/>
                    <a:pt x="96" y="168"/>
                  </a:cubicBezTo>
                  <a:moveTo>
                    <a:pt x="104" y="112"/>
                  </a:moveTo>
                  <a:cubicBezTo>
                    <a:pt x="100" y="112"/>
                    <a:pt x="96" y="116"/>
                    <a:pt x="96" y="120"/>
                  </a:cubicBezTo>
                  <a:cubicBezTo>
                    <a:pt x="96" y="124"/>
                    <a:pt x="100" y="128"/>
                    <a:pt x="104" y="128"/>
                  </a:cubicBezTo>
                  <a:cubicBezTo>
                    <a:pt x="108" y="128"/>
                    <a:pt x="112" y="124"/>
                    <a:pt x="112" y="120"/>
                  </a:cubicBezTo>
                  <a:cubicBezTo>
                    <a:pt x="112" y="116"/>
                    <a:pt x="108" y="112"/>
                    <a:pt x="104" y="112"/>
                  </a:cubicBezTo>
                  <a:moveTo>
                    <a:pt x="68" y="112"/>
                  </a:moveTo>
                  <a:cubicBezTo>
                    <a:pt x="61" y="112"/>
                    <a:pt x="56" y="117"/>
                    <a:pt x="56" y="124"/>
                  </a:cubicBezTo>
                  <a:cubicBezTo>
                    <a:pt x="56" y="131"/>
                    <a:pt x="61" y="136"/>
                    <a:pt x="68" y="136"/>
                  </a:cubicBezTo>
                  <a:cubicBezTo>
                    <a:pt x="75" y="136"/>
                    <a:pt x="80" y="131"/>
                    <a:pt x="80" y="124"/>
                  </a:cubicBezTo>
                  <a:cubicBezTo>
                    <a:pt x="80" y="117"/>
                    <a:pt x="75" y="112"/>
                    <a:pt x="68" y="112"/>
                  </a:cubicBezTo>
                  <a:moveTo>
                    <a:pt x="68" y="128"/>
                  </a:moveTo>
                  <a:cubicBezTo>
                    <a:pt x="66" y="128"/>
                    <a:pt x="64" y="126"/>
                    <a:pt x="64" y="124"/>
                  </a:cubicBezTo>
                  <a:cubicBezTo>
                    <a:pt x="64" y="122"/>
                    <a:pt x="66" y="120"/>
                    <a:pt x="68" y="120"/>
                  </a:cubicBezTo>
                  <a:cubicBezTo>
                    <a:pt x="70" y="120"/>
                    <a:pt x="72" y="122"/>
                    <a:pt x="72" y="124"/>
                  </a:cubicBezTo>
                  <a:cubicBezTo>
                    <a:pt x="72" y="126"/>
                    <a:pt x="70" y="128"/>
                    <a:pt x="68" y="128"/>
                  </a:cubicBezTo>
                  <a:moveTo>
                    <a:pt x="92" y="152"/>
                  </a:moveTo>
                  <a:cubicBezTo>
                    <a:pt x="90" y="152"/>
                    <a:pt x="88" y="154"/>
                    <a:pt x="88" y="156"/>
                  </a:cubicBezTo>
                  <a:cubicBezTo>
                    <a:pt x="88" y="158"/>
                    <a:pt x="90" y="160"/>
                    <a:pt x="92" y="160"/>
                  </a:cubicBezTo>
                  <a:cubicBezTo>
                    <a:pt x="94" y="160"/>
                    <a:pt x="96" y="158"/>
                    <a:pt x="96" y="156"/>
                  </a:cubicBezTo>
                  <a:cubicBezTo>
                    <a:pt x="96" y="154"/>
                    <a:pt x="94" y="152"/>
                    <a:pt x="92" y="15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9777121" y="2628900"/>
            <a:ext cx="5920079" cy="2286000"/>
            <a:chOff x="9777121" y="2628900"/>
            <a:chExt cx="5920079" cy="2286000"/>
          </a:xfrm>
        </p:grpSpPr>
        <p:sp>
          <p:nvSpPr>
            <p:cNvPr id="45" name="TextBox 44"/>
            <p:cNvSpPr txBox="1"/>
            <p:nvPr/>
          </p:nvSpPr>
          <p:spPr>
            <a:xfrm>
              <a:off x="12425071" y="3101304"/>
              <a:ext cx="3272129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cs-CZ" sz="3600">
                  <a:latin typeface="Arial"/>
                  <a:cs typeface="Arial"/>
                </a:rPr>
                <a:t>Kompetence </a:t>
              </a:r>
              <a:endParaRPr lang="cs-CZ">
                <a:latin typeface="Roboto"/>
                <a:ea typeface="Roboto"/>
                <a:cs typeface="Arial"/>
              </a:endParaRPr>
            </a:p>
            <a:p>
              <a:r>
                <a:rPr lang="cs-CZ" sz="3600">
                  <a:latin typeface="Arial"/>
                  <a:cs typeface="Arial"/>
                </a:rPr>
                <a:t>k podnikavosti</a:t>
              </a:r>
              <a:endParaRPr lang="cs-CZ">
                <a:ea typeface="Roboto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9777121" y="2628900"/>
              <a:ext cx="2286000" cy="22860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 sz="2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" name="Freeform 77"/>
            <p:cNvSpPr>
              <a:spLocks noEditPoints="1"/>
            </p:cNvSpPr>
            <p:nvPr/>
          </p:nvSpPr>
          <p:spPr bwMode="auto">
            <a:xfrm>
              <a:off x="10511903" y="3390899"/>
              <a:ext cx="816436" cy="762002"/>
            </a:xfrm>
            <a:custGeom>
              <a:avLst/>
              <a:gdLst>
                <a:gd name="T0" fmla="*/ 172 w 176"/>
                <a:gd name="T1" fmla="*/ 136 h 160"/>
                <a:gd name="T2" fmla="*/ 96 w 176"/>
                <a:gd name="T3" fmla="*/ 136 h 160"/>
                <a:gd name="T4" fmla="*/ 76 w 176"/>
                <a:gd name="T5" fmla="*/ 120 h 160"/>
                <a:gd name="T6" fmla="*/ 56 w 176"/>
                <a:gd name="T7" fmla="*/ 136 h 160"/>
                <a:gd name="T8" fmla="*/ 4 w 176"/>
                <a:gd name="T9" fmla="*/ 136 h 160"/>
                <a:gd name="T10" fmla="*/ 0 w 176"/>
                <a:gd name="T11" fmla="*/ 140 h 160"/>
                <a:gd name="T12" fmla="*/ 4 w 176"/>
                <a:gd name="T13" fmla="*/ 144 h 160"/>
                <a:gd name="T14" fmla="*/ 56 w 176"/>
                <a:gd name="T15" fmla="*/ 144 h 160"/>
                <a:gd name="T16" fmla="*/ 76 w 176"/>
                <a:gd name="T17" fmla="*/ 160 h 160"/>
                <a:gd name="T18" fmla="*/ 96 w 176"/>
                <a:gd name="T19" fmla="*/ 144 h 160"/>
                <a:gd name="T20" fmla="*/ 172 w 176"/>
                <a:gd name="T21" fmla="*/ 144 h 160"/>
                <a:gd name="T22" fmla="*/ 176 w 176"/>
                <a:gd name="T23" fmla="*/ 140 h 160"/>
                <a:gd name="T24" fmla="*/ 172 w 176"/>
                <a:gd name="T25" fmla="*/ 136 h 160"/>
                <a:gd name="T26" fmla="*/ 76 w 176"/>
                <a:gd name="T27" fmla="*/ 152 h 160"/>
                <a:gd name="T28" fmla="*/ 64 w 176"/>
                <a:gd name="T29" fmla="*/ 140 h 160"/>
                <a:gd name="T30" fmla="*/ 76 w 176"/>
                <a:gd name="T31" fmla="*/ 128 h 160"/>
                <a:gd name="T32" fmla="*/ 88 w 176"/>
                <a:gd name="T33" fmla="*/ 140 h 160"/>
                <a:gd name="T34" fmla="*/ 76 w 176"/>
                <a:gd name="T35" fmla="*/ 152 h 160"/>
                <a:gd name="T36" fmla="*/ 4 w 176"/>
                <a:gd name="T37" fmla="*/ 24 h 160"/>
                <a:gd name="T38" fmla="*/ 24 w 176"/>
                <a:gd name="T39" fmla="*/ 24 h 160"/>
                <a:gd name="T40" fmla="*/ 44 w 176"/>
                <a:gd name="T41" fmla="*/ 40 h 160"/>
                <a:gd name="T42" fmla="*/ 64 w 176"/>
                <a:gd name="T43" fmla="*/ 24 h 160"/>
                <a:gd name="T44" fmla="*/ 172 w 176"/>
                <a:gd name="T45" fmla="*/ 24 h 160"/>
                <a:gd name="T46" fmla="*/ 176 w 176"/>
                <a:gd name="T47" fmla="*/ 20 h 160"/>
                <a:gd name="T48" fmla="*/ 172 w 176"/>
                <a:gd name="T49" fmla="*/ 16 h 160"/>
                <a:gd name="T50" fmla="*/ 64 w 176"/>
                <a:gd name="T51" fmla="*/ 16 h 160"/>
                <a:gd name="T52" fmla="*/ 44 w 176"/>
                <a:gd name="T53" fmla="*/ 0 h 160"/>
                <a:gd name="T54" fmla="*/ 24 w 176"/>
                <a:gd name="T55" fmla="*/ 16 h 160"/>
                <a:gd name="T56" fmla="*/ 4 w 176"/>
                <a:gd name="T57" fmla="*/ 16 h 160"/>
                <a:gd name="T58" fmla="*/ 0 w 176"/>
                <a:gd name="T59" fmla="*/ 20 h 160"/>
                <a:gd name="T60" fmla="*/ 4 w 176"/>
                <a:gd name="T61" fmla="*/ 24 h 160"/>
                <a:gd name="T62" fmla="*/ 44 w 176"/>
                <a:gd name="T63" fmla="*/ 8 h 160"/>
                <a:gd name="T64" fmla="*/ 56 w 176"/>
                <a:gd name="T65" fmla="*/ 20 h 160"/>
                <a:gd name="T66" fmla="*/ 44 w 176"/>
                <a:gd name="T67" fmla="*/ 32 h 160"/>
                <a:gd name="T68" fmla="*/ 32 w 176"/>
                <a:gd name="T69" fmla="*/ 20 h 160"/>
                <a:gd name="T70" fmla="*/ 44 w 176"/>
                <a:gd name="T71" fmla="*/ 8 h 160"/>
                <a:gd name="T72" fmla="*/ 172 w 176"/>
                <a:gd name="T73" fmla="*/ 76 h 160"/>
                <a:gd name="T74" fmla="*/ 160 w 176"/>
                <a:gd name="T75" fmla="*/ 76 h 160"/>
                <a:gd name="T76" fmla="*/ 140 w 176"/>
                <a:gd name="T77" fmla="*/ 60 h 160"/>
                <a:gd name="T78" fmla="*/ 120 w 176"/>
                <a:gd name="T79" fmla="*/ 76 h 160"/>
                <a:gd name="T80" fmla="*/ 4 w 176"/>
                <a:gd name="T81" fmla="*/ 76 h 160"/>
                <a:gd name="T82" fmla="*/ 0 w 176"/>
                <a:gd name="T83" fmla="*/ 80 h 160"/>
                <a:gd name="T84" fmla="*/ 4 w 176"/>
                <a:gd name="T85" fmla="*/ 84 h 160"/>
                <a:gd name="T86" fmla="*/ 120 w 176"/>
                <a:gd name="T87" fmla="*/ 84 h 160"/>
                <a:gd name="T88" fmla="*/ 140 w 176"/>
                <a:gd name="T89" fmla="*/ 100 h 160"/>
                <a:gd name="T90" fmla="*/ 160 w 176"/>
                <a:gd name="T91" fmla="*/ 84 h 160"/>
                <a:gd name="T92" fmla="*/ 172 w 176"/>
                <a:gd name="T93" fmla="*/ 84 h 160"/>
                <a:gd name="T94" fmla="*/ 176 w 176"/>
                <a:gd name="T95" fmla="*/ 80 h 160"/>
                <a:gd name="T96" fmla="*/ 172 w 176"/>
                <a:gd name="T97" fmla="*/ 76 h 160"/>
                <a:gd name="T98" fmla="*/ 140 w 176"/>
                <a:gd name="T99" fmla="*/ 92 h 160"/>
                <a:gd name="T100" fmla="*/ 128 w 176"/>
                <a:gd name="T101" fmla="*/ 80 h 160"/>
                <a:gd name="T102" fmla="*/ 140 w 176"/>
                <a:gd name="T103" fmla="*/ 68 h 160"/>
                <a:gd name="T104" fmla="*/ 152 w 176"/>
                <a:gd name="T105" fmla="*/ 80 h 160"/>
                <a:gd name="T106" fmla="*/ 140 w 176"/>
                <a:gd name="T107" fmla="*/ 9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" h="160">
                  <a:moveTo>
                    <a:pt x="172" y="136"/>
                  </a:moveTo>
                  <a:cubicBezTo>
                    <a:pt x="96" y="136"/>
                    <a:pt x="96" y="136"/>
                    <a:pt x="96" y="136"/>
                  </a:cubicBezTo>
                  <a:cubicBezTo>
                    <a:pt x="94" y="127"/>
                    <a:pt x="86" y="120"/>
                    <a:pt x="76" y="120"/>
                  </a:cubicBezTo>
                  <a:cubicBezTo>
                    <a:pt x="66" y="120"/>
                    <a:pt x="58" y="127"/>
                    <a:pt x="56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56" y="144"/>
                    <a:pt x="56" y="144"/>
                    <a:pt x="56" y="144"/>
                  </a:cubicBezTo>
                  <a:cubicBezTo>
                    <a:pt x="58" y="153"/>
                    <a:pt x="66" y="160"/>
                    <a:pt x="76" y="160"/>
                  </a:cubicBezTo>
                  <a:cubicBezTo>
                    <a:pt x="86" y="160"/>
                    <a:pt x="94" y="153"/>
                    <a:pt x="96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76" y="152"/>
                  </a:moveTo>
                  <a:cubicBezTo>
                    <a:pt x="69" y="152"/>
                    <a:pt x="64" y="147"/>
                    <a:pt x="64" y="140"/>
                  </a:cubicBezTo>
                  <a:cubicBezTo>
                    <a:pt x="64" y="133"/>
                    <a:pt x="69" y="128"/>
                    <a:pt x="76" y="128"/>
                  </a:cubicBezTo>
                  <a:cubicBezTo>
                    <a:pt x="83" y="128"/>
                    <a:pt x="88" y="133"/>
                    <a:pt x="88" y="140"/>
                  </a:cubicBezTo>
                  <a:cubicBezTo>
                    <a:pt x="88" y="147"/>
                    <a:pt x="83" y="152"/>
                    <a:pt x="76" y="152"/>
                  </a:cubicBezTo>
                  <a:moveTo>
                    <a:pt x="4" y="24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6" y="33"/>
                    <a:pt x="34" y="40"/>
                    <a:pt x="44" y="40"/>
                  </a:cubicBezTo>
                  <a:cubicBezTo>
                    <a:pt x="54" y="40"/>
                    <a:pt x="62" y="33"/>
                    <a:pt x="64" y="24"/>
                  </a:cubicBezTo>
                  <a:cubicBezTo>
                    <a:pt x="172" y="24"/>
                    <a:pt x="172" y="24"/>
                    <a:pt x="172" y="24"/>
                  </a:cubicBezTo>
                  <a:cubicBezTo>
                    <a:pt x="174" y="24"/>
                    <a:pt x="176" y="22"/>
                    <a:pt x="176" y="20"/>
                  </a:cubicBezTo>
                  <a:cubicBezTo>
                    <a:pt x="176" y="18"/>
                    <a:pt x="174" y="16"/>
                    <a:pt x="172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2" y="7"/>
                    <a:pt x="54" y="0"/>
                    <a:pt x="44" y="0"/>
                  </a:cubicBezTo>
                  <a:cubicBezTo>
                    <a:pt x="34" y="0"/>
                    <a:pt x="26" y="7"/>
                    <a:pt x="2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8"/>
                    <a:pt x="0" y="20"/>
                  </a:cubicBezTo>
                  <a:cubicBezTo>
                    <a:pt x="0" y="22"/>
                    <a:pt x="2" y="24"/>
                    <a:pt x="4" y="24"/>
                  </a:cubicBezTo>
                  <a:moveTo>
                    <a:pt x="44" y="8"/>
                  </a:moveTo>
                  <a:cubicBezTo>
                    <a:pt x="51" y="8"/>
                    <a:pt x="56" y="13"/>
                    <a:pt x="56" y="20"/>
                  </a:cubicBezTo>
                  <a:cubicBezTo>
                    <a:pt x="56" y="27"/>
                    <a:pt x="51" y="32"/>
                    <a:pt x="44" y="32"/>
                  </a:cubicBezTo>
                  <a:cubicBezTo>
                    <a:pt x="37" y="32"/>
                    <a:pt x="32" y="27"/>
                    <a:pt x="32" y="20"/>
                  </a:cubicBezTo>
                  <a:cubicBezTo>
                    <a:pt x="32" y="13"/>
                    <a:pt x="37" y="8"/>
                    <a:pt x="44" y="8"/>
                  </a:cubicBezTo>
                  <a:moveTo>
                    <a:pt x="172" y="76"/>
                  </a:moveTo>
                  <a:cubicBezTo>
                    <a:pt x="160" y="76"/>
                    <a:pt x="160" y="76"/>
                    <a:pt x="160" y="76"/>
                  </a:cubicBezTo>
                  <a:cubicBezTo>
                    <a:pt x="158" y="67"/>
                    <a:pt x="150" y="60"/>
                    <a:pt x="140" y="60"/>
                  </a:cubicBezTo>
                  <a:cubicBezTo>
                    <a:pt x="130" y="60"/>
                    <a:pt x="122" y="67"/>
                    <a:pt x="120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8"/>
                    <a:pt x="0" y="80"/>
                  </a:cubicBezTo>
                  <a:cubicBezTo>
                    <a:pt x="0" y="82"/>
                    <a:pt x="2" y="84"/>
                    <a:pt x="4" y="84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2" y="93"/>
                    <a:pt x="130" y="100"/>
                    <a:pt x="140" y="100"/>
                  </a:cubicBezTo>
                  <a:cubicBezTo>
                    <a:pt x="150" y="100"/>
                    <a:pt x="158" y="93"/>
                    <a:pt x="160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4" y="84"/>
                    <a:pt x="176" y="82"/>
                    <a:pt x="176" y="80"/>
                  </a:cubicBezTo>
                  <a:cubicBezTo>
                    <a:pt x="176" y="78"/>
                    <a:pt x="174" y="76"/>
                    <a:pt x="172" y="76"/>
                  </a:cubicBezTo>
                  <a:moveTo>
                    <a:pt x="140" y="92"/>
                  </a:moveTo>
                  <a:cubicBezTo>
                    <a:pt x="133" y="92"/>
                    <a:pt x="128" y="87"/>
                    <a:pt x="128" y="80"/>
                  </a:cubicBezTo>
                  <a:cubicBezTo>
                    <a:pt x="128" y="73"/>
                    <a:pt x="133" y="68"/>
                    <a:pt x="140" y="68"/>
                  </a:cubicBezTo>
                  <a:cubicBezTo>
                    <a:pt x="147" y="68"/>
                    <a:pt x="152" y="73"/>
                    <a:pt x="152" y="80"/>
                  </a:cubicBezTo>
                  <a:cubicBezTo>
                    <a:pt x="152" y="87"/>
                    <a:pt x="147" y="92"/>
                    <a:pt x="140" y="9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latin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77121" y="5676900"/>
            <a:ext cx="5920079" cy="2286000"/>
            <a:chOff x="9777121" y="5676900"/>
            <a:chExt cx="5920079" cy="2286000"/>
          </a:xfrm>
        </p:grpSpPr>
        <p:sp>
          <p:nvSpPr>
            <p:cNvPr id="52" name="TextBox 51"/>
            <p:cNvSpPr txBox="1"/>
            <p:nvPr/>
          </p:nvSpPr>
          <p:spPr>
            <a:xfrm>
              <a:off x="12425071" y="6149304"/>
              <a:ext cx="3272129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cs-CZ" sz="3600">
                  <a:latin typeface="Arial"/>
                  <a:cs typeface="Arial"/>
                </a:rPr>
                <a:t>Komplexní projekt</a:t>
              </a:r>
            </a:p>
          </p:txBody>
        </p:sp>
        <p:sp>
          <p:nvSpPr>
            <p:cNvPr id="50" name="Oval 49"/>
            <p:cNvSpPr/>
            <p:nvPr/>
          </p:nvSpPr>
          <p:spPr>
            <a:xfrm>
              <a:off x="9777121" y="5676900"/>
              <a:ext cx="2286000" cy="2286000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uk-UA" sz="280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Freeform 309"/>
            <p:cNvSpPr>
              <a:spLocks noChangeAspect="1" noEditPoints="1"/>
            </p:cNvSpPr>
            <p:nvPr/>
          </p:nvSpPr>
          <p:spPr bwMode="auto">
            <a:xfrm>
              <a:off x="10584840" y="6362700"/>
              <a:ext cx="670562" cy="914400"/>
            </a:xfrm>
            <a:custGeom>
              <a:avLst/>
              <a:gdLst>
                <a:gd name="T0" fmla="*/ 85 w 128"/>
                <a:gd name="T1" fmla="*/ 32 h 176"/>
                <a:gd name="T2" fmla="*/ 99 w 128"/>
                <a:gd name="T3" fmla="*/ 37 h 176"/>
                <a:gd name="T4" fmla="*/ 106 w 128"/>
                <a:gd name="T5" fmla="*/ 63 h 176"/>
                <a:gd name="T6" fmla="*/ 112 w 128"/>
                <a:gd name="T7" fmla="*/ 56 h 176"/>
                <a:gd name="T8" fmla="*/ 83 w 128"/>
                <a:gd name="T9" fmla="*/ 21 h 176"/>
                <a:gd name="T10" fmla="*/ 67 w 128"/>
                <a:gd name="T11" fmla="*/ 61 h 176"/>
                <a:gd name="T12" fmla="*/ 64 w 128"/>
                <a:gd name="T13" fmla="*/ 83 h 176"/>
                <a:gd name="T14" fmla="*/ 70 w 128"/>
                <a:gd name="T15" fmla="*/ 96 h 176"/>
                <a:gd name="T16" fmla="*/ 72 w 128"/>
                <a:gd name="T17" fmla="*/ 92 h 176"/>
                <a:gd name="T18" fmla="*/ 78 w 128"/>
                <a:gd name="T19" fmla="*/ 67 h 176"/>
                <a:gd name="T20" fmla="*/ 99 w 128"/>
                <a:gd name="T21" fmla="*/ 66 h 176"/>
                <a:gd name="T22" fmla="*/ 104 w 128"/>
                <a:gd name="T23" fmla="*/ 71 h 176"/>
                <a:gd name="T24" fmla="*/ 72 w 128"/>
                <a:gd name="T25" fmla="*/ 112 h 176"/>
                <a:gd name="T26" fmla="*/ 72 w 128"/>
                <a:gd name="T27" fmla="*/ 0 h 176"/>
                <a:gd name="T28" fmla="*/ 72 w 128"/>
                <a:gd name="T29" fmla="*/ 112 h 176"/>
                <a:gd name="T30" fmla="*/ 120 w 128"/>
                <a:gd name="T31" fmla="*/ 56 h 176"/>
                <a:gd name="T32" fmla="*/ 24 w 128"/>
                <a:gd name="T33" fmla="*/ 56 h 176"/>
                <a:gd name="T34" fmla="*/ 122 w 128"/>
                <a:gd name="T35" fmla="*/ 98 h 176"/>
                <a:gd name="T36" fmla="*/ 119 w 128"/>
                <a:gd name="T37" fmla="*/ 99 h 176"/>
                <a:gd name="T38" fmla="*/ 8 w 128"/>
                <a:gd name="T39" fmla="*/ 56 h 176"/>
                <a:gd name="T40" fmla="*/ 28 w 128"/>
                <a:gd name="T41" fmla="*/ 9 h 176"/>
                <a:gd name="T42" fmla="*/ 26 w 128"/>
                <a:gd name="T43" fmla="*/ 2 h 176"/>
                <a:gd name="T44" fmla="*/ 23 w 128"/>
                <a:gd name="T45" fmla="*/ 3 h 176"/>
                <a:gd name="T46" fmla="*/ 68 w 128"/>
                <a:gd name="T47" fmla="*/ 128 h 176"/>
                <a:gd name="T48" fmla="*/ 44 w 128"/>
                <a:gd name="T49" fmla="*/ 168 h 176"/>
                <a:gd name="T50" fmla="*/ 44 w 128"/>
                <a:gd name="T51" fmla="*/ 176 h 176"/>
                <a:gd name="T52" fmla="*/ 104 w 128"/>
                <a:gd name="T53" fmla="*/ 172 h 176"/>
                <a:gd name="T54" fmla="*/ 76 w 128"/>
                <a:gd name="T55" fmla="*/ 168 h 176"/>
                <a:gd name="T56" fmla="*/ 125 w 128"/>
                <a:gd name="T57" fmla="*/ 105 h 176"/>
                <a:gd name="T58" fmla="*/ 126 w 128"/>
                <a:gd name="T59" fmla="*/ 102 h 176"/>
                <a:gd name="T60" fmla="*/ 37 w 128"/>
                <a:gd name="T61" fmla="*/ 51 h 176"/>
                <a:gd name="T62" fmla="*/ 53 w 128"/>
                <a:gd name="T63" fmla="*/ 60 h 176"/>
                <a:gd name="T64" fmla="*/ 56 w 128"/>
                <a:gd name="T65" fmla="*/ 53 h 176"/>
                <a:gd name="T66" fmla="*/ 70 w 128"/>
                <a:gd name="T67" fmla="*/ 42 h 176"/>
                <a:gd name="T68" fmla="*/ 69 w 128"/>
                <a:gd name="T69" fmla="*/ 32 h 176"/>
                <a:gd name="T70" fmla="*/ 65 w 128"/>
                <a:gd name="T71" fmla="*/ 31 h 176"/>
                <a:gd name="T72" fmla="*/ 59 w 128"/>
                <a:gd name="T73" fmla="*/ 26 h 176"/>
                <a:gd name="T74" fmla="*/ 46 w 128"/>
                <a:gd name="T75" fmla="*/ 26 h 176"/>
                <a:gd name="T76" fmla="*/ 37 w 128"/>
                <a:gd name="T77" fmla="*/ 5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76">
                  <a:moveTo>
                    <a:pt x="85" y="27"/>
                  </a:moveTo>
                  <a:cubicBezTo>
                    <a:pt x="85" y="27"/>
                    <a:pt x="84" y="28"/>
                    <a:pt x="85" y="32"/>
                  </a:cubicBezTo>
                  <a:cubicBezTo>
                    <a:pt x="87" y="37"/>
                    <a:pt x="89" y="38"/>
                    <a:pt x="95" y="35"/>
                  </a:cubicBezTo>
                  <a:cubicBezTo>
                    <a:pt x="97" y="34"/>
                    <a:pt x="99" y="35"/>
                    <a:pt x="99" y="37"/>
                  </a:cubicBezTo>
                  <a:cubicBezTo>
                    <a:pt x="98" y="43"/>
                    <a:pt x="94" y="43"/>
                    <a:pt x="97" y="51"/>
                  </a:cubicBezTo>
                  <a:cubicBezTo>
                    <a:pt x="99" y="57"/>
                    <a:pt x="104" y="59"/>
                    <a:pt x="106" y="63"/>
                  </a:cubicBezTo>
                  <a:cubicBezTo>
                    <a:pt x="107" y="65"/>
                    <a:pt x="108" y="66"/>
                    <a:pt x="110" y="67"/>
                  </a:cubicBezTo>
                  <a:cubicBezTo>
                    <a:pt x="111" y="64"/>
                    <a:pt x="112" y="60"/>
                    <a:pt x="112" y="56"/>
                  </a:cubicBezTo>
                  <a:cubicBezTo>
                    <a:pt x="112" y="39"/>
                    <a:pt x="101" y="24"/>
                    <a:pt x="86" y="18"/>
                  </a:cubicBezTo>
                  <a:cubicBezTo>
                    <a:pt x="85" y="20"/>
                    <a:pt x="84" y="21"/>
                    <a:pt x="83" y="21"/>
                  </a:cubicBezTo>
                  <a:cubicBezTo>
                    <a:pt x="81" y="22"/>
                    <a:pt x="81" y="27"/>
                    <a:pt x="85" y="27"/>
                  </a:cubicBezTo>
                  <a:moveTo>
                    <a:pt x="67" y="61"/>
                  </a:moveTo>
                  <a:cubicBezTo>
                    <a:pt x="61" y="61"/>
                    <a:pt x="56" y="62"/>
                    <a:pt x="58" y="71"/>
                  </a:cubicBezTo>
                  <a:cubicBezTo>
                    <a:pt x="60" y="80"/>
                    <a:pt x="65" y="76"/>
                    <a:pt x="64" y="83"/>
                  </a:cubicBezTo>
                  <a:cubicBezTo>
                    <a:pt x="64" y="90"/>
                    <a:pt x="65" y="91"/>
                    <a:pt x="66" y="93"/>
                  </a:cubicBezTo>
                  <a:cubicBezTo>
                    <a:pt x="67" y="94"/>
                    <a:pt x="68" y="96"/>
                    <a:pt x="70" y="96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71" y="96"/>
                    <a:pt x="72" y="95"/>
                    <a:pt x="72" y="92"/>
                  </a:cubicBezTo>
                  <a:cubicBezTo>
                    <a:pt x="73" y="86"/>
                    <a:pt x="75" y="82"/>
                    <a:pt x="78" y="79"/>
                  </a:cubicBezTo>
                  <a:cubicBezTo>
                    <a:pt x="81" y="75"/>
                    <a:pt x="83" y="71"/>
                    <a:pt x="78" y="67"/>
                  </a:cubicBezTo>
                  <a:cubicBezTo>
                    <a:pt x="73" y="62"/>
                    <a:pt x="74" y="61"/>
                    <a:pt x="67" y="61"/>
                  </a:cubicBezTo>
                  <a:moveTo>
                    <a:pt x="99" y="66"/>
                  </a:moveTo>
                  <a:cubicBezTo>
                    <a:pt x="97" y="67"/>
                    <a:pt x="97" y="70"/>
                    <a:pt x="99" y="71"/>
                  </a:cubicBezTo>
                  <a:cubicBezTo>
                    <a:pt x="100" y="72"/>
                    <a:pt x="103" y="74"/>
                    <a:pt x="104" y="71"/>
                  </a:cubicBezTo>
                  <a:cubicBezTo>
                    <a:pt x="105" y="68"/>
                    <a:pt x="101" y="65"/>
                    <a:pt x="99" y="66"/>
                  </a:cubicBezTo>
                  <a:moveTo>
                    <a:pt x="72" y="112"/>
                  </a:moveTo>
                  <a:cubicBezTo>
                    <a:pt x="103" y="112"/>
                    <a:pt x="128" y="87"/>
                    <a:pt x="128" y="56"/>
                  </a:cubicBezTo>
                  <a:cubicBezTo>
                    <a:pt x="128" y="25"/>
                    <a:pt x="103" y="0"/>
                    <a:pt x="72" y="0"/>
                  </a:cubicBezTo>
                  <a:cubicBezTo>
                    <a:pt x="41" y="0"/>
                    <a:pt x="16" y="25"/>
                    <a:pt x="16" y="56"/>
                  </a:cubicBezTo>
                  <a:cubicBezTo>
                    <a:pt x="16" y="87"/>
                    <a:pt x="41" y="112"/>
                    <a:pt x="72" y="112"/>
                  </a:cubicBezTo>
                  <a:moveTo>
                    <a:pt x="72" y="8"/>
                  </a:moveTo>
                  <a:cubicBezTo>
                    <a:pt x="99" y="8"/>
                    <a:pt x="120" y="29"/>
                    <a:pt x="120" y="56"/>
                  </a:cubicBezTo>
                  <a:cubicBezTo>
                    <a:pt x="120" y="83"/>
                    <a:pt x="99" y="104"/>
                    <a:pt x="72" y="104"/>
                  </a:cubicBezTo>
                  <a:cubicBezTo>
                    <a:pt x="45" y="104"/>
                    <a:pt x="24" y="83"/>
                    <a:pt x="24" y="56"/>
                  </a:cubicBezTo>
                  <a:cubicBezTo>
                    <a:pt x="24" y="29"/>
                    <a:pt x="45" y="8"/>
                    <a:pt x="72" y="8"/>
                  </a:cubicBezTo>
                  <a:moveTo>
                    <a:pt x="122" y="98"/>
                  </a:moveTo>
                  <a:cubicBezTo>
                    <a:pt x="121" y="98"/>
                    <a:pt x="120" y="98"/>
                    <a:pt x="119" y="99"/>
                  </a:cubicBezTo>
                  <a:cubicBezTo>
                    <a:pt x="119" y="99"/>
                    <a:pt x="119" y="99"/>
                    <a:pt x="119" y="99"/>
                  </a:cubicBezTo>
                  <a:cubicBezTo>
                    <a:pt x="108" y="112"/>
                    <a:pt x="91" y="120"/>
                    <a:pt x="72" y="120"/>
                  </a:cubicBezTo>
                  <a:cubicBezTo>
                    <a:pt x="37" y="120"/>
                    <a:pt x="8" y="91"/>
                    <a:pt x="8" y="56"/>
                  </a:cubicBezTo>
                  <a:cubicBezTo>
                    <a:pt x="8" y="38"/>
                    <a:pt x="16" y="21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30" y="7"/>
                    <a:pt x="30" y="6"/>
                  </a:cubicBezTo>
                  <a:cubicBezTo>
                    <a:pt x="30" y="4"/>
                    <a:pt x="28" y="2"/>
                    <a:pt x="26" y="2"/>
                  </a:cubicBezTo>
                  <a:cubicBezTo>
                    <a:pt x="25" y="2"/>
                    <a:pt x="24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9" y="16"/>
                    <a:pt x="0" y="35"/>
                    <a:pt x="0" y="56"/>
                  </a:cubicBezTo>
                  <a:cubicBezTo>
                    <a:pt x="0" y="94"/>
                    <a:pt x="30" y="126"/>
                    <a:pt x="68" y="128"/>
                  </a:cubicBezTo>
                  <a:cubicBezTo>
                    <a:pt x="68" y="168"/>
                    <a:pt x="68" y="168"/>
                    <a:pt x="68" y="168"/>
                  </a:cubicBezTo>
                  <a:cubicBezTo>
                    <a:pt x="44" y="168"/>
                    <a:pt x="44" y="168"/>
                    <a:pt x="44" y="168"/>
                  </a:cubicBezTo>
                  <a:cubicBezTo>
                    <a:pt x="42" y="168"/>
                    <a:pt x="40" y="170"/>
                    <a:pt x="40" y="172"/>
                  </a:cubicBezTo>
                  <a:cubicBezTo>
                    <a:pt x="40" y="174"/>
                    <a:pt x="42" y="176"/>
                    <a:pt x="44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102" y="176"/>
                    <a:pt x="104" y="174"/>
                    <a:pt x="104" y="172"/>
                  </a:cubicBezTo>
                  <a:cubicBezTo>
                    <a:pt x="104" y="170"/>
                    <a:pt x="102" y="168"/>
                    <a:pt x="100" y="168"/>
                  </a:cubicBezTo>
                  <a:cubicBezTo>
                    <a:pt x="76" y="168"/>
                    <a:pt x="76" y="168"/>
                    <a:pt x="76" y="16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95" y="127"/>
                    <a:pt x="112" y="118"/>
                    <a:pt x="125" y="105"/>
                  </a:cubicBezTo>
                  <a:cubicBezTo>
                    <a:pt x="125" y="105"/>
                    <a:pt x="125" y="105"/>
                    <a:pt x="125" y="105"/>
                  </a:cubicBezTo>
                  <a:cubicBezTo>
                    <a:pt x="125" y="104"/>
                    <a:pt x="126" y="103"/>
                    <a:pt x="126" y="102"/>
                  </a:cubicBezTo>
                  <a:cubicBezTo>
                    <a:pt x="126" y="100"/>
                    <a:pt x="124" y="98"/>
                    <a:pt x="122" y="98"/>
                  </a:cubicBezTo>
                  <a:moveTo>
                    <a:pt x="37" y="51"/>
                  </a:moveTo>
                  <a:cubicBezTo>
                    <a:pt x="37" y="51"/>
                    <a:pt x="39" y="56"/>
                    <a:pt x="53" y="63"/>
                  </a:cubicBezTo>
                  <a:cubicBezTo>
                    <a:pt x="53" y="63"/>
                    <a:pt x="56" y="63"/>
                    <a:pt x="53" y="60"/>
                  </a:cubicBezTo>
                  <a:cubicBezTo>
                    <a:pt x="50" y="57"/>
                    <a:pt x="46" y="53"/>
                    <a:pt x="50" y="51"/>
                  </a:cubicBezTo>
                  <a:cubicBezTo>
                    <a:pt x="54" y="49"/>
                    <a:pt x="55" y="49"/>
                    <a:pt x="56" y="53"/>
                  </a:cubicBezTo>
                  <a:cubicBezTo>
                    <a:pt x="57" y="57"/>
                    <a:pt x="60" y="55"/>
                    <a:pt x="60" y="51"/>
                  </a:cubicBezTo>
                  <a:cubicBezTo>
                    <a:pt x="61" y="48"/>
                    <a:pt x="66" y="44"/>
                    <a:pt x="70" y="42"/>
                  </a:cubicBezTo>
                  <a:cubicBezTo>
                    <a:pt x="74" y="41"/>
                    <a:pt x="77" y="40"/>
                    <a:pt x="77" y="37"/>
                  </a:cubicBezTo>
                  <a:cubicBezTo>
                    <a:pt x="76" y="35"/>
                    <a:pt x="75" y="32"/>
                    <a:pt x="69" y="32"/>
                  </a:cubicBezTo>
                  <a:cubicBezTo>
                    <a:pt x="63" y="32"/>
                    <a:pt x="66" y="40"/>
                    <a:pt x="61" y="36"/>
                  </a:cubicBezTo>
                  <a:cubicBezTo>
                    <a:pt x="56" y="31"/>
                    <a:pt x="62" y="32"/>
                    <a:pt x="65" y="31"/>
                  </a:cubicBezTo>
                  <a:cubicBezTo>
                    <a:pt x="67" y="30"/>
                    <a:pt x="70" y="26"/>
                    <a:pt x="65" y="25"/>
                  </a:cubicBezTo>
                  <a:cubicBezTo>
                    <a:pt x="61" y="25"/>
                    <a:pt x="62" y="27"/>
                    <a:pt x="59" y="26"/>
                  </a:cubicBezTo>
                  <a:cubicBezTo>
                    <a:pt x="55" y="25"/>
                    <a:pt x="54" y="30"/>
                    <a:pt x="52" y="29"/>
                  </a:cubicBezTo>
                  <a:cubicBezTo>
                    <a:pt x="50" y="29"/>
                    <a:pt x="48" y="27"/>
                    <a:pt x="46" y="26"/>
                  </a:cubicBezTo>
                  <a:cubicBezTo>
                    <a:pt x="40" y="31"/>
                    <a:pt x="36" y="37"/>
                    <a:pt x="34" y="45"/>
                  </a:cubicBezTo>
                  <a:cubicBezTo>
                    <a:pt x="35" y="49"/>
                    <a:pt x="37" y="51"/>
                    <a:pt x="37" y="5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uk-UA">
                <a:latin typeface="Arial" panose="020B0604020202020204" pitchFamily="34" charset="0"/>
              </a:endParaRPr>
            </a:p>
          </p:txBody>
        </p:sp>
      </p:grpSp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943122" y="804259"/>
            <a:ext cx="16506678" cy="1311128"/>
          </a:xfr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4800">
                <a:latin typeface="Arial"/>
                <a:cs typeface="Arial"/>
              </a:rPr>
              <a:t>Oživme městskou knihovnu pro 21.století</a:t>
            </a:r>
            <a:endParaRPr lang="cs-CZ" sz="4800" b="0">
              <a:latin typeface="Arial"/>
              <a:cs typeface="Arial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661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088" y="675333"/>
            <a:ext cx="5853630" cy="6353454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101996" y="1395795"/>
            <a:ext cx="5042515" cy="49125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69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Oživme městskou knihovnu pro 21.století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087" y="7264503"/>
            <a:ext cx="3587116" cy="2347164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20125" y="7264503"/>
            <a:ext cx="2026593" cy="235270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B1B1B"/>
              </a:solidFill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CF463CFD-881F-44FB-9A7A-D5D07B532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80" b="1"/>
          <a:stretch/>
        </p:blipFill>
        <p:spPr>
          <a:xfrm>
            <a:off x="6776101" y="675331"/>
            <a:ext cx="10805990" cy="8936336"/>
          </a:xfrm>
          <a:prstGeom prst="rect">
            <a:avLst/>
          </a:prstGeom>
        </p:spPr>
      </p:pic>
      <p:sp>
        <p:nvSpPr>
          <p:cNvPr id="2" name="TextBox 23"/>
          <p:cNvSpPr txBox="1"/>
          <p:nvPr/>
        </p:nvSpPr>
        <p:spPr>
          <a:xfrm>
            <a:off x="1409700" y="1738372"/>
            <a:ext cx="15621000" cy="24160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endParaRPr lang="cs-CZ" sz="3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endParaRPr lang="cs-CZ" sz="3200">
              <a:ea typeface="Roboto"/>
            </a:endParaRPr>
          </a:p>
          <a:p>
            <a:pPr>
              <a:spcAft>
                <a:spcPts val="600"/>
              </a:spcAft>
            </a:pPr>
            <a:endParaRPr lang="cs-CZ" sz="4000">
              <a:ea typeface="Roboto"/>
            </a:endParaRPr>
          </a:p>
          <a:p>
            <a:pPr>
              <a:spcAft>
                <a:spcPts val="600"/>
              </a:spcAft>
            </a:pPr>
            <a:endParaRPr lang="cs-CZ" sz="3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B840DC8-596B-4F25-8C28-1B62AF5364FC}"/>
              </a:ext>
            </a:extLst>
          </p:cNvPr>
          <p:cNvSpPr txBox="1"/>
          <p:nvPr/>
        </p:nvSpPr>
        <p:spPr>
          <a:xfrm>
            <a:off x="14226988" y="9638179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>
              <a:solidFill>
                <a:srgbClr val="2BC3E1"/>
              </a:solidFill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3852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6">
            <a:extLst>
              <a:ext uri="{FF2B5EF4-FFF2-40B4-BE49-F238E27FC236}">
                <a16:creationId xmlns:a16="http://schemas.microsoft.com/office/drawing/2014/main" id="{C7FCCA28-E98F-4D31-86AB-74F0B76F7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874" y="784787"/>
            <a:ext cx="12308304" cy="8717424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620AB00-767F-4F1E-AC96-77AB65570C92}"/>
              </a:ext>
            </a:extLst>
          </p:cNvPr>
          <p:cNvSpPr txBox="1"/>
          <p:nvPr/>
        </p:nvSpPr>
        <p:spPr>
          <a:xfrm>
            <a:off x="14226988" y="9638179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>
              <a:solidFill>
                <a:srgbClr val="2BC3E1"/>
              </a:solidFill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090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5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Obrázek 3">
            <a:extLst>
              <a:ext uri="{FF2B5EF4-FFF2-40B4-BE49-F238E27FC236}">
                <a16:creationId xmlns:a16="http://schemas.microsoft.com/office/drawing/2014/main" id="{E09C1F9B-7E89-4B08-A298-D6108ECE06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63" b="1"/>
          <a:stretch/>
        </p:blipFill>
        <p:spPr>
          <a:xfrm>
            <a:off x="482595" y="482598"/>
            <a:ext cx="8512345" cy="4526107"/>
          </a:xfrm>
          <a:prstGeom prst="rect">
            <a:avLst/>
          </a:prstGeom>
        </p:spPr>
      </p:pic>
      <p:pic>
        <p:nvPicPr>
          <p:cNvPr id="5" name="Obrázek 6" descr="Obsah obrázku stůl&#10;&#10;Popis se vygeneroval automaticky.">
            <a:extLst>
              <a:ext uri="{FF2B5EF4-FFF2-40B4-BE49-F238E27FC236}">
                <a16:creationId xmlns:a16="http://schemas.microsoft.com/office/drawing/2014/main" id="{D1202BF0-C2A1-4D30-9FDB-94EFBE00A9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9" r="5862" b="-1"/>
          <a:stretch/>
        </p:blipFill>
        <p:spPr>
          <a:xfrm>
            <a:off x="482595" y="5266279"/>
            <a:ext cx="8512345" cy="4184931"/>
          </a:xfrm>
          <a:prstGeom prst="rect">
            <a:avLst/>
          </a:prstGeom>
        </p:spPr>
      </p:pic>
      <p:pic>
        <p:nvPicPr>
          <p:cNvPr id="7" name="Obrázek 15">
            <a:extLst>
              <a:ext uri="{FF2B5EF4-FFF2-40B4-BE49-F238E27FC236}">
                <a16:creationId xmlns:a16="http://schemas.microsoft.com/office/drawing/2014/main" id="{DBC38210-EC8B-4D39-AA67-F9F0946C60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54" r="16690" b="-1"/>
          <a:stretch/>
        </p:blipFill>
        <p:spPr>
          <a:xfrm>
            <a:off x="9293059" y="482599"/>
            <a:ext cx="8512346" cy="8968611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22C48298-4ABF-4344-9989-49EDC3849178}"/>
              </a:ext>
            </a:extLst>
          </p:cNvPr>
          <p:cNvSpPr txBox="1"/>
          <p:nvPr/>
        </p:nvSpPr>
        <p:spPr>
          <a:xfrm>
            <a:off x="14226988" y="9638179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>
              <a:solidFill>
                <a:srgbClr val="2BC3E1"/>
              </a:solidFill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8293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3" descr="Obsah obrázku interiér, stůl, hodiny, budova&#10;&#10;Popis se vygeneroval automaticky.">
            <a:extLst>
              <a:ext uri="{FF2B5EF4-FFF2-40B4-BE49-F238E27FC236}">
                <a16:creationId xmlns:a16="http://schemas.microsoft.com/office/drawing/2014/main" id="{21BFA245-CFAE-41EA-AD02-3FAF8E3C81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3" r="1191" b="-3"/>
          <a:stretch/>
        </p:blipFill>
        <p:spPr>
          <a:xfrm>
            <a:off x="11691778" y="5259168"/>
            <a:ext cx="6596222" cy="5027832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6" name="Obrázek 7" descr="Obsah obrázku deštník&#10;&#10;Popis se vygeneroval automaticky.">
            <a:extLst>
              <a:ext uri="{FF2B5EF4-FFF2-40B4-BE49-F238E27FC236}">
                <a16:creationId xmlns:a16="http://schemas.microsoft.com/office/drawing/2014/main" id="{5590030D-96DB-4ED5-AABF-2FE640231A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632"/>
          <a:stretch/>
        </p:blipFill>
        <p:spPr>
          <a:xfrm>
            <a:off x="20" y="10"/>
            <a:ext cx="13732019" cy="10295217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Obrázek 5" descr="Obsah obrázku text&#10;&#10;Popis se vygeneroval automaticky.">
            <a:extLst>
              <a:ext uri="{FF2B5EF4-FFF2-40B4-BE49-F238E27FC236}">
                <a16:creationId xmlns:a16="http://schemas.microsoft.com/office/drawing/2014/main" id="{53B28856-9EC4-41DC-8AEC-3E0447C92A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0068" r="-1" b="-1"/>
          <a:stretch/>
        </p:blipFill>
        <p:spPr>
          <a:xfrm>
            <a:off x="9252283" y="10"/>
            <a:ext cx="9035717" cy="5019596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064C02A-DAA5-4988-AED8-17E9F49D41D2}"/>
              </a:ext>
            </a:extLst>
          </p:cNvPr>
          <p:cNvSpPr txBox="1"/>
          <p:nvPr/>
        </p:nvSpPr>
        <p:spPr>
          <a:xfrm>
            <a:off x="14226988" y="9638179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chemeClr val="bg2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chemeClr val="bg2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chemeClr val="bg2"/>
                </a:solidFill>
                <a:latin typeface="Arial"/>
              </a:rPr>
              <a:t>archivu</a:t>
            </a:r>
            <a:r>
              <a:rPr lang="en-US" sz="2000" dirty="0">
                <a:solidFill>
                  <a:schemeClr val="bg2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Arial"/>
              </a:rPr>
              <a:t>autora</a:t>
            </a:r>
            <a:endParaRPr lang="cs-CZ" sz="2000">
              <a:solidFill>
                <a:schemeClr val="bg2"/>
              </a:solidFill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0516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3" name="Obrázek 4">
            <a:extLst>
              <a:ext uri="{FF2B5EF4-FFF2-40B4-BE49-F238E27FC236}">
                <a16:creationId xmlns:a16="http://schemas.microsoft.com/office/drawing/2014/main" id="{102BDE88-D225-420B-A7E2-789653F572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993" b="39638"/>
          <a:stretch/>
        </p:blipFill>
        <p:spPr>
          <a:xfrm>
            <a:off x="7158787" y="835783"/>
            <a:ext cx="10646613" cy="8615424"/>
          </a:xfrm>
          <a:prstGeom prst="rect">
            <a:avLst/>
          </a:prstGeom>
        </p:spPr>
      </p:pic>
      <p:pic>
        <p:nvPicPr>
          <p:cNvPr id="54" name="Obrázek 54">
            <a:extLst>
              <a:ext uri="{FF2B5EF4-FFF2-40B4-BE49-F238E27FC236}">
                <a16:creationId xmlns:a16="http://schemas.microsoft.com/office/drawing/2014/main" id="{DF68D58C-A6FC-4B9B-A4A4-BC57955DD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8112" y="843232"/>
            <a:ext cx="3355154" cy="842800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1F2EAF83-40E1-46E0-9D16-52E7CC7786BF}"/>
              </a:ext>
            </a:extLst>
          </p:cNvPr>
          <p:cNvSpPr txBox="1"/>
          <p:nvPr/>
        </p:nvSpPr>
        <p:spPr>
          <a:xfrm>
            <a:off x="14226988" y="9638179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>
              <a:solidFill>
                <a:srgbClr val="2BC3E1"/>
              </a:solidFill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74482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62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13246" y="916092"/>
            <a:ext cx="1139427" cy="8566447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16655" y="514618"/>
            <a:ext cx="723981" cy="8282121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Obrázek 2" descr="Obsah obrázku text&#10;&#10;Popis se vygeneroval automaticky.">
            <a:extLst>
              <a:ext uri="{FF2B5EF4-FFF2-40B4-BE49-F238E27FC236}">
                <a16:creationId xmlns:a16="http://schemas.microsoft.com/office/drawing/2014/main" id="{770241B8-CE54-4620-94C5-295156C328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485"/>
          <a:stretch/>
        </p:blipFill>
        <p:spPr>
          <a:xfrm>
            <a:off x="-4569" y="510634"/>
            <a:ext cx="6945208" cy="7898693"/>
          </a:xfrm>
          <a:prstGeom prst="rect">
            <a:avLst/>
          </a:prstGeom>
        </p:spPr>
      </p:pic>
      <p:pic>
        <p:nvPicPr>
          <p:cNvPr id="3" name="Obrázek 3">
            <a:extLst>
              <a:ext uri="{FF2B5EF4-FFF2-40B4-BE49-F238E27FC236}">
                <a16:creationId xmlns:a16="http://schemas.microsoft.com/office/drawing/2014/main" id="{8111C1FC-22B9-4B7D-A533-AC21257727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40" r="14612" b="1"/>
          <a:stretch/>
        </p:blipFill>
        <p:spPr>
          <a:xfrm>
            <a:off x="7352670" y="1607344"/>
            <a:ext cx="10935327" cy="7863447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8127A01-5ED3-4164-9308-D1CCC82ABA6C}"/>
              </a:ext>
            </a:extLst>
          </p:cNvPr>
          <p:cNvSpPr txBox="1"/>
          <p:nvPr/>
        </p:nvSpPr>
        <p:spPr>
          <a:xfrm>
            <a:off x="14226988" y="9638179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>
              <a:solidFill>
                <a:srgbClr val="2BC3E1"/>
              </a:solidFill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0032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A2509F26-B5DC-4BA7-B476-4CB044237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B103EB1-B135-4526-B883-33228FC27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1223010" y="1025106"/>
            <a:ext cx="15841980" cy="8106156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Obrázek 4" descr="Obsah obrázku budova, podepsat, lavice, zelená&#10;&#10;Popis se vygeneroval automaticky.">
            <a:extLst>
              <a:ext uri="{FF2B5EF4-FFF2-40B4-BE49-F238E27FC236}">
                <a16:creationId xmlns:a16="http://schemas.microsoft.com/office/drawing/2014/main" id="{F7492508-DAD2-4315-B7F9-E1AA742E58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105" r="-1" b="10056"/>
          <a:stretch/>
        </p:blipFill>
        <p:spPr>
          <a:xfrm rot="21480000">
            <a:off x="1706755" y="1504887"/>
            <a:ext cx="14874491" cy="7146594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593F35BE-D1F8-48E9-87C2-87886DA6A90C}"/>
              </a:ext>
            </a:extLst>
          </p:cNvPr>
          <p:cNvSpPr txBox="1"/>
          <p:nvPr/>
        </p:nvSpPr>
        <p:spPr>
          <a:xfrm>
            <a:off x="14226988" y="9638179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chemeClr val="bg2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chemeClr val="bg2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chemeClr val="bg2"/>
                </a:solidFill>
                <a:latin typeface="Arial"/>
              </a:rPr>
              <a:t>archivu</a:t>
            </a:r>
            <a:r>
              <a:rPr lang="en-US" sz="2000" dirty="0">
                <a:solidFill>
                  <a:schemeClr val="bg2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chemeClr val="bg2"/>
                </a:solidFill>
                <a:latin typeface="Arial"/>
              </a:rPr>
              <a:t>autora</a:t>
            </a:r>
            <a:endParaRPr lang="cs-CZ" sz="2000" dirty="0">
              <a:solidFill>
                <a:schemeClr val="bg2"/>
              </a:solidFill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7904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0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4" name="Freeform: Shape 92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1637" y="0"/>
            <a:ext cx="14944725" cy="10287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2" descr="Obsah obrázku stůl&#10;&#10;Popis se vygeneroval automaticky.">
            <a:extLst>
              <a:ext uri="{FF2B5EF4-FFF2-40B4-BE49-F238E27FC236}">
                <a16:creationId xmlns:a16="http://schemas.microsoft.com/office/drawing/2014/main" id="{50897AE0-D0DE-4258-AE52-5F23A19C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95" r="12286"/>
          <a:stretch/>
        </p:blipFill>
        <p:spPr>
          <a:xfrm>
            <a:off x="1671639" y="10"/>
            <a:ext cx="14944723" cy="10286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0A64BEA8-E739-473F-A7E0-96F8E85BB7C8}"/>
              </a:ext>
            </a:extLst>
          </p:cNvPr>
          <p:cNvSpPr/>
          <p:nvPr/>
        </p:nvSpPr>
        <p:spPr>
          <a:xfrm>
            <a:off x="10359278" y="2206999"/>
            <a:ext cx="6394076" cy="454510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800">
              <a:solidFill>
                <a:schemeClr val="tx1"/>
              </a:solidFill>
            </a:endParaRPr>
          </a:p>
        </p:txBody>
      </p:sp>
      <p:sp>
        <p:nvSpPr>
          <p:cNvPr id="9" name="Šipka: nahoru 8">
            <a:extLst>
              <a:ext uri="{FF2B5EF4-FFF2-40B4-BE49-F238E27FC236}">
                <a16:creationId xmlns:a16="http://schemas.microsoft.com/office/drawing/2014/main" id="{8FC5AA20-DC5D-44C7-8F99-4E16BBE992E8}"/>
              </a:ext>
            </a:extLst>
          </p:cNvPr>
          <p:cNvSpPr/>
          <p:nvPr/>
        </p:nvSpPr>
        <p:spPr>
          <a:xfrm rot="5400000">
            <a:off x="14894031" y="3334804"/>
            <a:ext cx="871234" cy="2306305"/>
          </a:xfrm>
          <a:prstGeom prst="upArrow">
            <a:avLst/>
          </a:prstGeom>
          <a:solidFill>
            <a:schemeClr val="accent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800">
              <a:solidFill>
                <a:schemeClr val="tx1"/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3EC1C41-EB52-4AA8-9005-C10AD9726DC5}"/>
              </a:ext>
            </a:extLst>
          </p:cNvPr>
          <p:cNvSpPr txBox="1"/>
          <p:nvPr/>
        </p:nvSpPr>
        <p:spPr>
          <a:xfrm>
            <a:off x="15420414" y="9739032"/>
            <a:ext cx="465940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</a:rPr>
              <a:t>© ČŠI, Tomáš Pavlas</a:t>
            </a:r>
            <a:r>
              <a:rPr lang="cs-CZ" sz="2000" dirty="0">
                <a:highlight>
                  <a:srgbClr val="FFFF00"/>
                </a:highlight>
                <a:latin typeface="Arial"/>
                <a:cs typeface="Arial"/>
              </a:rPr>
              <a:t>​</a:t>
            </a:r>
            <a:endParaRPr lang="cs-CZ" sz="2000">
              <a:highlight>
                <a:srgbClr val="FFFF00"/>
              </a:highlight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9888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CDA1A2E9-63FE-408D-A803-8E306ECAB4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088" y="675333"/>
            <a:ext cx="5853630" cy="6353454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101996" y="1395795"/>
            <a:ext cx="5042515" cy="49125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69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Oživme městskou knihovnu pro 21.století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FBE9F90C-C163-435B-9A68-D15C92D1CF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087" y="7264503"/>
            <a:ext cx="3587116" cy="2347164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882A9F-F4E9-4E23-8F0B-20B5DF42EA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20125" y="7264503"/>
            <a:ext cx="2026593" cy="235270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B1B1B"/>
              </a:solidFill>
            </a:endParaRPr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CF463CFD-881F-44FB-9A7A-D5D07B5321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80" b="1"/>
          <a:stretch/>
        </p:blipFill>
        <p:spPr>
          <a:xfrm>
            <a:off x="6776101" y="675331"/>
            <a:ext cx="10805990" cy="8936336"/>
          </a:xfrm>
          <a:prstGeom prst="rect">
            <a:avLst/>
          </a:prstGeom>
        </p:spPr>
      </p:pic>
      <p:sp>
        <p:nvSpPr>
          <p:cNvPr id="2" name="TextBox 23"/>
          <p:cNvSpPr txBox="1"/>
          <p:nvPr/>
        </p:nvSpPr>
        <p:spPr>
          <a:xfrm>
            <a:off x="1409700" y="1738372"/>
            <a:ext cx="15621000" cy="24160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endParaRPr lang="cs-CZ" sz="3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endParaRPr lang="cs-CZ" sz="3200">
              <a:ea typeface="Roboto"/>
            </a:endParaRPr>
          </a:p>
          <a:p>
            <a:pPr>
              <a:spcAft>
                <a:spcPts val="600"/>
              </a:spcAft>
            </a:pPr>
            <a:endParaRPr lang="cs-CZ" sz="4000">
              <a:ea typeface="Roboto"/>
            </a:endParaRPr>
          </a:p>
          <a:p>
            <a:pPr>
              <a:spcAft>
                <a:spcPts val="600"/>
              </a:spcAft>
            </a:pPr>
            <a:endParaRPr lang="cs-CZ" sz="3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12F0CAC-C395-444B-9D6F-833994BEABF5}"/>
              </a:ext>
            </a:extLst>
          </p:cNvPr>
          <p:cNvSpPr txBox="1"/>
          <p:nvPr/>
        </p:nvSpPr>
        <p:spPr>
          <a:xfrm>
            <a:off x="14546356" y="9621370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 dirty="0"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3258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8">
            <a:extLst>
              <a:ext uri="{FF2B5EF4-FFF2-40B4-BE49-F238E27FC236}">
                <a16:creationId xmlns:a16="http://schemas.microsoft.com/office/drawing/2014/main" id="{5B9CE10B-7217-4727-A3A7-5DF664DEB4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7998" cy="102860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506245" y="1019596"/>
            <a:ext cx="4686227" cy="560481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endParaRPr lang="en-US" sz="53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defTabSz="914400"/>
            <a:r>
              <a:rPr lang="en-US" sz="5300" kern="1200" dirty="0" err="1">
                <a:latin typeface="Arial"/>
                <a:ea typeface="+mj-ea"/>
                <a:cs typeface="Arial"/>
              </a:rPr>
              <a:t>Sestavujeme</a:t>
            </a:r>
            <a:r>
              <a:rPr lang="en-US" sz="5300" kern="1200" dirty="0">
                <a:latin typeface="Arial"/>
                <a:ea typeface="+mj-ea"/>
                <a:cs typeface="Arial"/>
              </a:rPr>
              <a:t> </a:t>
            </a:r>
            <a:r>
              <a:rPr lang="en-US" sz="5300" kern="1200" dirty="0" err="1">
                <a:latin typeface="Arial"/>
                <a:ea typeface="+mj-ea"/>
                <a:cs typeface="Arial"/>
              </a:rPr>
              <a:t>rodokmen</a:t>
            </a:r>
            <a:r>
              <a:rPr lang="en-US" sz="5300" kern="1200" dirty="0">
                <a:latin typeface="Arial"/>
                <a:ea typeface="+mj-ea"/>
                <a:cs typeface="+mj-cs"/>
              </a:rPr>
              <a:t/>
            </a:r>
            <a:br>
              <a:rPr lang="en-US" sz="5300" kern="1200" dirty="0">
                <a:latin typeface="Arial"/>
                <a:ea typeface="+mj-ea"/>
                <a:cs typeface="+mj-cs"/>
              </a:rPr>
            </a:br>
            <a:endParaRPr lang="en-US" sz="5300" kern="1200" dirty="0">
              <a:latin typeface="Arial"/>
              <a:ea typeface="+mj-ea"/>
              <a:cs typeface="Arial"/>
            </a:endParaRPr>
          </a:p>
          <a:p>
            <a:pPr defTabSz="914400"/>
            <a:r>
              <a:rPr lang="en-US" sz="5300" b="0" dirty="0">
                <a:latin typeface="Arial"/>
                <a:ea typeface="+mj-ea"/>
                <a:cs typeface="+mj-cs"/>
              </a:rPr>
              <a:t/>
            </a:r>
            <a:br>
              <a:rPr lang="en-US" sz="5300" b="0" dirty="0">
                <a:latin typeface="Arial"/>
                <a:ea typeface="+mj-ea"/>
                <a:cs typeface="+mj-cs"/>
              </a:rPr>
            </a:br>
            <a:r>
              <a:rPr lang="en-US" sz="5300" b="0" dirty="0">
                <a:latin typeface="Arial"/>
                <a:ea typeface="+mj-ea"/>
                <a:cs typeface="+mj-cs"/>
              </a:rPr>
              <a:t/>
            </a:r>
            <a:br>
              <a:rPr lang="en-US" sz="5300" b="0" dirty="0">
                <a:latin typeface="Arial"/>
                <a:ea typeface="+mj-ea"/>
                <a:cs typeface="+mj-cs"/>
              </a:rPr>
            </a:br>
            <a:r>
              <a:rPr lang="en-US" b="0" kern="1200" dirty="0">
                <a:latin typeface="Arial"/>
                <a:ea typeface="+mj-ea"/>
                <a:cs typeface="Arial"/>
              </a:rPr>
              <a:t>Data, </a:t>
            </a:r>
            <a:r>
              <a:rPr lang="en-US" b="0" kern="1200" dirty="0" err="1">
                <a:latin typeface="Arial"/>
                <a:ea typeface="+mj-ea"/>
                <a:cs typeface="Arial"/>
              </a:rPr>
              <a:t>informace</a:t>
            </a:r>
            <a:r>
              <a:rPr lang="en-US" b="0" kern="1200" dirty="0">
                <a:latin typeface="Arial"/>
                <a:ea typeface="+mj-ea"/>
                <a:cs typeface="Arial"/>
              </a:rPr>
              <a:t> a </a:t>
            </a:r>
            <a:r>
              <a:rPr lang="en-US" b="0" kern="1200" dirty="0" err="1">
                <a:latin typeface="Arial"/>
                <a:ea typeface="+mj-ea"/>
                <a:cs typeface="Arial"/>
              </a:rPr>
              <a:t>modelování</a:t>
            </a:r>
            <a:endParaRPr lang="en-US" b="0" kern="1200" dirty="0">
              <a:latin typeface="Arial"/>
              <a:ea typeface="+mj-ea"/>
              <a:cs typeface="Arial"/>
            </a:endParaRPr>
          </a:p>
          <a:p>
            <a:pPr defTabSz="914400"/>
            <a:endParaRPr lang="en-US" sz="53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6" name="Group 40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4124648" y="1"/>
            <a:ext cx="3669576" cy="5777808"/>
            <a:chOff x="329184" y="1"/>
            <a:chExt cx="524256" cy="5777808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8" name="Rectangle 4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31626" y="1019596"/>
            <a:ext cx="11523439" cy="8494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7">
            <a:extLst>
              <a:ext uri="{FF2B5EF4-FFF2-40B4-BE49-F238E27FC236}">
                <a16:creationId xmlns:a16="http://schemas.microsoft.com/office/drawing/2014/main" id="{E66CD081-7C85-4100-A3F6-D7F5FC634A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47" r="34548" b="1"/>
          <a:stretch/>
        </p:blipFill>
        <p:spPr>
          <a:xfrm>
            <a:off x="6360149" y="1458352"/>
            <a:ext cx="4902392" cy="7571603"/>
          </a:xfrm>
          <a:prstGeom prst="rect">
            <a:avLst/>
          </a:prstGeom>
        </p:spPr>
      </p:pic>
      <p:pic>
        <p:nvPicPr>
          <p:cNvPr id="8" name="Obrázek 8">
            <a:extLst>
              <a:ext uri="{FF2B5EF4-FFF2-40B4-BE49-F238E27FC236}">
                <a16:creationId xmlns:a16="http://schemas.microsoft.com/office/drawing/2014/main" id="{94B7AE1E-9C64-4705-B192-95DADE3D1F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584"/>
          <a:stretch/>
        </p:blipFill>
        <p:spPr>
          <a:xfrm>
            <a:off x="11718535" y="1458352"/>
            <a:ext cx="5074920" cy="7571603"/>
          </a:xfrm>
          <a:prstGeom prst="rect">
            <a:avLst/>
          </a:prstGeom>
        </p:spPr>
      </p:pic>
      <p:sp>
        <p:nvSpPr>
          <p:cNvPr id="2" name="TextBox 23"/>
          <p:cNvSpPr txBox="1"/>
          <p:nvPr/>
        </p:nvSpPr>
        <p:spPr>
          <a:xfrm>
            <a:off x="1409700" y="1738372"/>
            <a:ext cx="15621000" cy="241604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endParaRPr lang="cs-CZ" sz="3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>
              <a:spcAft>
                <a:spcPts val="600"/>
              </a:spcAft>
            </a:pPr>
            <a:endParaRPr lang="cs-CZ" sz="3200">
              <a:ea typeface="Roboto"/>
            </a:endParaRPr>
          </a:p>
          <a:p>
            <a:pPr>
              <a:spcAft>
                <a:spcPts val="600"/>
              </a:spcAft>
            </a:pPr>
            <a:endParaRPr lang="cs-CZ" sz="4000">
              <a:ea typeface="Roboto"/>
            </a:endParaRPr>
          </a:p>
          <a:p>
            <a:pPr>
              <a:spcAft>
                <a:spcPts val="600"/>
              </a:spcAft>
            </a:pPr>
            <a:endParaRPr lang="cs-CZ" sz="320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46B008B5-A608-4CB8-AFF3-E40F5ECBC33A}"/>
              </a:ext>
            </a:extLst>
          </p:cNvPr>
          <p:cNvSpPr txBox="1"/>
          <p:nvPr/>
        </p:nvSpPr>
        <p:spPr>
          <a:xfrm>
            <a:off x="10125636" y="9688606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 dirty="0"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95637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ip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90513" y="1225200"/>
            <a:ext cx="11887200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6600" b="1" dirty="0" err="1">
                <a:solidFill>
                  <a:srgbClr val="2BC3E1"/>
                </a:solidFill>
                <a:latin typeface="Arial"/>
                <a:cs typeface="Arial"/>
              </a:rPr>
              <a:t>Hour</a:t>
            </a:r>
            <a:r>
              <a:rPr lang="cs-CZ" sz="6600" b="1" dirty="0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cs-CZ" sz="6600" b="1" dirty="0" err="1">
                <a:solidFill>
                  <a:srgbClr val="2BC3E1"/>
                </a:solidFill>
                <a:latin typeface="Arial"/>
                <a:cs typeface="Arial"/>
              </a:rPr>
              <a:t>of</a:t>
            </a:r>
            <a:r>
              <a:rPr lang="cs-CZ" sz="6600" b="1" dirty="0">
                <a:solidFill>
                  <a:srgbClr val="2BC3E1"/>
                </a:solidFill>
                <a:latin typeface="Arial"/>
                <a:cs typeface="Arial"/>
              </a:rPr>
              <a:t> </a:t>
            </a:r>
            <a:r>
              <a:rPr lang="cs-CZ" sz="6600" b="1" dirty="0" err="1">
                <a:solidFill>
                  <a:srgbClr val="2BC3E1"/>
                </a:solidFill>
                <a:latin typeface="Arial"/>
                <a:cs typeface="Arial"/>
              </a:rPr>
              <a:t>Code</a:t>
            </a:r>
            <a:endParaRPr lang="cs-CZ" dirty="0" err="1"/>
          </a:p>
        </p:txBody>
      </p:sp>
      <p:grpSp>
        <p:nvGrpSpPr>
          <p:cNvPr id="4" name="Group 3"/>
          <p:cNvGrpSpPr/>
          <p:nvPr/>
        </p:nvGrpSpPr>
        <p:grpSpPr>
          <a:xfrm>
            <a:off x="4119113" y="1093398"/>
            <a:ext cx="685800" cy="685800"/>
            <a:chOff x="6324600" y="4114799"/>
            <a:chExt cx="685800" cy="68580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6324600" y="4114799"/>
              <a:ext cx="0" cy="68580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324600" y="4114799"/>
              <a:ext cx="685800" cy="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 rot="10800000">
            <a:off x="15015713" y="1779198"/>
            <a:ext cx="685800" cy="685800"/>
            <a:chOff x="6324600" y="4114799"/>
            <a:chExt cx="685800" cy="6858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6324600" y="4114799"/>
              <a:ext cx="0" cy="68580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324600" y="4114799"/>
              <a:ext cx="685800" cy="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Obrázek 4" descr="Obsah obrázku text&#10;&#10;Popis se vygeneroval automaticky.">
            <a:extLst>
              <a:ext uri="{FF2B5EF4-FFF2-40B4-BE49-F238E27FC236}">
                <a16:creationId xmlns:a16="http://schemas.microsoft.com/office/drawing/2014/main" id="{95FFB968-6C3D-44F2-B43B-CD93F1942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05" y="3435900"/>
            <a:ext cx="8954218" cy="3975919"/>
          </a:xfrm>
          <a:prstGeom prst="rect">
            <a:avLst/>
          </a:prstGeom>
        </p:spPr>
      </p:pic>
      <p:pic>
        <p:nvPicPr>
          <p:cNvPr id="5" name="Obrázek 10">
            <a:extLst>
              <a:ext uri="{FF2B5EF4-FFF2-40B4-BE49-F238E27FC236}">
                <a16:creationId xmlns:a16="http://schemas.microsoft.com/office/drawing/2014/main" id="{8237FD17-120D-40D5-8414-F4FFDAF18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474" y="3432599"/>
            <a:ext cx="8306920" cy="3976493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E987D6BA-E6CC-4BB3-BC1F-10DE09B1F622}"/>
              </a:ext>
            </a:extLst>
          </p:cNvPr>
          <p:cNvSpPr txBox="1"/>
          <p:nvPr/>
        </p:nvSpPr>
        <p:spPr>
          <a:xfrm>
            <a:off x="8074959" y="7654738"/>
            <a:ext cx="45417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 err="1">
                <a:solidFill>
                  <a:srgbClr val="2BC3E1"/>
                </a:solidFill>
                <a:latin typeface="Arial"/>
              </a:rPr>
              <a:t>Obrázek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z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archivu</a:t>
            </a:r>
            <a:r>
              <a:rPr lang="en-US" sz="2000" dirty="0">
                <a:solidFill>
                  <a:srgbClr val="2BC3E1"/>
                </a:solidFill>
                <a:latin typeface="Arial"/>
              </a:rPr>
              <a:t> </a:t>
            </a:r>
            <a:r>
              <a:rPr lang="en-US" sz="2000" dirty="0" err="1">
                <a:solidFill>
                  <a:srgbClr val="2BC3E1"/>
                </a:solidFill>
                <a:latin typeface="Arial"/>
              </a:rPr>
              <a:t>autora</a:t>
            </a:r>
            <a:endParaRPr lang="cs-CZ" sz="2000" dirty="0">
              <a:ea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7539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00400" y="4589502"/>
            <a:ext cx="11887200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6600" b="1" dirty="0">
                <a:solidFill>
                  <a:srgbClr val="2BC3E1"/>
                </a:solidFill>
                <a:latin typeface="Arial"/>
                <a:ea typeface="Roboto Condensed" panose="02000000000000000000" pitchFamily="2" charset="0"/>
                <a:cs typeface="Arial"/>
              </a:rPr>
              <a:t>děkujeme </a:t>
            </a:r>
            <a:r>
              <a:rPr lang="cs-CZ" sz="6600" b="1">
                <a:solidFill>
                  <a:srgbClr val="2BC3E1"/>
                </a:solidFill>
                <a:latin typeface="Arial"/>
                <a:ea typeface="Roboto Condensed" panose="02000000000000000000" pitchFamily="2" charset="0"/>
                <a:cs typeface="Arial"/>
              </a:rPr>
              <a:t>za </a:t>
            </a:r>
            <a:r>
              <a:rPr lang="cs-CZ" sz="6600" b="1">
                <a:solidFill>
                  <a:srgbClr val="2BC3E1"/>
                </a:solidFill>
                <a:latin typeface="Arial"/>
                <a:ea typeface="Roboto Condensed" panose="02000000000000000000" pitchFamily="2" charset="0"/>
                <a:cs typeface="Arial"/>
              </a:rPr>
              <a:t>V</a:t>
            </a:r>
            <a:r>
              <a:rPr lang="cs-CZ" sz="6600" b="1" smtClean="0">
                <a:solidFill>
                  <a:srgbClr val="2BC3E1"/>
                </a:solidFill>
                <a:latin typeface="Arial"/>
                <a:ea typeface="Roboto Condensed" panose="02000000000000000000" pitchFamily="2" charset="0"/>
                <a:cs typeface="Arial"/>
              </a:rPr>
              <a:t>aši </a:t>
            </a:r>
            <a:r>
              <a:rPr lang="cs-CZ" sz="6600" b="1" dirty="0">
                <a:solidFill>
                  <a:srgbClr val="2BC3E1"/>
                </a:solidFill>
                <a:latin typeface="Arial"/>
                <a:ea typeface="Roboto Condensed" panose="02000000000000000000" pitchFamily="2" charset="0"/>
                <a:cs typeface="Arial"/>
              </a:rPr>
              <a:t>pozornost</a:t>
            </a:r>
            <a:endParaRPr lang="en-US" sz="6600" b="1" dirty="0">
              <a:solidFill>
                <a:srgbClr val="2BC3E1"/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29000" y="4457700"/>
            <a:ext cx="685800" cy="685800"/>
            <a:chOff x="6324600" y="4114799"/>
            <a:chExt cx="685800" cy="685800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6324600" y="4114799"/>
              <a:ext cx="0" cy="68580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324600" y="4114799"/>
              <a:ext cx="685800" cy="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 rot="10800000">
            <a:off x="14325600" y="5143500"/>
            <a:ext cx="685800" cy="685800"/>
            <a:chOff x="6324600" y="4114799"/>
            <a:chExt cx="685800" cy="6858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6324600" y="4114799"/>
              <a:ext cx="0" cy="68580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324600" y="4114799"/>
              <a:ext cx="685800" cy="0"/>
            </a:xfrm>
            <a:prstGeom prst="line">
              <a:avLst/>
            </a:prstGeom>
            <a:ln w="38100" cap="sq">
              <a:solidFill>
                <a:srgbClr val="2BC3E1"/>
              </a:solidFill>
              <a:bevel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783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474243" y="4000500"/>
            <a:ext cx="13491914" cy="1804705"/>
            <a:chOff x="4205" y="3032"/>
            <a:chExt cx="3110" cy="41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6783" y="3049"/>
              <a:ext cx="366" cy="252"/>
            </a:xfrm>
            <a:custGeom>
              <a:avLst/>
              <a:gdLst>
                <a:gd name="T0" fmla="*/ 1108 w 1597"/>
                <a:gd name="T1" fmla="*/ 588 h 1077"/>
                <a:gd name="T2" fmla="*/ 1108 w 1597"/>
                <a:gd name="T3" fmla="*/ 479 h 1077"/>
                <a:gd name="T4" fmla="*/ 992 w 1597"/>
                <a:gd name="T5" fmla="*/ 479 h 1077"/>
                <a:gd name="T6" fmla="*/ 897 w 1597"/>
                <a:gd name="T7" fmla="*/ 603 h 1077"/>
                <a:gd name="T8" fmla="*/ 795 w 1597"/>
                <a:gd name="T9" fmla="*/ 548 h 1077"/>
                <a:gd name="T10" fmla="*/ 747 w 1597"/>
                <a:gd name="T11" fmla="*/ 566 h 1077"/>
                <a:gd name="T12" fmla="*/ 878 w 1597"/>
                <a:gd name="T13" fmla="*/ 626 h 1077"/>
                <a:gd name="T14" fmla="*/ 695 w 1597"/>
                <a:gd name="T15" fmla="*/ 864 h 1077"/>
                <a:gd name="T16" fmla="*/ 692 w 1597"/>
                <a:gd name="T17" fmla="*/ 864 h 1077"/>
                <a:gd name="T18" fmla="*/ 394 w 1597"/>
                <a:gd name="T19" fmla="*/ 484 h 1077"/>
                <a:gd name="T20" fmla="*/ 732 w 1597"/>
                <a:gd name="T21" fmla="*/ 54 h 1077"/>
                <a:gd name="T22" fmla="*/ 732 w 1597"/>
                <a:gd name="T23" fmla="*/ 471 h 1077"/>
                <a:gd name="T24" fmla="*/ 831 w 1597"/>
                <a:gd name="T25" fmla="*/ 471 h 1077"/>
                <a:gd name="T26" fmla="*/ 831 w 1597"/>
                <a:gd name="T27" fmla="*/ 357 h 1077"/>
                <a:gd name="T28" fmla="*/ 1029 w 1597"/>
                <a:gd name="T29" fmla="*/ 408 h 1077"/>
                <a:gd name="T30" fmla="*/ 1169 w 1597"/>
                <a:gd name="T31" fmla="*/ 512 h 1077"/>
                <a:gd name="T32" fmla="*/ 1108 w 1597"/>
                <a:gd name="T33" fmla="*/ 588 h 1077"/>
                <a:gd name="T34" fmla="*/ 1146 w 1597"/>
                <a:gd name="T35" fmla="*/ 615 h 1077"/>
                <a:gd name="T36" fmla="*/ 1277 w 1597"/>
                <a:gd name="T37" fmla="*/ 497 h 1077"/>
                <a:gd name="T38" fmla="*/ 1094 w 1597"/>
                <a:gd name="T39" fmla="*/ 368 h 1077"/>
                <a:gd name="T40" fmla="*/ 855 w 1597"/>
                <a:gd name="T41" fmla="*/ 263 h 1077"/>
                <a:gd name="T42" fmla="*/ 852 w 1597"/>
                <a:gd name="T43" fmla="*/ 245 h 1077"/>
                <a:gd name="T44" fmla="*/ 1020 w 1597"/>
                <a:gd name="T45" fmla="*/ 146 h 1077"/>
                <a:gd name="T46" fmla="*/ 1202 w 1597"/>
                <a:gd name="T47" fmla="*/ 204 h 1077"/>
                <a:gd name="T48" fmla="*/ 1246 w 1597"/>
                <a:gd name="T49" fmla="*/ 190 h 1077"/>
                <a:gd name="T50" fmla="*/ 1020 w 1597"/>
                <a:gd name="T51" fmla="*/ 126 h 1077"/>
                <a:gd name="T52" fmla="*/ 831 w 1597"/>
                <a:gd name="T53" fmla="*/ 162 h 1077"/>
                <a:gd name="T54" fmla="*/ 831 w 1597"/>
                <a:gd name="T55" fmla="*/ 0 h 1077"/>
                <a:gd name="T56" fmla="*/ 715 w 1597"/>
                <a:gd name="T57" fmla="*/ 0 h 1077"/>
                <a:gd name="T58" fmla="*/ 418 w 1597"/>
                <a:gd name="T59" fmla="*/ 385 h 1077"/>
                <a:gd name="T60" fmla="*/ 416 w 1597"/>
                <a:gd name="T61" fmla="*/ 385 h 1077"/>
                <a:gd name="T62" fmla="*/ 113 w 1597"/>
                <a:gd name="T63" fmla="*/ 0 h 1077"/>
                <a:gd name="T64" fmla="*/ 0 w 1597"/>
                <a:gd name="T65" fmla="*/ 0 h 1077"/>
                <a:gd name="T66" fmla="*/ 0 w 1597"/>
                <a:gd name="T67" fmla="*/ 471 h 1077"/>
                <a:gd name="T68" fmla="*/ 55 w 1597"/>
                <a:gd name="T69" fmla="*/ 471 h 1077"/>
                <a:gd name="T70" fmla="*/ 55 w 1597"/>
                <a:gd name="T71" fmla="*/ 60 h 1077"/>
                <a:gd name="T72" fmla="*/ 387 w 1597"/>
                <a:gd name="T73" fmla="*/ 479 h 1077"/>
                <a:gd name="T74" fmla="*/ 285 w 1597"/>
                <a:gd name="T75" fmla="*/ 479 h 1077"/>
                <a:gd name="T76" fmla="*/ 285 w 1597"/>
                <a:gd name="T77" fmla="*/ 951 h 1077"/>
                <a:gd name="T78" fmla="*/ 332 w 1597"/>
                <a:gd name="T79" fmla="*/ 951 h 1077"/>
                <a:gd name="T80" fmla="*/ 332 w 1597"/>
                <a:gd name="T81" fmla="*/ 539 h 1077"/>
                <a:gd name="T82" fmla="*/ 668 w 1597"/>
                <a:gd name="T83" fmla="*/ 964 h 1077"/>
                <a:gd name="T84" fmla="*/ 670 w 1597"/>
                <a:gd name="T85" fmla="*/ 964 h 1077"/>
                <a:gd name="T86" fmla="*/ 1009 w 1597"/>
                <a:gd name="T87" fmla="*/ 533 h 1077"/>
                <a:gd name="T88" fmla="*/ 1009 w 1597"/>
                <a:gd name="T89" fmla="*/ 951 h 1077"/>
                <a:gd name="T90" fmla="*/ 1108 w 1597"/>
                <a:gd name="T91" fmla="*/ 951 h 1077"/>
                <a:gd name="T92" fmla="*/ 1108 w 1597"/>
                <a:gd name="T93" fmla="*/ 637 h 1077"/>
                <a:gd name="T94" fmla="*/ 1284 w 1597"/>
                <a:gd name="T95" fmla="*/ 637 h 1077"/>
                <a:gd name="T96" fmla="*/ 1284 w 1597"/>
                <a:gd name="T97" fmla="*/ 1077 h 1077"/>
                <a:gd name="T98" fmla="*/ 1386 w 1597"/>
                <a:gd name="T99" fmla="*/ 1077 h 1077"/>
                <a:gd name="T100" fmla="*/ 1386 w 1597"/>
                <a:gd name="T101" fmla="*/ 637 h 1077"/>
                <a:gd name="T102" fmla="*/ 1597 w 1597"/>
                <a:gd name="T103" fmla="*/ 637 h 1077"/>
                <a:gd name="T104" fmla="*/ 1597 w 1597"/>
                <a:gd name="T105" fmla="*/ 615 h 1077"/>
                <a:gd name="T106" fmla="*/ 1146 w 1597"/>
                <a:gd name="T107" fmla="*/ 615 h 1077"/>
                <a:gd name="T108" fmla="*/ 1068 w 1597"/>
                <a:gd name="T109" fmla="*/ 96 h 1077"/>
                <a:gd name="T110" fmla="*/ 1229 w 1597"/>
                <a:gd name="T111" fmla="*/ 0 h 1077"/>
                <a:gd name="T112" fmla="*/ 1178 w 1597"/>
                <a:gd name="T113" fmla="*/ 0 h 1077"/>
                <a:gd name="T114" fmla="*/ 1030 w 1597"/>
                <a:gd name="T115" fmla="*/ 67 h 1077"/>
                <a:gd name="T116" fmla="*/ 879 w 1597"/>
                <a:gd name="T117" fmla="*/ 0 h 1077"/>
                <a:gd name="T118" fmla="*/ 831 w 1597"/>
                <a:gd name="T119" fmla="*/ 0 h 1077"/>
                <a:gd name="T120" fmla="*/ 994 w 1597"/>
                <a:gd name="T121" fmla="*/ 96 h 1077"/>
                <a:gd name="T122" fmla="*/ 1068 w 1597"/>
                <a:gd name="T123" fmla="*/ 96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7" h="1077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6588" y="3329"/>
              <a:ext cx="39" cy="35"/>
            </a:xfrm>
            <a:custGeom>
              <a:avLst/>
              <a:gdLst>
                <a:gd name="T0" fmla="*/ 0 w 172"/>
                <a:gd name="T1" fmla="*/ 0 h 149"/>
                <a:gd name="T2" fmla="*/ 23 w 172"/>
                <a:gd name="T3" fmla="*/ 0 h 149"/>
                <a:gd name="T4" fmla="*/ 86 w 172"/>
                <a:gd name="T5" fmla="*/ 135 h 149"/>
                <a:gd name="T6" fmla="*/ 150 w 172"/>
                <a:gd name="T7" fmla="*/ 0 h 149"/>
                <a:gd name="T8" fmla="*/ 172 w 172"/>
                <a:gd name="T9" fmla="*/ 0 h 149"/>
                <a:gd name="T10" fmla="*/ 172 w 172"/>
                <a:gd name="T11" fmla="*/ 149 h 149"/>
                <a:gd name="T12" fmla="*/ 157 w 172"/>
                <a:gd name="T13" fmla="*/ 149 h 149"/>
                <a:gd name="T14" fmla="*/ 158 w 172"/>
                <a:gd name="T15" fmla="*/ 13 h 149"/>
                <a:gd name="T16" fmla="*/ 95 w 172"/>
                <a:gd name="T17" fmla="*/ 149 h 149"/>
                <a:gd name="T18" fmla="*/ 78 w 172"/>
                <a:gd name="T19" fmla="*/ 149 h 149"/>
                <a:gd name="T20" fmla="*/ 13 w 172"/>
                <a:gd name="T21" fmla="*/ 13 h 149"/>
                <a:gd name="T22" fmla="*/ 14 w 172"/>
                <a:gd name="T23" fmla="*/ 149 h 149"/>
                <a:gd name="T24" fmla="*/ 0 w 172"/>
                <a:gd name="T25" fmla="*/ 149 h 149"/>
                <a:gd name="T26" fmla="*/ 0 w 172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149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6657" y="3329"/>
              <a:ext cx="31" cy="35"/>
            </a:xfrm>
            <a:custGeom>
              <a:avLst/>
              <a:gdLst>
                <a:gd name="T0" fmla="*/ 0 w 138"/>
                <a:gd name="T1" fmla="*/ 0 h 149"/>
                <a:gd name="T2" fmla="*/ 19 w 138"/>
                <a:gd name="T3" fmla="*/ 0 h 149"/>
                <a:gd name="T4" fmla="*/ 123 w 138"/>
                <a:gd name="T5" fmla="*/ 134 h 149"/>
                <a:gd name="T6" fmla="*/ 123 w 138"/>
                <a:gd name="T7" fmla="*/ 0 h 149"/>
                <a:gd name="T8" fmla="*/ 138 w 138"/>
                <a:gd name="T9" fmla="*/ 0 h 149"/>
                <a:gd name="T10" fmla="*/ 138 w 138"/>
                <a:gd name="T11" fmla="*/ 149 h 149"/>
                <a:gd name="T12" fmla="*/ 118 w 138"/>
                <a:gd name="T13" fmla="*/ 149 h 149"/>
                <a:gd name="T14" fmla="*/ 15 w 138"/>
                <a:gd name="T15" fmla="*/ 16 h 149"/>
                <a:gd name="T16" fmla="*/ 15 w 138"/>
                <a:gd name="T17" fmla="*/ 149 h 149"/>
                <a:gd name="T18" fmla="*/ 0 w 138"/>
                <a:gd name="T19" fmla="*/ 149 h 149"/>
                <a:gd name="T20" fmla="*/ 0 w 138"/>
                <a:gd name="T2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" h="149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16" y="3328"/>
              <a:ext cx="29" cy="37"/>
            </a:xfrm>
            <a:custGeom>
              <a:avLst/>
              <a:gdLst>
                <a:gd name="T0" fmla="*/ 16 w 125"/>
                <a:gd name="T1" fmla="*/ 103 h 156"/>
                <a:gd name="T2" fmla="*/ 16 w 125"/>
                <a:gd name="T3" fmla="*/ 104 h 156"/>
                <a:gd name="T4" fmla="*/ 63 w 125"/>
                <a:gd name="T5" fmla="*/ 142 h 156"/>
                <a:gd name="T6" fmla="*/ 109 w 125"/>
                <a:gd name="T7" fmla="*/ 111 h 156"/>
                <a:gd name="T8" fmla="*/ 72 w 125"/>
                <a:gd name="T9" fmla="*/ 85 h 156"/>
                <a:gd name="T10" fmla="*/ 40 w 125"/>
                <a:gd name="T11" fmla="*/ 80 h 156"/>
                <a:gd name="T12" fmla="*/ 5 w 125"/>
                <a:gd name="T13" fmla="*/ 43 h 156"/>
                <a:gd name="T14" fmla="*/ 62 w 125"/>
                <a:gd name="T15" fmla="*/ 0 h 156"/>
                <a:gd name="T16" fmla="*/ 120 w 125"/>
                <a:gd name="T17" fmla="*/ 45 h 156"/>
                <a:gd name="T18" fmla="*/ 105 w 125"/>
                <a:gd name="T19" fmla="*/ 45 h 156"/>
                <a:gd name="T20" fmla="*/ 62 w 125"/>
                <a:gd name="T21" fmla="*/ 13 h 156"/>
                <a:gd name="T22" fmla="*/ 20 w 125"/>
                <a:gd name="T23" fmla="*/ 42 h 156"/>
                <a:gd name="T24" fmla="*/ 57 w 125"/>
                <a:gd name="T25" fmla="*/ 67 h 156"/>
                <a:gd name="T26" fmla="*/ 85 w 125"/>
                <a:gd name="T27" fmla="*/ 72 h 156"/>
                <a:gd name="T28" fmla="*/ 125 w 125"/>
                <a:gd name="T29" fmla="*/ 110 h 156"/>
                <a:gd name="T30" fmla="*/ 64 w 125"/>
                <a:gd name="T31" fmla="*/ 156 h 156"/>
                <a:gd name="T32" fmla="*/ 0 w 125"/>
                <a:gd name="T33" fmla="*/ 105 h 156"/>
                <a:gd name="T34" fmla="*/ 0 w 125"/>
                <a:gd name="T35" fmla="*/ 103 h 156"/>
                <a:gd name="T36" fmla="*/ 16 w 125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156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6752" y="3329"/>
              <a:ext cx="30" cy="35"/>
            </a:xfrm>
            <a:custGeom>
              <a:avLst/>
              <a:gdLst>
                <a:gd name="T0" fmla="*/ 57 w 130"/>
                <a:gd name="T1" fmla="*/ 14 h 149"/>
                <a:gd name="T2" fmla="*/ 0 w 130"/>
                <a:gd name="T3" fmla="*/ 14 h 149"/>
                <a:gd name="T4" fmla="*/ 0 w 130"/>
                <a:gd name="T5" fmla="*/ 0 h 149"/>
                <a:gd name="T6" fmla="*/ 130 w 130"/>
                <a:gd name="T7" fmla="*/ 0 h 149"/>
                <a:gd name="T8" fmla="*/ 130 w 130"/>
                <a:gd name="T9" fmla="*/ 14 h 149"/>
                <a:gd name="T10" fmla="*/ 72 w 130"/>
                <a:gd name="T11" fmla="*/ 14 h 149"/>
                <a:gd name="T12" fmla="*/ 72 w 130"/>
                <a:gd name="T13" fmla="*/ 149 h 149"/>
                <a:gd name="T14" fmla="*/ 57 w 130"/>
                <a:gd name="T15" fmla="*/ 149 h 149"/>
                <a:gd name="T16" fmla="*/ 57 w 130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791" y="3329"/>
              <a:ext cx="26" cy="35"/>
            </a:xfrm>
            <a:custGeom>
              <a:avLst/>
              <a:gdLst>
                <a:gd name="T0" fmla="*/ 0 w 115"/>
                <a:gd name="T1" fmla="*/ 0 h 149"/>
                <a:gd name="T2" fmla="*/ 115 w 115"/>
                <a:gd name="T3" fmla="*/ 0 h 149"/>
                <a:gd name="T4" fmla="*/ 115 w 115"/>
                <a:gd name="T5" fmla="*/ 14 h 149"/>
                <a:gd name="T6" fmla="*/ 15 w 115"/>
                <a:gd name="T7" fmla="*/ 14 h 149"/>
                <a:gd name="T8" fmla="*/ 15 w 115"/>
                <a:gd name="T9" fmla="*/ 66 h 149"/>
                <a:gd name="T10" fmla="*/ 107 w 115"/>
                <a:gd name="T11" fmla="*/ 66 h 149"/>
                <a:gd name="T12" fmla="*/ 107 w 115"/>
                <a:gd name="T13" fmla="*/ 80 h 149"/>
                <a:gd name="T14" fmla="*/ 15 w 115"/>
                <a:gd name="T15" fmla="*/ 80 h 149"/>
                <a:gd name="T16" fmla="*/ 15 w 115"/>
                <a:gd name="T17" fmla="*/ 135 h 149"/>
                <a:gd name="T18" fmla="*/ 115 w 115"/>
                <a:gd name="T19" fmla="*/ 135 h 149"/>
                <a:gd name="T20" fmla="*/ 115 w 115"/>
                <a:gd name="T21" fmla="*/ 149 h 149"/>
                <a:gd name="T22" fmla="*/ 0 w 115"/>
                <a:gd name="T23" fmla="*/ 149 h 149"/>
                <a:gd name="T24" fmla="*/ 0 w 115"/>
                <a:gd name="T2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6828" y="3329"/>
              <a:ext cx="30" cy="35"/>
            </a:xfrm>
            <a:custGeom>
              <a:avLst/>
              <a:gdLst>
                <a:gd name="T0" fmla="*/ 15 w 129"/>
                <a:gd name="T1" fmla="*/ 14 h 149"/>
                <a:gd name="T2" fmla="*/ 15 w 129"/>
                <a:gd name="T3" fmla="*/ 71 h 149"/>
                <a:gd name="T4" fmla="*/ 70 w 129"/>
                <a:gd name="T5" fmla="*/ 71 h 149"/>
                <a:gd name="T6" fmla="*/ 110 w 129"/>
                <a:gd name="T7" fmla="*/ 43 h 149"/>
                <a:gd name="T8" fmla="*/ 68 w 129"/>
                <a:gd name="T9" fmla="*/ 14 h 149"/>
                <a:gd name="T10" fmla="*/ 15 w 129"/>
                <a:gd name="T11" fmla="*/ 14 h 149"/>
                <a:gd name="T12" fmla="*/ 0 w 129"/>
                <a:gd name="T13" fmla="*/ 0 h 149"/>
                <a:gd name="T14" fmla="*/ 72 w 129"/>
                <a:gd name="T15" fmla="*/ 0 h 149"/>
                <a:gd name="T16" fmla="*/ 125 w 129"/>
                <a:gd name="T17" fmla="*/ 40 h 149"/>
                <a:gd name="T18" fmla="*/ 99 w 129"/>
                <a:gd name="T19" fmla="*/ 78 h 149"/>
                <a:gd name="T20" fmla="*/ 122 w 129"/>
                <a:gd name="T21" fmla="*/ 106 h 149"/>
                <a:gd name="T22" fmla="*/ 129 w 129"/>
                <a:gd name="T23" fmla="*/ 149 h 149"/>
                <a:gd name="T24" fmla="*/ 112 w 129"/>
                <a:gd name="T25" fmla="*/ 149 h 149"/>
                <a:gd name="T26" fmla="*/ 107 w 129"/>
                <a:gd name="T27" fmla="*/ 106 h 149"/>
                <a:gd name="T28" fmla="*/ 78 w 129"/>
                <a:gd name="T29" fmla="*/ 85 h 149"/>
                <a:gd name="T30" fmla="*/ 15 w 129"/>
                <a:gd name="T31" fmla="*/ 85 h 149"/>
                <a:gd name="T32" fmla="*/ 15 w 129"/>
                <a:gd name="T33" fmla="*/ 149 h 149"/>
                <a:gd name="T34" fmla="*/ 0 w 129"/>
                <a:gd name="T35" fmla="*/ 149 h 149"/>
                <a:gd name="T36" fmla="*/ 0 w 129"/>
                <a:gd name="T3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49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6867" y="3328"/>
              <a:ext cx="29" cy="37"/>
            </a:xfrm>
            <a:custGeom>
              <a:avLst/>
              <a:gdLst>
                <a:gd name="T0" fmla="*/ 15 w 125"/>
                <a:gd name="T1" fmla="*/ 103 h 156"/>
                <a:gd name="T2" fmla="*/ 15 w 125"/>
                <a:gd name="T3" fmla="*/ 104 h 156"/>
                <a:gd name="T4" fmla="*/ 63 w 125"/>
                <a:gd name="T5" fmla="*/ 142 h 156"/>
                <a:gd name="T6" fmla="*/ 109 w 125"/>
                <a:gd name="T7" fmla="*/ 111 h 156"/>
                <a:gd name="T8" fmla="*/ 72 w 125"/>
                <a:gd name="T9" fmla="*/ 85 h 156"/>
                <a:gd name="T10" fmla="*/ 40 w 125"/>
                <a:gd name="T11" fmla="*/ 80 h 156"/>
                <a:gd name="T12" fmla="*/ 5 w 125"/>
                <a:gd name="T13" fmla="*/ 43 h 156"/>
                <a:gd name="T14" fmla="*/ 61 w 125"/>
                <a:gd name="T15" fmla="*/ 0 h 156"/>
                <a:gd name="T16" fmla="*/ 120 w 125"/>
                <a:gd name="T17" fmla="*/ 45 h 156"/>
                <a:gd name="T18" fmla="*/ 105 w 125"/>
                <a:gd name="T19" fmla="*/ 45 h 156"/>
                <a:gd name="T20" fmla="*/ 62 w 125"/>
                <a:gd name="T21" fmla="*/ 13 h 156"/>
                <a:gd name="T22" fmla="*/ 20 w 125"/>
                <a:gd name="T23" fmla="*/ 42 h 156"/>
                <a:gd name="T24" fmla="*/ 57 w 125"/>
                <a:gd name="T25" fmla="*/ 67 h 156"/>
                <a:gd name="T26" fmla="*/ 85 w 125"/>
                <a:gd name="T27" fmla="*/ 72 h 156"/>
                <a:gd name="T28" fmla="*/ 125 w 125"/>
                <a:gd name="T29" fmla="*/ 110 h 156"/>
                <a:gd name="T30" fmla="*/ 64 w 125"/>
                <a:gd name="T31" fmla="*/ 156 h 156"/>
                <a:gd name="T32" fmla="*/ 0 w 125"/>
                <a:gd name="T33" fmla="*/ 105 h 156"/>
                <a:gd name="T34" fmla="*/ 0 w 125"/>
                <a:gd name="T35" fmla="*/ 103 h 156"/>
                <a:gd name="T36" fmla="*/ 15 w 125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156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6903" y="3329"/>
              <a:ext cx="30" cy="35"/>
            </a:xfrm>
            <a:custGeom>
              <a:avLst/>
              <a:gdLst>
                <a:gd name="T0" fmla="*/ 57 w 130"/>
                <a:gd name="T1" fmla="*/ 14 h 149"/>
                <a:gd name="T2" fmla="*/ 0 w 130"/>
                <a:gd name="T3" fmla="*/ 14 h 149"/>
                <a:gd name="T4" fmla="*/ 0 w 130"/>
                <a:gd name="T5" fmla="*/ 0 h 149"/>
                <a:gd name="T6" fmla="*/ 130 w 130"/>
                <a:gd name="T7" fmla="*/ 0 h 149"/>
                <a:gd name="T8" fmla="*/ 130 w 130"/>
                <a:gd name="T9" fmla="*/ 14 h 149"/>
                <a:gd name="T10" fmla="*/ 72 w 130"/>
                <a:gd name="T11" fmla="*/ 14 h 149"/>
                <a:gd name="T12" fmla="*/ 72 w 130"/>
                <a:gd name="T13" fmla="*/ 149 h 149"/>
                <a:gd name="T14" fmla="*/ 57 w 130"/>
                <a:gd name="T15" fmla="*/ 149 h 149"/>
                <a:gd name="T16" fmla="*/ 57 w 130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6938" y="3329"/>
              <a:ext cx="35" cy="35"/>
            </a:xfrm>
            <a:custGeom>
              <a:avLst/>
              <a:gdLst>
                <a:gd name="T0" fmla="*/ 0 w 152"/>
                <a:gd name="T1" fmla="*/ 0 h 149"/>
                <a:gd name="T2" fmla="*/ 16 w 152"/>
                <a:gd name="T3" fmla="*/ 0 h 149"/>
                <a:gd name="T4" fmla="*/ 76 w 152"/>
                <a:gd name="T5" fmla="*/ 136 h 149"/>
                <a:gd name="T6" fmla="*/ 135 w 152"/>
                <a:gd name="T7" fmla="*/ 0 h 149"/>
                <a:gd name="T8" fmla="*/ 152 w 152"/>
                <a:gd name="T9" fmla="*/ 0 h 149"/>
                <a:gd name="T10" fmla="*/ 85 w 152"/>
                <a:gd name="T11" fmla="*/ 149 h 149"/>
                <a:gd name="T12" fmla="*/ 66 w 152"/>
                <a:gd name="T13" fmla="*/ 149 h 149"/>
                <a:gd name="T14" fmla="*/ 0 w 152"/>
                <a:gd name="T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9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6979" y="3328"/>
              <a:ext cx="36" cy="37"/>
            </a:xfrm>
            <a:custGeom>
              <a:avLst/>
              <a:gdLst>
                <a:gd name="T0" fmla="*/ 141 w 156"/>
                <a:gd name="T1" fmla="*/ 78 h 156"/>
                <a:gd name="T2" fmla="*/ 78 w 156"/>
                <a:gd name="T3" fmla="*/ 14 h 156"/>
                <a:gd name="T4" fmla="*/ 15 w 156"/>
                <a:gd name="T5" fmla="*/ 78 h 156"/>
                <a:gd name="T6" fmla="*/ 78 w 156"/>
                <a:gd name="T7" fmla="*/ 142 h 156"/>
                <a:gd name="T8" fmla="*/ 141 w 156"/>
                <a:gd name="T9" fmla="*/ 78 h 156"/>
                <a:gd name="T10" fmla="*/ 78 w 156"/>
                <a:gd name="T11" fmla="*/ 156 h 156"/>
                <a:gd name="T12" fmla="*/ 0 w 156"/>
                <a:gd name="T13" fmla="*/ 78 h 156"/>
                <a:gd name="T14" fmla="*/ 78 w 156"/>
                <a:gd name="T15" fmla="*/ 0 h 156"/>
                <a:gd name="T16" fmla="*/ 156 w 156"/>
                <a:gd name="T17" fmla="*/ 78 h 156"/>
                <a:gd name="T18" fmla="*/ 78 w 156"/>
                <a:gd name="T1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56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7045" y="3318"/>
              <a:ext cx="29" cy="47"/>
            </a:xfrm>
            <a:custGeom>
              <a:avLst/>
              <a:gdLst>
                <a:gd name="T0" fmla="*/ 83 w 125"/>
                <a:gd name="T1" fmla="*/ 0 h 198"/>
                <a:gd name="T2" fmla="*/ 99 w 125"/>
                <a:gd name="T3" fmla="*/ 0 h 198"/>
                <a:gd name="T4" fmla="*/ 70 w 125"/>
                <a:gd name="T5" fmla="*/ 30 h 198"/>
                <a:gd name="T6" fmla="*/ 53 w 125"/>
                <a:gd name="T7" fmla="*/ 30 h 198"/>
                <a:gd name="T8" fmla="*/ 25 w 125"/>
                <a:gd name="T9" fmla="*/ 0 h 198"/>
                <a:gd name="T10" fmla="*/ 40 w 125"/>
                <a:gd name="T11" fmla="*/ 0 h 198"/>
                <a:gd name="T12" fmla="*/ 62 w 125"/>
                <a:gd name="T13" fmla="*/ 22 h 198"/>
                <a:gd name="T14" fmla="*/ 83 w 125"/>
                <a:gd name="T15" fmla="*/ 0 h 198"/>
                <a:gd name="T16" fmla="*/ 16 w 125"/>
                <a:gd name="T17" fmla="*/ 145 h 198"/>
                <a:gd name="T18" fmla="*/ 16 w 125"/>
                <a:gd name="T19" fmla="*/ 146 h 198"/>
                <a:gd name="T20" fmla="*/ 63 w 125"/>
                <a:gd name="T21" fmla="*/ 184 h 198"/>
                <a:gd name="T22" fmla="*/ 109 w 125"/>
                <a:gd name="T23" fmla="*/ 153 h 198"/>
                <a:gd name="T24" fmla="*/ 72 w 125"/>
                <a:gd name="T25" fmla="*/ 127 h 198"/>
                <a:gd name="T26" fmla="*/ 40 w 125"/>
                <a:gd name="T27" fmla="*/ 122 h 198"/>
                <a:gd name="T28" fmla="*/ 5 w 125"/>
                <a:gd name="T29" fmla="*/ 85 h 198"/>
                <a:gd name="T30" fmla="*/ 61 w 125"/>
                <a:gd name="T31" fmla="*/ 42 h 198"/>
                <a:gd name="T32" fmla="*/ 120 w 125"/>
                <a:gd name="T33" fmla="*/ 87 h 198"/>
                <a:gd name="T34" fmla="*/ 105 w 125"/>
                <a:gd name="T35" fmla="*/ 87 h 198"/>
                <a:gd name="T36" fmla="*/ 62 w 125"/>
                <a:gd name="T37" fmla="*/ 55 h 198"/>
                <a:gd name="T38" fmla="*/ 20 w 125"/>
                <a:gd name="T39" fmla="*/ 84 h 198"/>
                <a:gd name="T40" fmla="*/ 57 w 125"/>
                <a:gd name="T41" fmla="*/ 109 h 198"/>
                <a:gd name="T42" fmla="*/ 85 w 125"/>
                <a:gd name="T43" fmla="*/ 114 h 198"/>
                <a:gd name="T44" fmla="*/ 125 w 125"/>
                <a:gd name="T45" fmla="*/ 152 h 198"/>
                <a:gd name="T46" fmla="*/ 64 w 125"/>
                <a:gd name="T47" fmla="*/ 198 h 198"/>
                <a:gd name="T48" fmla="*/ 0 w 125"/>
                <a:gd name="T49" fmla="*/ 147 h 198"/>
                <a:gd name="T50" fmla="*/ 0 w 125"/>
                <a:gd name="T51" fmla="*/ 145 h 198"/>
                <a:gd name="T52" fmla="*/ 16 w 125"/>
                <a:gd name="T53" fmla="*/ 1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" h="198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7085" y="3329"/>
              <a:ext cx="29" cy="35"/>
            </a:xfrm>
            <a:custGeom>
              <a:avLst/>
              <a:gdLst>
                <a:gd name="T0" fmla="*/ 0 w 127"/>
                <a:gd name="T1" fmla="*/ 0 h 149"/>
                <a:gd name="T2" fmla="*/ 15 w 127"/>
                <a:gd name="T3" fmla="*/ 0 h 149"/>
                <a:gd name="T4" fmla="*/ 15 w 127"/>
                <a:gd name="T5" fmla="*/ 82 h 149"/>
                <a:gd name="T6" fmla="*/ 107 w 127"/>
                <a:gd name="T7" fmla="*/ 0 h 149"/>
                <a:gd name="T8" fmla="*/ 127 w 127"/>
                <a:gd name="T9" fmla="*/ 0 h 149"/>
                <a:gd name="T10" fmla="*/ 57 w 127"/>
                <a:gd name="T11" fmla="*/ 63 h 149"/>
                <a:gd name="T12" fmla="*/ 127 w 127"/>
                <a:gd name="T13" fmla="*/ 149 h 149"/>
                <a:gd name="T14" fmla="*/ 108 w 127"/>
                <a:gd name="T15" fmla="*/ 149 h 149"/>
                <a:gd name="T16" fmla="*/ 46 w 127"/>
                <a:gd name="T17" fmla="*/ 72 h 149"/>
                <a:gd name="T18" fmla="*/ 15 w 127"/>
                <a:gd name="T19" fmla="*/ 100 h 149"/>
                <a:gd name="T20" fmla="*/ 15 w 127"/>
                <a:gd name="T21" fmla="*/ 149 h 149"/>
                <a:gd name="T22" fmla="*/ 0 w 127"/>
                <a:gd name="T23" fmla="*/ 149 h 149"/>
                <a:gd name="T24" fmla="*/ 0 w 127"/>
                <a:gd name="T2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49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7120" y="3328"/>
              <a:ext cx="36" cy="37"/>
            </a:xfrm>
            <a:custGeom>
              <a:avLst/>
              <a:gdLst>
                <a:gd name="T0" fmla="*/ 141 w 156"/>
                <a:gd name="T1" fmla="*/ 78 h 156"/>
                <a:gd name="T2" fmla="*/ 78 w 156"/>
                <a:gd name="T3" fmla="*/ 14 h 156"/>
                <a:gd name="T4" fmla="*/ 15 w 156"/>
                <a:gd name="T5" fmla="*/ 78 h 156"/>
                <a:gd name="T6" fmla="*/ 78 w 156"/>
                <a:gd name="T7" fmla="*/ 142 h 156"/>
                <a:gd name="T8" fmla="*/ 141 w 156"/>
                <a:gd name="T9" fmla="*/ 78 h 156"/>
                <a:gd name="T10" fmla="*/ 78 w 156"/>
                <a:gd name="T11" fmla="*/ 156 h 156"/>
                <a:gd name="T12" fmla="*/ 0 w 156"/>
                <a:gd name="T13" fmla="*/ 78 h 156"/>
                <a:gd name="T14" fmla="*/ 78 w 156"/>
                <a:gd name="T15" fmla="*/ 0 h 156"/>
                <a:gd name="T16" fmla="*/ 156 w 156"/>
                <a:gd name="T17" fmla="*/ 78 h 156"/>
                <a:gd name="T18" fmla="*/ 78 w 156"/>
                <a:gd name="T1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56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7167" y="3329"/>
              <a:ext cx="25" cy="35"/>
            </a:xfrm>
            <a:custGeom>
              <a:avLst/>
              <a:gdLst>
                <a:gd name="T0" fmla="*/ 0 w 109"/>
                <a:gd name="T1" fmla="*/ 0 h 149"/>
                <a:gd name="T2" fmla="*/ 15 w 109"/>
                <a:gd name="T3" fmla="*/ 0 h 149"/>
                <a:gd name="T4" fmla="*/ 15 w 109"/>
                <a:gd name="T5" fmla="*/ 135 h 149"/>
                <a:gd name="T6" fmla="*/ 109 w 109"/>
                <a:gd name="T7" fmla="*/ 135 h 149"/>
                <a:gd name="T8" fmla="*/ 109 w 109"/>
                <a:gd name="T9" fmla="*/ 149 h 149"/>
                <a:gd name="T10" fmla="*/ 0 w 109"/>
                <a:gd name="T11" fmla="*/ 149 h 149"/>
                <a:gd name="T12" fmla="*/ 0 w 109"/>
                <a:gd name="T1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49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7200" y="3328"/>
              <a:ext cx="29" cy="37"/>
            </a:xfrm>
            <a:custGeom>
              <a:avLst/>
              <a:gdLst>
                <a:gd name="T0" fmla="*/ 15 w 124"/>
                <a:gd name="T1" fmla="*/ 103 h 156"/>
                <a:gd name="T2" fmla="*/ 15 w 124"/>
                <a:gd name="T3" fmla="*/ 104 h 156"/>
                <a:gd name="T4" fmla="*/ 63 w 124"/>
                <a:gd name="T5" fmla="*/ 142 h 156"/>
                <a:gd name="T6" fmla="*/ 109 w 124"/>
                <a:gd name="T7" fmla="*/ 111 h 156"/>
                <a:gd name="T8" fmla="*/ 72 w 124"/>
                <a:gd name="T9" fmla="*/ 85 h 156"/>
                <a:gd name="T10" fmla="*/ 40 w 124"/>
                <a:gd name="T11" fmla="*/ 80 h 156"/>
                <a:gd name="T12" fmla="*/ 5 w 124"/>
                <a:gd name="T13" fmla="*/ 43 h 156"/>
                <a:gd name="T14" fmla="*/ 61 w 124"/>
                <a:gd name="T15" fmla="*/ 0 h 156"/>
                <a:gd name="T16" fmla="*/ 120 w 124"/>
                <a:gd name="T17" fmla="*/ 45 h 156"/>
                <a:gd name="T18" fmla="*/ 105 w 124"/>
                <a:gd name="T19" fmla="*/ 45 h 156"/>
                <a:gd name="T20" fmla="*/ 62 w 124"/>
                <a:gd name="T21" fmla="*/ 13 h 156"/>
                <a:gd name="T22" fmla="*/ 20 w 124"/>
                <a:gd name="T23" fmla="*/ 42 h 156"/>
                <a:gd name="T24" fmla="*/ 57 w 124"/>
                <a:gd name="T25" fmla="*/ 67 h 156"/>
                <a:gd name="T26" fmla="*/ 85 w 124"/>
                <a:gd name="T27" fmla="*/ 72 h 156"/>
                <a:gd name="T28" fmla="*/ 124 w 124"/>
                <a:gd name="T29" fmla="*/ 110 h 156"/>
                <a:gd name="T30" fmla="*/ 64 w 124"/>
                <a:gd name="T31" fmla="*/ 156 h 156"/>
                <a:gd name="T32" fmla="*/ 0 w 124"/>
                <a:gd name="T33" fmla="*/ 105 h 156"/>
                <a:gd name="T34" fmla="*/ 0 w 124"/>
                <a:gd name="T35" fmla="*/ 103 h 156"/>
                <a:gd name="T36" fmla="*/ 15 w 124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56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7237" y="3329"/>
              <a:ext cx="29" cy="35"/>
            </a:xfrm>
            <a:custGeom>
              <a:avLst/>
              <a:gdLst>
                <a:gd name="T0" fmla="*/ 57 w 129"/>
                <a:gd name="T1" fmla="*/ 14 h 149"/>
                <a:gd name="T2" fmla="*/ 0 w 129"/>
                <a:gd name="T3" fmla="*/ 14 h 149"/>
                <a:gd name="T4" fmla="*/ 0 w 129"/>
                <a:gd name="T5" fmla="*/ 0 h 149"/>
                <a:gd name="T6" fmla="*/ 129 w 129"/>
                <a:gd name="T7" fmla="*/ 0 h 149"/>
                <a:gd name="T8" fmla="*/ 129 w 129"/>
                <a:gd name="T9" fmla="*/ 14 h 149"/>
                <a:gd name="T10" fmla="*/ 72 w 129"/>
                <a:gd name="T11" fmla="*/ 14 h 149"/>
                <a:gd name="T12" fmla="*/ 72 w 129"/>
                <a:gd name="T13" fmla="*/ 149 h 149"/>
                <a:gd name="T14" fmla="*/ 57 w 129"/>
                <a:gd name="T15" fmla="*/ 149 h 149"/>
                <a:gd name="T16" fmla="*/ 57 w 129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7271" y="3329"/>
              <a:ext cx="35" cy="35"/>
            </a:xfrm>
            <a:custGeom>
              <a:avLst/>
              <a:gdLst>
                <a:gd name="T0" fmla="*/ 0 w 153"/>
                <a:gd name="T1" fmla="*/ 0 h 149"/>
                <a:gd name="T2" fmla="*/ 17 w 153"/>
                <a:gd name="T3" fmla="*/ 0 h 149"/>
                <a:gd name="T4" fmla="*/ 77 w 153"/>
                <a:gd name="T5" fmla="*/ 136 h 149"/>
                <a:gd name="T6" fmla="*/ 136 w 153"/>
                <a:gd name="T7" fmla="*/ 0 h 149"/>
                <a:gd name="T8" fmla="*/ 153 w 153"/>
                <a:gd name="T9" fmla="*/ 0 h 149"/>
                <a:gd name="T10" fmla="*/ 86 w 153"/>
                <a:gd name="T11" fmla="*/ 149 h 149"/>
                <a:gd name="T12" fmla="*/ 67 w 153"/>
                <a:gd name="T13" fmla="*/ 149 h 149"/>
                <a:gd name="T14" fmla="*/ 0 w 153"/>
                <a:gd name="T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149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4" name="Freeform 25"/>
            <p:cNvSpPr>
              <a:spLocks noEditPoints="1"/>
            </p:cNvSpPr>
            <p:nvPr/>
          </p:nvSpPr>
          <p:spPr bwMode="auto">
            <a:xfrm>
              <a:off x="7315" y="3318"/>
              <a:ext cx="9" cy="46"/>
            </a:xfrm>
            <a:custGeom>
              <a:avLst/>
              <a:gdLst>
                <a:gd name="T0" fmla="*/ 19 w 38"/>
                <a:gd name="T1" fmla="*/ 0 h 194"/>
                <a:gd name="T2" fmla="*/ 38 w 38"/>
                <a:gd name="T3" fmla="*/ 0 h 194"/>
                <a:gd name="T4" fmla="*/ 14 w 38"/>
                <a:gd name="T5" fmla="*/ 30 h 194"/>
                <a:gd name="T6" fmla="*/ 1 w 38"/>
                <a:gd name="T7" fmla="*/ 30 h 194"/>
                <a:gd name="T8" fmla="*/ 19 w 38"/>
                <a:gd name="T9" fmla="*/ 0 h 194"/>
                <a:gd name="T10" fmla="*/ 0 w 38"/>
                <a:gd name="T11" fmla="*/ 45 h 194"/>
                <a:gd name="T12" fmla="*/ 15 w 38"/>
                <a:gd name="T13" fmla="*/ 45 h 194"/>
                <a:gd name="T14" fmla="*/ 15 w 38"/>
                <a:gd name="T15" fmla="*/ 194 h 194"/>
                <a:gd name="T16" fmla="*/ 0 w 38"/>
                <a:gd name="T17" fmla="*/ 194 h 194"/>
                <a:gd name="T18" fmla="*/ 0 w 38"/>
                <a:gd name="T19" fmla="*/ 4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94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7334" y="3359"/>
              <a:ext cx="3" cy="12"/>
            </a:xfrm>
            <a:custGeom>
              <a:avLst/>
              <a:gdLst>
                <a:gd name="T0" fmla="*/ 0 w 17"/>
                <a:gd name="T1" fmla="*/ 0 h 50"/>
                <a:gd name="T2" fmla="*/ 17 w 17"/>
                <a:gd name="T3" fmla="*/ 0 h 50"/>
                <a:gd name="T4" fmla="*/ 17 w 17"/>
                <a:gd name="T5" fmla="*/ 27 h 50"/>
                <a:gd name="T6" fmla="*/ 0 w 17"/>
                <a:gd name="T7" fmla="*/ 50 h 50"/>
                <a:gd name="T8" fmla="*/ 0 w 17"/>
                <a:gd name="T9" fmla="*/ 41 h 50"/>
                <a:gd name="T10" fmla="*/ 7 w 17"/>
                <a:gd name="T11" fmla="*/ 27 h 50"/>
                <a:gd name="T12" fmla="*/ 7 w 17"/>
                <a:gd name="T13" fmla="*/ 18 h 50"/>
                <a:gd name="T14" fmla="*/ 0 w 17"/>
                <a:gd name="T15" fmla="*/ 18 h 50"/>
                <a:gd name="T16" fmla="*/ 0 w 17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6646" y="3383"/>
              <a:ext cx="32" cy="29"/>
            </a:xfrm>
            <a:custGeom>
              <a:avLst/>
              <a:gdLst>
                <a:gd name="T0" fmla="*/ 0 w 142"/>
                <a:gd name="T1" fmla="*/ 0 h 123"/>
                <a:gd name="T2" fmla="*/ 19 w 142"/>
                <a:gd name="T3" fmla="*/ 0 h 123"/>
                <a:gd name="T4" fmla="*/ 71 w 142"/>
                <a:gd name="T5" fmla="*/ 112 h 123"/>
                <a:gd name="T6" fmla="*/ 124 w 142"/>
                <a:gd name="T7" fmla="*/ 0 h 123"/>
                <a:gd name="T8" fmla="*/ 142 w 142"/>
                <a:gd name="T9" fmla="*/ 0 h 123"/>
                <a:gd name="T10" fmla="*/ 142 w 142"/>
                <a:gd name="T11" fmla="*/ 123 h 123"/>
                <a:gd name="T12" fmla="*/ 130 w 142"/>
                <a:gd name="T13" fmla="*/ 123 h 123"/>
                <a:gd name="T14" fmla="*/ 131 w 142"/>
                <a:gd name="T15" fmla="*/ 10 h 123"/>
                <a:gd name="T16" fmla="*/ 78 w 142"/>
                <a:gd name="T17" fmla="*/ 123 h 123"/>
                <a:gd name="T18" fmla="*/ 64 w 142"/>
                <a:gd name="T19" fmla="*/ 123 h 123"/>
                <a:gd name="T20" fmla="*/ 10 w 142"/>
                <a:gd name="T21" fmla="*/ 10 h 123"/>
                <a:gd name="T22" fmla="*/ 12 w 142"/>
                <a:gd name="T23" fmla="*/ 123 h 123"/>
                <a:gd name="T24" fmla="*/ 0 w 142"/>
                <a:gd name="T25" fmla="*/ 123 h 123"/>
                <a:gd name="T26" fmla="*/ 0 w 142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23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6688" y="3383"/>
              <a:ext cx="21" cy="29"/>
            </a:xfrm>
            <a:custGeom>
              <a:avLst/>
              <a:gdLst>
                <a:gd name="T0" fmla="*/ 0 w 90"/>
                <a:gd name="T1" fmla="*/ 0 h 123"/>
                <a:gd name="T2" fmla="*/ 13 w 90"/>
                <a:gd name="T3" fmla="*/ 0 h 123"/>
                <a:gd name="T4" fmla="*/ 13 w 90"/>
                <a:gd name="T5" fmla="*/ 111 h 123"/>
                <a:gd name="T6" fmla="*/ 90 w 90"/>
                <a:gd name="T7" fmla="*/ 111 h 123"/>
                <a:gd name="T8" fmla="*/ 90 w 90"/>
                <a:gd name="T9" fmla="*/ 123 h 123"/>
                <a:gd name="T10" fmla="*/ 0 w 90"/>
                <a:gd name="T11" fmla="*/ 123 h 123"/>
                <a:gd name="T12" fmla="*/ 0 w 90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23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8" name="Freeform 29"/>
            <p:cNvSpPr>
              <a:spLocks noEditPoints="1"/>
            </p:cNvSpPr>
            <p:nvPr/>
          </p:nvSpPr>
          <p:spPr bwMode="auto">
            <a:xfrm>
              <a:off x="6713" y="3374"/>
              <a:ext cx="30" cy="38"/>
            </a:xfrm>
            <a:custGeom>
              <a:avLst/>
              <a:gdLst>
                <a:gd name="T0" fmla="*/ 74 w 128"/>
                <a:gd name="T1" fmla="*/ 0 h 161"/>
                <a:gd name="T2" fmla="*/ 89 w 128"/>
                <a:gd name="T3" fmla="*/ 0 h 161"/>
                <a:gd name="T4" fmla="*/ 69 w 128"/>
                <a:gd name="T5" fmla="*/ 25 h 161"/>
                <a:gd name="T6" fmla="*/ 59 w 128"/>
                <a:gd name="T7" fmla="*/ 25 h 161"/>
                <a:gd name="T8" fmla="*/ 74 w 128"/>
                <a:gd name="T9" fmla="*/ 0 h 161"/>
                <a:gd name="T10" fmla="*/ 92 w 128"/>
                <a:gd name="T11" fmla="*/ 111 h 161"/>
                <a:gd name="T12" fmla="*/ 64 w 128"/>
                <a:gd name="T13" fmla="*/ 48 h 161"/>
                <a:gd name="T14" fmla="*/ 36 w 128"/>
                <a:gd name="T15" fmla="*/ 111 h 161"/>
                <a:gd name="T16" fmla="*/ 92 w 128"/>
                <a:gd name="T17" fmla="*/ 111 h 161"/>
                <a:gd name="T18" fmla="*/ 57 w 128"/>
                <a:gd name="T19" fmla="*/ 38 h 161"/>
                <a:gd name="T20" fmla="*/ 71 w 128"/>
                <a:gd name="T21" fmla="*/ 38 h 161"/>
                <a:gd name="T22" fmla="*/ 128 w 128"/>
                <a:gd name="T23" fmla="*/ 161 h 161"/>
                <a:gd name="T24" fmla="*/ 115 w 128"/>
                <a:gd name="T25" fmla="*/ 161 h 161"/>
                <a:gd name="T26" fmla="*/ 98 w 128"/>
                <a:gd name="T27" fmla="*/ 123 h 161"/>
                <a:gd name="T28" fmla="*/ 30 w 128"/>
                <a:gd name="T29" fmla="*/ 123 h 161"/>
                <a:gd name="T30" fmla="*/ 13 w 128"/>
                <a:gd name="T31" fmla="*/ 161 h 161"/>
                <a:gd name="T32" fmla="*/ 0 w 128"/>
                <a:gd name="T33" fmla="*/ 161 h 161"/>
                <a:gd name="T34" fmla="*/ 57 w 128"/>
                <a:gd name="T35" fmla="*/ 3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161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39" name="Freeform 30"/>
            <p:cNvSpPr>
              <a:spLocks noEditPoints="1"/>
            </p:cNvSpPr>
            <p:nvPr/>
          </p:nvSpPr>
          <p:spPr bwMode="auto">
            <a:xfrm>
              <a:off x="6749" y="3383"/>
              <a:ext cx="27" cy="29"/>
            </a:xfrm>
            <a:custGeom>
              <a:avLst/>
              <a:gdLst>
                <a:gd name="T0" fmla="*/ 13 w 116"/>
                <a:gd name="T1" fmla="*/ 11 h 123"/>
                <a:gd name="T2" fmla="*/ 13 w 116"/>
                <a:gd name="T3" fmla="*/ 111 h 123"/>
                <a:gd name="T4" fmla="*/ 45 w 116"/>
                <a:gd name="T5" fmla="*/ 111 h 123"/>
                <a:gd name="T6" fmla="*/ 86 w 116"/>
                <a:gd name="T7" fmla="*/ 103 h 123"/>
                <a:gd name="T8" fmla="*/ 103 w 116"/>
                <a:gd name="T9" fmla="*/ 60 h 123"/>
                <a:gd name="T10" fmla="*/ 86 w 116"/>
                <a:gd name="T11" fmla="*/ 18 h 123"/>
                <a:gd name="T12" fmla="*/ 43 w 116"/>
                <a:gd name="T13" fmla="*/ 11 h 123"/>
                <a:gd name="T14" fmla="*/ 13 w 116"/>
                <a:gd name="T15" fmla="*/ 11 h 123"/>
                <a:gd name="T16" fmla="*/ 96 w 116"/>
                <a:gd name="T17" fmla="*/ 11 h 123"/>
                <a:gd name="T18" fmla="*/ 116 w 116"/>
                <a:gd name="T19" fmla="*/ 61 h 123"/>
                <a:gd name="T20" fmla="*/ 96 w 116"/>
                <a:gd name="T21" fmla="*/ 112 h 123"/>
                <a:gd name="T22" fmla="*/ 45 w 116"/>
                <a:gd name="T23" fmla="*/ 123 h 123"/>
                <a:gd name="T24" fmla="*/ 0 w 116"/>
                <a:gd name="T25" fmla="*/ 123 h 123"/>
                <a:gd name="T26" fmla="*/ 0 w 116"/>
                <a:gd name="T27" fmla="*/ 0 h 123"/>
                <a:gd name="T28" fmla="*/ 45 w 116"/>
                <a:gd name="T29" fmla="*/ 0 h 123"/>
                <a:gd name="T30" fmla="*/ 96 w 116"/>
                <a:gd name="T31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123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6784" y="3383"/>
              <a:ext cx="22" cy="29"/>
            </a:xfrm>
            <a:custGeom>
              <a:avLst/>
              <a:gdLst>
                <a:gd name="T0" fmla="*/ 0 w 95"/>
                <a:gd name="T1" fmla="*/ 0 h 123"/>
                <a:gd name="T2" fmla="*/ 95 w 95"/>
                <a:gd name="T3" fmla="*/ 0 h 123"/>
                <a:gd name="T4" fmla="*/ 95 w 95"/>
                <a:gd name="T5" fmla="*/ 11 h 123"/>
                <a:gd name="T6" fmla="*/ 12 w 95"/>
                <a:gd name="T7" fmla="*/ 11 h 123"/>
                <a:gd name="T8" fmla="*/ 12 w 95"/>
                <a:gd name="T9" fmla="*/ 54 h 123"/>
                <a:gd name="T10" fmla="*/ 88 w 95"/>
                <a:gd name="T11" fmla="*/ 54 h 123"/>
                <a:gd name="T12" fmla="*/ 88 w 95"/>
                <a:gd name="T13" fmla="*/ 66 h 123"/>
                <a:gd name="T14" fmla="*/ 12 w 95"/>
                <a:gd name="T15" fmla="*/ 66 h 123"/>
                <a:gd name="T16" fmla="*/ 12 w 95"/>
                <a:gd name="T17" fmla="*/ 111 h 123"/>
                <a:gd name="T18" fmla="*/ 95 w 95"/>
                <a:gd name="T19" fmla="*/ 111 h 123"/>
                <a:gd name="T20" fmla="*/ 95 w 95"/>
                <a:gd name="T21" fmla="*/ 123 h 123"/>
                <a:gd name="T22" fmla="*/ 0 w 95"/>
                <a:gd name="T23" fmla="*/ 123 h 123"/>
                <a:gd name="T24" fmla="*/ 0 w 9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1" name="Freeform 32"/>
            <p:cNvSpPr>
              <a:spLocks noEditPoints="1"/>
            </p:cNvSpPr>
            <p:nvPr/>
          </p:nvSpPr>
          <p:spPr bwMode="auto">
            <a:xfrm>
              <a:off x="6812" y="3374"/>
              <a:ext cx="25" cy="38"/>
            </a:xfrm>
            <a:custGeom>
              <a:avLst/>
              <a:gdLst>
                <a:gd name="T0" fmla="*/ 78 w 108"/>
                <a:gd name="T1" fmla="*/ 0 h 161"/>
                <a:gd name="T2" fmla="*/ 92 w 108"/>
                <a:gd name="T3" fmla="*/ 0 h 161"/>
                <a:gd name="T4" fmla="*/ 68 w 108"/>
                <a:gd name="T5" fmla="*/ 25 h 161"/>
                <a:gd name="T6" fmla="*/ 54 w 108"/>
                <a:gd name="T7" fmla="*/ 25 h 161"/>
                <a:gd name="T8" fmla="*/ 30 w 108"/>
                <a:gd name="T9" fmla="*/ 0 h 161"/>
                <a:gd name="T10" fmla="*/ 43 w 108"/>
                <a:gd name="T11" fmla="*/ 0 h 161"/>
                <a:gd name="T12" fmla="*/ 61 w 108"/>
                <a:gd name="T13" fmla="*/ 18 h 161"/>
                <a:gd name="T14" fmla="*/ 78 w 108"/>
                <a:gd name="T15" fmla="*/ 0 h 161"/>
                <a:gd name="T16" fmla="*/ 0 w 108"/>
                <a:gd name="T17" fmla="*/ 149 h 161"/>
                <a:gd name="T18" fmla="*/ 91 w 108"/>
                <a:gd name="T19" fmla="*/ 49 h 161"/>
                <a:gd name="T20" fmla="*/ 4 w 108"/>
                <a:gd name="T21" fmla="*/ 49 h 161"/>
                <a:gd name="T22" fmla="*/ 4 w 108"/>
                <a:gd name="T23" fmla="*/ 38 h 161"/>
                <a:gd name="T24" fmla="*/ 108 w 108"/>
                <a:gd name="T25" fmla="*/ 38 h 161"/>
                <a:gd name="T26" fmla="*/ 108 w 108"/>
                <a:gd name="T27" fmla="*/ 49 h 161"/>
                <a:gd name="T28" fmla="*/ 15 w 108"/>
                <a:gd name="T29" fmla="*/ 149 h 161"/>
                <a:gd name="T30" fmla="*/ 108 w 108"/>
                <a:gd name="T31" fmla="*/ 149 h 161"/>
                <a:gd name="T32" fmla="*/ 108 w 108"/>
                <a:gd name="T33" fmla="*/ 161 h 161"/>
                <a:gd name="T34" fmla="*/ 0 w 108"/>
                <a:gd name="T35" fmla="*/ 161 h 161"/>
                <a:gd name="T36" fmla="*/ 0 w 108"/>
                <a:gd name="T37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61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6845" y="3383"/>
              <a:ext cx="22" cy="29"/>
            </a:xfrm>
            <a:custGeom>
              <a:avLst/>
              <a:gdLst>
                <a:gd name="T0" fmla="*/ 0 w 95"/>
                <a:gd name="T1" fmla="*/ 0 h 123"/>
                <a:gd name="T2" fmla="*/ 95 w 95"/>
                <a:gd name="T3" fmla="*/ 0 h 123"/>
                <a:gd name="T4" fmla="*/ 95 w 95"/>
                <a:gd name="T5" fmla="*/ 11 h 123"/>
                <a:gd name="T6" fmla="*/ 12 w 95"/>
                <a:gd name="T7" fmla="*/ 11 h 123"/>
                <a:gd name="T8" fmla="*/ 12 w 95"/>
                <a:gd name="T9" fmla="*/ 54 h 123"/>
                <a:gd name="T10" fmla="*/ 88 w 95"/>
                <a:gd name="T11" fmla="*/ 54 h 123"/>
                <a:gd name="T12" fmla="*/ 88 w 95"/>
                <a:gd name="T13" fmla="*/ 66 h 123"/>
                <a:gd name="T14" fmla="*/ 12 w 95"/>
                <a:gd name="T15" fmla="*/ 66 h 123"/>
                <a:gd name="T16" fmla="*/ 12 w 95"/>
                <a:gd name="T17" fmla="*/ 111 h 123"/>
                <a:gd name="T18" fmla="*/ 95 w 95"/>
                <a:gd name="T19" fmla="*/ 111 h 123"/>
                <a:gd name="T20" fmla="*/ 95 w 95"/>
                <a:gd name="T21" fmla="*/ 123 h 123"/>
                <a:gd name="T22" fmla="*/ 0 w 95"/>
                <a:gd name="T23" fmla="*/ 123 h 123"/>
                <a:gd name="T24" fmla="*/ 0 w 9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6888" y="3383"/>
              <a:ext cx="29" cy="29"/>
            </a:xfrm>
            <a:custGeom>
              <a:avLst/>
              <a:gdLst>
                <a:gd name="T0" fmla="*/ 92 w 127"/>
                <a:gd name="T1" fmla="*/ 73 h 123"/>
                <a:gd name="T2" fmla="*/ 64 w 127"/>
                <a:gd name="T3" fmla="*/ 10 h 123"/>
                <a:gd name="T4" fmla="*/ 35 w 127"/>
                <a:gd name="T5" fmla="*/ 73 h 123"/>
                <a:gd name="T6" fmla="*/ 92 w 127"/>
                <a:gd name="T7" fmla="*/ 73 h 123"/>
                <a:gd name="T8" fmla="*/ 57 w 127"/>
                <a:gd name="T9" fmla="*/ 0 h 123"/>
                <a:gd name="T10" fmla="*/ 71 w 127"/>
                <a:gd name="T11" fmla="*/ 0 h 123"/>
                <a:gd name="T12" fmla="*/ 127 w 127"/>
                <a:gd name="T13" fmla="*/ 123 h 123"/>
                <a:gd name="T14" fmla="*/ 115 w 127"/>
                <a:gd name="T15" fmla="*/ 123 h 123"/>
                <a:gd name="T16" fmla="*/ 98 w 127"/>
                <a:gd name="T17" fmla="*/ 85 h 123"/>
                <a:gd name="T18" fmla="*/ 30 w 127"/>
                <a:gd name="T19" fmla="*/ 85 h 123"/>
                <a:gd name="T20" fmla="*/ 13 w 127"/>
                <a:gd name="T21" fmla="*/ 123 h 123"/>
                <a:gd name="T22" fmla="*/ 0 w 127"/>
                <a:gd name="T23" fmla="*/ 123 h 123"/>
                <a:gd name="T24" fmla="*/ 57 w 127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3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6936" y="3383"/>
              <a:ext cx="25" cy="29"/>
            </a:xfrm>
            <a:custGeom>
              <a:avLst/>
              <a:gdLst>
                <a:gd name="T0" fmla="*/ 48 w 108"/>
                <a:gd name="T1" fmla="*/ 11 h 123"/>
                <a:gd name="T2" fmla="*/ 0 w 108"/>
                <a:gd name="T3" fmla="*/ 11 h 123"/>
                <a:gd name="T4" fmla="*/ 0 w 108"/>
                <a:gd name="T5" fmla="*/ 0 h 123"/>
                <a:gd name="T6" fmla="*/ 108 w 108"/>
                <a:gd name="T7" fmla="*/ 0 h 123"/>
                <a:gd name="T8" fmla="*/ 108 w 108"/>
                <a:gd name="T9" fmla="*/ 11 h 123"/>
                <a:gd name="T10" fmla="*/ 60 w 108"/>
                <a:gd name="T11" fmla="*/ 11 h 123"/>
                <a:gd name="T12" fmla="*/ 60 w 108"/>
                <a:gd name="T13" fmla="*/ 123 h 123"/>
                <a:gd name="T14" fmla="*/ 48 w 108"/>
                <a:gd name="T15" fmla="*/ 123 h 123"/>
                <a:gd name="T16" fmla="*/ 48 w 108"/>
                <a:gd name="T17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3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5" name="Freeform 36"/>
            <p:cNvSpPr>
              <a:spLocks noEditPoints="1"/>
            </p:cNvSpPr>
            <p:nvPr/>
          </p:nvSpPr>
          <p:spPr bwMode="auto">
            <a:xfrm>
              <a:off x="6967" y="3374"/>
              <a:ext cx="22" cy="38"/>
            </a:xfrm>
            <a:custGeom>
              <a:avLst/>
              <a:gdLst>
                <a:gd name="T0" fmla="*/ 66 w 95"/>
                <a:gd name="T1" fmla="*/ 0 h 161"/>
                <a:gd name="T2" fmla="*/ 80 w 95"/>
                <a:gd name="T3" fmla="*/ 0 h 161"/>
                <a:gd name="T4" fmla="*/ 56 w 95"/>
                <a:gd name="T5" fmla="*/ 25 h 161"/>
                <a:gd name="T6" fmla="*/ 42 w 95"/>
                <a:gd name="T7" fmla="*/ 25 h 161"/>
                <a:gd name="T8" fmla="*/ 18 w 95"/>
                <a:gd name="T9" fmla="*/ 0 h 161"/>
                <a:gd name="T10" fmla="*/ 31 w 95"/>
                <a:gd name="T11" fmla="*/ 0 h 161"/>
                <a:gd name="T12" fmla="*/ 49 w 95"/>
                <a:gd name="T13" fmla="*/ 18 h 161"/>
                <a:gd name="T14" fmla="*/ 66 w 95"/>
                <a:gd name="T15" fmla="*/ 0 h 161"/>
                <a:gd name="T16" fmla="*/ 0 w 95"/>
                <a:gd name="T17" fmla="*/ 38 h 161"/>
                <a:gd name="T18" fmla="*/ 95 w 95"/>
                <a:gd name="T19" fmla="*/ 38 h 161"/>
                <a:gd name="T20" fmla="*/ 95 w 95"/>
                <a:gd name="T21" fmla="*/ 49 h 161"/>
                <a:gd name="T22" fmla="*/ 13 w 95"/>
                <a:gd name="T23" fmla="*/ 49 h 161"/>
                <a:gd name="T24" fmla="*/ 13 w 95"/>
                <a:gd name="T25" fmla="*/ 92 h 161"/>
                <a:gd name="T26" fmla="*/ 89 w 95"/>
                <a:gd name="T27" fmla="*/ 92 h 161"/>
                <a:gd name="T28" fmla="*/ 89 w 95"/>
                <a:gd name="T29" fmla="*/ 104 h 161"/>
                <a:gd name="T30" fmla="*/ 13 w 95"/>
                <a:gd name="T31" fmla="*/ 104 h 161"/>
                <a:gd name="T32" fmla="*/ 13 w 95"/>
                <a:gd name="T33" fmla="*/ 149 h 161"/>
                <a:gd name="T34" fmla="*/ 95 w 95"/>
                <a:gd name="T35" fmla="*/ 149 h 161"/>
                <a:gd name="T36" fmla="*/ 95 w 95"/>
                <a:gd name="T37" fmla="*/ 161 h 161"/>
                <a:gd name="T38" fmla="*/ 0 w 95"/>
                <a:gd name="T39" fmla="*/ 161 h 161"/>
                <a:gd name="T40" fmla="*/ 0 w 95"/>
                <a:gd name="T41" fmla="*/ 3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161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6998" y="3383"/>
              <a:ext cx="20" cy="29"/>
            </a:xfrm>
            <a:custGeom>
              <a:avLst/>
              <a:gdLst>
                <a:gd name="T0" fmla="*/ 0 w 90"/>
                <a:gd name="T1" fmla="*/ 0 h 123"/>
                <a:gd name="T2" fmla="*/ 12 w 90"/>
                <a:gd name="T3" fmla="*/ 0 h 123"/>
                <a:gd name="T4" fmla="*/ 12 w 90"/>
                <a:gd name="T5" fmla="*/ 111 h 123"/>
                <a:gd name="T6" fmla="*/ 90 w 90"/>
                <a:gd name="T7" fmla="*/ 111 h 123"/>
                <a:gd name="T8" fmla="*/ 90 w 90"/>
                <a:gd name="T9" fmla="*/ 123 h 123"/>
                <a:gd name="T10" fmla="*/ 0 w 90"/>
                <a:gd name="T11" fmla="*/ 123 h 123"/>
                <a:gd name="T12" fmla="*/ 0 w 90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23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7" name="Freeform 38"/>
            <p:cNvSpPr>
              <a:spLocks noEditPoints="1"/>
            </p:cNvSpPr>
            <p:nvPr/>
          </p:nvSpPr>
          <p:spPr bwMode="auto">
            <a:xfrm>
              <a:off x="7021" y="3382"/>
              <a:ext cx="30" cy="31"/>
            </a:xfrm>
            <a:custGeom>
              <a:avLst/>
              <a:gdLst>
                <a:gd name="T0" fmla="*/ 117 w 130"/>
                <a:gd name="T1" fmla="*/ 65 h 130"/>
                <a:gd name="T2" fmla="*/ 65 w 130"/>
                <a:gd name="T3" fmla="*/ 12 h 130"/>
                <a:gd name="T4" fmla="*/ 13 w 130"/>
                <a:gd name="T5" fmla="*/ 65 h 130"/>
                <a:gd name="T6" fmla="*/ 65 w 130"/>
                <a:gd name="T7" fmla="*/ 118 h 130"/>
                <a:gd name="T8" fmla="*/ 117 w 130"/>
                <a:gd name="T9" fmla="*/ 65 h 130"/>
                <a:gd name="T10" fmla="*/ 65 w 130"/>
                <a:gd name="T11" fmla="*/ 130 h 130"/>
                <a:gd name="T12" fmla="*/ 0 w 130"/>
                <a:gd name="T13" fmla="*/ 65 h 130"/>
                <a:gd name="T14" fmla="*/ 65 w 130"/>
                <a:gd name="T15" fmla="*/ 0 h 130"/>
                <a:gd name="T16" fmla="*/ 130 w 130"/>
                <a:gd name="T17" fmla="*/ 65 h 130"/>
                <a:gd name="T18" fmla="*/ 65 w 130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3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7056" y="3383"/>
              <a:ext cx="29" cy="29"/>
            </a:xfrm>
            <a:custGeom>
              <a:avLst/>
              <a:gdLst>
                <a:gd name="T0" fmla="*/ 0 w 126"/>
                <a:gd name="T1" fmla="*/ 0 h 123"/>
                <a:gd name="T2" fmla="*/ 13 w 126"/>
                <a:gd name="T3" fmla="*/ 0 h 123"/>
                <a:gd name="T4" fmla="*/ 63 w 126"/>
                <a:gd name="T5" fmla="*/ 112 h 123"/>
                <a:gd name="T6" fmla="*/ 112 w 126"/>
                <a:gd name="T7" fmla="*/ 0 h 123"/>
                <a:gd name="T8" fmla="*/ 126 w 126"/>
                <a:gd name="T9" fmla="*/ 0 h 123"/>
                <a:gd name="T10" fmla="*/ 71 w 126"/>
                <a:gd name="T11" fmla="*/ 123 h 123"/>
                <a:gd name="T12" fmla="*/ 55 w 126"/>
                <a:gd name="T13" fmla="*/ 123 h 123"/>
                <a:gd name="T14" fmla="*/ 0 w 126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" h="123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49" name="Freeform 40"/>
            <p:cNvSpPr>
              <a:spLocks noEditPoints="1"/>
            </p:cNvSpPr>
            <p:nvPr/>
          </p:nvSpPr>
          <p:spPr bwMode="auto">
            <a:xfrm>
              <a:off x="7088" y="3374"/>
              <a:ext cx="27" cy="38"/>
            </a:xfrm>
            <a:custGeom>
              <a:avLst/>
              <a:gdLst>
                <a:gd name="T0" fmla="*/ 71 w 118"/>
                <a:gd name="T1" fmla="*/ 0 h 161"/>
                <a:gd name="T2" fmla="*/ 86 w 118"/>
                <a:gd name="T3" fmla="*/ 0 h 161"/>
                <a:gd name="T4" fmla="*/ 66 w 118"/>
                <a:gd name="T5" fmla="*/ 25 h 161"/>
                <a:gd name="T6" fmla="*/ 56 w 118"/>
                <a:gd name="T7" fmla="*/ 25 h 161"/>
                <a:gd name="T8" fmla="*/ 71 w 118"/>
                <a:gd name="T9" fmla="*/ 0 h 161"/>
                <a:gd name="T10" fmla="*/ 53 w 118"/>
                <a:gd name="T11" fmla="*/ 108 h 161"/>
                <a:gd name="T12" fmla="*/ 0 w 118"/>
                <a:gd name="T13" fmla="*/ 38 h 161"/>
                <a:gd name="T14" fmla="*/ 15 w 118"/>
                <a:gd name="T15" fmla="*/ 38 h 161"/>
                <a:gd name="T16" fmla="*/ 59 w 118"/>
                <a:gd name="T17" fmla="*/ 98 h 161"/>
                <a:gd name="T18" fmla="*/ 103 w 118"/>
                <a:gd name="T19" fmla="*/ 38 h 161"/>
                <a:gd name="T20" fmla="*/ 118 w 118"/>
                <a:gd name="T21" fmla="*/ 38 h 161"/>
                <a:gd name="T22" fmla="*/ 65 w 118"/>
                <a:gd name="T23" fmla="*/ 108 h 161"/>
                <a:gd name="T24" fmla="*/ 65 w 118"/>
                <a:gd name="T25" fmla="*/ 161 h 161"/>
                <a:gd name="T26" fmla="*/ 53 w 118"/>
                <a:gd name="T27" fmla="*/ 161 h 161"/>
                <a:gd name="T28" fmla="*/ 53 w 118"/>
                <a:gd name="T29" fmla="*/ 10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61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0" name="Freeform 41"/>
            <p:cNvSpPr>
              <a:spLocks/>
            </p:cNvSpPr>
            <p:nvPr/>
          </p:nvSpPr>
          <p:spPr bwMode="auto">
            <a:xfrm>
              <a:off x="7121" y="3382"/>
              <a:ext cx="29" cy="31"/>
            </a:xfrm>
            <a:custGeom>
              <a:avLst/>
              <a:gdLst>
                <a:gd name="T0" fmla="*/ 64 w 124"/>
                <a:gd name="T1" fmla="*/ 12 h 130"/>
                <a:gd name="T2" fmla="*/ 12 w 124"/>
                <a:gd name="T3" fmla="*/ 65 h 130"/>
                <a:gd name="T4" fmla="*/ 62 w 124"/>
                <a:gd name="T5" fmla="*/ 118 h 130"/>
                <a:gd name="T6" fmla="*/ 111 w 124"/>
                <a:gd name="T7" fmla="*/ 81 h 130"/>
                <a:gd name="T8" fmla="*/ 124 w 124"/>
                <a:gd name="T9" fmla="*/ 81 h 130"/>
                <a:gd name="T10" fmla="*/ 62 w 124"/>
                <a:gd name="T11" fmla="*/ 130 h 130"/>
                <a:gd name="T12" fmla="*/ 0 w 124"/>
                <a:gd name="T13" fmla="*/ 65 h 130"/>
                <a:gd name="T14" fmla="*/ 65 w 124"/>
                <a:gd name="T15" fmla="*/ 0 h 130"/>
                <a:gd name="T16" fmla="*/ 122 w 124"/>
                <a:gd name="T17" fmla="*/ 44 h 130"/>
                <a:gd name="T18" fmla="*/ 109 w 124"/>
                <a:gd name="T19" fmla="*/ 44 h 130"/>
                <a:gd name="T20" fmla="*/ 64 w 124"/>
                <a:gd name="T21" fmla="*/ 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3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1" name="Freeform 42"/>
            <p:cNvSpPr>
              <a:spLocks/>
            </p:cNvSpPr>
            <p:nvPr/>
          </p:nvSpPr>
          <p:spPr bwMode="auto">
            <a:xfrm>
              <a:off x="7157" y="3383"/>
              <a:ext cx="24" cy="29"/>
            </a:xfrm>
            <a:custGeom>
              <a:avLst/>
              <a:gdLst>
                <a:gd name="T0" fmla="*/ 0 w 105"/>
                <a:gd name="T1" fmla="*/ 0 h 123"/>
                <a:gd name="T2" fmla="*/ 12 w 105"/>
                <a:gd name="T3" fmla="*/ 0 h 123"/>
                <a:gd name="T4" fmla="*/ 12 w 105"/>
                <a:gd name="T5" fmla="*/ 51 h 123"/>
                <a:gd name="T6" fmla="*/ 93 w 105"/>
                <a:gd name="T7" fmla="*/ 51 h 123"/>
                <a:gd name="T8" fmla="*/ 93 w 105"/>
                <a:gd name="T9" fmla="*/ 0 h 123"/>
                <a:gd name="T10" fmla="*/ 105 w 105"/>
                <a:gd name="T11" fmla="*/ 0 h 123"/>
                <a:gd name="T12" fmla="*/ 105 w 105"/>
                <a:gd name="T13" fmla="*/ 123 h 123"/>
                <a:gd name="T14" fmla="*/ 93 w 105"/>
                <a:gd name="T15" fmla="*/ 123 h 123"/>
                <a:gd name="T16" fmla="*/ 93 w 105"/>
                <a:gd name="T17" fmla="*/ 63 h 123"/>
                <a:gd name="T18" fmla="*/ 12 w 105"/>
                <a:gd name="T19" fmla="*/ 63 h 123"/>
                <a:gd name="T20" fmla="*/ 12 w 105"/>
                <a:gd name="T21" fmla="*/ 123 h 123"/>
                <a:gd name="T22" fmla="*/ 0 w 105"/>
                <a:gd name="T23" fmla="*/ 123 h 123"/>
                <a:gd name="T24" fmla="*/ 0 w 10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3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2" name="Freeform 43"/>
            <p:cNvSpPr>
              <a:spLocks noEditPoints="1"/>
            </p:cNvSpPr>
            <p:nvPr/>
          </p:nvSpPr>
          <p:spPr bwMode="auto">
            <a:xfrm>
              <a:off x="7190" y="3382"/>
              <a:ext cx="30" cy="31"/>
            </a:xfrm>
            <a:custGeom>
              <a:avLst/>
              <a:gdLst>
                <a:gd name="T0" fmla="*/ 117 w 130"/>
                <a:gd name="T1" fmla="*/ 65 h 130"/>
                <a:gd name="T2" fmla="*/ 65 w 130"/>
                <a:gd name="T3" fmla="*/ 12 h 130"/>
                <a:gd name="T4" fmla="*/ 13 w 130"/>
                <a:gd name="T5" fmla="*/ 65 h 130"/>
                <a:gd name="T6" fmla="*/ 65 w 130"/>
                <a:gd name="T7" fmla="*/ 118 h 130"/>
                <a:gd name="T8" fmla="*/ 117 w 130"/>
                <a:gd name="T9" fmla="*/ 65 h 130"/>
                <a:gd name="T10" fmla="*/ 65 w 130"/>
                <a:gd name="T11" fmla="*/ 130 h 130"/>
                <a:gd name="T12" fmla="*/ 0 w 130"/>
                <a:gd name="T13" fmla="*/ 65 h 130"/>
                <a:gd name="T14" fmla="*/ 65 w 130"/>
                <a:gd name="T15" fmla="*/ 0 h 130"/>
                <a:gd name="T16" fmla="*/ 130 w 130"/>
                <a:gd name="T17" fmla="*/ 65 h 130"/>
                <a:gd name="T18" fmla="*/ 65 w 130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3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7224" y="3383"/>
              <a:ext cx="29" cy="29"/>
            </a:xfrm>
            <a:custGeom>
              <a:avLst/>
              <a:gdLst>
                <a:gd name="T0" fmla="*/ 0 w 126"/>
                <a:gd name="T1" fmla="*/ 0 h 123"/>
                <a:gd name="T2" fmla="*/ 13 w 126"/>
                <a:gd name="T3" fmla="*/ 0 h 123"/>
                <a:gd name="T4" fmla="*/ 63 w 126"/>
                <a:gd name="T5" fmla="*/ 112 h 123"/>
                <a:gd name="T6" fmla="*/ 113 w 126"/>
                <a:gd name="T7" fmla="*/ 0 h 123"/>
                <a:gd name="T8" fmla="*/ 126 w 126"/>
                <a:gd name="T9" fmla="*/ 0 h 123"/>
                <a:gd name="T10" fmla="*/ 71 w 126"/>
                <a:gd name="T11" fmla="*/ 123 h 123"/>
                <a:gd name="T12" fmla="*/ 55 w 126"/>
                <a:gd name="T13" fmla="*/ 123 h 123"/>
                <a:gd name="T14" fmla="*/ 0 w 126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" h="123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4" name="Freeform 45"/>
            <p:cNvSpPr>
              <a:spLocks/>
            </p:cNvSpPr>
            <p:nvPr/>
          </p:nvSpPr>
          <p:spPr bwMode="auto">
            <a:xfrm>
              <a:off x="7257" y="3383"/>
              <a:ext cx="27" cy="29"/>
            </a:xfrm>
            <a:custGeom>
              <a:avLst/>
              <a:gdLst>
                <a:gd name="T0" fmla="*/ 53 w 118"/>
                <a:gd name="T1" fmla="*/ 70 h 123"/>
                <a:gd name="T2" fmla="*/ 0 w 118"/>
                <a:gd name="T3" fmla="*/ 0 h 123"/>
                <a:gd name="T4" fmla="*/ 15 w 118"/>
                <a:gd name="T5" fmla="*/ 0 h 123"/>
                <a:gd name="T6" fmla="*/ 59 w 118"/>
                <a:gd name="T7" fmla="*/ 60 h 123"/>
                <a:gd name="T8" fmla="*/ 103 w 118"/>
                <a:gd name="T9" fmla="*/ 0 h 123"/>
                <a:gd name="T10" fmla="*/ 118 w 118"/>
                <a:gd name="T11" fmla="*/ 0 h 123"/>
                <a:gd name="T12" fmla="*/ 65 w 118"/>
                <a:gd name="T13" fmla="*/ 70 h 123"/>
                <a:gd name="T14" fmla="*/ 65 w 118"/>
                <a:gd name="T15" fmla="*/ 123 h 123"/>
                <a:gd name="T16" fmla="*/ 53 w 118"/>
                <a:gd name="T17" fmla="*/ 123 h 123"/>
                <a:gd name="T18" fmla="*/ 53 w 118"/>
                <a:gd name="T19" fmla="*/ 7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23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5" name="Rectangle 46"/>
            <p:cNvSpPr>
              <a:spLocks noChangeArrowheads="1"/>
            </p:cNvSpPr>
            <p:nvPr/>
          </p:nvSpPr>
          <p:spPr bwMode="auto"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6" name="Rectangle 47"/>
            <p:cNvSpPr>
              <a:spLocks noChangeArrowheads="1"/>
            </p:cNvSpPr>
            <p:nvPr/>
          </p:nvSpPr>
          <p:spPr bwMode="auto"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7" name="Freeform 48"/>
            <p:cNvSpPr>
              <a:spLocks/>
            </p:cNvSpPr>
            <p:nvPr/>
          </p:nvSpPr>
          <p:spPr bwMode="auto">
            <a:xfrm>
              <a:off x="4487" y="3091"/>
              <a:ext cx="40" cy="39"/>
            </a:xfrm>
            <a:custGeom>
              <a:avLst/>
              <a:gdLst>
                <a:gd name="T0" fmla="*/ 33 w 174"/>
                <a:gd name="T1" fmla="*/ 166 h 166"/>
                <a:gd name="T2" fmla="*/ 87 w 174"/>
                <a:gd name="T3" fmla="*/ 127 h 166"/>
                <a:gd name="T4" fmla="*/ 140 w 174"/>
                <a:gd name="T5" fmla="*/ 166 h 166"/>
                <a:gd name="T6" fmla="*/ 120 w 174"/>
                <a:gd name="T7" fmla="*/ 103 h 166"/>
                <a:gd name="T8" fmla="*/ 174 w 174"/>
                <a:gd name="T9" fmla="*/ 64 h 166"/>
                <a:gd name="T10" fmla="*/ 107 w 174"/>
                <a:gd name="T11" fmla="*/ 64 h 166"/>
                <a:gd name="T12" fmla="*/ 87 w 174"/>
                <a:gd name="T13" fmla="*/ 0 h 166"/>
                <a:gd name="T14" fmla="*/ 66 w 174"/>
                <a:gd name="T15" fmla="*/ 64 h 166"/>
                <a:gd name="T16" fmla="*/ 0 w 174"/>
                <a:gd name="T17" fmla="*/ 64 h 166"/>
                <a:gd name="T18" fmla="*/ 54 w 174"/>
                <a:gd name="T19" fmla="*/ 103 h 166"/>
                <a:gd name="T20" fmla="*/ 33 w 174"/>
                <a:gd name="T2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8" name="Freeform 49"/>
            <p:cNvSpPr>
              <a:spLocks/>
            </p:cNvSpPr>
            <p:nvPr/>
          </p:nvSpPr>
          <p:spPr bwMode="auto">
            <a:xfrm>
              <a:off x="4423" y="3108"/>
              <a:ext cx="40" cy="39"/>
            </a:xfrm>
            <a:custGeom>
              <a:avLst/>
              <a:gdLst>
                <a:gd name="T0" fmla="*/ 34 w 175"/>
                <a:gd name="T1" fmla="*/ 166 h 166"/>
                <a:gd name="T2" fmla="*/ 87 w 175"/>
                <a:gd name="T3" fmla="*/ 127 h 166"/>
                <a:gd name="T4" fmla="*/ 141 w 175"/>
                <a:gd name="T5" fmla="*/ 166 h 166"/>
                <a:gd name="T6" fmla="*/ 120 w 175"/>
                <a:gd name="T7" fmla="*/ 103 h 166"/>
                <a:gd name="T8" fmla="*/ 175 w 175"/>
                <a:gd name="T9" fmla="*/ 64 h 166"/>
                <a:gd name="T10" fmla="*/ 108 w 175"/>
                <a:gd name="T11" fmla="*/ 64 h 166"/>
                <a:gd name="T12" fmla="*/ 87 w 175"/>
                <a:gd name="T13" fmla="*/ 0 h 166"/>
                <a:gd name="T14" fmla="*/ 67 w 175"/>
                <a:gd name="T15" fmla="*/ 64 h 166"/>
                <a:gd name="T16" fmla="*/ 0 w 175"/>
                <a:gd name="T17" fmla="*/ 64 h 166"/>
                <a:gd name="T18" fmla="*/ 54 w 175"/>
                <a:gd name="T19" fmla="*/ 103 h 166"/>
                <a:gd name="T20" fmla="*/ 34 w 175"/>
                <a:gd name="T2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4377" y="3156"/>
              <a:ext cx="40" cy="39"/>
            </a:xfrm>
            <a:custGeom>
              <a:avLst/>
              <a:gdLst>
                <a:gd name="T0" fmla="*/ 88 w 175"/>
                <a:gd name="T1" fmla="*/ 0 h 166"/>
                <a:gd name="T2" fmla="*/ 67 w 175"/>
                <a:gd name="T3" fmla="*/ 64 h 166"/>
                <a:gd name="T4" fmla="*/ 0 w 175"/>
                <a:gd name="T5" fmla="*/ 64 h 166"/>
                <a:gd name="T6" fmla="*/ 55 w 175"/>
                <a:gd name="T7" fmla="*/ 103 h 166"/>
                <a:gd name="T8" fmla="*/ 34 w 175"/>
                <a:gd name="T9" fmla="*/ 166 h 166"/>
                <a:gd name="T10" fmla="*/ 88 w 175"/>
                <a:gd name="T11" fmla="*/ 127 h 166"/>
                <a:gd name="T12" fmla="*/ 141 w 175"/>
                <a:gd name="T13" fmla="*/ 166 h 166"/>
                <a:gd name="T14" fmla="*/ 121 w 175"/>
                <a:gd name="T15" fmla="*/ 103 h 166"/>
                <a:gd name="T16" fmla="*/ 175 w 175"/>
                <a:gd name="T17" fmla="*/ 64 h 166"/>
                <a:gd name="T18" fmla="*/ 108 w 175"/>
                <a:gd name="T19" fmla="*/ 64 h 166"/>
                <a:gd name="T20" fmla="*/ 88 w 175"/>
                <a:gd name="T2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4360" y="3221"/>
              <a:ext cx="40" cy="38"/>
            </a:xfrm>
            <a:custGeom>
              <a:avLst/>
              <a:gdLst>
                <a:gd name="T0" fmla="*/ 88 w 175"/>
                <a:gd name="T1" fmla="*/ 127 h 166"/>
                <a:gd name="T2" fmla="*/ 141 w 175"/>
                <a:gd name="T3" fmla="*/ 166 h 166"/>
                <a:gd name="T4" fmla="*/ 121 w 175"/>
                <a:gd name="T5" fmla="*/ 102 h 166"/>
                <a:gd name="T6" fmla="*/ 175 w 175"/>
                <a:gd name="T7" fmla="*/ 63 h 166"/>
                <a:gd name="T8" fmla="*/ 108 w 175"/>
                <a:gd name="T9" fmla="*/ 63 h 166"/>
                <a:gd name="T10" fmla="*/ 88 w 175"/>
                <a:gd name="T11" fmla="*/ 0 h 166"/>
                <a:gd name="T12" fmla="*/ 67 w 175"/>
                <a:gd name="T13" fmla="*/ 64 h 166"/>
                <a:gd name="T14" fmla="*/ 0 w 175"/>
                <a:gd name="T15" fmla="*/ 63 h 166"/>
                <a:gd name="T16" fmla="*/ 54 w 175"/>
                <a:gd name="T17" fmla="*/ 102 h 166"/>
                <a:gd name="T18" fmla="*/ 34 w 175"/>
                <a:gd name="T19" fmla="*/ 166 h 166"/>
                <a:gd name="T20" fmla="*/ 88 w 175"/>
                <a:gd name="T21" fmla="*/ 12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1" name="Freeform 52"/>
            <p:cNvSpPr>
              <a:spLocks/>
            </p:cNvSpPr>
            <p:nvPr/>
          </p:nvSpPr>
          <p:spPr bwMode="auto">
            <a:xfrm>
              <a:off x="4377" y="3285"/>
              <a:ext cx="40" cy="39"/>
            </a:xfrm>
            <a:custGeom>
              <a:avLst/>
              <a:gdLst>
                <a:gd name="T0" fmla="*/ 108 w 175"/>
                <a:gd name="T1" fmla="*/ 64 h 166"/>
                <a:gd name="T2" fmla="*/ 88 w 175"/>
                <a:gd name="T3" fmla="*/ 0 h 166"/>
                <a:gd name="T4" fmla="*/ 67 w 175"/>
                <a:gd name="T5" fmla="*/ 64 h 166"/>
                <a:gd name="T6" fmla="*/ 0 w 175"/>
                <a:gd name="T7" fmla="*/ 64 h 166"/>
                <a:gd name="T8" fmla="*/ 55 w 175"/>
                <a:gd name="T9" fmla="*/ 103 h 166"/>
                <a:gd name="T10" fmla="*/ 34 w 175"/>
                <a:gd name="T11" fmla="*/ 166 h 166"/>
                <a:gd name="T12" fmla="*/ 88 w 175"/>
                <a:gd name="T13" fmla="*/ 127 h 166"/>
                <a:gd name="T14" fmla="*/ 141 w 175"/>
                <a:gd name="T15" fmla="*/ 166 h 166"/>
                <a:gd name="T16" fmla="*/ 121 w 175"/>
                <a:gd name="T17" fmla="*/ 103 h 166"/>
                <a:gd name="T18" fmla="*/ 175 w 175"/>
                <a:gd name="T19" fmla="*/ 64 h 166"/>
                <a:gd name="T20" fmla="*/ 108 w 175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2" name="Freeform 53"/>
            <p:cNvSpPr>
              <a:spLocks/>
            </p:cNvSpPr>
            <p:nvPr/>
          </p:nvSpPr>
          <p:spPr bwMode="auto">
            <a:xfrm>
              <a:off x="4423" y="3333"/>
              <a:ext cx="40" cy="39"/>
            </a:xfrm>
            <a:custGeom>
              <a:avLst/>
              <a:gdLst>
                <a:gd name="T0" fmla="*/ 108 w 175"/>
                <a:gd name="T1" fmla="*/ 63 h 166"/>
                <a:gd name="T2" fmla="*/ 88 w 175"/>
                <a:gd name="T3" fmla="*/ 0 h 166"/>
                <a:gd name="T4" fmla="*/ 67 w 175"/>
                <a:gd name="T5" fmla="*/ 64 h 166"/>
                <a:gd name="T6" fmla="*/ 0 w 175"/>
                <a:gd name="T7" fmla="*/ 63 h 166"/>
                <a:gd name="T8" fmla="*/ 55 w 175"/>
                <a:gd name="T9" fmla="*/ 102 h 166"/>
                <a:gd name="T10" fmla="*/ 34 w 175"/>
                <a:gd name="T11" fmla="*/ 166 h 166"/>
                <a:gd name="T12" fmla="*/ 88 w 175"/>
                <a:gd name="T13" fmla="*/ 127 h 166"/>
                <a:gd name="T14" fmla="*/ 141 w 175"/>
                <a:gd name="T15" fmla="*/ 166 h 166"/>
                <a:gd name="T16" fmla="*/ 121 w 175"/>
                <a:gd name="T17" fmla="*/ 102 h 166"/>
                <a:gd name="T18" fmla="*/ 175 w 175"/>
                <a:gd name="T19" fmla="*/ 63 h 166"/>
                <a:gd name="T20" fmla="*/ 108 w 175"/>
                <a:gd name="T21" fmla="*/ 6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3" name="Freeform 54"/>
            <p:cNvSpPr>
              <a:spLocks/>
            </p:cNvSpPr>
            <p:nvPr/>
          </p:nvSpPr>
          <p:spPr bwMode="auto">
            <a:xfrm>
              <a:off x="4487" y="3350"/>
              <a:ext cx="40" cy="39"/>
            </a:xfrm>
            <a:custGeom>
              <a:avLst/>
              <a:gdLst>
                <a:gd name="T0" fmla="*/ 107 w 174"/>
                <a:gd name="T1" fmla="*/ 64 h 166"/>
                <a:gd name="T2" fmla="*/ 87 w 174"/>
                <a:gd name="T3" fmla="*/ 0 h 166"/>
                <a:gd name="T4" fmla="*/ 66 w 174"/>
                <a:gd name="T5" fmla="*/ 64 h 166"/>
                <a:gd name="T6" fmla="*/ 0 w 174"/>
                <a:gd name="T7" fmla="*/ 64 h 166"/>
                <a:gd name="T8" fmla="*/ 54 w 174"/>
                <a:gd name="T9" fmla="*/ 103 h 166"/>
                <a:gd name="T10" fmla="*/ 34 w 174"/>
                <a:gd name="T11" fmla="*/ 166 h 166"/>
                <a:gd name="T12" fmla="*/ 87 w 174"/>
                <a:gd name="T13" fmla="*/ 127 h 166"/>
                <a:gd name="T14" fmla="*/ 140 w 174"/>
                <a:gd name="T15" fmla="*/ 166 h 166"/>
                <a:gd name="T16" fmla="*/ 120 w 174"/>
                <a:gd name="T17" fmla="*/ 103 h 166"/>
                <a:gd name="T18" fmla="*/ 174 w 174"/>
                <a:gd name="T19" fmla="*/ 64 h 166"/>
                <a:gd name="T20" fmla="*/ 107 w 174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4" name="Freeform 55"/>
            <p:cNvSpPr>
              <a:spLocks/>
            </p:cNvSpPr>
            <p:nvPr/>
          </p:nvSpPr>
          <p:spPr bwMode="auto">
            <a:xfrm>
              <a:off x="4550" y="3333"/>
              <a:ext cx="40" cy="39"/>
            </a:xfrm>
            <a:custGeom>
              <a:avLst/>
              <a:gdLst>
                <a:gd name="T0" fmla="*/ 108 w 175"/>
                <a:gd name="T1" fmla="*/ 63 h 166"/>
                <a:gd name="T2" fmla="*/ 87 w 175"/>
                <a:gd name="T3" fmla="*/ 0 h 166"/>
                <a:gd name="T4" fmla="*/ 67 w 175"/>
                <a:gd name="T5" fmla="*/ 64 h 166"/>
                <a:gd name="T6" fmla="*/ 0 w 175"/>
                <a:gd name="T7" fmla="*/ 63 h 166"/>
                <a:gd name="T8" fmla="*/ 54 w 175"/>
                <a:gd name="T9" fmla="*/ 102 h 166"/>
                <a:gd name="T10" fmla="*/ 34 w 175"/>
                <a:gd name="T11" fmla="*/ 166 h 166"/>
                <a:gd name="T12" fmla="*/ 87 w 175"/>
                <a:gd name="T13" fmla="*/ 127 h 166"/>
                <a:gd name="T14" fmla="*/ 141 w 175"/>
                <a:gd name="T15" fmla="*/ 166 h 166"/>
                <a:gd name="T16" fmla="*/ 120 w 175"/>
                <a:gd name="T17" fmla="*/ 102 h 166"/>
                <a:gd name="T18" fmla="*/ 175 w 175"/>
                <a:gd name="T19" fmla="*/ 63 h 166"/>
                <a:gd name="T20" fmla="*/ 108 w 175"/>
                <a:gd name="T21" fmla="*/ 6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5" name="Freeform 56"/>
            <p:cNvSpPr>
              <a:spLocks/>
            </p:cNvSpPr>
            <p:nvPr/>
          </p:nvSpPr>
          <p:spPr bwMode="auto">
            <a:xfrm>
              <a:off x="4596" y="3285"/>
              <a:ext cx="40" cy="39"/>
            </a:xfrm>
            <a:custGeom>
              <a:avLst/>
              <a:gdLst>
                <a:gd name="T0" fmla="*/ 108 w 174"/>
                <a:gd name="T1" fmla="*/ 64 h 166"/>
                <a:gd name="T2" fmla="*/ 87 w 174"/>
                <a:gd name="T3" fmla="*/ 0 h 166"/>
                <a:gd name="T4" fmla="*/ 67 w 174"/>
                <a:gd name="T5" fmla="*/ 64 h 166"/>
                <a:gd name="T6" fmla="*/ 0 w 174"/>
                <a:gd name="T7" fmla="*/ 64 h 166"/>
                <a:gd name="T8" fmla="*/ 54 w 174"/>
                <a:gd name="T9" fmla="*/ 103 h 166"/>
                <a:gd name="T10" fmla="*/ 34 w 174"/>
                <a:gd name="T11" fmla="*/ 166 h 166"/>
                <a:gd name="T12" fmla="*/ 87 w 174"/>
                <a:gd name="T13" fmla="*/ 127 h 166"/>
                <a:gd name="T14" fmla="*/ 141 w 174"/>
                <a:gd name="T15" fmla="*/ 166 h 166"/>
                <a:gd name="T16" fmla="*/ 120 w 174"/>
                <a:gd name="T17" fmla="*/ 103 h 166"/>
                <a:gd name="T18" fmla="*/ 174 w 174"/>
                <a:gd name="T19" fmla="*/ 64 h 166"/>
                <a:gd name="T20" fmla="*/ 108 w 174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6" name="Freeform 57"/>
            <p:cNvSpPr>
              <a:spLocks/>
            </p:cNvSpPr>
            <p:nvPr/>
          </p:nvSpPr>
          <p:spPr bwMode="auto">
            <a:xfrm>
              <a:off x="4613" y="3220"/>
              <a:ext cx="40" cy="39"/>
            </a:xfrm>
            <a:custGeom>
              <a:avLst/>
              <a:gdLst>
                <a:gd name="T0" fmla="*/ 175 w 175"/>
                <a:gd name="T1" fmla="*/ 64 h 166"/>
                <a:gd name="T2" fmla="*/ 108 w 175"/>
                <a:gd name="T3" fmla="*/ 64 h 166"/>
                <a:gd name="T4" fmla="*/ 88 w 175"/>
                <a:gd name="T5" fmla="*/ 0 h 166"/>
                <a:gd name="T6" fmla="*/ 67 w 175"/>
                <a:gd name="T7" fmla="*/ 64 h 166"/>
                <a:gd name="T8" fmla="*/ 0 w 175"/>
                <a:gd name="T9" fmla="*/ 64 h 166"/>
                <a:gd name="T10" fmla="*/ 54 w 175"/>
                <a:gd name="T11" fmla="*/ 103 h 166"/>
                <a:gd name="T12" fmla="*/ 34 w 175"/>
                <a:gd name="T13" fmla="*/ 166 h 166"/>
                <a:gd name="T14" fmla="*/ 88 w 175"/>
                <a:gd name="T15" fmla="*/ 127 h 166"/>
                <a:gd name="T16" fmla="*/ 141 w 175"/>
                <a:gd name="T17" fmla="*/ 166 h 166"/>
                <a:gd name="T18" fmla="*/ 121 w 175"/>
                <a:gd name="T19" fmla="*/ 103 h 166"/>
                <a:gd name="T20" fmla="*/ 175 w 175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7" name="Freeform 58"/>
            <p:cNvSpPr>
              <a:spLocks/>
            </p:cNvSpPr>
            <p:nvPr/>
          </p:nvSpPr>
          <p:spPr bwMode="auto">
            <a:xfrm>
              <a:off x="4596" y="3156"/>
              <a:ext cx="40" cy="38"/>
            </a:xfrm>
            <a:custGeom>
              <a:avLst/>
              <a:gdLst>
                <a:gd name="T0" fmla="*/ 34 w 174"/>
                <a:gd name="T1" fmla="*/ 165 h 165"/>
                <a:gd name="T2" fmla="*/ 87 w 174"/>
                <a:gd name="T3" fmla="*/ 126 h 165"/>
                <a:gd name="T4" fmla="*/ 141 w 174"/>
                <a:gd name="T5" fmla="*/ 165 h 165"/>
                <a:gd name="T6" fmla="*/ 120 w 174"/>
                <a:gd name="T7" fmla="*/ 102 h 165"/>
                <a:gd name="T8" fmla="*/ 174 w 174"/>
                <a:gd name="T9" fmla="*/ 63 h 165"/>
                <a:gd name="T10" fmla="*/ 108 w 174"/>
                <a:gd name="T11" fmla="*/ 63 h 165"/>
                <a:gd name="T12" fmla="*/ 87 w 174"/>
                <a:gd name="T13" fmla="*/ 0 h 165"/>
                <a:gd name="T14" fmla="*/ 67 w 174"/>
                <a:gd name="T15" fmla="*/ 64 h 165"/>
                <a:gd name="T16" fmla="*/ 0 w 174"/>
                <a:gd name="T17" fmla="*/ 63 h 165"/>
                <a:gd name="T18" fmla="*/ 54 w 174"/>
                <a:gd name="T19" fmla="*/ 102 h 165"/>
                <a:gd name="T20" fmla="*/ 34 w 174"/>
                <a:gd name="T2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5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8" name="Freeform 59"/>
            <p:cNvSpPr>
              <a:spLocks/>
            </p:cNvSpPr>
            <p:nvPr/>
          </p:nvSpPr>
          <p:spPr bwMode="auto">
            <a:xfrm>
              <a:off x="4550" y="3108"/>
              <a:ext cx="40" cy="39"/>
            </a:xfrm>
            <a:custGeom>
              <a:avLst/>
              <a:gdLst>
                <a:gd name="T0" fmla="*/ 87 w 175"/>
                <a:gd name="T1" fmla="*/ 0 h 166"/>
                <a:gd name="T2" fmla="*/ 67 w 175"/>
                <a:gd name="T3" fmla="*/ 64 h 166"/>
                <a:gd name="T4" fmla="*/ 0 w 175"/>
                <a:gd name="T5" fmla="*/ 64 h 166"/>
                <a:gd name="T6" fmla="*/ 54 w 175"/>
                <a:gd name="T7" fmla="*/ 103 h 166"/>
                <a:gd name="T8" fmla="*/ 34 w 175"/>
                <a:gd name="T9" fmla="*/ 166 h 166"/>
                <a:gd name="T10" fmla="*/ 87 w 175"/>
                <a:gd name="T11" fmla="*/ 127 h 166"/>
                <a:gd name="T12" fmla="*/ 141 w 175"/>
                <a:gd name="T13" fmla="*/ 166 h 166"/>
                <a:gd name="T14" fmla="*/ 120 w 175"/>
                <a:gd name="T15" fmla="*/ 103 h 166"/>
                <a:gd name="T16" fmla="*/ 175 w 175"/>
                <a:gd name="T17" fmla="*/ 64 h 166"/>
                <a:gd name="T18" fmla="*/ 107 w 175"/>
                <a:gd name="T19" fmla="*/ 64 h 166"/>
                <a:gd name="T20" fmla="*/ 87 w 175"/>
                <a:gd name="T2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69" name="Freeform 60"/>
            <p:cNvSpPr>
              <a:spLocks/>
            </p:cNvSpPr>
            <p:nvPr/>
          </p:nvSpPr>
          <p:spPr bwMode="auto">
            <a:xfrm>
              <a:off x="4859" y="3103"/>
              <a:ext cx="38" cy="56"/>
            </a:xfrm>
            <a:custGeom>
              <a:avLst/>
              <a:gdLst>
                <a:gd name="T0" fmla="*/ 38 w 166"/>
                <a:gd name="T1" fmla="*/ 29 h 240"/>
                <a:gd name="T2" fmla="*/ 38 w 166"/>
                <a:gd name="T3" fmla="*/ 96 h 240"/>
                <a:gd name="T4" fmla="*/ 130 w 166"/>
                <a:gd name="T5" fmla="*/ 96 h 240"/>
                <a:gd name="T6" fmla="*/ 130 w 166"/>
                <a:gd name="T7" fmla="*/ 124 h 240"/>
                <a:gd name="T8" fmla="*/ 38 w 166"/>
                <a:gd name="T9" fmla="*/ 124 h 240"/>
                <a:gd name="T10" fmla="*/ 38 w 166"/>
                <a:gd name="T11" fmla="*/ 211 h 240"/>
                <a:gd name="T12" fmla="*/ 164 w 166"/>
                <a:gd name="T13" fmla="*/ 211 h 240"/>
                <a:gd name="T14" fmla="*/ 164 w 166"/>
                <a:gd name="T15" fmla="*/ 240 h 240"/>
                <a:gd name="T16" fmla="*/ 0 w 166"/>
                <a:gd name="T17" fmla="*/ 240 h 240"/>
                <a:gd name="T18" fmla="*/ 0 w 166"/>
                <a:gd name="T19" fmla="*/ 0 h 240"/>
                <a:gd name="T20" fmla="*/ 166 w 166"/>
                <a:gd name="T21" fmla="*/ 0 h 240"/>
                <a:gd name="T22" fmla="*/ 166 w 166"/>
                <a:gd name="T23" fmla="*/ 29 h 240"/>
                <a:gd name="T24" fmla="*/ 38 w 166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24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0" name="Freeform 61"/>
            <p:cNvSpPr>
              <a:spLocks/>
            </p:cNvSpPr>
            <p:nvPr/>
          </p:nvSpPr>
          <p:spPr bwMode="auto">
            <a:xfrm>
              <a:off x="4901" y="3103"/>
              <a:ext cx="51" cy="57"/>
            </a:xfrm>
            <a:custGeom>
              <a:avLst/>
              <a:gdLst>
                <a:gd name="T0" fmla="*/ 123 w 223"/>
                <a:gd name="T1" fmla="*/ 244 h 244"/>
                <a:gd name="T2" fmla="*/ 104 w 223"/>
                <a:gd name="T3" fmla="*/ 244 h 244"/>
                <a:gd name="T4" fmla="*/ 0 w 223"/>
                <a:gd name="T5" fmla="*/ 0 h 244"/>
                <a:gd name="T6" fmla="*/ 42 w 223"/>
                <a:gd name="T7" fmla="*/ 0 h 244"/>
                <a:gd name="T8" fmla="*/ 114 w 223"/>
                <a:gd name="T9" fmla="*/ 177 h 244"/>
                <a:gd name="T10" fmla="*/ 183 w 223"/>
                <a:gd name="T11" fmla="*/ 0 h 244"/>
                <a:gd name="T12" fmla="*/ 223 w 223"/>
                <a:gd name="T13" fmla="*/ 0 h 244"/>
                <a:gd name="T14" fmla="*/ 123 w 223"/>
                <a:gd name="T1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44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1" name="Freeform 62"/>
            <p:cNvSpPr>
              <a:spLocks noEditPoints="1"/>
            </p:cNvSpPr>
            <p:nvPr/>
          </p:nvSpPr>
          <p:spPr bwMode="auto">
            <a:xfrm>
              <a:off x="4960" y="3102"/>
              <a:ext cx="45" cy="57"/>
            </a:xfrm>
            <a:custGeom>
              <a:avLst/>
              <a:gdLst>
                <a:gd name="T0" fmla="*/ 152 w 196"/>
                <a:gd name="T1" fmla="*/ 243 h 243"/>
                <a:gd name="T2" fmla="*/ 78 w 196"/>
                <a:gd name="T3" fmla="*/ 140 h 243"/>
                <a:gd name="T4" fmla="*/ 38 w 196"/>
                <a:gd name="T5" fmla="*/ 138 h 243"/>
                <a:gd name="T6" fmla="*/ 38 w 196"/>
                <a:gd name="T7" fmla="*/ 243 h 243"/>
                <a:gd name="T8" fmla="*/ 0 w 196"/>
                <a:gd name="T9" fmla="*/ 243 h 243"/>
                <a:gd name="T10" fmla="*/ 0 w 196"/>
                <a:gd name="T11" fmla="*/ 3 h 243"/>
                <a:gd name="T12" fmla="*/ 30 w 196"/>
                <a:gd name="T13" fmla="*/ 2 h 243"/>
                <a:gd name="T14" fmla="*/ 69 w 196"/>
                <a:gd name="T15" fmla="*/ 0 h 243"/>
                <a:gd name="T16" fmla="*/ 169 w 196"/>
                <a:gd name="T17" fmla="*/ 69 h 243"/>
                <a:gd name="T18" fmla="*/ 153 w 196"/>
                <a:gd name="T19" fmla="*/ 110 h 243"/>
                <a:gd name="T20" fmla="*/ 115 w 196"/>
                <a:gd name="T21" fmla="*/ 133 h 243"/>
                <a:gd name="T22" fmla="*/ 196 w 196"/>
                <a:gd name="T23" fmla="*/ 243 h 243"/>
                <a:gd name="T24" fmla="*/ 152 w 196"/>
                <a:gd name="T25" fmla="*/ 243 h 243"/>
                <a:gd name="T26" fmla="*/ 38 w 196"/>
                <a:gd name="T27" fmla="*/ 32 h 243"/>
                <a:gd name="T28" fmla="*/ 38 w 196"/>
                <a:gd name="T29" fmla="*/ 111 h 243"/>
                <a:gd name="T30" fmla="*/ 65 w 196"/>
                <a:gd name="T31" fmla="*/ 112 h 243"/>
                <a:gd name="T32" fmla="*/ 114 w 196"/>
                <a:gd name="T33" fmla="*/ 103 h 243"/>
                <a:gd name="T34" fmla="*/ 130 w 196"/>
                <a:gd name="T35" fmla="*/ 69 h 243"/>
                <a:gd name="T36" fmla="*/ 113 w 196"/>
                <a:gd name="T37" fmla="*/ 40 h 243"/>
                <a:gd name="T38" fmla="*/ 60 w 196"/>
                <a:gd name="T39" fmla="*/ 31 h 243"/>
                <a:gd name="T40" fmla="*/ 38 w 196"/>
                <a:gd name="T41" fmla="*/ 3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243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2" name="Freeform 63"/>
            <p:cNvSpPr>
              <a:spLocks noEditPoints="1"/>
            </p:cNvSpPr>
            <p:nvPr/>
          </p:nvSpPr>
          <p:spPr bwMode="auto">
            <a:xfrm>
              <a:off x="5008" y="3102"/>
              <a:ext cx="53" cy="58"/>
            </a:xfrm>
            <a:custGeom>
              <a:avLst/>
              <a:gdLst>
                <a:gd name="T0" fmla="*/ 0 w 231"/>
                <a:gd name="T1" fmla="*/ 122 h 248"/>
                <a:gd name="T2" fmla="*/ 30 w 231"/>
                <a:gd name="T3" fmla="*/ 35 h 248"/>
                <a:gd name="T4" fmla="*/ 112 w 231"/>
                <a:gd name="T5" fmla="*/ 0 h 248"/>
                <a:gd name="T6" fmla="*/ 200 w 231"/>
                <a:gd name="T7" fmla="*/ 32 h 248"/>
                <a:gd name="T8" fmla="*/ 231 w 231"/>
                <a:gd name="T9" fmla="*/ 122 h 248"/>
                <a:gd name="T10" fmla="*/ 200 w 231"/>
                <a:gd name="T11" fmla="*/ 215 h 248"/>
                <a:gd name="T12" fmla="*/ 112 w 231"/>
                <a:gd name="T13" fmla="*/ 248 h 248"/>
                <a:gd name="T14" fmla="*/ 29 w 231"/>
                <a:gd name="T15" fmla="*/ 213 h 248"/>
                <a:gd name="T16" fmla="*/ 0 w 231"/>
                <a:gd name="T17" fmla="*/ 122 h 248"/>
                <a:gd name="T18" fmla="*/ 40 w 231"/>
                <a:gd name="T19" fmla="*/ 122 h 248"/>
                <a:gd name="T20" fmla="*/ 58 w 231"/>
                <a:gd name="T21" fmla="*/ 191 h 248"/>
                <a:gd name="T22" fmla="*/ 112 w 231"/>
                <a:gd name="T23" fmla="*/ 219 h 248"/>
                <a:gd name="T24" fmla="*/ 171 w 231"/>
                <a:gd name="T25" fmla="*/ 193 h 248"/>
                <a:gd name="T26" fmla="*/ 191 w 231"/>
                <a:gd name="T27" fmla="*/ 122 h 248"/>
                <a:gd name="T28" fmla="*/ 112 w 231"/>
                <a:gd name="T29" fmla="*/ 29 h 248"/>
                <a:gd name="T30" fmla="*/ 58 w 231"/>
                <a:gd name="T31" fmla="*/ 54 h 248"/>
                <a:gd name="T32" fmla="*/ 40 w 231"/>
                <a:gd name="T33" fmla="*/ 12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248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3" name="Freeform 64"/>
            <p:cNvSpPr>
              <a:spLocks noEditPoints="1"/>
            </p:cNvSpPr>
            <p:nvPr/>
          </p:nvSpPr>
          <p:spPr bwMode="auto">
            <a:xfrm>
              <a:off x="5071" y="3103"/>
              <a:ext cx="39" cy="56"/>
            </a:xfrm>
            <a:custGeom>
              <a:avLst/>
              <a:gdLst>
                <a:gd name="T0" fmla="*/ 38 w 173"/>
                <a:gd name="T1" fmla="*/ 150 h 242"/>
                <a:gd name="T2" fmla="*/ 38 w 173"/>
                <a:gd name="T3" fmla="*/ 242 h 242"/>
                <a:gd name="T4" fmla="*/ 0 w 173"/>
                <a:gd name="T5" fmla="*/ 242 h 242"/>
                <a:gd name="T6" fmla="*/ 0 w 173"/>
                <a:gd name="T7" fmla="*/ 2 h 242"/>
                <a:gd name="T8" fmla="*/ 52 w 173"/>
                <a:gd name="T9" fmla="*/ 0 h 242"/>
                <a:gd name="T10" fmla="*/ 173 w 173"/>
                <a:gd name="T11" fmla="*/ 70 h 242"/>
                <a:gd name="T12" fmla="*/ 66 w 173"/>
                <a:gd name="T13" fmla="*/ 151 h 242"/>
                <a:gd name="T14" fmla="*/ 38 w 173"/>
                <a:gd name="T15" fmla="*/ 150 h 242"/>
                <a:gd name="T16" fmla="*/ 38 w 173"/>
                <a:gd name="T17" fmla="*/ 31 h 242"/>
                <a:gd name="T18" fmla="*/ 38 w 173"/>
                <a:gd name="T19" fmla="*/ 120 h 242"/>
                <a:gd name="T20" fmla="*/ 64 w 173"/>
                <a:gd name="T21" fmla="*/ 122 h 242"/>
                <a:gd name="T22" fmla="*/ 134 w 173"/>
                <a:gd name="T23" fmla="*/ 74 h 242"/>
                <a:gd name="T24" fmla="*/ 59 w 173"/>
                <a:gd name="T25" fmla="*/ 30 h 242"/>
                <a:gd name="T26" fmla="*/ 38 w 173"/>
                <a:gd name="T27" fmla="*/ 3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242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4" name="Freeform 65"/>
            <p:cNvSpPr>
              <a:spLocks/>
            </p:cNvSpPr>
            <p:nvPr/>
          </p:nvSpPr>
          <p:spPr bwMode="auto">
            <a:xfrm>
              <a:off x="5118" y="3102"/>
              <a:ext cx="35" cy="58"/>
            </a:xfrm>
            <a:custGeom>
              <a:avLst/>
              <a:gdLst>
                <a:gd name="T0" fmla="*/ 0 w 156"/>
                <a:gd name="T1" fmla="*/ 233 h 248"/>
                <a:gd name="T2" fmla="*/ 14 w 156"/>
                <a:gd name="T3" fmla="*/ 203 h 248"/>
                <a:gd name="T4" fmla="*/ 41 w 156"/>
                <a:gd name="T5" fmla="*/ 214 h 248"/>
                <a:gd name="T6" fmla="*/ 69 w 156"/>
                <a:gd name="T7" fmla="*/ 219 h 248"/>
                <a:gd name="T8" fmla="*/ 105 w 156"/>
                <a:gd name="T9" fmla="*/ 208 h 248"/>
                <a:gd name="T10" fmla="*/ 118 w 156"/>
                <a:gd name="T11" fmla="*/ 182 h 248"/>
                <a:gd name="T12" fmla="*/ 111 w 156"/>
                <a:gd name="T13" fmla="*/ 159 h 248"/>
                <a:gd name="T14" fmla="*/ 73 w 156"/>
                <a:gd name="T15" fmla="*/ 136 h 248"/>
                <a:gd name="T16" fmla="*/ 51 w 156"/>
                <a:gd name="T17" fmla="*/ 127 h 248"/>
                <a:gd name="T18" fmla="*/ 11 w 156"/>
                <a:gd name="T19" fmla="*/ 100 h 248"/>
                <a:gd name="T20" fmla="*/ 0 w 156"/>
                <a:gd name="T21" fmla="*/ 62 h 248"/>
                <a:gd name="T22" fmla="*/ 22 w 156"/>
                <a:gd name="T23" fmla="*/ 17 h 248"/>
                <a:gd name="T24" fmla="*/ 78 w 156"/>
                <a:gd name="T25" fmla="*/ 0 h 248"/>
                <a:gd name="T26" fmla="*/ 142 w 156"/>
                <a:gd name="T27" fmla="*/ 13 h 248"/>
                <a:gd name="T28" fmla="*/ 131 w 156"/>
                <a:gd name="T29" fmla="*/ 41 h 248"/>
                <a:gd name="T30" fmla="*/ 108 w 156"/>
                <a:gd name="T31" fmla="*/ 32 h 248"/>
                <a:gd name="T32" fmla="*/ 79 w 156"/>
                <a:gd name="T33" fmla="*/ 28 h 248"/>
                <a:gd name="T34" fmla="*/ 49 w 156"/>
                <a:gd name="T35" fmla="*/ 37 h 248"/>
                <a:gd name="T36" fmla="*/ 37 w 156"/>
                <a:gd name="T37" fmla="*/ 62 h 248"/>
                <a:gd name="T38" fmla="*/ 41 w 156"/>
                <a:gd name="T39" fmla="*/ 78 h 248"/>
                <a:gd name="T40" fmla="*/ 53 w 156"/>
                <a:gd name="T41" fmla="*/ 91 h 248"/>
                <a:gd name="T42" fmla="*/ 82 w 156"/>
                <a:gd name="T43" fmla="*/ 105 h 248"/>
                <a:gd name="T44" fmla="*/ 104 w 156"/>
                <a:gd name="T45" fmla="*/ 115 h 248"/>
                <a:gd name="T46" fmla="*/ 144 w 156"/>
                <a:gd name="T47" fmla="*/ 142 h 248"/>
                <a:gd name="T48" fmla="*/ 156 w 156"/>
                <a:gd name="T49" fmla="*/ 184 h 248"/>
                <a:gd name="T50" fmla="*/ 131 w 156"/>
                <a:gd name="T51" fmla="*/ 230 h 248"/>
                <a:gd name="T52" fmla="*/ 63 w 156"/>
                <a:gd name="T53" fmla="*/ 248 h 248"/>
                <a:gd name="T54" fmla="*/ 0 w 156"/>
                <a:gd name="T55" fmla="*/ 23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6" h="248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5" name="Freeform 66"/>
            <p:cNvSpPr>
              <a:spLocks/>
            </p:cNvSpPr>
            <p:nvPr/>
          </p:nvSpPr>
          <p:spPr bwMode="auto">
            <a:xfrm>
              <a:off x="5163" y="3103"/>
              <a:ext cx="45" cy="56"/>
            </a:xfrm>
            <a:custGeom>
              <a:avLst/>
              <a:gdLst>
                <a:gd name="T0" fmla="*/ 154 w 195"/>
                <a:gd name="T1" fmla="*/ 240 h 240"/>
                <a:gd name="T2" fmla="*/ 75 w 195"/>
                <a:gd name="T3" fmla="*/ 130 h 240"/>
                <a:gd name="T4" fmla="*/ 38 w 195"/>
                <a:gd name="T5" fmla="*/ 175 h 240"/>
                <a:gd name="T6" fmla="*/ 38 w 195"/>
                <a:gd name="T7" fmla="*/ 240 h 240"/>
                <a:gd name="T8" fmla="*/ 0 w 195"/>
                <a:gd name="T9" fmla="*/ 240 h 240"/>
                <a:gd name="T10" fmla="*/ 0 w 195"/>
                <a:gd name="T11" fmla="*/ 0 h 240"/>
                <a:gd name="T12" fmla="*/ 38 w 195"/>
                <a:gd name="T13" fmla="*/ 0 h 240"/>
                <a:gd name="T14" fmla="*/ 38 w 195"/>
                <a:gd name="T15" fmla="*/ 131 h 240"/>
                <a:gd name="T16" fmla="*/ 141 w 195"/>
                <a:gd name="T17" fmla="*/ 0 h 240"/>
                <a:gd name="T18" fmla="*/ 184 w 195"/>
                <a:gd name="T19" fmla="*/ 0 h 240"/>
                <a:gd name="T20" fmla="*/ 101 w 195"/>
                <a:gd name="T21" fmla="*/ 104 h 240"/>
                <a:gd name="T22" fmla="*/ 195 w 195"/>
                <a:gd name="T23" fmla="*/ 240 h 240"/>
                <a:gd name="T24" fmla="*/ 154 w 195"/>
                <a:gd name="T2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5" h="24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6" name="Freeform 67"/>
            <p:cNvSpPr>
              <a:spLocks noEditPoints="1"/>
            </p:cNvSpPr>
            <p:nvPr/>
          </p:nvSpPr>
          <p:spPr bwMode="auto">
            <a:xfrm>
              <a:off x="5208" y="3086"/>
              <a:ext cx="52" cy="73"/>
            </a:xfrm>
            <a:custGeom>
              <a:avLst/>
              <a:gdLst>
                <a:gd name="T0" fmla="*/ 185 w 228"/>
                <a:gd name="T1" fmla="*/ 315 h 315"/>
                <a:gd name="T2" fmla="*/ 166 w 228"/>
                <a:gd name="T3" fmla="*/ 265 h 315"/>
                <a:gd name="T4" fmla="*/ 63 w 228"/>
                <a:gd name="T5" fmla="*/ 265 h 315"/>
                <a:gd name="T6" fmla="*/ 43 w 228"/>
                <a:gd name="T7" fmla="*/ 315 h 315"/>
                <a:gd name="T8" fmla="*/ 0 w 228"/>
                <a:gd name="T9" fmla="*/ 315 h 315"/>
                <a:gd name="T10" fmla="*/ 113 w 228"/>
                <a:gd name="T11" fmla="*/ 72 h 315"/>
                <a:gd name="T12" fmla="*/ 123 w 228"/>
                <a:gd name="T13" fmla="*/ 72 h 315"/>
                <a:gd name="T14" fmla="*/ 228 w 228"/>
                <a:gd name="T15" fmla="*/ 315 h 315"/>
                <a:gd name="T16" fmla="*/ 185 w 228"/>
                <a:gd name="T17" fmla="*/ 315 h 315"/>
                <a:gd name="T18" fmla="*/ 116 w 228"/>
                <a:gd name="T19" fmla="*/ 135 h 315"/>
                <a:gd name="T20" fmla="*/ 73 w 228"/>
                <a:gd name="T21" fmla="*/ 240 h 315"/>
                <a:gd name="T22" fmla="*/ 156 w 228"/>
                <a:gd name="T23" fmla="*/ 240 h 315"/>
                <a:gd name="T24" fmla="*/ 116 w 228"/>
                <a:gd name="T25" fmla="*/ 135 h 315"/>
                <a:gd name="T26" fmla="*/ 162 w 228"/>
                <a:gd name="T27" fmla="*/ 0 h 315"/>
                <a:gd name="T28" fmla="*/ 119 w 228"/>
                <a:gd name="T29" fmla="*/ 55 h 315"/>
                <a:gd name="T30" fmla="*/ 93 w 228"/>
                <a:gd name="T31" fmla="*/ 55 h 315"/>
                <a:gd name="T32" fmla="*/ 125 w 228"/>
                <a:gd name="T33" fmla="*/ 0 h 315"/>
                <a:gd name="T34" fmla="*/ 162 w 228"/>
                <a:gd name="T3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315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7" name="Freeform 68"/>
            <p:cNvSpPr>
              <a:spLocks/>
            </p:cNvSpPr>
            <p:nvPr/>
          </p:nvSpPr>
          <p:spPr bwMode="auto">
            <a:xfrm>
              <a:off x="5294" y="3103"/>
              <a:ext cx="44" cy="57"/>
            </a:xfrm>
            <a:custGeom>
              <a:avLst/>
              <a:gdLst>
                <a:gd name="T0" fmla="*/ 0 w 194"/>
                <a:gd name="T1" fmla="*/ 0 h 244"/>
                <a:gd name="T2" fmla="*/ 38 w 194"/>
                <a:gd name="T3" fmla="*/ 0 h 244"/>
                <a:gd name="T4" fmla="*/ 38 w 194"/>
                <a:gd name="T5" fmla="*/ 164 h 244"/>
                <a:gd name="T6" fmla="*/ 54 w 194"/>
                <a:gd name="T7" fmla="*/ 201 h 244"/>
                <a:gd name="T8" fmla="*/ 96 w 194"/>
                <a:gd name="T9" fmla="*/ 215 h 244"/>
                <a:gd name="T10" fmla="*/ 140 w 194"/>
                <a:gd name="T11" fmla="*/ 201 h 244"/>
                <a:gd name="T12" fmla="*/ 156 w 194"/>
                <a:gd name="T13" fmla="*/ 164 h 244"/>
                <a:gd name="T14" fmla="*/ 156 w 194"/>
                <a:gd name="T15" fmla="*/ 0 h 244"/>
                <a:gd name="T16" fmla="*/ 194 w 194"/>
                <a:gd name="T17" fmla="*/ 0 h 244"/>
                <a:gd name="T18" fmla="*/ 194 w 194"/>
                <a:gd name="T19" fmla="*/ 167 h 244"/>
                <a:gd name="T20" fmla="*/ 168 w 194"/>
                <a:gd name="T21" fmla="*/ 224 h 244"/>
                <a:gd name="T22" fmla="*/ 97 w 194"/>
                <a:gd name="T23" fmla="*/ 244 h 244"/>
                <a:gd name="T24" fmla="*/ 25 w 194"/>
                <a:gd name="T25" fmla="*/ 224 h 244"/>
                <a:gd name="T26" fmla="*/ 0 w 194"/>
                <a:gd name="T27" fmla="*/ 167 h 244"/>
                <a:gd name="T28" fmla="*/ 0 w 194"/>
                <a:gd name="T2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4" h="244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8" name="Freeform 69"/>
            <p:cNvSpPr>
              <a:spLocks/>
            </p:cNvSpPr>
            <p:nvPr/>
          </p:nvSpPr>
          <p:spPr bwMode="auto">
            <a:xfrm>
              <a:off x="5351" y="3103"/>
              <a:ext cx="44" cy="57"/>
            </a:xfrm>
            <a:custGeom>
              <a:avLst/>
              <a:gdLst>
                <a:gd name="T0" fmla="*/ 180 w 191"/>
                <a:gd name="T1" fmla="*/ 244 h 244"/>
                <a:gd name="T2" fmla="*/ 36 w 191"/>
                <a:gd name="T3" fmla="*/ 68 h 244"/>
                <a:gd name="T4" fmla="*/ 36 w 191"/>
                <a:gd name="T5" fmla="*/ 240 h 244"/>
                <a:gd name="T6" fmla="*/ 0 w 191"/>
                <a:gd name="T7" fmla="*/ 240 h 244"/>
                <a:gd name="T8" fmla="*/ 0 w 191"/>
                <a:gd name="T9" fmla="*/ 0 h 244"/>
                <a:gd name="T10" fmla="*/ 15 w 191"/>
                <a:gd name="T11" fmla="*/ 0 h 244"/>
                <a:gd name="T12" fmla="*/ 155 w 191"/>
                <a:gd name="T13" fmla="*/ 166 h 244"/>
                <a:gd name="T14" fmla="*/ 155 w 191"/>
                <a:gd name="T15" fmla="*/ 0 h 244"/>
                <a:gd name="T16" fmla="*/ 191 w 191"/>
                <a:gd name="T17" fmla="*/ 0 h 244"/>
                <a:gd name="T18" fmla="*/ 191 w 191"/>
                <a:gd name="T19" fmla="*/ 244 h 244"/>
                <a:gd name="T20" fmla="*/ 180 w 191"/>
                <a:gd name="T21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44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79" name="Rectangle 70"/>
            <p:cNvSpPr>
              <a:spLocks noChangeArrowheads="1"/>
            </p:cNvSpPr>
            <p:nvPr/>
          </p:nvSpPr>
          <p:spPr bwMode="auto"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0" name="Freeform 71"/>
            <p:cNvSpPr>
              <a:spLocks/>
            </p:cNvSpPr>
            <p:nvPr/>
          </p:nvSpPr>
          <p:spPr bwMode="auto">
            <a:xfrm>
              <a:off x="5433" y="3103"/>
              <a:ext cx="38" cy="56"/>
            </a:xfrm>
            <a:custGeom>
              <a:avLst/>
              <a:gdLst>
                <a:gd name="T0" fmla="*/ 38 w 166"/>
                <a:gd name="T1" fmla="*/ 29 h 240"/>
                <a:gd name="T2" fmla="*/ 38 w 166"/>
                <a:gd name="T3" fmla="*/ 96 h 240"/>
                <a:gd name="T4" fmla="*/ 129 w 166"/>
                <a:gd name="T5" fmla="*/ 96 h 240"/>
                <a:gd name="T6" fmla="*/ 129 w 166"/>
                <a:gd name="T7" fmla="*/ 124 h 240"/>
                <a:gd name="T8" fmla="*/ 38 w 166"/>
                <a:gd name="T9" fmla="*/ 124 h 240"/>
                <a:gd name="T10" fmla="*/ 38 w 166"/>
                <a:gd name="T11" fmla="*/ 211 h 240"/>
                <a:gd name="T12" fmla="*/ 164 w 166"/>
                <a:gd name="T13" fmla="*/ 211 h 240"/>
                <a:gd name="T14" fmla="*/ 164 w 166"/>
                <a:gd name="T15" fmla="*/ 240 h 240"/>
                <a:gd name="T16" fmla="*/ 0 w 166"/>
                <a:gd name="T17" fmla="*/ 240 h 240"/>
                <a:gd name="T18" fmla="*/ 0 w 166"/>
                <a:gd name="T19" fmla="*/ 0 h 240"/>
                <a:gd name="T20" fmla="*/ 166 w 166"/>
                <a:gd name="T21" fmla="*/ 0 h 240"/>
                <a:gd name="T22" fmla="*/ 166 w 166"/>
                <a:gd name="T23" fmla="*/ 29 h 240"/>
                <a:gd name="T24" fmla="*/ 38 w 166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24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1" name="Freeform 72"/>
            <p:cNvSpPr>
              <a:spLocks/>
            </p:cNvSpPr>
            <p:nvPr/>
          </p:nvSpPr>
          <p:spPr bwMode="auto">
            <a:xfrm>
              <a:off x="4859" y="3198"/>
              <a:ext cx="32" cy="56"/>
            </a:xfrm>
            <a:custGeom>
              <a:avLst/>
              <a:gdLst>
                <a:gd name="T0" fmla="*/ 33 w 143"/>
                <a:gd name="T1" fmla="*/ 29 h 240"/>
                <a:gd name="T2" fmla="*/ 33 w 143"/>
                <a:gd name="T3" fmla="*/ 96 h 240"/>
                <a:gd name="T4" fmla="*/ 112 w 143"/>
                <a:gd name="T5" fmla="*/ 96 h 240"/>
                <a:gd name="T6" fmla="*/ 112 w 143"/>
                <a:gd name="T7" fmla="*/ 124 h 240"/>
                <a:gd name="T8" fmla="*/ 33 w 143"/>
                <a:gd name="T9" fmla="*/ 124 h 240"/>
                <a:gd name="T10" fmla="*/ 33 w 143"/>
                <a:gd name="T11" fmla="*/ 211 h 240"/>
                <a:gd name="T12" fmla="*/ 142 w 143"/>
                <a:gd name="T13" fmla="*/ 211 h 240"/>
                <a:gd name="T14" fmla="*/ 142 w 143"/>
                <a:gd name="T15" fmla="*/ 240 h 240"/>
                <a:gd name="T16" fmla="*/ 0 w 143"/>
                <a:gd name="T17" fmla="*/ 240 h 240"/>
                <a:gd name="T18" fmla="*/ 0 w 143"/>
                <a:gd name="T19" fmla="*/ 0 h 240"/>
                <a:gd name="T20" fmla="*/ 143 w 143"/>
                <a:gd name="T21" fmla="*/ 0 h 240"/>
                <a:gd name="T22" fmla="*/ 143 w 143"/>
                <a:gd name="T23" fmla="*/ 29 h 240"/>
                <a:gd name="T24" fmla="*/ 33 w 143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24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2" name="Freeform 73"/>
            <p:cNvSpPr>
              <a:spLocks/>
            </p:cNvSpPr>
            <p:nvPr/>
          </p:nvSpPr>
          <p:spPr bwMode="auto">
            <a:xfrm>
              <a:off x="4894" y="3213"/>
              <a:ext cx="36" cy="42"/>
            </a:xfrm>
            <a:custGeom>
              <a:avLst/>
              <a:gdLst>
                <a:gd name="T0" fmla="*/ 83 w 160"/>
                <a:gd name="T1" fmla="*/ 180 h 180"/>
                <a:gd name="T2" fmla="*/ 75 w 160"/>
                <a:gd name="T3" fmla="*/ 180 h 180"/>
                <a:gd name="T4" fmla="*/ 0 w 160"/>
                <a:gd name="T5" fmla="*/ 0 h 180"/>
                <a:gd name="T6" fmla="*/ 34 w 160"/>
                <a:gd name="T7" fmla="*/ 0 h 180"/>
                <a:gd name="T8" fmla="*/ 80 w 160"/>
                <a:gd name="T9" fmla="*/ 123 h 180"/>
                <a:gd name="T10" fmla="*/ 128 w 160"/>
                <a:gd name="T11" fmla="*/ 0 h 180"/>
                <a:gd name="T12" fmla="*/ 160 w 160"/>
                <a:gd name="T13" fmla="*/ 0 h 180"/>
                <a:gd name="T14" fmla="*/ 83 w 160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8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3" name="Freeform 74"/>
            <p:cNvSpPr>
              <a:spLocks/>
            </p:cNvSpPr>
            <p:nvPr/>
          </p:nvSpPr>
          <p:spPr bwMode="auto">
            <a:xfrm>
              <a:off x="4935" y="3212"/>
              <a:ext cx="24" cy="42"/>
            </a:xfrm>
            <a:custGeom>
              <a:avLst/>
              <a:gdLst>
                <a:gd name="T0" fmla="*/ 93 w 106"/>
                <a:gd name="T1" fmla="*/ 34 h 179"/>
                <a:gd name="T2" fmla="*/ 72 w 106"/>
                <a:gd name="T3" fmla="*/ 27 h 179"/>
                <a:gd name="T4" fmla="*/ 43 w 106"/>
                <a:gd name="T5" fmla="*/ 42 h 179"/>
                <a:gd name="T6" fmla="*/ 31 w 106"/>
                <a:gd name="T7" fmla="*/ 79 h 179"/>
                <a:gd name="T8" fmla="*/ 31 w 106"/>
                <a:gd name="T9" fmla="*/ 179 h 179"/>
                <a:gd name="T10" fmla="*/ 0 w 106"/>
                <a:gd name="T11" fmla="*/ 179 h 179"/>
                <a:gd name="T12" fmla="*/ 0 w 106"/>
                <a:gd name="T13" fmla="*/ 4 h 179"/>
                <a:gd name="T14" fmla="*/ 31 w 106"/>
                <a:gd name="T15" fmla="*/ 4 h 179"/>
                <a:gd name="T16" fmla="*/ 31 w 106"/>
                <a:gd name="T17" fmla="*/ 32 h 179"/>
                <a:gd name="T18" fmla="*/ 82 w 106"/>
                <a:gd name="T19" fmla="*/ 0 h 179"/>
                <a:gd name="T20" fmla="*/ 106 w 106"/>
                <a:gd name="T21" fmla="*/ 3 h 179"/>
                <a:gd name="T22" fmla="*/ 93 w 106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79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4" name="Freeform 75"/>
            <p:cNvSpPr>
              <a:spLocks noEditPoints="1"/>
            </p:cNvSpPr>
            <p:nvPr/>
          </p:nvSpPr>
          <p:spPr bwMode="auto">
            <a:xfrm>
              <a:off x="4961" y="3212"/>
              <a:ext cx="36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8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6 w 159"/>
                <a:gd name="T25" fmla="*/ 91 h 183"/>
                <a:gd name="T26" fmla="*/ 80 w 159"/>
                <a:gd name="T27" fmla="*/ 26 h 183"/>
                <a:gd name="T28" fmla="*/ 45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5" name="Freeform 76"/>
            <p:cNvSpPr>
              <a:spLocks noEditPoints="1"/>
            </p:cNvSpPr>
            <p:nvPr/>
          </p:nvSpPr>
          <p:spPr bwMode="auto">
            <a:xfrm>
              <a:off x="5003" y="3212"/>
              <a:ext cx="36" cy="58"/>
            </a:xfrm>
            <a:custGeom>
              <a:avLst/>
              <a:gdLst>
                <a:gd name="T0" fmla="*/ 32 w 154"/>
                <a:gd name="T1" fmla="*/ 170 h 248"/>
                <a:gd name="T2" fmla="*/ 32 w 154"/>
                <a:gd name="T3" fmla="*/ 248 h 248"/>
                <a:gd name="T4" fmla="*/ 0 w 154"/>
                <a:gd name="T5" fmla="*/ 248 h 248"/>
                <a:gd name="T6" fmla="*/ 0 w 154"/>
                <a:gd name="T7" fmla="*/ 4 h 248"/>
                <a:gd name="T8" fmla="*/ 32 w 154"/>
                <a:gd name="T9" fmla="*/ 4 h 248"/>
                <a:gd name="T10" fmla="*/ 32 w 154"/>
                <a:gd name="T11" fmla="*/ 18 h 248"/>
                <a:gd name="T12" fmla="*/ 74 w 154"/>
                <a:gd name="T13" fmla="*/ 0 h 248"/>
                <a:gd name="T14" fmla="*/ 133 w 154"/>
                <a:gd name="T15" fmla="*/ 24 h 248"/>
                <a:gd name="T16" fmla="*/ 154 w 154"/>
                <a:gd name="T17" fmla="*/ 92 h 248"/>
                <a:gd name="T18" fmla="*/ 133 w 154"/>
                <a:gd name="T19" fmla="*/ 157 h 248"/>
                <a:gd name="T20" fmla="*/ 72 w 154"/>
                <a:gd name="T21" fmla="*/ 183 h 248"/>
                <a:gd name="T22" fmla="*/ 48 w 154"/>
                <a:gd name="T23" fmla="*/ 179 h 248"/>
                <a:gd name="T24" fmla="*/ 32 w 154"/>
                <a:gd name="T25" fmla="*/ 170 h 248"/>
                <a:gd name="T26" fmla="*/ 32 w 154"/>
                <a:gd name="T27" fmla="*/ 42 h 248"/>
                <a:gd name="T28" fmla="*/ 32 w 154"/>
                <a:gd name="T29" fmla="*/ 144 h 248"/>
                <a:gd name="T30" fmla="*/ 44 w 154"/>
                <a:gd name="T31" fmla="*/ 152 h 248"/>
                <a:gd name="T32" fmla="*/ 63 w 154"/>
                <a:gd name="T33" fmla="*/ 156 h 248"/>
                <a:gd name="T34" fmla="*/ 121 w 154"/>
                <a:gd name="T35" fmla="*/ 91 h 248"/>
                <a:gd name="T36" fmla="*/ 107 w 154"/>
                <a:gd name="T37" fmla="*/ 42 h 248"/>
                <a:gd name="T38" fmla="*/ 63 w 154"/>
                <a:gd name="T39" fmla="*/ 27 h 248"/>
                <a:gd name="T40" fmla="*/ 47 w 154"/>
                <a:gd name="T41" fmla="*/ 31 h 248"/>
                <a:gd name="T42" fmla="*/ 32 w 154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248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6" name="Freeform 77"/>
            <p:cNvSpPr>
              <a:spLocks/>
            </p:cNvSpPr>
            <p:nvPr/>
          </p:nvSpPr>
          <p:spPr bwMode="auto">
            <a:xfrm>
              <a:off x="5042" y="3212"/>
              <a:ext cx="27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6 w 115"/>
                <a:gd name="T23" fmla="*/ 12 h 183"/>
                <a:gd name="T24" fmla="*/ 98 w 115"/>
                <a:gd name="T25" fmla="*/ 41 h 183"/>
                <a:gd name="T26" fmla="*/ 60 w 115"/>
                <a:gd name="T27" fmla="*/ 27 h 183"/>
                <a:gd name="T28" fmla="*/ 41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5 w 115"/>
                <a:gd name="T35" fmla="*/ 81 h 183"/>
                <a:gd name="T36" fmla="*/ 105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7" name="Freeform 78"/>
            <p:cNvSpPr>
              <a:spLocks/>
            </p:cNvSpPr>
            <p:nvPr/>
          </p:nvSpPr>
          <p:spPr bwMode="auto">
            <a:xfrm>
              <a:off x="5075" y="3196"/>
              <a:ext cx="34" cy="58"/>
            </a:xfrm>
            <a:custGeom>
              <a:avLst/>
              <a:gdLst>
                <a:gd name="T0" fmla="*/ 114 w 147"/>
                <a:gd name="T1" fmla="*/ 248 h 248"/>
                <a:gd name="T2" fmla="*/ 58 w 147"/>
                <a:gd name="T3" fmla="*/ 160 h 248"/>
                <a:gd name="T4" fmla="*/ 31 w 147"/>
                <a:gd name="T5" fmla="*/ 189 h 248"/>
                <a:gd name="T6" fmla="*/ 31 w 147"/>
                <a:gd name="T7" fmla="*/ 248 h 248"/>
                <a:gd name="T8" fmla="*/ 0 w 147"/>
                <a:gd name="T9" fmla="*/ 248 h 248"/>
                <a:gd name="T10" fmla="*/ 0 w 147"/>
                <a:gd name="T11" fmla="*/ 0 h 248"/>
                <a:gd name="T12" fmla="*/ 31 w 147"/>
                <a:gd name="T13" fmla="*/ 0 h 248"/>
                <a:gd name="T14" fmla="*/ 31 w 147"/>
                <a:gd name="T15" fmla="*/ 154 h 248"/>
                <a:gd name="T16" fmla="*/ 99 w 147"/>
                <a:gd name="T17" fmla="*/ 73 h 248"/>
                <a:gd name="T18" fmla="*/ 135 w 147"/>
                <a:gd name="T19" fmla="*/ 73 h 248"/>
                <a:gd name="T20" fmla="*/ 79 w 147"/>
                <a:gd name="T21" fmla="*/ 139 h 248"/>
                <a:gd name="T22" fmla="*/ 147 w 147"/>
                <a:gd name="T23" fmla="*/ 248 h 248"/>
                <a:gd name="T24" fmla="*/ 114 w 147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48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8" name="Freeform 79"/>
            <p:cNvSpPr>
              <a:spLocks noEditPoints="1"/>
            </p:cNvSpPr>
            <p:nvPr/>
          </p:nvSpPr>
          <p:spPr bwMode="auto">
            <a:xfrm>
              <a:off x="5110" y="3192"/>
              <a:ext cx="37" cy="63"/>
            </a:xfrm>
            <a:custGeom>
              <a:avLst/>
              <a:gdLst>
                <a:gd name="T0" fmla="*/ 159 w 162"/>
                <a:gd name="T1" fmla="*/ 181 h 269"/>
                <a:gd name="T2" fmla="*/ 33 w 162"/>
                <a:gd name="T3" fmla="*/ 181 h 269"/>
                <a:gd name="T4" fmla="*/ 49 w 162"/>
                <a:gd name="T5" fmla="*/ 228 h 269"/>
                <a:gd name="T6" fmla="*/ 88 w 162"/>
                <a:gd name="T7" fmla="*/ 242 h 269"/>
                <a:gd name="T8" fmla="*/ 133 w 162"/>
                <a:gd name="T9" fmla="*/ 227 h 269"/>
                <a:gd name="T10" fmla="*/ 146 w 162"/>
                <a:gd name="T11" fmla="*/ 249 h 269"/>
                <a:gd name="T12" fmla="*/ 124 w 162"/>
                <a:gd name="T13" fmla="*/ 262 h 269"/>
                <a:gd name="T14" fmla="*/ 82 w 162"/>
                <a:gd name="T15" fmla="*/ 269 h 269"/>
                <a:gd name="T16" fmla="*/ 25 w 162"/>
                <a:gd name="T17" fmla="*/ 246 h 269"/>
                <a:gd name="T18" fmla="*/ 0 w 162"/>
                <a:gd name="T19" fmla="*/ 180 h 269"/>
                <a:gd name="T20" fmla="*/ 26 w 162"/>
                <a:gd name="T21" fmla="*/ 110 h 269"/>
                <a:gd name="T22" fmla="*/ 82 w 162"/>
                <a:gd name="T23" fmla="*/ 86 h 269"/>
                <a:gd name="T24" fmla="*/ 141 w 162"/>
                <a:gd name="T25" fmla="*/ 108 h 269"/>
                <a:gd name="T26" fmla="*/ 162 w 162"/>
                <a:gd name="T27" fmla="*/ 161 h 269"/>
                <a:gd name="T28" fmla="*/ 159 w 162"/>
                <a:gd name="T29" fmla="*/ 181 h 269"/>
                <a:gd name="T30" fmla="*/ 84 w 162"/>
                <a:gd name="T31" fmla="*/ 113 h 269"/>
                <a:gd name="T32" fmla="*/ 49 w 162"/>
                <a:gd name="T33" fmla="*/ 126 h 269"/>
                <a:gd name="T34" fmla="*/ 33 w 162"/>
                <a:gd name="T35" fmla="*/ 158 h 269"/>
                <a:gd name="T36" fmla="*/ 131 w 162"/>
                <a:gd name="T37" fmla="*/ 158 h 269"/>
                <a:gd name="T38" fmla="*/ 119 w 162"/>
                <a:gd name="T39" fmla="*/ 126 h 269"/>
                <a:gd name="T40" fmla="*/ 84 w 162"/>
                <a:gd name="T41" fmla="*/ 113 h 269"/>
                <a:gd name="T42" fmla="*/ 124 w 162"/>
                <a:gd name="T43" fmla="*/ 0 h 269"/>
                <a:gd name="T44" fmla="*/ 87 w 162"/>
                <a:gd name="T45" fmla="*/ 54 h 269"/>
                <a:gd name="T46" fmla="*/ 64 w 162"/>
                <a:gd name="T47" fmla="*/ 54 h 269"/>
                <a:gd name="T48" fmla="*/ 92 w 162"/>
                <a:gd name="T49" fmla="*/ 0 h 269"/>
                <a:gd name="T50" fmla="*/ 124 w 162"/>
                <a:gd name="T5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2" h="269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89" name="Freeform 80"/>
            <p:cNvSpPr>
              <a:spLocks/>
            </p:cNvSpPr>
            <p:nvPr/>
          </p:nvSpPr>
          <p:spPr bwMode="auto">
            <a:xfrm>
              <a:off x="5174" y="3212"/>
              <a:ext cx="26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7 w 115"/>
                <a:gd name="T23" fmla="*/ 12 h 183"/>
                <a:gd name="T24" fmla="*/ 98 w 115"/>
                <a:gd name="T25" fmla="*/ 41 h 183"/>
                <a:gd name="T26" fmla="*/ 60 w 115"/>
                <a:gd name="T27" fmla="*/ 27 h 183"/>
                <a:gd name="T28" fmla="*/ 42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6 w 115"/>
                <a:gd name="T35" fmla="*/ 81 h 183"/>
                <a:gd name="T36" fmla="*/ 105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0" name="Freeform 81"/>
            <p:cNvSpPr>
              <a:spLocks/>
            </p:cNvSpPr>
            <p:nvPr/>
          </p:nvSpPr>
          <p:spPr bwMode="auto">
            <a:xfrm>
              <a:off x="5204" y="3202"/>
              <a:ext cx="26" cy="53"/>
            </a:xfrm>
            <a:custGeom>
              <a:avLst/>
              <a:gdLst>
                <a:gd name="T0" fmla="*/ 20 w 112"/>
                <a:gd name="T1" fmla="*/ 73 h 228"/>
                <a:gd name="T2" fmla="*/ 0 w 112"/>
                <a:gd name="T3" fmla="*/ 73 h 228"/>
                <a:gd name="T4" fmla="*/ 0 w 112"/>
                <a:gd name="T5" fmla="*/ 49 h 228"/>
                <a:gd name="T6" fmla="*/ 20 w 112"/>
                <a:gd name="T7" fmla="*/ 49 h 228"/>
                <a:gd name="T8" fmla="*/ 20 w 112"/>
                <a:gd name="T9" fmla="*/ 12 h 228"/>
                <a:gd name="T10" fmla="*/ 52 w 112"/>
                <a:gd name="T11" fmla="*/ 0 h 228"/>
                <a:gd name="T12" fmla="*/ 52 w 112"/>
                <a:gd name="T13" fmla="*/ 49 h 228"/>
                <a:gd name="T14" fmla="*/ 100 w 112"/>
                <a:gd name="T15" fmla="*/ 49 h 228"/>
                <a:gd name="T16" fmla="*/ 100 w 112"/>
                <a:gd name="T17" fmla="*/ 73 h 228"/>
                <a:gd name="T18" fmla="*/ 52 w 112"/>
                <a:gd name="T19" fmla="*/ 73 h 228"/>
                <a:gd name="T20" fmla="*/ 52 w 112"/>
                <a:gd name="T21" fmla="*/ 161 h 228"/>
                <a:gd name="T22" fmla="*/ 59 w 112"/>
                <a:gd name="T23" fmla="*/ 192 h 228"/>
                <a:gd name="T24" fmla="*/ 83 w 112"/>
                <a:gd name="T25" fmla="*/ 201 h 228"/>
                <a:gd name="T26" fmla="*/ 108 w 112"/>
                <a:gd name="T27" fmla="*/ 195 h 228"/>
                <a:gd name="T28" fmla="*/ 112 w 112"/>
                <a:gd name="T29" fmla="*/ 223 h 228"/>
                <a:gd name="T30" fmla="*/ 70 w 112"/>
                <a:gd name="T31" fmla="*/ 228 h 228"/>
                <a:gd name="T32" fmla="*/ 35 w 112"/>
                <a:gd name="T33" fmla="*/ 212 h 228"/>
                <a:gd name="T34" fmla="*/ 20 w 112"/>
                <a:gd name="T35" fmla="*/ 173 h 228"/>
                <a:gd name="T36" fmla="*/ 20 w 112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228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1" name="Freeform 82"/>
            <p:cNvSpPr>
              <a:spLocks/>
            </p:cNvSpPr>
            <p:nvPr/>
          </p:nvSpPr>
          <p:spPr bwMode="auto">
            <a:xfrm>
              <a:off x="5236" y="3212"/>
              <a:ext cx="25" cy="42"/>
            </a:xfrm>
            <a:custGeom>
              <a:avLst/>
              <a:gdLst>
                <a:gd name="T0" fmla="*/ 93 w 106"/>
                <a:gd name="T1" fmla="*/ 34 h 179"/>
                <a:gd name="T2" fmla="*/ 72 w 106"/>
                <a:gd name="T3" fmla="*/ 27 h 179"/>
                <a:gd name="T4" fmla="*/ 43 w 106"/>
                <a:gd name="T5" fmla="*/ 42 h 179"/>
                <a:gd name="T6" fmla="*/ 31 w 106"/>
                <a:gd name="T7" fmla="*/ 79 h 179"/>
                <a:gd name="T8" fmla="*/ 31 w 106"/>
                <a:gd name="T9" fmla="*/ 179 h 179"/>
                <a:gd name="T10" fmla="*/ 0 w 106"/>
                <a:gd name="T11" fmla="*/ 179 h 179"/>
                <a:gd name="T12" fmla="*/ 0 w 106"/>
                <a:gd name="T13" fmla="*/ 4 h 179"/>
                <a:gd name="T14" fmla="*/ 31 w 106"/>
                <a:gd name="T15" fmla="*/ 4 h 179"/>
                <a:gd name="T16" fmla="*/ 31 w 106"/>
                <a:gd name="T17" fmla="*/ 32 h 179"/>
                <a:gd name="T18" fmla="*/ 81 w 106"/>
                <a:gd name="T19" fmla="*/ 0 h 179"/>
                <a:gd name="T20" fmla="*/ 106 w 106"/>
                <a:gd name="T21" fmla="*/ 3 h 179"/>
                <a:gd name="T22" fmla="*/ 93 w 106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79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2" name="Freeform 83"/>
            <p:cNvSpPr>
              <a:spLocks/>
            </p:cNvSpPr>
            <p:nvPr/>
          </p:nvSpPr>
          <p:spPr bwMode="auto">
            <a:xfrm>
              <a:off x="5264" y="3213"/>
              <a:ext cx="33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6 w 143"/>
                <a:gd name="T5" fmla="*/ 152 h 179"/>
                <a:gd name="T6" fmla="*/ 94 w 143"/>
                <a:gd name="T7" fmla="*/ 144 h 179"/>
                <a:gd name="T8" fmla="*/ 111 w 143"/>
                <a:gd name="T9" fmla="*/ 123 h 179"/>
                <a:gd name="T10" fmla="*/ 111 w 143"/>
                <a:gd name="T11" fmla="*/ 0 h 179"/>
                <a:gd name="T12" fmla="*/ 143 w 143"/>
                <a:gd name="T13" fmla="*/ 0 h 179"/>
                <a:gd name="T14" fmla="*/ 143 w 143"/>
                <a:gd name="T15" fmla="*/ 175 h 179"/>
                <a:gd name="T16" fmla="*/ 111 w 143"/>
                <a:gd name="T17" fmla="*/ 175 h 179"/>
                <a:gd name="T18" fmla="*/ 111 w 143"/>
                <a:gd name="T19" fmla="*/ 151 h 179"/>
                <a:gd name="T20" fmla="*/ 90 w 143"/>
                <a:gd name="T21" fmla="*/ 170 h 179"/>
                <a:gd name="T22" fmla="*/ 59 w 143"/>
                <a:gd name="T23" fmla="*/ 179 h 179"/>
                <a:gd name="T24" fmla="*/ 15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3" name="Freeform 84"/>
            <p:cNvSpPr>
              <a:spLocks/>
            </p:cNvSpPr>
            <p:nvPr/>
          </p:nvSpPr>
          <p:spPr bwMode="auto">
            <a:xfrm>
              <a:off x="5305" y="3196"/>
              <a:ext cx="34" cy="58"/>
            </a:xfrm>
            <a:custGeom>
              <a:avLst/>
              <a:gdLst>
                <a:gd name="T0" fmla="*/ 113 w 147"/>
                <a:gd name="T1" fmla="*/ 248 h 248"/>
                <a:gd name="T2" fmla="*/ 58 w 147"/>
                <a:gd name="T3" fmla="*/ 160 h 248"/>
                <a:gd name="T4" fmla="*/ 31 w 147"/>
                <a:gd name="T5" fmla="*/ 189 h 248"/>
                <a:gd name="T6" fmla="*/ 31 w 147"/>
                <a:gd name="T7" fmla="*/ 248 h 248"/>
                <a:gd name="T8" fmla="*/ 0 w 147"/>
                <a:gd name="T9" fmla="*/ 248 h 248"/>
                <a:gd name="T10" fmla="*/ 0 w 147"/>
                <a:gd name="T11" fmla="*/ 0 h 248"/>
                <a:gd name="T12" fmla="*/ 31 w 147"/>
                <a:gd name="T13" fmla="*/ 0 h 248"/>
                <a:gd name="T14" fmla="*/ 31 w 147"/>
                <a:gd name="T15" fmla="*/ 154 h 248"/>
                <a:gd name="T16" fmla="*/ 98 w 147"/>
                <a:gd name="T17" fmla="*/ 73 h 248"/>
                <a:gd name="T18" fmla="*/ 135 w 147"/>
                <a:gd name="T19" fmla="*/ 73 h 248"/>
                <a:gd name="T20" fmla="*/ 78 w 147"/>
                <a:gd name="T21" fmla="*/ 139 h 248"/>
                <a:gd name="T22" fmla="*/ 147 w 147"/>
                <a:gd name="T23" fmla="*/ 248 h 248"/>
                <a:gd name="T24" fmla="*/ 113 w 147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48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4" name="Freeform 85"/>
            <p:cNvSpPr>
              <a:spLocks/>
            </p:cNvSpPr>
            <p:nvPr/>
          </p:nvSpPr>
          <p:spPr bwMode="auto">
            <a:xfrm>
              <a:off x="5341" y="3202"/>
              <a:ext cx="25" cy="53"/>
            </a:xfrm>
            <a:custGeom>
              <a:avLst/>
              <a:gdLst>
                <a:gd name="T0" fmla="*/ 20 w 112"/>
                <a:gd name="T1" fmla="*/ 73 h 228"/>
                <a:gd name="T2" fmla="*/ 0 w 112"/>
                <a:gd name="T3" fmla="*/ 73 h 228"/>
                <a:gd name="T4" fmla="*/ 0 w 112"/>
                <a:gd name="T5" fmla="*/ 49 h 228"/>
                <a:gd name="T6" fmla="*/ 20 w 112"/>
                <a:gd name="T7" fmla="*/ 49 h 228"/>
                <a:gd name="T8" fmla="*/ 20 w 112"/>
                <a:gd name="T9" fmla="*/ 12 h 228"/>
                <a:gd name="T10" fmla="*/ 51 w 112"/>
                <a:gd name="T11" fmla="*/ 0 h 228"/>
                <a:gd name="T12" fmla="*/ 51 w 112"/>
                <a:gd name="T13" fmla="*/ 49 h 228"/>
                <a:gd name="T14" fmla="*/ 99 w 112"/>
                <a:gd name="T15" fmla="*/ 49 h 228"/>
                <a:gd name="T16" fmla="*/ 99 w 112"/>
                <a:gd name="T17" fmla="*/ 73 h 228"/>
                <a:gd name="T18" fmla="*/ 51 w 112"/>
                <a:gd name="T19" fmla="*/ 73 h 228"/>
                <a:gd name="T20" fmla="*/ 51 w 112"/>
                <a:gd name="T21" fmla="*/ 161 h 228"/>
                <a:gd name="T22" fmla="*/ 59 w 112"/>
                <a:gd name="T23" fmla="*/ 192 h 228"/>
                <a:gd name="T24" fmla="*/ 83 w 112"/>
                <a:gd name="T25" fmla="*/ 201 h 228"/>
                <a:gd name="T26" fmla="*/ 107 w 112"/>
                <a:gd name="T27" fmla="*/ 195 h 228"/>
                <a:gd name="T28" fmla="*/ 112 w 112"/>
                <a:gd name="T29" fmla="*/ 223 h 228"/>
                <a:gd name="T30" fmla="*/ 70 w 112"/>
                <a:gd name="T31" fmla="*/ 228 h 228"/>
                <a:gd name="T32" fmla="*/ 34 w 112"/>
                <a:gd name="T33" fmla="*/ 212 h 228"/>
                <a:gd name="T34" fmla="*/ 20 w 112"/>
                <a:gd name="T35" fmla="*/ 173 h 228"/>
                <a:gd name="T36" fmla="*/ 20 w 112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228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5" name="Freeform 86"/>
            <p:cNvSpPr>
              <a:spLocks/>
            </p:cNvSpPr>
            <p:nvPr/>
          </p:nvSpPr>
          <p:spPr bwMode="auto">
            <a:xfrm>
              <a:off x="5372" y="3213"/>
              <a:ext cx="33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7 w 143"/>
                <a:gd name="T5" fmla="*/ 152 h 179"/>
                <a:gd name="T6" fmla="*/ 95 w 143"/>
                <a:gd name="T7" fmla="*/ 144 h 179"/>
                <a:gd name="T8" fmla="*/ 112 w 143"/>
                <a:gd name="T9" fmla="*/ 123 h 179"/>
                <a:gd name="T10" fmla="*/ 112 w 143"/>
                <a:gd name="T11" fmla="*/ 0 h 179"/>
                <a:gd name="T12" fmla="*/ 143 w 143"/>
                <a:gd name="T13" fmla="*/ 0 h 179"/>
                <a:gd name="T14" fmla="*/ 143 w 143"/>
                <a:gd name="T15" fmla="*/ 175 h 179"/>
                <a:gd name="T16" fmla="*/ 112 w 143"/>
                <a:gd name="T17" fmla="*/ 175 h 179"/>
                <a:gd name="T18" fmla="*/ 112 w 143"/>
                <a:gd name="T19" fmla="*/ 151 h 179"/>
                <a:gd name="T20" fmla="*/ 91 w 143"/>
                <a:gd name="T21" fmla="*/ 170 h 179"/>
                <a:gd name="T22" fmla="*/ 60 w 143"/>
                <a:gd name="T23" fmla="*/ 179 h 179"/>
                <a:gd name="T24" fmla="*/ 15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6" name="Freeform 87"/>
            <p:cNvSpPr>
              <a:spLocks/>
            </p:cNvSpPr>
            <p:nvPr/>
          </p:nvSpPr>
          <p:spPr bwMode="auto">
            <a:xfrm>
              <a:off x="5413" y="3212"/>
              <a:ext cx="25" cy="42"/>
            </a:xfrm>
            <a:custGeom>
              <a:avLst/>
              <a:gdLst>
                <a:gd name="T0" fmla="*/ 94 w 107"/>
                <a:gd name="T1" fmla="*/ 34 h 179"/>
                <a:gd name="T2" fmla="*/ 73 w 107"/>
                <a:gd name="T3" fmla="*/ 27 h 179"/>
                <a:gd name="T4" fmla="*/ 44 w 107"/>
                <a:gd name="T5" fmla="*/ 42 h 179"/>
                <a:gd name="T6" fmla="*/ 32 w 107"/>
                <a:gd name="T7" fmla="*/ 79 h 179"/>
                <a:gd name="T8" fmla="*/ 32 w 107"/>
                <a:gd name="T9" fmla="*/ 179 h 179"/>
                <a:gd name="T10" fmla="*/ 0 w 107"/>
                <a:gd name="T11" fmla="*/ 179 h 179"/>
                <a:gd name="T12" fmla="*/ 0 w 107"/>
                <a:gd name="T13" fmla="*/ 4 h 179"/>
                <a:gd name="T14" fmla="*/ 32 w 107"/>
                <a:gd name="T15" fmla="*/ 4 h 179"/>
                <a:gd name="T16" fmla="*/ 32 w 107"/>
                <a:gd name="T17" fmla="*/ 32 h 179"/>
                <a:gd name="T18" fmla="*/ 82 w 107"/>
                <a:gd name="T19" fmla="*/ 0 h 179"/>
                <a:gd name="T20" fmla="*/ 107 w 107"/>
                <a:gd name="T21" fmla="*/ 3 h 179"/>
                <a:gd name="T22" fmla="*/ 94 w 107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79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7" name="Freeform 88"/>
            <p:cNvSpPr>
              <a:spLocks noEditPoints="1"/>
            </p:cNvSpPr>
            <p:nvPr/>
          </p:nvSpPr>
          <p:spPr bwMode="auto">
            <a:xfrm>
              <a:off x="5440" y="3192"/>
              <a:ext cx="34" cy="63"/>
            </a:xfrm>
            <a:custGeom>
              <a:avLst/>
              <a:gdLst>
                <a:gd name="T0" fmla="*/ 109 w 151"/>
                <a:gd name="T1" fmla="*/ 245 h 269"/>
                <a:gd name="T2" fmla="*/ 51 w 151"/>
                <a:gd name="T3" fmla="*/ 269 h 269"/>
                <a:gd name="T4" fmla="*/ 15 w 151"/>
                <a:gd name="T5" fmla="*/ 254 h 269"/>
                <a:gd name="T6" fmla="*/ 0 w 151"/>
                <a:gd name="T7" fmla="*/ 216 h 269"/>
                <a:gd name="T8" fmla="*/ 24 w 151"/>
                <a:gd name="T9" fmla="*/ 171 h 269"/>
                <a:gd name="T10" fmla="*/ 83 w 151"/>
                <a:gd name="T11" fmla="*/ 153 h 269"/>
                <a:gd name="T12" fmla="*/ 106 w 151"/>
                <a:gd name="T13" fmla="*/ 157 h 269"/>
                <a:gd name="T14" fmla="*/ 68 w 151"/>
                <a:gd name="T15" fmla="*/ 114 h 269"/>
                <a:gd name="T16" fmla="*/ 23 w 151"/>
                <a:gd name="T17" fmla="*/ 130 h 269"/>
                <a:gd name="T18" fmla="*/ 9 w 151"/>
                <a:gd name="T19" fmla="*/ 104 h 269"/>
                <a:gd name="T20" fmla="*/ 34 w 151"/>
                <a:gd name="T21" fmla="*/ 91 h 269"/>
                <a:gd name="T22" fmla="*/ 64 w 151"/>
                <a:gd name="T23" fmla="*/ 86 h 269"/>
                <a:gd name="T24" fmla="*/ 120 w 151"/>
                <a:gd name="T25" fmla="*/ 104 h 269"/>
                <a:gd name="T26" fmla="*/ 137 w 151"/>
                <a:gd name="T27" fmla="*/ 159 h 269"/>
                <a:gd name="T28" fmla="*/ 137 w 151"/>
                <a:gd name="T29" fmla="*/ 222 h 269"/>
                <a:gd name="T30" fmla="*/ 151 w 151"/>
                <a:gd name="T31" fmla="*/ 253 h 269"/>
                <a:gd name="T32" fmla="*/ 151 w 151"/>
                <a:gd name="T33" fmla="*/ 269 h 269"/>
                <a:gd name="T34" fmla="*/ 122 w 151"/>
                <a:gd name="T35" fmla="*/ 263 h 269"/>
                <a:gd name="T36" fmla="*/ 109 w 151"/>
                <a:gd name="T37" fmla="*/ 245 h 269"/>
                <a:gd name="T38" fmla="*/ 106 w 151"/>
                <a:gd name="T39" fmla="*/ 179 h 269"/>
                <a:gd name="T40" fmla="*/ 85 w 151"/>
                <a:gd name="T41" fmla="*/ 176 h 269"/>
                <a:gd name="T42" fmla="*/ 46 w 151"/>
                <a:gd name="T43" fmla="*/ 188 h 269"/>
                <a:gd name="T44" fmla="*/ 31 w 151"/>
                <a:gd name="T45" fmla="*/ 217 h 269"/>
                <a:gd name="T46" fmla="*/ 64 w 151"/>
                <a:gd name="T47" fmla="*/ 244 h 269"/>
                <a:gd name="T48" fmla="*/ 106 w 151"/>
                <a:gd name="T49" fmla="*/ 222 h 269"/>
                <a:gd name="T50" fmla="*/ 106 w 151"/>
                <a:gd name="T51" fmla="*/ 179 h 269"/>
                <a:gd name="T52" fmla="*/ 113 w 151"/>
                <a:gd name="T53" fmla="*/ 0 h 269"/>
                <a:gd name="T54" fmla="*/ 76 w 151"/>
                <a:gd name="T55" fmla="*/ 54 h 269"/>
                <a:gd name="T56" fmla="*/ 53 w 151"/>
                <a:gd name="T57" fmla="*/ 54 h 269"/>
                <a:gd name="T58" fmla="*/ 80 w 151"/>
                <a:gd name="T59" fmla="*/ 0 h 269"/>
                <a:gd name="T60" fmla="*/ 113 w 151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1" h="269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8" name="Freeform 89"/>
            <p:cNvSpPr>
              <a:spLocks/>
            </p:cNvSpPr>
            <p:nvPr/>
          </p:nvSpPr>
          <p:spPr bwMode="auto">
            <a:xfrm>
              <a:off x="5481" y="3196"/>
              <a:ext cx="14" cy="59"/>
            </a:xfrm>
            <a:custGeom>
              <a:avLst/>
              <a:gdLst>
                <a:gd name="T0" fmla="*/ 0 w 61"/>
                <a:gd name="T1" fmla="*/ 199 h 252"/>
                <a:gd name="T2" fmla="*/ 0 w 61"/>
                <a:gd name="T3" fmla="*/ 0 h 252"/>
                <a:gd name="T4" fmla="*/ 31 w 61"/>
                <a:gd name="T5" fmla="*/ 0 h 252"/>
                <a:gd name="T6" fmla="*/ 31 w 61"/>
                <a:gd name="T7" fmla="*/ 193 h 252"/>
                <a:gd name="T8" fmla="*/ 39 w 61"/>
                <a:gd name="T9" fmla="*/ 216 h 252"/>
                <a:gd name="T10" fmla="*/ 61 w 61"/>
                <a:gd name="T11" fmla="*/ 224 h 252"/>
                <a:gd name="T12" fmla="*/ 61 w 61"/>
                <a:gd name="T13" fmla="*/ 252 h 252"/>
                <a:gd name="T14" fmla="*/ 0 w 61"/>
                <a:gd name="T15" fmla="*/ 19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52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99" name="Freeform 90"/>
            <p:cNvSpPr>
              <a:spLocks/>
            </p:cNvSpPr>
            <p:nvPr/>
          </p:nvSpPr>
          <p:spPr bwMode="auto">
            <a:xfrm>
              <a:off x="5502" y="3212"/>
              <a:ext cx="32" cy="42"/>
            </a:xfrm>
            <a:custGeom>
              <a:avLst/>
              <a:gdLst>
                <a:gd name="T0" fmla="*/ 108 w 140"/>
                <a:gd name="T1" fmla="*/ 179 h 179"/>
                <a:gd name="T2" fmla="*/ 108 w 140"/>
                <a:gd name="T3" fmla="*/ 77 h 179"/>
                <a:gd name="T4" fmla="*/ 100 w 140"/>
                <a:gd name="T5" fmla="*/ 38 h 179"/>
                <a:gd name="T6" fmla="*/ 72 w 140"/>
                <a:gd name="T7" fmla="*/ 27 h 179"/>
                <a:gd name="T8" fmla="*/ 49 w 140"/>
                <a:gd name="T9" fmla="*/ 33 h 179"/>
                <a:gd name="T10" fmla="*/ 31 w 140"/>
                <a:gd name="T11" fmla="*/ 49 h 179"/>
                <a:gd name="T12" fmla="*/ 31 w 140"/>
                <a:gd name="T13" fmla="*/ 179 h 179"/>
                <a:gd name="T14" fmla="*/ 0 w 140"/>
                <a:gd name="T15" fmla="*/ 179 h 179"/>
                <a:gd name="T16" fmla="*/ 0 w 140"/>
                <a:gd name="T17" fmla="*/ 4 h 179"/>
                <a:gd name="T18" fmla="*/ 22 w 140"/>
                <a:gd name="T19" fmla="*/ 4 h 179"/>
                <a:gd name="T20" fmla="*/ 31 w 140"/>
                <a:gd name="T21" fmla="*/ 26 h 179"/>
                <a:gd name="T22" fmla="*/ 82 w 140"/>
                <a:gd name="T23" fmla="*/ 0 h 179"/>
                <a:gd name="T24" fmla="*/ 140 w 140"/>
                <a:gd name="T25" fmla="*/ 71 h 179"/>
                <a:gd name="T26" fmla="*/ 140 w 140"/>
                <a:gd name="T27" fmla="*/ 179 h 179"/>
                <a:gd name="T28" fmla="*/ 108 w 140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0" name="Freeform 91"/>
            <p:cNvSpPr>
              <a:spLocks noEditPoints="1"/>
            </p:cNvSpPr>
            <p:nvPr/>
          </p:nvSpPr>
          <p:spPr bwMode="auto">
            <a:xfrm>
              <a:off x="5541" y="3192"/>
              <a:ext cx="17" cy="62"/>
            </a:xfrm>
            <a:custGeom>
              <a:avLst/>
              <a:gdLst>
                <a:gd name="T0" fmla="*/ 25 w 76"/>
                <a:gd name="T1" fmla="*/ 265 h 265"/>
                <a:gd name="T2" fmla="*/ 25 w 76"/>
                <a:gd name="T3" fmla="*/ 116 h 265"/>
                <a:gd name="T4" fmla="*/ 0 w 76"/>
                <a:gd name="T5" fmla="*/ 116 h 265"/>
                <a:gd name="T6" fmla="*/ 0 w 76"/>
                <a:gd name="T7" fmla="*/ 90 h 265"/>
                <a:gd name="T8" fmla="*/ 56 w 76"/>
                <a:gd name="T9" fmla="*/ 90 h 265"/>
                <a:gd name="T10" fmla="*/ 56 w 76"/>
                <a:gd name="T11" fmla="*/ 265 h 265"/>
                <a:gd name="T12" fmla="*/ 25 w 76"/>
                <a:gd name="T13" fmla="*/ 265 h 265"/>
                <a:gd name="T14" fmla="*/ 76 w 76"/>
                <a:gd name="T15" fmla="*/ 0 h 265"/>
                <a:gd name="T16" fmla="*/ 39 w 76"/>
                <a:gd name="T17" fmla="*/ 54 h 265"/>
                <a:gd name="T18" fmla="*/ 16 w 76"/>
                <a:gd name="T19" fmla="*/ 54 h 265"/>
                <a:gd name="T20" fmla="*/ 44 w 76"/>
                <a:gd name="T21" fmla="*/ 0 h 265"/>
                <a:gd name="T22" fmla="*/ 76 w 76"/>
                <a:gd name="T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5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1" name="Freeform 92"/>
            <p:cNvSpPr>
              <a:spLocks noEditPoints="1"/>
            </p:cNvSpPr>
            <p:nvPr/>
          </p:nvSpPr>
          <p:spPr bwMode="auto">
            <a:xfrm>
              <a:off x="5585" y="3212"/>
              <a:ext cx="35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5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9 w 151"/>
                <a:gd name="T19" fmla="*/ 18 h 183"/>
                <a:gd name="T20" fmla="*/ 34 w 151"/>
                <a:gd name="T21" fmla="*/ 5 h 183"/>
                <a:gd name="T22" fmla="*/ 64 w 151"/>
                <a:gd name="T23" fmla="*/ 0 h 183"/>
                <a:gd name="T24" fmla="*/ 120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6 w 151"/>
                <a:gd name="T43" fmla="*/ 102 h 183"/>
                <a:gd name="T44" fmla="*/ 31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2" name="Freeform 93"/>
            <p:cNvSpPr>
              <a:spLocks noEditPoints="1"/>
            </p:cNvSpPr>
            <p:nvPr/>
          </p:nvSpPr>
          <p:spPr bwMode="auto">
            <a:xfrm>
              <a:off x="5648" y="3198"/>
              <a:ext cx="13" cy="56"/>
            </a:xfrm>
            <a:custGeom>
              <a:avLst/>
              <a:gdLst>
                <a:gd name="T0" fmla="*/ 41 w 60"/>
                <a:gd name="T1" fmla="*/ 0 h 242"/>
                <a:gd name="T2" fmla="*/ 55 w 60"/>
                <a:gd name="T3" fmla="*/ 6 h 242"/>
                <a:gd name="T4" fmla="*/ 60 w 60"/>
                <a:gd name="T5" fmla="*/ 19 h 242"/>
                <a:gd name="T6" fmla="*/ 55 w 60"/>
                <a:gd name="T7" fmla="*/ 33 h 242"/>
                <a:gd name="T8" fmla="*/ 41 w 60"/>
                <a:gd name="T9" fmla="*/ 39 h 242"/>
                <a:gd name="T10" fmla="*/ 27 w 60"/>
                <a:gd name="T11" fmla="*/ 33 h 242"/>
                <a:gd name="T12" fmla="*/ 22 w 60"/>
                <a:gd name="T13" fmla="*/ 19 h 242"/>
                <a:gd name="T14" fmla="*/ 27 w 60"/>
                <a:gd name="T15" fmla="*/ 6 h 242"/>
                <a:gd name="T16" fmla="*/ 41 w 60"/>
                <a:gd name="T17" fmla="*/ 0 h 242"/>
                <a:gd name="T18" fmla="*/ 24 w 60"/>
                <a:gd name="T19" fmla="*/ 242 h 242"/>
                <a:gd name="T20" fmla="*/ 24 w 60"/>
                <a:gd name="T21" fmla="*/ 93 h 242"/>
                <a:gd name="T22" fmla="*/ 0 w 60"/>
                <a:gd name="T23" fmla="*/ 93 h 242"/>
                <a:gd name="T24" fmla="*/ 0 w 60"/>
                <a:gd name="T25" fmla="*/ 67 h 242"/>
                <a:gd name="T26" fmla="*/ 55 w 60"/>
                <a:gd name="T27" fmla="*/ 67 h 242"/>
                <a:gd name="T28" fmla="*/ 55 w 60"/>
                <a:gd name="T29" fmla="*/ 242 h 242"/>
                <a:gd name="T30" fmla="*/ 24 w 60"/>
                <a:gd name="T3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242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3" name="Freeform 94"/>
            <p:cNvSpPr>
              <a:spLocks/>
            </p:cNvSpPr>
            <p:nvPr/>
          </p:nvSpPr>
          <p:spPr bwMode="auto">
            <a:xfrm>
              <a:off x="5670" y="3212"/>
              <a:ext cx="32" cy="42"/>
            </a:xfrm>
            <a:custGeom>
              <a:avLst/>
              <a:gdLst>
                <a:gd name="T0" fmla="*/ 109 w 140"/>
                <a:gd name="T1" fmla="*/ 179 h 179"/>
                <a:gd name="T2" fmla="*/ 109 w 140"/>
                <a:gd name="T3" fmla="*/ 77 h 179"/>
                <a:gd name="T4" fmla="*/ 100 w 140"/>
                <a:gd name="T5" fmla="*/ 38 h 179"/>
                <a:gd name="T6" fmla="*/ 72 w 140"/>
                <a:gd name="T7" fmla="*/ 27 h 179"/>
                <a:gd name="T8" fmla="*/ 49 w 140"/>
                <a:gd name="T9" fmla="*/ 33 h 179"/>
                <a:gd name="T10" fmla="*/ 31 w 140"/>
                <a:gd name="T11" fmla="*/ 49 h 179"/>
                <a:gd name="T12" fmla="*/ 31 w 140"/>
                <a:gd name="T13" fmla="*/ 179 h 179"/>
                <a:gd name="T14" fmla="*/ 0 w 140"/>
                <a:gd name="T15" fmla="*/ 179 h 179"/>
                <a:gd name="T16" fmla="*/ 0 w 140"/>
                <a:gd name="T17" fmla="*/ 4 h 179"/>
                <a:gd name="T18" fmla="*/ 22 w 140"/>
                <a:gd name="T19" fmla="*/ 4 h 179"/>
                <a:gd name="T20" fmla="*/ 31 w 140"/>
                <a:gd name="T21" fmla="*/ 26 h 179"/>
                <a:gd name="T22" fmla="*/ 82 w 140"/>
                <a:gd name="T23" fmla="*/ 0 h 179"/>
                <a:gd name="T24" fmla="*/ 140 w 140"/>
                <a:gd name="T25" fmla="*/ 71 h 179"/>
                <a:gd name="T26" fmla="*/ 140 w 140"/>
                <a:gd name="T27" fmla="*/ 179 h 179"/>
                <a:gd name="T28" fmla="*/ 109 w 140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79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4" name="Freeform 95"/>
            <p:cNvSpPr>
              <a:spLocks/>
            </p:cNvSpPr>
            <p:nvPr/>
          </p:nvSpPr>
          <p:spPr bwMode="auto">
            <a:xfrm>
              <a:off x="5706" y="3213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5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5" name="Freeform 96"/>
            <p:cNvSpPr>
              <a:spLocks noEditPoints="1"/>
            </p:cNvSpPr>
            <p:nvPr/>
          </p:nvSpPr>
          <p:spPr bwMode="auto">
            <a:xfrm>
              <a:off x="5745" y="3212"/>
              <a:ext cx="37" cy="43"/>
            </a:xfrm>
            <a:custGeom>
              <a:avLst/>
              <a:gdLst>
                <a:gd name="T0" fmla="*/ 160 w 162"/>
                <a:gd name="T1" fmla="*/ 95 h 183"/>
                <a:gd name="T2" fmla="*/ 33 w 162"/>
                <a:gd name="T3" fmla="*/ 95 h 183"/>
                <a:gd name="T4" fmla="*/ 50 w 162"/>
                <a:gd name="T5" fmla="*/ 142 h 183"/>
                <a:gd name="T6" fmla="*/ 88 w 162"/>
                <a:gd name="T7" fmla="*/ 156 h 183"/>
                <a:gd name="T8" fmla="*/ 133 w 162"/>
                <a:gd name="T9" fmla="*/ 141 h 183"/>
                <a:gd name="T10" fmla="*/ 146 w 162"/>
                <a:gd name="T11" fmla="*/ 163 h 183"/>
                <a:gd name="T12" fmla="*/ 124 w 162"/>
                <a:gd name="T13" fmla="*/ 176 h 183"/>
                <a:gd name="T14" fmla="*/ 82 w 162"/>
                <a:gd name="T15" fmla="*/ 183 h 183"/>
                <a:gd name="T16" fmla="*/ 26 w 162"/>
                <a:gd name="T17" fmla="*/ 160 h 183"/>
                <a:gd name="T18" fmla="*/ 0 w 162"/>
                <a:gd name="T19" fmla="*/ 94 h 183"/>
                <a:gd name="T20" fmla="*/ 27 w 162"/>
                <a:gd name="T21" fmla="*/ 24 h 183"/>
                <a:gd name="T22" fmla="*/ 83 w 162"/>
                <a:gd name="T23" fmla="*/ 0 h 183"/>
                <a:gd name="T24" fmla="*/ 142 w 162"/>
                <a:gd name="T25" fmla="*/ 22 h 183"/>
                <a:gd name="T26" fmla="*/ 162 w 162"/>
                <a:gd name="T27" fmla="*/ 75 h 183"/>
                <a:gd name="T28" fmla="*/ 160 w 162"/>
                <a:gd name="T29" fmla="*/ 95 h 183"/>
                <a:gd name="T30" fmla="*/ 84 w 162"/>
                <a:gd name="T31" fmla="*/ 27 h 183"/>
                <a:gd name="T32" fmla="*/ 49 w 162"/>
                <a:gd name="T33" fmla="*/ 40 h 183"/>
                <a:gd name="T34" fmla="*/ 34 w 162"/>
                <a:gd name="T35" fmla="*/ 72 h 183"/>
                <a:gd name="T36" fmla="*/ 131 w 162"/>
                <a:gd name="T37" fmla="*/ 72 h 183"/>
                <a:gd name="T38" fmla="*/ 120 w 162"/>
                <a:gd name="T39" fmla="*/ 40 h 183"/>
                <a:gd name="T40" fmla="*/ 84 w 162"/>
                <a:gd name="T41" fmla="*/ 2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3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6" name="Freeform 97"/>
            <p:cNvSpPr>
              <a:spLocks/>
            </p:cNvSpPr>
            <p:nvPr/>
          </p:nvSpPr>
          <p:spPr bwMode="auto">
            <a:xfrm>
              <a:off x="5786" y="3212"/>
              <a:ext cx="26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7 w 115"/>
                <a:gd name="T23" fmla="*/ 12 h 183"/>
                <a:gd name="T24" fmla="*/ 98 w 115"/>
                <a:gd name="T25" fmla="*/ 41 h 183"/>
                <a:gd name="T26" fmla="*/ 61 w 115"/>
                <a:gd name="T27" fmla="*/ 27 h 183"/>
                <a:gd name="T28" fmla="*/ 42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6 w 115"/>
                <a:gd name="T35" fmla="*/ 81 h 183"/>
                <a:gd name="T36" fmla="*/ 106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7" name="Freeform 98"/>
            <p:cNvSpPr>
              <a:spLocks/>
            </p:cNvSpPr>
            <p:nvPr/>
          </p:nvSpPr>
          <p:spPr bwMode="auto">
            <a:xfrm>
              <a:off x="5816" y="3202"/>
              <a:ext cx="26" cy="53"/>
            </a:xfrm>
            <a:custGeom>
              <a:avLst/>
              <a:gdLst>
                <a:gd name="T0" fmla="*/ 21 w 113"/>
                <a:gd name="T1" fmla="*/ 73 h 228"/>
                <a:gd name="T2" fmla="*/ 0 w 113"/>
                <a:gd name="T3" fmla="*/ 73 h 228"/>
                <a:gd name="T4" fmla="*/ 0 w 113"/>
                <a:gd name="T5" fmla="*/ 49 h 228"/>
                <a:gd name="T6" fmla="*/ 21 w 113"/>
                <a:gd name="T7" fmla="*/ 49 h 228"/>
                <a:gd name="T8" fmla="*/ 21 w 113"/>
                <a:gd name="T9" fmla="*/ 12 h 228"/>
                <a:gd name="T10" fmla="*/ 52 w 113"/>
                <a:gd name="T11" fmla="*/ 0 h 228"/>
                <a:gd name="T12" fmla="*/ 52 w 113"/>
                <a:gd name="T13" fmla="*/ 49 h 228"/>
                <a:gd name="T14" fmla="*/ 100 w 113"/>
                <a:gd name="T15" fmla="*/ 49 h 228"/>
                <a:gd name="T16" fmla="*/ 100 w 113"/>
                <a:gd name="T17" fmla="*/ 73 h 228"/>
                <a:gd name="T18" fmla="*/ 52 w 113"/>
                <a:gd name="T19" fmla="*/ 73 h 228"/>
                <a:gd name="T20" fmla="*/ 52 w 113"/>
                <a:gd name="T21" fmla="*/ 161 h 228"/>
                <a:gd name="T22" fmla="*/ 59 w 113"/>
                <a:gd name="T23" fmla="*/ 192 h 228"/>
                <a:gd name="T24" fmla="*/ 83 w 113"/>
                <a:gd name="T25" fmla="*/ 201 h 228"/>
                <a:gd name="T26" fmla="*/ 108 w 113"/>
                <a:gd name="T27" fmla="*/ 195 h 228"/>
                <a:gd name="T28" fmla="*/ 113 w 113"/>
                <a:gd name="T29" fmla="*/ 223 h 228"/>
                <a:gd name="T30" fmla="*/ 70 w 113"/>
                <a:gd name="T31" fmla="*/ 228 h 228"/>
                <a:gd name="T32" fmla="*/ 35 w 113"/>
                <a:gd name="T33" fmla="*/ 212 h 228"/>
                <a:gd name="T34" fmla="*/ 21 w 113"/>
                <a:gd name="T35" fmla="*/ 173 h 228"/>
                <a:gd name="T36" fmla="*/ 21 w 113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228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8" name="Freeform 99"/>
            <p:cNvSpPr>
              <a:spLocks noEditPoints="1"/>
            </p:cNvSpPr>
            <p:nvPr/>
          </p:nvSpPr>
          <p:spPr bwMode="auto">
            <a:xfrm>
              <a:off x="5845" y="3198"/>
              <a:ext cx="14" cy="56"/>
            </a:xfrm>
            <a:custGeom>
              <a:avLst/>
              <a:gdLst>
                <a:gd name="T0" fmla="*/ 42 w 61"/>
                <a:gd name="T1" fmla="*/ 0 h 242"/>
                <a:gd name="T2" fmla="*/ 55 w 61"/>
                <a:gd name="T3" fmla="*/ 6 h 242"/>
                <a:gd name="T4" fmla="*/ 61 w 61"/>
                <a:gd name="T5" fmla="*/ 19 h 242"/>
                <a:gd name="T6" fmla="*/ 55 w 61"/>
                <a:gd name="T7" fmla="*/ 33 h 242"/>
                <a:gd name="T8" fmla="*/ 42 w 61"/>
                <a:gd name="T9" fmla="*/ 39 h 242"/>
                <a:gd name="T10" fmla="*/ 28 w 61"/>
                <a:gd name="T11" fmla="*/ 33 h 242"/>
                <a:gd name="T12" fmla="*/ 22 w 61"/>
                <a:gd name="T13" fmla="*/ 19 h 242"/>
                <a:gd name="T14" fmla="*/ 28 w 61"/>
                <a:gd name="T15" fmla="*/ 6 h 242"/>
                <a:gd name="T16" fmla="*/ 42 w 61"/>
                <a:gd name="T17" fmla="*/ 0 h 242"/>
                <a:gd name="T18" fmla="*/ 24 w 61"/>
                <a:gd name="T19" fmla="*/ 242 h 242"/>
                <a:gd name="T20" fmla="*/ 24 w 61"/>
                <a:gd name="T21" fmla="*/ 93 h 242"/>
                <a:gd name="T22" fmla="*/ 0 w 61"/>
                <a:gd name="T23" fmla="*/ 93 h 242"/>
                <a:gd name="T24" fmla="*/ 0 w 61"/>
                <a:gd name="T25" fmla="*/ 67 h 242"/>
                <a:gd name="T26" fmla="*/ 56 w 61"/>
                <a:gd name="T27" fmla="*/ 67 h 242"/>
                <a:gd name="T28" fmla="*/ 56 w 61"/>
                <a:gd name="T29" fmla="*/ 242 h 242"/>
                <a:gd name="T30" fmla="*/ 24 w 61"/>
                <a:gd name="T3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242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09" name="Freeform 100"/>
            <p:cNvSpPr>
              <a:spLocks noEditPoints="1"/>
            </p:cNvSpPr>
            <p:nvPr/>
          </p:nvSpPr>
          <p:spPr bwMode="auto">
            <a:xfrm>
              <a:off x="5866" y="3192"/>
              <a:ext cx="33" cy="63"/>
            </a:xfrm>
            <a:custGeom>
              <a:avLst/>
              <a:gdLst>
                <a:gd name="T0" fmla="*/ 145 w 145"/>
                <a:gd name="T1" fmla="*/ 105 h 270"/>
                <a:gd name="T2" fmla="*/ 129 w 145"/>
                <a:gd name="T3" fmla="*/ 127 h 270"/>
                <a:gd name="T4" fmla="*/ 112 w 145"/>
                <a:gd name="T5" fmla="*/ 118 h 270"/>
                <a:gd name="T6" fmla="*/ 89 w 145"/>
                <a:gd name="T7" fmla="*/ 114 h 270"/>
                <a:gd name="T8" fmla="*/ 48 w 145"/>
                <a:gd name="T9" fmla="*/ 131 h 270"/>
                <a:gd name="T10" fmla="*/ 33 w 145"/>
                <a:gd name="T11" fmla="*/ 180 h 270"/>
                <a:gd name="T12" fmla="*/ 48 w 145"/>
                <a:gd name="T13" fmla="*/ 227 h 270"/>
                <a:gd name="T14" fmla="*/ 91 w 145"/>
                <a:gd name="T15" fmla="*/ 243 h 270"/>
                <a:gd name="T16" fmla="*/ 133 w 145"/>
                <a:gd name="T17" fmla="*/ 227 h 270"/>
                <a:gd name="T18" fmla="*/ 145 w 145"/>
                <a:gd name="T19" fmla="*/ 253 h 270"/>
                <a:gd name="T20" fmla="*/ 83 w 145"/>
                <a:gd name="T21" fmla="*/ 270 h 270"/>
                <a:gd name="T22" fmla="*/ 24 w 145"/>
                <a:gd name="T23" fmla="*/ 246 h 270"/>
                <a:gd name="T24" fmla="*/ 0 w 145"/>
                <a:gd name="T25" fmla="*/ 180 h 270"/>
                <a:gd name="T26" fmla="*/ 25 w 145"/>
                <a:gd name="T27" fmla="*/ 113 h 270"/>
                <a:gd name="T28" fmla="*/ 91 w 145"/>
                <a:gd name="T29" fmla="*/ 87 h 270"/>
                <a:gd name="T30" fmla="*/ 121 w 145"/>
                <a:gd name="T31" fmla="*/ 93 h 270"/>
                <a:gd name="T32" fmla="*/ 145 w 145"/>
                <a:gd name="T33" fmla="*/ 105 h 270"/>
                <a:gd name="T34" fmla="*/ 141 w 145"/>
                <a:gd name="T35" fmla="*/ 1 h 270"/>
                <a:gd name="T36" fmla="*/ 90 w 145"/>
                <a:gd name="T37" fmla="*/ 55 h 270"/>
                <a:gd name="T38" fmla="*/ 73 w 145"/>
                <a:gd name="T39" fmla="*/ 55 h 270"/>
                <a:gd name="T40" fmla="*/ 24 w 145"/>
                <a:gd name="T41" fmla="*/ 0 h 270"/>
                <a:gd name="T42" fmla="*/ 52 w 145"/>
                <a:gd name="T43" fmla="*/ 0 h 270"/>
                <a:gd name="T44" fmla="*/ 81 w 145"/>
                <a:gd name="T45" fmla="*/ 31 h 270"/>
                <a:gd name="T46" fmla="*/ 108 w 145"/>
                <a:gd name="T47" fmla="*/ 1 h 270"/>
                <a:gd name="T48" fmla="*/ 141 w 145"/>
                <a:gd name="T49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27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0" name="Freeform 101"/>
            <p:cNvSpPr>
              <a:spLocks/>
            </p:cNvSpPr>
            <p:nvPr/>
          </p:nvSpPr>
          <p:spPr bwMode="auto">
            <a:xfrm>
              <a:off x="5905" y="3212"/>
              <a:ext cx="32" cy="42"/>
            </a:xfrm>
            <a:custGeom>
              <a:avLst/>
              <a:gdLst>
                <a:gd name="T0" fmla="*/ 108 w 139"/>
                <a:gd name="T1" fmla="*/ 179 h 179"/>
                <a:gd name="T2" fmla="*/ 108 w 139"/>
                <a:gd name="T3" fmla="*/ 77 h 179"/>
                <a:gd name="T4" fmla="*/ 100 w 139"/>
                <a:gd name="T5" fmla="*/ 38 h 179"/>
                <a:gd name="T6" fmla="*/ 71 w 139"/>
                <a:gd name="T7" fmla="*/ 27 h 179"/>
                <a:gd name="T8" fmla="*/ 49 w 139"/>
                <a:gd name="T9" fmla="*/ 33 h 179"/>
                <a:gd name="T10" fmla="*/ 31 w 139"/>
                <a:gd name="T11" fmla="*/ 49 h 179"/>
                <a:gd name="T12" fmla="*/ 31 w 139"/>
                <a:gd name="T13" fmla="*/ 179 h 179"/>
                <a:gd name="T14" fmla="*/ 0 w 139"/>
                <a:gd name="T15" fmla="*/ 179 h 179"/>
                <a:gd name="T16" fmla="*/ 0 w 139"/>
                <a:gd name="T17" fmla="*/ 4 h 179"/>
                <a:gd name="T18" fmla="*/ 21 w 139"/>
                <a:gd name="T19" fmla="*/ 4 h 179"/>
                <a:gd name="T20" fmla="*/ 31 w 139"/>
                <a:gd name="T21" fmla="*/ 26 h 179"/>
                <a:gd name="T22" fmla="*/ 81 w 139"/>
                <a:gd name="T23" fmla="*/ 0 h 179"/>
                <a:gd name="T24" fmla="*/ 139 w 139"/>
                <a:gd name="T25" fmla="*/ 71 h 179"/>
                <a:gd name="T26" fmla="*/ 139 w 139"/>
                <a:gd name="T27" fmla="*/ 179 h 179"/>
                <a:gd name="T28" fmla="*/ 108 w 139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1" name="Freeform 102"/>
            <p:cNvSpPr>
              <a:spLocks noEditPoints="1"/>
            </p:cNvSpPr>
            <p:nvPr/>
          </p:nvSpPr>
          <p:spPr bwMode="auto">
            <a:xfrm>
              <a:off x="5944" y="3192"/>
              <a:ext cx="17" cy="62"/>
            </a:xfrm>
            <a:custGeom>
              <a:avLst/>
              <a:gdLst>
                <a:gd name="T0" fmla="*/ 24 w 76"/>
                <a:gd name="T1" fmla="*/ 265 h 265"/>
                <a:gd name="T2" fmla="*/ 24 w 76"/>
                <a:gd name="T3" fmla="*/ 116 h 265"/>
                <a:gd name="T4" fmla="*/ 0 w 76"/>
                <a:gd name="T5" fmla="*/ 116 h 265"/>
                <a:gd name="T6" fmla="*/ 0 w 76"/>
                <a:gd name="T7" fmla="*/ 90 h 265"/>
                <a:gd name="T8" fmla="*/ 56 w 76"/>
                <a:gd name="T9" fmla="*/ 90 h 265"/>
                <a:gd name="T10" fmla="*/ 56 w 76"/>
                <a:gd name="T11" fmla="*/ 265 h 265"/>
                <a:gd name="T12" fmla="*/ 24 w 76"/>
                <a:gd name="T13" fmla="*/ 265 h 265"/>
                <a:gd name="T14" fmla="*/ 76 w 76"/>
                <a:gd name="T15" fmla="*/ 0 h 265"/>
                <a:gd name="T16" fmla="*/ 39 w 76"/>
                <a:gd name="T17" fmla="*/ 54 h 265"/>
                <a:gd name="T18" fmla="*/ 16 w 76"/>
                <a:gd name="T19" fmla="*/ 54 h 265"/>
                <a:gd name="T20" fmla="*/ 43 w 76"/>
                <a:gd name="T21" fmla="*/ 0 h 265"/>
                <a:gd name="T22" fmla="*/ 76 w 76"/>
                <a:gd name="T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5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2" name="Freeform 103"/>
            <p:cNvSpPr>
              <a:spLocks/>
            </p:cNvSpPr>
            <p:nvPr/>
          </p:nvSpPr>
          <p:spPr bwMode="auto">
            <a:xfrm>
              <a:off x="5987" y="3196"/>
              <a:ext cx="27" cy="58"/>
            </a:xfrm>
            <a:custGeom>
              <a:avLst/>
              <a:gdLst>
                <a:gd name="T0" fmla="*/ 107 w 116"/>
                <a:gd name="T1" fmla="*/ 28 h 248"/>
                <a:gd name="T2" fmla="*/ 89 w 116"/>
                <a:gd name="T3" fmla="*/ 25 h 248"/>
                <a:gd name="T4" fmla="*/ 66 w 116"/>
                <a:gd name="T5" fmla="*/ 36 h 248"/>
                <a:gd name="T6" fmla="*/ 56 w 116"/>
                <a:gd name="T7" fmla="*/ 63 h 248"/>
                <a:gd name="T8" fmla="*/ 57 w 116"/>
                <a:gd name="T9" fmla="*/ 73 h 248"/>
                <a:gd name="T10" fmla="*/ 93 w 116"/>
                <a:gd name="T11" fmla="*/ 73 h 248"/>
                <a:gd name="T12" fmla="*/ 93 w 116"/>
                <a:gd name="T13" fmla="*/ 99 h 248"/>
                <a:gd name="T14" fmla="*/ 57 w 116"/>
                <a:gd name="T15" fmla="*/ 99 h 248"/>
                <a:gd name="T16" fmla="*/ 57 w 116"/>
                <a:gd name="T17" fmla="*/ 248 h 248"/>
                <a:gd name="T18" fmla="*/ 26 w 116"/>
                <a:gd name="T19" fmla="*/ 248 h 248"/>
                <a:gd name="T20" fmla="*/ 26 w 116"/>
                <a:gd name="T21" fmla="*/ 99 h 248"/>
                <a:gd name="T22" fmla="*/ 0 w 116"/>
                <a:gd name="T23" fmla="*/ 99 h 248"/>
                <a:gd name="T24" fmla="*/ 0 w 116"/>
                <a:gd name="T25" fmla="*/ 73 h 248"/>
                <a:gd name="T26" fmla="*/ 26 w 116"/>
                <a:gd name="T27" fmla="*/ 73 h 248"/>
                <a:gd name="T28" fmla="*/ 43 w 116"/>
                <a:gd name="T29" fmla="*/ 20 h 248"/>
                <a:gd name="T30" fmla="*/ 87 w 116"/>
                <a:gd name="T31" fmla="*/ 0 h 248"/>
                <a:gd name="T32" fmla="*/ 116 w 116"/>
                <a:gd name="T33" fmla="*/ 5 h 248"/>
                <a:gd name="T34" fmla="*/ 107 w 116"/>
                <a:gd name="T35" fmla="*/ 2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248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3" name="Freeform 104"/>
            <p:cNvSpPr>
              <a:spLocks noEditPoints="1"/>
            </p:cNvSpPr>
            <p:nvPr/>
          </p:nvSpPr>
          <p:spPr bwMode="auto">
            <a:xfrm>
              <a:off x="6014" y="3212"/>
              <a:ext cx="37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9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7 w 159"/>
                <a:gd name="T25" fmla="*/ 91 h 183"/>
                <a:gd name="T26" fmla="*/ 80 w 159"/>
                <a:gd name="T27" fmla="*/ 26 h 183"/>
                <a:gd name="T28" fmla="*/ 46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4" name="Freeform 105"/>
            <p:cNvSpPr>
              <a:spLocks/>
            </p:cNvSpPr>
            <p:nvPr/>
          </p:nvSpPr>
          <p:spPr bwMode="auto">
            <a:xfrm>
              <a:off x="6057" y="3212"/>
              <a:ext cx="32" cy="42"/>
            </a:xfrm>
            <a:custGeom>
              <a:avLst/>
              <a:gdLst>
                <a:gd name="T0" fmla="*/ 108 w 139"/>
                <a:gd name="T1" fmla="*/ 179 h 179"/>
                <a:gd name="T2" fmla="*/ 108 w 139"/>
                <a:gd name="T3" fmla="*/ 77 h 179"/>
                <a:gd name="T4" fmla="*/ 100 w 139"/>
                <a:gd name="T5" fmla="*/ 38 h 179"/>
                <a:gd name="T6" fmla="*/ 71 w 139"/>
                <a:gd name="T7" fmla="*/ 27 h 179"/>
                <a:gd name="T8" fmla="*/ 49 w 139"/>
                <a:gd name="T9" fmla="*/ 33 h 179"/>
                <a:gd name="T10" fmla="*/ 31 w 139"/>
                <a:gd name="T11" fmla="*/ 49 h 179"/>
                <a:gd name="T12" fmla="*/ 31 w 139"/>
                <a:gd name="T13" fmla="*/ 179 h 179"/>
                <a:gd name="T14" fmla="*/ 0 w 139"/>
                <a:gd name="T15" fmla="*/ 179 h 179"/>
                <a:gd name="T16" fmla="*/ 0 w 139"/>
                <a:gd name="T17" fmla="*/ 4 h 179"/>
                <a:gd name="T18" fmla="*/ 21 w 139"/>
                <a:gd name="T19" fmla="*/ 4 h 179"/>
                <a:gd name="T20" fmla="*/ 31 w 139"/>
                <a:gd name="T21" fmla="*/ 26 h 179"/>
                <a:gd name="T22" fmla="*/ 81 w 139"/>
                <a:gd name="T23" fmla="*/ 0 h 179"/>
                <a:gd name="T24" fmla="*/ 139 w 139"/>
                <a:gd name="T25" fmla="*/ 71 h 179"/>
                <a:gd name="T26" fmla="*/ 139 w 139"/>
                <a:gd name="T27" fmla="*/ 179 h 179"/>
                <a:gd name="T28" fmla="*/ 108 w 139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5" name="Freeform 106"/>
            <p:cNvSpPr>
              <a:spLocks noEditPoints="1"/>
            </p:cNvSpPr>
            <p:nvPr/>
          </p:nvSpPr>
          <p:spPr bwMode="auto">
            <a:xfrm>
              <a:off x="6096" y="3196"/>
              <a:ext cx="35" cy="59"/>
            </a:xfrm>
            <a:custGeom>
              <a:avLst/>
              <a:gdLst>
                <a:gd name="T0" fmla="*/ 122 w 153"/>
                <a:gd name="T1" fmla="*/ 248 h 252"/>
                <a:gd name="T2" fmla="*/ 122 w 153"/>
                <a:gd name="T3" fmla="*/ 235 h 252"/>
                <a:gd name="T4" fmla="*/ 74 w 153"/>
                <a:gd name="T5" fmla="*/ 252 h 252"/>
                <a:gd name="T6" fmla="*/ 21 w 153"/>
                <a:gd name="T7" fmla="*/ 228 h 252"/>
                <a:gd name="T8" fmla="*/ 0 w 153"/>
                <a:gd name="T9" fmla="*/ 165 h 252"/>
                <a:gd name="T10" fmla="*/ 24 w 153"/>
                <a:gd name="T11" fmla="*/ 97 h 252"/>
                <a:gd name="T12" fmla="*/ 80 w 153"/>
                <a:gd name="T13" fmla="*/ 69 h 252"/>
                <a:gd name="T14" fmla="*/ 122 w 153"/>
                <a:gd name="T15" fmla="*/ 82 h 252"/>
                <a:gd name="T16" fmla="*/ 122 w 153"/>
                <a:gd name="T17" fmla="*/ 0 h 252"/>
                <a:gd name="T18" fmla="*/ 153 w 153"/>
                <a:gd name="T19" fmla="*/ 0 h 252"/>
                <a:gd name="T20" fmla="*/ 153 w 153"/>
                <a:gd name="T21" fmla="*/ 248 h 252"/>
                <a:gd name="T22" fmla="*/ 122 w 153"/>
                <a:gd name="T23" fmla="*/ 248 h 252"/>
                <a:gd name="T24" fmla="*/ 122 w 153"/>
                <a:gd name="T25" fmla="*/ 113 h 252"/>
                <a:gd name="T26" fmla="*/ 89 w 153"/>
                <a:gd name="T27" fmla="*/ 96 h 252"/>
                <a:gd name="T28" fmla="*/ 49 w 153"/>
                <a:gd name="T29" fmla="*/ 114 h 252"/>
                <a:gd name="T30" fmla="*/ 33 w 153"/>
                <a:gd name="T31" fmla="*/ 162 h 252"/>
                <a:gd name="T32" fmla="*/ 91 w 153"/>
                <a:gd name="T33" fmla="*/ 225 h 252"/>
                <a:gd name="T34" fmla="*/ 109 w 153"/>
                <a:gd name="T35" fmla="*/ 221 h 252"/>
                <a:gd name="T36" fmla="*/ 122 w 153"/>
                <a:gd name="T37" fmla="*/ 211 h 252"/>
                <a:gd name="T38" fmla="*/ 122 w 153"/>
                <a:gd name="T39" fmla="*/ 11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3" h="252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6" name="Freeform 107"/>
            <p:cNvSpPr>
              <a:spLocks/>
            </p:cNvSpPr>
            <p:nvPr/>
          </p:nvSpPr>
          <p:spPr bwMode="auto">
            <a:xfrm>
              <a:off x="6135" y="3213"/>
              <a:ext cx="37" cy="57"/>
            </a:xfrm>
            <a:custGeom>
              <a:avLst/>
              <a:gdLst>
                <a:gd name="T0" fmla="*/ 87 w 162"/>
                <a:gd name="T1" fmla="*/ 205 h 244"/>
                <a:gd name="T2" fmla="*/ 62 w 162"/>
                <a:gd name="T3" fmla="*/ 233 h 244"/>
                <a:gd name="T4" fmla="*/ 18 w 162"/>
                <a:gd name="T5" fmla="*/ 244 h 244"/>
                <a:gd name="T6" fmla="*/ 18 w 162"/>
                <a:gd name="T7" fmla="*/ 216 h 244"/>
                <a:gd name="T8" fmla="*/ 52 w 162"/>
                <a:gd name="T9" fmla="*/ 207 h 244"/>
                <a:gd name="T10" fmla="*/ 66 w 162"/>
                <a:gd name="T11" fmla="*/ 185 h 244"/>
                <a:gd name="T12" fmla="*/ 61 w 162"/>
                <a:gd name="T13" fmla="*/ 157 h 244"/>
                <a:gd name="T14" fmla="*/ 47 w 162"/>
                <a:gd name="T15" fmla="*/ 122 h 244"/>
                <a:gd name="T16" fmla="*/ 0 w 162"/>
                <a:gd name="T17" fmla="*/ 0 h 244"/>
                <a:gd name="T18" fmla="*/ 32 w 162"/>
                <a:gd name="T19" fmla="*/ 0 h 244"/>
                <a:gd name="T20" fmla="*/ 83 w 162"/>
                <a:gd name="T21" fmla="*/ 136 h 244"/>
                <a:gd name="T22" fmla="*/ 130 w 162"/>
                <a:gd name="T23" fmla="*/ 0 h 244"/>
                <a:gd name="T24" fmla="*/ 162 w 162"/>
                <a:gd name="T25" fmla="*/ 0 h 244"/>
                <a:gd name="T26" fmla="*/ 87 w 162"/>
                <a:gd name="T2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244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7" name="Freeform 108"/>
            <p:cNvSpPr>
              <a:spLocks noEditPoints="1"/>
            </p:cNvSpPr>
            <p:nvPr/>
          </p:nvSpPr>
          <p:spPr bwMode="auto">
            <a:xfrm>
              <a:off x="4856" y="3292"/>
              <a:ext cx="46" cy="58"/>
            </a:xfrm>
            <a:custGeom>
              <a:avLst/>
              <a:gdLst>
                <a:gd name="T0" fmla="*/ 0 w 201"/>
                <a:gd name="T1" fmla="*/ 122 h 249"/>
                <a:gd name="T2" fmla="*/ 26 w 201"/>
                <a:gd name="T3" fmla="*/ 35 h 249"/>
                <a:gd name="T4" fmla="*/ 97 w 201"/>
                <a:gd name="T5" fmla="*/ 0 h 249"/>
                <a:gd name="T6" fmla="*/ 174 w 201"/>
                <a:gd name="T7" fmla="*/ 32 h 249"/>
                <a:gd name="T8" fmla="*/ 201 w 201"/>
                <a:gd name="T9" fmla="*/ 122 h 249"/>
                <a:gd name="T10" fmla="*/ 174 w 201"/>
                <a:gd name="T11" fmla="*/ 215 h 249"/>
                <a:gd name="T12" fmla="*/ 97 w 201"/>
                <a:gd name="T13" fmla="*/ 249 h 249"/>
                <a:gd name="T14" fmla="*/ 26 w 201"/>
                <a:gd name="T15" fmla="*/ 213 h 249"/>
                <a:gd name="T16" fmla="*/ 0 w 201"/>
                <a:gd name="T17" fmla="*/ 122 h 249"/>
                <a:gd name="T18" fmla="*/ 35 w 201"/>
                <a:gd name="T19" fmla="*/ 122 h 249"/>
                <a:gd name="T20" fmla="*/ 51 w 201"/>
                <a:gd name="T21" fmla="*/ 191 h 249"/>
                <a:gd name="T22" fmla="*/ 97 w 201"/>
                <a:gd name="T23" fmla="*/ 219 h 249"/>
                <a:gd name="T24" fmla="*/ 148 w 201"/>
                <a:gd name="T25" fmla="*/ 194 h 249"/>
                <a:gd name="T26" fmla="*/ 166 w 201"/>
                <a:gd name="T27" fmla="*/ 122 h 249"/>
                <a:gd name="T28" fmla="*/ 97 w 201"/>
                <a:gd name="T29" fmla="*/ 29 h 249"/>
                <a:gd name="T30" fmla="*/ 51 w 201"/>
                <a:gd name="T31" fmla="*/ 54 h 249"/>
                <a:gd name="T32" fmla="*/ 35 w 201"/>
                <a:gd name="T33" fmla="*/ 12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1" h="249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8" name="Freeform 109"/>
            <p:cNvSpPr>
              <a:spLocks noEditPoints="1"/>
            </p:cNvSpPr>
            <p:nvPr/>
          </p:nvSpPr>
          <p:spPr bwMode="auto">
            <a:xfrm>
              <a:off x="4910" y="3307"/>
              <a:ext cx="35" cy="58"/>
            </a:xfrm>
            <a:custGeom>
              <a:avLst/>
              <a:gdLst>
                <a:gd name="T0" fmla="*/ 31 w 153"/>
                <a:gd name="T1" fmla="*/ 170 h 248"/>
                <a:gd name="T2" fmla="*/ 31 w 153"/>
                <a:gd name="T3" fmla="*/ 248 h 248"/>
                <a:gd name="T4" fmla="*/ 0 w 153"/>
                <a:gd name="T5" fmla="*/ 248 h 248"/>
                <a:gd name="T6" fmla="*/ 0 w 153"/>
                <a:gd name="T7" fmla="*/ 4 h 248"/>
                <a:gd name="T8" fmla="*/ 31 w 153"/>
                <a:gd name="T9" fmla="*/ 4 h 248"/>
                <a:gd name="T10" fmla="*/ 31 w 153"/>
                <a:gd name="T11" fmla="*/ 18 h 248"/>
                <a:gd name="T12" fmla="*/ 74 w 153"/>
                <a:gd name="T13" fmla="*/ 0 h 248"/>
                <a:gd name="T14" fmla="*/ 132 w 153"/>
                <a:gd name="T15" fmla="*/ 24 h 248"/>
                <a:gd name="T16" fmla="*/ 153 w 153"/>
                <a:gd name="T17" fmla="*/ 92 h 248"/>
                <a:gd name="T18" fmla="*/ 132 w 153"/>
                <a:gd name="T19" fmla="*/ 157 h 248"/>
                <a:gd name="T20" fmla="*/ 71 w 153"/>
                <a:gd name="T21" fmla="*/ 183 h 248"/>
                <a:gd name="T22" fmla="*/ 47 w 153"/>
                <a:gd name="T23" fmla="*/ 179 h 248"/>
                <a:gd name="T24" fmla="*/ 31 w 153"/>
                <a:gd name="T25" fmla="*/ 170 h 248"/>
                <a:gd name="T26" fmla="*/ 31 w 153"/>
                <a:gd name="T27" fmla="*/ 42 h 248"/>
                <a:gd name="T28" fmla="*/ 31 w 153"/>
                <a:gd name="T29" fmla="*/ 144 h 248"/>
                <a:gd name="T30" fmla="*/ 44 w 153"/>
                <a:gd name="T31" fmla="*/ 153 h 248"/>
                <a:gd name="T32" fmla="*/ 62 w 153"/>
                <a:gd name="T33" fmla="*/ 157 h 248"/>
                <a:gd name="T34" fmla="*/ 120 w 153"/>
                <a:gd name="T35" fmla="*/ 91 h 248"/>
                <a:gd name="T36" fmla="*/ 106 w 153"/>
                <a:gd name="T37" fmla="*/ 42 h 248"/>
                <a:gd name="T38" fmla="*/ 62 w 153"/>
                <a:gd name="T39" fmla="*/ 27 h 248"/>
                <a:gd name="T40" fmla="*/ 46 w 153"/>
                <a:gd name="T41" fmla="*/ 31 h 248"/>
                <a:gd name="T42" fmla="*/ 31 w 153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248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19" name="Freeform 110"/>
            <p:cNvSpPr>
              <a:spLocks noEditPoints="1"/>
            </p:cNvSpPr>
            <p:nvPr/>
          </p:nvSpPr>
          <p:spPr bwMode="auto">
            <a:xfrm>
              <a:off x="4949" y="3307"/>
              <a:ext cx="38" cy="43"/>
            </a:xfrm>
            <a:custGeom>
              <a:avLst/>
              <a:gdLst>
                <a:gd name="T0" fmla="*/ 159 w 162"/>
                <a:gd name="T1" fmla="*/ 95 h 183"/>
                <a:gd name="T2" fmla="*/ 33 w 162"/>
                <a:gd name="T3" fmla="*/ 95 h 183"/>
                <a:gd name="T4" fmla="*/ 50 w 162"/>
                <a:gd name="T5" fmla="*/ 142 h 183"/>
                <a:gd name="T6" fmla="*/ 88 w 162"/>
                <a:gd name="T7" fmla="*/ 157 h 183"/>
                <a:gd name="T8" fmla="*/ 133 w 162"/>
                <a:gd name="T9" fmla="*/ 141 h 183"/>
                <a:gd name="T10" fmla="*/ 146 w 162"/>
                <a:gd name="T11" fmla="*/ 163 h 183"/>
                <a:gd name="T12" fmla="*/ 124 w 162"/>
                <a:gd name="T13" fmla="*/ 176 h 183"/>
                <a:gd name="T14" fmla="*/ 82 w 162"/>
                <a:gd name="T15" fmla="*/ 183 h 183"/>
                <a:gd name="T16" fmla="*/ 26 w 162"/>
                <a:gd name="T17" fmla="*/ 160 h 183"/>
                <a:gd name="T18" fmla="*/ 0 w 162"/>
                <a:gd name="T19" fmla="*/ 94 h 183"/>
                <a:gd name="T20" fmla="*/ 26 w 162"/>
                <a:gd name="T21" fmla="*/ 24 h 183"/>
                <a:gd name="T22" fmla="*/ 82 w 162"/>
                <a:gd name="T23" fmla="*/ 0 h 183"/>
                <a:gd name="T24" fmla="*/ 141 w 162"/>
                <a:gd name="T25" fmla="*/ 22 h 183"/>
                <a:gd name="T26" fmla="*/ 162 w 162"/>
                <a:gd name="T27" fmla="*/ 76 h 183"/>
                <a:gd name="T28" fmla="*/ 159 w 162"/>
                <a:gd name="T29" fmla="*/ 95 h 183"/>
                <a:gd name="T30" fmla="*/ 84 w 162"/>
                <a:gd name="T31" fmla="*/ 27 h 183"/>
                <a:gd name="T32" fmla="*/ 49 w 162"/>
                <a:gd name="T33" fmla="*/ 40 h 183"/>
                <a:gd name="T34" fmla="*/ 33 w 162"/>
                <a:gd name="T35" fmla="*/ 72 h 183"/>
                <a:gd name="T36" fmla="*/ 131 w 162"/>
                <a:gd name="T37" fmla="*/ 72 h 183"/>
                <a:gd name="T38" fmla="*/ 119 w 162"/>
                <a:gd name="T39" fmla="*/ 40 h 183"/>
                <a:gd name="T40" fmla="*/ 84 w 162"/>
                <a:gd name="T41" fmla="*/ 2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3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0" name="Freeform 111"/>
            <p:cNvSpPr>
              <a:spLocks/>
            </p:cNvSpPr>
            <p:nvPr/>
          </p:nvSpPr>
          <p:spPr bwMode="auto">
            <a:xfrm>
              <a:off x="4994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3 w 106"/>
                <a:gd name="T3" fmla="*/ 27 h 180"/>
                <a:gd name="T4" fmla="*/ 44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2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1" name="Freeform 112"/>
            <p:cNvSpPr>
              <a:spLocks noEditPoints="1"/>
            </p:cNvSpPr>
            <p:nvPr/>
          </p:nvSpPr>
          <p:spPr bwMode="auto">
            <a:xfrm>
              <a:off x="5021" y="3307"/>
              <a:ext cx="34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6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10 w 151"/>
                <a:gd name="T19" fmla="*/ 18 h 183"/>
                <a:gd name="T20" fmla="*/ 34 w 151"/>
                <a:gd name="T21" fmla="*/ 6 h 183"/>
                <a:gd name="T22" fmla="*/ 64 w 151"/>
                <a:gd name="T23" fmla="*/ 0 h 183"/>
                <a:gd name="T24" fmla="*/ 120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7 w 151"/>
                <a:gd name="T43" fmla="*/ 102 h 183"/>
                <a:gd name="T44" fmla="*/ 32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2" name="Freeform 113"/>
            <p:cNvSpPr>
              <a:spLocks noEditPoints="1"/>
            </p:cNvSpPr>
            <p:nvPr/>
          </p:nvSpPr>
          <p:spPr bwMode="auto">
            <a:xfrm>
              <a:off x="5060" y="3287"/>
              <a:ext cx="34" cy="63"/>
            </a:xfrm>
            <a:custGeom>
              <a:avLst/>
              <a:gdLst>
                <a:gd name="T0" fmla="*/ 144 w 145"/>
                <a:gd name="T1" fmla="*/ 105 h 270"/>
                <a:gd name="T2" fmla="*/ 128 w 145"/>
                <a:gd name="T3" fmla="*/ 127 h 270"/>
                <a:gd name="T4" fmla="*/ 112 w 145"/>
                <a:gd name="T5" fmla="*/ 118 h 270"/>
                <a:gd name="T6" fmla="*/ 88 w 145"/>
                <a:gd name="T7" fmla="*/ 114 h 270"/>
                <a:gd name="T8" fmla="*/ 47 w 145"/>
                <a:gd name="T9" fmla="*/ 131 h 270"/>
                <a:gd name="T10" fmla="*/ 32 w 145"/>
                <a:gd name="T11" fmla="*/ 180 h 270"/>
                <a:gd name="T12" fmla="*/ 48 w 145"/>
                <a:gd name="T13" fmla="*/ 227 h 270"/>
                <a:gd name="T14" fmla="*/ 90 w 145"/>
                <a:gd name="T15" fmla="*/ 244 h 270"/>
                <a:gd name="T16" fmla="*/ 132 w 145"/>
                <a:gd name="T17" fmla="*/ 227 h 270"/>
                <a:gd name="T18" fmla="*/ 145 w 145"/>
                <a:gd name="T19" fmla="*/ 254 h 270"/>
                <a:gd name="T20" fmla="*/ 83 w 145"/>
                <a:gd name="T21" fmla="*/ 270 h 270"/>
                <a:gd name="T22" fmla="*/ 23 w 145"/>
                <a:gd name="T23" fmla="*/ 246 h 270"/>
                <a:gd name="T24" fmla="*/ 0 w 145"/>
                <a:gd name="T25" fmla="*/ 180 h 270"/>
                <a:gd name="T26" fmla="*/ 24 w 145"/>
                <a:gd name="T27" fmla="*/ 113 h 270"/>
                <a:gd name="T28" fmla="*/ 91 w 145"/>
                <a:gd name="T29" fmla="*/ 87 h 270"/>
                <a:gd name="T30" fmla="*/ 120 w 145"/>
                <a:gd name="T31" fmla="*/ 93 h 270"/>
                <a:gd name="T32" fmla="*/ 144 w 145"/>
                <a:gd name="T33" fmla="*/ 105 h 270"/>
                <a:gd name="T34" fmla="*/ 140 w 145"/>
                <a:gd name="T35" fmla="*/ 1 h 270"/>
                <a:gd name="T36" fmla="*/ 90 w 145"/>
                <a:gd name="T37" fmla="*/ 56 h 270"/>
                <a:gd name="T38" fmla="*/ 72 w 145"/>
                <a:gd name="T39" fmla="*/ 56 h 270"/>
                <a:gd name="T40" fmla="*/ 23 w 145"/>
                <a:gd name="T41" fmla="*/ 0 h 270"/>
                <a:gd name="T42" fmla="*/ 52 w 145"/>
                <a:gd name="T43" fmla="*/ 0 h 270"/>
                <a:gd name="T44" fmla="*/ 81 w 145"/>
                <a:gd name="T45" fmla="*/ 32 h 270"/>
                <a:gd name="T46" fmla="*/ 108 w 145"/>
                <a:gd name="T47" fmla="*/ 1 h 270"/>
                <a:gd name="T48" fmla="*/ 140 w 145"/>
                <a:gd name="T49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27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3" name="Freeform 114"/>
            <p:cNvSpPr>
              <a:spLocks/>
            </p:cNvSpPr>
            <p:nvPr/>
          </p:nvSpPr>
          <p:spPr bwMode="auto">
            <a:xfrm>
              <a:off x="5101" y="3307"/>
              <a:ext cx="32" cy="42"/>
            </a:xfrm>
            <a:custGeom>
              <a:avLst/>
              <a:gdLst>
                <a:gd name="T0" fmla="*/ 108 w 139"/>
                <a:gd name="T1" fmla="*/ 180 h 180"/>
                <a:gd name="T2" fmla="*/ 108 w 139"/>
                <a:gd name="T3" fmla="*/ 77 h 180"/>
                <a:gd name="T4" fmla="*/ 99 w 139"/>
                <a:gd name="T5" fmla="*/ 38 h 180"/>
                <a:gd name="T6" fmla="*/ 71 w 139"/>
                <a:gd name="T7" fmla="*/ 27 h 180"/>
                <a:gd name="T8" fmla="*/ 49 w 139"/>
                <a:gd name="T9" fmla="*/ 33 h 180"/>
                <a:gd name="T10" fmla="*/ 31 w 139"/>
                <a:gd name="T11" fmla="*/ 49 h 180"/>
                <a:gd name="T12" fmla="*/ 31 w 139"/>
                <a:gd name="T13" fmla="*/ 180 h 180"/>
                <a:gd name="T14" fmla="*/ 0 w 139"/>
                <a:gd name="T15" fmla="*/ 180 h 180"/>
                <a:gd name="T16" fmla="*/ 0 w 139"/>
                <a:gd name="T17" fmla="*/ 4 h 180"/>
                <a:gd name="T18" fmla="*/ 21 w 139"/>
                <a:gd name="T19" fmla="*/ 4 h 180"/>
                <a:gd name="T20" fmla="*/ 31 w 139"/>
                <a:gd name="T21" fmla="*/ 26 h 180"/>
                <a:gd name="T22" fmla="*/ 81 w 139"/>
                <a:gd name="T23" fmla="*/ 0 h 180"/>
                <a:gd name="T24" fmla="*/ 139 w 139"/>
                <a:gd name="T25" fmla="*/ 71 h 180"/>
                <a:gd name="T26" fmla="*/ 139 w 139"/>
                <a:gd name="T27" fmla="*/ 180 h 180"/>
                <a:gd name="T28" fmla="*/ 108 w 139"/>
                <a:gd name="T2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8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4" name="Freeform 115"/>
            <p:cNvSpPr>
              <a:spLocks noEditPoints="1"/>
            </p:cNvSpPr>
            <p:nvPr/>
          </p:nvSpPr>
          <p:spPr bwMode="auto">
            <a:xfrm>
              <a:off x="5140" y="3287"/>
              <a:ext cx="18" cy="62"/>
            </a:xfrm>
            <a:custGeom>
              <a:avLst/>
              <a:gdLst>
                <a:gd name="T0" fmla="*/ 25 w 76"/>
                <a:gd name="T1" fmla="*/ 266 h 266"/>
                <a:gd name="T2" fmla="*/ 25 w 76"/>
                <a:gd name="T3" fmla="*/ 116 h 266"/>
                <a:gd name="T4" fmla="*/ 0 w 76"/>
                <a:gd name="T5" fmla="*/ 116 h 266"/>
                <a:gd name="T6" fmla="*/ 0 w 76"/>
                <a:gd name="T7" fmla="*/ 90 h 266"/>
                <a:gd name="T8" fmla="*/ 56 w 76"/>
                <a:gd name="T9" fmla="*/ 90 h 266"/>
                <a:gd name="T10" fmla="*/ 56 w 76"/>
                <a:gd name="T11" fmla="*/ 266 h 266"/>
                <a:gd name="T12" fmla="*/ 25 w 76"/>
                <a:gd name="T13" fmla="*/ 266 h 266"/>
                <a:gd name="T14" fmla="*/ 76 w 76"/>
                <a:gd name="T15" fmla="*/ 0 h 266"/>
                <a:gd name="T16" fmla="*/ 39 w 76"/>
                <a:gd name="T17" fmla="*/ 55 h 266"/>
                <a:gd name="T18" fmla="*/ 16 w 76"/>
                <a:gd name="T19" fmla="*/ 55 h 266"/>
                <a:gd name="T20" fmla="*/ 44 w 76"/>
                <a:gd name="T21" fmla="*/ 0 h 266"/>
                <a:gd name="T22" fmla="*/ 76 w 76"/>
                <a:gd name="T2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6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5" name="Freeform 116"/>
            <p:cNvSpPr>
              <a:spLocks noEditPoints="1"/>
            </p:cNvSpPr>
            <p:nvPr/>
          </p:nvSpPr>
          <p:spPr bwMode="auto">
            <a:xfrm>
              <a:off x="5187" y="3307"/>
              <a:ext cx="35" cy="58"/>
            </a:xfrm>
            <a:custGeom>
              <a:avLst/>
              <a:gdLst>
                <a:gd name="T0" fmla="*/ 31 w 153"/>
                <a:gd name="T1" fmla="*/ 170 h 248"/>
                <a:gd name="T2" fmla="*/ 31 w 153"/>
                <a:gd name="T3" fmla="*/ 248 h 248"/>
                <a:gd name="T4" fmla="*/ 0 w 153"/>
                <a:gd name="T5" fmla="*/ 248 h 248"/>
                <a:gd name="T6" fmla="*/ 0 w 153"/>
                <a:gd name="T7" fmla="*/ 4 h 248"/>
                <a:gd name="T8" fmla="*/ 31 w 153"/>
                <a:gd name="T9" fmla="*/ 4 h 248"/>
                <a:gd name="T10" fmla="*/ 31 w 153"/>
                <a:gd name="T11" fmla="*/ 18 h 248"/>
                <a:gd name="T12" fmla="*/ 74 w 153"/>
                <a:gd name="T13" fmla="*/ 0 h 248"/>
                <a:gd name="T14" fmla="*/ 132 w 153"/>
                <a:gd name="T15" fmla="*/ 24 h 248"/>
                <a:gd name="T16" fmla="*/ 153 w 153"/>
                <a:gd name="T17" fmla="*/ 92 h 248"/>
                <a:gd name="T18" fmla="*/ 132 w 153"/>
                <a:gd name="T19" fmla="*/ 157 h 248"/>
                <a:gd name="T20" fmla="*/ 71 w 153"/>
                <a:gd name="T21" fmla="*/ 183 h 248"/>
                <a:gd name="T22" fmla="*/ 47 w 153"/>
                <a:gd name="T23" fmla="*/ 179 h 248"/>
                <a:gd name="T24" fmla="*/ 31 w 153"/>
                <a:gd name="T25" fmla="*/ 170 h 248"/>
                <a:gd name="T26" fmla="*/ 31 w 153"/>
                <a:gd name="T27" fmla="*/ 42 h 248"/>
                <a:gd name="T28" fmla="*/ 31 w 153"/>
                <a:gd name="T29" fmla="*/ 144 h 248"/>
                <a:gd name="T30" fmla="*/ 43 w 153"/>
                <a:gd name="T31" fmla="*/ 153 h 248"/>
                <a:gd name="T32" fmla="*/ 62 w 153"/>
                <a:gd name="T33" fmla="*/ 157 h 248"/>
                <a:gd name="T34" fmla="*/ 120 w 153"/>
                <a:gd name="T35" fmla="*/ 91 h 248"/>
                <a:gd name="T36" fmla="*/ 106 w 153"/>
                <a:gd name="T37" fmla="*/ 42 h 248"/>
                <a:gd name="T38" fmla="*/ 62 w 153"/>
                <a:gd name="T39" fmla="*/ 27 h 248"/>
                <a:gd name="T40" fmla="*/ 46 w 153"/>
                <a:gd name="T41" fmla="*/ 31 h 248"/>
                <a:gd name="T42" fmla="*/ 31 w 153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248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6" name="Freeform 117"/>
            <p:cNvSpPr>
              <a:spLocks/>
            </p:cNvSpPr>
            <p:nvPr/>
          </p:nvSpPr>
          <p:spPr bwMode="auto">
            <a:xfrm>
              <a:off x="5230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2 w 106"/>
                <a:gd name="T3" fmla="*/ 27 h 180"/>
                <a:gd name="T4" fmla="*/ 43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1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7" name="Freeform 118"/>
            <p:cNvSpPr>
              <a:spLocks noEditPoints="1"/>
            </p:cNvSpPr>
            <p:nvPr/>
          </p:nvSpPr>
          <p:spPr bwMode="auto">
            <a:xfrm>
              <a:off x="5256" y="3307"/>
              <a:ext cx="37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9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7 w 159"/>
                <a:gd name="T25" fmla="*/ 91 h 183"/>
                <a:gd name="T26" fmla="*/ 80 w 159"/>
                <a:gd name="T27" fmla="*/ 26 h 183"/>
                <a:gd name="T28" fmla="*/ 46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8" name="Freeform 119"/>
            <p:cNvSpPr>
              <a:spLocks noEditPoints="1"/>
            </p:cNvSpPr>
            <p:nvPr/>
          </p:nvSpPr>
          <p:spPr bwMode="auto">
            <a:xfrm>
              <a:off x="5298" y="3305"/>
              <a:ext cx="33" cy="60"/>
            </a:xfrm>
            <a:custGeom>
              <a:avLst/>
              <a:gdLst>
                <a:gd name="T0" fmla="*/ 3 w 146"/>
                <a:gd name="T1" fmla="*/ 236 h 256"/>
                <a:gd name="T2" fmla="*/ 20 w 146"/>
                <a:gd name="T3" fmla="*/ 211 h 256"/>
                <a:gd name="T4" fmla="*/ 70 w 146"/>
                <a:gd name="T5" fmla="*/ 229 h 256"/>
                <a:gd name="T6" fmla="*/ 104 w 146"/>
                <a:gd name="T7" fmla="*/ 222 h 256"/>
                <a:gd name="T8" fmla="*/ 116 w 146"/>
                <a:gd name="T9" fmla="*/ 203 h 256"/>
                <a:gd name="T10" fmla="*/ 85 w 146"/>
                <a:gd name="T11" fmla="*/ 182 h 256"/>
                <a:gd name="T12" fmla="*/ 66 w 146"/>
                <a:gd name="T13" fmla="*/ 185 h 256"/>
                <a:gd name="T14" fmla="*/ 44 w 146"/>
                <a:gd name="T15" fmla="*/ 187 h 256"/>
                <a:gd name="T16" fmla="*/ 7 w 146"/>
                <a:gd name="T17" fmla="*/ 159 h 256"/>
                <a:gd name="T18" fmla="*/ 16 w 146"/>
                <a:gd name="T19" fmla="*/ 143 h 256"/>
                <a:gd name="T20" fmla="*/ 37 w 146"/>
                <a:gd name="T21" fmla="*/ 133 h 256"/>
                <a:gd name="T22" fmla="*/ 0 w 146"/>
                <a:gd name="T23" fmla="*/ 73 h 256"/>
                <a:gd name="T24" fmla="*/ 20 w 146"/>
                <a:gd name="T25" fmla="*/ 27 h 256"/>
                <a:gd name="T26" fmla="*/ 67 w 146"/>
                <a:gd name="T27" fmla="*/ 8 h 256"/>
                <a:gd name="T28" fmla="*/ 108 w 146"/>
                <a:gd name="T29" fmla="*/ 19 h 256"/>
                <a:gd name="T30" fmla="*/ 123 w 146"/>
                <a:gd name="T31" fmla="*/ 0 h 256"/>
                <a:gd name="T32" fmla="*/ 144 w 146"/>
                <a:gd name="T33" fmla="*/ 20 h 256"/>
                <a:gd name="T34" fmla="*/ 125 w 146"/>
                <a:gd name="T35" fmla="*/ 34 h 256"/>
                <a:gd name="T36" fmla="*/ 137 w 146"/>
                <a:gd name="T37" fmla="*/ 74 h 256"/>
                <a:gd name="T38" fmla="*/ 120 w 146"/>
                <a:gd name="T39" fmla="*/ 119 h 256"/>
                <a:gd name="T40" fmla="*/ 77 w 146"/>
                <a:gd name="T41" fmla="*/ 140 h 256"/>
                <a:gd name="T42" fmla="*/ 51 w 146"/>
                <a:gd name="T43" fmla="*/ 142 h 256"/>
                <a:gd name="T44" fmla="*/ 39 w 146"/>
                <a:gd name="T45" fmla="*/ 146 h 256"/>
                <a:gd name="T46" fmla="*/ 31 w 146"/>
                <a:gd name="T47" fmla="*/ 154 h 256"/>
                <a:gd name="T48" fmla="*/ 47 w 146"/>
                <a:gd name="T49" fmla="*/ 161 h 256"/>
                <a:gd name="T50" fmla="*/ 69 w 146"/>
                <a:gd name="T51" fmla="*/ 158 h 256"/>
                <a:gd name="T52" fmla="*/ 91 w 146"/>
                <a:gd name="T53" fmla="*/ 156 h 256"/>
                <a:gd name="T54" fmla="*/ 132 w 146"/>
                <a:gd name="T55" fmla="*/ 168 h 256"/>
                <a:gd name="T56" fmla="*/ 146 w 146"/>
                <a:gd name="T57" fmla="*/ 202 h 256"/>
                <a:gd name="T58" fmla="*/ 124 w 146"/>
                <a:gd name="T59" fmla="*/ 242 h 256"/>
                <a:gd name="T60" fmla="*/ 69 w 146"/>
                <a:gd name="T61" fmla="*/ 256 h 256"/>
                <a:gd name="T62" fmla="*/ 33 w 146"/>
                <a:gd name="T63" fmla="*/ 250 h 256"/>
                <a:gd name="T64" fmla="*/ 3 w 146"/>
                <a:gd name="T65" fmla="*/ 236 h 256"/>
                <a:gd name="T66" fmla="*/ 69 w 146"/>
                <a:gd name="T67" fmla="*/ 34 h 256"/>
                <a:gd name="T68" fmla="*/ 43 w 146"/>
                <a:gd name="T69" fmla="*/ 45 h 256"/>
                <a:gd name="T70" fmla="*/ 32 w 146"/>
                <a:gd name="T71" fmla="*/ 73 h 256"/>
                <a:gd name="T72" fmla="*/ 42 w 146"/>
                <a:gd name="T73" fmla="*/ 103 h 256"/>
                <a:gd name="T74" fmla="*/ 69 w 146"/>
                <a:gd name="T75" fmla="*/ 115 h 256"/>
                <a:gd name="T76" fmla="*/ 95 w 146"/>
                <a:gd name="T77" fmla="*/ 104 h 256"/>
                <a:gd name="T78" fmla="*/ 104 w 146"/>
                <a:gd name="T79" fmla="*/ 73 h 256"/>
                <a:gd name="T80" fmla="*/ 94 w 146"/>
                <a:gd name="T81" fmla="*/ 45 h 256"/>
                <a:gd name="T82" fmla="*/ 69 w 146"/>
                <a:gd name="T83" fmla="*/ 3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6" h="256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29" name="Freeform 120"/>
            <p:cNvSpPr>
              <a:spLocks/>
            </p:cNvSpPr>
            <p:nvPr/>
          </p:nvSpPr>
          <p:spPr bwMode="auto">
            <a:xfrm>
              <a:off x="5339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2 w 106"/>
                <a:gd name="T3" fmla="*/ 27 h 180"/>
                <a:gd name="T4" fmla="*/ 43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2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0" name="Freeform 121"/>
            <p:cNvSpPr>
              <a:spLocks noEditPoints="1"/>
            </p:cNvSpPr>
            <p:nvPr/>
          </p:nvSpPr>
          <p:spPr bwMode="auto">
            <a:xfrm>
              <a:off x="5366" y="3307"/>
              <a:ext cx="34" cy="43"/>
            </a:xfrm>
            <a:custGeom>
              <a:avLst/>
              <a:gdLst>
                <a:gd name="T0" fmla="*/ 108 w 150"/>
                <a:gd name="T1" fmla="*/ 159 h 183"/>
                <a:gd name="T2" fmla="*/ 51 w 150"/>
                <a:gd name="T3" fmla="*/ 183 h 183"/>
                <a:gd name="T4" fmla="*/ 15 w 150"/>
                <a:gd name="T5" fmla="*/ 168 h 183"/>
                <a:gd name="T6" fmla="*/ 0 w 150"/>
                <a:gd name="T7" fmla="*/ 130 h 183"/>
                <a:gd name="T8" fmla="*/ 23 w 150"/>
                <a:gd name="T9" fmla="*/ 85 h 183"/>
                <a:gd name="T10" fmla="*/ 83 w 150"/>
                <a:gd name="T11" fmla="*/ 67 h 183"/>
                <a:gd name="T12" fmla="*/ 105 w 150"/>
                <a:gd name="T13" fmla="*/ 71 h 183"/>
                <a:gd name="T14" fmla="*/ 67 w 150"/>
                <a:gd name="T15" fmla="*/ 28 h 183"/>
                <a:gd name="T16" fmla="*/ 22 w 150"/>
                <a:gd name="T17" fmla="*/ 44 h 183"/>
                <a:gd name="T18" fmla="*/ 9 w 150"/>
                <a:gd name="T19" fmla="*/ 18 h 183"/>
                <a:gd name="T20" fmla="*/ 34 w 150"/>
                <a:gd name="T21" fmla="*/ 6 h 183"/>
                <a:gd name="T22" fmla="*/ 64 w 150"/>
                <a:gd name="T23" fmla="*/ 0 h 183"/>
                <a:gd name="T24" fmla="*/ 119 w 150"/>
                <a:gd name="T25" fmla="*/ 18 h 183"/>
                <a:gd name="T26" fmla="*/ 137 w 150"/>
                <a:gd name="T27" fmla="*/ 73 h 183"/>
                <a:gd name="T28" fmla="*/ 137 w 150"/>
                <a:gd name="T29" fmla="*/ 136 h 183"/>
                <a:gd name="T30" fmla="*/ 150 w 150"/>
                <a:gd name="T31" fmla="*/ 167 h 183"/>
                <a:gd name="T32" fmla="*/ 150 w 150"/>
                <a:gd name="T33" fmla="*/ 183 h 183"/>
                <a:gd name="T34" fmla="*/ 122 w 150"/>
                <a:gd name="T35" fmla="*/ 177 h 183"/>
                <a:gd name="T36" fmla="*/ 108 w 150"/>
                <a:gd name="T37" fmla="*/ 159 h 183"/>
                <a:gd name="T38" fmla="*/ 105 w 150"/>
                <a:gd name="T39" fmla="*/ 93 h 183"/>
                <a:gd name="T40" fmla="*/ 85 w 150"/>
                <a:gd name="T41" fmla="*/ 90 h 183"/>
                <a:gd name="T42" fmla="*/ 46 w 150"/>
                <a:gd name="T43" fmla="*/ 102 h 183"/>
                <a:gd name="T44" fmla="*/ 31 w 150"/>
                <a:gd name="T45" fmla="*/ 131 h 183"/>
                <a:gd name="T46" fmla="*/ 63 w 150"/>
                <a:gd name="T47" fmla="*/ 158 h 183"/>
                <a:gd name="T48" fmla="*/ 105 w 150"/>
                <a:gd name="T49" fmla="*/ 136 h 183"/>
                <a:gd name="T50" fmla="*/ 105 w 150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0" h="183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5408" y="3307"/>
              <a:ext cx="53" cy="42"/>
            </a:xfrm>
            <a:custGeom>
              <a:avLst/>
              <a:gdLst>
                <a:gd name="T0" fmla="*/ 203 w 234"/>
                <a:gd name="T1" fmla="*/ 180 h 180"/>
                <a:gd name="T2" fmla="*/ 203 w 234"/>
                <a:gd name="T3" fmla="*/ 68 h 180"/>
                <a:gd name="T4" fmla="*/ 167 w 234"/>
                <a:gd name="T5" fmla="*/ 27 h 180"/>
                <a:gd name="T6" fmla="*/ 146 w 234"/>
                <a:gd name="T7" fmla="*/ 34 h 180"/>
                <a:gd name="T8" fmla="*/ 133 w 234"/>
                <a:gd name="T9" fmla="*/ 50 h 180"/>
                <a:gd name="T10" fmla="*/ 133 w 234"/>
                <a:gd name="T11" fmla="*/ 180 h 180"/>
                <a:gd name="T12" fmla="*/ 101 w 234"/>
                <a:gd name="T13" fmla="*/ 180 h 180"/>
                <a:gd name="T14" fmla="*/ 101 w 234"/>
                <a:gd name="T15" fmla="*/ 55 h 180"/>
                <a:gd name="T16" fmla="*/ 92 w 234"/>
                <a:gd name="T17" fmla="*/ 34 h 180"/>
                <a:gd name="T18" fmla="*/ 66 w 234"/>
                <a:gd name="T19" fmla="*/ 27 h 180"/>
                <a:gd name="T20" fmla="*/ 46 w 234"/>
                <a:gd name="T21" fmla="*/ 34 h 180"/>
                <a:gd name="T22" fmla="*/ 31 w 234"/>
                <a:gd name="T23" fmla="*/ 50 h 180"/>
                <a:gd name="T24" fmla="*/ 31 w 234"/>
                <a:gd name="T25" fmla="*/ 180 h 180"/>
                <a:gd name="T26" fmla="*/ 0 w 234"/>
                <a:gd name="T27" fmla="*/ 180 h 180"/>
                <a:gd name="T28" fmla="*/ 0 w 234"/>
                <a:gd name="T29" fmla="*/ 4 h 180"/>
                <a:gd name="T30" fmla="*/ 20 w 234"/>
                <a:gd name="T31" fmla="*/ 4 h 180"/>
                <a:gd name="T32" fmla="*/ 30 w 234"/>
                <a:gd name="T33" fmla="*/ 24 h 180"/>
                <a:gd name="T34" fmla="*/ 76 w 234"/>
                <a:gd name="T35" fmla="*/ 0 h 180"/>
                <a:gd name="T36" fmla="*/ 128 w 234"/>
                <a:gd name="T37" fmla="*/ 24 h 180"/>
                <a:gd name="T38" fmla="*/ 148 w 234"/>
                <a:gd name="T39" fmla="*/ 7 h 180"/>
                <a:gd name="T40" fmla="*/ 177 w 234"/>
                <a:gd name="T41" fmla="*/ 0 h 180"/>
                <a:gd name="T42" fmla="*/ 219 w 234"/>
                <a:gd name="T43" fmla="*/ 17 h 180"/>
                <a:gd name="T44" fmla="*/ 234 w 234"/>
                <a:gd name="T45" fmla="*/ 62 h 180"/>
                <a:gd name="T46" fmla="*/ 234 w 234"/>
                <a:gd name="T47" fmla="*/ 180 h 180"/>
                <a:gd name="T48" fmla="*/ 203 w 234"/>
                <a:gd name="T4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18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2" name="Freeform 123"/>
            <p:cNvSpPr>
              <a:spLocks/>
            </p:cNvSpPr>
            <p:nvPr/>
          </p:nvSpPr>
          <p:spPr bwMode="auto">
            <a:xfrm>
              <a:off x="5490" y="3293"/>
              <a:ext cx="44" cy="57"/>
            </a:xfrm>
            <a:custGeom>
              <a:avLst/>
              <a:gdLst>
                <a:gd name="T0" fmla="*/ 106 w 193"/>
                <a:gd name="T1" fmla="*/ 244 h 244"/>
                <a:gd name="T2" fmla="*/ 90 w 193"/>
                <a:gd name="T3" fmla="*/ 244 h 244"/>
                <a:gd name="T4" fmla="*/ 0 w 193"/>
                <a:gd name="T5" fmla="*/ 0 h 244"/>
                <a:gd name="T6" fmla="*/ 37 w 193"/>
                <a:gd name="T7" fmla="*/ 0 h 244"/>
                <a:gd name="T8" fmla="*/ 98 w 193"/>
                <a:gd name="T9" fmla="*/ 177 h 244"/>
                <a:gd name="T10" fmla="*/ 158 w 193"/>
                <a:gd name="T11" fmla="*/ 0 h 244"/>
                <a:gd name="T12" fmla="*/ 193 w 193"/>
                <a:gd name="T13" fmla="*/ 0 h 244"/>
                <a:gd name="T14" fmla="*/ 106 w 193"/>
                <a:gd name="T1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3" h="244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3" name="Freeform 124"/>
            <p:cNvSpPr>
              <a:spLocks noEditPoints="1"/>
            </p:cNvSpPr>
            <p:nvPr/>
          </p:nvSpPr>
          <p:spPr bwMode="auto">
            <a:xfrm>
              <a:off x="5534" y="3287"/>
              <a:ext cx="37" cy="78"/>
            </a:xfrm>
            <a:custGeom>
              <a:avLst/>
              <a:gdLst>
                <a:gd name="T0" fmla="*/ 88 w 162"/>
                <a:gd name="T1" fmla="*/ 295 h 334"/>
                <a:gd name="T2" fmla="*/ 62 w 162"/>
                <a:gd name="T3" fmla="*/ 323 h 334"/>
                <a:gd name="T4" fmla="*/ 19 w 162"/>
                <a:gd name="T5" fmla="*/ 334 h 334"/>
                <a:gd name="T6" fmla="*/ 19 w 162"/>
                <a:gd name="T7" fmla="*/ 307 h 334"/>
                <a:gd name="T8" fmla="*/ 52 w 162"/>
                <a:gd name="T9" fmla="*/ 297 h 334"/>
                <a:gd name="T10" fmla="*/ 66 w 162"/>
                <a:gd name="T11" fmla="*/ 275 h 334"/>
                <a:gd name="T12" fmla="*/ 61 w 162"/>
                <a:gd name="T13" fmla="*/ 247 h 334"/>
                <a:gd name="T14" fmla="*/ 48 w 162"/>
                <a:gd name="T15" fmla="*/ 212 h 334"/>
                <a:gd name="T16" fmla="*/ 0 w 162"/>
                <a:gd name="T17" fmla="*/ 90 h 334"/>
                <a:gd name="T18" fmla="*/ 32 w 162"/>
                <a:gd name="T19" fmla="*/ 90 h 334"/>
                <a:gd name="T20" fmla="*/ 84 w 162"/>
                <a:gd name="T21" fmla="*/ 226 h 334"/>
                <a:gd name="T22" fmla="*/ 130 w 162"/>
                <a:gd name="T23" fmla="*/ 90 h 334"/>
                <a:gd name="T24" fmla="*/ 162 w 162"/>
                <a:gd name="T25" fmla="*/ 90 h 334"/>
                <a:gd name="T26" fmla="*/ 88 w 162"/>
                <a:gd name="T27" fmla="*/ 295 h 334"/>
                <a:gd name="T28" fmla="*/ 123 w 162"/>
                <a:gd name="T29" fmla="*/ 0 h 334"/>
                <a:gd name="T30" fmla="*/ 85 w 162"/>
                <a:gd name="T31" fmla="*/ 55 h 334"/>
                <a:gd name="T32" fmla="*/ 62 w 162"/>
                <a:gd name="T33" fmla="*/ 55 h 334"/>
                <a:gd name="T34" fmla="*/ 90 w 162"/>
                <a:gd name="T35" fmla="*/ 0 h 334"/>
                <a:gd name="T36" fmla="*/ 123 w 162"/>
                <a:gd name="T3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334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4" name="Freeform 125"/>
            <p:cNvSpPr>
              <a:spLocks/>
            </p:cNvSpPr>
            <p:nvPr/>
          </p:nvSpPr>
          <p:spPr bwMode="auto">
            <a:xfrm>
              <a:off x="5573" y="3308"/>
              <a:ext cx="34" cy="41"/>
            </a:xfrm>
            <a:custGeom>
              <a:avLst/>
              <a:gdLst>
                <a:gd name="T0" fmla="*/ 49 w 146"/>
                <a:gd name="T1" fmla="*/ 148 h 176"/>
                <a:gd name="T2" fmla="*/ 146 w 146"/>
                <a:gd name="T3" fmla="*/ 148 h 176"/>
                <a:gd name="T4" fmla="*/ 146 w 146"/>
                <a:gd name="T5" fmla="*/ 176 h 176"/>
                <a:gd name="T6" fmla="*/ 0 w 146"/>
                <a:gd name="T7" fmla="*/ 176 h 176"/>
                <a:gd name="T8" fmla="*/ 0 w 146"/>
                <a:gd name="T9" fmla="*/ 167 h 176"/>
                <a:gd name="T10" fmla="*/ 100 w 146"/>
                <a:gd name="T11" fmla="*/ 28 h 176"/>
                <a:gd name="T12" fmla="*/ 2 w 146"/>
                <a:gd name="T13" fmla="*/ 28 h 176"/>
                <a:gd name="T14" fmla="*/ 2 w 146"/>
                <a:gd name="T15" fmla="*/ 0 h 176"/>
                <a:gd name="T16" fmla="*/ 145 w 146"/>
                <a:gd name="T17" fmla="*/ 0 h 176"/>
                <a:gd name="T18" fmla="*/ 145 w 146"/>
                <a:gd name="T19" fmla="*/ 9 h 176"/>
                <a:gd name="T20" fmla="*/ 49 w 146"/>
                <a:gd name="T21" fmla="*/ 1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76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5" name="Freeform 126"/>
            <p:cNvSpPr>
              <a:spLocks/>
            </p:cNvSpPr>
            <p:nvPr/>
          </p:nvSpPr>
          <p:spPr bwMode="auto">
            <a:xfrm>
              <a:off x="5613" y="3291"/>
              <a:ext cx="34" cy="58"/>
            </a:xfrm>
            <a:custGeom>
              <a:avLst/>
              <a:gdLst>
                <a:gd name="T0" fmla="*/ 114 w 148"/>
                <a:gd name="T1" fmla="*/ 248 h 248"/>
                <a:gd name="T2" fmla="*/ 59 w 148"/>
                <a:gd name="T3" fmla="*/ 160 h 248"/>
                <a:gd name="T4" fmla="*/ 31 w 148"/>
                <a:gd name="T5" fmla="*/ 188 h 248"/>
                <a:gd name="T6" fmla="*/ 31 w 148"/>
                <a:gd name="T7" fmla="*/ 248 h 248"/>
                <a:gd name="T8" fmla="*/ 0 w 148"/>
                <a:gd name="T9" fmla="*/ 248 h 248"/>
                <a:gd name="T10" fmla="*/ 0 w 148"/>
                <a:gd name="T11" fmla="*/ 0 h 248"/>
                <a:gd name="T12" fmla="*/ 31 w 148"/>
                <a:gd name="T13" fmla="*/ 0 h 248"/>
                <a:gd name="T14" fmla="*/ 31 w 148"/>
                <a:gd name="T15" fmla="*/ 153 h 248"/>
                <a:gd name="T16" fmla="*/ 99 w 148"/>
                <a:gd name="T17" fmla="*/ 72 h 248"/>
                <a:gd name="T18" fmla="*/ 135 w 148"/>
                <a:gd name="T19" fmla="*/ 72 h 248"/>
                <a:gd name="T20" fmla="*/ 79 w 148"/>
                <a:gd name="T21" fmla="*/ 139 h 248"/>
                <a:gd name="T22" fmla="*/ 148 w 148"/>
                <a:gd name="T23" fmla="*/ 248 h 248"/>
                <a:gd name="T24" fmla="*/ 114 w 148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48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6" name="Freeform 127"/>
            <p:cNvSpPr>
              <a:spLocks/>
            </p:cNvSpPr>
            <p:nvPr/>
          </p:nvSpPr>
          <p:spPr bwMode="auto">
            <a:xfrm>
              <a:off x="5651" y="3308"/>
              <a:ext cx="32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7 w 143"/>
                <a:gd name="T5" fmla="*/ 153 h 179"/>
                <a:gd name="T6" fmla="*/ 95 w 143"/>
                <a:gd name="T7" fmla="*/ 144 h 179"/>
                <a:gd name="T8" fmla="*/ 112 w 143"/>
                <a:gd name="T9" fmla="*/ 123 h 179"/>
                <a:gd name="T10" fmla="*/ 112 w 143"/>
                <a:gd name="T11" fmla="*/ 0 h 179"/>
                <a:gd name="T12" fmla="*/ 143 w 143"/>
                <a:gd name="T13" fmla="*/ 0 h 179"/>
                <a:gd name="T14" fmla="*/ 143 w 143"/>
                <a:gd name="T15" fmla="*/ 176 h 179"/>
                <a:gd name="T16" fmla="*/ 112 w 143"/>
                <a:gd name="T17" fmla="*/ 176 h 179"/>
                <a:gd name="T18" fmla="*/ 112 w 143"/>
                <a:gd name="T19" fmla="*/ 151 h 179"/>
                <a:gd name="T20" fmla="*/ 91 w 143"/>
                <a:gd name="T21" fmla="*/ 170 h 179"/>
                <a:gd name="T22" fmla="*/ 60 w 143"/>
                <a:gd name="T23" fmla="*/ 179 h 179"/>
                <a:gd name="T24" fmla="*/ 16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7" name="Freeform 128"/>
            <p:cNvSpPr>
              <a:spLocks/>
            </p:cNvSpPr>
            <p:nvPr/>
          </p:nvSpPr>
          <p:spPr bwMode="auto">
            <a:xfrm>
              <a:off x="5693" y="3307"/>
              <a:ext cx="53" cy="42"/>
            </a:xfrm>
            <a:custGeom>
              <a:avLst/>
              <a:gdLst>
                <a:gd name="T0" fmla="*/ 203 w 234"/>
                <a:gd name="T1" fmla="*/ 180 h 180"/>
                <a:gd name="T2" fmla="*/ 203 w 234"/>
                <a:gd name="T3" fmla="*/ 68 h 180"/>
                <a:gd name="T4" fmla="*/ 167 w 234"/>
                <a:gd name="T5" fmla="*/ 27 h 180"/>
                <a:gd name="T6" fmla="*/ 146 w 234"/>
                <a:gd name="T7" fmla="*/ 34 h 180"/>
                <a:gd name="T8" fmla="*/ 133 w 234"/>
                <a:gd name="T9" fmla="*/ 50 h 180"/>
                <a:gd name="T10" fmla="*/ 133 w 234"/>
                <a:gd name="T11" fmla="*/ 180 h 180"/>
                <a:gd name="T12" fmla="*/ 101 w 234"/>
                <a:gd name="T13" fmla="*/ 180 h 180"/>
                <a:gd name="T14" fmla="*/ 101 w 234"/>
                <a:gd name="T15" fmla="*/ 55 h 180"/>
                <a:gd name="T16" fmla="*/ 92 w 234"/>
                <a:gd name="T17" fmla="*/ 34 h 180"/>
                <a:gd name="T18" fmla="*/ 66 w 234"/>
                <a:gd name="T19" fmla="*/ 27 h 180"/>
                <a:gd name="T20" fmla="*/ 46 w 234"/>
                <a:gd name="T21" fmla="*/ 34 h 180"/>
                <a:gd name="T22" fmla="*/ 31 w 234"/>
                <a:gd name="T23" fmla="*/ 50 h 180"/>
                <a:gd name="T24" fmla="*/ 31 w 234"/>
                <a:gd name="T25" fmla="*/ 180 h 180"/>
                <a:gd name="T26" fmla="*/ 0 w 234"/>
                <a:gd name="T27" fmla="*/ 180 h 180"/>
                <a:gd name="T28" fmla="*/ 0 w 234"/>
                <a:gd name="T29" fmla="*/ 4 h 180"/>
                <a:gd name="T30" fmla="*/ 20 w 234"/>
                <a:gd name="T31" fmla="*/ 4 h 180"/>
                <a:gd name="T32" fmla="*/ 30 w 234"/>
                <a:gd name="T33" fmla="*/ 24 h 180"/>
                <a:gd name="T34" fmla="*/ 75 w 234"/>
                <a:gd name="T35" fmla="*/ 0 h 180"/>
                <a:gd name="T36" fmla="*/ 128 w 234"/>
                <a:gd name="T37" fmla="*/ 24 h 180"/>
                <a:gd name="T38" fmla="*/ 148 w 234"/>
                <a:gd name="T39" fmla="*/ 7 h 180"/>
                <a:gd name="T40" fmla="*/ 177 w 234"/>
                <a:gd name="T41" fmla="*/ 0 h 180"/>
                <a:gd name="T42" fmla="*/ 219 w 234"/>
                <a:gd name="T43" fmla="*/ 17 h 180"/>
                <a:gd name="T44" fmla="*/ 234 w 234"/>
                <a:gd name="T45" fmla="*/ 62 h 180"/>
                <a:gd name="T46" fmla="*/ 234 w 234"/>
                <a:gd name="T47" fmla="*/ 180 h 180"/>
                <a:gd name="T48" fmla="*/ 203 w 234"/>
                <a:gd name="T4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18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8" name="Freeform 129"/>
            <p:cNvSpPr>
              <a:spLocks/>
            </p:cNvSpPr>
            <p:nvPr/>
          </p:nvSpPr>
          <p:spPr bwMode="auto">
            <a:xfrm>
              <a:off x="5758" y="3339"/>
              <a:ext cx="13" cy="24"/>
            </a:xfrm>
            <a:custGeom>
              <a:avLst/>
              <a:gdLst>
                <a:gd name="T0" fmla="*/ 8 w 56"/>
                <a:gd name="T1" fmla="*/ 105 h 105"/>
                <a:gd name="T2" fmla="*/ 0 w 56"/>
                <a:gd name="T3" fmla="*/ 93 h 105"/>
                <a:gd name="T4" fmla="*/ 28 w 56"/>
                <a:gd name="T5" fmla="*/ 54 h 105"/>
                <a:gd name="T6" fmla="*/ 23 w 56"/>
                <a:gd name="T7" fmla="*/ 39 h 105"/>
                <a:gd name="T8" fmla="*/ 9 w 56"/>
                <a:gd name="T9" fmla="*/ 20 h 105"/>
                <a:gd name="T10" fmla="*/ 16 w 56"/>
                <a:gd name="T11" fmla="*/ 6 h 105"/>
                <a:gd name="T12" fmla="*/ 33 w 56"/>
                <a:gd name="T13" fmla="*/ 0 h 105"/>
                <a:gd name="T14" fmla="*/ 49 w 56"/>
                <a:gd name="T15" fmla="*/ 8 h 105"/>
                <a:gd name="T16" fmla="*/ 56 w 56"/>
                <a:gd name="T17" fmla="*/ 26 h 105"/>
                <a:gd name="T18" fmla="*/ 47 w 56"/>
                <a:gd name="T19" fmla="*/ 66 h 105"/>
                <a:gd name="T20" fmla="*/ 8 w 56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05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39" name="Freeform 130"/>
            <p:cNvSpPr>
              <a:spLocks/>
            </p:cNvSpPr>
            <p:nvPr/>
          </p:nvSpPr>
          <p:spPr bwMode="auto">
            <a:xfrm>
              <a:off x="5790" y="3308"/>
              <a:ext cx="37" cy="42"/>
            </a:xfrm>
            <a:custGeom>
              <a:avLst/>
              <a:gdLst>
                <a:gd name="T0" fmla="*/ 83 w 160"/>
                <a:gd name="T1" fmla="*/ 180 h 180"/>
                <a:gd name="T2" fmla="*/ 75 w 160"/>
                <a:gd name="T3" fmla="*/ 180 h 180"/>
                <a:gd name="T4" fmla="*/ 0 w 160"/>
                <a:gd name="T5" fmla="*/ 0 h 180"/>
                <a:gd name="T6" fmla="*/ 34 w 160"/>
                <a:gd name="T7" fmla="*/ 0 h 180"/>
                <a:gd name="T8" fmla="*/ 80 w 160"/>
                <a:gd name="T9" fmla="*/ 123 h 180"/>
                <a:gd name="T10" fmla="*/ 128 w 160"/>
                <a:gd name="T11" fmla="*/ 0 h 180"/>
                <a:gd name="T12" fmla="*/ 160 w 160"/>
                <a:gd name="T13" fmla="*/ 0 h 180"/>
                <a:gd name="T14" fmla="*/ 83 w 160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8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0" name="Freeform 131"/>
            <p:cNvSpPr>
              <a:spLocks noEditPoints="1"/>
            </p:cNvSpPr>
            <p:nvPr/>
          </p:nvSpPr>
          <p:spPr bwMode="auto">
            <a:xfrm>
              <a:off x="5828" y="3287"/>
              <a:ext cx="37" cy="78"/>
            </a:xfrm>
            <a:custGeom>
              <a:avLst/>
              <a:gdLst>
                <a:gd name="T0" fmla="*/ 88 w 162"/>
                <a:gd name="T1" fmla="*/ 295 h 334"/>
                <a:gd name="T2" fmla="*/ 62 w 162"/>
                <a:gd name="T3" fmla="*/ 323 h 334"/>
                <a:gd name="T4" fmla="*/ 19 w 162"/>
                <a:gd name="T5" fmla="*/ 334 h 334"/>
                <a:gd name="T6" fmla="*/ 19 w 162"/>
                <a:gd name="T7" fmla="*/ 307 h 334"/>
                <a:gd name="T8" fmla="*/ 52 w 162"/>
                <a:gd name="T9" fmla="*/ 297 h 334"/>
                <a:gd name="T10" fmla="*/ 66 w 162"/>
                <a:gd name="T11" fmla="*/ 275 h 334"/>
                <a:gd name="T12" fmla="*/ 61 w 162"/>
                <a:gd name="T13" fmla="*/ 247 h 334"/>
                <a:gd name="T14" fmla="*/ 48 w 162"/>
                <a:gd name="T15" fmla="*/ 212 h 334"/>
                <a:gd name="T16" fmla="*/ 0 w 162"/>
                <a:gd name="T17" fmla="*/ 90 h 334"/>
                <a:gd name="T18" fmla="*/ 32 w 162"/>
                <a:gd name="T19" fmla="*/ 90 h 334"/>
                <a:gd name="T20" fmla="*/ 84 w 162"/>
                <a:gd name="T21" fmla="*/ 226 h 334"/>
                <a:gd name="T22" fmla="*/ 130 w 162"/>
                <a:gd name="T23" fmla="*/ 90 h 334"/>
                <a:gd name="T24" fmla="*/ 162 w 162"/>
                <a:gd name="T25" fmla="*/ 90 h 334"/>
                <a:gd name="T26" fmla="*/ 88 w 162"/>
                <a:gd name="T27" fmla="*/ 295 h 334"/>
                <a:gd name="T28" fmla="*/ 122 w 162"/>
                <a:gd name="T29" fmla="*/ 0 h 334"/>
                <a:gd name="T30" fmla="*/ 85 w 162"/>
                <a:gd name="T31" fmla="*/ 55 h 334"/>
                <a:gd name="T32" fmla="*/ 62 w 162"/>
                <a:gd name="T33" fmla="*/ 55 h 334"/>
                <a:gd name="T34" fmla="*/ 90 w 162"/>
                <a:gd name="T35" fmla="*/ 0 h 334"/>
                <a:gd name="T36" fmla="*/ 122 w 162"/>
                <a:gd name="T3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334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1" name="Freeform 132"/>
            <p:cNvSpPr>
              <a:spLocks/>
            </p:cNvSpPr>
            <p:nvPr/>
          </p:nvSpPr>
          <p:spPr bwMode="auto">
            <a:xfrm>
              <a:off x="5865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2" name="Freeform 133"/>
            <p:cNvSpPr>
              <a:spLocks noEditPoints="1"/>
            </p:cNvSpPr>
            <p:nvPr/>
          </p:nvSpPr>
          <p:spPr bwMode="auto">
            <a:xfrm>
              <a:off x="5905" y="3307"/>
              <a:ext cx="36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79 w 159"/>
                <a:gd name="T5" fmla="*/ 0 h 183"/>
                <a:gd name="T6" fmla="*/ 138 w 159"/>
                <a:gd name="T7" fmla="*/ 24 h 183"/>
                <a:gd name="T8" fmla="*/ 159 w 159"/>
                <a:gd name="T9" fmla="*/ 91 h 183"/>
                <a:gd name="T10" fmla="*/ 137 w 159"/>
                <a:gd name="T11" fmla="*/ 158 h 183"/>
                <a:gd name="T12" fmla="*/ 79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2 w 159"/>
                <a:gd name="T19" fmla="*/ 91 h 183"/>
                <a:gd name="T20" fmla="*/ 79 w 159"/>
                <a:gd name="T21" fmla="*/ 157 h 183"/>
                <a:gd name="T22" fmla="*/ 113 w 159"/>
                <a:gd name="T23" fmla="*/ 140 h 183"/>
                <a:gd name="T24" fmla="*/ 126 w 159"/>
                <a:gd name="T25" fmla="*/ 91 h 183"/>
                <a:gd name="T26" fmla="*/ 79 w 159"/>
                <a:gd name="T27" fmla="*/ 26 h 183"/>
                <a:gd name="T28" fmla="*/ 45 w 159"/>
                <a:gd name="T29" fmla="*/ 43 h 183"/>
                <a:gd name="T30" fmla="*/ 32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3" name="Freeform 134"/>
            <p:cNvSpPr>
              <a:spLocks noEditPoints="1"/>
            </p:cNvSpPr>
            <p:nvPr/>
          </p:nvSpPr>
          <p:spPr bwMode="auto">
            <a:xfrm>
              <a:off x="5943" y="3292"/>
              <a:ext cx="21" cy="73"/>
            </a:xfrm>
            <a:custGeom>
              <a:avLst/>
              <a:gdLst>
                <a:gd name="T0" fmla="*/ 68 w 88"/>
                <a:gd name="T1" fmla="*/ 0 h 311"/>
                <a:gd name="T2" fmla="*/ 81 w 88"/>
                <a:gd name="T3" fmla="*/ 6 h 311"/>
                <a:gd name="T4" fmla="*/ 87 w 88"/>
                <a:gd name="T5" fmla="*/ 19 h 311"/>
                <a:gd name="T6" fmla="*/ 81 w 88"/>
                <a:gd name="T7" fmla="*/ 33 h 311"/>
                <a:gd name="T8" fmla="*/ 68 w 88"/>
                <a:gd name="T9" fmla="*/ 39 h 311"/>
                <a:gd name="T10" fmla="*/ 54 w 88"/>
                <a:gd name="T11" fmla="*/ 33 h 311"/>
                <a:gd name="T12" fmla="*/ 49 w 88"/>
                <a:gd name="T13" fmla="*/ 19 h 311"/>
                <a:gd name="T14" fmla="*/ 54 w 88"/>
                <a:gd name="T15" fmla="*/ 6 h 311"/>
                <a:gd name="T16" fmla="*/ 68 w 88"/>
                <a:gd name="T17" fmla="*/ 0 h 311"/>
                <a:gd name="T18" fmla="*/ 0 w 88"/>
                <a:gd name="T19" fmla="*/ 311 h 311"/>
                <a:gd name="T20" fmla="*/ 0 w 88"/>
                <a:gd name="T21" fmla="*/ 284 h 311"/>
                <a:gd name="T22" fmla="*/ 44 w 88"/>
                <a:gd name="T23" fmla="*/ 274 h 311"/>
                <a:gd name="T24" fmla="*/ 56 w 88"/>
                <a:gd name="T25" fmla="*/ 242 h 311"/>
                <a:gd name="T26" fmla="*/ 56 w 88"/>
                <a:gd name="T27" fmla="*/ 93 h 311"/>
                <a:gd name="T28" fmla="*/ 21 w 88"/>
                <a:gd name="T29" fmla="*/ 93 h 311"/>
                <a:gd name="T30" fmla="*/ 21 w 88"/>
                <a:gd name="T31" fmla="*/ 67 h 311"/>
                <a:gd name="T32" fmla="*/ 88 w 88"/>
                <a:gd name="T33" fmla="*/ 67 h 311"/>
                <a:gd name="T34" fmla="*/ 88 w 88"/>
                <a:gd name="T35" fmla="*/ 241 h 311"/>
                <a:gd name="T36" fmla="*/ 66 w 88"/>
                <a:gd name="T37" fmla="*/ 294 h 311"/>
                <a:gd name="T38" fmla="*/ 0 w 88"/>
                <a:gd name="T39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8" h="311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4" name="Freeform 135"/>
            <p:cNvSpPr>
              <a:spLocks noEditPoints="1"/>
            </p:cNvSpPr>
            <p:nvPr/>
          </p:nvSpPr>
          <p:spPr bwMode="auto">
            <a:xfrm>
              <a:off x="5986" y="3307"/>
              <a:ext cx="35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5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9 w 151"/>
                <a:gd name="T19" fmla="*/ 18 h 183"/>
                <a:gd name="T20" fmla="*/ 34 w 151"/>
                <a:gd name="T21" fmla="*/ 6 h 183"/>
                <a:gd name="T22" fmla="*/ 64 w 151"/>
                <a:gd name="T23" fmla="*/ 0 h 183"/>
                <a:gd name="T24" fmla="*/ 119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6 w 151"/>
                <a:gd name="T43" fmla="*/ 102 h 183"/>
                <a:gd name="T44" fmla="*/ 31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5" name="Freeform 136"/>
            <p:cNvSpPr>
              <a:spLocks/>
            </p:cNvSpPr>
            <p:nvPr/>
          </p:nvSpPr>
          <p:spPr bwMode="auto">
            <a:xfrm>
              <a:off x="6047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5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6" name="Freeform 137"/>
            <p:cNvSpPr>
              <a:spLocks/>
            </p:cNvSpPr>
            <p:nvPr/>
          </p:nvSpPr>
          <p:spPr bwMode="auto">
            <a:xfrm>
              <a:off x="6085" y="3308"/>
              <a:ext cx="34" cy="41"/>
            </a:xfrm>
            <a:custGeom>
              <a:avLst/>
              <a:gdLst>
                <a:gd name="T0" fmla="*/ 49 w 147"/>
                <a:gd name="T1" fmla="*/ 148 h 176"/>
                <a:gd name="T2" fmla="*/ 147 w 147"/>
                <a:gd name="T3" fmla="*/ 148 h 176"/>
                <a:gd name="T4" fmla="*/ 147 w 147"/>
                <a:gd name="T5" fmla="*/ 176 h 176"/>
                <a:gd name="T6" fmla="*/ 0 w 147"/>
                <a:gd name="T7" fmla="*/ 176 h 176"/>
                <a:gd name="T8" fmla="*/ 0 w 147"/>
                <a:gd name="T9" fmla="*/ 167 h 176"/>
                <a:gd name="T10" fmla="*/ 100 w 147"/>
                <a:gd name="T11" fmla="*/ 28 h 176"/>
                <a:gd name="T12" fmla="*/ 2 w 147"/>
                <a:gd name="T13" fmla="*/ 28 h 176"/>
                <a:gd name="T14" fmla="*/ 2 w 147"/>
                <a:gd name="T15" fmla="*/ 0 h 176"/>
                <a:gd name="T16" fmla="*/ 146 w 147"/>
                <a:gd name="T17" fmla="*/ 0 h 176"/>
                <a:gd name="T18" fmla="*/ 146 w 147"/>
                <a:gd name="T19" fmla="*/ 9 h 176"/>
                <a:gd name="T20" fmla="*/ 49 w 147"/>
                <a:gd name="T21" fmla="*/ 1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176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7" name="Freeform 138"/>
            <p:cNvSpPr>
              <a:spLocks noEditPoints="1"/>
            </p:cNvSpPr>
            <p:nvPr/>
          </p:nvSpPr>
          <p:spPr bwMode="auto">
            <a:xfrm>
              <a:off x="6123" y="3291"/>
              <a:ext cx="34" cy="59"/>
            </a:xfrm>
            <a:custGeom>
              <a:avLst/>
              <a:gdLst>
                <a:gd name="T0" fmla="*/ 121 w 152"/>
                <a:gd name="T1" fmla="*/ 247 h 251"/>
                <a:gd name="T2" fmla="*/ 121 w 152"/>
                <a:gd name="T3" fmla="*/ 234 h 251"/>
                <a:gd name="T4" fmla="*/ 74 w 152"/>
                <a:gd name="T5" fmla="*/ 251 h 251"/>
                <a:gd name="T6" fmla="*/ 20 w 152"/>
                <a:gd name="T7" fmla="*/ 227 h 251"/>
                <a:gd name="T8" fmla="*/ 0 w 152"/>
                <a:gd name="T9" fmla="*/ 164 h 251"/>
                <a:gd name="T10" fmla="*/ 23 w 152"/>
                <a:gd name="T11" fmla="*/ 96 h 251"/>
                <a:gd name="T12" fmla="*/ 80 w 152"/>
                <a:gd name="T13" fmla="*/ 68 h 251"/>
                <a:gd name="T14" fmla="*/ 121 w 152"/>
                <a:gd name="T15" fmla="*/ 81 h 251"/>
                <a:gd name="T16" fmla="*/ 121 w 152"/>
                <a:gd name="T17" fmla="*/ 0 h 251"/>
                <a:gd name="T18" fmla="*/ 152 w 152"/>
                <a:gd name="T19" fmla="*/ 0 h 251"/>
                <a:gd name="T20" fmla="*/ 152 w 152"/>
                <a:gd name="T21" fmla="*/ 247 h 251"/>
                <a:gd name="T22" fmla="*/ 121 w 152"/>
                <a:gd name="T23" fmla="*/ 247 h 251"/>
                <a:gd name="T24" fmla="*/ 121 w 152"/>
                <a:gd name="T25" fmla="*/ 112 h 251"/>
                <a:gd name="T26" fmla="*/ 89 w 152"/>
                <a:gd name="T27" fmla="*/ 95 h 251"/>
                <a:gd name="T28" fmla="*/ 48 w 152"/>
                <a:gd name="T29" fmla="*/ 113 h 251"/>
                <a:gd name="T30" fmla="*/ 33 w 152"/>
                <a:gd name="T31" fmla="*/ 161 h 251"/>
                <a:gd name="T32" fmla="*/ 90 w 152"/>
                <a:gd name="T33" fmla="*/ 225 h 251"/>
                <a:gd name="T34" fmla="*/ 108 w 152"/>
                <a:gd name="T35" fmla="*/ 220 h 251"/>
                <a:gd name="T36" fmla="*/ 121 w 152"/>
                <a:gd name="T37" fmla="*/ 210 h 251"/>
                <a:gd name="T38" fmla="*/ 121 w 152"/>
                <a:gd name="T39" fmla="*/ 11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2" h="251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8" name="Freeform 139"/>
            <p:cNvSpPr>
              <a:spLocks noEditPoints="1"/>
            </p:cNvSpPr>
            <p:nvPr/>
          </p:nvSpPr>
          <p:spPr bwMode="auto">
            <a:xfrm>
              <a:off x="6164" y="3287"/>
              <a:ext cx="38" cy="63"/>
            </a:xfrm>
            <a:custGeom>
              <a:avLst/>
              <a:gdLst>
                <a:gd name="T0" fmla="*/ 160 w 163"/>
                <a:gd name="T1" fmla="*/ 182 h 270"/>
                <a:gd name="T2" fmla="*/ 33 w 163"/>
                <a:gd name="T3" fmla="*/ 182 h 270"/>
                <a:gd name="T4" fmla="*/ 50 w 163"/>
                <a:gd name="T5" fmla="*/ 229 h 270"/>
                <a:gd name="T6" fmla="*/ 89 w 163"/>
                <a:gd name="T7" fmla="*/ 244 h 270"/>
                <a:gd name="T8" fmla="*/ 133 w 163"/>
                <a:gd name="T9" fmla="*/ 228 h 270"/>
                <a:gd name="T10" fmla="*/ 147 w 163"/>
                <a:gd name="T11" fmla="*/ 250 h 270"/>
                <a:gd name="T12" fmla="*/ 124 w 163"/>
                <a:gd name="T13" fmla="*/ 263 h 270"/>
                <a:gd name="T14" fmla="*/ 83 w 163"/>
                <a:gd name="T15" fmla="*/ 270 h 270"/>
                <a:gd name="T16" fmla="*/ 26 w 163"/>
                <a:gd name="T17" fmla="*/ 247 h 270"/>
                <a:gd name="T18" fmla="*/ 0 w 163"/>
                <a:gd name="T19" fmla="*/ 181 h 270"/>
                <a:gd name="T20" fmla="*/ 27 w 163"/>
                <a:gd name="T21" fmla="*/ 111 h 270"/>
                <a:gd name="T22" fmla="*/ 83 w 163"/>
                <a:gd name="T23" fmla="*/ 87 h 270"/>
                <a:gd name="T24" fmla="*/ 142 w 163"/>
                <a:gd name="T25" fmla="*/ 109 h 270"/>
                <a:gd name="T26" fmla="*/ 163 w 163"/>
                <a:gd name="T27" fmla="*/ 163 h 270"/>
                <a:gd name="T28" fmla="*/ 160 w 163"/>
                <a:gd name="T29" fmla="*/ 182 h 270"/>
                <a:gd name="T30" fmla="*/ 84 w 163"/>
                <a:gd name="T31" fmla="*/ 114 h 270"/>
                <a:gd name="T32" fmla="*/ 49 w 163"/>
                <a:gd name="T33" fmla="*/ 127 h 270"/>
                <a:gd name="T34" fmla="*/ 34 w 163"/>
                <a:gd name="T35" fmla="*/ 159 h 270"/>
                <a:gd name="T36" fmla="*/ 132 w 163"/>
                <a:gd name="T37" fmla="*/ 159 h 270"/>
                <a:gd name="T38" fmla="*/ 120 w 163"/>
                <a:gd name="T39" fmla="*/ 127 h 270"/>
                <a:gd name="T40" fmla="*/ 84 w 163"/>
                <a:gd name="T41" fmla="*/ 114 h 270"/>
                <a:gd name="T42" fmla="*/ 139 w 163"/>
                <a:gd name="T43" fmla="*/ 1 h 270"/>
                <a:gd name="T44" fmla="*/ 89 w 163"/>
                <a:gd name="T45" fmla="*/ 56 h 270"/>
                <a:gd name="T46" fmla="*/ 71 w 163"/>
                <a:gd name="T47" fmla="*/ 56 h 270"/>
                <a:gd name="T48" fmla="*/ 23 w 163"/>
                <a:gd name="T49" fmla="*/ 0 h 270"/>
                <a:gd name="T50" fmla="*/ 51 w 163"/>
                <a:gd name="T51" fmla="*/ 0 h 270"/>
                <a:gd name="T52" fmla="*/ 80 w 163"/>
                <a:gd name="T53" fmla="*/ 32 h 270"/>
                <a:gd name="T54" fmla="*/ 107 w 163"/>
                <a:gd name="T55" fmla="*/ 1 h 270"/>
                <a:gd name="T56" fmla="*/ 139 w 163"/>
                <a:gd name="T57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3" h="27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49" name="Freeform 140"/>
            <p:cNvSpPr>
              <a:spLocks/>
            </p:cNvSpPr>
            <p:nvPr/>
          </p:nvSpPr>
          <p:spPr bwMode="auto">
            <a:xfrm>
              <a:off x="6209" y="3291"/>
              <a:ext cx="14" cy="59"/>
            </a:xfrm>
            <a:custGeom>
              <a:avLst/>
              <a:gdLst>
                <a:gd name="T0" fmla="*/ 0 w 61"/>
                <a:gd name="T1" fmla="*/ 198 h 251"/>
                <a:gd name="T2" fmla="*/ 0 w 61"/>
                <a:gd name="T3" fmla="*/ 0 h 251"/>
                <a:gd name="T4" fmla="*/ 31 w 61"/>
                <a:gd name="T5" fmla="*/ 0 h 251"/>
                <a:gd name="T6" fmla="*/ 31 w 61"/>
                <a:gd name="T7" fmla="*/ 193 h 251"/>
                <a:gd name="T8" fmla="*/ 39 w 61"/>
                <a:gd name="T9" fmla="*/ 215 h 251"/>
                <a:gd name="T10" fmla="*/ 61 w 61"/>
                <a:gd name="T11" fmla="*/ 223 h 251"/>
                <a:gd name="T12" fmla="*/ 61 w 61"/>
                <a:gd name="T13" fmla="*/ 251 h 251"/>
                <a:gd name="T14" fmla="*/ 0 w 61"/>
                <a:gd name="T15" fmla="*/ 19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51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0" name="Freeform 141"/>
            <p:cNvSpPr>
              <a:spLocks noEditPoints="1"/>
            </p:cNvSpPr>
            <p:nvPr/>
          </p:nvSpPr>
          <p:spPr bwMode="auto">
            <a:xfrm>
              <a:off x="6229" y="3287"/>
              <a:ext cx="34" cy="63"/>
            </a:xfrm>
            <a:custGeom>
              <a:avLst/>
              <a:gdLst>
                <a:gd name="T0" fmla="*/ 108 w 150"/>
                <a:gd name="T1" fmla="*/ 245 h 269"/>
                <a:gd name="T2" fmla="*/ 51 w 150"/>
                <a:gd name="T3" fmla="*/ 269 h 269"/>
                <a:gd name="T4" fmla="*/ 15 w 150"/>
                <a:gd name="T5" fmla="*/ 254 h 269"/>
                <a:gd name="T6" fmla="*/ 0 w 150"/>
                <a:gd name="T7" fmla="*/ 216 h 269"/>
                <a:gd name="T8" fmla="*/ 23 w 150"/>
                <a:gd name="T9" fmla="*/ 171 h 269"/>
                <a:gd name="T10" fmla="*/ 83 w 150"/>
                <a:gd name="T11" fmla="*/ 153 h 269"/>
                <a:gd name="T12" fmla="*/ 105 w 150"/>
                <a:gd name="T13" fmla="*/ 157 h 269"/>
                <a:gd name="T14" fmla="*/ 67 w 150"/>
                <a:gd name="T15" fmla="*/ 114 h 269"/>
                <a:gd name="T16" fmla="*/ 22 w 150"/>
                <a:gd name="T17" fmla="*/ 130 h 269"/>
                <a:gd name="T18" fmla="*/ 9 w 150"/>
                <a:gd name="T19" fmla="*/ 104 h 269"/>
                <a:gd name="T20" fmla="*/ 33 w 150"/>
                <a:gd name="T21" fmla="*/ 92 h 269"/>
                <a:gd name="T22" fmla="*/ 63 w 150"/>
                <a:gd name="T23" fmla="*/ 86 h 269"/>
                <a:gd name="T24" fmla="*/ 119 w 150"/>
                <a:gd name="T25" fmla="*/ 104 h 269"/>
                <a:gd name="T26" fmla="*/ 136 w 150"/>
                <a:gd name="T27" fmla="*/ 159 h 269"/>
                <a:gd name="T28" fmla="*/ 136 w 150"/>
                <a:gd name="T29" fmla="*/ 222 h 269"/>
                <a:gd name="T30" fmla="*/ 150 w 150"/>
                <a:gd name="T31" fmla="*/ 253 h 269"/>
                <a:gd name="T32" fmla="*/ 150 w 150"/>
                <a:gd name="T33" fmla="*/ 269 h 269"/>
                <a:gd name="T34" fmla="*/ 122 w 150"/>
                <a:gd name="T35" fmla="*/ 263 h 269"/>
                <a:gd name="T36" fmla="*/ 108 w 150"/>
                <a:gd name="T37" fmla="*/ 245 h 269"/>
                <a:gd name="T38" fmla="*/ 105 w 150"/>
                <a:gd name="T39" fmla="*/ 179 h 269"/>
                <a:gd name="T40" fmla="*/ 84 w 150"/>
                <a:gd name="T41" fmla="*/ 176 h 269"/>
                <a:gd name="T42" fmla="*/ 46 w 150"/>
                <a:gd name="T43" fmla="*/ 188 h 269"/>
                <a:gd name="T44" fmla="*/ 31 w 150"/>
                <a:gd name="T45" fmla="*/ 217 h 269"/>
                <a:gd name="T46" fmla="*/ 63 w 150"/>
                <a:gd name="T47" fmla="*/ 244 h 269"/>
                <a:gd name="T48" fmla="*/ 105 w 150"/>
                <a:gd name="T49" fmla="*/ 222 h 269"/>
                <a:gd name="T50" fmla="*/ 105 w 150"/>
                <a:gd name="T51" fmla="*/ 179 h 269"/>
                <a:gd name="T52" fmla="*/ 112 w 150"/>
                <a:gd name="T53" fmla="*/ 0 h 269"/>
                <a:gd name="T54" fmla="*/ 75 w 150"/>
                <a:gd name="T55" fmla="*/ 55 h 269"/>
                <a:gd name="T56" fmla="*/ 52 w 150"/>
                <a:gd name="T57" fmla="*/ 55 h 269"/>
                <a:gd name="T58" fmla="*/ 80 w 150"/>
                <a:gd name="T59" fmla="*/ 0 h 269"/>
                <a:gd name="T60" fmla="*/ 112 w 150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" h="269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1" name="Freeform 142"/>
            <p:cNvSpPr>
              <a:spLocks/>
            </p:cNvSpPr>
            <p:nvPr/>
          </p:nvSpPr>
          <p:spPr bwMode="auto">
            <a:xfrm>
              <a:off x="6266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2" name="Freeform 143"/>
            <p:cNvSpPr>
              <a:spLocks noEditPoints="1"/>
            </p:cNvSpPr>
            <p:nvPr/>
          </p:nvSpPr>
          <p:spPr bwMode="auto">
            <a:xfrm>
              <a:off x="6306" y="3287"/>
              <a:ext cx="35" cy="63"/>
            </a:xfrm>
            <a:custGeom>
              <a:avLst/>
              <a:gdLst>
                <a:gd name="T0" fmla="*/ 108 w 150"/>
                <a:gd name="T1" fmla="*/ 245 h 269"/>
                <a:gd name="T2" fmla="*/ 51 w 150"/>
                <a:gd name="T3" fmla="*/ 269 h 269"/>
                <a:gd name="T4" fmla="*/ 15 w 150"/>
                <a:gd name="T5" fmla="*/ 254 h 269"/>
                <a:gd name="T6" fmla="*/ 0 w 150"/>
                <a:gd name="T7" fmla="*/ 216 h 269"/>
                <a:gd name="T8" fmla="*/ 23 w 150"/>
                <a:gd name="T9" fmla="*/ 171 h 269"/>
                <a:gd name="T10" fmla="*/ 83 w 150"/>
                <a:gd name="T11" fmla="*/ 153 h 269"/>
                <a:gd name="T12" fmla="*/ 105 w 150"/>
                <a:gd name="T13" fmla="*/ 157 h 269"/>
                <a:gd name="T14" fmla="*/ 67 w 150"/>
                <a:gd name="T15" fmla="*/ 114 h 269"/>
                <a:gd name="T16" fmla="*/ 22 w 150"/>
                <a:gd name="T17" fmla="*/ 130 h 269"/>
                <a:gd name="T18" fmla="*/ 9 w 150"/>
                <a:gd name="T19" fmla="*/ 104 h 269"/>
                <a:gd name="T20" fmla="*/ 34 w 150"/>
                <a:gd name="T21" fmla="*/ 92 h 269"/>
                <a:gd name="T22" fmla="*/ 64 w 150"/>
                <a:gd name="T23" fmla="*/ 86 h 269"/>
                <a:gd name="T24" fmla="*/ 119 w 150"/>
                <a:gd name="T25" fmla="*/ 104 h 269"/>
                <a:gd name="T26" fmla="*/ 137 w 150"/>
                <a:gd name="T27" fmla="*/ 159 h 269"/>
                <a:gd name="T28" fmla="*/ 137 w 150"/>
                <a:gd name="T29" fmla="*/ 222 h 269"/>
                <a:gd name="T30" fmla="*/ 150 w 150"/>
                <a:gd name="T31" fmla="*/ 253 h 269"/>
                <a:gd name="T32" fmla="*/ 150 w 150"/>
                <a:gd name="T33" fmla="*/ 269 h 269"/>
                <a:gd name="T34" fmla="*/ 122 w 150"/>
                <a:gd name="T35" fmla="*/ 263 h 269"/>
                <a:gd name="T36" fmla="*/ 108 w 150"/>
                <a:gd name="T37" fmla="*/ 245 h 269"/>
                <a:gd name="T38" fmla="*/ 105 w 150"/>
                <a:gd name="T39" fmla="*/ 179 h 269"/>
                <a:gd name="T40" fmla="*/ 85 w 150"/>
                <a:gd name="T41" fmla="*/ 176 h 269"/>
                <a:gd name="T42" fmla="*/ 46 w 150"/>
                <a:gd name="T43" fmla="*/ 188 h 269"/>
                <a:gd name="T44" fmla="*/ 31 w 150"/>
                <a:gd name="T45" fmla="*/ 217 h 269"/>
                <a:gd name="T46" fmla="*/ 64 w 150"/>
                <a:gd name="T47" fmla="*/ 244 h 269"/>
                <a:gd name="T48" fmla="*/ 105 w 150"/>
                <a:gd name="T49" fmla="*/ 222 h 269"/>
                <a:gd name="T50" fmla="*/ 105 w 150"/>
                <a:gd name="T51" fmla="*/ 179 h 269"/>
                <a:gd name="T52" fmla="*/ 113 w 150"/>
                <a:gd name="T53" fmla="*/ 0 h 269"/>
                <a:gd name="T54" fmla="*/ 75 w 150"/>
                <a:gd name="T55" fmla="*/ 55 h 269"/>
                <a:gd name="T56" fmla="*/ 52 w 150"/>
                <a:gd name="T57" fmla="*/ 55 h 269"/>
                <a:gd name="T58" fmla="*/ 80 w 150"/>
                <a:gd name="T59" fmla="*/ 0 h 269"/>
                <a:gd name="T60" fmla="*/ 113 w 150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" h="269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3" name="Freeform 144"/>
            <p:cNvSpPr>
              <a:spLocks/>
            </p:cNvSpPr>
            <p:nvPr/>
          </p:nvSpPr>
          <p:spPr bwMode="auto">
            <a:xfrm>
              <a:off x="6348" y="3307"/>
              <a:ext cx="32" cy="42"/>
            </a:xfrm>
            <a:custGeom>
              <a:avLst/>
              <a:gdLst>
                <a:gd name="T0" fmla="*/ 108 w 139"/>
                <a:gd name="T1" fmla="*/ 180 h 180"/>
                <a:gd name="T2" fmla="*/ 108 w 139"/>
                <a:gd name="T3" fmla="*/ 77 h 180"/>
                <a:gd name="T4" fmla="*/ 100 w 139"/>
                <a:gd name="T5" fmla="*/ 38 h 180"/>
                <a:gd name="T6" fmla="*/ 71 w 139"/>
                <a:gd name="T7" fmla="*/ 27 h 180"/>
                <a:gd name="T8" fmla="*/ 49 w 139"/>
                <a:gd name="T9" fmla="*/ 33 h 180"/>
                <a:gd name="T10" fmla="*/ 31 w 139"/>
                <a:gd name="T11" fmla="*/ 49 h 180"/>
                <a:gd name="T12" fmla="*/ 31 w 139"/>
                <a:gd name="T13" fmla="*/ 180 h 180"/>
                <a:gd name="T14" fmla="*/ 0 w 139"/>
                <a:gd name="T15" fmla="*/ 180 h 180"/>
                <a:gd name="T16" fmla="*/ 0 w 139"/>
                <a:gd name="T17" fmla="*/ 4 h 180"/>
                <a:gd name="T18" fmla="*/ 21 w 139"/>
                <a:gd name="T19" fmla="*/ 4 h 180"/>
                <a:gd name="T20" fmla="*/ 31 w 139"/>
                <a:gd name="T21" fmla="*/ 26 h 180"/>
                <a:gd name="T22" fmla="*/ 81 w 139"/>
                <a:gd name="T23" fmla="*/ 0 h 180"/>
                <a:gd name="T24" fmla="*/ 139 w 139"/>
                <a:gd name="T25" fmla="*/ 71 h 180"/>
                <a:gd name="T26" fmla="*/ 139 w 139"/>
                <a:gd name="T27" fmla="*/ 180 h 180"/>
                <a:gd name="T28" fmla="*/ 108 w 139"/>
                <a:gd name="T2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8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  <p:sp>
          <p:nvSpPr>
            <p:cNvPr id="154" name="Freeform 145"/>
            <p:cNvSpPr>
              <a:spLocks noEditPoints="1"/>
            </p:cNvSpPr>
            <p:nvPr/>
          </p:nvSpPr>
          <p:spPr bwMode="auto">
            <a:xfrm>
              <a:off x="6388" y="3287"/>
              <a:ext cx="17" cy="62"/>
            </a:xfrm>
            <a:custGeom>
              <a:avLst/>
              <a:gdLst>
                <a:gd name="T0" fmla="*/ 25 w 76"/>
                <a:gd name="T1" fmla="*/ 266 h 266"/>
                <a:gd name="T2" fmla="*/ 25 w 76"/>
                <a:gd name="T3" fmla="*/ 116 h 266"/>
                <a:gd name="T4" fmla="*/ 0 w 76"/>
                <a:gd name="T5" fmla="*/ 116 h 266"/>
                <a:gd name="T6" fmla="*/ 0 w 76"/>
                <a:gd name="T7" fmla="*/ 90 h 266"/>
                <a:gd name="T8" fmla="*/ 56 w 76"/>
                <a:gd name="T9" fmla="*/ 90 h 266"/>
                <a:gd name="T10" fmla="*/ 56 w 76"/>
                <a:gd name="T11" fmla="*/ 266 h 266"/>
                <a:gd name="T12" fmla="*/ 25 w 76"/>
                <a:gd name="T13" fmla="*/ 266 h 266"/>
                <a:gd name="T14" fmla="*/ 76 w 76"/>
                <a:gd name="T15" fmla="*/ 0 h 266"/>
                <a:gd name="T16" fmla="*/ 39 w 76"/>
                <a:gd name="T17" fmla="*/ 55 h 266"/>
                <a:gd name="T18" fmla="*/ 16 w 76"/>
                <a:gd name="T19" fmla="*/ 55 h 266"/>
                <a:gd name="T20" fmla="*/ 44 w 76"/>
                <a:gd name="T21" fmla="*/ 0 h 266"/>
                <a:gd name="T22" fmla="*/ 76 w 76"/>
                <a:gd name="T2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6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>
                <a:latin typeface="Arial" panose="020B0604020202020204" pitchFamily="34" charset="0"/>
              </a:endParaRPr>
            </a:p>
          </p:txBody>
        </p:sp>
      </p:grpSp>
      <p:sp>
        <p:nvSpPr>
          <p:cNvPr id="155" name="Obdélník 154"/>
          <p:cNvSpPr/>
          <p:nvPr/>
        </p:nvSpPr>
        <p:spPr>
          <a:xfrm>
            <a:off x="2468022" y="8011061"/>
            <a:ext cx="1359357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err="1">
                <a:latin typeface="Arial" panose="020B0604020202020204" pitchFamily="34" charset="0"/>
              </a:rPr>
              <a:t>Podpora</a:t>
            </a:r>
            <a:r>
              <a:rPr lang="en-US" sz="2600">
                <a:latin typeface="Arial" panose="020B0604020202020204" pitchFamily="34" charset="0"/>
              </a:rPr>
              <a:t> </a:t>
            </a:r>
            <a:r>
              <a:rPr lang="en-US" sz="2600" err="1">
                <a:latin typeface="Arial" panose="020B0604020202020204" pitchFamily="34" charset="0"/>
              </a:rPr>
              <a:t>budování</a:t>
            </a:r>
            <a:r>
              <a:rPr lang="en-US" sz="2600">
                <a:latin typeface="Arial" panose="020B0604020202020204" pitchFamily="34" charset="0"/>
              </a:rPr>
              <a:t> </a:t>
            </a:r>
            <a:r>
              <a:rPr lang="en-US" sz="2600" err="1">
                <a:latin typeface="Arial" panose="020B0604020202020204" pitchFamily="34" charset="0"/>
              </a:rPr>
              <a:t>kapacit</a:t>
            </a:r>
            <a:r>
              <a:rPr lang="en-US" sz="2600">
                <a:latin typeface="Arial" panose="020B0604020202020204" pitchFamily="34" charset="0"/>
              </a:rPr>
              <a:t> pro </a:t>
            </a:r>
            <a:r>
              <a:rPr lang="en-US" sz="2600" err="1">
                <a:latin typeface="Arial" panose="020B0604020202020204" pitchFamily="34" charset="0"/>
              </a:rPr>
              <a:t>rozvoj</a:t>
            </a:r>
            <a:r>
              <a:rPr lang="en-US" sz="2600">
                <a:latin typeface="Arial" panose="020B0604020202020204" pitchFamily="34" charset="0"/>
              </a:rPr>
              <a:t> </a:t>
            </a:r>
            <a:r>
              <a:rPr lang="en-US" sz="2600" err="1">
                <a:latin typeface="Arial" panose="020B0604020202020204" pitchFamily="34" charset="0"/>
              </a:rPr>
              <a:t>základních</a:t>
            </a:r>
            <a:r>
              <a:rPr lang="en-US" sz="2600">
                <a:latin typeface="Arial" panose="020B0604020202020204" pitchFamily="34" charset="0"/>
              </a:rPr>
              <a:t> pre/</a:t>
            </a:r>
            <a:r>
              <a:rPr lang="en-US" sz="2600" err="1">
                <a:latin typeface="Arial" panose="020B0604020202020204" pitchFamily="34" charset="0"/>
              </a:rPr>
              <a:t>gramotností</a:t>
            </a:r>
            <a:r>
              <a:rPr lang="en-US" sz="2600">
                <a:latin typeface="Arial" panose="020B0604020202020204" pitchFamily="34" charset="0"/>
              </a:rPr>
              <a:t> v </a:t>
            </a:r>
            <a:r>
              <a:rPr lang="en-US" sz="2600" err="1">
                <a:latin typeface="Arial" panose="020B0604020202020204" pitchFamily="34" charset="0"/>
              </a:rPr>
              <a:t>předškolním</a:t>
            </a:r>
            <a:r>
              <a:rPr lang="en-US" sz="2600">
                <a:latin typeface="Arial" panose="020B0604020202020204" pitchFamily="34" charset="0"/>
              </a:rPr>
              <a:t> </a:t>
            </a:r>
            <a:r>
              <a:rPr lang="cs-CZ" sz="2600">
                <a:latin typeface="Arial" panose="020B0604020202020204" pitchFamily="34" charset="0"/>
              </a:rPr>
              <a:t/>
            </a:r>
            <a:br>
              <a:rPr lang="cs-CZ" sz="2600">
                <a:latin typeface="Arial" panose="020B0604020202020204" pitchFamily="34" charset="0"/>
              </a:rPr>
            </a:br>
            <a:r>
              <a:rPr lang="en-US" sz="2600">
                <a:latin typeface="Arial" panose="020B0604020202020204" pitchFamily="34" charset="0"/>
              </a:rPr>
              <a:t>a </a:t>
            </a:r>
            <a:r>
              <a:rPr lang="en-US" sz="2600" err="1">
                <a:latin typeface="Arial" panose="020B0604020202020204" pitchFamily="34" charset="0"/>
              </a:rPr>
              <a:t>základním</a:t>
            </a:r>
            <a:r>
              <a:rPr lang="en-US" sz="2600">
                <a:latin typeface="Arial" panose="020B0604020202020204" pitchFamily="34" charset="0"/>
              </a:rPr>
              <a:t> </a:t>
            </a:r>
            <a:r>
              <a:rPr lang="en-US" sz="2600" err="1">
                <a:latin typeface="Arial" panose="020B0604020202020204" pitchFamily="34" charset="0"/>
              </a:rPr>
              <a:t>vzdělávání</a:t>
            </a:r>
            <a:r>
              <a:rPr lang="en-US" sz="2600">
                <a:latin typeface="Arial" panose="020B0604020202020204" pitchFamily="34" charset="0"/>
              </a:rPr>
              <a:t> - </a:t>
            </a:r>
            <a:r>
              <a:rPr lang="en-US" sz="2600" err="1">
                <a:latin typeface="Arial" panose="020B0604020202020204" pitchFamily="34" charset="0"/>
              </a:rPr>
              <a:t>Podpora</a:t>
            </a:r>
            <a:r>
              <a:rPr lang="en-US" sz="2600">
                <a:latin typeface="Arial" panose="020B0604020202020204" pitchFamily="34" charset="0"/>
              </a:rPr>
              <a:t> </a:t>
            </a:r>
            <a:r>
              <a:rPr lang="en-US" sz="2600" err="1">
                <a:latin typeface="Arial" panose="020B0604020202020204" pitchFamily="34" charset="0"/>
              </a:rPr>
              <a:t>práce</a:t>
            </a:r>
            <a:r>
              <a:rPr lang="en-US" sz="2600">
                <a:latin typeface="Arial" panose="020B0604020202020204" pitchFamily="34" charset="0"/>
              </a:rPr>
              <a:t> </a:t>
            </a:r>
            <a:r>
              <a:rPr lang="en-US" sz="2600" err="1">
                <a:latin typeface="Arial" panose="020B0604020202020204" pitchFamily="34" charset="0"/>
              </a:rPr>
              <a:t>učitelů</a:t>
            </a:r>
            <a:r>
              <a:rPr lang="en-US" sz="2600">
                <a:latin typeface="Arial" panose="020B0604020202020204" pitchFamily="34" charset="0"/>
              </a:rPr>
              <a:t> (PPUČ)</a:t>
            </a:r>
            <a:r>
              <a:rPr lang="cs-CZ" sz="2600">
                <a:latin typeface="Arial" panose="020B0604020202020204" pitchFamily="34" charset="0"/>
              </a:rPr>
              <a:t> je financován Evropskou unií.</a:t>
            </a:r>
            <a:endParaRPr lang="en-US" sz="28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17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GENARAL LAYOUTS">
  <a:themeElements>
    <a:clrScheme name="SIMPLICITY - Bright Blue">
      <a:dk1>
        <a:srgbClr val="0A091B"/>
      </a:dk1>
      <a:lt1>
        <a:srgbClr val="F2F2F5"/>
      </a:lt1>
      <a:dk2>
        <a:srgbClr val="858591"/>
      </a:dk2>
      <a:lt2>
        <a:srgbClr val="FFFFFF"/>
      </a:lt2>
      <a:accent1>
        <a:srgbClr val="00B0F0"/>
      </a:accent1>
      <a:accent2>
        <a:srgbClr val="C0C0C8"/>
      </a:accent2>
      <a:accent3>
        <a:srgbClr val="00B0F0"/>
      </a:accent3>
      <a:accent4>
        <a:srgbClr val="00B0F0"/>
      </a:accent4>
      <a:accent5>
        <a:srgbClr val="00B0F0"/>
      </a:accent5>
      <a:accent6>
        <a:srgbClr val="00B0F0"/>
      </a:accent6>
      <a:hlink>
        <a:srgbClr val="0084B4"/>
      </a:hlink>
      <a:folHlink>
        <a:srgbClr val="5CD3FF"/>
      </a:folHlink>
    </a:clrScheme>
    <a:fontScheme name="Simplicity - Roboto">
      <a:majorFont>
        <a:latin typeface="Roboto Condensed"/>
        <a:ea typeface=""/>
        <a:cs typeface=""/>
      </a:majorFont>
      <a:minorFont>
        <a:latin typeface="Robo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8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2">
                <a:lumMod val="7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208</Words>
  <Application>Microsoft Office PowerPoint</Application>
  <PresentationFormat>Vlastní</PresentationFormat>
  <Paragraphs>61</Paragraphs>
  <Slides>19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Calibri</vt:lpstr>
      <vt:lpstr>Roboto Condensed</vt:lpstr>
      <vt:lpstr>Impact</vt:lpstr>
      <vt:lpstr>Roboto</vt:lpstr>
      <vt:lpstr>GENARAL LAYOUTS</vt:lpstr>
      <vt:lpstr>Prezentace aplikace PowerPoint</vt:lpstr>
      <vt:lpstr>Prezentace aplikace PowerPoint</vt:lpstr>
      <vt:lpstr>Prezentace aplikace PowerPoint</vt:lpstr>
      <vt:lpstr>Prezentace aplikace PowerPoint</vt:lpstr>
      <vt:lpstr>Program</vt:lpstr>
      <vt:lpstr>Oživme městskou knihovnu pro 21.století </vt:lpstr>
      <vt:lpstr>Oživme městskou knihovnu pro 21.století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Oživme městskou knihovnu pro 21.století</vt:lpstr>
      <vt:lpstr> Sestavujeme rodokmen    Data, informace a modelování </vt:lpstr>
      <vt:lpstr>Prezentace aplikace PowerPoint</vt:lpstr>
      <vt:lpstr>Prezentace aplikace PowerPoint</vt:lpstr>
      <vt:lpstr>Prezentace aplikace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Палотенце</dc:creator>
  <cp:lastModifiedBy>Adéla Zehringerová</cp:lastModifiedBy>
  <cp:revision>88</cp:revision>
  <dcterms:created xsi:type="dcterms:W3CDTF">2015-01-20T11:47:48Z</dcterms:created>
  <dcterms:modified xsi:type="dcterms:W3CDTF">2020-11-16T23:18:25Z</dcterms:modified>
</cp:coreProperties>
</file>