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88" r:id="rId5"/>
    <p:sldId id="271" r:id="rId6"/>
    <p:sldId id="272" r:id="rId7"/>
    <p:sldId id="273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270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491"/>
    <a:srgbClr val="8397B0"/>
    <a:srgbClr val="57BFE3"/>
    <a:srgbClr val="00C996"/>
    <a:srgbClr val="FA9E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42" autoAdjust="0"/>
    <p:restoredTop sz="96265" autoAdjust="0"/>
  </p:normalViewPr>
  <p:slideViewPr>
    <p:cSldViewPr snapToGrid="0">
      <p:cViewPr varScale="1">
        <p:scale>
          <a:sx n="69" d="100"/>
          <a:sy n="69" d="100"/>
        </p:scale>
        <p:origin x="852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303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7135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" name="Google Shape;38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4105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Co je charakteristické pro děti na všech třech obrázcích? Jakými slovy se dá charakterizovat to, co obrázky zobrazují?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Google Shape;2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9316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Google Shape;21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cs-CZ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8279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Google Shape;2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77895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8" name="Google Shape;26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8141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Google Shape;2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5886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Komentovat význam OVU a způsob práce s nimi, jak se k nim dostat přes web gramotnosti.pro – webové speciály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Google Shape;23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ea typeface="Calibri"/>
                <a:sym typeface="Calibri"/>
              </a:rPr>
              <a:t>10</a:t>
            </a:fld>
            <a:endParaRPr sz="1200" b="0" i="0" u="none" strike="noStrike" cap="none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9058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Google Shape;2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991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Dalším novým modulem Metodického portálu je Profil Učitel21.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Je to pomůcka pro mapování digitálních dovedností učitele, je to online aplikace pro soukromé sebehodnocení vlastních digitálních dovedností.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Vycházeli jsme z Evropského rámce digitálních dovedností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DigCompEdu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který obsahuje 6 oblastí a v nich 22 kompetencí.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Učitelům doporučujeme využít aplikaci k seznámení se s tímto rámcem digitálních kompetencí a využít aplikaci k soukromému sebehodnocení, ideálně i pro plánování dalšího rozvoje.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" name="Google Shape;349;p19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297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Metodický portál je největší “státní” učitelský portál v republice. Obsahuje obrovské množství materiálů do výuky, odborných článků apod. Obsah je garantovaný, prochází recenzemi odborníků. V rámci projektu PPUČ portál modernizujeme.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Uživatelům chceme nabídnout nové funkce: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budeme jim nabízet obsah na míru podle toho, co je bude zajímat (např. podle aprobace)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bude možné označit si oblíbený obsah a organizovat obsah do tematických kolekcí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podpoříme výměnu zkušeností a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zájemnou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inspiraci - nově bude možné vytvářet propojení mezi uživateli (“přátelství”)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Portál bude mít moderní design, jednoduché ovládání, bude přehlednější.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Bude možné lépe pracovat s portálem z mobilů a tabletů.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Google Shape;310;p15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923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EMA je novým modulem Metodického portálu.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Je to jednak katalog otevřených materiálů pro učitele, jednak reputační systém.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" name="Google Shape;318;p16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024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Ema shromažďuje informace o otevřených materiálech pro učitele, přístupných na různých portálech a webech, a umožňuje v nich snadno vyhledávat z jednoho místa.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Otevřené digitální vzdělávací zdroje jsou dostupné pod veřejnou licencí, nejčastěji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Creative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Commons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. Je možné je zdarma užívat, šířit i upravovat, bez nutnosti žádat kohokoli o svolení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Uživatelé mohou tak najít volně dostupné materiály do výuky, odborné články, videa, e-knihy, e-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learningové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programy, odborné práce, informační zdroje...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" name="Google Shape;328;p17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9069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Ema je také reputační systém.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Materiály, které jsou v katalogu EMA zastoupeny, je možné hodnotit, komentovat, diskutovat o nich. Kvalitní a oblíbené materiály tak získávají “reputaci”, podle které se uživatelé mohou řídit, když prohlížejí, co v EMĚ vyhledali.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Google Shape;339;p18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345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4392463"/>
            <a:ext cx="5988723" cy="2106704"/>
          </a:xfrm>
        </p:spPr>
        <p:txBody>
          <a:bodyPr anchor="t" anchorCtr="0">
            <a:norm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697972" y="4392463"/>
            <a:ext cx="3838354" cy="2106703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7605347" y="4040365"/>
            <a:ext cx="0" cy="2520000"/>
          </a:xfrm>
          <a:prstGeom prst="line">
            <a:avLst/>
          </a:prstGeom>
          <a:ln w="19050">
            <a:solidFill>
              <a:srgbClr val="96949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58" name="Skupina 157"/>
          <p:cNvGrpSpPr/>
          <p:nvPr userDrawn="1"/>
        </p:nvGrpSpPr>
        <p:grpSpPr>
          <a:xfrm>
            <a:off x="1017588" y="590550"/>
            <a:ext cx="4454525" cy="550862"/>
            <a:chOff x="1017588" y="590550"/>
            <a:chExt cx="4454525" cy="550862"/>
          </a:xfrm>
        </p:grpSpPr>
        <p:sp>
          <p:nvSpPr>
            <p:cNvPr id="13" name="Freeform 6"/>
            <p:cNvSpPr>
              <a:spLocks noEditPoints="1"/>
            </p:cNvSpPr>
            <p:nvPr userDrawn="1"/>
          </p:nvSpPr>
          <p:spPr bwMode="auto">
            <a:xfrm>
              <a:off x="4679950" y="598488"/>
              <a:ext cx="522288" cy="350837"/>
            </a:xfrm>
            <a:custGeom>
              <a:avLst/>
              <a:gdLst>
                <a:gd name="T0" fmla="*/ 612 w 986"/>
                <a:gd name="T1" fmla="*/ 295 h 663"/>
                <a:gd name="T2" fmla="*/ 519 w 986"/>
                <a:gd name="T3" fmla="*/ 358 h 663"/>
                <a:gd name="T4" fmla="*/ 461 w 986"/>
                <a:gd name="T5" fmla="*/ 348 h 663"/>
                <a:gd name="T6" fmla="*/ 487 w 986"/>
                <a:gd name="T7" fmla="*/ 367 h 663"/>
                <a:gd name="T8" fmla="*/ 542 w 986"/>
                <a:gd name="T9" fmla="*/ 385 h 663"/>
                <a:gd name="T10" fmla="*/ 243 w 986"/>
                <a:gd name="T11" fmla="*/ 298 h 663"/>
                <a:gd name="T12" fmla="*/ 513 w 986"/>
                <a:gd name="T13" fmla="*/ 290 h 663"/>
                <a:gd name="T14" fmla="*/ 569 w 986"/>
                <a:gd name="T15" fmla="*/ 236 h 663"/>
                <a:gd name="T16" fmla="*/ 659 w 986"/>
                <a:gd name="T17" fmla="*/ 257 h 663"/>
                <a:gd name="T18" fmla="*/ 703 w 986"/>
                <a:gd name="T19" fmla="*/ 279 h 663"/>
                <a:gd name="T20" fmla="*/ 721 w 986"/>
                <a:gd name="T21" fmla="*/ 306 h 663"/>
                <a:gd name="T22" fmla="*/ 719 w 986"/>
                <a:gd name="T23" fmla="*/ 329 h 663"/>
                <a:gd name="T24" fmla="*/ 706 w 986"/>
                <a:gd name="T25" fmla="*/ 347 h 663"/>
                <a:gd name="T26" fmla="*/ 685 w 986"/>
                <a:gd name="T27" fmla="*/ 362 h 663"/>
                <a:gd name="T28" fmla="*/ 738 w 986"/>
                <a:gd name="T29" fmla="*/ 367 h 663"/>
                <a:gd name="T30" fmla="*/ 772 w 986"/>
                <a:gd name="T31" fmla="*/ 341 h 663"/>
                <a:gd name="T32" fmla="*/ 788 w 986"/>
                <a:gd name="T33" fmla="*/ 306 h 663"/>
                <a:gd name="T34" fmla="*/ 783 w 986"/>
                <a:gd name="T35" fmla="*/ 282 h 663"/>
                <a:gd name="T36" fmla="*/ 768 w 986"/>
                <a:gd name="T37" fmla="*/ 263 h 663"/>
                <a:gd name="T38" fmla="*/ 736 w 986"/>
                <a:gd name="T39" fmla="*/ 244 h 663"/>
                <a:gd name="T40" fmla="*/ 676 w 986"/>
                <a:gd name="T41" fmla="*/ 227 h 663"/>
                <a:gd name="T42" fmla="*/ 595 w 986"/>
                <a:gd name="T43" fmla="*/ 208 h 663"/>
                <a:gd name="T44" fmla="*/ 543 w 986"/>
                <a:gd name="T45" fmla="*/ 184 h 663"/>
                <a:gd name="T46" fmla="*/ 530 w 986"/>
                <a:gd name="T47" fmla="*/ 168 h 663"/>
                <a:gd name="T48" fmla="*/ 526 w 986"/>
                <a:gd name="T49" fmla="*/ 151 h 663"/>
                <a:gd name="T50" fmla="*/ 532 w 986"/>
                <a:gd name="T51" fmla="*/ 131 h 663"/>
                <a:gd name="T52" fmla="*/ 546 w 986"/>
                <a:gd name="T53" fmla="*/ 115 h 663"/>
                <a:gd name="T54" fmla="*/ 576 w 986"/>
                <a:gd name="T55" fmla="*/ 99 h 663"/>
                <a:gd name="T56" fmla="*/ 630 w 986"/>
                <a:gd name="T57" fmla="*/ 89 h 663"/>
                <a:gd name="T58" fmla="*/ 679 w 986"/>
                <a:gd name="T59" fmla="*/ 93 h 663"/>
                <a:gd name="T60" fmla="*/ 719 w 986"/>
                <a:gd name="T61" fmla="*/ 108 h 663"/>
                <a:gd name="T62" fmla="*/ 770 w 986"/>
                <a:gd name="T63" fmla="*/ 116 h 663"/>
                <a:gd name="T64" fmla="*/ 725 w 986"/>
                <a:gd name="T65" fmla="*/ 90 h 663"/>
                <a:gd name="T66" fmla="*/ 670 w 986"/>
                <a:gd name="T67" fmla="*/ 79 h 663"/>
                <a:gd name="T68" fmla="*/ 612 w 986"/>
                <a:gd name="T69" fmla="*/ 77 h 663"/>
                <a:gd name="T70" fmla="*/ 565 w 986"/>
                <a:gd name="T71" fmla="*/ 83 h 663"/>
                <a:gd name="T72" fmla="*/ 525 w 986"/>
                <a:gd name="T73" fmla="*/ 95 h 663"/>
                <a:gd name="T74" fmla="*/ 441 w 986"/>
                <a:gd name="T75" fmla="*/ 0 h 663"/>
                <a:gd name="T76" fmla="*/ 69 w 986"/>
                <a:gd name="T77" fmla="*/ 0 h 663"/>
                <a:gd name="T78" fmla="*/ 34 w 986"/>
                <a:gd name="T79" fmla="*/ 290 h 663"/>
                <a:gd name="T80" fmla="*/ 176 w 986"/>
                <a:gd name="T81" fmla="*/ 295 h 663"/>
                <a:gd name="T82" fmla="*/ 204 w 986"/>
                <a:gd name="T83" fmla="*/ 332 h 663"/>
                <a:gd name="T84" fmla="*/ 623 w 986"/>
                <a:gd name="T85" fmla="*/ 328 h 663"/>
                <a:gd name="T86" fmla="*/ 685 w 986"/>
                <a:gd name="T87" fmla="*/ 393 h 663"/>
                <a:gd name="T88" fmla="*/ 856 w 986"/>
                <a:gd name="T89" fmla="*/ 663 h 663"/>
                <a:gd name="T90" fmla="*/ 986 w 986"/>
                <a:gd name="T91" fmla="*/ 378 h 663"/>
                <a:gd name="T92" fmla="*/ 760 w 986"/>
                <a:gd name="T93" fmla="*/ 0 h 663"/>
                <a:gd name="T94" fmla="*/ 543 w 986"/>
                <a:gd name="T95" fmla="*/ 0 h 663"/>
                <a:gd name="T96" fmla="*/ 660 w 986"/>
                <a:gd name="T97" fmla="*/ 59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6" h="663">
                  <a:moveTo>
                    <a:pt x="685" y="362"/>
                  </a:moveTo>
                  <a:lnTo>
                    <a:pt x="685" y="295"/>
                  </a:lnTo>
                  <a:lnTo>
                    <a:pt x="612" y="295"/>
                  </a:lnTo>
                  <a:lnTo>
                    <a:pt x="553" y="371"/>
                  </a:lnTo>
                  <a:lnTo>
                    <a:pt x="536" y="365"/>
                  </a:lnTo>
                  <a:lnTo>
                    <a:pt x="519" y="358"/>
                  </a:lnTo>
                  <a:lnTo>
                    <a:pt x="504" y="348"/>
                  </a:lnTo>
                  <a:lnTo>
                    <a:pt x="491" y="336"/>
                  </a:lnTo>
                  <a:lnTo>
                    <a:pt x="461" y="348"/>
                  </a:lnTo>
                  <a:lnTo>
                    <a:pt x="468" y="355"/>
                  </a:lnTo>
                  <a:lnTo>
                    <a:pt x="477" y="361"/>
                  </a:lnTo>
                  <a:lnTo>
                    <a:pt x="487" y="367"/>
                  </a:lnTo>
                  <a:lnTo>
                    <a:pt x="496" y="371"/>
                  </a:lnTo>
                  <a:lnTo>
                    <a:pt x="519" y="380"/>
                  </a:lnTo>
                  <a:lnTo>
                    <a:pt x="542" y="385"/>
                  </a:lnTo>
                  <a:lnTo>
                    <a:pt x="429" y="532"/>
                  </a:lnTo>
                  <a:lnTo>
                    <a:pt x="428" y="532"/>
                  </a:lnTo>
                  <a:lnTo>
                    <a:pt x="243" y="298"/>
                  </a:lnTo>
                  <a:lnTo>
                    <a:pt x="452" y="33"/>
                  </a:lnTo>
                  <a:lnTo>
                    <a:pt x="452" y="290"/>
                  </a:lnTo>
                  <a:lnTo>
                    <a:pt x="513" y="290"/>
                  </a:lnTo>
                  <a:lnTo>
                    <a:pt x="513" y="220"/>
                  </a:lnTo>
                  <a:lnTo>
                    <a:pt x="539" y="228"/>
                  </a:lnTo>
                  <a:lnTo>
                    <a:pt x="569" y="236"/>
                  </a:lnTo>
                  <a:lnTo>
                    <a:pt x="601" y="243"/>
                  </a:lnTo>
                  <a:lnTo>
                    <a:pt x="636" y="251"/>
                  </a:lnTo>
                  <a:lnTo>
                    <a:pt x="659" y="257"/>
                  </a:lnTo>
                  <a:lnTo>
                    <a:pt x="677" y="263"/>
                  </a:lnTo>
                  <a:lnTo>
                    <a:pt x="692" y="272"/>
                  </a:lnTo>
                  <a:lnTo>
                    <a:pt x="703" y="279"/>
                  </a:lnTo>
                  <a:lnTo>
                    <a:pt x="712" y="287"/>
                  </a:lnTo>
                  <a:lnTo>
                    <a:pt x="718" y="296"/>
                  </a:lnTo>
                  <a:lnTo>
                    <a:pt x="721" y="306"/>
                  </a:lnTo>
                  <a:lnTo>
                    <a:pt x="722" y="315"/>
                  </a:lnTo>
                  <a:lnTo>
                    <a:pt x="721" y="322"/>
                  </a:lnTo>
                  <a:lnTo>
                    <a:pt x="719" y="329"/>
                  </a:lnTo>
                  <a:lnTo>
                    <a:pt x="716" y="335"/>
                  </a:lnTo>
                  <a:lnTo>
                    <a:pt x="712" y="341"/>
                  </a:lnTo>
                  <a:lnTo>
                    <a:pt x="706" y="347"/>
                  </a:lnTo>
                  <a:lnTo>
                    <a:pt x="700" y="352"/>
                  </a:lnTo>
                  <a:lnTo>
                    <a:pt x="693" y="357"/>
                  </a:lnTo>
                  <a:lnTo>
                    <a:pt x="685" y="362"/>
                  </a:lnTo>
                  <a:close/>
                  <a:moveTo>
                    <a:pt x="708" y="378"/>
                  </a:moveTo>
                  <a:lnTo>
                    <a:pt x="723" y="372"/>
                  </a:lnTo>
                  <a:lnTo>
                    <a:pt x="738" y="367"/>
                  </a:lnTo>
                  <a:lnTo>
                    <a:pt x="751" y="358"/>
                  </a:lnTo>
                  <a:lnTo>
                    <a:pt x="762" y="349"/>
                  </a:lnTo>
                  <a:lnTo>
                    <a:pt x="772" y="341"/>
                  </a:lnTo>
                  <a:lnTo>
                    <a:pt x="780" y="329"/>
                  </a:lnTo>
                  <a:lnTo>
                    <a:pt x="785" y="318"/>
                  </a:lnTo>
                  <a:lnTo>
                    <a:pt x="788" y="306"/>
                  </a:lnTo>
                  <a:lnTo>
                    <a:pt x="788" y="298"/>
                  </a:lnTo>
                  <a:lnTo>
                    <a:pt x="785" y="289"/>
                  </a:lnTo>
                  <a:lnTo>
                    <a:pt x="783" y="282"/>
                  </a:lnTo>
                  <a:lnTo>
                    <a:pt x="778" y="275"/>
                  </a:lnTo>
                  <a:lnTo>
                    <a:pt x="774" y="269"/>
                  </a:lnTo>
                  <a:lnTo>
                    <a:pt x="768" y="263"/>
                  </a:lnTo>
                  <a:lnTo>
                    <a:pt x="761" y="257"/>
                  </a:lnTo>
                  <a:lnTo>
                    <a:pt x="752" y="251"/>
                  </a:lnTo>
                  <a:lnTo>
                    <a:pt x="736" y="244"/>
                  </a:lnTo>
                  <a:lnTo>
                    <a:pt x="716" y="237"/>
                  </a:lnTo>
                  <a:lnTo>
                    <a:pt x="696" y="231"/>
                  </a:lnTo>
                  <a:lnTo>
                    <a:pt x="676" y="227"/>
                  </a:lnTo>
                  <a:lnTo>
                    <a:pt x="647" y="220"/>
                  </a:lnTo>
                  <a:lnTo>
                    <a:pt x="620" y="214"/>
                  </a:lnTo>
                  <a:lnTo>
                    <a:pt x="595" y="208"/>
                  </a:lnTo>
                  <a:lnTo>
                    <a:pt x="575" y="201"/>
                  </a:lnTo>
                  <a:lnTo>
                    <a:pt x="558" y="194"/>
                  </a:lnTo>
                  <a:lnTo>
                    <a:pt x="543" y="184"/>
                  </a:lnTo>
                  <a:lnTo>
                    <a:pt x="538" y="180"/>
                  </a:lnTo>
                  <a:lnTo>
                    <a:pt x="533" y="174"/>
                  </a:lnTo>
                  <a:lnTo>
                    <a:pt x="530" y="168"/>
                  </a:lnTo>
                  <a:lnTo>
                    <a:pt x="527" y="162"/>
                  </a:lnTo>
                  <a:lnTo>
                    <a:pt x="526" y="156"/>
                  </a:lnTo>
                  <a:lnTo>
                    <a:pt x="526" y="151"/>
                  </a:lnTo>
                  <a:lnTo>
                    <a:pt x="527" y="144"/>
                  </a:lnTo>
                  <a:lnTo>
                    <a:pt x="529" y="138"/>
                  </a:lnTo>
                  <a:lnTo>
                    <a:pt x="532" y="131"/>
                  </a:lnTo>
                  <a:lnTo>
                    <a:pt x="536" y="125"/>
                  </a:lnTo>
                  <a:lnTo>
                    <a:pt x="542" y="119"/>
                  </a:lnTo>
                  <a:lnTo>
                    <a:pt x="546" y="115"/>
                  </a:lnTo>
                  <a:lnTo>
                    <a:pt x="553" y="110"/>
                  </a:lnTo>
                  <a:lnTo>
                    <a:pt x="561" y="106"/>
                  </a:lnTo>
                  <a:lnTo>
                    <a:pt x="576" y="99"/>
                  </a:lnTo>
                  <a:lnTo>
                    <a:pt x="594" y="93"/>
                  </a:lnTo>
                  <a:lnTo>
                    <a:pt x="611" y="90"/>
                  </a:lnTo>
                  <a:lnTo>
                    <a:pt x="630" y="89"/>
                  </a:lnTo>
                  <a:lnTo>
                    <a:pt x="647" y="90"/>
                  </a:lnTo>
                  <a:lnTo>
                    <a:pt x="664" y="90"/>
                  </a:lnTo>
                  <a:lnTo>
                    <a:pt x="679" y="93"/>
                  </a:lnTo>
                  <a:lnTo>
                    <a:pt x="693" y="96"/>
                  </a:lnTo>
                  <a:lnTo>
                    <a:pt x="706" y="100"/>
                  </a:lnTo>
                  <a:lnTo>
                    <a:pt x="719" y="108"/>
                  </a:lnTo>
                  <a:lnTo>
                    <a:pt x="731" y="115"/>
                  </a:lnTo>
                  <a:lnTo>
                    <a:pt x="742" y="125"/>
                  </a:lnTo>
                  <a:lnTo>
                    <a:pt x="770" y="116"/>
                  </a:lnTo>
                  <a:lnTo>
                    <a:pt x="755" y="106"/>
                  </a:lnTo>
                  <a:lnTo>
                    <a:pt x="741" y="97"/>
                  </a:lnTo>
                  <a:lnTo>
                    <a:pt x="725" y="90"/>
                  </a:lnTo>
                  <a:lnTo>
                    <a:pt x="708" y="84"/>
                  </a:lnTo>
                  <a:lnTo>
                    <a:pt x="690" y="82"/>
                  </a:lnTo>
                  <a:lnTo>
                    <a:pt x="670" y="79"/>
                  </a:lnTo>
                  <a:lnTo>
                    <a:pt x="650" y="77"/>
                  </a:lnTo>
                  <a:lnTo>
                    <a:pt x="630" y="77"/>
                  </a:lnTo>
                  <a:lnTo>
                    <a:pt x="612" y="77"/>
                  </a:lnTo>
                  <a:lnTo>
                    <a:pt x="595" y="79"/>
                  </a:lnTo>
                  <a:lnTo>
                    <a:pt x="579" y="80"/>
                  </a:lnTo>
                  <a:lnTo>
                    <a:pt x="565" y="83"/>
                  </a:lnTo>
                  <a:lnTo>
                    <a:pt x="550" y="86"/>
                  </a:lnTo>
                  <a:lnTo>
                    <a:pt x="538" y="89"/>
                  </a:lnTo>
                  <a:lnTo>
                    <a:pt x="525" y="95"/>
                  </a:lnTo>
                  <a:lnTo>
                    <a:pt x="513" y="99"/>
                  </a:lnTo>
                  <a:lnTo>
                    <a:pt x="513" y="0"/>
                  </a:lnTo>
                  <a:lnTo>
                    <a:pt x="441" y="0"/>
                  </a:lnTo>
                  <a:lnTo>
                    <a:pt x="258" y="237"/>
                  </a:lnTo>
                  <a:lnTo>
                    <a:pt x="256" y="237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290"/>
                  </a:lnTo>
                  <a:lnTo>
                    <a:pt x="34" y="290"/>
                  </a:lnTo>
                  <a:lnTo>
                    <a:pt x="34" y="36"/>
                  </a:lnTo>
                  <a:lnTo>
                    <a:pt x="239" y="295"/>
                  </a:lnTo>
                  <a:lnTo>
                    <a:pt x="176" y="295"/>
                  </a:lnTo>
                  <a:lnTo>
                    <a:pt x="176" y="586"/>
                  </a:lnTo>
                  <a:lnTo>
                    <a:pt x="204" y="586"/>
                  </a:lnTo>
                  <a:lnTo>
                    <a:pt x="204" y="332"/>
                  </a:lnTo>
                  <a:lnTo>
                    <a:pt x="412" y="594"/>
                  </a:lnTo>
                  <a:lnTo>
                    <a:pt x="414" y="594"/>
                  </a:lnTo>
                  <a:lnTo>
                    <a:pt x="623" y="328"/>
                  </a:lnTo>
                  <a:lnTo>
                    <a:pt x="623" y="586"/>
                  </a:lnTo>
                  <a:lnTo>
                    <a:pt x="685" y="586"/>
                  </a:lnTo>
                  <a:lnTo>
                    <a:pt x="685" y="393"/>
                  </a:lnTo>
                  <a:lnTo>
                    <a:pt x="793" y="393"/>
                  </a:lnTo>
                  <a:lnTo>
                    <a:pt x="793" y="663"/>
                  </a:lnTo>
                  <a:lnTo>
                    <a:pt x="856" y="663"/>
                  </a:lnTo>
                  <a:lnTo>
                    <a:pt x="856" y="393"/>
                  </a:lnTo>
                  <a:lnTo>
                    <a:pt x="986" y="393"/>
                  </a:lnTo>
                  <a:lnTo>
                    <a:pt x="986" y="378"/>
                  </a:lnTo>
                  <a:lnTo>
                    <a:pt x="708" y="378"/>
                  </a:lnTo>
                  <a:close/>
                  <a:moveTo>
                    <a:pt x="660" y="59"/>
                  </a:moveTo>
                  <a:lnTo>
                    <a:pt x="760" y="0"/>
                  </a:lnTo>
                  <a:lnTo>
                    <a:pt x="728" y="0"/>
                  </a:lnTo>
                  <a:lnTo>
                    <a:pt x="636" y="40"/>
                  </a:lnTo>
                  <a:lnTo>
                    <a:pt x="543" y="0"/>
                  </a:lnTo>
                  <a:lnTo>
                    <a:pt x="513" y="0"/>
                  </a:lnTo>
                  <a:lnTo>
                    <a:pt x="614" y="59"/>
                  </a:lnTo>
                  <a:lnTo>
                    <a:pt x="660" y="59"/>
                  </a:lnTo>
                  <a:close/>
                </a:path>
              </a:pathLst>
            </a:custGeom>
            <a:solidFill>
              <a:srgbClr val="4A96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6" name="Freeform 7"/>
            <p:cNvSpPr>
              <a:spLocks/>
            </p:cNvSpPr>
            <p:nvPr userDrawn="1"/>
          </p:nvSpPr>
          <p:spPr bwMode="auto">
            <a:xfrm>
              <a:off x="4402138" y="987425"/>
              <a:ext cx="55563" cy="49212"/>
            </a:xfrm>
            <a:custGeom>
              <a:avLst/>
              <a:gdLst>
                <a:gd name="T0" fmla="*/ 0 w 106"/>
                <a:gd name="T1" fmla="*/ 0 h 92"/>
                <a:gd name="T2" fmla="*/ 14 w 106"/>
                <a:gd name="T3" fmla="*/ 0 h 92"/>
                <a:gd name="T4" fmla="*/ 53 w 106"/>
                <a:gd name="T5" fmla="*/ 83 h 92"/>
                <a:gd name="T6" fmla="*/ 92 w 106"/>
                <a:gd name="T7" fmla="*/ 0 h 92"/>
                <a:gd name="T8" fmla="*/ 106 w 106"/>
                <a:gd name="T9" fmla="*/ 0 h 92"/>
                <a:gd name="T10" fmla="*/ 106 w 106"/>
                <a:gd name="T11" fmla="*/ 92 h 92"/>
                <a:gd name="T12" fmla="*/ 98 w 106"/>
                <a:gd name="T13" fmla="*/ 92 h 92"/>
                <a:gd name="T14" fmla="*/ 98 w 106"/>
                <a:gd name="T15" fmla="*/ 8 h 92"/>
                <a:gd name="T16" fmla="*/ 59 w 106"/>
                <a:gd name="T17" fmla="*/ 92 h 92"/>
                <a:gd name="T18" fmla="*/ 47 w 106"/>
                <a:gd name="T19" fmla="*/ 92 h 92"/>
                <a:gd name="T20" fmla="*/ 8 w 106"/>
                <a:gd name="T21" fmla="*/ 8 h 92"/>
                <a:gd name="T22" fmla="*/ 8 w 106"/>
                <a:gd name="T23" fmla="*/ 92 h 92"/>
                <a:gd name="T24" fmla="*/ 0 w 106"/>
                <a:gd name="T25" fmla="*/ 92 h 92"/>
                <a:gd name="T26" fmla="*/ 0 w 106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92">
                  <a:moveTo>
                    <a:pt x="0" y="0"/>
                  </a:moveTo>
                  <a:lnTo>
                    <a:pt x="14" y="0"/>
                  </a:lnTo>
                  <a:lnTo>
                    <a:pt x="53" y="83"/>
                  </a:lnTo>
                  <a:lnTo>
                    <a:pt x="92" y="0"/>
                  </a:lnTo>
                  <a:lnTo>
                    <a:pt x="106" y="0"/>
                  </a:lnTo>
                  <a:lnTo>
                    <a:pt x="106" y="92"/>
                  </a:lnTo>
                  <a:lnTo>
                    <a:pt x="98" y="92"/>
                  </a:lnTo>
                  <a:lnTo>
                    <a:pt x="98" y="8"/>
                  </a:lnTo>
                  <a:lnTo>
                    <a:pt x="59" y="92"/>
                  </a:lnTo>
                  <a:lnTo>
                    <a:pt x="47" y="92"/>
                  </a:lnTo>
                  <a:lnTo>
                    <a:pt x="8" y="8"/>
                  </a:lnTo>
                  <a:lnTo>
                    <a:pt x="8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7" name="Rectangle 8"/>
            <p:cNvSpPr>
              <a:spLocks noChangeArrowheads="1"/>
            </p:cNvSpPr>
            <p:nvPr userDrawn="1"/>
          </p:nvSpPr>
          <p:spPr bwMode="auto">
            <a:xfrm>
              <a:off x="4476750" y="987425"/>
              <a:ext cx="4763" cy="49212"/>
            </a:xfrm>
            <a:prstGeom prst="rect">
              <a:avLst/>
            </a:pr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8" name="Freeform 9"/>
            <p:cNvSpPr>
              <a:spLocks/>
            </p:cNvSpPr>
            <p:nvPr userDrawn="1"/>
          </p:nvSpPr>
          <p:spPr bwMode="auto">
            <a:xfrm>
              <a:off x="4500563" y="987425"/>
              <a:ext cx="44450" cy="49212"/>
            </a:xfrm>
            <a:custGeom>
              <a:avLst/>
              <a:gdLst>
                <a:gd name="T0" fmla="*/ 0 w 85"/>
                <a:gd name="T1" fmla="*/ 0 h 92"/>
                <a:gd name="T2" fmla="*/ 11 w 85"/>
                <a:gd name="T3" fmla="*/ 0 h 92"/>
                <a:gd name="T4" fmla="*/ 76 w 85"/>
                <a:gd name="T5" fmla="*/ 82 h 92"/>
                <a:gd name="T6" fmla="*/ 76 w 85"/>
                <a:gd name="T7" fmla="*/ 0 h 92"/>
                <a:gd name="T8" fmla="*/ 85 w 85"/>
                <a:gd name="T9" fmla="*/ 0 h 92"/>
                <a:gd name="T10" fmla="*/ 85 w 85"/>
                <a:gd name="T11" fmla="*/ 92 h 92"/>
                <a:gd name="T12" fmla="*/ 72 w 85"/>
                <a:gd name="T13" fmla="*/ 92 h 92"/>
                <a:gd name="T14" fmla="*/ 8 w 85"/>
                <a:gd name="T15" fmla="*/ 10 h 92"/>
                <a:gd name="T16" fmla="*/ 8 w 85"/>
                <a:gd name="T17" fmla="*/ 92 h 92"/>
                <a:gd name="T18" fmla="*/ 0 w 85"/>
                <a:gd name="T19" fmla="*/ 92 h 92"/>
                <a:gd name="T20" fmla="*/ 0 w 85"/>
                <a:gd name="T2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92">
                  <a:moveTo>
                    <a:pt x="0" y="0"/>
                  </a:moveTo>
                  <a:lnTo>
                    <a:pt x="11" y="0"/>
                  </a:lnTo>
                  <a:lnTo>
                    <a:pt x="76" y="82"/>
                  </a:lnTo>
                  <a:lnTo>
                    <a:pt x="76" y="0"/>
                  </a:lnTo>
                  <a:lnTo>
                    <a:pt x="85" y="0"/>
                  </a:lnTo>
                  <a:lnTo>
                    <a:pt x="85" y="92"/>
                  </a:lnTo>
                  <a:lnTo>
                    <a:pt x="72" y="92"/>
                  </a:lnTo>
                  <a:lnTo>
                    <a:pt x="8" y="10"/>
                  </a:lnTo>
                  <a:lnTo>
                    <a:pt x="8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9" name="Rectangle 10"/>
            <p:cNvSpPr>
              <a:spLocks noChangeArrowheads="1"/>
            </p:cNvSpPr>
            <p:nvPr userDrawn="1"/>
          </p:nvSpPr>
          <p:spPr bwMode="auto">
            <a:xfrm>
              <a:off x="4564063" y="987425"/>
              <a:ext cx="4763" cy="49212"/>
            </a:xfrm>
            <a:prstGeom prst="rect">
              <a:avLst/>
            </a:pr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0" name="Freeform 11"/>
            <p:cNvSpPr>
              <a:spLocks/>
            </p:cNvSpPr>
            <p:nvPr userDrawn="1"/>
          </p:nvSpPr>
          <p:spPr bwMode="auto">
            <a:xfrm>
              <a:off x="4584700" y="985838"/>
              <a:ext cx="41275" cy="50800"/>
            </a:xfrm>
            <a:custGeom>
              <a:avLst/>
              <a:gdLst>
                <a:gd name="T0" fmla="*/ 10 w 77"/>
                <a:gd name="T1" fmla="*/ 65 h 96"/>
                <a:gd name="T2" fmla="*/ 11 w 77"/>
                <a:gd name="T3" fmla="*/ 75 h 96"/>
                <a:gd name="T4" fmla="*/ 17 w 77"/>
                <a:gd name="T5" fmla="*/ 82 h 96"/>
                <a:gd name="T6" fmla="*/ 27 w 77"/>
                <a:gd name="T7" fmla="*/ 86 h 96"/>
                <a:gd name="T8" fmla="*/ 38 w 77"/>
                <a:gd name="T9" fmla="*/ 88 h 96"/>
                <a:gd name="T10" fmla="*/ 50 w 77"/>
                <a:gd name="T11" fmla="*/ 86 h 96"/>
                <a:gd name="T12" fmla="*/ 60 w 77"/>
                <a:gd name="T13" fmla="*/ 83 h 96"/>
                <a:gd name="T14" fmla="*/ 66 w 77"/>
                <a:gd name="T15" fmla="*/ 76 h 96"/>
                <a:gd name="T16" fmla="*/ 67 w 77"/>
                <a:gd name="T17" fmla="*/ 69 h 96"/>
                <a:gd name="T18" fmla="*/ 66 w 77"/>
                <a:gd name="T19" fmla="*/ 63 h 96"/>
                <a:gd name="T20" fmla="*/ 62 w 77"/>
                <a:gd name="T21" fmla="*/ 59 h 96"/>
                <a:gd name="T22" fmla="*/ 44 w 77"/>
                <a:gd name="T23" fmla="*/ 53 h 96"/>
                <a:gd name="T24" fmla="*/ 20 w 77"/>
                <a:gd name="T25" fmla="*/ 49 h 96"/>
                <a:gd name="T26" fmla="*/ 11 w 77"/>
                <a:gd name="T27" fmla="*/ 45 h 96"/>
                <a:gd name="T28" fmla="*/ 5 w 77"/>
                <a:gd name="T29" fmla="*/ 39 h 96"/>
                <a:gd name="T30" fmla="*/ 2 w 77"/>
                <a:gd name="T31" fmla="*/ 32 h 96"/>
                <a:gd name="T32" fmla="*/ 4 w 77"/>
                <a:gd name="T33" fmla="*/ 21 h 96"/>
                <a:gd name="T34" fmla="*/ 8 w 77"/>
                <a:gd name="T35" fmla="*/ 11 h 96"/>
                <a:gd name="T36" fmla="*/ 17 w 77"/>
                <a:gd name="T37" fmla="*/ 4 h 96"/>
                <a:gd name="T38" fmla="*/ 30 w 77"/>
                <a:gd name="T39" fmla="*/ 1 h 96"/>
                <a:gd name="T40" fmla="*/ 46 w 77"/>
                <a:gd name="T41" fmla="*/ 1 h 96"/>
                <a:gd name="T42" fmla="*/ 59 w 77"/>
                <a:gd name="T43" fmla="*/ 4 h 96"/>
                <a:gd name="T44" fmla="*/ 69 w 77"/>
                <a:gd name="T45" fmla="*/ 11 h 96"/>
                <a:gd name="T46" fmla="*/ 73 w 77"/>
                <a:gd name="T47" fmla="*/ 23 h 96"/>
                <a:gd name="T48" fmla="*/ 64 w 77"/>
                <a:gd name="T49" fmla="*/ 29 h 96"/>
                <a:gd name="T50" fmla="*/ 63 w 77"/>
                <a:gd name="T51" fmla="*/ 20 h 96"/>
                <a:gd name="T52" fmla="*/ 57 w 77"/>
                <a:gd name="T53" fmla="*/ 14 h 96"/>
                <a:gd name="T54" fmla="*/ 49 w 77"/>
                <a:gd name="T55" fmla="*/ 10 h 96"/>
                <a:gd name="T56" fmla="*/ 38 w 77"/>
                <a:gd name="T57" fmla="*/ 9 h 96"/>
                <a:gd name="T58" fmla="*/ 27 w 77"/>
                <a:gd name="T59" fmla="*/ 10 h 96"/>
                <a:gd name="T60" fmla="*/ 20 w 77"/>
                <a:gd name="T61" fmla="*/ 14 h 96"/>
                <a:gd name="T62" fmla="*/ 14 w 77"/>
                <a:gd name="T63" fmla="*/ 19 h 96"/>
                <a:gd name="T64" fmla="*/ 13 w 77"/>
                <a:gd name="T65" fmla="*/ 26 h 96"/>
                <a:gd name="T66" fmla="*/ 14 w 77"/>
                <a:gd name="T67" fmla="*/ 33 h 96"/>
                <a:gd name="T68" fmla="*/ 18 w 77"/>
                <a:gd name="T69" fmla="*/ 37 h 96"/>
                <a:gd name="T70" fmla="*/ 36 w 77"/>
                <a:gd name="T71" fmla="*/ 42 h 96"/>
                <a:gd name="T72" fmla="*/ 59 w 77"/>
                <a:gd name="T73" fmla="*/ 46 h 96"/>
                <a:gd name="T74" fmla="*/ 67 w 77"/>
                <a:gd name="T75" fmla="*/ 50 h 96"/>
                <a:gd name="T76" fmla="*/ 73 w 77"/>
                <a:gd name="T77" fmla="*/ 56 h 96"/>
                <a:gd name="T78" fmla="*/ 76 w 77"/>
                <a:gd name="T79" fmla="*/ 65 h 96"/>
                <a:gd name="T80" fmla="*/ 76 w 77"/>
                <a:gd name="T81" fmla="*/ 75 h 96"/>
                <a:gd name="T82" fmla="*/ 72 w 77"/>
                <a:gd name="T83" fmla="*/ 85 h 96"/>
                <a:gd name="T84" fmla="*/ 62 w 77"/>
                <a:gd name="T85" fmla="*/ 93 h 96"/>
                <a:gd name="T86" fmla="*/ 49 w 77"/>
                <a:gd name="T87" fmla="*/ 96 h 96"/>
                <a:gd name="T88" fmla="*/ 31 w 77"/>
                <a:gd name="T89" fmla="*/ 96 h 96"/>
                <a:gd name="T90" fmla="*/ 17 w 77"/>
                <a:gd name="T91" fmla="*/ 92 h 96"/>
                <a:gd name="T92" fmla="*/ 7 w 77"/>
                <a:gd name="T93" fmla="*/ 83 h 96"/>
                <a:gd name="T94" fmla="*/ 1 w 77"/>
                <a:gd name="T95" fmla="*/ 73 h 96"/>
                <a:gd name="T96" fmla="*/ 0 w 77"/>
                <a:gd name="T97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7" h="96">
                  <a:moveTo>
                    <a:pt x="10" y="65"/>
                  </a:moveTo>
                  <a:lnTo>
                    <a:pt x="10" y="65"/>
                  </a:lnTo>
                  <a:lnTo>
                    <a:pt x="10" y="70"/>
                  </a:lnTo>
                  <a:lnTo>
                    <a:pt x="11" y="75"/>
                  </a:lnTo>
                  <a:lnTo>
                    <a:pt x="14" y="78"/>
                  </a:lnTo>
                  <a:lnTo>
                    <a:pt x="17" y="82"/>
                  </a:lnTo>
                  <a:lnTo>
                    <a:pt x="21" y="85"/>
                  </a:lnTo>
                  <a:lnTo>
                    <a:pt x="27" y="86"/>
                  </a:lnTo>
                  <a:lnTo>
                    <a:pt x="33" y="88"/>
                  </a:lnTo>
                  <a:lnTo>
                    <a:pt x="38" y="88"/>
                  </a:lnTo>
                  <a:lnTo>
                    <a:pt x="44" y="88"/>
                  </a:lnTo>
                  <a:lnTo>
                    <a:pt x="50" y="86"/>
                  </a:lnTo>
                  <a:lnTo>
                    <a:pt x="56" y="85"/>
                  </a:lnTo>
                  <a:lnTo>
                    <a:pt x="60" y="83"/>
                  </a:lnTo>
                  <a:lnTo>
                    <a:pt x="63" y="81"/>
                  </a:lnTo>
                  <a:lnTo>
                    <a:pt x="66" y="76"/>
                  </a:lnTo>
                  <a:lnTo>
                    <a:pt x="67" y="73"/>
                  </a:lnTo>
                  <a:lnTo>
                    <a:pt x="67" y="69"/>
                  </a:lnTo>
                  <a:lnTo>
                    <a:pt x="67" y="66"/>
                  </a:lnTo>
                  <a:lnTo>
                    <a:pt x="66" y="63"/>
                  </a:lnTo>
                  <a:lnTo>
                    <a:pt x="64" y="60"/>
                  </a:lnTo>
                  <a:lnTo>
                    <a:pt x="62" y="59"/>
                  </a:lnTo>
                  <a:lnTo>
                    <a:pt x="54" y="56"/>
                  </a:lnTo>
                  <a:lnTo>
                    <a:pt x="44" y="53"/>
                  </a:lnTo>
                  <a:lnTo>
                    <a:pt x="24" y="50"/>
                  </a:lnTo>
                  <a:lnTo>
                    <a:pt x="20" y="49"/>
                  </a:lnTo>
                  <a:lnTo>
                    <a:pt x="15" y="47"/>
                  </a:lnTo>
                  <a:lnTo>
                    <a:pt x="11" y="45"/>
                  </a:lnTo>
                  <a:lnTo>
                    <a:pt x="8" y="42"/>
                  </a:lnTo>
                  <a:lnTo>
                    <a:pt x="5" y="39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2" y="27"/>
                  </a:lnTo>
                  <a:lnTo>
                    <a:pt x="4" y="21"/>
                  </a:lnTo>
                  <a:lnTo>
                    <a:pt x="5" y="16"/>
                  </a:lnTo>
                  <a:lnTo>
                    <a:pt x="8" y="11"/>
                  </a:lnTo>
                  <a:lnTo>
                    <a:pt x="13" y="7"/>
                  </a:lnTo>
                  <a:lnTo>
                    <a:pt x="17" y="4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8" y="0"/>
                  </a:lnTo>
                  <a:lnTo>
                    <a:pt x="46" y="1"/>
                  </a:lnTo>
                  <a:lnTo>
                    <a:pt x="53" y="3"/>
                  </a:lnTo>
                  <a:lnTo>
                    <a:pt x="59" y="4"/>
                  </a:lnTo>
                  <a:lnTo>
                    <a:pt x="64" y="9"/>
                  </a:lnTo>
                  <a:lnTo>
                    <a:pt x="69" y="11"/>
                  </a:lnTo>
                  <a:lnTo>
                    <a:pt x="72" y="17"/>
                  </a:lnTo>
                  <a:lnTo>
                    <a:pt x="73" y="23"/>
                  </a:lnTo>
                  <a:lnTo>
                    <a:pt x="75" y="29"/>
                  </a:lnTo>
                  <a:lnTo>
                    <a:pt x="64" y="29"/>
                  </a:lnTo>
                  <a:lnTo>
                    <a:pt x="64" y="24"/>
                  </a:lnTo>
                  <a:lnTo>
                    <a:pt x="63" y="20"/>
                  </a:lnTo>
                  <a:lnTo>
                    <a:pt x="60" y="17"/>
                  </a:lnTo>
                  <a:lnTo>
                    <a:pt x="57" y="14"/>
                  </a:lnTo>
                  <a:lnTo>
                    <a:pt x="53" y="11"/>
                  </a:lnTo>
                  <a:lnTo>
                    <a:pt x="49" y="10"/>
                  </a:lnTo>
                  <a:lnTo>
                    <a:pt x="44" y="9"/>
                  </a:lnTo>
                  <a:lnTo>
                    <a:pt x="38" y="9"/>
                  </a:lnTo>
                  <a:lnTo>
                    <a:pt x="33" y="9"/>
                  </a:lnTo>
                  <a:lnTo>
                    <a:pt x="27" y="10"/>
                  </a:lnTo>
                  <a:lnTo>
                    <a:pt x="23" y="11"/>
                  </a:lnTo>
                  <a:lnTo>
                    <a:pt x="20" y="14"/>
                  </a:lnTo>
                  <a:lnTo>
                    <a:pt x="15" y="16"/>
                  </a:lnTo>
                  <a:lnTo>
                    <a:pt x="14" y="19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30"/>
                  </a:lnTo>
                  <a:lnTo>
                    <a:pt x="14" y="33"/>
                  </a:lnTo>
                  <a:lnTo>
                    <a:pt x="15" y="34"/>
                  </a:lnTo>
                  <a:lnTo>
                    <a:pt x="18" y="37"/>
                  </a:lnTo>
                  <a:lnTo>
                    <a:pt x="25" y="40"/>
                  </a:lnTo>
                  <a:lnTo>
                    <a:pt x="36" y="42"/>
                  </a:lnTo>
                  <a:lnTo>
                    <a:pt x="53" y="45"/>
                  </a:lnTo>
                  <a:lnTo>
                    <a:pt x="59" y="46"/>
                  </a:lnTo>
                  <a:lnTo>
                    <a:pt x="63" y="49"/>
                  </a:lnTo>
                  <a:lnTo>
                    <a:pt x="67" y="50"/>
                  </a:lnTo>
                  <a:lnTo>
                    <a:pt x="72" y="53"/>
                  </a:lnTo>
                  <a:lnTo>
                    <a:pt x="73" y="56"/>
                  </a:lnTo>
                  <a:lnTo>
                    <a:pt x="76" y="60"/>
                  </a:lnTo>
                  <a:lnTo>
                    <a:pt x="76" y="65"/>
                  </a:lnTo>
                  <a:lnTo>
                    <a:pt x="77" y="69"/>
                  </a:lnTo>
                  <a:lnTo>
                    <a:pt x="76" y="75"/>
                  </a:lnTo>
                  <a:lnTo>
                    <a:pt x="75" y="81"/>
                  </a:lnTo>
                  <a:lnTo>
                    <a:pt x="72" y="85"/>
                  </a:lnTo>
                  <a:lnTo>
                    <a:pt x="67" y="89"/>
                  </a:lnTo>
                  <a:lnTo>
                    <a:pt x="62" y="93"/>
                  </a:lnTo>
                  <a:lnTo>
                    <a:pt x="56" y="95"/>
                  </a:lnTo>
                  <a:lnTo>
                    <a:pt x="49" y="96"/>
                  </a:lnTo>
                  <a:lnTo>
                    <a:pt x="40" y="96"/>
                  </a:lnTo>
                  <a:lnTo>
                    <a:pt x="31" y="96"/>
                  </a:lnTo>
                  <a:lnTo>
                    <a:pt x="23" y="95"/>
                  </a:lnTo>
                  <a:lnTo>
                    <a:pt x="17" y="92"/>
                  </a:lnTo>
                  <a:lnTo>
                    <a:pt x="11" y="89"/>
                  </a:lnTo>
                  <a:lnTo>
                    <a:pt x="7" y="83"/>
                  </a:lnTo>
                  <a:lnTo>
                    <a:pt x="2" y="79"/>
                  </a:lnTo>
                  <a:lnTo>
                    <a:pt x="1" y="73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10" y="65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1" name="Freeform 12"/>
            <p:cNvSpPr>
              <a:spLocks/>
            </p:cNvSpPr>
            <p:nvPr userDrawn="1"/>
          </p:nvSpPr>
          <p:spPr bwMode="auto">
            <a:xfrm>
              <a:off x="4637088" y="987425"/>
              <a:ext cx="41275" cy="49212"/>
            </a:xfrm>
            <a:custGeom>
              <a:avLst/>
              <a:gdLst>
                <a:gd name="T0" fmla="*/ 34 w 79"/>
                <a:gd name="T1" fmla="*/ 8 h 92"/>
                <a:gd name="T2" fmla="*/ 0 w 79"/>
                <a:gd name="T3" fmla="*/ 8 h 92"/>
                <a:gd name="T4" fmla="*/ 0 w 79"/>
                <a:gd name="T5" fmla="*/ 0 h 92"/>
                <a:gd name="T6" fmla="*/ 79 w 79"/>
                <a:gd name="T7" fmla="*/ 0 h 92"/>
                <a:gd name="T8" fmla="*/ 79 w 79"/>
                <a:gd name="T9" fmla="*/ 8 h 92"/>
                <a:gd name="T10" fmla="*/ 44 w 79"/>
                <a:gd name="T11" fmla="*/ 8 h 92"/>
                <a:gd name="T12" fmla="*/ 44 w 79"/>
                <a:gd name="T13" fmla="*/ 92 h 92"/>
                <a:gd name="T14" fmla="*/ 34 w 79"/>
                <a:gd name="T15" fmla="*/ 92 h 92"/>
                <a:gd name="T16" fmla="*/ 34 w 79"/>
                <a:gd name="T17" fmla="*/ 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92">
                  <a:moveTo>
                    <a:pt x="34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8"/>
                  </a:lnTo>
                  <a:lnTo>
                    <a:pt x="44" y="8"/>
                  </a:lnTo>
                  <a:lnTo>
                    <a:pt x="44" y="92"/>
                  </a:lnTo>
                  <a:lnTo>
                    <a:pt x="34" y="92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2" name="Freeform 13"/>
            <p:cNvSpPr>
              <a:spLocks/>
            </p:cNvSpPr>
            <p:nvPr userDrawn="1"/>
          </p:nvSpPr>
          <p:spPr bwMode="auto">
            <a:xfrm>
              <a:off x="4691063" y="987425"/>
              <a:ext cx="38100" cy="49212"/>
            </a:xfrm>
            <a:custGeom>
              <a:avLst/>
              <a:gdLst>
                <a:gd name="T0" fmla="*/ 0 w 71"/>
                <a:gd name="T1" fmla="*/ 0 h 92"/>
                <a:gd name="T2" fmla="*/ 71 w 71"/>
                <a:gd name="T3" fmla="*/ 0 h 92"/>
                <a:gd name="T4" fmla="*/ 71 w 71"/>
                <a:gd name="T5" fmla="*/ 8 h 92"/>
                <a:gd name="T6" fmla="*/ 9 w 71"/>
                <a:gd name="T7" fmla="*/ 8 h 92"/>
                <a:gd name="T8" fmla="*/ 9 w 71"/>
                <a:gd name="T9" fmla="*/ 40 h 92"/>
                <a:gd name="T10" fmla="*/ 67 w 71"/>
                <a:gd name="T11" fmla="*/ 40 h 92"/>
                <a:gd name="T12" fmla="*/ 67 w 71"/>
                <a:gd name="T13" fmla="*/ 49 h 92"/>
                <a:gd name="T14" fmla="*/ 9 w 71"/>
                <a:gd name="T15" fmla="*/ 49 h 92"/>
                <a:gd name="T16" fmla="*/ 9 w 71"/>
                <a:gd name="T17" fmla="*/ 83 h 92"/>
                <a:gd name="T18" fmla="*/ 71 w 71"/>
                <a:gd name="T19" fmla="*/ 83 h 92"/>
                <a:gd name="T20" fmla="*/ 71 w 71"/>
                <a:gd name="T21" fmla="*/ 92 h 92"/>
                <a:gd name="T22" fmla="*/ 0 w 71"/>
                <a:gd name="T23" fmla="*/ 92 h 92"/>
                <a:gd name="T24" fmla="*/ 0 w 71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92">
                  <a:moveTo>
                    <a:pt x="0" y="0"/>
                  </a:moveTo>
                  <a:lnTo>
                    <a:pt x="71" y="0"/>
                  </a:lnTo>
                  <a:lnTo>
                    <a:pt x="71" y="8"/>
                  </a:lnTo>
                  <a:lnTo>
                    <a:pt x="9" y="8"/>
                  </a:lnTo>
                  <a:lnTo>
                    <a:pt x="9" y="40"/>
                  </a:lnTo>
                  <a:lnTo>
                    <a:pt x="67" y="40"/>
                  </a:lnTo>
                  <a:lnTo>
                    <a:pt x="67" y="49"/>
                  </a:lnTo>
                  <a:lnTo>
                    <a:pt x="9" y="49"/>
                  </a:lnTo>
                  <a:lnTo>
                    <a:pt x="9" y="83"/>
                  </a:lnTo>
                  <a:lnTo>
                    <a:pt x="71" y="83"/>
                  </a:lnTo>
                  <a:lnTo>
                    <a:pt x="71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3" name="Freeform 14"/>
            <p:cNvSpPr>
              <a:spLocks noEditPoints="1"/>
            </p:cNvSpPr>
            <p:nvPr userDrawn="1"/>
          </p:nvSpPr>
          <p:spPr bwMode="auto">
            <a:xfrm>
              <a:off x="4745038" y="987425"/>
              <a:ext cx="42863" cy="49212"/>
            </a:xfrm>
            <a:custGeom>
              <a:avLst/>
              <a:gdLst>
                <a:gd name="T0" fmla="*/ 10 w 81"/>
                <a:gd name="T1" fmla="*/ 8 h 92"/>
                <a:gd name="T2" fmla="*/ 10 w 81"/>
                <a:gd name="T3" fmla="*/ 43 h 92"/>
                <a:gd name="T4" fmla="*/ 43 w 81"/>
                <a:gd name="T5" fmla="*/ 43 h 92"/>
                <a:gd name="T6" fmla="*/ 55 w 81"/>
                <a:gd name="T7" fmla="*/ 43 h 92"/>
                <a:gd name="T8" fmla="*/ 62 w 81"/>
                <a:gd name="T9" fmla="*/ 40 h 92"/>
                <a:gd name="T10" fmla="*/ 65 w 81"/>
                <a:gd name="T11" fmla="*/ 37 h 92"/>
                <a:gd name="T12" fmla="*/ 66 w 81"/>
                <a:gd name="T13" fmla="*/ 34 h 92"/>
                <a:gd name="T14" fmla="*/ 68 w 81"/>
                <a:gd name="T15" fmla="*/ 30 h 92"/>
                <a:gd name="T16" fmla="*/ 68 w 81"/>
                <a:gd name="T17" fmla="*/ 26 h 92"/>
                <a:gd name="T18" fmla="*/ 68 w 81"/>
                <a:gd name="T19" fmla="*/ 21 h 92"/>
                <a:gd name="T20" fmla="*/ 66 w 81"/>
                <a:gd name="T21" fmla="*/ 17 h 92"/>
                <a:gd name="T22" fmla="*/ 65 w 81"/>
                <a:gd name="T23" fmla="*/ 14 h 92"/>
                <a:gd name="T24" fmla="*/ 62 w 81"/>
                <a:gd name="T25" fmla="*/ 13 h 92"/>
                <a:gd name="T26" fmla="*/ 55 w 81"/>
                <a:gd name="T27" fmla="*/ 10 h 92"/>
                <a:gd name="T28" fmla="*/ 43 w 81"/>
                <a:gd name="T29" fmla="*/ 8 h 92"/>
                <a:gd name="T30" fmla="*/ 10 w 81"/>
                <a:gd name="T31" fmla="*/ 8 h 92"/>
                <a:gd name="T32" fmla="*/ 0 w 81"/>
                <a:gd name="T33" fmla="*/ 0 h 92"/>
                <a:gd name="T34" fmla="*/ 45 w 81"/>
                <a:gd name="T35" fmla="*/ 0 h 92"/>
                <a:gd name="T36" fmla="*/ 52 w 81"/>
                <a:gd name="T37" fmla="*/ 0 h 92"/>
                <a:gd name="T38" fmla="*/ 59 w 81"/>
                <a:gd name="T39" fmla="*/ 1 h 92"/>
                <a:gd name="T40" fmla="*/ 65 w 81"/>
                <a:gd name="T41" fmla="*/ 3 h 92"/>
                <a:gd name="T42" fmla="*/ 69 w 81"/>
                <a:gd name="T43" fmla="*/ 6 h 92"/>
                <a:gd name="T44" fmla="*/ 73 w 81"/>
                <a:gd name="T45" fmla="*/ 10 h 92"/>
                <a:gd name="T46" fmla="*/ 75 w 81"/>
                <a:gd name="T47" fmla="*/ 14 h 92"/>
                <a:gd name="T48" fmla="*/ 78 w 81"/>
                <a:gd name="T49" fmla="*/ 18 h 92"/>
                <a:gd name="T50" fmla="*/ 78 w 81"/>
                <a:gd name="T51" fmla="*/ 24 h 92"/>
                <a:gd name="T52" fmla="*/ 76 w 81"/>
                <a:gd name="T53" fmla="*/ 33 h 92"/>
                <a:gd name="T54" fmla="*/ 73 w 81"/>
                <a:gd name="T55" fmla="*/ 39 h 92"/>
                <a:gd name="T56" fmla="*/ 69 w 81"/>
                <a:gd name="T57" fmla="*/ 44 h 92"/>
                <a:gd name="T58" fmla="*/ 62 w 81"/>
                <a:gd name="T59" fmla="*/ 47 h 92"/>
                <a:gd name="T60" fmla="*/ 68 w 81"/>
                <a:gd name="T61" fmla="*/ 49 h 92"/>
                <a:gd name="T62" fmla="*/ 72 w 81"/>
                <a:gd name="T63" fmla="*/ 53 h 92"/>
                <a:gd name="T64" fmla="*/ 75 w 81"/>
                <a:gd name="T65" fmla="*/ 57 h 92"/>
                <a:gd name="T66" fmla="*/ 76 w 81"/>
                <a:gd name="T67" fmla="*/ 65 h 92"/>
                <a:gd name="T68" fmla="*/ 78 w 81"/>
                <a:gd name="T69" fmla="*/ 80 h 92"/>
                <a:gd name="T70" fmla="*/ 81 w 81"/>
                <a:gd name="T71" fmla="*/ 92 h 92"/>
                <a:gd name="T72" fmla="*/ 69 w 81"/>
                <a:gd name="T73" fmla="*/ 92 h 92"/>
                <a:gd name="T74" fmla="*/ 68 w 81"/>
                <a:gd name="T75" fmla="*/ 79 h 92"/>
                <a:gd name="T76" fmla="*/ 66 w 81"/>
                <a:gd name="T77" fmla="*/ 65 h 92"/>
                <a:gd name="T78" fmla="*/ 65 w 81"/>
                <a:gd name="T79" fmla="*/ 59 h 92"/>
                <a:gd name="T80" fmla="*/ 62 w 81"/>
                <a:gd name="T81" fmla="*/ 54 h 92"/>
                <a:gd name="T82" fmla="*/ 56 w 81"/>
                <a:gd name="T83" fmla="*/ 53 h 92"/>
                <a:gd name="T84" fmla="*/ 49 w 81"/>
                <a:gd name="T85" fmla="*/ 52 h 92"/>
                <a:gd name="T86" fmla="*/ 10 w 81"/>
                <a:gd name="T87" fmla="*/ 52 h 92"/>
                <a:gd name="T88" fmla="*/ 10 w 81"/>
                <a:gd name="T89" fmla="*/ 92 h 92"/>
                <a:gd name="T90" fmla="*/ 0 w 81"/>
                <a:gd name="T91" fmla="*/ 92 h 92"/>
                <a:gd name="T92" fmla="*/ 0 w 81"/>
                <a:gd name="T9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92">
                  <a:moveTo>
                    <a:pt x="10" y="8"/>
                  </a:moveTo>
                  <a:lnTo>
                    <a:pt x="10" y="43"/>
                  </a:lnTo>
                  <a:lnTo>
                    <a:pt x="43" y="43"/>
                  </a:lnTo>
                  <a:lnTo>
                    <a:pt x="55" y="43"/>
                  </a:lnTo>
                  <a:lnTo>
                    <a:pt x="62" y="40"/>
                  </a:lnTo>
                  <a:lnTo>
                    <a:pt x="65" y="37"/>
                  </a:lnTo>
                  <a:lnTo>
                    <a:pt x="66" y="34"/>
                  </a:lnTo>
                  <a:lnTo>
                    <a:pt x="68" y="30"/>
                  </a:lnTo>
                  <a:lnTo>
                    <a:pt x="68" y="26"/>
                  </a:lnTo>
                  <a:lnTo>
                    <a:pt x="68" y="21"/>
                  </a:lnTo>
                  <a:lnTo>
                    <a:pt x="66" y="17"/>
                  </a:lnTo>
                  <a:lnTo>
                    <a:pt x="65" y="14"/>
                  </a:lnTo>
                  <a:lnTo>
                    <a:pt x="62" y="13"/>
                  </a:lnTo>
                  <a:lnTo>
                    <a:pt x="55" y="10"/>
                  </a:lnTo>
                  <a:lnTo>
                    <a:pt x="43" y="8"/>
                  </a:lnTo>
                  <a:lnTo>
                    <a:pt x="10" y="8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52" y="0"/>
                  </a:lnTo>
                  <a:lnTo>
                    <a:pt x="59" y="1"/>
                  </a:lnTo>
                  <a:lnTo>
                    <a:pt x="65" y="3"/>
                  </a:lnTo>
                  <a:lnTo>
                    <a:pt x="69" y="6"/>
                  </a:lnTo>
                  <a:lnTo>
                    <a:pt x="73" y="10"/>
                  </a:lnTo>
                  <a:lnTo>
                    <a:pt x="75" y="14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76" y="33"/>
                  </a:lnTo>
                  <a:lnTo>
                    <a:pt x="73" y="39"/>
                  </a:lnTo>
                  <a:lnTo>
                    <a:pt x="69" y="44"/>
                  </a:lnTo>
                  <a:lnTo>
                    <a:pt x="62" y="47"/>
                  </a:lnTo>
                  <a:lnTo>
                    <a:pt x="68" y="49"/>
                  </a:lnTo>
                  <a:lnTo>
                    <a:pt x="72" y="53"/>
                  </a:lnTo>
                  <a:lnTo>
                    <a:pt x="75" y="57"/>
                  </a:lnTo>
                  <a:lnTo>
                    <a:pt x="76" y="65"/>
                  </a:lnTo>
                  <a:lnTo>
                    <a:pt x="78" y="80"/>
                  </a:lnTo>
                  <a:lnTo>
                    <a:pt x="81" y="92"/>
                  </a:lnTo>
                  <a:lnTo>
                    <a:pt x="69" y="92"/>
                  </a:lnTo>
                  <a:lnTo>
                    <a:pt x="68" y="79"/>
                  </a:lnTo>
                  <a:lnTo>
                    <a:pt x="66" y="65"/>
                  </a:lnTo>
                  <a:lnTo>
                    <a:pt x="65" y="59"/>
                  </a:lnTo>
                  <a:lnTo>
                    <a:pt x="62" y="54"/>
                  </a:lnTo>
                  <a:lnTo>
                    <a:pt x="56" y="53"/>
                  </a:lnTo>
                  <a:lnTo>
                    <a:pt x="49" y="52"/>
                  </a:lnTo>
                  <a:lnTo>
                    <a:pt x="10" y="52"/>
                  </a:lnTo>
                  <a:lnTo>
                    <a:pt x="10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4" name="Freeform 15"/>
            <p:cNvSpPr>
              <a:spLocks/>
            </p:cNvSpPr>
            <p:nvPr userDrawn="1"/>
          </p:nvSpPr>
          <p:spPr bwMode="auto">
            <a:xfrm>
              <a:off x="4800600" y="985838"/>
              <a:ext cx="41275" cy="50800"/>
            </a:xfrm>
            <a:custGeom>
              <a:avLst/>
              <a:gdLst>
                <a:gd name="T0" fmla="*/ 8 w 76"/>
                <a:gd name="T1" fmla="*/ 65 h 96"/>
                <a:gd name="T2" fmla="*/ 11 w 76"/>
                <a:gd name="T3" fmla="*/ 75 h 96"/>
                <a:gd name="T4" fmla="*/ 17 w 76"/>
                <a:gd name="T5" fmla="*/ 82 h 96"/>
                <a:gd name="T6" fmla="*/ 25 w 76"/>
                <a:gd name="T7" fmla="*/ 86 h 96"/>
                <a:gd name="T8" fmla="*/ 37 w 76"/>
                <a:gd name="T9" fmla="*/ 88 h 96"/>
                <a:gd name="T10" fmla="*/ 50 w 76"/>
                <a:gd name="T11" fmla="*/ 86 h 96"/>
                <a:gd name="T12" fmla="*/ 59 w 76"/>
                <a:gd name="T13" fmla="*/ 83 h 96"/>
                <a:gd name="T14" fmla="*/ 64 w 76"/>
                <a:gd name="T15" fmla="*/ 76 h 96"/>
                <a:gd name="T16" fmla="*/ 66 w 76"/>
                <a:gd name="T17" fmla="*/ 69 h 96"/>
                <a:gd name="T18" fmla="*/ 64 w 76"/>
                <a:gd name="T19" fmla="*/ 63 h 96"/>
                <a:gd name="T20" fmla="*/ 60 w 76"/>
                <a:gd name="T21" fmla="*/ 59 h 96"/>
                <a:gd name="T22" fmla="*/ 43 w 76"/>
                <a:gd name="T23" fmla="*/ 53 h 96"/>
                <a:gd name="T24" fmla="*/ 18 w 76"/>
                <a:gd name="T25" fmla="*/ 49 h 96"/>
                <a:gd name="T26" fmla="*/ 11 w 76"/>
                <a:gd name="T27" fmla="*/ 45 h 96"/>
                <a:gd name="T28" fmla="*/ 5 w 76"/>
                <a:gd name="T29" fmla="*/ 39 h 96"/>
                <a:gd name="T30" fmla="*/ 2 w 76"/>
                <a:gd name="T31" fmla="*/ 32 h 96"/>
                <a:gd name="T32" fmla="*/ 2 w 76"/>
                <a:gd name="T33" fmla="*/ 21 h 96"/>
                <a:gd name="T34" fmla="*/ 7 w 76"/>
                <a:gd name="T35" fmla="*/ 11 h 96"/>
                <a:gd name="T36" fmla="*/ 17 w 76"/>
                <a:gd name="T37" fmla="*/ 4 h 96"/>
                <a:gd name="T38" fmla="*/ 30 w 76"/>
                <a:gd name="T39" fmla="*/ 1 h 96"/>
                <a:gd name="T40" fmla="*/ 44 w 76"/>
                <a:gd name="T41" fmla="*/ 1 h 96"/>
                <a:gd name="T42" fmla="*/ 59 w 76"/>
                <a:gd name="T43" fmla="*/ 4 h 96"/>
                <a:gd name="T44" fmla="*/ 67 w 76"/>
                <a:gd name="T45" fmla="*/ 11 h 96"/>
                <a:gd name="T46" fmla="*/ 72 w 76"/>
                <a:gd name="T47" fmla="*/ 23 h 96"/>
                <a:gd name="T48" fmla="*/ 64 w 76"/>
                <a:gd name="T49" fmla="*/ 29 h 96"/>
                <a:gd name="T50" fmla="*/ 62 w 76"/>
                <a:gd name="T51" fmla="*/ 20 h 96"/>
                <a:gd name="T52" fmla="*/ 56 w 76"/>
                <a:gd name="T53" fmla="*/ 14 h 96"/>
                <a:gd name="T54" fmla="*/ 49 w 76"/>
                <a:gd name="T55" fmla="*/ 10 h 96"/>
                <a:gd name="T56" fmla="*/ 37 w 76"/>
                <a:gd name="T57" fmla="*/ 9 h 96"/>
                <a:gd name="T58" fmla="*/ 27 w 76"/>
                <a:gd name="T59" fmla="*/ 10 h 96"/>
                <a:gd name="T60" fmla="*/ 18 w 76"/>
                <a:gd name="T61" fmla="*/ 14 h 96"/>
                <a:gd name="T62" fmla="*/ 13 w 76"/>
                <a:gd name="T63" fmla="*/ 19 h 96"/>
                <a:gd name="T64" fmla="*/ 11 w 76"/>
                <a:gd name="T65" fmla="*/ 26 h 96"/>
                <a:gd name="T66" fmla="*/ 13 w 76"/>
                <a:gd name="T67" fmla="*/ 33 h 96"/>
                <a:gd name="T68" fmla="*/ 17 w 76"/>
                <a:gd name="T69" fmla="*/ 37 h 96"/>
                <a:gd name="T70" fmla="*/ 34 w 76"/>
                <a:gd name="T71" fmla="*/ 42 h 96"/>
                <a:gd name="T72" fmla="*/ 57 w 76"/>
                <a:gd name="T73" fmla="*/ 46 h 96"/>
                <a:gd name="T74" fmla="*/ 67 w 76"/>
                <a:gd name="T75" fmla="*/ 50 h 96"/>
                <a:gd name="T76" fmla="*/ 73 w 76"/>
                <a:gd name="T77" fmla="*/ 56 h 96"/>
                <a:gd name="T78" fmla="*/ 76 w 76"/>
                <a:gd name="T79" fmla="*/ 65 h 96"/>
                <a:gd name="T80" fmla="*/ 76 w 76"/>
                <a:gd name="T81" fmla="*/ 75 h 96"/>
                <a:gd name="T82" fmla="*/ 70 w 76"/>
                <a:gd name="T83" fmla="*/ 85 h 96"/>
                <a:gd name="T84" fmla="*/ 60 w 76"/>
                <a:gd name="T85" fmla="*/ 93 h 96"/>
                <a:gd name="T86" fmla="*/ 47 w 76"/>
                <a:gd name="T87" fmla="*/ 96 h 96"/>
                <a:gd name="T88" fmla="*/ 30 w 76"/>
                <a:gd name="T89" fmla="*/ 96 h 96"/>
                <a:gd name="T90" fmla="*/ 15 w 76"/>
                <a:gd name="T91" fmla="*/ 92 h 96"/>
                <a:gd name="T92" fmla="*/ 5 w 76"/>
                <a:gd name="T93" fmla="*/ 83 h 96"/>
                <a:gd name="T94" fmla="*/ 0 w 76"/>
                <a:gd name="T95" fmla="*/ 73 h 96"/>
                <a:gd name="T96" fmla="*/ 0 w 76"/>
                <a:gd name="T97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" h="96">
                  <a:moveTo>
                    <a:pt x="8" y="65"/>
                  </a:moveTo>
                  <a:lnTo>
                    <a:pt x="8" y="65"/>
                  </a:lnTo>
                  <a:lnTo>
                    <a:pt x="10" y="70"/>
                  </a:lnTo>
                  <a:lnTo>
                    <a:pt x="11" y="75"/>
                  </a:lnTo>
                  <a:lnTo>
                    <a:pt x="13" y="78"/>
                  </a:lnTo>
                  <a:lnTo>
                    <a:pt x="17" y="82"/>
                  </a:lnTo>
                  <a:lnTo>
                    <a:pt x="21" y="85"/>
                  </a:lnTo>
                  <a:lnTo>
                    <a:pt x="25" y="86"/>
                  </a:lnTo>
                  <a:lnTo>
                    <a:pt x="31" y="88"/>
                  </a:lnTo>
                  <a:lnTo>
                    <a:pt x="37" y="88"/>
                  </a:lnTo>
                  <a:lnTo>
                    <a:pt x="44" y="88"/>
                  </a:lnTo>
                  <a:lnTo>
                    <a:pt x="50" y="86"/>
                  </a:lnTo>
                  <a:lnTo>
                    <a:pt x="54" y="85"/>
                  </a:lnTo>
                  <a:lnTo>
                    <a:pt x="59" y="83"/>
                  </a:lnTo>
                  <a:lnTo>
                    <a:pt x="62" y="81"/>
                  </a:lnTo>
                  <a:lnTo>
                    <a:pt x="64" y="76"/>
                  </a:lnTo>
                  <a:lnTo>
                    <a:pt x="66" y="73"/>
                  </a:lnTo>
                  <a:lnTo>
                    <a:pt x="66" y="69"/>
                  </a:lnTo>
                  <a:lnTo>
                    <a:pt x="66" y="66"/>
                  </a:lnTo>
                  <a:lnTo>
                    <a:pt x="64" y="63"/>
                  </a:lnTo>
                  <a:lnTo>
                    <a:pt x="63" y="60"/>
                  </a:lnTo>
                  <a:lnTo>
                    <a:pt x="60" y="59"/>
                  </a:lnTo>
                  <a:lnTo>
                    <a:pt x="53" y="56"/>
                  </a:lnTo>
                  <a:lnTo>
                    <a:pt x="43" y="53"/>
                  </a:lnTo>
                  <a:lnTo>
                    <a:pt x="24" y="50"/>
                  </a:lnTo>
                  <a:lnTo>
                    <a:pt x="18" y="49"/>
                  </a:lnTo>
                  <a:lnTo>
                    <a:pt x="14" y="47"/>
                  </a:lnTo>
                  <a:lnTo>
                    <a:pt x="11" y="45"/>
                  </a:lnTo>
                  <a:lnTo>
                    <a:pt x="7" y="42"/>
                  </a:lnTo>
                  <a:lnTo>
                    <a:pt x="5" y="39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2" y="27"/>
                  </a:lnTo>
                  <a:lnTo>
                    <a:pt x="2" y="21"/>
                  </a:lnTo>
                  <a:lnTo>
                    <a:pt x="4" y="16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17" y="4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44" y="1"/>
                  </a:lnTo>
                  <a:lnTo>
                    <a:pt x="51" y="3"/>
                  </a:lnTo>
                  <a:lnTo>
                    <a:pt x="59" y="4"/>
                  </a:lnTo>
                  <a:lnTo>
                    <a:pt x="63" y="9"/>
                  </a:lnTo>
                  <a:lnTo>
                    <a:pt x="67" y="11"/>
                  </a:lnTo>
                  <a:lnTo>
                    <a:pt x="70" y="17"/>
                  </a:lnTo>
                  <a:lnTo>
                    <a:pt x="72" y="23"/>
                  </a:lnTo>
                  <a:lnTo>
                    <a:pt x="73" y="29"/>
                  </a:lnTo>
                  <a:lnTo>
                    <a:pt x="64" y="29"/>
                  </a:lnTo>
                  <a:lnTo>
                    <a:pt x="63" y="24"/>
                  </a:lnTo>
                  <a:lnTo>
                    <a:pt x="62" y="20"/>
                  </a:lnTo>
                  <a:lnTo>
                    <a:pt x="59" y="17"/>
                  </a:lnTo>
                  <a:lnTo>
                    <a:pt x="56" y="14"/>
                  </a:lnTo>
                  <a:lnTo>
                    <a:pt x="53" y="11"/>
                  </a:lnTo>
                  <a:lnTo>
                    <a:pt x="49" y="10"/>
                  </a:lnTo>
                  <a:lnTo>
                    <a:pt x="43" y="9"/>
                  </a:lnTo>
                  <a:lnTo>
                    <a:pt x="37" y="9"/>
                  </a:lnTo>
                  <a:lnTo>
                    <a:pt x="31" y="9"/>
                  </a:lnTo>
                  <a:lnTo>
                    <a:pt x="27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5" y="16"/>
                  </a:lnTo>
                  <a:lnTo>
                    <a:pt x="13" y="19"/>
                  </a:lnTo>
                  <a:lnTo>
                    <a:pt x="11" y="23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3" y="33"/>
                  </a:lnTo>
                  <a:lnTo>
                    <a:pt x="14" y="34"/>
                  </a:lnTo>
                  <a:lnTo>
                    <a:pt x="17" y="37"/>
                  </a:lnTo>
                  <a:lnTo>
                    <a:pt x="24" y="40"/>
                  </a:lnTo>
                  <a:lnTo>
                    <a:pt x="34" y="42"/>
                  </a:lnTo>
                  <a:lnTo>
                    <a:pt x="51" y="45"/>
                  </a:lnTo>
                  <a:lnTo>
                    <a:pt x="57" y="46"/>
                  </a:lnTo>
                  <a:lnTo>
                    <a:pt x="63" y="49"/>
                  </a:lnTo>
                  <a:lnTo>
                    <a:pt x="67" y="50"/>
                  </a:lnTo>
                  <a:lnTo>
                    <a:pt x="70" y="53"/>
                  </a:lnTo>
                  <a:lnTo>
                    <a:pt x="73" y="56"/>
                  </a:lnTo>
                  <a:lnTo>
                    <a:pt x="75" y="60"/>
                  </a:lnTo>
                  <a:lnTo>
                    <a:pt x="76" y="65"/>
                  </a:lnTo>
                  <a:lnTo>
                    <a:pt x="76" y="69"/>
                  </a:lnTo>
                  <a:lnTo>
                    <a:pt x="76" y="75"/>
                  </a:lnTo>
                  <a:lnTo>
                    <a:pt x="73" y="81"/>
                  </a:lnTo>
                  <a:lnTo>
                    <a:pt x="70" y="85"/>
                  </a:lnTo>
                  <a:lnTo>
                    <a:pt x="66" y="89"/>
                  </a:lnTo>
                  <a:lnTo>
                    <a:pt x="60" y="93"/>
                  </a:lnTo>
                  <a:lnTo>
                    <a:pt x="54" y="95"/>
                  </a:lnTo>
                  <a:lnTo>
                    <a:pt x="47" y="96"/>
                  </a:lnTo>
                  <a:lnTo>
                    <a:pt x="38" y="96"/>
                  </a:lnTo>
                  <a:lnTo>
                    <a:pt x="30" y="96"/>
                  </a:lnTo>
                  <a:lnTo>
                    <a:pt x="23" y="95"/>
                  </a:lnTo>
                  <a:lnTo>
                    <a:pt x="15" y="92"/>
                  </a:lnTo>
                  <a:lnTo>
                    <a:pt x="10" y="89"/>
                  </a:lnTo>
                  <a:lnTo>
                    <a:pt x="5" y="83"/>
                  </a:lnTo>
                  <a:lnTo>
                    <a:pt x="2" y="79"/>
                  </a:lnTo>
                  <a:lnTo>
                    <a:pt x="0" y="73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8" y="65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5" name="Freeform 16"/>
            <p:cNvSpPr>
              <a:spLocks/>
            </p:cNvSpPr>
            <p:nvPr userDrawn="1"/>
          </p:nvSpPr>
          <p:spPr bwMode="auto">
            <a:xfrm>
              <a:off x="4851400" y="987425"/>
              <a:ext cx="42863" cy="49212"/>
            </a:xfrm>
            <a:custGeom>
              <a:avLst/>
              <a:gdLst>
                <a:gd name="T0" fmla="*/ 36 w 81"/>
                <a:gd name="T1" fmla="*/ 8 h 92"/>
                <a:gd name="T2" fmla="*/ 0 w 81"/>
                <a:gd name="T3" fmla="*/ 8 h 92"/>
                <a:gd name="T4" fmla="*/ 0 w 81"/>
                <a:gd name="T5" fmla="*/ 0 h 92"/>
                <a:gd name="T6" fmla="*/ 81 w 81"/>
                <a:gd name="T7" fmla="*/ 0 h 92"/>
                <a:gd name="T8" fmla="*/ 81 w 81"/>
                <a:gd name="T9" fmla="*/ 8 h 92"/>
                <a:gd name="T10" fmla="*/ 45 w 81"/>
                <a:gd name="T11" fmla="*/ 8 h 92"/>
                <a:gd name="T12" fmla="*/ 45 w 81"/>
                <a:gd name="T13" fmla="*/ 92 h 92"/>
                <a:gd name="T14" fmla="*/ 36 w 81"/>
                <a:gd name="T15" fmla="*/ 92 h 92"/>
                <a:gd name="T16" fmla="*/ 36 w 81"/>
                <a:gd name="T17" fmla="*/ 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2">
                  <a:moveTo>
                    <a:pt x="3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1" y="0"/>
                  </a:lnTo>
                  <a:lnTo>
                    <a:pt x="81" y="8"/>
                  </a:lnTo>
                  <a:lnTo>
                    <a:pt x="45" y="8"/>
                  </a:lnTo>
                  <a:lnTo>
                    <a:pt x="45" y="92"/>
                  </a:lnTo>
                  <a:lnTo>
                    <a:pt x="36" y="92"/>
                  </a:lnTo>
                  <a:lnTo>
                    <a:pt x="36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6" name="Freeform 17"/>
            <p:cNvSpPr>
              <a:spLocks/>
            </p:cNvSpPr>
            <p:nvPr userDrawn="1"/>
          </p:nvSpPr>
          <p:spPr bwMode="auto">
            <a:xfrm>
              <a:off x="4902200" y="987425"/>
              <a:ext cx="49213" cy="49212"/>
            </a:xfrm>
            <a:custGeom>
              <a:avLst/>
              <a:gdLst>
                <a:gd name="T0" fmla="*/ 0 w 94"/>
                <a:gd name="T1" fmla="*/ 0 h 92"/>
                <a:gd name="T2" fmla="*/ 10 w 94"/>
                <a:gd name="T3" fmla="*/ 0 h 92"/>
                <a:gd name="T4" fmla="*/ 47 w 94"/>
                <a:gd name="T5" fmla="*/ 83 h 92"/>
                <a:gd name="T6" fmla="*/ 83 w 94"/>
                <a:gd name="T7" fmla="*/ 0 h 92"/>
                <a:gd name="T8" fmla="*/ 94 w 94"/>
                <a:gd name="T9" fmla="*/ 0 h 92"/>
                <a:gd name="T10" fmla="*/ 53 w 94"/>
                <a:gd name="T11" fmla="*/ 92 h 92"/>
                <a:gd name="T12" fmla="*/ 42 w 94"/>
                <a:gd name="T13" fmla="*/ 92 h 92"/>
                <a:gd name="T14" fmla="*/ 0 w 94"/>
                <a:gd name="T1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92">
                  <a:moveTo>
                    <a:pt x="0" y="0"/>
                  </a:moveTo>
                  <a:lnTo>
                    <a:pt x="10" y="0"/>
                  </a:lnTo>
                  <a:lnTo>
                    <a:pt x="47" y="83"/>
                  </a:lnTo>
                  <a:lnTo>
                    <a:pt x="83" y="0"/>
                  </a:lnTo>
                  <a:lnTo>
                    <a:pt x="94" y="0"/>
                  </a:lnTo>
                  <a:lnTo>
                    <a:pt x="53" y="92"/>
                  </a:lnTo>
                  <a:lnTo>
                    <a:pt x="42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7" name="Freeform 18"/>
            <p:cNvSpPr>
              <a:spLocks noEditPoints="1"/>
            </p:cNvSpPr>
            <p:nvPr userDrawn="1"/>
          </p:nvSpPr>
          <p:spPr bwMode="auto">
            <a:xfrm>
              <a:off x="4960938" y="985838"/>
              <a:ext cx="50800" cy="50800"/>
            </a:xfrm>
            <a:custGeom>
              <a:avLst/>
              <a:gdLst>
                <a:gd name="T0" fmla="*/ 88 w 98"/>
                <a:gd name="T1" fmla="*/ 40 h 96"/>
                <a:gd name="T2" fmla="*/ 82 w 98"/>
                <a:gd name="T3" fmla="*/ 26 h 96"/>
                <a:gd name="T4" fmla="*/ 72 w 98"/>
                <a:gd name="T5" fmla="*/ 16 h 96"/>
                <a:gd name="T6" fmla="*/ 58 w 98"/>
                <a:gd name="T7" fmla="*/ 10 h 96"/>
                <a:gd name="T8" fmla="*/ 40 w 98"/>
                <a:gd name="T9" fmla="*/ 10 h 96"/>
                <a:gd name="T10" fmla="*/ 26 w 98"/>
                <a:gd name="T11" fmla="*/ 16 h 96"/>
                <a:gd name="T12" fmla="*/ 16 w 98"/>
                <a:gd name="T13" fmla="*/ 26 h 96"/>
                <a:gd name="T14" fmla="*/ 10 w 98"/>
                <a:gd name="T15" fmla="*/ 40 h 96"/>
                <a:gd name="T16" fmla="*/ 10 w 98"/>
                <a:gd name="T17" fmla="*/ 57 h 96"/>
                <a:gd name="T18" fmla="*/ 16 w 98"/>
                <a:gd name="T19" fmla="*/ 72 h 96"/>
                <a:gd name="T20" fmla="*/ 26 w 98"/>
                <a:gd name="T21" fmla="*/ 82 h 96"/>
                <a:gd name="T22" fmla="*/ 40 w 98"/>
                <a:gd name="T23" fmla="*/ 88 h 96"/>
                <a:gd name="T24" fmla="*/ 58 w 98"/>
                <a:gd name="T25" fmla="*/ 88 h 96"/>
                <a:gd name="T26" fmla="*/ 72 w 98"/>
                <a:gd name="T27" fmla="*/ 82 h 96"/>
                <a:gd name="T28" fmla="*/ 82 w 98"/>
                <a:gd name="T29" fmla="*/ 72 h 96"/>
                <a:gd name="T30" fmla="*/ 88 w 98"/>
                <a:gd name="T31" fmla="*/ 57 h 96"/>
                <a:gd name="T32" fmla="*/ 49 w 98"/>
                <a:gd name="T33" fmla="*/ 96 h 96"/>
                <a:gd name="T34" fmla="*/ 29 w 98"/>
                <a:gd name="T35" fmla="*/ 93 h 96"/>
                <a:gd name="T36" fmla="*/ 13 w 98"/>
                <a:gd name="T37" fmla="*/ 83 h 96"/>
                <a:gd name="T38" fmla="*/ 4 w 98"/>
                <a:gd name="T39" fmla="*/ 69 h 96"/>
                <a:gd name="T40" fmla="*/ 0 w 98"/>
                <a:gd name="T41" fmla="*/ 49 h 96"/>
                <a:gd name="T42" fmla="*/ 4 w 98"/>
                <a:gd name="T43" fmla="*/ 29 h 96"/>
                <a:gd name="T44" fmla="*/ 13 w 98"/>
                <a:gd name="T45" fmla="*/ 13 h 96"/>
                <a:gd name="T46" fmla="*/ 29 w 98"/>
                <a:gd name="T47" fmla="*/ 4 h 96"/>
                <a:gd name="T48" fmla="*/ 49 w 98"/>
                <a:gd name="T49" fmla="*/ 0 h 96"/>
                <a:gd name="T50" fmla="*/ 69 w 98"/>
                <a:gd name="T51" fmla="*/ 4 h 96"/>
                <a:gd name="T52" fmla="*/ 85 w 98"/>
                <a:gd name="T53" fmla="*/ 13 h 96"/>
                <a:gd name="T54" fmla="*/ 94 w 98"/>
                <a:gd name="T55" fmla="*/ 29 h 96"/>
                <a:gd name="T56" fmla="*/ 98 w 98"/>
                <a:gd name="T57" fmla="*/ 49 h 96"/>
                <a:gd name="T58" fmla="*/ 94 w 98"/>
                <a:gd name="T59" fmla="*/ 69 h 96"/>
                <a:gd name="T60" fmla="*/ 85 w 98"/>
                <a:gd name="T61" fmla="*/ 83 h 96"/>
                <a:gd name="T62" fmla="*/ 69 w 98"/>
                <a:gd name="T63" fmla="*/ 93 h 96"/>
                <a:gd name="T64" fmla="*/ 49 w 98"/>
                <a:gd name="T6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96">
                  <a:moveTo>
                    <a:pt x="88" y="49"/>
                  </a:moveTo>
                  <a:lnTo>
                    <a:pt x="88" y="40"/>
                  </a:lnTo>
                  <a:lnTo>
                    <a:pt x="85" y="32"/>
                  </a:lnTo>
                  <a:lnTo>
                    <a:pt x="82" y="26"/>
                  </a:lnTo>
                  <a:lnTo>
                    <a:pt x="78" y="20"/>
                  </a:lnTo>
                  <a:lnTo>
                    <a:pt x="72" y="16"/>
                  </a:lnTo>
                  <a:lnTo>
                    <a:pt x="65" y="11"/>
                  </a:lnTo>
                  <a:lnTo>
                    <a:pt x="58" y="10"/>
                  </a:lnTo>
                  <a:lnTo>
                    <a:pt x="49" y="10"/>
                  </a:lnTo>
                  <a:lnTo>
                    <a:pt x="40" y="10"/>
                  </a:lnTo>
                  <a:lnTo>
                    <a:pt x="33" y="11"/>
                  </a:lnTo>
                  <a:lnTo>
                    <a:pt x="26" y="16"/>
                  </a:lnTo>
                  <a:lnTo>
                    <a:pt x="20" y="20"/>
                  </a:lnTo>
                  <a:lnTo>
                    <a:pt x="16" y="26"/>
                  </a:lnTo>
                  <a:lnTo>
                    <a:pt x="13" y="32"/>
                  </a:lnTo>
                  <a:lnTo>
                    <a:pt x="10" y="40"/>
                  </a:lnTo>
                  <a:lnTo>
                    <a:pt x="10" y="49"/>
                  </a:lnTo>
                  <a:lnTo>
                    <a:pt x="10" y="57"/>
                  </a:lnTo>
                  <a:lnTo>
                    <a:pt x="13" y="65"/>
                  </a:lnTo>
                  <a:lnTo>
                    <a:pt x="16" y="72"/>
                  </a:lnTo>
                  <a:lnTo>
                    <a:pt x="20" y="78"/>
                  </a:lnTo>
                  <a:lnTo>
                    <a:pt x="26" y="82"/>
                  </a:lnTo>
                  <a:lnTo>
                    <a:pt x="33" y="85"/>
                  </a:lnTo>
                  <a:lnTo>
                    <a:pt x="40" y="88"/>
                  </a:lnTo>
                  <a:lnTo>
                    <a:pt x="49" y="88"/>
                  </a:lnTo>
                  <a:lnTo>
                    <a:pt x="58" y="88"/>
                  </a:lnTo>
                  <a:lnTo>
                    <a:pt x="65" y="85"/>
                  </a:lnTo>
                  <a:lnTo>
                    <a:pt x="72" y="82"/>
                  </a:lnTo>
                  <a:lnTo>
                    <a:pt x="78" y="78"/>
                  </a:lnTo>
                  <a:lnTo>
                    <a:pt x="82" y="72"/>
                  </a:lnTo>
                  <a:lnTo>
                    <a:pt x="85" y="65"/>
                  </a:lnTo>
                  <a:lnTo>
                    <a:pt x="88" y="57"/>
                  </a:lnTo>
                  <a:lnTo>
                    <a:pt x="88" y="49"/>
                  </a:lnTo>
                  <a:close/>
                  <a:moveTo>
                    <a:pt x="49" y="96"/>
                  </a:moveTo>
                  <a:lnTo>
                    <a:pt x="39" y="96"/>
                  </a:lnTo>
                  <a:lnTo>
                    <a:pt x="29" y="93"/>
                  </a:lnTo>
                  <a:lnTo>
                    <a:pt x="20" y="89"/>
                  </a:lnTo>
                  <a:lnTo>
                    <a:pt x="13" y="83"/>
                  </a:lnTo>
                  <a:lnTo>
                    <a:pt x="9" y="78"/>
                  </a:lnTo>
                  <a:lnTo>
                    <a:pt x="4" y="69"/>
                  </a:lnTo>
                  <a:lnTo>
                    <a:pt x="1" y="59"/>
                  </a:lnTo>
                  <a:lnTo>
                    <a:pt x="0" y="49"/>
                  </a:lnTo>
                  <a:lnTo>
                    <a:pt x="1" y="39"/>
                  </a:lnTo>
                  <a:lnTo>
                    <a:pt x="4" y="29"/>
                  </a:lnTo>
                  <a:lnTo>
                    <a:pt x="9" y="20"/>
                  </a:lnTo>
                  <a:lnTo>
                    <a:pt x="13" y="13"/>
                  </a:lnTo>
                  <a:lnTo>
                    <a:pt x="20" y="9"/>
                  </a:lnTo>
                  <a:lnTo>
                    <a:pt x="29" y="4"/>
                  </a:lnTo>
                  <a:lnTo>
                    <a:pt x="39" y="1"/>
                  </a:lnTo>
                  <a:lnTo>
                    <a:pt x="49" y="0"/>
                  </a:lnTo>
                  <a:lnTo>
                    <a:pt x="59" y="1"/>
                  </a:lnTo>
                  <a:lnTo>
                    <a:pt x="69" y="4"/>
                  </a:lnTo>
                  <a:lnTo>
                    <a:pt x="78" y="9"/>
                  </a:lnTo>
                  <a:lnTo>
                    <a:pt x="85" y="13"/>
                  </a:lnTo>
                  <a:lnTo>
                    <a:pt x="89" y="20"/>
                  </a:lnTo>
                  <a:lnTo>
                    <a:pt x="94" y="29"/>
                  </a:lnTo>
                  <a:lnTo>
                    <a:pt x="96" y="39"/>
                  </a:lnTo>
                  <a:lnTo>
                    <a:pt x="98" y="49"/>
                  </a:lnTo>
                  <a:lnTo>
                    <a:pt x="96" y="59"/>
                  </a:lnTo>
                  <a:lnTo>
                    <a:pt x="94" y="69"/>
                  </a:lnTo>
                  <a:lnTo>
                    <a:pt x="89" y="78"/>
                  </a:lnTo>
                  <a:lnTo>
                    <a:pt x="85" y="83"/>
                  </a:lnTo>
                  <a:lnTo>
                    <a:pt x="78" y="89"/>
                  </a:lnTo>
                  <a:lnTo>
                    <a:pt x="69" y="93"/>
                  </a:lnTo>
                  <a:lnTo>
                    <a:pt x="59" y="96"/>
                  </a:lnTo>
                  <a:lnTo>
                    <a:pt x="49" y="96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8" name="Freeform 19"/>
            <p:cNvSpPr>
              <a:spLocks noEditPoints="1"/>
            </p:cNvSpPr>
            <p:nvPr userDrawn="1"/>
          </p:nvSpPr>
          <p:spPr bwMode="auto">
            <a:xfrm>
              <a:off x="5054600" y="973138"/>
              <a:ext cx="41275" cy="63500"/>
            </a:xfrm>
            <a:custGeom>
              <a:avLst/>
              <a:gdLst>
                <a:gd name="T0" fmla="*/ 61 w 78"/>
                <a:gd name="T1" fmla="*/ 0 h 121"/>
                <a:gd name="T2" fmla="*/ 33 w 78"/>
                <a:gd name="T3" fmla="*/ 19 h 121"/>
                <a:gd name="T4" fmla="*/ 25 w 78"/>
                <a:gd name="T5" fmla="*/ 0 h 121"/>
                <a:gd name="T6" fmla="*/ 52 w 78"/>
                <a:gd name="T7" fmla="*/ 0 h 121"/>
                <a:gd name="T8" fmla="*/ 10 w 78"/>
                <a:gd name="T9" fmla="*/ 90 h 121"/>
                <a:gd name="T10" fmla="*/ 12 w 78"/>
                <a:gd name="T11" fmla="*/ 100 h 121"/>
                <a:gd name="T12" fmla="*/ 17 w 78"/>
                <a:gd name="T13" fmla="*/ 107 h 121"/>
                <a:gd name="T14" fmla="*/ 28 w 78"/>
                <a:gd name="T15" fmla="*/ 111 h 121"/>
                <a:gd name="T16" fmla="*/ 39 w 78"/>
                <a:gd name="T17" fmla="*/ 113 h 121"/>
                <a:gd name="T18" fmla="*/ 51 w 78"/>
                <a:gd name="T19" fmla="*/ 111 h 121"/>
                <a:gd name="T20" fmla="*/ 61 w 78"/>
                <a:gd name="T21" fmla="*/ 108 h 121"/>
                <a:gd name="T22" fmla="*/ 65 w 78"/>
                <a:gd name="T23" fmla="*/ 101 h 121"/>
                <a:gd name="T24" fmla="*/ 68 w 78"/>
                <a:gd name="T25" fmla="*/ 94 h 121"/>
                <a:gd name="T26" fmla="*/ 66 w 78"/>
                <a:gd name="T27" fmla="*/ 88 h 121"/>
                <a:gd name="T28" fmla="*/ 62 w 78"/>
                <a:gd name="T29" fmla="*/ 84 h 121"/>
                <a:gd name="T30" fmla="*/ 45 w 78"/>
                <a:gd name="T31" fmla="*/ 78 h 121"/>
                <a:gd name="T32" fmla="*/ 20 w 78"/>
                <a:gd name="T33" fmla="*/ 74 h 121"/>
                <a:gd name="T34" fmla="*/ 12 w 78"/>
                <a:gd name="T35" fmla="*/ 70 h 121"/>
                <a:gd name="T36" fmla="*/ 6 w 78"/>
                <a:gd name="T37" fmla="*/ 64 h 121"/>
                <a:gd name="T38" fmla="*/ 3 w 78"/>
                <a:gd name="T39" fmla="*/ 57 h 121"/>
                <a:gd name="T40" fmla="*/ 5 w 78"/>
                <a:gd name="T41" fmla="*/ 46 h 121"/>
                <a:gd name="T42" fmla="*/ 9 w 78"/>
                <a:gd name="T43" fmla="*/ 36 h 121"/>
                <a:gd name="T44" fmla="*/ 17 w 78"/>
                <a:gd name="T45" fmla="*/ 29 h 121"/>
                <a:gd name="T46" fmla="*/ 30 w 78"/>
                <a:gd name="T47" fmla="*/ 26 h 121"/>
                <a:gd name="T48" fmla="*/ 46 w 78"/>
                <a:gd name="T49" fmla="*/ 26 h 121"/>
                <a:gd name="T50" fmla="*/ 59 w 78"/>
                <a:gd name="T51" fmla="*/ 29 h 121"/>
                <a:gd name="T52" fmla="*/ 69 w 78"/>
                <a:gd name="T53" fmla="*/ 36 h 121"/>
                <a:gd name="T54" fmla="*/ 74 w 78"/>
                <a:gd name="T55" fmla="*/ 48 h 121"/>
                <a:gd name="T56" fmla="*/ 65 w 78"/>
                <a:gd name="T57" fmla="*/ 54 h 121"/>
                <a:gd name="T58" fmla="*/ 64 w 78"/>
                <a:gd name="T59" fmla="*/ 45 h 121"/>
                <a:gd name="T60" fmla="*/ 58 w 78"/>
                <a:gd name="T61" fmla="*/ 39 h 121"/>
                <a:gd name="T62" fmla="*/ 49 w 78"/>
                <a:gd name="T63" fmla="*/ 35 h 121"/>
                <a:gd name="T64" fmla="*/ 39 w 78"/>
                <a:gd name="T65" fmla="*/ 34 h 121"/>
                <a:gd name="T66" fmla="*/ 28 w 78"/>
                <a:gd name="T67" fmla="*/ 35 h 121"/>
                <a:gd name="T68" fmla="*/ 19 w 78"/>
                <a:gd name="T69" fmla="*/ 39 h 121"/>
                <a:gd name="T70" fmla="*/ 15 w 78"/>
                <a:gd name="T71" fmla="*/ 44 h 121"/>
                <a:gd name="T72" fmla="*/ 13 w 78"/>
                <a:gd name="T73" fmla="*/ 51 h 121"/>
                <a:gd name="T74" fmla="*/ 15 w 78"/>
                <a:gd name="T75" fmla="*/ 58 h 121"/>
                <a:gd name="T76" fmla="*/ 19 w 78"/>
                <a:gd name="T77" fmla="*/ 62 h 121"/>
                <a:gd name="T78" fmla="*/ 36 w 78"/>
                <a:gd name="T79" fmla="*/ 67 h 121"/>
                <a:gd name="T80" fmla="*/ 59 w 78"/>
                <a:gd name="T81" fmla="*/ 71 h 121"/>
                <a:gd name="T82" fmla="*/ 68 w 78"/>
                <a:gd name="T83" fmla="*/ 75 h 121"/>
                <a:gd name="T84" fmla="*/ 74 w 78"/>
                <a:gd name="T85" fmla="*/ 81 h 121"/>
                <a:gd name="T86" fmla="*/ 77 w 78"/>
                <a:gd name="T87" fmla="*/ 90 h 121"/>
                <a:gd name="T88" fmla="*/ 77 w 78"/>
                <a:gd name="T89" fmla="*/ 100 h 121"/>
                <a:gd name="T90" fmla="*/ 72 w 78"/>
                <a:gd name="T91" fmla="*/ 110 h 121"/>
                <a:gd name="T92" fmla="*/ 62 w 78"/>
                <a:gd name="T93" fmla="*/ 118 h 121"/>
                <a:gd name="T94" fmla="*/ 48 w 78"/>
                <a:gd name="T95" fmla="*/ 121 h 121"/>
                <a:gd name="T96" fmla="*/ 32 w 78"/>
                <a:gd name="T97" fmla="*/ 121 h 121"/>
                <a:gd name="T98" fmla="*/ 16 w 78"/>
                <a:gd name="T99" fmla="*/ 117 h 121"/>
                <a:gd name="T100" fmla="*/ 6 w 78"/>
                <a:gd name="T101" fmla="*/ 108 h 121"/>
                <a:gd name="T102" fmla="*/ 2 w 78"/>
                <a:gd name="T103" fmla="*/ 98 h 121"/>
                <a:gd name="T104" fmla="*/ 0 w 78"/>
                <a:gd name="T105" fmla="*/ 9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8" h="121">
                  <a:moveTo>
                    <a:pt x="52" y="0"/>
                  </a:moveTo>
                  <a:lnTo>
                    <a:pt x="61" y="0"/>
                  </a:lnTo>
                  <a:lnTo>
                    <a:pt x="43" y="19"/>
                  </a:lnTo>
                  <a:lnTo>
                    <a:pt x="33" y="19"/>
                  </a:lnTo>
                  <a:lnTo>
                    <a:pt x="16" y="0"/>
                  </a:lnTo>
                  <a:lnTo>
                    <a:pt x="25" y="0"/>
                  </a:lnTo>
                  <a:lnTo>
                    <a:pt x="39" y="13"/>
                  </a:lnTo>
                  <a:lnTo>
                    <a:pt x="52" y="0"/>
                  </a:lnTo>
                  <a:close/>
                  <a:moveTo>
                    <a:pt x="10" y="90"/>
                  </a:moveTo>
                  <a:lnTo>
                    <a:pt x="10" y="90"/>
                  </a:lnTo>
                  <a:lnTo>
                    <a:pt x="10" y="95"/>
                  </a:lnTo>
                  <a:lnTo>
                    <a:pt x="12" y="100"/>
                  </a:lnTo>
                  <a:lnTo>
                    <a:pt x="15" y="103"/>
                  </a:lnTo>
                  <a:lnTo>
                    <a:pt x="17" y="107"/>
                  </a:lnTo>
                  <a:lnTo>
                    <a:pt x="22" y="110"/>
                  </a:lnTo>
                  <a:lnTo>
                    <a:pt x="28" y="111"/>
                  </a:lnTo>
                  <a:lnTo>
                    <a:pt x="33" y="113"/>
                  </a:lnTo>
                  <a:lnTo>
                    <a:pt x="39" y="113"/>
                  </a:lnTo>
                  <a:lnTo>
                    <a:pt x="45" y="113"/>
                  </a:lnTo>
                  <a:lnTo>
                    <a:pt x="51" y="111"/>
                  </a:lnTo>
                  <a:lnTo>
                    <a:pt x="56" y="110"/>
                  </a:lnTo>
                  <a:lnTo>
                    <a:pt x="61" y="108"/>
                  </a:lnTo>
                  <a:lnTo>
                    <a:pt x="64" y="106"/>
                  </a:lnTo>
                  <a:lnTo>
                    <a:pt x="65" y="101"/>
                  </a:lnTo>
                  <a:lnTo>
                    <a:pt x="66" y="98"/>
                  </a:lnTo>
                  <a:lnTo>
                    <a:pt x="68" y="94"/>
                  </a:lnTo>
                  <a:lnTo>
                    <a:pt x="68" y="91"/>
                  </a:lnTo>
                  <a:lnTo>
                    <a:pt x="66" y="88"/>
                  </a:lnTo>
                  <a:lnTo>
                    <a:pt x="65" y="85"/>
                  </a:lnTo>
                  <a:lnTo>
                    <a:pt x="62" y="84"/>
                  </a:lnTo>
                  <a:lnTo>
                    <a:pt x="55" y="81"/>
                  </a:lnTo>
                  <a:lnTo>
                    <a:pt x="45" y="78"/>
                  </a:lnTo>
                  <a:lnTo>
                    <a:pt x="25" y="75"/>
                  </a:lnTo>
                  <a:lnTo>
                    <a:pt x="20" y="74"/>
                  </a:lnTo>
                  <a:lnTo>
                    <a:pt x="16" y="72"/>
                  </a:lnTo>
                  <a:lnTo>
                    <a:pt x="12" y="70"/>
                  </a:lnTo>
                  <a:lnTo>
                    <a:pt x="9" y="67"/>
                  </a:lnTo>
                  <a:lnTo>
                    <a:pt x="6" y="64"/>
                  </a:lnTo>
                  <a:lnTo>
                    <a:pt x="5" y="61"/>
                  </a:lnTo>
                  <a:lnTo>
                    <a:pt x="3" y="57"/>
                  </a:lnTo>
                  <a:lnTo>
                    <a:pt x="3" y="52"/>
                  </a:lnTo>
                  <a:lnTo>
                    <a:pt x="5" y="46"/>
                  </a:lnTo>
                  <a:lnTo>
                    <a:pt x="6" y="41"/>
                  </a:lnTo>
                  <a:lnTo>
                    <a:pt x="9" y="36"/>
                  </a:lnTo>
                  <a:lnTo>
                    <a:pt x="13" y="32"/>
                  </a:lnTo>
                  <a:lnTo>
                    <a:pt x="17" y="29"/>
                  </a:lnTo>
                  <a:lnTo>
                    <a:pt x="23" y="28"/>
                  </a:lnTo>
                  <a:lnTo>
                    <a:pt x="30" y="26"/>
                  </a:lnTo>
                  <a:lnTo>
                    <a:pt x="38" y="25"/>
                  </a:lnTo>
                  <a:lnTo>
                    <a:pt x="46" y="26"/>
                  </a:lnTo>
                  <a:lnTo>
                    <a:pt x="54" y="28"/>
                  </a:lnTo>
                  <a:lnTo>
                    <a:pt x="59" y="29"/>
                  </a:lnTo>
                  <a:lnTo>
                    <a:pt x="65" y="34"/>
                  </a:lnTo>
                  <a:lnTo>
                    <a:pt x="69" y="36"/>
                  </a:lnTo>
                  <a:lnTo>
                    <a:pt x="72" y="42"/>
                  </a:lnTo>
                  <a:lnTo>
                    <a:pt x="74" y="48"/>
                  </a:lnTo>
                  <a:lnTo>
                    <a:pt x="75" y="54"/>
                  </a:lnTo>
                  <a:lnTo>
                    <a:pt x="65" y="54"/>
                  </a:lnTo>
                  <a:lnTo>
                    <a:pt x="65" y="49"/>
                  </a:lnTo>
                  <a:lnTo>
                    <a:pt x="64" y="45"/>
                  </a:lnTo>
                  <a:lnTo>
                    <a:pt x="61" y="42"/>
                  </a:lnTo>
                  <a:lnTo>
                    <a:pt x="58" y="39"/>
                  </a:lnTo>
                  <a:lnTo>
                    <a:pt x="54" y="36"/>
                  </a:lnTo>
                  <a:lnTo>
                    <a:pt x="49" y="35"/>
                  </a:lnTo>
                  <a:lnTo>
                    <a:pt x="45" y="34"/>
                  </a:lnTo>
                  <a:lnTo>
                    <a:pt x="39" y="34"/>
                  </a:lnTo>
                  <a:lnTo>
                    <a:pt x="33" y="34"/>
                  </a:lnTo>
                  <a:lnTo>
                    <a:pt x="28" y="35"/>
                  </a:lnTo>
                  <a:lnTo>
                    <a:pt x="23" y="36"/>
                  </a:lnTo>
                  <a:lnTo>
                    <a:pt x="19" y="39"/>
                  </a:lnTo>
                  <a:lnTo>
                    <a:pt x="16" y="41"/>
                  </a:lnTo>
                  <a:lnTo>
                    <a:pt x="15" y="44"/>
                  </a:lnTo>
                  <a:lnTo>
                    <a:pt x="13" y="48"/>
                  </a:lnTo>
                  <a:lnTo>
                    <a:pt x="13" y="51"/>
                  </a:lnTo>
                  <a:lnTo>
                    <a:pt x="13" y="55"/>
                  </a:lnTo>
                  <a:lnTo>
                    <a:pt x="15" y="58"/>
                  </a:lnTo>
                  <a:lnTo>
                    <a:pt x="16" y="59"/>
                  </a:lnTo>
                  <a:lnTo>
                    <a:pt x="19" y="62"/>
                  </a:lnTo>
                  <a:lnTo>
                    <a:pt x="26" y="65"/>
                  </a:lnTo>
                  <a:lnTo>
                    <a:pt x="36" y="67"/>
                  </a:lnTo>
                  <a:lnTo>
                    <a:pt x="54" y="70"/>
                  </a:lnTo>
                  <a:lnTo>
                    <a:pt x="59" y="71"/>
                  </a:lnTo>
                  <a:lnTo>
                    <a:pt x="64" y="74"/>
                  </a:lnTo>
                  <a:lnTo>
                    <a:pt x="68" y="75"/>
                  </a:lnTo>
                  <a:lnTo>
                    <a:pt x="71" y="78"/>
                  </a:lnTo>
                  <a:lnTo>
                    <a:pt x="74" y="81"/>
                  </a:lnTo>
                  <a:lnTo>
                    <a:pt x="77" y="85"/>
                  </a:lnTo>
                  <a:lnTo>
                    <a:pt x="77" y="90"/>
                  </a:lnTo>
                  <a:lnTo>
                    <a:pt x="78" y="94"/>
                  </a:lnTo>
                  <a:lnTo>
                    <a:pt x="77" y="100"/>
                  </a:lnTo>
                  <a:lnTo>
                    <a:pt x="75" y="106"/>
                  </a:lnTo>
                  <a:lnTo>
                    <a:pt x="72" y="110"/>
                  </a:lnTo>
                  <a:lnTo>
                    <a:pt x="68" y="114"/>
                  </a:lnTo>
                  <a:lnTo>
                    <a:pt x="62" y="118"/>
                  </a:lnTo>
                  <a:lnTo>
                    <a:pt x="56" y="120"/>
                  </a:lnTo>
                  <a:lnTo>
                    <a:pt x="48" y="121"/>
                  </a:lnTo>
                  <a:lnTo>
                    <a:pt x="41" y="121"/>
                  </a:lnTo>
                  <a:lnTo>
                    <a:pt x="32" y="121"/>
                  </a:lnTo>
                  <a:lnTo>
                    <a:pt x="23" y="120"/>
                  </a:lnTo>
                  <a:lnTo>
                    <a:pt x="16" y="117"/>
                  </a:lnTo>
                  <a:lnTo>
                    <a:pt x="12" y="114"/>
                  </a:lnTo>
                  <a:lnTo>
                    <a:pt x="6" y="108"/>
                  </a:lnTo>
                  <a:lnTo>
                    <a:pt x="3" y="104"/>
                  </a:lnTo>
                  <a:lnTo>
                    <a:pt x="2" y="98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10" y="9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29" name="Freeform 20"/>
            <p:cNvSpPr>
              <a:spLocks/>
            </p:cNvSpPr>
            <p:nvPr userDrawn="1"/>
          </p:nvSpPr>
          <p:spPr bwMode="auto">
            <a:xfrm>
              <a:off x="5111750" y="987425"/>
              <a:ext cx="41275" cy="49212"/>
            </a:xfrm>
            <a:custGeom>
              <a:avLst/>
              <a:gdLst>
                <a:gd name="T0" fmla="*/ 0 w 80"/>
                <a:gd name="T1" fmla="*/ 0 h 92"/>
                <a:gd name="T2" fmla="*/ 9 w 80"/>
                <a:gd name="T3" fmla="*/ 0 h 92"/>
                <a:gd name="T4" fmla="*/ 9 w 80"/>
                <a:gd name="T5" fmla="*/ 50 h 92"/>
                <a:gd name="T6" fmla="*/ 67 w 80"/>
                <a:gd name="T7" fmla="*/ 0 h 92"/>
                <a:gd name="T8" fmla="*/ 80 w 80"/>
                <a:gd name="T9" fmla="*/ 0 h 92"/>
                <a:gd name="T10" fmla="*/ 36 w 80"/>
                <a:gd name="T11" fmla="*/ 39 h 92"/>
                <a:gd name="T12" fmla="*/ 80 w 80"/>
                <a:gd name="T13" fmla="*/ 92 h 92"/>
                <a:gd name="T14" fmla="*/ 68 w 80"/>
                <a:gd name="T15" fmla="*/ 92 h 92"/>
                <a:gd name="T16" fmla="*/ 29 w 80"/>
                <a:gd name="T17" fmla="*/ 44 h 92"/>
                <a:gd name="T18" fmla="*/ 9 w 80"/>
                <a:gd name="T19" fmla="*/ 62 h 92"/>
                <a:gd name="T20" fmla="*/ 9 w 80"/>
                <a:gd name="T21" fmla="*/ 92 h 92"/>
                <a:gd name="T22" fmla="*/ 0 w 80"/>
                <a:gd name="T23" fmla="*/ 92 h 92"/>
                <a:gd name="T24" fmla="*/ 0 w 80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92">
                  <a:moveTo>
                    <a:pt x="0" y="0"/>
                  </a:moveTo>
                  <a:lnTo>
                    <a:pt x="9" y="0"/>
                  </a:lnTo>
                  <a:lnTo>
                    <a:pt x="9" y="50"/>
                  </a:lnTo>
                  <a:lnTo>
                    <a:pt x="67" y="0"/>
                  </a:lnTo>
                  <a:lnTo>
                    <a:pt x="80" y="0"/>
                  </a:lnTo>
                  <a:lnTo>
                    <a:pt x="36" y="39"/>
                  </a:lnTo>
                  <a:lnTo>
                    <a:pt x="80" y="92"/>
                  </a:lnTo>
                  <a:lnTo>
                    <a:pt x="68" y="92"/>
                  </a:lnTo>
                  <a:lnTo>
                    <a:pt x="29" y="44"/>
                  </a:lnTo>
                  <a:lnTo>
                    <a:pt x="9" y="62"/>
                  </a:lnTo>
                  <a:lnTo>
                    <a:pt x="9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0" name="Freeform 21"/>
            <p:cNvSpPr>
              <a:spLocks noEditPoints="1"/>
            </p:cNvSpPr>
            <p:nvPr userDrawn="1"/>
          </p:nvSpPr>
          <p:spPr bwMode="auto">
            <a:xfrm>
              <a:off x="5160963" y="985838"/>
              <a:ext cx="52388" cy="50800"/>
            </a:xfrm>
            <a:custGeom>
              <a:avLst/>
              <a:gdLst>
                <a:gd name="T0" fmla="*/ 87 w 97"/>
                <a:gd name="T1" fmla="*/ 40 h 96"/>
                <a:gd name="T2" fmla="*/ 81 w 97"/>
                <a:gd name="T3" fmla="*/ 26 h 96"/>
                <a:gd name="T4" fmla="*/ 71 w 97"/>
                <a:gd name="T5" fmla="*/ 16 h 96"/>
                <a:gd name="T6" fmla="*/ 57 w 97"/>
                <a:gd name="T7" fmla="*/ 10 h 96"/>
                <a:gd name="T8" fmla="*/ 39 w 97"/>
                <a:gd name="T9" fmla="*/ 10 h 96"/>
                <a:gd name="T10" fmla="*/ 25 w 97"/>
                <a:gd name="T11" fmla="*/ 16 h 96"/>
                <a:gd name="T12" fmla="*/ 15 w 97"/>
                <a:gd name="T13" fmla="*/ 26 h 96"/>
                <a:gd name="T14" fmla="*/ 9 w 97"/>
                <a:gd name="T15" fmla="*/ 40 h 96"/>
                <a:gd name="T16" fmla="*/ 9 w 97"/>
                <a:gd name="T17" fmla="*/ 57 h 96"/>
                <a:gd name="T18" fmla="*/ 15 w 97"/>
                <a:gd name="T19" fmla="*/ 72 h 96"/>
                <a:gd name="T20" fmla="*/ 25 w 97"/>
                <a:gd name="T21" fmla="*/ 82 h 96"/>
                <a:gd name="T22" fmla="*/ 39 w 97"/>
                <a:gd name="T23" fmla="*/ 88 h 96"/>
                <a:gd name="T24" fmla="*/ 57 w 97"/>
                <a:gd name="T25" fmla="*/ 88 h 96"/>
                <a:gd name="T26" fmla="*/ 71 w 97"/>
                <a:gd name="T27" fmla="*/ 82 h 96"/>
                <a:gd name="T28" fmla="*/ 81 w 97"/>
                <a:gd name="T29" fmla="*/ 72 h 96"/>
                <a:gd name="T30" fmla="*/ 87 w 97"/>
                <a:gd name="T31" fmla="*/ 57 h 96"/>
                <a:gd name="T32" fmla="*/ 48 w 97"/>
                <a:gd name="T33" fmla="*/ 96 h 96"/>
                <a:gd name="T34" fmla="*/ 28 w 97"/>
                <a:gd name="T35" fmla="*/ 93 h 96"/>
                <a:gd name="T36" fmla="*/ 12 w 97"/>
                <a:gd name="T37" fmla="*/ 83 h 96"/>
                <a:gd name="T38" fmla="*/ 3 w 97"/>
                <a:gd name="T39" fmla="*/ 69 h 96"/>
                <a:gd name="T40" fmla="*/ 0 w 97"/>
                <a:gd name="T41" fmla="*/ 49 h 96"/>
                <a:gd name="T42" fmla="*/ 3 w 97"/>
                <a:gd name="T43" fmla="*/ 29 h 96"/>
                <a:gd name="T44" fmla="*/ 12 w 97"/>
                <a:gd name="T45" fmla="*/ 13 h 96"/>
                <a:gd name="T46" fmla="*/ 28 w 97"/>
                <a:gd name="T47" fmla="*/ 4 h 96"/>
                <a:gd name="T48" fmla="*/ 48 w 97"/>
                <a:gd name="T49" fmla="*/ 0 h 96"/>
                <a:gd name="T50" fmla="*/ 68 w 97"/>
                <a:gd name="T51" fmla="*/ 4 h 96"/>
                <a:gd name="T52" fmla="*/ 84 w 97"/>
                <a:gd name="T53" fmla="*/ 13 h 96"/>
                <a:gd name="T54" fmla="*/ 93 w 97"/>
                <a:gd name="T55" fmla="*/ 29 h 96"/>
                <a:gd name="T56" fmla="*/ 97 w 97"/>
                <a:gd name="T57" fmla="*/ 49 h 96"/>
                <a:gd name="T58" fmla="*/ 93 w 97"/>
                <a:gd name="T59" fmla="*/ 69 h 96"/>
                <a:gd name="T60" fmla="*/ 84 w 97"/>
                <a:gd name="T61" fmla="*/ 83 h 96"/>
                <a:gd name="T62" fmla="*/ 68 w 97"/>
                <a:gd name="T63" fmla="*/ 93 h 96"/>
                <a:gd name="T64" fmla="*/ 48 w 97"/>
                <a:gd name="T6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" h="96">
                  <a:moveTo>
                    <a:pt x="87" y="49"/>
                  </a:moveTo>
                  <a:lnTo>
                    <a:pt x="87" y="40"/>
                  </a:lnTo>
                  <a:lnTo>
                    <a:pt x="84" y="32"/>
                  </a:lnTo>
                  <a:lnTo>
                    <a:pt x="81" y="26"/>
                  </a:lnTo>
                  <a:lnTo>
                    <a:pt x="77" y="20"/>
                  </a:lnTo>
                  <a:lnTo>
                    <a:pt x="71" y="16"/>
                  </a:lnTo>
                  <a:lnTo>
                    <a:pt x="64" y="11"/>
                  </a:lnTo>
                  <a:lnTo>
                    <a:pt x="57" y="10"/>
                  </a:lnTo>
                  <a:lnTo>
                    <a:pt x="48" y="10"/>
                  </a:lnTo>
                  <a:lnTo>
                    <a:pt x="39" y="10"/>
                  </a:lnTo>
                  <a:lnTo>
                    <a:pt x="32" y="11"/>
                  </a:lnTo>
                  <a:lnTo>
                    <a:pt x="25" y="16"/>
                  </a:lnTo>
                  <a:lnTo>
                    <a:pt x="19" y="20"/>
                  </a:lnTo>
                  <a:lnTo>
                    <a:pt x="15" y="26"/>
                  </a:lnTo>
                  <a:lnTo>
                    <a:pt x="12" y="32"/>
                  </a:lnTo>
                  <a:lnTo>
                    <a:pt x="9" y="40"/>
                  </a:lnTo>
                  <a:lnTo>
                    <a:pt x="9" y="49"/>
                  </a:lnTo>
                  <a:lnTo>
                    <a:pt x="9" y="57"/>
                  </a:lnTo>
                  <a:lnTo>
                    <a:pt x="12" y="65"/>
                  </a:lnTo>
                  <a:lnTo>
                    <a:pt x="15" y="72"/>
                  </a:lnTo>
                  <a:lnTo>
                    <a:pt x="19" y="78"/>
                  </a:lnTo>
                  <a:lnTo>
                    <a:pt x="25" y="82"/>
                  </a:lnTo>
                  <a:lnTo>
                    <a:pt x="32" y="85"/>
                  </a:lnTo>
                  <a:lnTo>
                    <a:pt x="39" y="88"/>
                  </a:lnTo>
                  <a:lnTo>
                    <a:pt x="48" y="88"/>
                  </a:lnTo>
                  <a:lnTo>
                    <a:pt x="57" y="88"/>
                  </a:lnTo>
                  <a:lnTo>
                    <a:pt x="64" y="85"/>
                  </a:lnTo>
                  <a:lnTo>
                    <a:pt x="71" y="82"/>
                  </a:lnTo>
                  <a:lnTo>
                    <a:pt x="77" y="78"/>
                  </a:lnTo>
                  <a:lnTo>
                    <a:pt x="81" y="72"/>
                  </a:lnTo>
                  <a:lnTo>
                    <a:pt x="84" y="65"/>
                  </a:lnTo>
                  <a:lnTo>
                    <a:pt x="87" y="57"/>
                  </a:lnTo>
                  <a:lnTo>
                    <a:pt x="87" y="49"/>
                  </a:lnTo>
                  <a:close/>
                  <a:moveTo>
                    <a:pt x="48" y="96"/>
                  </a:moveTo>
                  <a:lnTo>
                    <a:pt x="38" y="96"/>
                  </a:lnTo>
                  <a:lnTo>
                    <a:pt x="28" y="93"/>
                  </a:lnTo>
                  <a:lnTo>
                    <a:pt x="19" y="89"/>
                  </a:lnTo>
                  <a:lnTo>
                    <a:pt x="12" y="83"/>
                  </a:lnTo>
                  <a:lnTo>
                    <a:pt x="8" y="78"/>
                  </a:lnTo>
                  <a:lnTo>
                    <a:pt x="3" y="69"/>
                  </a:lnTo>
                  <a:lnTo>
                    <a:pt x="0" y="59"/>
                  </a:lnTo>
                  <a:lnTo>
                    <a:pt x="0" y="49"/>
                  </a:lnTo>
                  <a:lnTo>
                    <a:pt x="0" y="39"/>
                  </a:lnTo>
                  <a:lnTo>
                    <a:pt x="3" y="29"/>
                  </a:lnTo>
                  <a:lnTo>
                    <a:pt x="8" y="20"/>
                  </a:lnTo>
                  <a:lnTo>
                    <a:pt x="12" y="13"/>
                  </a:lnTo>
                  <a:lnTo>
                    <a:pt x="19" y="9"/>
                  </a:lnTo>
                  <a:lnTo>
                    <a:pt x="28" y="4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58" y="1"/>
                  </a:lnTo>
                  <a:lnTo>
                    <a:pt x="68" y="4"/>
                  </a:lnTo>
                  <a:lnTo>
                    <a:pt x="77" y="9"/>
                  </a:lnTo>
                  <a:lnTo>
                    <a:pt x="84" y="13"/>
                  </a:lnTo>
                  <a:lnTo>
                    <a:pt x="88" y="20"/>
                  </a:lnTo>
                  <a:lnTo>
                    <a:pt x="93" y="29"/>
                  </a:lnTo>
                  <a:lnTo>
                    <a:pt x="96" y="39"/>
                  </a:lnTo>
                  <a:lnTo>
                    <a:pt x="97" y="49"/>
                  </a:lnTo>
                  <a:lnTo>
                    <a:pt x="96" y="59"/>
                  </a:lnTo>
                  <a:lnTo>
                    <a:pt x="93" y="69"/>
                  </a:lnTo>
                  <a:lnTo>
                    <a:pt x="88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68" y="93"/>
                  </a:lnTo>
                  <a:lnTo>
                    <a:pt x="58" y="96"/>
                  </a:lnTo>
                  <a:lnTo>
                    <a:pt x="48" y="96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1" name="Freeform 22"/>
            <p:cNvSpPr>
              <a:spLocks/>
            </p:cNvSpPr>
            <p:nvPr userDrawn="1"/>
          </p:nvSpPr>
          <p:spPr bwMode="auto">
            <a:xfrm>
              <a:off x="5227638" y="987425"/>
              <a:ext cx="36513" cy="49212"/>
            </a:xfrm>
            <a:custGeom>
              <a:avLst/>
              <a:gdLst>
                <a:gd name="T0" fmla="*/ 0 w 68"/>
                <a:gd name="T1" fmla="*/ 0 h 92"/>
                <a:gd name="T2" fmla="*/ 10 w 68"/>
                <a:gd name="T3" fmla="*/ 0 h 92"/>
                <a:gd name="T4" fmla="*/ 10 w 68"/>
                <a:gd name="T5" fmla="*/ 83 h 92"/>
                <a:gd name="T6" fmla="*/ 68 w 68"/>
                <a:gd name="T7" fmla="*/ 83 h 92"/>
                <a:gd name="T8" fmla="*/ 68 w 68"/>
                <a:gd name="T9" fmla="*/ 92 h 92"/>
                <a:gd name="T10" fmla="*/ 0 w 68"/>
                <a:gd name="T11" fmla="*/ 92 h 92"/>
                <a:gd name="T12" fmla="*/ 0 w 68"/>
                <a:gd name="T1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92">
                  <a:moveTo>
                    <a:pt x="0" y="0"/>
                  </a:moveTo>
                  <a:lnTo>
                    <a:pt x="10" y="0"/>
                  </a:lnTo>
                  <a:lnTo>
                    <a:pt x="10" y="83"/>
                  </a:lnTo>
                  <a:lnTo>
                    <a:pt x="68" y="83"/>
                  </a:lnTo>
                  <a:lnTo>
                    <a:pt x="68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2" name="Freeform 23"/>
            <p:cNvSpPr>
              <a:spLocks/>
            </p:cNvSpPr>
            <p:nvPr userDrawn="1"/>
          </p:nvSpPr>
          <p:spPr bwMode="auto">
            <a:xfrm>
              <a:off x="5276850" y="985838"/>
              <a:ext cx="39688" cy="50800"/>
            </a:xfrm>
            <a:custGeom>
              <a:avLst/>
              <a:gdLst>
                <a:gd name="T0" fmla="*/ 10 w 76"/>
                <a:gd name="T1" fmla="*/ 65 h 96"/>
                <a:gd name="T2" fmla="*/ 11 w 76"/>
                <a:gd name="T3" fmla="*/ 75 h 96"/>
                <a:gd name="T4" fmla="*/ 17 w 76"/>
                <a:gd name="T5" fmla="*/ 82 h 96"/>
                <a:gd name="T6" fmla="*/ 27 w 76"/>
                <a:gd name="T7" fmla="*/ 86 h 96"/>
                <a:gd name="T8" fmla="*/ 39 w 76"/>
                <a:gd name="T9" fmla="*/ 88 h 96"/>
                <a:gd name="T10" fmla="*/ 50 w 76"/>
                <a:gd name="T11" fmla="*/ 86 h 96"/>
                <a:gd name="T12" fmla="*/ 59 w 76"/>
                <a:gd name="T13" fmla="*/ 83 h 96"/>
                <a:gd name="T14" fmla="*/ 65 w 76"/>
                <a:gd name="T15" fmla="*/ 76 h 96"/>
                <a:gd name="T16" fmla="*/ 67 w 76"/>
                <a:gd name="T17" fmla="*/ 69 h 96"/>
                <a:gd name="T18" fmla="*/ 66 w 76"/>
                <a:gd name="T19" fmla="*/ 63 h 96"/>
                <a:gd name="T20" fmla="*/ 62 w 76"/>
                <a:gd name="T21" fmla="*/ 59 h 96"/>
                <a:gd name="T22" fmla="*/ 44 w 76"/>
                <a:gd name="T23" fmla="*/ 53 h 96"/>
                <a:gd name="T24" fmla="*/ 20 w 76"/>
                <a:gd name="T25" fmla="*/ 49 h 96"/>
                <a:gd name="T26" fmla="*/ 11 w 76"/>
                <a:gd name="T27" fmla="*/ 45 h 96"/>
                <a:gd name="T28" fmla="*/ 5 w 76"/>
                <a:gd name="T29" fmla="*/ 39 h 96"/>
                <a:gd name="T30" fmla="*/ 3 w 76"/>
                <a:gd name="T31" fmla="*/ 32 h 96"/>
                <a:gd name="T32" fmla="*/ 4 w 76"/>
                <a:gd name="T33" fmla="*/ 21 h 96"/>
                <a:gd name="T34" fmla="*/ 8 w 76"/>
                <a:gd name="T35" fmla="*/ 11 h 96"/>
                <a:gd name="T36" fmla="*/ 17 w 76"/>
                <a:gd name="T37" fmla="*/ 4 h 96"/>
                <a:gd name="T38" fmla="*/ 30 w 76"/>
                <a:gd name="T39" fmla="*/ 1 h 96"/>
                <a:gd name="T40" fmla="*/ 46 w 76"/>
                <a:gd name="T41" fmla="*/ 1 h 96"/>
                <a:gd name="T42" fmla="*/ 59 w 76"/>
                <a:gd name="T43" fmla="*/ 4 h 96"/>
                <a:gd name="T44" fmla="*/ 67 w 76"/>
                <a:gd name="T45" fmla="*/ 11 h 96"/>
                <a:gd name="T46" fmla="*/ 73 w 76"/>
                <a:gd name="T47" fmla="*/ 23 h 96"/>
                <a:gd name="T48" fmla="*/ 65 w 76"/>
                <a:gd name="T49" fmla="*/ 29 h 96"/>
                <a:gd name="T50" fmla="*/ 62 w 76"/>
                <a:gd name="T51" fmla="*/ 20 h 96"/>
                <a:gd name="T52" fmla="*/ 57 w 76"/>
                <a:gd name="T53" fmla="*/ 14 h 96"/>
                <a:gd name="T54" fmla="*/ 49 w 76"/>
                <a:gd name="T55" fmla="*/ 10 h 96"/>
                <a:gd name="T56" fmla="*/ 39 w 76"/>
                <a:gd name="T57" fmla="*/ 9 h 96"/>
                <a:gd name="T58" fmla="*/ 27 w 76"/>
                <a:gd name="T59" fmla="*/ 10 h 96"/>
                <a:gd name="T60" fmla="*/ 18 w 76"/>
                <a:gd name="T61" fmla="*/ 14 h 96"/>
                <a:gd name="T62" fmla="*/ 14 w 76"/>
                <a:gd name="T63" fmla="*/ 19 h 96"/>
                <a:gd name="T64" fmla="*/ 13 w 76"/>
                <a:gd name="T65" fmla="*/ 26 h 96"/>
                <a:gd name="T66" fmla="*/ 14 w 76"/>
                <a:gd name="T67" fmla="*/ 33 h 96"/>
                <a:gd name="T68" fmla="*/ 18 w 76"/>
                <a:gd name="T69" fmla="*/ 37 h 96"/>
                <a:gd name="T70" fmla="*/ 36 w 76"/>
                <a:gd name="T71" fmla="*/ 42 h 96"/>
                <a:gd name="T72" fmla="*/ 59 w 76"/>
                <a:gd name="T73" fmla="*/ 46 h 96"/>
                <a:gd name="T74" fmla="*/ 67 w 76"/>
                <a:gd name="T75" fmla="*/ 50 h 96"/>
                <a:gd name="T76" fmla="*/ 73 w 76"/>
                <a:gd name="T77" fmla="*/ 56 h 96"/>
                <a:gd name="T78" fmla="*/ 76 w 76"/>
                <a:gd name="T79" fmla="*/ 65 h 96"/>
                <a:gd name="T80" fmla="*/ 76 w 76"/>
                <a:gd name="T81" fmla="*/ 75 h 96"/>
                <a:gd name="T82" fmla="*/ 72 w 76"/>
                <a:gd name="T83" fmla="*/ 85 h 96"/>
                <a:gd name="T84" fmla="*/ 62 w 76"/>
                <a:gd name="T85" fmla="*/ 93 h 96"/>
                <a:gd name="T86" fmla="*/ 47 w 76"/>
                <a:gd name="T87" fmla="*/ 96 h 96"/>
                <a:gd name="T88" fmla="*/ 30 w 76"/>
                <a:gd name="T89" fmla="*/ 96 h 96"/>
                <a:gd name="T90" fmla="*/ 16 w 76"/>
                <a:gd name="T91" fmla="*/ 92 h 96"/>
                <a:gd name="T92" fmla="*/ 5 w 76"/>
                <a:gd name="T93" fmla="*/ 83 h 96"/>
                <a:gd name="T94" fmla="*/ 1 w 76"/>
                <a:gd name="T95" fmla="*/ 73 h 96"/>
                <a:gd name="T96" fmla="*/ 0 w 76"/>
                <a:gd name="T97" fmla="*/ 6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" h="96">
                  <a:moveTo>
                    <a:pt x="10" y="65"/>
                  </a:moveTo>
                  <a:lnTo>
                    <a:pt x="10" y="65"/>
                  </a:lnTo>
                  <a:lnTo>
                    <a:pt x="10" y="70"/>
                  </a:lnTo>
                  <a:lnTo>
                    <a:pt x="11" y="75"/>
                  </a:lnTo>
                  <a:lnTo>
                    <a:pt x="14" y="78"/>
                  </a:lnTo>
                  <a:lnTo>
                    <a:pt x="17" y="82"/>
                  </a:lnTo>
                  <a:lnTo>
                    <a:pt x="21" y="85"/>
                  </a:lnTo>
                  <a:lnTo>
                    <a:pt x="27" y="86"/>
                  </a:lnTo>
                  <a:lnTo>
                    <a:pt x="31" y="88"/>
                  </a:lnTo>
                  <a:lnTo>
                    <a:pt x="39" y="88"/>
                  </a:lnTo>
                  <a:lnTo>
                    <a:pt x="44" y="88"/>
                  </a:lnTo>
                  <a:lnTo>
                    <a:pt x="50" y="86"/>
                  </a:lnTo>
                  <a:lnTo>
                    <a:pt x="56" y="85"/>
                  </a:lnTo>
                  <a:lnTo>
                    <a:pt x="59" y="83"/>
                  </a:lnTo>
                  <a:lnTo>
                    <a:pt x="63" y="81"/>
                  </a:lnTo>
                  <a:lnTo>
                    <a:pt x="65" y="76"/>
                  </a:lnTo>
                  <a:lnTo>
                    <a:pt x="66" y="73"/>
                  </a:lnTo>
                  <a:lnTo>
                    <a:pt x="67" y="69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5" y="60"/>
                  </a:lnTo>
                  <a:lnTo>
                    <a:pt x="62" y="59"/>
                  </a:lnTo>
                  <a:lnTo>
                    <a:pt x="54" y="56"/>
                  </a:lnTo>
                  <a:lnTo>
                    <a:pt x="44" y="53"/>
                  </a:lnTo>
                  <a:lnTo>
                    <a:pt x="24" y="50"/>
                  </a:lnTo>
                  <a:lnTo>
                    <a:pt x="20" y="49"/>
                  </a:lnTo>
                  <a:lnTo>
                    <a:pt x="16" y="47"/>
                  </a:lnTo>
                  <a:lnTo>
                    <a:pt x="11" y="45"/>
                  </a:lnTo>
                  <a:lnTo>
                    <a:pt x="8" y="42"/>
                  </a:lnTo>
                  <a:lnTo>
                    <a:pt x="5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3" y="27"/>
                  </a:lnTo>
                  <a:lnTo>
                    <a:pt x="4" y="21"/>
                  </a:lnTo>
                  <a:lnTo>
                    <a:pt x="5" y="16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7" y="4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46" y="1"/>
                  </a:lnTo>
                  <a:lnTo>
                    <a:pt x="53" y="3"/>
                  </a:lnTo>
                  <a:lnTo>
                    <a:pt x="59" y="4"/>
                  </a:lnTo>
                  <a:lnTo>
                    <a:pt x="65" y="9"/>
                  </a:lnTo>
                  <a:lnTo>
                    <a:pt x="67" y="11"/>
                  </a:lnTo>
                  <a:lnTo>
                    <a:pt x="72" y="17"/>
                  </a:lnTo>
                  <a:lnTo>
                    <a:pt x="73" y="23"/>
                  </a:lnTo>
                  <a:lnTo>
                    <a:pt x="73" y="29"/>
                  </a:lnTo>
                  <a:lnTo>
                    <a:pt x="65" y="29"/>
                  </a:lnTo>
                  <a:lnTo>
                    <a:pt x="65" y="24"/>
                  </a:lnTo>
                  <a:lnTo>
                    <a:pt x="62" y="20"/>
                  </a:lnTo>
                  <a:lnTo>
                    <a:pt x="60" y="17"/>
                  </a:lnTo>
                  <a:lnTo>
                    <a:pt x="57" y="14"/>
                  </a:lnTo>
                  <a:lnTo>
                    <a:pt x="53" y="11"/>
                  </a:lnTo>
                  <a:lnTo>
                    <a:pt x="49" y="10"/>
                  </a:lnTo>
                  <a:lnTo>
                    <a:pt x="44" y="9"/>
                  </a:lnTo>
                  <a:lnTo>
                    <a:pt x="39" y="9"/>
                  </a:lnTo>
                  <a:lnTo>
                    <a:pt x="33" y="9"/>
                  </a:lnTo>
                  <a:lnTo>
                    <a:pt x="27" y="10"/>
                  </a:lnTo>
                  <a:lnTo>
                    <a:pt x="23" y="11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4" y="19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30"/>
                  </a:lnTo>
                  <a:lnTo>
                    <a:pt x="14" y="33"/>
                  </a:lnTo>
                  <a:lnTo>
                    <a:pt x="16" y="34"/>
                  </a:lnTo>
                  <a:lnTo>
                    <a:pt x="18" y="37"/>
                  </a:lnTo>
                  <a:lnTo>
                    <a:pt x="26" y="40"/>
                  </a:lnTo>
                  <a:lnTo>
                    <a:pt x="36" y="42"/>
                  </a:lnTo>
                  <a:lnTo>
                    <a:pt x="53" y="45"/>
                  </a:lnTo>
                  <a:lnTo>
                    <a:pt x="59" y="46"/>
                  </a:lnTo>
                  <a:lnTo>
                    <a:pt x="63" y="49"/>
                  </a:lnTo>
                  <a:lnTo>
                    <a:pt x="67" y="50"/>
                  </a:lnTo>
                  <a:lnTo>
                    <a:pt x="70" y="53"/>
                  </a:lnTo>
                  <a:lnTo>
                    <a:pt x="73" y="56"/>
                  </a:lnTo>
                  <a:lnTo>
                    <a:pt x="75" y="60"/>
                  </a:lnTo>
                  <a:lnTo>
                    <a:pt x="76" y="65"/>
                  </a:lnTo>
                  <a:lnTo>
                    <a:pt x="76" y="69"/>
                  </a:lnTo>
                  <a:lnTo>
                    <a:pt x="76" y="75"/>
                  </a:lnTo>
                  <a:lnTo>
                    <a:pt x="75" y="81"/>
                  </a:lnTo>
                  <a:lnTo>
                    <a:pt x="72" y="85"/>
                  </a:lnTo>
                  <a:lnTo>
                    <a:pt x="67" y="89"/>
                  </a:lnTo>
                  <a:lnTo>
                    <a:pt x="62" y="93"/>
                  </a:lnTo>
                  <a:lnTo>
                    <a:pt x="56" y="95"/>
                  </a:lnTo>
                  <a:lnTo>
                    <a:pt x="47" y="96"/>
                  </a:lnTo>
                  <a:lnTo>
                    <a:pt x="40" y="96"/>
                  </a:lnTo>
                  <a:lnTo>
                    <a:pt x="30" y="96"/>
                  </a:lnTo>
                  <a:lnTo>
                    <a:pt x="23" y="95"/>
                  </a:lnTo>
                  <a:lnTo>
                    <a:pt x="16" y="92"/>
                  </a:lnTo>
                  <a:lnTo>
                    <a:pt x="10" y="89"/>
                  </a:lnTo>
                  <a:lnTo>
                    <a:pt x="5" y="83"/>
                  </a:lnTo>
                  <a:lnTo>
                    <a:pt x="3" y="79"/>
                  </a:lnTo>
                  <a:lnTo>
                    <a:pt x="1" y="73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10" y="65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3" name="Freeform 24"/>
            <p:cNvSpPr>
              <a:spLocks/>
            </p:cNvSpPr>
            <p:nvPr userDrawn="1"/>
          </p:nvSpPr>
          <p:spPr bwMode="auto">
            <a:xfrm>
              <a:off x="5327650" y="987425"/>
              <a:ext cx="42863" cy="49212"/>
            </a:xfrm>
            <a:custGeom>
              <a:avLst/>
              <a:gdLst>
                <a:gd name="T0" fmla="*/ 34 w 79"/>
                <a:gd name="T1" fmla="*/ 8 h 92"/>
                <a:gd name="T2" fmla="*/ 0 w 79"/>
                <a:gd name="T3" fmla="*/ 8 h 92"/>
                <a:gd name="T4" fmla="*/ 0 w 79"/>
                <a:gd name="T5" fmla="*/ 0 h 92"/>
                <a:gd name="T6" fmla="*/ 79 w 79"/>
                <a:gd name="T7" fmla="*/ 0 h 92"/>
                <a:gd name="T8" fmla="*/ 79 w 79"/>
                <a:gd name="T9" fmla="*/ 8 h 92"/>
                <a:gd name="T10" fmla="*/ 44 w 79"/>
                <a:gd name="T11" fmla="*/ 8 h 92"/>
                <a:gd name="T12" fmla="*/ 44 w 79"/>
                <a:gd name="T13" fmla="*/ 92 h 92"/>
                <a:gd name="T14" fmla="*/ 34 w 79"/>
                <a:gd name="T15" fmla="*/ 92 h 92"/>
                <a:gd name="T16" fmla="*/ 34 w 79"/>
                <a:gd name="T17" fmla="*/ 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92">
                  <a:moveTo>
                    <a:pt x="34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8"/>
                  </a:lnTo>
                  <a:lnTo>
                    <a:pt x="44" y="8"/>
                  </a:lnTo>
                  <a:lnTo>
                    <a:pt x="44" y="92"/>
                  </a:lnTo>
                  <a:lnTo>
                    <a:pt x="34" y="92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4" name="Freeform 25"/>
            <p:cNvSpPr>
              <a:spLocks/>
            </p:cNvSpPr>
            <p:nvPr userDrawn="1"/>
          </p:nvSpPr>
          <p:spPr bwMode="auto">
            <a:xfrm>
              <a:off x="5376863" y="987425"/>
              <a:ext cx="50800" cy="49212"/>
            </a:xfrm>
            <a:custGeom>
              <a:avLst/>
              <a:gdLst>
                <a:gd name="T0" fmla="*/ 0 w 94"/>
                <a:gd name="T1" fmla="*/ 0 h 92"/>
                <a:gd name="T2" fmla="*/ 11 w 94"/>
                <a:gd name="T3" fmla="*/ 0 h 92"/>
                <a:gd name="T4" fmla="*/ 47 w 94"/>
                <a:gd name="T5" fmla="*/ 83 h 92"/>
                <a:gd name="T6" fmla="*/ 84 w 94"/>
                <a:gd name="T7" fmla="*/ 0 h 92"/>
                <a:gd name="T8" fmla="*/ 94 w 94"/>
                <a:gd name="T9" fmla="*/ 0 h 92"/>
                <a:gd name="T10" fmla="*/ 52 w 94"/>
                <a:gd name="T11" fmla="*/ 92 h 92"/>
                <a:gd name="T12" fmla="*/ 41 w 94"/>
                <a:gd name="T13" fmla="*/ 92 h 92"/>
                <a:gd name="T14" fmla="*/ 0 w 94"/>
                <a:gd name="T1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92">
                  <a:moveTo>
                    <a:pt x="0" y="0"/>
                  </a:moveTo>
                  <a:lnTo>
                    <a:pt x="11" y="0"/>
                  </a:lnTo>
                  <a:lnTo>
                    <a:pt x="47" y="83"/>
                  </a:lnTo>
                  <a:lnTo>
                    <a:pt x="84" y="0"/>
                  </a:lnTo>
                  <a:lnTo>
                    <a:pt x="94" y="0"/>
                  </a:lnTo>
                  <a:lnTo>
                    <a:pt x="52" y="92"/>
                  </a:lnTo>
                  <a:lnTo>
                    <a:pt x="41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5" name="Freeform 26"/>
            <p:cNvSpPr>
              <a:spLocks noEditPoints="1"/>
            </p:cNvSpPr>
            <p:nvPr userDrawn="1"/>
          </p:nvSpPr>
          <p:spPr bwMode="auto">
            <a:xfrm>
              <a:off x="5440363" y="973138"/>
              <a:ext cx="12700" cy="63500"/>
            </a:xfrm>
            <a:custGeom>
              <a:avLst/>
              <a:gdLst>
                <a:gd name="T0" fmla="*/ 11 w 23"/>
                <a:gd name="T1" fmla="*/ 0 h 120"/>
                <a:gd name="T2" fmla="*/ 23 w 23"/>
                <a:gd name="T3" fmla="*/ 0 h 120"/>
                <a:gd name="T4" fmla="*/ 8 w 23"/>
                <a:gd name="T5" fmla="*/ 19 h 120"/>
                <a:gd name="T6" fmla="*/ 1 w 23"/>
                <a:gd name="T7" fmla="*/ 19 h 120"/>
                <a:gd name="T8" fmla="*/ 11 w 23"/>
                <a:gd name="T9" fmla="*/ 0 h 120"/>
                <a:gd name="T10" fmla="*/ 0 w 23"/>
                <a:gd name="T11" fmla="*/ 28 h 120"/>
                <a:gd name="T12" fmla="*/ 10 w 23"/>
                <a:gd name="T13" fmla="*/ 28 h 120"/>
                <a:gd name="T14" fmla="*/ 10 w 23"/>
                <a:gd name="T15" fmla="*/ 120 h 120"/>
                <a:gd name="T16" fmla="*/ 0 w 23"/>
                <a:gd name="T17" fmla="*/ 120 h 120"/>
                <a:gd name="T18" fmla="*/ 0 w 23"/>
                <a:gd name="T19" fmla="*/ 2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20">
                  <a:moveTo>
                    <a:pt x="11" y="0"/>
                  </a:moveTo>
                  <a:lnTo>
                    <a:pt x="23" y="0"/>
                  </a:lnTo>
                  <a:lnTo>
                    <a:pt x="8" y="19"/>
                  </a:lnTo>
                  <a:lnTo>
                    <a:pt x="1" y="19"/>
                  </a:lnTo>
                  <a:lnTo>
                    <a:pt x="11" y="0"/>
                  </a:lnTo>
                  <a:close/>
                  <a:moveTo>
                    <a:pt x="0" y="28"/>
                  </a:moveTo>
                  <a:lnTo>
                    <a:pt x="10" y="28"/>
                  </a:lnTo>
                  <a:lnTo>
                    <a:pt x="10" y="120"/>
                  </a:lnTo>
                  <a:lnTo>
                    <a:pt x="0" y="12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6" name="Freeform 27"/>
            <p:cNvSpPr>
              <a:spLocks/>
            </p:cNvSpPr>
            <p:nvPr userDrawn="1"/>
          </p:nvSpPr>
          <p:spPr bwMode="auto">
            <a:xfrm>
              <a:off x="5465763" y="1030288"/>
              <a:ext cx="6350" cy="17462"/>
            </a:xfrm>
            <a:custGeom>
              <a:avLst/>
              <a:gdLst>
                <a:gd name="T0" fmla="*/ 0 w 10"/>
                <a:gd name="T1" fmla="*/ 0 h 32"/>
                <a:gd name="T2" fmla="*/ 10 w 10"/>
                <a:gd name="T3" fmla="*/ 0 h 32"/>
                <a:gd name="T4" fmla="*/ 10 w 10"/>
                <a:gd name="T5" fmla="*/ 16 h 32"/>
                <a:gd name="T6" fmla="*/ 10 w 10"/>
                <a:gd name="T7" fmla="*/ 22 h 32"/>
                <a:gd name="T8" fmla="*/ 8 w 10"/>
                <a:gd name="T9" fmla="*/ 26 h 32"/>
                <a:gd name="T10" fmla="*/ 4 w 10"/>
                <a:gd name="T11" fmla="*/ 29 h 32"/>
                <a:gd name="T12" fmla="*/ 0 w 10"/>
                <a:gd name="T13" fmla="*/ 32 h 32"/>
                <a:gd name="T14" fmla="*/ 0 w 10"/>
                <a:gd name="T15" fmla="*/ 26 h 32"/>
                <a:gd name="T16" fmla="*/ 3 w 10"/>
                <a:gd name="T17" fmla="*/ 25 h 32"/>
                <a:gd name="T18" fmla="*/ 4 w 10"/>
                <a:gd name="T19" fmla="*/ 22 h 32"/>
                <a:gd name="T20" fmla="*/ 4 w 10"/>
                <a:gd name="T21" fmla="*/ 21 h 32"/>
                <a:gd name="T22" fmla="*/ 4 w 10"/>
                <a:gd name="T23" fmla="*/ 18 h 32"/>
                <a:gd name="T24" fmla="*/ 4 w 10"/>
                <a:gd name="T25" fmla="*/ 12 h 32"/>
                <a:gd name="T26" fmla="*/ 0 w 10"/>
                <a:gd name="T27" fmla="*/ 12 h 32"/>
                <a:gd name="T28" fmla="*/ 0 w 10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32">
                  <a:moveTo>
                    <a:pt x="0" y="0"/>
                  </a:moveTo>
                  <a:lnTo>
                    <a:pt x="10" y="0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3" y="25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4" y="18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7" name="Freeform 28"/>
            <p:cNvSpPr>
              <a:spLocks/>
            </p:cNvSpPr>
            <p:nvPr userDrawn="1"/>
          </p:nvSpPr>
          <p:spPr bwMode="auto">
            <a:xfrm>
              <a:off x="4484688" y="1063625"/>
              <a:ext cx="46038" cy="39687"/>
            </a:xfrm>
            <a:custGeom>
              <a:avLst/>
              <a:gdLst>
                <a:gd name="T0" fmla="*/ 0 w 88"/>
                <a:gd name="T1" fmla="*/ 0 h 77"/>
                <a:gd name="T2" fmla="*/ 12 w 88"/>
                <a:gd name="T3" fmla="*/ 0 h 77"/>
                <a:gd name="T4" fmla="*/ 45 w 88"/>
                <a:gd name="T5" fmla="*/ 69 h 77"/>
                <a:gd name="T6" fmla="*/ 77 w 88"/>
                <a:gd name="T7" fmla="*/ 0 h 77"/>
                <a:gd name="T8" fmla="*/ 88 w 88"/>
                <a:gd name="T9" fmla="*/ 0 h 77"/>
                <a:gd name="T10" fmla="*/ 88 w 88"/>
                <a:gd name="T11" fmla="*/ 77 h 77"/>
                <a:gd name="T12" fmla="*/ 81 w 88"/>
                <a:gd name="T13" fmla="*/ 77 h 77"/>
                <a:gd name="T14" fmla="*/ 81 w 88"/>
                <a:gd name="T15" fmla="*/ 8 h 77"/>
                <a:gd name="T16" fmla="*/ 49 w 88"/>
                <a:gd name="T17" fmla="*/ 77 h 77"/>
                <a:gd name="T18" fmla="*/ 41 w 88"/>
                <a:gd name="T19" fmla="*/ 77 h 77"/>
                <a:gd name="T20" fmla="*/ 7 w 88"/>
                <a:gd name="T21" fmla="*/ 8 h 77"/>
                <a:gd name="T22" fmla="*/ 7 w 88"/>
                <a:gd name="T23" fmla="*/ 77 h 77"/>
                <a:gd name="T24" fmla="*/ 0 w 88"/>
                <a:gd name="T25" fmla="*/ 77 h 77"/>
                <a:gd name="T26" fmla="*/ 0 w 88"/>
                <a:gd name="T2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77">
                  <a:moveTo>
                    <a:pt x="0" y="0"/>
                  </a:moveTo>
                  <a:lnTo>
                    <a:pt x="12" y="0"/>
                  </a:lnTo>
                  <a:lnTo>
                    <a:pt x="45" y="69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88" y="77"/>
                  </a:lnTo>
                  <a:lnTo>
                    <a:pt x="81" y="77"/>
                  </a:lnTo>
                  <a:lnTo>
                    <a:pt x="81" y="8"/>
                  </a:lnTo>
                  <a:lnTo>
                    <a:pt x="49" y="77"/>
                  </a:lnTo>
                  <a:lnTo>
                    <a:pt x="41" y="77"/>
                  </a:lnTo>
                  <a:lnTo>
                    <a:pt x="7" y="8"/>
                  </a:lnTo>
                  <a:lnTo>
                    <a:pt x="7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8" name="Freeform 29"/>
            <p:cNvSpPr>
              <a:spLocks/>
            </p:cNvSpPr>
            <p:nvPr userDrawn="1"/>
          </p:nvSpPr>
          <p:spPr bwMode="auto">
            <a:xfrm>
              <a:off x="4545013" y="1063625"/>
              <a:ext cx="28575" cy="39687"/>
            </a:xfrm>
            <a:custGeom>
              <a:avLst/>
              <a:gdLst>
                <a:gd name="T0" fmla="*/ 0 w 54"/>
                <a:gd name="T1" fmla="*/ 0 h 77"/>
                <a:gd name="T2" fmla="*/ 7 w 54"/>
                <a:gd name="T3" fmla="*/ 0 h 77"/>
                <a:gd name="T4" fmla="*/ 7 w 54"/>
                <a:gd name="T5" fmla="*/ 69 h 77"/>
                <a:gd name="T6" fmla="*/ 54 w 54"/>
                <a:gd name="T7" fmla="*/ 69 h 77"/>
                <a:gd name="T8" fmla="*/ 54 w 54"/>
                <a:gd name="T9" fmla="*/ 77 h 77"/>
                <a:gd name="T10" fmla="*/ 0 w 54"/>
                <a:gd name="T11" fmla="*/ 77 h 77"/>
                <a:gd name="T12" fmla="*/ 0 w 54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77">
                  <a:moveTo>
                    <a:pt x="0" y="0"/>
                  </a:moveTo>
                  <a:lnTo>
                    <a:pt x="7" y="0"/>
                  </a:lnTo>
                  <a:lnTo>
                    <a:pt x="7" y="69"/>
                  </a:lnTo>
                  <a:lnTo>
                    <a:pt x="54" y="69"/>
                  </a:lnTo>
                  <a:lnTo>
                    <a:pt x="54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39" name="Freeform 30"/>
            <p:cNvSpPr>
              <a:spLocks noEditPoints="1"/>
            </p:cNvSpPr>
            <p:nvPr userDrawn="1"/>
          </p:nvSpPr>
          <p:spPr bwMode="auto">
            <a:xfrm>
              <a:off x="4581525" y="1050925"/>
              <a:ext cx="41275" cy="52387"/>
            </a:xfrm>
            <a:custGeom>
              <a:avLst/>
              <a:gdLst>
                <a:gd name="T0" fmla="*/ 45 w 78"/>
                <a:gd name="T1" fmla="*/ 0 h 100"/>
                <a:gd name="T2" fmla="*/ 55 w 78"/>
                <a:gd name="T3" fmla="*/ 0 h 100"/>
                <a:gd name="T4" fmla="*/ 42 w 78"/>
                <a:gd name="T5" fmla="*/ 16 h 100"/>
                <a:gd name="T6" fmla="*/ 36 w 78"/>
                <a:gd name="T7" fmla="*/ 16 h 100"/>
                <a:gd name="T8" fmla="*/ 45 w 78"/>
                <a:gd name="T9" fmla="*/ 0 h 100"/>
                <a:gd name="T10" fmla="*/ 57 w 78"/>
                <a:gd name="T11" fmla="*/ 69 h 100"/>
                <a:gd name="T12" fmla="*/ 39 w 78"/>
                <a:gd name="T13" fmla="*/ 29 h 100"/>
                <a:gd name="T14" fmla="*/ 22 w 78"/>
                <a:gd name="T15" fmla="*/ 69 h 100"/>
                <a:gd name="T16" fmla="*/ 57 w 78"/>
                <a:gd name="T17" fmla="*/ 69 h 100"/>
                <a:gd name="T18" fmla="*/ 35 w 78"/>
                <a:gd name="T19" fmla="*/ 23 h 100"/>
                <a:gd name="T20" fmla="*/ 44 w 78"/>
                <a:gd name="T21" fmla="*/ 23 h 100"/>
                <a:gd name="T22" fmla="*/ 78 w 78"/>
                <a:gd name="T23" fmla="*/ 100 h 100"/>
                <a:gd name="T24" fmla="*/ 71 w 78"/>
                <a:gd name="T25" fmla="*/ 100 h 100"/>
                <a:gd name="T26" fmla="*/ 61 w 78"/>
                <a:gd name="T27" fmla="*/ 77 h 100"/>
                <a:gd name="T28" fmla="*/ 19 w 78"/>
                <a:gd name="T29" fmla="*/ 77 h 100"/>
                <a:gd name="T30" fmla="*/ 8 w 78"/>
                <a:gd name="T31" fmla="*/ 100 h 100"/>
                <a:gd name="T32" fmla="*/ 0 w 78"/>
                <a:gd name="T33" fmla="*/ 100 h 100"/>
                <a:gd name="T34" fmla="*/ 35 w 78"/>
                <a:gd name="T35" fmla="*/ 2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100">
                  <a:moveTo>
                    <a:pt x="45" y="0"/>
                  </a:moveTo>
                  <a:lnTo>
                    <a:pt x="55" y="0"/>
                  </a:lnTo>
                  <a:lnTo>
                    <a:pt x="42" y="16"/>
                  </a:lnTo>
                  <a:lnTo>
                    <a:pt x="36" y="16"/>
                  </a:lnTo>
                  <a:lnTo>
                    <a:pt x="45" y="0"/>
                  </a:lnTo>
                  <a:close/>
                  <a:moveTo>
                    <a:pt x="57" y="69"/>
                  </a:moveTo>
                  <a:lnTo>
                    <a:pt x="39" y="29"/>
                  </a:lnTo>
                  <a:lnTo>
                    <a:pt x="22" y="69"/>
                  </a:lnTo>
                  <a:lnTo>
                    <a:pt x="57" y="69"/>
                  </a:lnTo>
                  <a:close/>
                  <a:moveTo>
                    <a:pt x="35" y="23"/>
                  </a:moveTo>
                  <a:lnTo>
                    <a:pt x="44" y="23"/>
                  </a:lnTo>
                  <a:lnTo>
                    <a:pt x="78" y="100"/>
                  </a:lnTo>
                  <a:lnTo>
                    <a:pt x="71" y="100"/>
                  </a:lnTo>
                  <a:lnTo>
                    <a:pt x="61" y="77"/>
                  </a:lnTo>
                  <a:lnTo>
                    <a:pt x="19" y="77"/>
                  </a:lnTo>
                  <a:lnTo>
                    <a:pt x="8" y="100"/>
                  </a:lnTo>
                  <a:lnTo>
                    <a:pt x="0" y="10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0" name="Freeform 31"/>
            <p:cNvSpPr>
              <a:spLocks noEditPoints="1"/>
            </p:cNvSpPr>
            <p:nvPr userDrawn="1"/>
          </p:nvSpPr>
          <p:spPr bwMode="auto">
            <a:xfrm>
              <a:off x="4632325" y="1063625"/>
              <a:ext cx="38100" cy="39687"/>
            </a:xfrm>
            <a:custGeom>
              <a:avLst/>
              <a:gdLst>
                <a:gd name="T0" fmla="*/ 7 w 72"/>
                <a:gd name="T1" fmla="*/ 8 h 77"/>
                <a:gd name="T2" fmla="*/ 7 w 72"/>
                <a:gd name="T3" fmla="*/ 69 h 77"/>
                <a:gd name="T4" fmla="*/ 27 w 72"/>
                <a:gd name="T5" fmla="*/ 69 h 77"/>
                <a:gd name="T6" fmla="*/ 36 w 72"/>
                <a:gd name="T7" fmla="*/ 69 h 77"/>
                <a:gd name="T8" fmla="*/ 42 w 72"/>
                <a:gd name="T9" fmla="*/ 68 h 77"/>
                <a:gd name="T10" fmla="*/ 48 w 72"/>
                <a:gd name="T11" fmla="*/ 67 h 77"/>
                <a:gd name="T12" fmla="*/ 53 w 72"/>
                <a:gd name="T13" fmla="*/ 65 h 77"/>
                <a:gd name="T14" fmla="*/ 58 w 72"/>
                <a:gd name="T15" fmla="*/ 61 h 77"/>
                <a:gd name="T16" fmla="*/ 60 w 72"/>
                <a:gd name="T17" fmla="*/ 54 h 77"/>
                <a:gd name="T18" fmla="*/ 63 w 72"/>
                <a:gd name="T19" fmla="*/ 46 h 77"/>
                <a:gd name="T20" fmla="*/ 63 w 72"/>
                <a:gd name="T21" fmla="*/ 38 h 77"/>
                <a:gd name="T22" fmla="*/ 63 w 72"/>
                <a:gd name="T23" fmla="*/ 29 h 77"/>
                <a:gd name="T24" fmla="*/ 60 w 72"/>
                <a:gd name="T25" fmla="*/ 22 h 77"/>
                <a:gd name="T26" fmla="*/ 58 w 72"/>
                <a:gd name="T27" fmla="*/ 16 h 77"/>
                <a:gd name="T28" fmla="*/ 53 w 72"/>
                <a:gd name="T29" fmla="*/ 12 h 77"/>
                <a:gd name="T30" fmla="*/ 48 w 72"/>
                <a:gd name="T31" fmla="*/ 9 h 77"/>
                <a:gd name="T32" fmla="*/ 42 w 72"/>
                <a:gd name="T33" fmla="*/ 8 h 77"/>
                <a:gd name="T34" fmla="*/ 35 w 72"/>
                <a:gd name="T35" fmla="*/ 8 h 77"/>
                <a:gd name="T36" fmla="*/ 26 w 72"/>
                <a:gd name="T37" fmla="*/ 8 h 77"/>
                <a:gd name="T38" fmla="*/ 7 w 72"/>
                <a:gd name="T39" fmla="*/ 8 h 77"/>
                <a:gd name="T40" fmla="*/ 59 w 72"/>
                <a:gd name="T41" fmla="*/ 8 h 77"/>
                <a:gd name="T42" fmla="*/ 65 w 72"/>
                <a:gd name="T43" fmla="*/ 13 h 77"/>
                <a:gd name="T44" fmla="*/ 69 w 72"/>
                <a:gd name="T45" fmla="*/ 20 h 77"/>
                <a:gd name="T46" fmla="*/ 71 w 72"/>
                <a:gd name="T47" fmla="*/ 29 h 77"/>
                <a:gd name="T48" fmla="*/ 72 w 72"/>
                <a:gd name="T49" fmla="*/ 39 h 77"/>
                <a:gd name="T50" fmla="*/ 71 w 72"/>
                <a:gd name="T51" fmla="*/ 49 h 77"/>
                <a:gd name="T52" fmla="*/ 69 w 72"/>
                <a:gd name="T53" fmla="*/ 56 h 77"/>
                <a:gd name="T54" fmla="*/ 65 w 72"/>
                <a:gd name="T55" fmla="*/ 64 h 77"/>
                <a:gd name="T56" fmla="*/ 59 w 72"/>
                <a:gd name="T57" fmla="*/ 69 h 77"/>
                <a:gd name="T58" fmla="*/ 53 w 72"/>
                <a:gd name="T59" fmla="*/ 74 h 77"/>
                <a:gd name="T60" fmla="*/ 46 w 72"/>
                <a:gd name="T61" fmla="*/ 75 h 77"/>
                <a:gd name="T62" fmla="*/ 37 w 72"/>
                <a:gd name="T63" fmla="*/ 77 h 77"/>
                <a:gd name="T64" fmla="*/ 27 w 72"/>
                <a:gd name="T65" fmla="*/ 77 h 77"/>
                <a:gd name="T66" fmla="*/ 0 w 72"/>
                <a:gd name="T67" fmla="*/ 77 h 77"/>
                <a:gd name="T68" fmla="*/ 0 w 72"/>
                <a:gd name="T69" fmla="*/ 0 h 77"/>
                <a:gd name="T70" fmla="*/ 27 w 72"/>
                <a:gd name="T71" fmla="*/ 0 h 77"/>
                <a:gd name="T72" fmla="*/ 37 w 72"/>
                <a:gd name="T73" fmla="*/ 0 h 77"/>
                <a:gd name="T74" fmla="*/ 46 w 72"/>
                <a:gd name="T75" fmla="*/ 2 h 77"/>
                <a:gd name="T76" fmla="*/ 53 w 72"/>
                <a:gd name="T77" fmla="*/ 3 h 77"/>
                <a:gd name="T78" fmla="*/ 59 w 72"/>
                <a:gd name="T79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2" h="77">
                  <a:moveTo>
                    <a:pt x="7" y="8"/>
                  </a:moveTo>
                  <a:lnTo>
                    <a:pt x="7" y="69"/>
                  </a:lnTo>
                  <a:lnTo>
                    <a:pt x="27" y="69"/>
                  </a:lnTo>
                  <a:lnTo>
                    <a:pt x="36" y="69"/>
                  </a:lnTo>
                  <a:lnTo>
                    <a:pt x="42" y="68"/>
                  </a:lnTo>
                  <a:lnTo>
                    <a:pt x="48" y="67"/>
                  </a:lnTo>
                  <a:lnTo>
                    <a:pt x="53" y="65"/>
                  </a:lnTo>
                  <a:lnTo>
                    <a:pt x="58" y="61"/>
                  </a:lnTo>
                  <a:lnTo>
                    <a:pt x="60" y="54"/>
                  </a:lnTo>
                  <a:lnTo>
                    <a:pt x="63" y="46"/>
                  </a:lnTo>
                  <a:lnTo>
                    <a:pt x="63" y="38"/>
                  </a:lnTo>
                  <a:lnTo>
                    <a:pt x="63" y="29"/>
                  </a:lnTo>
                  <a:lnTo>
                    <a:pt x="60" y="22"/>
                  </a:lnTo>
                  <a:lnTo>
                    <a:pt x="58" y="16"/>
                  </a:lnTo>
                  <a:lnTo>
                    <a:pt x="53" y="12"/>
                  </a:lnTo>
                  <a:lnTo>
                    <a:pt x="48" y="9"/>
                  </a:lnTo>
                  <a:lnTo>
                    <a:pt x="42" y="8"/>
                  </a:lnTo>
                  <a:lnTo>
                    <a:pt x="35" y="8"/>
                  </a:lnTo>
                  <a:lnTo>
                    <a:pt x="26" y="8"/>
                  </a:lnTo>
                  <a:lnTo>
                    <a:pt x="7" y="8"/>
                  </a:lnTo>
                  <a:close/>
                  <a:moveTo>
                    <a:pt x="59" y="8"/>
                  </a:moveTo>
                  <a:lnTo>
                    <a:pt x="65" y="13"/>
                  </a:lnTo>
                  <a:lnTo>
                    <a:pt x="69" y="20"/>
                  </a:lnTo>
                  <a:lnTo>
                    <a:pt x="71" y="29"/>
                  </a:lnTo>
                  <a:lnTo>
                    <a:pt x="72" y="39"/>
                  </a:lnTo>
                  <a:lnTo>
                    <a:pt x="71" y="49"/>
                  </a:lnTo>
                  <a:lnTo>
                    <a:pt x="69" y="56"/>
                  </a:lnTo>
                  <a:lnTo>
                    <a:pt x="65" y="64"/>
                  </a:lnTo>
                  <a:lnTo>
                    <a:pt x="59" y="69"/>
                  </a:lnTo>
                  <a:lnTo>
                    <a:pt x="53" y="74"/>
                  </a:lnTo>
                  <a:lnTo>
                    <a:pt x="46" y="75"/>
                  </a:lnTo>
                  <a:lnTo>
                    <a:pt x="37" y="77"/>
                  </a:lnTo>
                  <a:lnTo>
                    <a:pt x="27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27" y="0"/>
                  </a:lnTo>
                  <a:lnTo>
                    <a:pt x="37" y="0"/>
                  </a:lnTo>
                  <a:lnTo>
                    <a:pt x="46" y="2"/>
                  </a:lnTo>
                  <a:lnTo>
                    <a:pt x="53" y="3"/>
                  </a:lnTo>
                  <a:lnTo>
                    <a:pt x="59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1" name="Freeform 32"/>
            <p:cNvSpPr>
              <a:spLocks/>
            </p:cNvSpPr>
            <p:nvPr userDrawn="1"/>
          </p:nvSpPr>
          <p:spPr bwMode="auto">
            <a:xfrm>
              <a:off x="4681538" y="1063625"/>
              <a:ext cx="31750" cy="39687"/>
            </a:xfrm>
            <a:custGeom>
              <a:avLst/>
              <a:gdLst>
                <a:gd name="T0" fmla="*/ 0 w 59"/>
                <a:gd name="T1" fmla="*/ 0 h 77"/>
                <a:gd name="T2" fmla="*/ 59 w 59"/>
                <a:gd name="T3" fmla="*/ 0 h 77"/>
                <a:gd name="T4" fmla="*/ 59 w 59"/>
                <a:gd name="T5" fmla="*/ 8 h 77"/>
                <a:gd name="T6" fmla="*/ 8 w 59"/>
                <a:gd name="T7" fmla="*/ 8 h 77"/>
                <a:gd name="T8" fmla="*/ 8 w 59"/>
                <a:gd name="T9" fmla="*/ 35 h 77"/>
                <a:gd name="T10" fmla="*/ 54 w 59"/>
                <a:gd name="T11" fmla="*/ 35 h 77"/>
                <a:gd name="T12" fmla="*/ 54 w 59"/>
                <a:gd name="T13" fmla="*/ 42 h 77"/>
                <a:gd name="T14" fmla="*/ 8 w 59"/>
                <a:gd name="T15" fmla="*/ 42 h 77"/>
                <a:gd name="T16" fmla="*/ 8 w 59"/>
                <a:gd name="T17" fmla="*/ 69 h 77"/>
                <a:gd name="T18" fmla="*/ 59 w 59"/>
                <a:gd name="T19" fmla="*/ 69 h 77"/>
                <a:gd name="T20" fmla="*/ 59 w 59"/>
                <a:gd name="T21" fmla="*/ 77 h 77"/>
                <a:gd name="T22" fmla="*/ 0 w 59"/>
                <a:gd name="T23" fmla="*/ 77 h 77"/>
                <a:gd name="T24" fmla="*/ 0 w 59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77">
                  <a:moveTo>
                    <a:pt x="0" y="0"/>
                  </a:moveTo>
                  <a:lnTo>
                    <a:pt x="59" y="0"/>
                  </a:lnTo>
                  <a:lnTo>
                    <a:pt x="59" y="8"/>
                  </a:lnTo>
                  <a:lnTo>
                    <a:pt x="8" y="8"/>
                  </a:lnTo>
                  <a:lnTo>
                    <a:pt x="8" y="35"/>
                  </a:lnTo>
                  <a:lnTo>
                    <a:pt x="54" y="35"/>
                  </a:lnTo>
                  <a:lnTo>
                    <a:pt x="54" y="42"/>
                  </a:lnTo>
                  <a:lnTo>
                    <a:pt x="8" y="42"/>
                  </a:lnTo>
                  <a:lnTo>
                    <a:pt x="8" y="69"/>
                  </a:lnTo>
                  <a:lnTo>
                    <a:pt x="59" y="69"/>
                  </a:lnTo>
                  <a:lnTo>
                    <a:pt x="59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2" name="Freeform 33"/>
            <p:cNvSpPr>
              <a:spLocks noEditPoints="1"/>
            </p:cNvSpPr>
            <p:nvPr userDrawn="1"/>
          </p:nvSpPr>
          <p:spPr bwMode="auto">
            <a:xfrm>
              <a:off x="4722813" y="1050925"/>
              <a:ext cx="34925" cy="52387"/>
            </a:xfrm>
            <a:custGeom>
              <a:avLst/>
              <a:gdLst>
                <a:gd name="T0" fmla="*/ 48 w 66"/>
                <a:gd name="T1" fmla="*/ 0 h 100"/>
                <a:gd name="T2" fmla="*/ 56 w 66"/>
                <a:gd name="T3" fmla="*/ 0 h 100"/>
                <a:gd name="T4" fmla="*/ 42 w 66"/>
                <a:gd name="T5" fmla="*/ 16 h 100"/>
                <a:gd name="T6" fmla="*/ 33 w 66"/>
                <a:gd name="T7" fmla="*/ 16 h 100"/>
                <a:gd name="T8" fmla="*/ 19 w 66"/>
                <a:gd name="T9" fmla="*/ 0 h 100"/>
                <a:gd name="T10" fmla="*/ 26 w 66"/>
                <a:gd name="T11" fmla="*/ 0 h 100"/>
                <a:gd name="T12" fmla="*/ 38 w 66"/>
                <a:gd name="T13" fmla="*/ 12 h 100"/>
                <a:gd name="T14" fmla="*/ 48 w 66"/>
                <a:gd name="T15" fmla="*/ 0 h 100"/>
                <a:gd name="T16" fmla="*/ 0 w 66"/>
                <a:gd name="T17" fmla="*/ 92 h 100"/>
                <a:gd name="T18" fmla="*/ 56 w 66"/>
                <a:gd name="T19" fmla="*/ 31 h 100"/>
                <a:gd name="T20" fmla="*/ 3 w 66"/>
                <a:gd name="T21" fmla="*/ 31 h 100"/>
                <a:gd name="T22" fmla="*/ 3 w 66"/>
                <a:gd name="T23" fmla="*/ 23 h 100"/>
                <a:gd name="T24" fmla="*/ 66 w 66"/>
                <a:gd name="T25" fmla="*/ 23 h 100"/>
                <a:gd name="T26" fmla="*/ 66 w 66"/>
                <a:gd name="T27" fmla="*/ 31 h 100"/>
                <a:gd name="T28" fmla="*/ 9 w 66"/>
                <a:gd name="T29" fmla="*/ 92 h 100"/>
                <a:gd name="T30" fmla="*/ 66 w 66"/>
                <a:gd name="T31" fmla="*/ 92 h 100"/>
                <a:gd name="T32" fmla="*/ 66 w 66"/>
                <a:gd name="T33" fmla="*/ 100 h 100"/>
                <a:gd name="T34" fmla="*/ 0 w 66"/>
                <a:gd name="T35" fmla="*/ 100 h 100"/>
                <a:gd name="T36" fmla="*/ 0 w 66"/>
                <a:gd name="T37" fmla="*/ 9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100">
                  <a:moveTo>
                    <a:pt x="48" y="0"/>
                  </a:moveTo>
                  <a:lnTo>
                    <a:pt x="56" y="0"/>
                  </a:lnTo>
                  <a:lnTo>
                    <a:pt x="42" y="16"/>
                  </a:lnTo>
                  <a:lnTo>
                    <a:pt x="33" y="16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8" y="12"/>
                  </a:lnTo>
                  <a:lnTo>
                    <a:pt x="48" y="0"/>
                  </a:lnTo>
                  <a:close/>
                  <a:moveTo>
                    <a:pt x="0" y="92"/>
                  </a:moveTo>
                  <a:lnTo>
                    <a:pt x="56" y="31"/>
                  </a:lnTo>
                  <a:lnTo>
                    <a:pt x="3" y="31"/>
                  </a:lnTo>
                  <a:lnTo>
                    <a:pt x="3" y="23"/>
                  </a:lnTo>
                  <a:lnTo>
                    <a:pt x="66" y="23"/>
                  </a:lnTo>
                  <a:lnTo>
                    <a:pt x="66" y="31"/>
                  </a:lnTo>
                  <a:lnTo>
                    <a:pt x="9" y="92"/>
                  </a:lnTo>
                  <a:lnTo>
                    <a:pt x="66" y="92"/>
                  </a:lnTo>
                  <a:lnTo>
                    <a:pt x="66" y="100"/>
                  </a:lnTo>
                  <a:lnTo>
                    <a:pt x="0" y="10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3" name="Freeform 34"/>
            <p:cNvSpPr>
              <a:spLocks/>
            </p:cNvSpPr>
            <p:nvPr userDrawn="1"/>
          </p:nvSpPr>
          <p:spPr bwMode="auto">
            <a:xfrm>
              <a:off x="4768850" y="1063625"/>
              <a:ext cx="30163" cy="39687"/>
            </a:xfrm>
            <a:custGeom>
              <a:avLst/>
              <a:gdLst>
                <a:gd name="T0" fmla="*/ 0 w 59"/>
                <a:gd name="T1" fmla="*/ 0 h 77"/>
                <a:gd name="T2" fmla="*/ 59 w 59"/>
                <a:gd name="T3" fmla="*/ 0 h 77"/>
                <a:gd name="T4" fmla="*/ 59 w 59"/>
                <a:gd name="T5" fmla="*/ 8 h 77"/>
                <a:gd name="T6" fmla="*/ 8 w 59"/>
                <a:gd name="T7" fmla="*/ 8 h 77"/>
                <a:gd name="T8" fmla="*/ 8 w 59"/>
                <a:gd name="T9" fmla="*/ 35 h 77"/>
                <a:gd name="T10" fmla="*/ 54 w 59"/>
                <a:gd name="T11" fmla="*/ 35 h 77"/>
                <a:gd name="T12" fmla="*/ 54 w 59"/>
                <a:gd name="T13" fmla="*/ 42 h 77"/>
                <a:gd name="T14" fmla="*/ 8 w 59"/>
                <a:gd name="T15" fmla="*/ 42 h 77"/>
                <a:gd name="T16" fmla="*/ 8 w 59"/>
                <a:gd name="T17" fmla="*/ 69 h 77"/>
                <a:gd name="T18" fmla="*/ 59 w 59"/>
                <a:gd name="T19" fmla="*/ 69 h 77"/>
                <a:gd name="T20" fmla="*/ 59 w 59"/>
                <a:gd name="T21" fmla="*/ 77 h 77"/>
                <a:gd name="T22" fmla="*/ 0 w 59"/>
                <a:gd name="T23" fmla="*/ 77 h 77"/>
                <a:gd name="T24" fmla="*/ 0 w 59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77">
                  <a:moveTo>
                    <a:pt x="0" y="0"/>
                  </a:moveTo>
                  <a:lnTo>
                    <a:pt x="59" y="0"/>
                  </a:lnTo>
                  <a:lnTo>
                    <a:pt x="59" y="8"/>
                  </a:lnTo>
                  <a:lnTo>
                    <a:pt x="8" y="8"/>
                  </a:lnTo>
                  <a:lnTo>
                    <a:pt x="8" y="35"/>
                  </a:lnTo>
                  <a:lnTo>
                    <a:pt x="54" y="35"/>
                  </a:lnTo>
                  <a:lnTo>
                    <a:pt x="54" y="42"/>
                  </a:lnTo>
                  <a:lnTo>
                    <a:pt x="8" y="42"/>
                  </a:lnTo>
                  <a:lnTo>
                    <a:pt x="8" y="69"/>
                  </a:lnTo>
                  <a:lnTo>
                    <a:pt x="59" y="69"/>
                  </a:lnTo>
                  <a:lnTo>
                    <a:pt x="59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4" name="Freeform 35"/>
            <p:cNvSpPr>
              <a:spLocks noEditPoints="1"/>
            </p:cNvSpPr>
            <p:nvPr userDrawn="1"/>
          </p:nvSpPr>
          <p:spPr bwMode="auto">
            <a:xfrm>
              <a:off x="4829175" y="1063625"/>
              <a:ext cx="41275" cy="39687"/>
            </a:xfrm>
            <a:custGeom>
              <a:avLst/>
              <a:gdLst>
                <a:gd name="T0" fmla="*/ 57 w 78"/>
                <a:gd name="T1" fmla="*/ 46 h 77"/>
                <a:gd name="T2" fmla="*/ 39 w 78"/>
                <a:gd name="T3" fmla="*/ 6 h 77"/>
                <a:gd name="T4" fmla="*/ 22 w 78"/>
                <a:gd name="T5" fmla="*/ 46 h 77"/>
                <a:gd name="T6" fmla="*/ 57 w 78"/>
                <a:gd name="T7" fmla="*/ 46 h 77"/>
                <a:gd name="T8" fmla="*/ 35 w 78"/>
                <a:gd name="T9" fmla="*/ 0 h 77"/>
                <a:gd name="T10" fmla="*/ 44 w 78"/>
                <a:gd name="T11" fmla="*/ 0 h 77"/>
                <a:gd name="T12" fmla="*/ 78 w 78"/>
                <a:gd name="T13" fmla="*/ 77 h 77"/>
                <a:gd name="T14" fmla="*/ 71 w 78"/>
                <a:gd name="T15" fmla="*/ 77 h 77"/>
                <a:gd name="T16" fmla="*/ 61 w 78"/>
                <a:gd name="T17" fmla="*/ 54 h 77"/>
                <a:gd name="T18" fmla="*/ 19 w 78"/>
                <a:gd name="T19" fmla="*/ 54 h 77"/>
                <a:gd name="T20" fmla="*/ 8 w 78"/>
                <a:gd name="T21" fmla="*/ 77 h 77"/>
                <a:gd name="T22" fmla="*/ 0 w 78"/>
                <a:gd name="T23" fmla="*/ 77 h 77"/>
                <a:gd name="T24" fmla="*/ 35 w 78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77">
                  <a:moveTo>
                    <a:pt x="57" y="46"/>
                  </a:moveTo>
                  <a:lnTo>
                    <a:pt x="39" y="6"/>
                  </a:lnTo>
                  <a:lnTo>
                    <a:pt x="22" y="46"/>
                  </a:lnTo>
                  <a:lnTo>
                    <a:pt x="57" y="46"/>
                  </a:lnTo>
                  <a:close/>
                  <a:moveTo>
                    <a:pt x="35" y="0"/>
                  </a:moveTo>
                  <a:lnTo>
                    <a:pt x="44" y="0"/>
                  </a:lnTo>
                  <a:lnTo>
                    <a:pt x="78" y="77"/>
                  </a:lnTo>
                  <a:lnTo>
                    <a:pt x="71" y="77"/>
                  </a:lnTo>
                  <a:lnTo>
                    <a:pt x="61" y="54"/>
                  </a:lnTo>
                  <a:lnTo>
                    <a:pt x="19" y="54"/>
                  </a:lnTo>
                  <a:lnTo>
                    <a:pt x="8" y="77"/>
                  </a:lnTo>
                  <a:lnTo>
                    <a:pt x="0" y="77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5" name="Freeform 36"/>
            <p:cNvSpPr>
              <a:spLocks/>
            </p:cNvSpPr>
            <p:nvPr userDrawn="1"/>
          </p:nvSpPr>
          <p:spPr bwMode="auto">
            <a:xfrm>
              <a:off x="4899025" y="1063625"/>
              <a:ext cx="34925" cy="39687"/>
            </a:xfrm>
            <a:custGeom>
              <a:avLst/>
              <a:gdLst>
                <a:gd name="T0" fmla="*/ 28 w 66"/>
                <a:gd name="T1" fmla="*/ 8 h 77"/>
                <a:gd name="T2" fmla="*/ 0 w 66"/>
                <a:gd name="T3" fmla="*/ 8 h 77"/>
                <a:gd name="T4" fmla="*/ 0 w 66"/>
                <a:gd name="T5" fmla="*/ 0 h 77"/>
                <a:gd name="T6" fmla="*/ 66 w 66"/>
                <a:gd name="T7" fmla="*/ 0 h 77"/>
                <a:gd name="T8" fmla="*/ 66 w 66"/>
                <a:gd name="T9" fmla="*/ 8 h 77"/>
                <a:gd name="T10" fmla="*/ 36 w 66"/>
                <a:gd name="T11" fmla="*/ 8 h 77"/>
                <a:gd name="T12" fmla="*/ 36 w 66"/>
                <a:gd name="T13" fmla="*/ 77 h 77"/>
                <a:gd name="T14" fmla="*/ 28 w 66"/>
                <a:gd name="T15" fmla="*/ 77 h 77"/>
                <a:gd name="T16" fmla="*/ 28 w 66"/>
                <a:gd name="T17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77">
                  <a:moveTo>
                    <a:pt x="2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66" y="0"/>
                  </a:lnTo>
                  <a:lnTo>
                    <a:pt x="66" y="8"/>
                  </a:lnTo>
                  <a:lnTo>
                    <a:pt x="36" y="8"/>
                  </a:lnTo>
                  <a:lnTo>
                    <a:pt x="36" y="77"/>
                  </a:lnTo>
                  <a:lnTo>
                    <a:pt x="28" y="77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6" name="Freeform 37"/>
            <p:cNvSpPr>
              <a:spLocks noEditPoints="1"/>
            </p:cNvSpPr>
            <p:nvPr userDrawn="1"/>
          </p:nvSpPr>
          <p:spPr bwMode="auto">
            <a:xfrm>
              <a:off x="4943475" y="1050925"/>
              <a:ext cx="31750" cy="52387"/>
            </a:xfrm>
            <a:custGeom>
              <a:avLst/>
              <a:gdLst>
                <a:gd name="T0" fmla="*/ 41 w 59"/>
                <a:gd name="T1" fmla="*/ 0 h 100"/>
                <a:gd name="T2" fmla="*/ 49 w 59"/>
                <a:gd name="T3" fmla="*/ 0 h 100"/>
                <a:gd name="T4" fmla="*/ 35 w 59"/>
                <a:gd name="T5" fmla="*/ 16 h 100"/>
                <a:gd name="T6" fmla="*/ 26 w 59"/>
                <a:gd name="T7" fmla="*/ 16 h 100"/>
                <a:gd name="T8" fmla="*/ 12 w 59"/>
                <a:gd name="T9" fmla="*/ 0 h 100"/>
                <a:gd name="T10" fmla="*/ 19 w 59"/>
                <a:gd name="T11" fmla="*/ 0 h 100"/>
                <a:gd name="T12" fmla="*/ 30 w 59"/>
                <a:gd name="T13" fmla="*/ 12 h 100"/>
                <a:gd name="T14" fmla="*/ 41 w 59"/>
                <a:gd name="T15" fmla="*/ 0 h 100"/>
                <a:gd name="T16" fmla="*/ 0 w 59"/>
                <a:gd name="T17" fmla="*/ 23 h 100"/>
                <a:gd name="T18" fmla="*/ 59 w 59"/>
                <a:gd name="T19" fmla="*/ 23 h 100"/>
                <a:gd name="T20" fmla="*/ 59 w 59"/>
                <a:gd name="T21" fmla="*/ 31 h 100"/>
                <a:gd name="T22" fmla="*/ 7 w 59"/>
                <a:gd name="T23" fmla="*/ 31 h 100"/>
                <a:gd name="T24" fmla="*/ 7 w 59"/>
                <a:gd name="T25" fmla="*/ 58 h 100"/>
                <a:gd name="T26" fmla="*/ 55 w 59"/>
                <a:gd name="T27" fmla="*/ 58 h 100"/>
                <a:gd name="T28" fmla="*/ 55 w 59"/>
                <a:gd name="T29" fmla="*/ 65 h 100"/>
                <a:gd name="T30" fmla="*/ 7 w 59"/>
                <a:gd name="T31" fmla="*/ 65 h 100"/>
                <a:gd name="T32" fmla="*/ 7 w 59"/>
                <a:gd name="T33" fmla="*/ 92 h 100"/>
                <a:gd name="T34" fmla="*/ 59 w 59"/>
                <a:gd name="T35" fmla="*/ 92 h 100"/>
                <a:gd name="T36" fmla="*/ 59 w 59"/>
                <a:gd name="T37" fmla="*/ 100 h 100"/>
                <a:gd name="T38" fmla="*/ 0 w 59"/>
                <a:gd name="T39" fmla="*/ 100 h 100"/>
                <a:gd name="T40" fmla="*/ 0 w 59"/>
                <a:gd name="T41" fmla="*/ 2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" h="100">
                  <a:moveTo>
                    <a:pt x="41" y="0"/>
                  </a:moveTo>
                  <a:lnTo>
                    <a:pt x="49" y="0"/>
                  </a:lnTo>
                  <a:lnTo>
                    <a:pt x="35" y="16"/>
                  </a:lnTo>
                  <a:lnTo>
                    <a:pt x="26" y="16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30" y="12"/>
                  </a:lnTo>
                  <a:lnTo>
                    <a:pt x="41" y="0"/>
                  </a:lnTo>
                  <a:close/>
                  <a:moveTo>
                    <a:pt x="0" y="23"/>
                  </a:moveTo>
                  <a:lnTo>
                    <a:pt x="59" y="23"/>
                  </a:lnTo>
                  <a:lnTo>
                    <a:pt x="59" y="31"/>
                  </a:lnTo>
                  <a:lnTo>
                    <a:pt x="7" y="31"/>
                  </a:lnTo>
                  <a:lnTo>
                    <a:pt x="7" y="58"/>
                  </a:lnTo>
                  <a:lnTo>
                    <a:pt x="55" y="58"/>
                  </a:lnTo>
                  <a:lnTo>
                    <a:pt x="55" y="65"/>
                  </a:lnTo>
                  <a:lnTo>
                    <a:pt x="7" y="65"/>
                  </a:lnTo>
                  <a:lnTo>
                    <a:pt x="7" y="92"/>
                  </a:lnTo>
                  <a:lnTo>
                    <a:pt x="59" y="92"/>
                  </a:lnTo>
                  <a:lnTo>
                    <a:pt x="59" y="100"/>
                  </a:lnTo>
                  <a:lnTo>
                    <a:pt x="0" y="10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7" name="Freeform 38"/>
            <p:cNvSpPr>
              <a:spLocks/>
            </p:cNvSpPr>
            <p:nvPr userDrawn="1"/>
          </p:nvSpPr>
          <p:spPr bwMode="auto">
            <a:xfrm>
              <a:off x="4986338" y="1063625"/>
              <a:ext cx="30163" cy="39687"/>
            </a:xfrm>
            <a:custGeom>
              <a:avLst/>
              <a:gdLst>
                <a:gd name="T0" fmla="*/ 0 w 56"/>
                <a:gd name="T1" fmla="*/ 0 h 77"/>
                <a:gd name="T2" fmla="*/ 9 w 56"/>
                <a:gd name="T3" fmla="*/ 0 h 77"/>
                <a:gd name="T4" fmla="*/ 9 w 56"/>
                <a:gd name="T5" fmla="*/ 69 h 77"/>
                <a:gd name="T6" fmla="*/ 56 w 56"/>
                <a:gd name="T7" fmla="*/ 69 h 77"/>
                <a:gd name="T8" fmla="*/ 56 w 56"/>
                <a:gd name="T9" fmla="*/ 77 h 77"/>
                <a:gd name="T10" fmla="*/ 0 w 56"/>
                <a:gd name="T11" fmla="*/ 77 h 77"/>
                <a:gd name="T12" fmla="*/ 0 w 56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7">
                  <a:moveTo>
                    <a:pt x="0" y="0"/>
                  </a:moveTo>
                  <a:lnTo>
                    <a:pt x="9" y="0"/>
                  </a:lnTo>
                  <a:lnTo>
                    <a:pt x="9" y="69"/>
                  </a:lnTo>
                  <a:lnTo>
                    <a:pt x="56" y="69"/>
                  </a:lnTo>
                  <a:lnTo>
                    <a:pt x="56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8" name="Freeform 39"/>
            <p:cNvSpPr>
              <a:spLocks noEditPoints="1"/>
            </p:cNvSpPr>
            <p:nvPr userDrawn="1"/>
          </p:nvSpPr>
          <p:spPr bwMode="auto">
            <a:xfrm>
              <a:off x="5021263" y="1062038"/>
              <a:ext cx="41275" cy="42862"/>
            </a:xfrm>
            <a:custGeom>
              <a:avLst/>
              <a:gdLst>
                <a:gd name="T0" fmla="*/ 72 w 80"/>
                <a:gd name="T1" fmla="*/ 33 h 79"/>
                <a:gd name="T2" fmla="*/ 68 w 80"/>
                <a:gd name="T3" fmla="*/ 20 h 79"/>
                <a:gd name="T4" fmla="*/ 59 w 80"/>
                <a:gd name="T5" fmla="*/ 11 h 79"/>
                <a:gd name="T6" fmla="*/ 47 w 80"/>
                <a:gd name="T7" fmla="*/ 7 h 79"/>
                <a:gd name="T8" fmla="*/ 33 w 80"/>
                <a:gd name="T9" fmla="*/ 7 h 79"/>
                <a:gd name="T10" fmla="*/ 21 w 80"/>
                <a:gd name="T11" fmla="*/ 11 h 79"/>
                <a:gd name="T12" fmla="*/ 13 w 80"/>
                <a:gd name="T13" fmla="*/ 20 h 79"/>
                <a:gd name="T14" fmla="*/ 8 w 80"/>
                <a:gd name="T15" fmla="*/ 33 h 79"/>
                <a:gd name="T16" fmla="*/ 8 w 80"/>
                <a:gd name="T17" fmla="*/ 47 h 79"/>
                <a:gd name="T18" fmla="*/ 13 w 80"/>
                <a:gd name="T19" fmla="*/ 59 h 79"/>
                <a:gd name="T20" fmla="*/ 21 w 80"/>
                <a:gd name="T21" fmla="*/ 68 h 79"/>
                <a:gd name="T22" fmla="*/ 33 w 80"/>
                <a:gd name="T23" fmla="*/ 72 h 79"/>
                <a:gd name="T24" fmla="*/ 47 w 80"/>
                <a:gd name="T25" fmla="*/ 72 h 79"/>
                <a:gd name="T26" fmla="*/ 59 w 80"/>
                <a:gd name="T27" fmla="*/ 68 h 79"/>
                <a:gd name="T28" fmla="*/ 68 w 80"/>
                <a:gd name="T29" fmla="*/ 59 h 79"/>
                <a:gd name="T30" fmla="*/ 72 w 80"/>
                <a:gd name="T31" fmla="*/ 47 h 79"/>
                <a:gd name="T32" fmla="*/ 40 w 80"/>
                <a:gd name="T33" fmla="*/ 79 h 79"/>
                <a:gd name="T34" fmla="*/ 23 w 80"/>
                <a:gd name="T35" fmla="*/ 76 h 79"/>
                <a:gd name="T36" fmla="*/ 10 w 80"/>
                <a:gd name="T37" fmla="*/ 69 h 79"/>
                <a:gd name="T38" fmla="*/ 3 w 80"/>
                <a:gd name="T39" fmla="*/ 56 h 79"/>
                <a:gd name="T40" fmla="*/ 0 w 80"/>
                <a:gd name="T41" fmla="*/ 40 h 79"/>
                <a:gd name="T42" fmla="*/ 3 w 80"/>
                <a:gd name="T43" fmla="*/ 23 h 79"/>
                <a:gd name="T44" fmla="*/ 10 w 80"/>
                <a:gd name="T45" fmla="*/ 10 h 79"/>
                <a:gd name="T46" fmla="*/ 23 w 80"/>
                <a:gd name="T47" fmla="*/ 3 h 79"/>
                <a:gd name="T48" fmla="*/ 40 w 80"/>
                <a:gd name="T49" fmla="*/ 0 h 79"/>
                <a:gd name="T50" fmla="*/ 56 w 80"/>
                <a:gd name="T51" fmla="*/ 3 h 79"/>
                <a:gd name="T52" fmla="*/ 69 w 80"/>
                <a:gd name="T53" fmla="*/ 10 h 79"/>
                <a:gd name="T54" fmla="*/ 78 w 80"/>
                <a:gd name="T55" fmla="*/ 23 h 79"/>
                <a:gd name="T56" fmla="*/ 80 w 80"/>
                <a:gd name="T57" fmla="*/ 40 h 79"/>
                <a:gd name="T58" fmla="*/ 78 w 80"/>
                <a:gd name="T59" fmla="*/ 56 h 79"/>
                <a:gd name="T60" fmla="*/ 69 w 80"/>
                <a:gd name="T61" fmla="*/ 69 h 79"/>
                <a:gd name="T62" fmla="*/ 56 w 80"/>
                <a:gd name="T63" fmla="*/ 76 h 79"/>
                <a:gd name="T64" fmla="*/ 40 w 80"/>
                <a:gd name="T6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" h="79">
                  <a:moveTo>
                    <a:pt x="72" y="40"/>
                  </a:moveTo>
                  <a:lnTo>
                    <a:pt x="72" y="33"/>
                  </a:lnTo>
                  <a:lnTo>
                    <a:pt x="70" y="26"/>
                  </a:lnTo>
                  <a:lnTo>
                    <a:pt x="68" y="20"/>
                  </a:lnTo>
                  <a:lnTo>
                    <a:pt x="63" y="16"/>
                  </a:lnTo>
                  <a:lnTo>
                    <a:pt x="59" y="11"/>
                  </a:lnTo>
                  <a:lnTo>
                    <a:pt x="53" y="9"/>
                  </a:lnTo>
                  <a:lnTo>
                    <a:pt x="47" y="7"/>
                  </a:lnTo>
                  <a:lnTo>
                    <a:pt x="40" y="7"/>
                  </a:lnTo>
                  <a:lnTo>
                    <a:pt x="33" y="7"/>
                  </a:lnTo>
                  <a:lnTo>
                    <a:pt x="26" y="9"/>
                  </a:lnTo>
                  <a:lnTo>
                    <a:pt x="21" y="11"/>
                  </a:lnTo>
                  <a:lnTo>
                    <a:pt x="16" y="16"/>
                  </a:lnTo>
                  <a:lnTo>
                    <a:pt x="13" y="20"/>
                  </a:lnTo>
                  <a:lnTo>
                    <a:pt x="10" y="26"/>
                  </a:lnTo>
                  <a:lnTo>
                    <a:pt x="8" y="33"/>
                  </a:lnTo>
                  <a:lnTo>
                    <a:pt x="7" y="40"/>
                  </a:lnTo>
                  <a:lnTo>
                    <a:pt x="8" y="47"/>
                  </a:lnTo>
                  <a:lnTo>
                    <a:pt x="10" y="53"/>
                  </a:lnTo>
                  <a:lnTo>
                    <a:pt x="13" y="59"/>
                  </a:lnTo>
                  <a:lnTo>
                    <a:pt x="16" y="63"/>
                  </a:lnTo>
                  <a:lnTo>
                    <a:pt x="21" y="68"/>
                  </a:lnTo>
                  <a:lnTo>
                    <a:pt x="26" y="70"/>
                  </a:lnTo>
                  <a:lnTo>
                    <a:pt x="33" y="72"/>
                  </a:lnTo>
                  <a:lnTo>
                    <a:pt x="40" y="72"/>
                  </a:lnTo>
                  <a:lnTo>
                    <a:pt x="47" y="72"/>
                  </a:lnTo>
                  <a:lnTo>
                    <a:pt x="53" y="70"/>
                  </a:lnTo>
                  <a:lnTo>
                    <a:pt x="59" y="68"/>
                  </a:lnTo>
                  <a:lnTo>
                    <a:pt x="63" y="63"/>
                  </a:lnTo>
                  <a:lnTo>
                    <a:pt x="68" y="59"/>
                  </a:lnTo>
                  <a:lnTo>
                    <a:pt x="70" y="53"/>
                  </a:lnTo>
                  <a:lnTo>
                    <a:pt x="72" y="47"/>
                  </a:lnTo>
                  <a:lnTo>
                    <a:pt x="72" y="40"/>
                  </a:lnTo>
                  <a:close/>
                  <a:moveTo>
                    <a:pt x="40" y="79"/>
                  </a:moveTo>
                  <a:lnTo>
                    <a:pt x="31" y="79"/>
                  </a:lnTo>
                  <a:lnTo>
                    <a:pt x="23" y="76"/>
                  </a:lnTo>
                  <a:lnTo>
                    <a:pt x="16" y="73"/>
                  </a:lnTo>
                  <a:lnTo>
                    <a:pt x="10" y="69"/>
                  </a:lnTo>
                  <a:lnTo>
                    <a:pt x="6" y="63"/>
                  </a:lnTo>
                  <a:lnTo>
                    <a:pt x="3" y="56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3" y="23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6" y="3"/>
                  </a:lnTo>
                  <a:lnTo>
                    <a:pt x="63" y="6"/>
                  </a:lnTo>
                  <a:lnTo>
                    <a:pt x="69" y="10"/>
                  </a:lnTo>
                  <a:lnTo>
                    <a:pt x="73" y="16"/>
                  </a:lnTo>
                  <a:lnTo>
                    <a:pt x="78" y="23"/>
                  </a:lnTo>
                  <a:lnTo>
                    <a:pt x="79" y="30"/>
                  </a:lnTo>
                  <a:lnTo>
                    <a:pt x="80" y="40"/>
                  </a:lnTo>
                  <a:lnTo>
                    <a:pt x="79" y="49"/>
                  </a:lnTo>
                  <a:lnTo>
                    <a:pt x="78" y="56"/>
                  </a:lnTo>
                  <a:lnTo>
                    <a:pt x="73" y="63"/>
                  </a:lnTo>
                  <a:lnTo>
                    <a:pt x="69" y="69"/>
                  </a:lnTo>
                  <a:lnTo>
                    <a:pt x="63" y="73"/>
                  </a:lnTo>
                  <a:lnTo>
                    <a:pt x="56" y="76"/>
                  </a:lnTo>
                  <a:lnTo>
                    <a:pt x="49" y="79"/>
                  </a:lnTo>
                  <a:lnTo>
                    <a:pt x="40" y="79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49" name="Freeform 40"/>
            <p:cNvSpPr>
              <a:spLocks/>
            </p:cNvSpPr>
            <p:nvPr userDrawn="1"/>
          </p:nvSpPr>
          <p:spPr bwMode="auto">
            <a:xfrm>
              <a:off x="5068888" y="1063625"/>
              <a:ext cx="41275" cy="39687"/>
            </a:xfrm>
            <a:custGeom>
              <a:avLst/>
              <a:gdLst>
                <a:gd name="T0" fmla="*/ 0 w 78"/>
                <a:gd name="T1" fmla="*/ 0 h 77"/>
                <a:gd name="T2" fmla="*/ 9 w 78"/>
                <a:gd name="T3" fmla="*/ 0 h 77"/>
                <a:gd name="T4" fmla="*/ 39 w 78"/>
                <a:gd name="T5" fmla="*/ 69 h 77"/>
                <a:gd name="T6" fmla="*/ 69 w 78"/>
                <a:gd name="T7" fmla="*/ 0 h 77"/>
                <a:gd name="T8" fmla="*/ 78 w 78"/>
                <a:gd name="T9" fmla="*/ 0 h 77"/>
                <a:gd name="T10" fmla="*/ 45 w 78"/>
                <a:gd name="T11" fmla="*/ 77 h 77"/>
                <a:gd name="T12" fmla="*/ 35 w 78"/>
                <a:gd name="T13" fmla="*/ 77 h 77"/>
                <a:gd name="T14" fmla="*/ 0 w 78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77">
                  <a:moveTo>
                    <a:pt x="0" y="0"/>
                  </a:moveTo>
                  <a:lnTo>
                    <a:pt x="9" y="0"/>
                  </a:lnTo>
                  <a:lnTo>
                    <a:pt x="39" y="69"/>
                  </a:lnTo>
                  <a:lnTo>
                    <a:pt x="69" y="0"/>
                  </a:lnTo>
                  <a:lnTo>
                    <a:pt x="78" y="0"/>
                  </a:lnTo>
                  <a:lnTo>
                    <a:pt x="45" y="77"/>
                  </a:lnTo>
                  <a:lnTo>
                    <a:pt x="35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0" name="Freeform 41"/>
            <p:cNvSpPr>
              <a:spLocks noEditPoints="1"/>
            </p:cNvSpPr>
            <p:nvPr userDrawn="1"/>
          </p:nvSpPr>
          <p:spPr bwMode="auto">
            <a:xfrm>
              <a:off x="5116513" y="1050925"/>
              <a:ext cx="38100" cy="52387"/>
            </a:xfrm>
            <a:custGeom>
              <a:avLst/>
              <a:gdLst>
                <a:gd name="T0" fmla="*/ 45 w 73"/>
                <a:gd name="T1" fmla="*/ 0 h 100"/>
                <a:gd name="T2" fmla="*/ 55 w 73"/>
                <a:gd name="T3" fmla="*/ 0 h 100"/>
                <a:gd name="T4" fmla="*/ 42 w 73"/>
                <a:gd name="T5" fmla="*/ 16 h 100"/>
                <a:gd name="T6" fmla="*/ 36 w 73"/>
                <a:gd name="T7" fmla="*/ 16 h 100"/>
                <a:gd name="T8" fmla="*/ 45 w 73"/>
                <a:gd name="T9" fmla="*/ 0 h 100"/>
                <a:gd name="T10" fmla="*/ 33 w 73"/>
                <a:gd name="T11" fmla="*/ 67 h 100"/>
                <a:gd name="T12" fmla="*/ 0 w 73"/>
                <a:gd name="T13" fmla="*/ 23 h 100"/>
                <a:gd name="T14" fmla="*/ 10 w 73"/>
                <a:gd name="T15" fmla="*/ 23 h 100"/>
                <a:gd name="T16" fmla="*/ 37 w 73"/>
                <a:gd name="T17" fmla="*/ 61 h 100"/>
                <a:gd name="T18" fmla="*/ 65 w 73"/>
                <a:gd name="T19" fmla="*/ 23 h 100"/>
                <a:gd name="T20" fmla="*/ 73 w 73"/>
                <a:gd name="T21" fmla="*/ 23 h 100"/>
                <a:gd name="T22" fmla="*/ 40 w 73"/>
                <a:gd name="T23" fmla="*/ 67 h 100"/>
                <a:gd name="T24" fmla="*/ 40 w 73"/>
                <a:gd name="T25" fmla="*/ 100 h 100"/>
                <a:gd name="T26" fmla="*/ 33 w 73"/>
                <a:gd name="T27" fmla="*/ 100 h 100"/>
                <a:gd name="T28" fmla="*/ 33 w 73"/>
                <a:gd name="T2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00">
                  <a:moveTo>
                    <a:pt x="45" y="0"/>
                  </a:moveTo>
                  <a:lnTo>
                    <a:pt x="55" y="0"/>
                  </a:lnTo>
                  <a:lnTo>
                    <a:pt x="42" y="16"/>
                  </a:lnTo>
                  <a:lnTo>
                    <a:pt x="36" y="16"/>
                  </a:lnTo>
                  <a:lnTo>
                    <a:pt x="45" y="0"/>
                  </a:lnTo>
                  <a:close/>
                  <a:moveTo>
                    <a:pt x="33" y="67"/>
                  </a:moveTo>
                  <a:lnTo>
                    <a:pt x="0" y="23"/>
                  </a:lnTo>
                  <a:lnTo>
                    <a:pt x="10" y="23"/>
                  </a:lnTo>
                  <a:lnTo>
                    <a:pt x="37" y="61"/>
                  </a:lnTo>
                  <a:lnTo>
                    <a:pt x="65" y="23"/>
                  </a:lnTo>
                  <a:lnTo>
                    <a:pt x="73" y="23"/>
                  </a:lnTo>
                  <a:lnTo>
                    <a:pt x="40" y="67"/>
                  </a:lnTo>
                  <a:lnTo>
                    <a:pt x="40" y="100"/>
                  </a:lnTo>
                  <a:lnTo>
                    <a:pt x="33" y="100"/>
                  </a:lnTo>
                  <a:lnTo>
                    <a:pt x="33" y="67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1" name="Freeform 42"/>
            <p:cNvSpPr>
              <a:spLocks/>
            </p:cNvSpPr>
            <p:nvPr userDrawn="1"/>
          </p:nvSpPr>
          <p:spPr bwMode="auto">
            <a:xfrm>
              <a:off x="5162550" y="1062038"/>
              <a:ext cx="41275" cy="42862"/>
            </a:xfrm>
            <a:custGeom>
              <a:avLst/>
              <a:gdLst>
                <a:gd name="T0" fmla="*/ 33 w 77"/>
                <a:gd name="T1" fmla="*/ 7 h 79"/>
                <a:gd name="T2" fmla="*/ 21 w 77"/>
                <a:gd name="T3" fmla="*/ 11 h 79"/>
                <a:gd name="T4" fmla="*/ 13 w 77"/>
                <a:gd name="T5" fmla="*/ 20 h 79"/>
                <a:gd name="T6" fmla="*/ 9 w 77"/>
                <a:gd name="T7" fmla="*/ 33 h 79"/>
                <a:gd name="T8" fmla="*/ 9 w 77"/>
                <a:gd name="T9" fmla="*/ 47 h 79"/>
                <a:gd name="T10" fmla="*/ 12 w 77"/>
                <a:gd name="T11" fmla="*/ 59 h 79"/>
                <a:gd name="T12" fmla="*/ 21 w 77"/>
                <a:gd name="T13" fmla="*/ 68 h 79"/>
                <a:gd name="T14" fmla="*/ 32 w 77"/>
                <a:gd name="T15" fmla="*/ 72 h 79"/>
                <a:gd name="T16" fmla="*/ 44 w 77"/>
                <a:gd name="T17" fmla="*/ 72 h 79"/>
                <a:gd name="T18" fmla="*/ 54 w 77"/>
                <a:gd name="T19" fmla="*/ 69 h 79"/>
                <a:gd name="T20" fmla="*/ 62 w 77"/>
                <a:gd name="T21" fmla="*/ 63 h 79"/>
                <a:gd name="T22" fmla="*/ 67 w 77"/>
                <a:gd name="T23" fmla="*/ 55 h 79"/>
                <a:gd name="T24" fmla="*/ 77 w 77"/>
                <a:gd name="T25" fmla="*/ 49 h 79"/>
                <a:gd name="T26" fmla="*/ 72 w 77"/>
                <a:gd name="T27" fmla="*/ 62 h 79"/>
                <a:gd name="T28" fmla="*/ 64 w 77"/>
                <a:gd name="T29" fmla="*/ 72 h 79"/>
                <a:gd name="T30" fmla="*/ 52 w 77"/>
                <a:gd name="T31" fmla="*/ 78 h 79"/>
                <a:gd name="T32" fmla="*/ 39 w 77"/>
                <a:gd name="T33" fmla="*/ 79 h 79"/>
                <a:gd name="T34" fmla="*/ 23 w 77"/>
                <a:gd name="T35" fmla="*/ 76 h 79"/>
                <a:gd name="T36" fmla="*/ 10 w 77"/>
                <a:gd name="T37" fmla="*/ 69 h 79"/>
                <a:gd name="T38" fmla="*/ 3 w 77"/>
                <a:gd name="T39" fmla="*/ 56 h 79"/>
                <a:gd name="T40" fmla="*/ 0 w 77"/>
                <a:gd name="T41" fmla="*/ 40 h 79"/>
                <a:gd name="T42" fmla="*/ 3 w 77"/>
                <a:gd name="T43" fmla="*/ 23 h 79"/>
                <a:gd name="T44" fmla="*/ 10 w 77"/>
                <a:gd name="T45" fmla="*/ 10 h 79"/>
                <a:gd name="T46" fmla="*/ 23 w 77"/>
                <a:gd name="T47" fmla="*/ 3 h 79"/>
                <a:gd name="T48" fmla="*/ 41 w 77"/>
                <a:gd name="T49" fmla="*/ 0 h 79"/>
                <a:gd name="T50" fmla="*/ 54 w 77"/>
                <a:gd name="T51" fmla="*/ 1 h 79"/>
                <a:gd name="T52" fmla="*/ 64 w 77"/>
                <a:gd name="T53" fmla="*/ 7 h 79"/>
                <a:gd name="T54" fmla="*/ 72 w 77"/>
                <a:gd name="T55" fmla="*/ 16 h 79"/>
                <a:gd name="T56" fmla="*/ 75 w 77"/>
                <a:gd name="T57" fmla="*/ 26 h 79"/>
                <a:gd name="T58" fmla="*/ 67 w 77"/>
                <a:gd name="T59" fmla="*/ 21 h 79"/>
                <a:gd name="T60" fmla="*/ 61 w 77"/>
                <a:gd name="T61" fmla="*/ 14 h 79"/>
                <a:gd name="T62" fmla="*/ 55 w 77"/>
                <a:gd name="T63" fmla="*/ 10 h 79"/>
                <a:gd name="T64" fmla="*/ 45 w 77"/>
                <a:gd name="T65" fmla="*/ 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" h="79">
                  <a:moveTo>
                    <a:pt x="39" y="7"/>
                  </a:moveTo>
                  <a:lnTo>
                    <a:pt x="33" y="7"/>
                  </a:lnTo>
                  <a:lnTo>
                    <a:pt x="26" y="9"/>
                  </a:lnTo>
                  <a:lnTo>
                    <a:pt x="21" y="11"/>
                  </a:lnTo>
                  <a:lnTo>
                    <a:pt x="16" y="16"/>
                  </a:lnTo>
                  <a:lnTo>
                    <a:pt x="13" y="20"/>
                  </a:lnTo>
                  <a:lnTo>
                    <a:pt x="10" y="26"/>
                  </a:lnTo>
                  <a:lnTo>
                    <a:pt x="9" y="33"/>
                  </a:lnTo>
                  <a:lnTo>
                    <a:pt x="8" y="40"/>
                  </a:lnTo>
                  <a:lnTo>
                    <a:pt x="9" y="47"/>
                  </a:lnTo>
                  <a:lnTo>
                    <a:pt x="10" y="53"/>
                  </a:lnTo>
                  <a:lnTo>
                    <a:pt x="12" y="59"/>
                  </a:lnTo>
                  <a:lnTo>
                    <a:pt x="16" y="63"/>
                  </a:lnTo>
                  <a:lnTo>
                    <a:pt x="21" y="68"/>
                  </a:lnTo>
                  <a:lnTo>
                    <a:pt x="26" y="70"/>
                  </a:lnTo>
                  <a:lnTo>
                    <a:pt x="32" y="72"/>
                  </a:lnTo>
                  <a:lnTo>
                    <a:pt x="38" y="72"/>
                  </a:lnTo>
                  <a:lnTo>
                    <a:pt x="44" y="72"/>
                  </a:lnTo>
                  <a:lnTo>
                    <a:pt x="49" y="70"/>
                  </a:lnTo>
                  <a:lnTo>
                    <a:pt x="54" y="69"/>
                  </a:lnTo>
                  <a:lnTo>
                    <a:pt x="58" y="66"/>
                  </a:lnTo>
                  <a:lnTo>
                    <a:pt x="62" y="63"/>
                  </a:lnTo>
                  <a:lnTo>
                    <a:pt x="65" y="59"/>
                  </a:lnTo>
                  <a:lnTo>
                    <a:pt x="67" y="55"/>
                  </a:lnTo>
                  <a:lnTo>
                    <a:pt x="68" y="49"/>
                  </a:lnTo>
                  <a:lnTo>
                    <a:pt x="77" y="49"/>
                  </a:lnTo>
                  <a:lnTo>
                    <a:pt x="75" y="56"/>
                  </a:lnTo>
                  <a:lnTo>
                    <a:pt x="72" y="62"/>
                  </a:lnTo>
                  <a:lnTo>
                    <a:pt x="68" y="68"/>
                  </a:lnTo>
                  <a:lnTo>
                    <a:pt x="64" y="72"/>
                  </a:lnTo>
                  <a:lnTo>
                    <a:pt x="58" y="75"/>
                  </a:lnTo>
                  <a:lnTo>
                    <a:pt x="52" y="78"/>
                  </a:lnTo>
                  <a:lnTo>
                    <a:pt x="46" y="79"/>
                  </a:lnTo>
                  <a:lnTo>
                    <a:pt x="39" y="79"/>
                  </a:lnTo>
                  <a:lnTo>
                    <a:pt x="31" y="79"/>
                  </a:lnTo>
                  <a:lnTo>
                    <a:pt x="23" y="76"/>
                  </a:lnTo>
                  <a:lnTo>
                    <a:pt x="16" y="73"/>
                  </a:lnTo>
                  <a:lnTo>
                    <a:pt x="10" y="69"/>
                  </a:lnTo>
                  <a:lnTo>
                    <a:pt x="6" y="63"/>
                  </a:lnTo>
                  <a:lnTo>
                    <a:pt x="3" y="56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3" y="23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54" y="1"/>
                  </a:lnTo>
                  <a:lnTo>
                    <a:pt x="59" y="4"/>
                  </a:lnTo>
                  <a:lnTo>
                    <a:pt x="64" y="7"/>
                  </a:lnTo>
                  <a:lnTo>
                    <a:pt x="68" y="10"/>
                  </a:lnTo>
                  <a:lnTo>
                    <a:pt x="72" y="16"/>
                  </a:lnTo>
                  <a:lnTo>
                    <a:pt x="74" y="20"/>
                  </a:lnTo>
                  <a:lnTo>
                    <a:pt x="75" y="26"/>
                  </a:lnTo>
                  <a:lnTo>
                    <a:pt x="68" y="26"/>
                  </a:lnTo>
                  <a:lnTo>
                    <a:pt x="67" y="21"/>
                  </a:lnTo>
                  <a:lnTo>
                    <a:pt x="64" y="19"/>
                  </a:lnTo>
                  <a:lnTo>
                    <a:pt x="61" y="14"/>
                  </a:lnTo>
                  <a:lnTo>
                    <a:pt x="58" y="11"/>
                  </a:lnTo>
                  <a:lnTo>
                    <a:pt x="55" y="10"/>
                  </a:lnTo>
                  <a:lnTo>
                    <a:pt x="51" y="9"/>
                  </a:lnTo>
                  <a:lnTo>
                    <a:pt x="45" y="7"/>
                  </a:lnTo>
                  <a:lnTo>
                    <a:pt x="39" y="7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2" name="Freeform 43"/>
            <p:cNvSpPr>
              <a:spLocks/>
            </p:cNvSpPr>
            <p:nvPr userDrawn="1"/>
          </p:nvSpPr>
          <p:spPr bwMode="auto">
            <a:xfrm>
              <a:off x="5214938" y="1063625"/>
              <a:ext cx="34925" cy="39687"/>
            </a:xfrm>
            <a:custGeom>
              <a:avLst/>
              <a:gdLst>
                <a:gd name="T0" fmla="*/ 0 w 65"/>
                <a:gd name="T1" fmla="*/ 0 h 77"/>
                <a:gd name="T2" fmla="*/ 8 w 65"/>
                <a:gd name="T3" fmla="*/ 0 h 77"/>
                <a:gd name="T4" fmla="*/ 8 w 65"/>
                <a:gd name="T5" fmla="*/ 32 h 77"/>
                <a:gd name="T6" fmla="*/ 57 w 65"/>
                <a:gd name="T7" fmla="*/ 32 h 77"/>
                <a:gd name="T8" fmla="*/ 57 w 65"/>
                <a:gd name="T9" fmla="*/ 0 h 77"/>
                <a:gd name="T10" fmla="*/ 65 w 65"/>
                <a:gd name="T11" fmla="*/ 0 h 77"/>
                <a:gd name="T12" fmla="*/ 65 w 65"/>
                <a:gd name="T13" fmla="*/ 77 h 77"/>
                <a:gd name="T14" fmla="*/ 57 w 65"/>
                <a:gd name="T15" fmla="*/ 77 h 77"/>
                <a:gd name="T16" fmla="*/ 57 w 65"/>
                <a:gd name="T17" fmla="*/ 39 h 77"/>
                <a:gd name="T18" fmla="*/ 8 w 65"/>
                <a:gd name="T19" fmla="*/ 39 h 77"/>
                <a:gd name="T20" fmla="*/ 8 w 65"/>
                <a:gd name="T21" fmla="*/ 77 h 77"/>
                <a:gd name="T22" fmla="*/ 0 w 65"/>
                <a:gd name="T23" fmla="*/ 77 h 77"/>
                <a:gd name="T24" fmla="*/ 0 w 65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7">
                  <a:moveTo>
                    <a:pt x="0" y="0"/>
                  </a:moveTo>
                  <a:lnTo>
                    <a:pt x="8" y="0"/>
                  </a:lnTo>
                  <a:lnTo>
                    <a:pt x="8" y="32"/>
                  </a:lnTo>
                  <a:lnTo>
                    <a:pt x="57" y="32"/>
                  </a:lnTo>
                  <a:lnTo>
                    <a:pt x="57" y="0"/>
                  </a:lnTo>
                  <a:lnTo>
                    <a:pt x="65" y="0"/>
                  </a:lnTo>
                  <a:lnTo>
                    <a:pt x="65" y="77"/>
                  </a:lnTo>
                  <a:lnTo>
                    <a:pt x="57" y="77"/>
                  </a:lnTo>
                  <a:lnTo>
                    <a:pt x="57" y="39"/>
                  </a:lnTo>
                  <a:lnTo>
                    <a:pt x="8" y="39"/>
                  </a:lnTo>
                  <a:lnTo>
                    <a:pt x="8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3" name="Freeform 44"/>
            <p:cNvSpPr>
              <a:spLocks noEditPoints="1"/>
            </p:cNvSpPr>
            <p:nvPr userDrawn="1"/>
          </p:nvSpPr>
          <p:spPr bwMode="auto">
            <a:xfrm>
              <a:off x="5260975" y="1062038"/>
              <a:ext cx="42863" cy="42862"/>
            </a:xfrm>
            <a:custGeom>
              <a:avLst/>
              <a:gdLst>
                <a:gd name="T0" fmla="*/ 72 w 81"/>
                <a:gd name="T1" fmla="*/ 33 h 79"/>
                <a:gd name="T2" fmla="*/ 68 w 81"/>
                <a:gd name="T3" fmla="*/ 20 h 79"/>
                <a:gd name="T4" fmla="*/ 59 w 81"/>
                <a:gd name="T5" fmla="*/ 11 h 79"/>
                <a:gd name="T6" fmla="*/ 47 w 81"/>
                <a:gd name="T7" fmla="*/ 7 h 79"/>
                <a:gd name="T8" fmla="*/ 33 w 81"/>
                <a:gd name="T9" fmla="*/ 7 h 79"/>
                <a:gd name="T10" fmla="*/ 22 w 81"/>
                <a:gd name="T11" fmla="*/ 11 h 79"/>
                <a:gd name="T12" fmla="*/ 13 w 81"/>
                <a:gd name="T13" fmla="*/ 20 h 79"/>
                <a:gd name="T14" fmla="*/ 9 w 81"/>
                <a:gd name="T15" fmla="*/ 33 h 79"/>
                <a:gd name="T16" fmla="*/ 9 w 81"/>
                <a:gd name="T17" fmla="*/ 47 h 79"/>
                <a:gd name="T18" fmla="*/ 13 w 81"/>
                <a:gd name="T19" fmla="*/ 59 h 79"/>
                <a:gd name="T20" fmla="*/ 22 w 81"/>
                <a:gd name="T21" fmla="*/ 68 h 79"/>
                <a:gd name="T22" fmla="*/ 33 w 81"/>
                <a:gd name="T23" fmla="*/ 72 h 79"/>
                <a:gd name="T24" fmla="*/ 47 w 81"/>
                <a:gd name="T25" fmla="*/ 72 h 79"/>
                <a:gd name="T26" fmla="*/ 59 w 81"/>
                <a:gd name="T27" fmla="*/ 68 h 79"/>
                <a:gd name="T28" fmla="*/ 68 w 81"/>
                <a:gd name="T29" fmla="*/ 59 h 79"/>
                <a:gd name="T30" fmla="*/ 72 w 81"/>
                <a:gd name="T31" fmla="*/ 47 h 79"/>
                <a:gd name="T32" fmla="*/ 40 w 81"/>
                <a:gd name="T33" fmla="*/ 79 h 79"/>
                <a:gd name="T34" fmla="*/ 24 w 81"/>
                <a:gd name="T35" fmla="*/ 76 h 79"/>
                <a:gd name="T36" fmla="*/ 11 w 81"/>
                <a:gd name="T37" fmla="*/ 69 h 79"/>
                <a:gd name="T38" fmla="*/ 3 w 81"/>
                <a:gd name="T39" fmla="*/ 56 h 79"/>
                <a:gd name="T40" fmla="*/ 0 w 81"/>
                <a:gd name="T41" fmla="*/ 40 h 79"/>
                <a:gd name="T42" fmla="*/ 3 w 81"/>
                <a:gd name="T43" fmla="*/ 23 h 79"/>
                <a:gd name="T44" fmla="*/ 11 w 81"/>
                <a:gd name="T45" fmla="*/ 10 h 79"/>
                <a:gd name="T46" fmla="*/ 24 w 81"/>
                <a:gd name="T47" fmla="*/ 3 h 79"/>
                <a:gd name="T48" fmla="*/ 40 w 81"/>
                <a:gd name="T49" fmla="*/ 0 h 79"/>
                <a:gd name="T50" fmla="*/ 58 w 81"/>
                <a:gd name="T51" fmla="*/ 3 h 79"/>
                <a:gd name="T52" fmla="*/ 71 w 81"/>
                <a:gd name="T53" fmla="*/ 10 h 79"/>
                <a:gd name="T54" fmla="*/ 78 w 81"/>
                <a:gd name="T55" fmla="*/ 23 h 79"/>
                <a:gd name="T56" fmla="*/ 81 w 81"/>
                <a:gd name="T57" fmla="*/ 40 h 79"/>
                <a:gd name="T58" fmla="*/ 78 w 81"/>
                <a:gd name="T59" fmla="*/ 56 h 79"/>
                <a:gd name="T60" fmla="*/ 71 w 81"/>
                <a:gd name="T61" fmla="*/ 69 h 79"/>
                <a:gd name="T62" fmla="*/ 58 w 81"/>
                <a:gd name="T63" fmla="*/ 76 h 79"/>
                <a:gd name="T64" fmla="*/ 40 w 81"/>
                <a:gd name="T6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" h="79">
                  <a:moveTo>
                    <a:pt x="73" y="40"/>
                  </a:moveTo>
                  <a:lnTo>
                    <a:pt x="72" y="33"/>
                  </a:lnTo>
                  <a:lnTo>
                    <a:pt x="71" y="26"/>
                  </a:lnTo>
                  <a:lnTo>
                    <a:pt x="68" y="20"/>
                  </a:lnTo>
                  <a:lnTo>
                    <a:pt x="65" y="16"/>
                  </a:lnTo>
                  <a:lnTo>
                    <a:pt x="59" y="11"/>
                  </a:lnTo>
                  <a:lnTo>
                    <a:pt x="55" y="9"/>
                  </a:lnTo>
                  <a:lnTo>
                    <a:pt x="47" y="7"/>
                  </a:lnTo>
                  <a:lnTo>
                    <a:pt x="40" y="7"/>
                  </a:lnTo>
                  <a:lnTo>
                    <a:pt x="33" y="7"/>
                  </a:lnTo>
                  <a:lnTo>
                    <a:pt x="27" y="9"/>
                  </a:lnTo>
                  <a:lnTo>
                    <a:pt x="22" y="11"/>
                  </a:lnTo>
                  <a:lnTo>
                    <a:pt x="17" y="16"/>
                  </a:lnTo>
                  <a:lnTo>
                    <a:pt x="13" y="20"/>
                  </a:lnTo>
                  <a:lnTo>
                    <a:pt x="10" y="26"/>
                  </a:lnTo>
                  <a:lnTo>
                    <a:pt x="9" y="33"/>
                  </a:lnTo>
                  <a:lnTo>
                    <a:pt x="9" y="40"/>
                  </a:lnTo>
                  <a:lnTo>
                    <a:pt x="9" y="47"/>
                  </a:lnTo>
                  <a:lnTo>
                    <a:pt x="10" y="53"/>
                  </a:lnTo>
                  <a:lnTo>
                    <a:pt x="13" y="59"/>
                  </a:lnTo>
                  <a:lnTo>
                    <a:pt x="17" y="63"/>
                  </a:lnTo>
                  <a:lnTo>
                    <a:pt x="22" y="68"/>
                  </a:lnTo>
                  <a:lnTo>
                    <a:pt x="27" y="70"/>
                  </a:lnTo>
                  <a:lnTo>
                    <a:pt x="33" y="72"/>
                  </a:lnTo>
                  <a:lnTo>
                    <a:pt x="40" y="72"/>
                  </a:lnTo>
                  <a:lnTo>
                    <a:pt x="47" y="72"/>
                  </a:lnTo>
                  <a:lnTo>
                    <a:pt x="55" y="70"/>
                  </a:lnTo>
                  <a:lnTo>
                    <a:pt x="59" y="68"/>
                  </a:lnTo>
                  <a:lnTo>
                    <a:pt x="65" y="63"/>
                  </a:lnTo>
                  <a:lnTo>
                    <a:pt x="68" y="59"/>
                  </a:lnTo>
                  <a:lnTo>
                    <a:pt x="71" y="53"/>
                  </a:lnTo>
                  <a:lnTo>
                    <a:pt x="72" y="47"/>
                  </a:lnTo>
                  <a:lnTo>
                    <a:pt x="73" y="40"/>
                  </a:lnTo>
                  <a:close/>
                  <a:moveTo>
                    <a:pt x="40" y="79"/>
                  </a:moveTo>
                  <a:lnTo>
                    <a:pt x="32" y="79"/>
                  </a:lnTo>
                  <a:lnTo>
                    <a:pt x="24" y="76"/>
                  </a:lnTo>
                  <a:lnTo>
                    <a:pt x="17" y="73"/>
                  </a:lnTo>
                  <a:lnTo>
                    <a:pt x="11" y="69"/>
                  </a:lnTo>
                  <a:lnTo>
                    <a:pt x="7" y="63"/>
                  </a:lnTo>
                  <a:lnTo>
                    <a:pt x="3" y="56"/>
                  </a:lnTo>
                  <a:lnTo>
                    <a:pt x="1" y="49"/>
                  </a:lnTo>
                  <a:lnTo>
                    <a:pt x="0" y="40"/>
                  </a:lnTo>
                  <a:lnTo>
                    <a:pt x="1" y="30"/>
                  </a:lnTo>
                  <a:lnTo>
                    <a:pt x="3" y="23"/>
                  </a:lnTo>
                  <a:lnTo>
                    <a:pt x="7" y="16"/>
                  </a:lnTo>
                  <a:lnTo>
                    <a:pt x="11" y="10"/>
                  </a:lnTo>
                  <a:lnTo>
                    <a:pt x="17" y="6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8" y="3"/>
                  </a:lnTo>
                  <a:lnTo>
                    <a:pt x="65" y="6"/>
                  </a:lnTo>
                  <a:lnTo>
                    <a:pt x="71" y="10"/>
                  </a:lnTo>
                  <a:lnTo>
                    <a:pt x="75" y="16"/>
                  </a:lnTo>
                  <a:lnTo>
                    <a:pt x="78" y="23"/>
                  </a:lnTo>
                  <a:lnTo>
                    <a:pt x="81" y="30"/>
                  </a:lnTo>
                  <a:lnTo>
                    <a:pt x="81" y="40"/>
                  </a:lnTo>
                  <a:lnTo>
                    <a:pt x="81" y="49"/>
                  </a:lnTo>
                  <a:lnTo>
                    <a:pt x="78" y="56"/>
                  </a:lnTo>
                  <a:lnTo>
                    <a:pt x="75" y="63"/>
                  </a:lnTo>
                  <a:lnTo>
                    <a:pt x="71" y="69"/>
                  </a:lnTo>
                  <a:lnTo>
                    <a:pt x="65" y="73"/>
                  </a:lnTo>
                  <a:lnTo>
                    <a:pt x="58" y="76"/>
                  </a:lnTo>
                  <a:lnTo>
                    <a:pt x="49" y="79"/>
                  </a:lnTo>
                  <a:lnTo>
                    <a:pt x="40" y="79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4" name="Freeform 45"/>
            <p:cNvSpPr>
              <a:spLocks/>
            </p:cNvSpPr>
            <p:nvPr userDrawn="1"/>
          </p:nvSpPr>
          <p:spPr bwMode="auto">
            <a:xfrm>
              <a:off x="5310188" y="1063625"/>
              <a:ext cx="41275" cy="39687"/>
            </a:xfrm>
            <a:custGeom>
              <a:avLst/>
              <a:gdLst>
                <a:gd name="T0" fmla="*/ 0 w 77"/>
                <a:gd name="T1" fmla="*/ 0 h 77"/>
                <a:gd name="T2" fmla="*/ 7 w 77"/>
                <a:gd name="T3" fmla="*/ 0 h 77"/>
                <a:gd name="T4" fmla="*/ 39 w 77"/>
                <a:gd name="T5" fmla="*/ 69 h 77"/>
                <a:gd name="T6" fmla="*/ 69 w 77"/>
                <a:gd name="T7" fmla="*/ 0 h 77"/>
                <a:gd name="T8" fmla="*/ 77 w 77"/>
                <a:gd name="T9" fmla="*/ 0 h 77"/>
                <a:gd name="T10" fmla="*/ 43 w 77"/>
                <a:gd name="T11" fmla="*/ 77 h 77"/>
                <a:gd name="T12" fmla="*/ 33 w 77"/>
                <a:gd name="T13" fmla="*/ 77 h 77"/>
                <a:gd name="T14" fmla="*/ 0 w 7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77">
                  <a:moveTo>
                    <a:pt x="0" y="0"/>
                  </a:moveTo>
                  <a:lnTo>
                    <a:pt x="7" y="0"/>
                  </a:lnTo>
                  <a:lnTo>
                    <a:pt x="39" y="69"/>
                  </a:lnTo>
                  <a:lnTo>
                    <a:pt x="69" y="0"/>
                  </a:lnTo>
                  <a:lnTo>
                    <a:pt x="77" y="0"/>
                  </a:lnTo>
                  <a:lnTo>
                    <a:pt x="43" y="77"/>
                  </a:lnTo>
                  <a:lnTo>
                    <a:pt x="33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5" name="Freeform 46"/>
            <p:cNvSpPr>
              <a:spLocks/>
            </p:cNvSpPr>
            <p:nvPr userDrawn="1"/>
          </p:nvSpPr>
          <p:spPr bwMode="auto">
            <a:xfrm>
              <a:off x="5357813" y="1063625"/>
              <a:ext cx="38100" cy="39687"/>
            </a:xfrm>
            <a:custGeom>
              <a:avLst/>
              <a:gdLst>
                <a:gd name="T0" fmla="*/ 33 w 73"/>
                <a:gd name="T1" fmla="*/ 44 h 77"/>
                <a:gd name="T2" fmla="*/ 0 w 73"/>
                <a:gd name="T3" fmla="*/ 0 h 77"/>
                <a:gd name="T4" fmla="*/ 10 w 73"/>
                <a:gd name="T5" fmla="*/ 0 h 77"/>
                <a:gd name="T6" fmla="*/ 36 w 73"/>
                <a:gd name="T7" fmla="*/ 38 h 77"/>
                <a:gd name="T8" fmla="*/ 63 w 73"/>
                <a:gd name="T9" fmla="*/ 0 h 77"/>
                <a:gd name="T10" fmla="*/ 73 w 73"/>
                <a:gd name="T11" fmla="*/ 0 h 77"/>
                <a:gd name="T12" fmla="*/ 40 w 73"/>
                <a:gd name="T13" fmla="*/ 44 h 77"/>
                <a:gd name="T14" fmla="*/ 40 w 73"/>
                <a:gd name="T15" fmla="*/ 77 h 77"/>
                <a:gd name="T16" fmla="*/ 33 w 73"/>
                <a:gd name="T17" fmla="*/ 77 h 77"/>
                <a:gd name="T18" fmla="*/ 33 w 73"/>
                <a:gd name="T19" fmla="*/ 4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77">
                  <a:moveTo>
                    <a:pt x="33" y="44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36" y="38"/>
                  </a:lnTo>
                  <a:lnTo>
                    <a:pt x="63" y="0"/>
                  </a:lnTo>
                  <a:lnTo>
                    <a:pt x="73" y="0"/>
                  </a:lnTo>
                  <a:lnTo>
                    <a:pt x="40" y="44"/>
                  </a:lnTo>
                  <a:lnTo>
                    <a:pt x="40" y="77"/>
                  </a:lnTo>
                  <a:lnTo>
                    <a:pt x="33" y="77"/>
                  </a:lnTo>
                  <a:lnTo>
                    <a:pt x="33" y="44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6" name="Rectangle 47"/>
            <p:cNvSpPr>
              <a:spLocks noChangeArrowheads="1"/>
            </p:cNvSpPr>
            <p:nvPr userDrawn="1"/>
          </p:nvSpPr>
          <p:spPr bwMode="auto">
            <a:xfrm>
              <a:off x="1017588" y="590550"/>
              <a:ext cx="827088" cy="550862"/>
            </a:xfrm>
            <a:prstGeom prst="rect">
              <a:avLst/>
            </a:prstGeom>
            <a:solidFill>
              <a:srgbClr val="2647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7" name="Freeform 48"/>
            <p:cNvSpPr>
              <a:spLocks/>
            </p:cNvSpPr>
            <p:nvPr userDrawn="1"/>
          </p:nvSpPr>
          <p:spPr bwMode="auto">
            <a:xfrm>
              <a:off x="1403350" y="655638"/>
              <a:ext cx="55563" cy="55562"/>
            </a:xfrm>
            <a:custGeom>
              <a:avLst/>
              <a:gdLst>
                <a:gd name="T0" fmla="*/ 20 w 107"/>
                <a:gd name="T1" fmla="*/ 103 h 103"/>
                <a:gd name="T2" fmla="*/ 54 w 107"/>
                <a:gd name="T3" fmla="*/ 78 h 103"/>
                <a:gd name="T4" fmla="*/ 87 w 107"/>
                <a:gd name="T5" fmla="*/ 103 h 103"/>
                <a:gd name="T6" fmla="*/ 74 w 107"/>
                <a:gd name="T7" fmla="*/ 64 h 103"/>
                <a:gd name="T8" fmla="*/ 107 w 107"/>
                <a:gd name="T9" fmla="*/ 39 h 103"/>
                <a:gd name="T10" fmla="*/ 67 w 107"/>
                <a:gd name="T11" fmla="*/ 39 h 103"/>
                <a:gd name="T12" fmla="*/ 54 w 107"/>
                <a:gd name="T13" fmla="*/ 0 h 103"/>
                <a:gd name="T14" fmla="*/ 41 w 107"/>
                <a:gd name="T15" fmla="*/ 39 h 103"/>
                <a:gd name="T16" fmla="*/ 0 w 107"/>
                <a:gd name="T17" fmla="*/ 39 h 103"/>
                <a:gd name="T18" fmla="*/ 33 w 107"/>
                <a:gd name="T19" fmla="*/ 64 h 103"/>
                <a:gd name="T20" fmla="*/ 20 w 107"/>
                <a:gd name="T2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3">
                  <a:moveTo>
                    <a:pt x="20" y="103"/>
                  </a:moveTo>
                  <a:lnTo>
                    <a:pt x="54" y="78"/>
                  </a:lnTo>
                  <a:lnTo>
                    <a:pt x="87" y="103"/>
                  </a:lnTo>
                  <a:lnTo>
                    <a:pt x="74" y="64"/>
                  </a:lnTo>
                  <a:lnTo>
                    <a:pt x="107" y="39"/>
                  </a:lnTo>
                  <a:lnTo>
                    <a:pt x="67" y="39"/>
                  </a:lnTo>
                  <a:lnTo>
                    <a:pt x="54" y="0"/>
                  </a:lnTo>
                  <a:lnTo>
                    <a:pt x="41" y="39"/>
                  </a:lnTo>
                  <a:lnTo>
                    <a:pt x="0" y="39"/>
                  </a:lnTo>
                  <a:lnTo>
                    <a:pt x="33" y="64"/>
                  </a:lnTo>
                  <a:lnTo>
                    <a:pt x="20" y="103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8" name="Freeform 49"/>
            <p:cNvSpPr>
              <a:spLocks/>
            </p:cNvSpPr>
            <p:nvPr userDrawn="1"/>
          </p:nvSpPr>
          <p:spPr bwMode="auto">
            <a:xfrm>
              <a:off x="1312863" y="679450"/>
              <a:ext cx="57150" cy="55562"/>
            </a:xfrm>
            <a:custGeom>
              <a:avLst/>
              <a:gdLst>
                <a:gd name="T0" fmla="*/ 20 w 108"/>
                <a:gd name="T1" fmla="*/ 104 h 104"/>
                <a:gd name="T2" fmla="*/ 53 w 108"/>
                <a:gd name="T3" fmla="*/ 79 h 104"/>
                <a:gd name="T4" fmla="*/ 86 w 108"/>
                <a:gd name="T5" fmla="*/ 104 h 104"/>
                <a:gd name="T6" fmla="*/ 75 w 108"/>
                <a:gd name="T7" fmla="*/ 63 h 104"/>
                <a:gd name="T8" fmla="*/ 108 w 108"/>
                <a:gd name="T9" fmla="*/ 40 h 104"/>
                <a:gd name="T10" fmla="*/ 66 w 108"/>
                <a:gd name="T11" fmla="*/ 40 h 104"/>
                <a:gd name="T12" fmla="*/ 53 w 108"/>
                <a:gd name="T13" fmla="*/ 0 h 104"/>
                <a:gd name="T14" fmla="*/ 42 w 108"/>
                <a:gd name="T15" fmla="*/ 40 h 104"/>
                <a:gd name="T16" fmla="*/ 0 w 108"/>
                <a:gd name="T17" fmla="*/ 40 h 104"/>
                <a:gd name="T18" fmla="*/ 33 w 108"/>
                <a:gd name="T19" fmla="*/ 63 h 104"/>
                <a:gd name="T20" fmla="*/ 20 w 108"/>
                <a:gd name="T2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4">
                  <a:moveTo>
                    <a:pt x="20" y="104"/>
                  </a:moveTo>
                  <a:lnTo>
                    <a:pt x="53" y="79"/>
                  </a:lnTo>
                  <a:lnTo>
                    <a:pt x="86" y="104"/>
                  </a:lnTo>
                  <a:lnTo>
                    <a:pt x="75" y="63"/>
                  </a:lnTo>
                  <a:lnTo>
                    <a:pt x="108" y="40"/>
                  </a:lnTo>
                  <a:lnTo>
                    <a:pt x="66" y="40"/>
                  </a:lnTo>
                  <a:lnTo>
                    <a:pt x="53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3"/>
                  </a:lnTo>
                  <a:lnTo>
                    <a:pt x="20" y="104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59" name="Freeform 50"/>
            <p:cNvSpPr>
              <a:spLocks/>
            </p:cNvSpPr>
            <p:nvPr userDrawn="1"/>
          </p:nvSpPr>
          <p:spPr bwMode="auto">
            <a:xfrm>
              <a:off x="1246188" y="746125"/>
              <a:ext cx="57150" cy="53975"/>
            </a:xfrm>
            <a:custGeom>
              <a:avLst/>
              <a:gdLst>
                <a:gd name="T0" fmla="*/ 55 w 108"/>
                <a:gd name="T1" fmla="*/ 0 h 103"/>
                <a:gd name="T2" fmla="*/ 42 w 108"/>
                <a:gd name="T3" fmla="*/ 41 h 103"/>
                <a:gd name="T4" fmla="*/ 0 w 108"/>
                <a:gd name="T5" fmla="*/ 41 h 103"/>
                <a:gd name="T6" fmla="*/ 33 w 108"/>
                <a:gd name="T7" fmla="*/ 64 h 103"/>
                <a:gd name="T8" fmla="*/ 22 w 108"/>
                <a:gd name="T9" fmla="*/ 103 h 103"/>
                <a:gd name="T10" fmla="*/ 55 w 108"/>
                <a:gd name="T11" fmla="*/ 79 h 103"/>
                <a:gd name="T12" fmla="*/ 88 w 108"/>
                <a:gd name="T13" fmla="*/ 103 h 103"/>
                <a:gd name="T14" fmla="*/ 75 w 108"/>
                <a:gd name="T15" fmla="*/ 64 h 103"/>
                <a:gd name="T16" fmla="*/ 108 w 108"/>
                <a:gd name="T17" fmla="*/ 41 h 103"/>
                <a:gd name="T18" fmla="*/ 67 w 108"/>
                <a:gd name="T19" fmla="*/ 41 h 103"/>
                <a:gd name="T20" fmla="*/ 55 w 108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3">
                  <a:moveTo>
                    <a:pt x="55" y="0"/>
                  </a:moveTo>
                  <a:lnTo>
                    <a:pt x="42" y="41"/>
                  </a:lnTo>
                  <a:lnTo>
                    <a:pt x="0" y="41"/>
                  </a:lnTo>
                  <a:lnTo>
                    <a:pt x="33" y="64"/>
                  </a:lnTo>
                  <a:lnTo>
                    <a:pt x="22" y="103"/>
                  </a:lnTo>
                  <a:lnTo>
                    <a:pt x="55" y="79"/>
                  </a:lnTo>
                  <a:lnTo>
                    <a:pt x="88" y="103"/>
                  </a:lnTo>
                  <a:lnTo>
                    <a:pt x="75" y="64"/>
                  </a:lnTo>
                  <a:lnTo>
                    <a:pt x="108" y="41"/>
                  </a:lnTo>
                  <a:lnTo>
                    <a:pt x="67" y="41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0" name="Freeform 51"/>
            <p:cNvSpPr>
              <a:spLocks/>
            </p:cNvSpPr>
            <p:nvPr userDrawn="1"/>
          </p:nvSpPr>
          <p:spPr bwMode="auto">
            <a:xfrm>
              <a:off x="1220788" y="836613"/>
              <a:ext cx="57150" cy="53975"/>
            </a:xfrm>
            <a:custGeom>
              <a:avLst/>
              <a:gdLst>
                <a:gd name="T0" fmla="*/ 55 w 108"/>
                <a:gd name="T1" fmla="*/ 77 h 102"/>
                <a:gd name="T2" fmla="*/ 88 w 108"/>
                <a:gd name="T3" fmla="*/ 102 h 102"/>
                <a:gd name="T4" fmla="*/ 75 w 108"/>
                <a:gd name="T5" fmla="*/ 63 h 102"/>
                <a:gd name="T6" fmla="*/ 108 w 108"/>
                <a:gd name="T7" fmla="*/ 39 h 102"/>
                <a:gd name="T8" fmla="*/ 68 w 108"/>
                <a:gd name="T9" fmla="*/ 39 h 102"/>
                <a:gd name="T10" fmla="*/ 55 w 108"/>
                <a:gd name="T11" fmla="*/ 0 h 102"/>
                <a:gd name="T12" fmla="*/ 42 w 108"/>
                <a:gd name="T13" fmla="*/ 39 h 102"/>
                <a:gd name="T14" fmla="*/ 0 w 108"/>
                <a:gd name="T15" fmla="*/ 39 h 102"/>
                <a:gd name="T16" fmla="*/ 35 w 108"/>
                <a:gd name="T17" fmla="*/ 63 h 102"/>
                <a:gd name="T18" fmla="*/ 22 w 108"/>
                <a:gd name="T19" fmla="*/ 102 h 102"/>
                <a:gd name="T20" fmla="*/ 55 w 108"/>
                <a:gd name="T21" fmla="*/ 7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2">
                  <a:moveTo>
                    <a:pt x="55" y="77"/>
                  </a:moveTo>
                  <a:lnTo>
                    <a:pt x="88" y="102"/>
                  </a:lnTo>
                  <a:lnTo>
                    <a:pt x="75" y="63"/>
                  </a:lnTo>
                  <a:lnTo>
                    <a:pt x="108" y="39"/>
                  </a:lnTo>
                  <a:lnTo>
                    <a:pt x="68" y="39"/>
                  </a:lnTo>
                  <a:lnTo>
                    <a:pt x="55" y="0"/>
                  </a:lnTo>
                  <a:lnTo>
                    <a:pt x="42" y="39"/>
                  </a:lnTo>
                  <a:lnTo>
                    <a:pt x="0" y="39"/>
                  </a:lnTo>
                  <a:lnTo>
                    <a:pt x="35" y="63"/>
                  </a:lnTo>
                  <a:lnTo>
                    <a:pt x="22" y="102"/>
                  </a:lnTo>
                  <a:lnTo>
                    <a:pt x="55" y="77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1" name="Freeform 52"/>
            <p:cNvSpPr>
              <a:spLocks/>
            </p:cNvSpPr>
            <p:nvPr userDrawn="1"/>
          </p:nvSpPr>
          <p:spPr bwMode="auto">
            <a:xfrm>
              <a:off x="1246188" y="927100"/>
              <a:ext cx="57150" cy="53975"/>
            </a:xfrm>
            <a:custGeom>
              <a:avLst/>
              <a:gdLst>
                <a:gd name="T0" fmla="*/ 67 w 108"/>
                <a:gd name="T1" fmla="*/ 40 h 103"/>
                <a:gd name="T2" fmla="*/ 55 w 108"/>
                <a:gd name="T3" fmla="*/ 0 h 103"/>
                <a:gd name="T4" fmla="*/ 42 w 108"/>
                <a:gd name="T5" fmla="*/ 40 h 103"/>
                <a:gd name="T6" fmla="*/ 0 w 108"/>
                <a:gd name="T7" fmla="*/ 40 h 103"/>
                <a:gd name="T8" fmla="*/ 33 w 108"/>
                <a:gd name="T9" fmla="*/ 64 h 103"/>
                <a:gd name="T10" fmla="*/ 22 w 108"/>
                <a:gd name="T11" fmla="*/ 103 h 103"/>
                <a:gd name="T12" fmla="*/ 55 w 108"/>
                <a:gd name="T13" fmla="*/ 79 h 103"/>
                <a:gd name="T14" fmla="*/ 88 w 108"/>
                <a:gd name="T15" fmla="*/ 103 h 103"/>
                <a:gd name="T16" fmla="*/ 75 w 108"/>
                <a:gd name="T17" fmla="*/ 64 h 103"/>
                <a:gd name="T18" fmla="*/ 108 w 108"/>
                <a:gd name="T19" fmla="*/ 40 h 103"/>
                <a:gd name="T20" fmla="*/ 67 w 108"/>
                <a:gd name="T21" fmla="*/ 4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3">
                  <a:moveTo>
                    <a:pt x="67" y="40"/>
                  </a:moveTo>
                  <a:lnTo>
                    <a:pt x="55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4"/>
                  </a:lnTo>
                  <a:lnTo>
                    <a:pt x="22" y="103"/>
                  </a:lnTo>
                  <a:lnTo>
                    <a:pt x="55" y="79"/>
                  </a:lnTo>
                  <a:lnTo>
                    <a:pt x="88" y="103"/>
                  </a:lnTo>
                  <a:lnTo>
                    <a:pt x="75" y="64"/>
                  </a:lnTo>
                  <a:lnTo>
                    <a:pt x="108" y="40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2" name="Freeform 53"/>
            <p:cNvSpPr>
              <a:spLocks/>
            </p:cNvSpPr>
            <p:nvPr userDrawn="1"/>
          </p:nvSpPr>
          <p:spPr bwMode="auto">
            <a:xfrm>
              <a:off x="1312863" y="993775"/>
              <a:ext cx="57150" cy="53975"/>
            </a:xfrm>
            <a:custGeom>
              <a:avLst/>
              <a:gdLst>
                <a:gd name="T0" fmla="*/ 66 w 108"/>
                <a:gd name="T1" fmla="*/ 40 h 104"/>
                <a:gd name="T2" fmla="*/ 54 w 108"/>
                <a:gd name="T3" fmla="*/ 0 h 104"/>
                <a:gd name="T4" fmla="*/ 42 w 108"/>
                <a:gd name="T5" fmla="*/ 40 h 104"/>
                <a:gd name="T6" fmla="*/ 0 w 108"/>
                <a:gd name="T7" fmla="*/ 40 h 104"/>
                <a:gd name="T8" fmla="*/ 33 w 108"/>
                <a:gd name="T9" fmla="*/ 63 h 104"/>
                <a:gd name="T10" fmla="*/ 21 w 108"/>
                <a:gd name="T11" fmla="*/ 104 h 104"/>
                <a:gd name="T12" fmla="*/ 54 w 108"/>
                <a:gd name="T13" fmla="*/ 79 h 104"/>
                <a:gd name="T14" fmla="*/ 86 w 108"/>
                <a:gd name="T15" fmla="*/ 104 h 104"/>
                <a:gd name="T16" fmla="*/ 75 w 108"/>
                <a:gd name="T17" fmla="*/ 63 h 104"/>
                <a:gd name="T18" fmla="*/ 108 w 108"/>
                <a:gd name="T19" fmla="*/ 40 h 104"/>
                <a:gd name="T20" fmla="*/ 66 w 108"/>
                <a:gd name="T21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4">
                  <a:moveTo>
                    <a:pt x="66" y="40"/>
                  </a:moveTo>
                  <a:lnTo>
                    <a:pt x="54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3"/>
                  </a:lnTo>
                  <a:lnTo>
                    <a:pt x="21" y="104"/>
                  </a:lnTo>
                  <a:lnTo>
                    <a:pt x="54" y="79"/>
                  </a:lnTo>
                  <a:lnTo>
                    <a:pt x="86" y="104"/>
                  </a:lnTo>
                  <a:lnTo>
                    <a:pt x="75" y="63"/>
                  </a:lnTo>
                  <a:lnTo>
                    <a:pt x="108" y="40"/>
                  </a:lnTo>
                  <a:lnTo>
                    <a:pt x="66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3" name="Freeform 54"/>
            <p:cNvSpPr>
              <a:spLocks/>
            </p:cNvSpPr>
            <p:nvPr userDrawn="1"/>
          </p:nvSpPr>
          <p:spPr bwMode="auto">
            <a:xfrm>
              <a:off x="1403350" y="1017588"/>
              <a:ext cx="55563" cy="53975"/>
            </a:xfrm>
            <a:custGeom>
              <a:avLst/>
              <a:gdLst>
                <a:gd name="T0" fmla="*/ 67 w 107"/>
                <a:gd name="T1" fmla="*/ 39 h 102"/>
                <a:gd name="T2" fmla="*/ 54 w 107"/>
                <a:gd name="T3" fmla="*/ 0 h 102"/>
                <a:gd name="T4" fmla="*/ 41 w 107"/>
                <a:gd name="T5" fmla="*/ 39 h 102"/>
                <a:gd name="T6" fmla="*/ 0 w 107"/>
                <a:gd name="T7" fmla="*/ 39 h 102"/>
                <a:gd name="T8" fmla="*/ 33 w 107"/>
                <a:gd name="T9" fmla="*/ 63 h 102"/>
                <a:gd name="T10" fmla="*/ 20 w 107"/>
                <a:gd name="T11" fmla="*/ 102 h 102"/>
                <a:gd name="T12" fmla="*/ 54 w 107"/>
                <a:gd name="T13" fmla="*/ 78 h 102"/>
                <a:gd name="T14" fmla="*/ 87 w 107"/>
                <a:gd name="T15" fmla="*/ 102 h 102"/>
                <a:gd name="T16" fmla="*/ 74 w 107"/>
                <a:gd name="T17" fmla="*/ 63 h 102"/>
                <a:gd name="T18" fmla="*/ 107 w 107"/>
                <a:gd name="T19" fmla="*/ 39 h 102"/>
                <a:gd name="T20" fmla="*/ 67 w 107"/>
                <a:gd name="T21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2">
                  <a:moveTo>
                    <a:pt x="67" y="39"/>
                  </a:moveTo>
                  <a:lnTo>
                    <a:pt x="54" y="0"/>
                  </a:lnTo>
                  <a:lnTo>
                    <a:pt x="41" y="39"/>
                  </a:lnTo>
                  <a:lnTo>
                    <a:pt x="0" y="39"/>
                  </a:lnTo>
                  <a:lnTo>
                    <a:pt x="33" y="63"/>
                  </a:lnTo>
                  <a:lnTo>
                    <a:pt x="20" y="102"/>
                  </a:lnTo>
                  <a:lnTo>
                    <a:pt x="54" y="78"/>
                  </a:lnTo>
                  <a:lnTo>
                    <a:pt x="87" y="102"/>
                  </a:lnTo>
                  <a:lnTo>
                    <a:pt x="74" y="63"/>
                  </a:lnTo>
                  <a:lnTo>
                    <a:pt x="107" y="39"/>
                  </a:lnTo>
                  <a:lnTo>
                    <a:pt x="67" y="39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4" name="Freeform 55"/>
            <p:cNvSpPr>
              <a:spLocks/>
            </p:cNvSpPr>
            <p:nvPr userDrawn="1"/>
          </p:nvSpPr>
          <p:spPr bwMode="auto">
            <a:xfrm>
              <a:off x="1492250" y="993775"/>
              <a:ext cx="58738" cy="53975"/>
            </a:xfrm>
            <a:custGeom>
              <a:avLst/>
              <a:gdLst>
                <a:gd name="T0" fmla="*/ 67 w 109"/>
                <a:gd name="T1" fmla="*/ 40 h 104"/>
                <a:gd name="T2" fmla="*/ 54 w 109"/>
                <a:gd name="T3" fmla="*/ 0 h 104"/>
                <a:gd name="T4" fmla="*/ 42 w 109"/>
                <a:gd name="T5" fmla="*/ 40 h 104"/>
                <a:gd name="T6" fmla="*/ 0 w 109"/>
                <a:gd name="T7" fmla="*/ 40 h 104"/>
                <a:gd name="T8" fmla="*/ 34 w 109"/>
                <a:gd name="T9" fmla="*/ 63 h 104"/>
                <a:gd name="T10" fmla="*/ 21 w 109"/>
                <a:gd name="T11" fmla="*/ 104 h 104"/>
                <a:gd name="T12" fmla="*/ 54 w 109"/>
                <a:gd name="T13" fmla="*/ 79 h 104"/>
                <a:gd name="T14" fmla="*/ 87 w 109"/>
                <a:gd name="T15" fmla="*/ 104 h 104"/>
                <a:gd name="T16" fmla="*/ 75 w 109"/>
                <a:gd name="T17" fmla="*/ 63 h 104"/>
                <a:gd name="T18" fmla="*/ 109 w 109"/>
                <a:gd name="T19" fmla="*/ 40 h 104"/>
                <a:gd name="T20" fmla="*/ 67 w 109"/>
                <a:gd name="T21" fmla="*/ 4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4">
                  <a:moveTo>
                    <a:pt x="67" y="40"/>
                  </a:moveTo>
                  <a:lnTo>
                    <a:pt x="54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4" y="63"/>
                  </a:lnTo>
                  <a:lnTo>
                    <a:pt x="21" y="104"/>
                  </a:lnTo>
                  <a:lnTo>
                    <a:pt x="54" y="79"/>
                  </a:lnTo>
                  <a:lnTo>
                    <a:pt x="87" y="104"/>
                  </a:lnTo>
                  <a:lnTo>
                    <a:pt x="75" y="63"/>
                  </a:lnTo>
                  <a:lnTo>
                    <a:pt x="109" y="40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5" name="Freeform 56"/>
            <p:cNvSpPr>
              <a:spLocks/>
            </p:cNvSpPr>
            <p:nvPr userDrawn="1"/>
          </p:nvSpPr>
          <p:spPr bwMode="auto">
            <a:xfrm>
              <a:off x="1558925" y="927100"/>
              <a:ext cx="57150" cy="53975"/>
            </a:xfrm>
            <a:custGeom>
              <a:avLst/>
              <a:gdLst>
                <a:gd name="T0" fmla="*/ 66 w 108"/>
                <a:gd name="T1" fmla="*/ 40 h 103"/>
                <a:gd name="T2" fmla="*/ 53 w 108"/>
                <a:gd name="T3" fmla="*/ 0 h 103"/>
                <a:gd name="T4" fmla="*/ 42 w 108"/>
                <a:gd name="T5" fmla="*/ 40 h 103"/>
                <a:gd name="T6" fmla="*/ 0 w 108"/>
                <a:gd name="T7" fmla="*/ 40 h 103"/>
                <a:gd name="T8" fmla="*/ 33 w 108"/>
                <a:gd name="T9" fmla="*/ 64 h 103"/>
                <a:gd name="T10" fmla="*/ 20 w 108"/>
                <a:gd name="T11" fmla="*/ 103 h 103"/>
                <a:gd name="T12" fmla="*/ 53 w 108"/>
                <a:gd name="T13" fmla="*/ 79 h 103"/>
                <a:gd name="T14" fmla="*/ 86 w 108"/>
                <a:gd name="T15" fmla="*/ 103 h 103"/>
                <a:gd name="T16" fmla="*/ 73 w 108"/>
                <a:gd name="T17" fmla="*/ 64 h 103"/>
                <a:gd name="T18" fmla="*/ 108 w 108"/>
                <a:gd name="T19" fmla="*/ 40 h 103"/>
                <a:gd name="T20" fmla="*/ 66 w 108"/>
                <a:gd name="T21" fmla="*/ 4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3">
                  <a:moveTo>
                    <a:pt x="66" y="40"/>
                  </a:moveTo>
                  <a:lnTo>
                    <a:pt x="53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4"/>
                  </a:lnTo>
                  <a:lnTo>
                    <a:pt x="20" y="103"/>
                  </a:lnTo>
                  <a:lnTo>
                    <a:pt x="53" y="79"/>
                  </a:lnTo>
                  <a:lnTo>
                    <a:pt x="86" y="103"/>
                  </a:lnTo>
                  <a:lnTo>
                    <a:pt x="73" y="64"/>
                  </a:lnTo>
                  <a:lnTo>
                    <a:pt x="108" y="40"/>
                  </a:lnTo>
                  <a:lnTo>
                    <a:pt x="66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6" name="Freeform 57"/>
            <p:cNvSpPr>
              <a:spLocks/>
            </p:cNvSpPr>
            <p:nvPr userDrawn="1"/>
          </p:nvSpPr>
          <p:spPr bwMode="auto">
            <a:xfrm>
              <a:off x="1582738" y="836613"/>
              <a:ext cx="57150" cy="53975"/>
            </a:xfrm>
            <a:custGeom>
              <a:avLst/>
              <a:gdLst>
                <a:gd name="T0" fmla="*/ 108 w 108"/>
                <a:gd name="T1" fmla="*/ 41 h 104"/>
                <a:gd name="T2" fmla="*/ 67 w 108"/>
                <a:gd name="T3" fmla="*/ 41 h 104"/>
                <a:gd name="T4" fmla="*/ 54 w 108"/>
                <a:gd name="T5" fmla="*/ 0 h 104"/>
                <a:gd name="T6" fmla="*/ 41 w 108"/>
                <a:gd name="T7" fmla="*/ 41 h 104"/>
                <a:gd name="T8" fmla="*/ 0 w 108"/>
                <a:gd name="T9" fmla="*/ 41 h 104"/>
                <a:gd name="T10" fmla="*/ 34 w 108"/>
                <a:gd name="T11" fmla="*/ 64 h 104"/>
                <a:gd name="T12" fmla="*/ 21 w 108"/>
                <a:gd name="T13" fmla="*/ 104 h 104"/>
                <a:gd name="T14" fmla="*/ 54 w 108"/>
                <a:gd name="T15" fmla="*/ 79 h 104"/>
                <a:gd name="T16" fmla="*/ 87 w 108"/>
                <a:gd name="T17" fmla="*/ 104 h 104"/>
                <a:gd name="T18" fmla="*/ 74 w 108"/>
                <a:gd name="T19" fmla="*/ 64 h 104"/>
                <a:gd name="T20" fmla="*/ 108 w 108"/>
                <a:gd name="T21" fmla="*/ 4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4">
                  <a:moveTo>
                    <a:pt x="108" y="41"/>
                  </a:moveTo>
                  <a:lnTo>
                    <a:pt x="67" y="41"/>
                  </a:lnTo>
                  <a:lnTo>
                    <a:pt x="54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34" y="64"/>
                  </a:lnTo>
                  <a:lnTo>
                    <a:pt x="21" y="104"/>
                  </a:lnTo>
                  <a:lnTo>
                    <a:pt x="54" y="79"/>
                  </a:lnTo>
                  <a:lnTo>
                    <a:pt x="87" y="104"/>
                  </a:lnTo>
                  <a:lnTo>
                    <a:pt x="74" y="64"/>
                  </a:lnTo>
                  <a:lnTo>
                    <a:pt x="108" y="41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7" name="Freeform 58"/>
            <p:cNvSpPr>
              <a:spLocks/>
            </p:cNvSpPr>
            <p:nvPr userDrawn="1"/>
          </p:nvSpPr>
          <p:spPr bwMode="auto">
            <a:xfrm>
              <a:off x="1558925" y="746125"/>
              <a:ext cx="57150" cy="53975"/>
            </a:xfrm>
            <a:custGeom>
              <a:avLst/>
              <a:gdLst>
                <a:gd name="T0" fmla="*/ 20 w 108"/>
                <a:gd name="T1" fmla="*/ 103 h 103"/>
                <a:gd name="T2" fmla="*/ 53 w 108"/>
                <a:gd name="T3" fmla="*/ 78 h 103"/>
                <a:gd name="T4" fmla="*/ 86 w 108"/>
                <a:gd name="T5" fmla="*/ 103 h 103"/>
                <a:gd name="T6" fmla="*/ 75 w 108"/>
                <a:gd name="T7" fmla="*/ 64 h 103"/>
                <a:gd name="T8" fmla="*/ 108 w 108"/>
                <a:gd name="T9" fmla="*/ 39 h 103"/>
                <a:gd name="T10" fmla="*/ 66 w 108"/>
                <a:gd name="T11" fmla="*/ 39 h 103"/>
                <a:gd name="T12" fmla="*/ 53 w 108"/>
                <a:gd name="T13" fmla="*/ 0 h 103"/>
                <a:gd name="T14" fmla="*/ 42 w 108"/>
                <a:gd name="T15" fmla="*/ 39 h 103"/>
                <a:gd name="T16" fmla="*/ 0 w 108"/>
                <a:gd name="T17" fmla="*/ 39 h 103"/>
                <a:gd name="T18" fmla="*/ 33 w 108"/>
                <a:gd name="T19" fmla="*/ 64 h 103"/>
                <a:gd name="T20" fmla="*/ 20 w 108"/>
                <a:gd name="T2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3">
                  <a:moveTo>
                    <a:pt x="20" y="103"/>
                  </a:moveTo>
                  <a:lnTo>
                    <a:pt x="53" y="78"/>
                  </a:lnTo>
                  <a:lnTo>
                    <a:pt x="86" y="103"/>
                  </a:lnTo>
                  <a:lnTo>
                    <a:pt x="75" y="64"/>
                  </a:lnTo>
                  <a:lnTo>
                    <a:pt x="108" y="39"/>
                  </a:lnTo>
                  <a:lnTo>
                    <a:pt x="66" y="39"/>
                  </a:lnTo>
                  <a:lnTo>
                    <a:pt x="53" y="0"/>
                  </a:lnTo>
                  <a:lnTo>
                    <a:pt x="42" y="39"/>
                  </a:lnTo>
                  <a:lnTo>
                    <a:pt x="0" y="39"/>
                  </a:lnTo>
                  <a:lnTo>
                    <a:pt x="33" y="64"/>
                  </a:lnTo>
                  <a:lnTo>
                    <a:pt x="20" y="103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8" name="Freeform 59"/>
            <p:cNvSpPr>
              <a:spLocks/>
            </p:cNvSpPr>
            <p:nvPr userDrawn="1"/>
          </p:nvSpPr>
          <p:spPr bwMode="auto">
            <a:xfrm>
              <a:off x="1492250" y="679450"/>
              <a:ext cx="58738" cy="55562"/>
            </a:xfrm>
            <a:custGeom>
              <a:avLst/>
              <a:gdLst>
                <a:gd name="T0" fmla="*/ 55 w 109"/>
                <a:gd name="T1" fmla="*/ 0 h 104"/>
                <a:gd name="T2" fmla="*/ 42 w 109"/>
                <a:gd name="T3" fmla="*/ 40 h 104"/>
                <a:gd name="T4" fmla="*/ 0 w 109"/>
                <a:gd name="T5" fmla="*/ 40 h 104"/>
                <a:gd name="T6" fmla="*/ 35 w 109"/>
                <a:gd name="T7" fmla="*/ 65 h 104"/>
                <a:gd name="T8" fmla="*/ 22 w 109"/>
                <a:gd name="T9" fmla="*/ 104 h 104"/>
                <a:gd name="T10" fmla="*/ 55 w 109"/>
                <a:gd name="T11" fmla="*/ 79 h 104"/>
                <a:gd name="T12" fmla="*/ 88 w 109"/>
                <a:gd name="T13" fmla="*/ 104 h 104"/>
                <a:gd name="T14" fmla="*/ 75 w 109"/>
                <a:gd name="T15" fmla="*/ 65 h 104"/>
                <a:gd name="T16" fmla="*/ 109 w 109"/>
                <a:gd name="T17" fmla="*/ 40 h 104"/>
                <a:gd name="T18" fmla="*/ 67 w 109"/>
                <a:gd name="T19" fmla="*/ 40 h 104"/>
                <a:gd name="T20" fmla="*/ 55 w 109"/>
                <a:gd name="T2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4">
                  <a:moveTo>
                    <a:pt x="55" y="0"/>
                  </a:moveTo>
                  <a:lnTo>
                    <a:pt x="42" y="40"/>
                  </a:lnTo>
                  <a:lnTo>
                    <a:pt x="0" y="40"/>
                  </a:lnTo>
                  <a:lnTo>
                    <a:pt x="35" y="65"/>
                  </a:lnTo>
                  <a:lnTo>
                    <a:pt x="22" y="104"/>
                  </a:lnTo>
                  <a:lnTo>
                    <a:pt x="55" y="79"/>
                  </a:lnTo>
                  <a:lnTo>
                    <a:pt x="88" y="104"/>
                  </a:lnTo>
                  <a:lnTo>
                    <a:pt x="75" y="65"/>
                  </a:lnTo>
                  <a:lnTo>
                    <a:pt x="109" y="40"/>
                  </a:lnTo>
                  <a:lnTo>
                    <a:pt x="67" y="4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69" name="Freeform 60"/>
            <p:cNvSpPr>
              <a:spLocks/>
            </p:cNvSpPr>
            <p:nvPr userDrawn="1"/>
          </p:nvSpPr>
          <p:spPr bwMode="auto">
            <a:xfrm>
              <a:off x="1935163" y="673100"/>
              <a:ext cx="53975" cy="77787"/>
            </a:xfrm>
            <a:custGeom>
              <a:avLst/>
              <a:gdLst>
                <a:gd name="T0" fmla="*/ 23 w 102"/>
                <a:gd name="T1" fmla="*/ 19 h 148"/>
                <a:gd name="T2" fmla="*/ 23 w 102"/>
                <a:gd name="T3" fmla="*/ 59 h 148"/>
                <a:gd name="T4" fmla="*/ 81 w 102"/>
                <a:gd name="T5" fmla="*/ 59 h 148"/>
                <a:gd name="T6" fmla="*/ 81 w 102"/>
                <a:gd name="T7" fmla="*/ 76 h 148"/>
                <a:gd name="T8" fmla="*/ 23 w 102"/>
                <a:gd name="T9" fmla="*/ 76 h 148"/>
                <a:gd name="T10" fmla="*/ 23 w 102"/>
                <a:gd name="T11" fmla="*/ 131 h 148"/>
                <a:gd name="T12" fmla="*/ 101 w 102"/>
                <a:gd name="T13" fmla="*/ 131 h 148"/>
                <a:gd name="T14" fmla="*/ 101 w 102"/>
                <a:gd name="T15" fmla="*/ 148 h 148"/>
                <a:gd name="T16" fmla="*/ 0 w 102"/>
                <a:gd name="T17" fmla="*/ 148 h 148"/>
                <a:gd name="T18" fmla="*/ 0 w 102"/>
                <a:gd name="T19" fmla="*/ 0 h 148"/>
                <a:gd name="T20" fmla="*/ 102 w 102"/>
                <a:gd name="T21" fmla="*/ 0 h 148"/>
                <a:gd name="T22" fmla="*/ 102 w 102"/>
                <a:gd name="T23" fmla="*/ 19 h 148"/>
                <a:gd name="T24" fmla="*/ 23 w 102"/>
                <a:gd name="T25" fmla="*/ 1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48">
                  <a:moveTo>
                    <a:pt x="23" y="19"/>
                  </a:moveTo>
                  <a:lnTo>
                    <a:pt x="23" y="59"/>
                  </a:lnTo>
                  <a:lnTo>
                    <a:pt x="81" y="59"/>
                  </a:lnTo>
                  <a:lnTo>
                    <a:pt x="81" y="76"/>
                  </a:lnTo>
                  <a:lnTo>
                    <a:pt x="23" y="76"/>
                  </a:lnTo>
                  <a:lnTo>
                    <a:pt x="23" y="131"/>
                  </a:lnTo>
                  <a:lnTo>
                    <a:pt x="101" y="131"/>
                  </a:lnTo>
                  <a:lnTo>
                    <a:pt x="101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2" y="19"/>
                  </a:lnTo>
                  <a:lnTo>
                    <a:pt x="2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0" name="Freeform 61"/>
            <p:cNvSpPr>
              <a:spLocks/>
            </p:cNvSpPr>
            <p:nvPr userDrawn="1"/>
          </p:nvSpPr>
          <p:spPr bwMode="auto">
            <a:xfrm>
              <a:off x="1993900" y="673100"/>
              <a:ext cx="73025" cy="79375"/>
            </a:xfrm>
            <a:custGeom>
              <a:avLst/>
              <a:gdLst>
                <a:gd name="T0" fmla="*/ 76 w 138"/>
                <a:gd name="T1" fmla="*/ 151 h 151"/>
                <a:gd name="T2" fmla="*/ 63 w 138"/>
                <a:gd name="T3" fmla="*/ 151 h 151"/>
                <a:gd name="T4" fmla="*/ 0 w 138"/>
                <a:gd name="T5" fmla="*/ 0 h 151"/>
                <a:gd name="T6" fmla="*/ 26 w 138"/>
                <a:gd name="T7" fmla="*/ 0 h 151"/>
                <a:gd name="T8" fmla="*/ 70 w 138"/>
                <a:gd name="T9" fmla="*/ 109 h 151"/>
                <a:gd name="T10" fmla="*/ 112 w 138"/>
                <a:gd name="T11" fmla="*/ 0 h 151"/>
                <a:gd name="T12" fmla="*/ 138 w 138"/>
                <a:gd name="T13" fmla="*/ 0 h 151"/>
                <a:gd name="T14" fmla="*/ 76 w 138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151">
                  <a:moveTo>
                    <a:pt x="76" y="151"/>
                  </a:moveTo>
                  <a:lnTo>
                    <a:pt x="63" y="151"/>
                  </a:lnTo>
                  <a:lnTo>
                    <a:pt x="0" y="0"/>
                  </a:lnTo>
                  <a:lnTo>
                    <a:pt x="26" y="0"/>
                  </a:lnTo>
                  <a:lnTo>
                    <a:pt x="70" y="109"/>
                  </a:lnTo>
                  <a:lnTo>
                    <a:pt x="112" y="0"/>
                  </a:lnTo>
                  <a:lnTo>
                    <a:pt x="138" y="0"/>
                  </a:lnTo>
                  <a:lnTo>
                    <a:pt x="76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1" name="Freeform 62"/>
            <p:cNvSpPr>
              <a:spLocks noEditPoints="1"/>
            </p:cNvSpPr>
            <p:nvPr userDrawn="1"/>
          </p:nvSpPr>
          <p:spPr bwMode="auto">
            <a:xfrm>
              <a:off x="2078038" y="673100"/>
              <a:ext cx="63500" cy="77787"/>
            </a:xfrm>
            <a:custGeom>
              <a:avLst/>
              <a:gdLst>
                <a:gd name="T0" fmla="*/ 94 w 121"/>
                <a:gd name="T1" fmla="*/ 149 h 149"/>
                <a:gd name="T2" fmla="*/ 48 w 121"/>
                <a:gd name="T3" fmla="*/ 86 h 149"/>
                <a:gd name="T4" fmla="*/ 38 w 121"/>
                <a:gd name="T5" fmla="*/ 86 h 149"/>
                <a:gd name="T6" fmla="*/ 23 w 121"/>
                <a:gd name="T7" fmla="*/ 85 h 149"/>
                <a:gd name="T8" fmla="*/ 23 w 121"/>
                <a:gd name="T9" fmla="*/ 149 h 149"/>
                <a:gd name="T10" fmla="*/ 0 w 121"/>
                <a:gd name="T11" fmla="*/ 149 h 149"/>
                <a:gd name="T12" fmla="*/ 0 w 121"/>
                <a:gd name="T13" fmla="*/ 1 h 149"/>
                <a:gd name="T14" fmla="*/ 4 w 121"/>
                <a:gd name="T15" fmla="*/ 1 h 149"/>
                <a:gd name="T16" fmla="*/ 17 w 121"/>
                <a:gd name="T17" fmla="*/ 1 h 149"/>
                <a:gd name="T18" fmla="*/ 32 w 121"/>
                <a:gd name="T19" fmla="*/ 0 h 149"/>
                <a:gd name="T20" fmla="*/ 42 w 121"/>
                <a:gd name="T21" fmla="*/ 0 h 149"/>
                <a:gd name="T22" fmla="*/ 56 w 121"/>
                <a:gd name="T23" fmla="*/ 1 h 149"/>
                <a:gd name="T24" fmla="*/ 69 w 121"/>
                <a:gd name="T25" fmla="*/ 3 h 149"/>
                <a:gd name="T26" fmla="*/ 81 w 121"/>
                <a:gd name="T27" fmla="*/ 5 h 149"/>
                <a:gd name="T28" fmla="*/ 90 w 121"/>
                <a:gd name="T29" fmla="*/ 10 h 149"/>
                <a:gd name="T30" fmla="*/ 95 w 121"/>
                <a:gd name="T31" fmla="*/ 17 h 149"/>
                <a:gd name="T32" fmla="*/ 101 w 121"/>
                <a:gd name="T33" fmla="*/ 24 h 149"/>
                <a:gd name="T34" fmla="*/ 104 w 121"/>
                <a:gd name="T35" fmla="*/ 33 h 149"/>
                <a:gd name="T36" fmla="*/ 104 w 121"/>
                <a:gd name="T37" fmla="*/ 43 h 149"/>
                <a:gd name="T38" fmla="*/ 104 w 121"/>
                <a:gd name="T39" fmla="*/ 49 h 149"/>
                <a:gd name="T40" fmla="*/ 103 w 121"/>
                <a:gd name="T41" fmla="*/ 56 h 149"/>
                <a:gd name="T42" fmla="*/ 98 w 121"/>
                <a:gd name="T43" fmla="*/ 62 h 149"/>
                <a:gd name="T44" fmla="*/ 94 w 121"/>
                <a:gd name="T45" fmla="*/ 67 h 149"/>
                <a:gd name="T46" fmla="*/ 90 w 121"/>
                <a:gd name="T47" fmla="*/ 73 h 149"/>
                <a:gd name="T48" fmla="*/ 84 w 121"/>
                <a:gd name="T49" fmla="*/ 76 h 149"/>
                <a:gd name="T50" fmla="*/ 78 w 121"/>
                <a:gd name="T51" fmla="*/ 79 h 149"/>
                <a:gd name="T52" fmla="*/ 71 w 121"/>
                <a:gd name="T53" fmla="*/ 82 h 149"/>
                <a:gd name="T54" fmla="*/ 121 w 121"/>
                <a:gd name="T55" fmla="*/ 149 h 149"/>
                <a:gd name="T56" fmla="*/ 94 w 121"/>
                <a:gd name="T57" fmla="*/ 149 h 149"/>
                <a:gd name="T58" fmla="*/ 23 w 121"/>
                <a:gd name="T59" fmla="*/ 20 h 149"/>
                <a:gd name="T60" fmla="*/ 23 w 121"/>
                <a:gd name="T61" fmla="*/ 67 h 149"/>
                <a:gd name="T62" fmla="*/ 32 w 121"/>
                <a:gd name="T63" fmla="*/ 69 h 149"/>
                <a:gd name="T64" fmla="*/ 39 w 121"/>
                <a:gd name="T65" fmla="*/ 69 h 149"/>
                <a:gd name="T66" fmla="*/ 49 w 121"/>
                <a:gd name="T67" fmla="*/ 69 h 149"/>
                <a:gd name="T68" fmla="*/ 58 w 121"/>
                <a:gd name="T69" fmla="*/ 67 h 149"/>
                <a:gd name="T70" fmla="*/ 65 w 121"/>
                <a:gd name="T71" fmla="*/ 66 h 149"/>
                <a:gd name="T72" fmla="*/ 71 w 121"/>
                <a:gd name="T73" fmla="*/ 63 h 149"/>
                <a:gd name="T74" fmla="*/ 75 w 121"/>
                <a:gd name="T75" fmla="*/ 59 h 149"/>
                <a:gd name="T76" fmla="*/ 78 w 121"/>
                <a:gd name="T77" fmla="*/ 54 h 149"/>
                <a:gd name="T78" fmla="*/ 79 w 121"/>
                <a:gd name="T79" fmla="*/ 49 h 149"/>
                <a:gd name="T80" fmla="*/ 79 w 121"/>
                <a:gd name="T81" fmla="*/ 41 h 149"/>
                <a:gd name="T82" fmla="*/ 79 w 121"/>
                <a:gd name="T83" fmla="*/ 36 h 149"/>
                <a:gd name="T84" fmla="*/ 77 w 121"/>
                <a:gd name="T85" fmla="*/ 31 h 149"/>
                <a:gd name="T86" fmla="*/ 74 w 121"/>
                <a:gd name="T87" fmla="*/ 27 h 149"/>
                <a:gd name="T88" fmla="*/ 69 w 121"/>
                <a:gd name="T89" fmla="*/ 24 h 149"/>
                <a:gd name="T90" fmla="*/ 64 w 121"/>
                <a:gd name="T91" fmla="*/ 21 h 149"/>
                <a:gd name="T92" fmla="*/ 56 w 121"/>
                <a:gd name="T93" fmla="*/ 20 h 149"/>
                <a:gd name="T94" fmla="*/ 48 w 121"/>
                <a:gd name="T95" fmla="*/ 18 h 149"/>
                <a:gd name="T96" fmla="*/ 38 w 121"/>
                <a:gd name="T97" fmla="*/ 18 h 149"/>
                <a:gd name="T98" fmla="*/ 32 w 121"/>
                <a:gd name="T99" fmla="*/ 18 h 149"/>
                <a:gd name="T100" fmla="*/ 23 w 121"/>
                <a:gd name="T101" fmla="*/ 2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149">
                  <a:moveTo>
                    <a:pt x="94" y="149"/>
                  </a:moveTo>
                  <a:lnTo>
                    <a:pt x="48" y="86"/>
                  </a:lnTo>
                  <a:lnTo>
                    <a:pt x="38" y="86"/>
                  </a:lnTo>
                  <a:lnTo>
                    <a:pt x="23" y="85"/>
                  </a:lnTo>
                  <a:lnTo>
                    <a:pt x="23" y="149"/>
                  </a:lnTo>
                  <a:lnTo>
                    <a:pt x="0" y="149"/>
                  </a:lnTo>
                  <a:lnTo>
                    <a:pt x="0" y="1"/>
                  </a:lnTo>
                  <a:lnTo>
                    <a:pt x="4" y="1"/>
                  </a:lnTo>
                  <a:lnTo>
                    <a:pt x="17" y="1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6" y="1"/>
                  </a:lnTo>
                  <a:lnTo>
                    <a:pt x="69" y="3"/>
                  </a:lnTo>
                  <a:lnTo>
                    <a:pt x="81" y="5"/>
                  </a:lnTo>
                  <a:lnTo>
                    <a:pt x="90" y="10"/>
                  </a:lnTo>
                  <a:lnTo>
                    <a:pt x="95" y="17"/>
                  </a:lnTo>
                  <a:lnTo>
                    <a:pt x="101" y="24"/>
                  </a:lnTo>
                  <a:lnTo>
                    <a:pt x="104" y="33"/>
                  </a:lnTo>
                  <a:lnTo>
                    <a:pt x="104" y="43"/>
                  </a:lnTo>
                  <a:lnTo>
                    <a:pt x="104" y="49"/>
                  </a:lnTo>
                  <a:lnTo>
                    <a:pt x="103" y="56"/>
                  </a:lnTo>
                  <a:lnTo>
                    <a:pt x="98" y="62"/>
                  </a:lnTo>
                  <a:lnTo>
                    <a:pt x="94" y="67"/>
                  </a:lnTo>
                  <a:lnTo>
                    <a:pt x="90" y="73"/>
                  </a:lnTo>
                  <a:lnTo>
                    <a:pt x="84" y="76"/>
                  </a:lnTo>
                  <a:lnTo>
                    <a:pt x="78" y="79"/>
                  </a:lnTo>
                  <a:lnTo>
                    <a:pt x="71" y="82"/>
                  </a:lnTo>
                  <a:lnTo>
                    <a:pt x="121" y="149"/>
                  </a:lnTo>
                  <a:lnTo>
                    <a:pt x="94" y="149"/>
                  </a:lnTo>
                  <a:close/>
                  <a:moveTo>
                    <a:pt x="23" y="20"/>
                  </a:moveTo>
                  <a:lnTo>
                    <a:pt x="23" y="67"/>
                  </a:lnTo>
                  <a:lnTo>
                    <a:pt x="32" y="69"/>
                  </a:lnTo>
                  <a:lnTo>
                    <a:pt x="39" y="69"/>
                  </a:lnTo>
                  <a:lnTo>
                    <a:pt x="49" y="69"/>
                  </a:lnTo>
                  <a:lnTo>
                    <a:pt x="58" y="67"/>
                  </a:lnTo>
                  <a:lnTo>
                    <a:pt x="65" y="66"/>
                  </a:lnTo>
                  <a:lnTo>
                    <a:pt x="71" y="63"/>
                  </a:lnTo>
                  <a:lnTo>
                    <a:pt x="75" y="59"/>
                  </a:lnTo>
                  <a:lnTo>
                    <a:pt x="78" y="54"/>
                  </a:lnTo>
                  <a:lnTo>
                    <a:pt x="79" y="49"/>
                  </a:lnTo>
                  <a:lnTo>
                    <a:pt x="79" y="41"/>
                  </a:lnTo>
                  <a:lnTo>
                    <a:pt x="79" y="36"/>
                  </a:lnTo>
                  <a:lnTo>
                    <a:pt x="77" y="31"/>
                  </a:lnTo>
                  <a:lnTo>
                    <a:pt x="74" y="27"/>
                  </a:lnTo>
                  <a:lnTo>
                    <a:pt x="69" y="24"/>
                  </a:lnTo>
                  <a:lnTo>
                    <a:pt x="64" y="21"/>
                  </a:lnTo>
                  <a:lnTo>
                    <a:pt x="56" y="20"/>
                  </a:lnTo>
                  <a:lnTo>
                    <a:pt x="48" y="18"/>
                  </a:lnTo>
                  <a:lnTo>
                    <a:pt x="38" y="18"/>
                  </a:lnTo>
                  <a:lnTo>
                    <a:pt x="32" y="18"/>
                  </a:lnTo>
                  <a:lnTo>
                    <a:pt x="23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2" name="Freeform 63"/>
            <p:cNvSpPr>
              <a:spLocks noEditPoints="1"/>
            </p:cNvSpPr>
            <p:nvPr userDrawn="1"/>
          </p:nvSpPr>
          <p:spPr bwMode="auto">
            <a:xfrm>
              <a:off x="2146300" y="671513"/>
              <a:ext cx="76200" cy="80962"/>
            </a:xfrm>
            <a:custGeom>
              <a:avLst/>
              <a:gdLst>
                <a:gd name="T0" fmla="*/ 1 w 143"/>
                <a:gd name="T1" fmla="*/ 61 h 154"/>
                <a:gd name="T2" fmla="*/ 10 w 143"/>
                <a:gd name="T3" fmla="*/ 33 h 154"/>
                <a:gd name="T4" fmla="*/ 23 w 143"/>
                <a:gd name="T5" fmla="*/ 17 h 154"/>
                <a:gd name="T6" fmla="*/ 35 w 143"/>
                <a:gd name="T7" fmla="*/ 9 h 154"/>
                <a:gd name="T8" fmla="*/ 47 w 143"/>
                <a:gd name="T9" fmla="*/ 3 h 154"/>
                <a:gd name="T10" fmla="*/ 62 w 143"/>
                <a:gd name="T11" fmla="*/ 2 h 154"/>
                <a:gd name="T12" fmla="*/ 86 w 143"/>
                <a:gd name="T13" fmla="*/ 2 h 154"/>
                <a:gd name="T14" fmla="*/ 107 w 143"/>
                <a:gd name="T15" fmla="*/ 9 h 154"/>
                <a:gd name="T16" fmla="*/ 118 w 143"/>
                <a:gd name="T17" fmla="*/ 16 h 154"/>
                <a:gd name="T18" fmla="*/ 128 w 143"/>
                <a:gd name="T19" fmla="*/ 26 h 154"/>
                <a:gd name="T20" fmla="*/ 135 w 143"/>
                <a:gd name="T21" fmla="*/ 38 h 154"/>
                <a:gd name="T22" fmla="*/ 141 w 143"/>
                <a:gd name="T23" fmla="*/ 59 h 154"/>
                <a:gd name="T24" fmla="*/ 141 w 143"/>
                <a:gd name="T25" fmla="*/ 94 h 154"/>
                <a:gd name="T26" fmla="*/ 135 w 143"/>
                <a:gd name="T27" fmla="*/ 115 h 154"/>
                <a:gd name="T28" fmla="*/ 128 w 143"/>
                <a:gd name="T29" fmla="*/ 128 h 154"/>
                <a:gd name="T30" fmla="*/ 118 w 143"/>
                <a:gd name="T31" fmla="*/ 138 h 154"/>
                <a:gd name="T32" fmla="*/ 107 w 143"/>
                <a:gd name="T33" fmla="*/ 146 h 154"/>
                <a:gd name="T34" fmla="*/ 94 w 143"/>
                <a:gd name="T35" fmla="*/ 151 h 154"/>
                <a:gd name="T36" fmla="*/ 78 w 143"/>
                <a:gd name="T37" fmla="*/ 154 h 154"/>
                <a:gd name="T38" fmla="*/ 60 w 143"/>
                <a:gd name="T39" fmla="*/ 154 h 154"/>
                <a:gd name="T40" fmla="*/ 46 w 143"/>
                <a:gd name="T41" fmla="*/ 151 h 154"/>
                <a:gd name="T42" fmla="*/ 35 w 143"/>
                <a:gd name="T43" fmla="*/ 146 h 154"/>
                <a:gd name="T44" fmla="*/ 23 w 143"/>
                <a:gd name="T45" fmla="*/ 137 h 154"/>
                <a:gd name="T46" fmla="*/ 10 w 143"/>
                <a:gd name="T47" fmla="*/ 121 h 154"/>
                <a:gd name="T48" fmla="*/ 1 w 143"/>
                <a:gd name="T49" fmla="*/ 92 h 154"/>
                <a:gd name="T50" fmla="*/ 24 w 143"/>
                <a:gd name="T51" fmla="*/ 76 h 154"/>
                <a:gd name="T52" fmla="*/ 27 w 143"/>
                <a:gd name="T53" fmla="*/ 100 h 154"/>
                <a:gd name="T54" fmla="*/ 36 w 143"/>
                <a:gd name="T55" fmla="*/ 118 h 154"/>
                <a:gd name="T56" fmla="*/ 50 w 143"/>
                <a:gd name="T57" fmla="*/ 131 h 154"/>
                <a:gd name="T58" fmla="*/ 69 w 143"/>
                <a:gd name="T59" fmla="*/ 136 h 154"/>
                <a:gd name="T60" fmla="*/ 91 w 143"/>
                <a:gd name="T61" fmla="*/ 133 h 154"/>
                <a:gd name="T62" fmla="*/ 105 w 143"/>
                <a:gd name="T63" fmla="*/ 120 h 154"/>
                <a:gd name="T64" fmla="*/ 115 w 143"/>
                <a:gd name="T65" fmla="*/ 101 h 154"/>
                <a:gd name="T66" fmla="*/ 118 w 143"/>
                <a:gd name="T67" fmla="*/ 76 h 154"/>
                <a:gd name="T68" fmla="*/ 115 w 143"/>
                <a:gd name="T69" fmla="*/ 51 h 154"/>
                <a:gd name="T70" fmla="*/ 105 w 143"/>
                <a:gd name="T71" fmla="*/ 33 h 154"/>
                <a:gd name="T72" fmla="*/ 91 w 143"/>
                <a:gd name="T73" fmla="*/ 22 h 154"/>
                <a:gd name="T74" fmla="*/ 69 w 143"/>
                <a:gd name="T75" fmla="*/ 19 h 154"/>
                <a:gd name="T76" fmla="*/ 50 w 143"/>
                <a:gd name="T77" fmla="*/ 23 h 154"/>
                <a:gd name="T78" fmla="*/ 36 w 143"/>
                <a:gd name="T79" fmla="*/ 35 h 154"/>
                <a:gd name="T80" fmla="*/ 27 w 143"/>
                <a:gd name="T81" fmla="*/ 52 h 154"/>
                <a:gd name="T82" fmla="*/ 24 w 143"/>
                <a:gd name="T83" fmla="*/ 7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3" h="154">
                  <a:moveTo>
                    <a:pt x="0" y="76"/>
                  </a:moveTo>
                  <a:lnTo>
                    <a:pt x="1" y="61"/>
                  </a:lnTo>
                  <a:lnTo>
                    <a:pt x="4" y="46"/>
                  </a:lnTo>
                  <a:lnTo>
                    <a:pt x="10" y="33"/>
                  </a:lnTo>
                  <a:lnTo>
                    <a:pt x="19" y="22"/>
                  </a:lnTo>
                  <a:lnTo>
                    <a:pt x="23" y="17"/>
                  </a:lnTo>
                  <a:lnTo>
                    <a:pt x="29" y="13"/>
                  </a:lnTo>
                  <a:lnTo>
                    <a:pt x="35" y="9"/>
                  </a:lnTo>
                  <a:lnTo>
                    <a:pt x="40" y="6"/>
                  </a:lnTo>
                  <a:lnTo>
                    <a:pt x="47" y="3"/>
                  </a:lnTo>
                  <a:lnTo>
                    <a:pt x="53" y="2"/>
                  </a:lnTo>
                  <a:lnTo>
                    <a:pt x="62" y="2"/>
                  </a:lnTo>
                  <a:lnTo>
                    <a:pt x="69" y="0"/>
                  </a:lnTo>
                  <a:lnTo>
                    <a:pt x="86" y="2"/>
                  </a:lnTo>
                  <a:lnTo>
                    <a:pt x="101" y="6"/>
                  </a:lnTo>
                  <a:lnTo>
                    <a:pt x="107" y="9"/>
                  </a:lnTo>
                  <a:lnTo>
                    <a:pt x="114" y="12"/>
                  </a:lnTo>
                  <a:lnTo>
                    <a:pt x="118" y="16"/>
                  </a:lnTo>
                  <a:lnTo>
                    <a:pt x="124" y="20"/>
                  </a:lnTo>
                  <a:lnTo>
                    <a:pt x="128" y="26"/>
                  </a:lnTo>
                  <a:lnTo>
                    <a:pt x="133" y="32"/>
                  </a:lnTo>
                  <a:lnTo>
                    <a:pt x="135" y="38"/>
                  </a:lnTo>
                  <a:lnTo>
                    <a:pt x="138" y="45"/>
                  </a:lnTo>
                  <a:lnTo>
                    <a:pt x="141" y="59"/>
                  </a:lnTo>
                  <a:lnTo>
                    <a:pt x="143" y="76"/>
                  </a:lnTo>
                  <a:lnTo>
                    <a:pt x="141" y="94"/>
                  </a:lnTo>
                  <a:lnTo>
                    <a:pt x="138" y="108"/>
                  </a:lnTo>
                  <a:lnTo>
                    <a:pt x="135" y="115"/>
                  </a:lnTo>
                  <a:lnTo>
                    <a:pt x="133" y="123"/>
                  </a:lnTo>
                  <a:lnTo>
                    <a:pt x="128" y="128"/>
                  </a:lnTo>
                  <a:lnTo>
                    <a:pt x="124" y="134"/>
                  </a:lnTo>
                  <a:lnTo>
                    <a:pt x="118" y="138"/>
                  </a:lnTo>
                  <a:lnTo>
                    <a:pt x="112" y="143"/>
                  </a:lnTo>
                  <a:lnTo>
                    <a:pt x="107" y="146"/>
                  </a:lnTo>
                  <a:lnTo>
                    <a:pt x="101" y="148"/>
                  </a:lnTo>
                  <a:lnTo>
                    <a:pt x="94" y="151"/>
                  </a:lnTo>
                  <a:lnTo>
                    <a:pt x="86" y="153"/>
                  </a:lnTo>
                  <a:lnTo>
                    <a:pt x="78" y="154"/>
                  </a:lnTo>
                  <a:lnTo>
                    <a:pt x="69" y="154"/>
                  </a:lnTo>
                  <a:lnTo>
                    <a:pt x="60" y="154"/>
                  </a:lnTo>
                  <a:lnTo>
                    <a:pt x="53" y="153"/>
                  </a:lnTo>
                  <a:lnTo>
                    <a:pt x="46" y="151"/>
                  </a:lnTo>
                  <a:lnTo>
                    <a:pt x="40" y="148"/>
                  </a:lnTo>
                  <a:lnTo>
                    <a:pt x="35" y="146"/>
                  </a:lnTo>
                  <a:lnTo>
                    <a:pt x="29" y="141"/>
                  </a:lnTo>
                  <a:lnTo>
                    <a:pt x="23" y="137"/>
                  </a:lnTo>
                  <a:lnTo>
                    <a:pt x="19" y="133"/>
                  </a:lnTo>
                  <a:lnTo>
                    <a:pt x="10" y="121"/>
                  </a:lnTo>
                  <a:lnTo>
                    <a:pt x="4" y="107"/>
                  </a:lnTo>
                  <a:lnTo>
                    <a:pt x="1" y="92"/>
                  </a:lnTo>
                  <a:lnTo>
                    <a:pt x="0" y="76"/>
                  </a:lnTo>
                  <a:close/>
                  <a:moveTo>
                    <a:pt x="24" y="76"/>
                  </a:moveTo>
                  <a:lnTo>
                    <a:pt x="26" y="88"/>
                  </a:lnTo>
                  <a:lnTo>
                    <a:pt x="27" y="100"/>
                  </a:lnTo>
                  <a:lnTo>
                    <a:pt x="32" y="110"/>
                  </a:lnTo>
                  <a:lnTo>
                    <a:pt x="36" y="118"/>
                  </a:lnTo>
                  <a:lnTo>
                    <a:pt x="43" y="127"/>
                  </a:lnTo>
                  <a:lnTo>
                    <a:pt x="50" y="131"/>
                  </a:lnTo>
                  <a:lnTo>
                    <a:pt x="59" y="136"/>
                  </a:lnTo>
                  <a:lnTo>
                    <a:pt x="69" y="136"/>
                  </a:lnTo>
                  <a:lnTo>
                    <a:pt x="81" y="136"/>
                  </a:lnTo>
                  <a:lnTo>
                    <a:pt x="91" y="133"/>
                  </a:lnTo>
                  <a:lnTo>
                    <a:pt x="98" y="127"/>
                  </a:lnTo>
                  <a:lnTo>
                    <a:pt x="105" y="120"/>
                  </a:lnTo>
                  <a:lnTo>
                    <a:pt x="111" y="111"/>
                  </a:lnTo>
                  <a:lnTo>
                    <a:pt x="115" y="101"/>
                  </a:lnTo>
                  <a:lnTo>
                    <a:pt x="117" y="89"/>
                  </a:lnTo>
                  <a:lnTo>
                    <a:pt x="118" y="76"/>
                  </a:lnTo>
                  <a:lnTo>
                    <a:pt x="117" y="62"/>
                  </a:lnTo>
                  <a:lnTo>
                    <a:pt x="115" y="51"/>
                  </a:lnTo>
                  <a:lnTo>
                    <a:pt x="111" y="42"/>
                  </a:lnTo>
                  <a:lnTo>
                    <a:pt x="105" y="33"/>
                  </a:lnTo>
                  <a:lnTo>
                    <a:pt x="99" y="28"/>
                  </a:lnTo>
                  <a:lnTo>
                    <a:pt x="91" y="22"/>
                  </a:lnTo>
                  <a:lnTo>
                    <a:pt x="81" y="20"/>
                  </a:lnTo>
                  <a:lnTo>
                    <a:pt x="69" y="19"/>
                  </a:lnTo>
                  <a:lnTo>
                    <a:pt x="59" y="20"/>
                  </a:lnTo>
                  <a:lnTo>
                    <a:pt x="50" y="23"/>
                  </a:lnTo>
                  <a:lnTo>
                    <a:pt x="42" y="28"/>
                  </a:lnTo>
                  <a:lnTo>
                    <a:pt x="36" y="35"/>
                  </a:lnTo>
                  <a:lnTo>
                    <a:pt x="30" y="42"/>
                  </a:lnTo>
                  <a:lnTo>
                    <a:pt x="27" y="52"/>
                  </a:lnTo>
                  <a:lnTo>
                    <a:pt x="26" y="64"/>
                  </a:lnTo>
                  <a:lnTo>
                    <a:pt x="24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3" name="Freeform 64"/>
            <p:cNvSpPr>
              <a:spLocks noEditPoints="1"/>
            </p:cNvSpPr>
            <p:nvPr userDrawn="1"/>
          </p:nvSpPr>
          <p:spPr bwMode="auto">
            <a:xfrm>
              <a:off x="2236788" y="673100"/>
              <a:ext cx="57150" cy="77787"/>
            </a:xfrm>
            <a:custGeom>
              <a:avLst/>
              <a:gdLst>
                <a:gd name="T0" fmla="*/ 23 w 107"/>
                <a:gd name="T1" fmla="*/ 93 h 149"/>
                <a:gd name="T2" fmla="*/ 23 w 107"/>
                <a:gd name="T3" fmla="*/ 149 h 149"/>
                <a:gd name="T4" fmla="*/ 0 w 107"/>
                <a:gd name="T5" fmla="*/ 149 h 149"/>
                <a:gd name="T6" fmla="*/ 0 w 107"/>
                <a:gd name="T7" fmla="*/ 1 h 149"/>
                <a:gd name="T8" fmla="*/ 22 w 107"/>
                <a:gd name="T9" fmla="*/ 1 h 149"/>
                <a:gd name="T10" fmla="*/ 32 w 107"/>
                <a:gd name="T11" fmla="*/ 0 h 149"/>
                <a:gd name="T12" fmla="*/ 49 w 107"/>
                <a:gd name="T13" fmla="*/ 1 h 149"/>
                <a:gd name="T14" fmla="*/ 65 w 107"/>
                <a:gd name="T15" fmla="*/ 3 h 149"/>
                <a:gd name="T16" fmla="*/ 78 w 107"/>
                <a:gd name="T17" fmla="*/ 7 h 149"/>
                <a:gd name="T18" fmla="*/ 88 w 107"/>
                <a:gd name="T19" fmla="*/ 11 h 149"/>
                <a:gd name="T20" fmla="*/ 95 w 107"/>
                <a:gd name="T21" fmla="*/ 17 h 149"/>
                <a:gd name="T22" fmla="*/ 102 w 107"/>
                <a:gd name="T23" fmla="*/ 24 h 149"/>
                <a:gd name="T24" fmla="*/ 105 w 107"/>
                <a:gd name="T25" fmla="*/ 33 h 149"/>
                <a:gd name="T26" fmla="*/ 107 w 107"/>
                <a:gd name="T27" fmla="*/ 43 h 149"/>
                <a:gd name="T28" fmla="*/ 105 w 107"/>
                <a:gd name="T29" fmla="*/ 56 h 149"/>
                <a:gd name="T30" fmla="*/ 102 w 107"/>
                <a:gd name="T31" fmla="*/ 66 h 149"/>
                <a:gd name="T32" fmla="*/ 97 w 107"/>
                <a:gd name="T33" fmla="*/ 74 h 149"/>
                <a:gd name="T34" fmla="*/ 89 w 107"/>
                <a:gd name="T35" fmla="*/ 82 h 149"/>
                <a:gd name="T36" fmla="*/ 81 w 107"/>
                <a:gd name="T37" fmla="*/ 86 h 149"/>
                <a:gd name="T38" fmla="*/ 69 w 107"/>
                <a:gd name="T39" fmla="*/ 90 h 149"/>
                <a:gd name="T40" fmla="*/ 56 w 107"/>
                <a:gd name="T41" fmla="*/ 93 h 149"/>
                <a:gd name="T42" fmla="*/ 40 w 107"/>
                <a:gd name="T43" fmla="*/ 93 h 149"/>
                <a:gd name="T44" fmla="*/ 35 w 107"/>
                <a:gd name="T45" fmla="*/ 93 h 149"/>
                <a:gd name="T46" fmla="*/ 23 w 107"/>
                <a:gd name="T47" fmla="*/ 93 h 149"/>
                <a:gd name="T48" fmla="*/ 23 w 107"/>
                <a:gd name="T49" fmla="*/ 20 h 149"/>
                <a:gd name="T50" fmla="*/ 23 w 107"/>
                <a:gd name="T51" fmla="*/ 74 h 149"/>
                <a:gd name="T52" fmla="*/ 35 w 107"/>
                <a:gd name="T53" fmla="*/ 74 h 149"/>
                <a:gd name="T54" fmla="*/ 39 w 107"/>
                <a:gd name="T55" fmla="*/ 76 h 149"/>
                <a:gd name="T56" fmla="*/ 49 w 107"/>
                <a:gd name="T57" fmla="*/ 74 h 149"/>
                <a:gd name="T58" fmla="*/ 58 w 107"/>
                <a:gd name="T59" fmla="*/ 73 h 149"/>
                <a:gd name="T60" fmla="*/ 65 w 107"/>
                <a:gd name="T61" fmla="*/ 72 h 149"/>
                <a:gd name="T62" fmla="*/ 72 w 107"/>
                <a:gd name="T63" fmla="*/ 67 h 149"/>
                <a:gd name="T64" fmla="*/ 76 w 107"/>
                <a:gd name="T65" fmla="*/ 64 h 149"/>
                <a:gd name="T66" fmla="*/ 79 w 107"/>
                <a:gd name="T67" fmla="*/ 59 h 149"/>
                <a:gd name="T68" fmla="*/ 82 w 107"/>
                <a:gd name="T69" fmla="*/ 53 h 149"/>
                <a:gd name="T70" fmla="*/ 82 w 107"/>
                <a:gd name="T71" fmla="*/ 46 h 149"/>
                <a:gd name="T72" fmla="*/ 82 w 107"/>
                <a:gd name="T73" fmla="*/ 40 h 149"/>
                <a:gd name="T74" fmla="*/ 79 w 107"/>
                <a:gd name="T75" fmla="*/ 34 h 149"/>
                <a:gd name="T76" fmla="*/ 76 w 107"/>
                <a:gd name="T77" fmla="*/ 28 h 149"/>
                <a:gd name="T78" fmla="*/ 71 w 107"/>
                <a:gd name="T79" fmla="*/ 26 h 149"/>
                <a:gd name="T80" fmla="*/ 63 w 107"/>
                <a:gd name="T81" fmla="*/ 23 h 149"/>
                <a:gd name="T82" fmla="*/ 56 w 107"/>
                <a:gd name="T83" fmla="*/ 20 h 149"/>
                <a:gd name="T84" fmla="*/ 46 w 107"/>
                <a:gd name="T85" fmla="*/ 18 h 149"/>
                <a:gd name="T86" fmla="*/ 36 w 107"/>
                <a:gd name="T87" fmla="*/ 18 h 149"/>
                <a:gd name="T88" fmla="*/ 30 w 107"/>
                <a:gd name="T89" fmla="*/ 18 h 149"/>
                <a:gd name="T90" fmla="*/ 23 w 107"/>
                <a:gd name="T91" fmla="*/ 2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7" h="149">
                  <a:moveTo>
                    <a:pt x="23" y="93"/>
                  </a:moveTo>
                  <a:lnTo>
                    <a:pt x="23" y="149"/>
                  </a:lnTo>
                  <a:lnTo>
                    <a:pt x="0" y="149"/>
                  </a:lnTo>
                  <a:lnTo>
                    <a:pt x="0" y="1"/>
                  </a:lnTo>
                  <a:lnTo>
                    <a:pt x="22" y="1"/>
                  </a:lnTo>
                  <a:lnTo>
                    <a:pt x="32" y="0"/>
                  </a:lnTo>
                  <a:lnTo>
                    <a:pt x="49" y="1"/>
                  </a:lnTo>
                  <a:lnTo>
                    <a:pt x="65" y="3"/>
                  </a:lnTo>
                  <a:lnTo>
                    <a:pt x="78" y="7"/>
                  </a:lnTo>
                  <a:lnTo>
                    <a:pt x="88" y="11"/>
                  </a:lnTo>
                  <a:lnTo>
                    <a:pt x="95" y="17"/>
                  </a:lnTo>
                  <a:lnTo>
                    <a:pt x="102" y="24"/>
                  </a:lnTo>
                  <a:lnTo>
                    <a:pt x="105" y="33"/>
                  </a:lnTo>
                  <a:lnTo>
                    <a:pt x="107" y="43"/>
                  </a:lnTo>
                  <a:lnTo>
                    <a:pt x="105" y="56"/>
                  </a:lnTo>
                  <a:lnTo>
                    <a:pt x="102" y="66"/>
                  </a:lnTo>
                  <a:lnTo>
                    <a:pt x="97" y="74"/>
                  </a:lnTo>
                  <a:lnTo>
                    <a:pt x="89" y="82"/>
                  </a:lnTo>
                  <a:lnTo>
                    <a:pt x="81" y="86"/>
                  </a:lnTo>
                  <a:lnTo>
                    <a:pt x="69" y="90"/>
                  </a:lnTo>
                  <a:lnTo>
                    <a:pt x="56" y="93"/>
                  </a:lnTo>
                  <a:lnTo>
                    <a:pt x="40" y="93"/>
                  </a:lnTo>
                  <a:lnTo>
                    <a:pt x="35" y="93"/>
                  </a:lnTo>
                  <a:lnTo>
                    <a:pt x="23" y="93"/>
                  </a:lnTo>
                  <a:close/>
                  <a:moveTo>
                    <a:pt x="23" y="20"/>
                  </a:moveTo>
                  <a:lnTo>
                    <a:pt x="23" y="74"/>
                  </a:lnTo>
                  <a:lnTo>
                    <a:pt x="35" y="74"/>
                  </a:lnTo>
                  <a:lnTo>
                    <a:pt x="39" y="76"/>
                  </a:lnTo>
                  <a:lnTo>
                    <a:pt x="49" y="74"/>
                  </a:lnTo>
                  <a:lnTo>
                    <a:pt x="58" y="73"/>
                  </a:lnTo>
                  <a:lnTo>
                    <a:pt x="65" y="72"/>
                  </a:lnTo>
                  <a:lnTo>
                    <a:pt x="72" y="67"/>
                  </a:lnTo>
                  <a:lnTo>
                    <a:pt x="76" y="64"/>
                  </a:lnTo>
                  <a:lnTo>
                    <a:pt x="79" y="59"/>
                  </a:lnTo>
                  <a:lnTo>
                    <a:pt x="82" y="53"/>
                  </a:lnTo>
                  <a:lnTo>
                    <a:pt x="82" y="46"/>
                  </a:lnTo>
                  <a:lnTo>
                    <a:pt x="82" y="40"/>
                  </a:lnTo>
                  <a:lnTo>
                    <a:pt x="79" y="34"/>
                  </a:lnTo>
                  <a:lnTo>
                    <a:pt x="76" y="28"/>
                  </a:lnTo>
                  <a:lnTo>
                    <a:pt x="71" y="26"/>
                  </a:lnTo>
                  <a:lnTo>
                    <a:pt x="63" y="23"/>
                  </a:lnTo>
                  <a:lnTo>
                    <a:pt x="56" y="20"/>
                  </a:lnTo>
                  <a:lnTo>
                    <a:pt x="46" y="18"/>
                  </a:lnTo>
                  <a:lnTo>
                    <a:pt x="36" y="18"/>
                  </a:lnTo>
                  <a:lnTo>
                    <a:pt x="30" y="18"/>
                  </a:lnTo>
                  <a:lnTo>
                    <a:pt x="23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4" name="Freeform 65"/>
            <p:cNvSpPr>
              <a:spLocks/>
            </p:cNvSpPr>
            <p:nvPr userDrawn="1"/>
          </p:nvSpPr>
          <p:spPr bwMode="auto">
            <a:xfrm>
              <a:off x="2303463" y="671513"/>
              <a:ext cx="50800" cy="80962"/>
            </a:xfrm>
            <a:custGeom>
              <a:avLst/>
              <a:gdLst>
                <a:gd name="T0" fmla="*/ 9 w 97"/>
                <a:gd name="T1" fmla="*/ 127 h 154"/>
                <a:gd name="T2" fmla="*/ 25 w 97"/>
                <a:gd name="T3" fmla="*/ 133 h 154"/>
                <a:gd name="T4" fmla="*/ 44 w 97"/>
                <a:gd name="T5" fmla="*/ 136 h 154"/>
                <a:gd name="T6" fmla="*/ 55 w 97"/>
                <a:gd name="T7" fmla="*/ 134 h 154"/>
                <a:gd name="T8" fmla="*/ 65 w 97"/>
                <a:gd name="T9" fmla="*/ 130 h 154"/>
                <a:gd name="T10" fmla="*/ 71 w 97"/>
                <a:gd name="T11" fmla="*/ 123 h 154"/>
                <a:gd name="T12" fmla="*/ 74 w 97"/>
                <a:gd name="T13" fmla="*/ 112 h 154"/>
                <a:gd name="T14" fmla="*/ 68 w 97"/>
                <a:gd name="T15" fmla="*/ 100 h 154"/>
                <a:gd name="T16" fmla="*/ 61 w 97"/>
                <a:gd name="T17" fmla="*/ 92 h 154"/>
                <a:gd name="T18" fmla="*/ 45 w 97"/>
                <a:gd name="T19" fmla="*/ 85 h 154"/>
                <a:gd name="T20" fmla="*/ 24 w 97"/>
                <a:gd name="T21" fmla="*/ 75 h 154"/>
                <a:gd name="T22" fmla="*/ 11 w 97"/>
                <a:gd name="T23" fmla="*/ 68 h 154"/>
                <a:gd name="T24" fmla="*/ 3 w 97"/>
                <a:gd name="T25" fmla="*/ 58 h 154"/>
                <a:gd name="T26" fmla="*/ 0 w 97"/>
                <a:gd name="T27" fmla="*/ 46 h 154"/>
                <a:gd name="T28" fmla="*/ 0 w 97"/>
                <a:gd name="T29" fmla="*/ 32 h 154"/>
                <a:gd name="T30" fmla="*/ 8 w 97"/>
                <a:gd name="T31" fmla="*/ 17 h 154"/>
                <a:gd name="T32" fmla="*/ 21 w 97"/>
                <a:gd name="T33" fmla="*/ 7 h 154"/>
                <a:gd name="T34" fmla="*/ 38 w 97"/>
                <a:gd name="T35" fmla="*/ 2 h 154"/>
                <a:gd name="T36" fmla="*/ 62 w 97"/>
                <a:gd name="T37" fmla="*/ 2 h 154"/>
                <a:gd name="T38" fmla="*/ 81 w 97"/>
                <a:gd name="T39" fmla="*/ 5 h 154"/>
                <a:gd name="T40" fmla="*/ 81 w 97"/>
                <a:gd name="T41" fmla="*/ 26 h 154"/>
                <a:gd name="T42" fmla="*/ 67 w 97"/>
                <a:gd name="T43" fmla="*/ 20 h 154"/>
                <a:gd name="T44" fmla="*/ 49 w 97"/>
                <a:gd name="T45" fmla="*/ 17 h 154"/>
                <a:gd name="T46" fmla="*/ 38 w 97"/>
                <a:gd name="T47" fmla="*/ 19 h 154"/>
                <a:gd name="T48" fmla="*/ 31 w 97"/>
                <a:gd name="T49" fmla="*/ 23 h 154"/>
                <a:gd name="T50" fmla="*/ 25 w 97"/>
                <a:gd name="T51" fmla="*/ 30 h 154"/>
                <a:gd name="T52" fmla="*/ 24 w 97"/>
                <a:gd name="T53" fmla="*/ 39 h 154"/>
                <a:gd name="T54" fmla="*/ 26 w 97"/>
                <a:gd name="T55" fmla="*/ 49 h 154"/>
                <a:gd name="T56" fmla="*/ 32 w 97"/>
                <a:gd name="T57" fmla="*/ 56 h 154"/>
                <a:gd name="T58" fmla="*/ 51 w 97"/>
                <a:gd name="T59" fmla="*/ 66 h 154"/>
                <a:gd name="T60" fmla="*/ 73 w 97"/>
                <a:gd name="T61" fmla="*/ 75 h 154"/>
                <a:gd name="T62" fmla="*/ 86 w 97"/>
                <a:gd name="T63" fmla="*/ 84 h 154"/>
                <a:gd name="T64" fmla="*/ 93 w 97"/>
                <a:gd name="T65" fmla="*/ 94 h 154"/>
                <a:gd name="T66" fmla="*/ 96 w 97"/>
                <a:gd name="T67" fmla="*/ 107 h 154"/>
                <a:gd name="T68" fmla="*/ 96 w 97"/>
                <a:gd name="T69" fmla="*/ 123 h 154"/>
                <a:gd name="T70" fmla="*/ 88 w 97"/>
                <a:gd name="T71" fmla="*/ 137 h 154"/>
                <a:gd name="T72" fmla="*/ 73 w 97"/>
                <a:gd name="T73" fmla="*/ 147 h 154"/>
                <a:gd name="T74" fmla="*/ 52 w 97"/>
                <a:gd name="T75" fmla="*/ 153 h 154"/>
                <a:gd name="T76" fmla="*/ 29 w 97"/>
                <a:gd name="T77" fmla="*/ 154 h 154"/>
                <a:gd name="T78" fmla="*/ 9 w 97"/>
                <a:gd name="T79" fmla="*/ 14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54">
                  <a:moveTo>
                    <a:pt x="0" y="144"/>
                  </a:moveTo>
                  <a:lnTo>
                    <a:pt x="9" y="127"/>
                  </a:lnTo>
                  <a:lnTo>
                    <a:pt x="16" y="130"/>
                  </a:lnTo>
                  <a:lnTo>
                    <a:pt x="25" y="133"/>
                  </a:lnTo>
                  <a:lnTo>
                    <a:pt x="35" y="136"/>
                  </a:lnTo>
                  <a:lnTo>
                    <a:pt x="44" y="136"/>
                  </a:lnTo>
                  <a:lnTo>
                    <a:pt x="49" y="136"/>
                  </a:lnTo>
                  <a:lnTo>
                    <a:pt x="55" y="134"/>
                  </a:lnTo>
                  <a:lnTo>
                    <a:pt x="61" y="133"/>
                  </a:lnTo>
                  <a:lnTo>
                    <a:pt x="65" y="130"/>
                  </a:lnTo>
                  <a:lnTo>
                    <a:pt x="68" y="125"/>
                  </a:lnTo>
                  <a:lnTo>
                    <a:pt x="71" y="123"/>
                  </a:lnTo>
                  <a:lnTo>
                    <a:pt x="73" y="118"/>
                  </a:lnTo>
                  <a:lnTo>
                    <a:pt x="74" y="112"/>
                  </a:lnTo>
                  <a:lnTo>
                    <a:pt x="73" y="105"/>
                  </a:lnTo>
                  <a:lnTo>
                    <a:pt x="68" y="100"/>
                  </a:lnTo>
                  <a:lnTo>
                    <a:pt x="65" y="95"/>
                  </a:lnTo>
                  <a:lnTo>
                    <a:pt x="61" y="92"/>
                  </a:lnTo>
                  <a:lnTo>
                    <a:pt x="54" y="88"/>
                  </a:lnTo>
                  <a:lnTo>
                    <a:pt x="45" y="85"/>
                  </a:lnTo>
                  <a:lnTo>
                    <a:pt x="32" y="79"/>
                  </a:lnTo>
                  <a:lnTo>
                    <a:pt x="24" y="75"/>
                  </a:lnTo>
                  <a:lnTo>
                    <a:pt x="16" y="72"/>
                  </a:lnTo>
                  <a:lnTo>
                    <a:pt x="11" y="68"/>
                  </a:lnTo>
                  <a:lnTo>
                    <a:pt x="8" y="62"/>
                  </a:lnTo>
                  <a:lnTo>
                    <a:pt x="3" y="58"/>
                  </a:lnTo>
                  <a:lnTo>
                    <a:pt x="2" y="52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2"/>
                  </a:lnTo>
                  <a:lnTo>
                    <a:pt x="3" y="25"/>
                  </a:lnTo>
                  <a:lnTo>
                    <a:pt x="8" y="17"/>
                  </a:lnTo>
                  <a:lnTo>
                    <a:pt x="13" y="12"/>
                  </a:lnTo>
                  <a:lnTo>
                    <a:pt x="21" y="7"/>
                  </a:lnTo>
                  <a:lnTo>
                    <a:pt x="29" y="3"/>
                  </a:lnTo>
                  <a:lnTo>
                    <a:pt x="38" y="2"/>
                  </a:lnTo>
                  <a:lnTo>
                    <a:pt x="48" y="0"/>
                  </a:lnTo>
                  <a:lnTo>
                    <a:pt x="62" y="2"/>
                  </a:lnTo>
                  <a:lnTo>
                    <a:pt x="73" y="3"/>
                  </a:lnTo>
                  <a:lnTo>
                    <a:pt x="81" y="5"/>
                  </a:lnTo>
                  <a:lnTo>
                    <a:pt x="88" y="9"/>
                  </a:lnTo>
                  <a:lnTo>
                    <a:pt x="81" y="26"/>
                  </a:lnTo>
                  <a:lnTo>
                    <a:pt x="75" y="23"/>
                  </a:lnTo>
                  <a:lnTo>
                    <a:pt x="67" y="20"/>
                  </a:lnTo>
                  <a:lnTo>
                    <a:pt x="58" y="19"/>
                  </a:lnTo>
                  <a:lnTo>
                    <a:pt x="49" y="17"/>
                  </a:lnTo>
                  <a:lnTo>
                    <a:pt x="44" y="19"/>
                  </a:lnTo>
                  <a:lnTo>
                    <a:pt x="38" y="19"/>
                  </a:lnTo>
                  <a:lnTo>
                    <a:pt x="34" y="22"/>
                  </a:lnTo>
                  <a:lnTo>
                    <a:pt x="31" y="23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4" y="35"/>
                  </a:lnTo>
                  <a:lnTo>
                    <a:pt x="24" y="39"/>
                  </a:lnTo>
                  <a:lnTo>
                    <a:pt x="24" y="45"/>
                  </a:lnTo>
                  <a:lnTo>
                    <a:pt x="26" y="49"/>
                  </a:lnTo>
                  <a:lnTo>
                    <a:pt x="29" y="53"/>
                  </a:lnTo>
                  <a:lnTo>
                    <a:pt x="32" y="56"/>
                  </a:lnTo>
                  <a:lnTo>
                    <a:pt x="39" y="61"/>
                  </a:lnTo>
                  <a:lnTo>
                    <a:pt x="51" y="66"/>
                  </a:lnTo>
                  <a:lnTo>
                    <a:pt x="65" y="72"/>
                  </a:lnTo>
                  <a:lnTo>
                    <a:pt x="73" y="75"/>
                  </a:lnTo>
                  <a:lnTo>
                    <a:pt x="80" y="79"/>
                  </a:lnTo>
                  <a:lnTo>
                    <a:pt x="86" y="84"/>
                  </a:lnTo>
                  <a:lnTo>
                    <a:pt x="90" y="89"/>
                  </a:lnTo>
                  <a:lnTo>
                    <a:pt x="93" y="94"/>
                  </a:lnTo>
                  <a:lnTo>
                    <a:pt x="94" y="100"/>
                  </a:lnTo>
                  <a:lnTo>
                    <a:pt x="96" y="107"/>
                  </a:lnTo>
                  <a:lnTo>
                    <a:pt x="97" y="114"/>
                  </a:lnTo>
                  <a:lnTo>
                    <a:pt x="96" y="123"/>
                  </a:lnTo>
                  <a:lnTo>
                    <a:pt x="93" y="130"/>
                  </a:lnTo>
                  <a:lnTo>
                    <a:pt x="88" y="137"/>
                  </a:lnTo>
                  <a:lnTo>
                    <a:pt x="81" y="143"/>
                  </a:lnTo>
                  <a:lnTo>
                    <a:pt x="73" y="147"/>
                  </a:lnTo>
                  <a:lnTo>
                    <a:pt x="62" y="151"/>
                  </a:lnTo>
                  <a:lnTo>
                    <a:pt x="52" y="153"/>
                  </a:lnTo>
                  <a:lnTo>
                    <a:pt x="39" y="154"/>
                  </a:lnTo>
                  <a:lnTo>
                    <a:pt x="29" y="154"/>
                  </a:lnTo>
                  <a:lnTo>
                    <a:pt x="18" y="151"/>
                  </a:lnTo>
                  <a:lnTo>
                    <a:pt x="9" y="148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5" name="Freeform 66"/>
            <p:cNvSpPr>
              <a:spLocks/>
            </p:cNvSpPr>
            <p:nvPr userDrawn="1"/>
          </p:nvSpPr>
          <p:spPr bwMode="auto">
            <a:xfrm>
              <a:off x="2368550" y="673100"/>
              <a:ext cx="63500" cy="77787"/>
            </a:xfrm>
            <a:custGeom>
              <a:avLst/>
              <a:gdLst>
                <a:gd name="T0" fmla="*/ 95 w 121"/>
                <a:gd name="T1" fmla="*/ 148 h 148"/>
                <a:gd name="T2" fmla="*/ 48 w 121"/>
                <a:gd name="T3" fmla="*/ 81 h 148"/>
                <a:gd name="T4" fmla="*/ 25 w 121"/>
                <a:gd name="T5" fmla="*/ 108 h 148"/>
                <a:gd name="T6" fmla="*/ 25 w 121"/>
                <a:gd name="T7" fmla="*/ 148 h 148"/>
                <a:gd name="T8" fmla="*/ 0 w 121"/>
                <a:gd name="T9" fmla="*/ 148 h 148"/>
                <a:gd name="T10" fmla="*/ 0 w 121"/>
                <a:gd name="T11" fmla="*/ 0 h 148"/>
                <a:gd name="T12" fmla="*/ 25 w 121"/>
                <a:gd name="T13" fmla="*/ 0 h 148"/>
                <a:gd name="T14" fmla="*/ 25 w 121"/>
                <a:gd name="T15" fmla="*/ 81 h 148"/>
                <a:gd name="T16" fmla="*/ 88 w 121"/>
                <a:gd name="T17" fmla="*/ 0 h 148"/>
                <a:gd name="T18" fmla="*/ 114 w 121"/>
                <a:gd name="T19" fmla="*/ 0 h 148"/>
                <a:gd name="T20" fmla="*/ 62 w 121"/>
                <a:gd name="T21" fmla="*/ 65 h 148"/>
                <a:gd name="T22" fmla="*/ 121 w 121"/>
                <a:gd name="T23" fmla="*/ 148 h 148"/>
                <a:gd name="T24" fmla="*/ 95 w 121"/>
                <a:gd name="T2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48">
                  <a:moveTo>
                    <a:pt x="95" y="148"/>
                  </a:moveTo>
                  <a:lnTo>
                    <a:pt x="48" y="81"/>
                  </a:lnTo>
                  <a:lnTo>
                    <a:pt x="25" y="108"/>
                  </a:lnTo>
                  <a:lnTo>
                    <a:pt x="25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81"/>
                  </a:lnTo>
                  <a:lnTo>
                    <a:pt x="88" y="0"/>
                  </a:lnTo>
                  <a:lnTo>
                    <a:pt x="114" y="0"/>
                  </a:lnTo>
                  <a:lnTo>
                    <a:pt x="62" y="65"/>
                  </a:lnTo>
                  <a:lnTo>
                    <a:pt x="121" y="148"/>
                  </a:lnTo>
                  <a:lnTo>
                    <a:pt x="95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6" name="Freeform 67"/>
            <p:cNvSpPr>
              <a:spLocks noEditPoints="1"/>
            </p:cNvSpPr>
            <p:nvPr userDrawn="1"/>
          </p:nvSpPr>
          <p:spPr bwMode="auto">
            <a:xfrm>
              <a:off x="2432050" y="649288"/>
              <a:ext cx="74613" cy="101600"/>
            </a:xfrm>
            <a:custGeom>
              <a:avLst/>
              <a:gdLst>
                <a:gd name="T0" fmla="*/ 115 w 141"/>
                <a:gd name="T1" fmla="*/ 194 h 194"/>
                <a:gd name="T2" fmla="*/ 104 w 141"/>
                <a:gd name="T3" fmla="*/ 163 h 194"/>
                <a:gd name="T4" fmla="*/ 39 w 141"/>
                <a:gd name="T5" fmla="*/ 163 h 194"/>
                <a:gd name="T6" fmla="*/ 26 w 141"/>
                <a:gd name="T7" fmla="*/ 194 h 194"/>
                <a:gd name="T8" fmla="*/ 0 w 141"/>
                <a:gd name="T9" fmla="*/ 194 h 194"/>
                <a:gd name="T10" fmla="*/ 71 w 141"/>
                <a:gd name="T11" fmla="*/ 45 h 194"/>
                <a:gd name="T12" fmla="*/ 77 w 141"/>
                <a:gd name="T13" fmla="*/ 45 h 194"/>
                <a:gd name="T14" fmla="*/ 141 w 141"/>
                <a:gd name="T15" fmla="*/ 194 h 194"/>
                <a:gd name="T16" fmla="*/ 115 w 141"/>
                <a:gd name="T17" fmla="*/ 194 h 194"/>
                <a:gd name="T18" fmla="*/ 72 w 141"/>
                <a:gd name="T19" fmla="*/ 84 h 194"/>
                <a:gd name="T20" fmla="*/ 46 w 141"/>
                <a:gd name="T21" fmla="*/ 148 h 194"/>
                <a:gd name="T22" fmla="*/ 97 w 141"/>
                <a:gd name="T23" fmla="*/ 148 h 194"/>
                <a:gd name="T24" fmla="*/ 72 w 141"/>
                <a:gd name="T25" fmla="*/ 84 h 194"/>
                <a:gd name="T26" fmla="*/ 101 w 141"/>
                <a:gd name="T27" fmla="*/ 0 h 194"/>
                <a:gd name="T28" fmla="*/ 74 w 141"/>
                <a:gd name="T29" fmla="*/ 35 h 194"/>
                <a:gd name="T30" fmla="*/ 58 w 141"/>
                <a:gd name="T31" fmla="*/ 35 h 194"/>
                <a:gd name="T32" fmla="*/ 78 w 141"/>
                <a:gd name="T33" fmla="*/ 0 h 194"/>
                <a:gd name="T34" fmla="*/ 101 w 141"/>
                <a:gd name="T3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94">
                  <a:moveTo>
                    <a:pt x="115" y="194"/>
                  </a:moveTo>
                  <a:lnTo>
                    <a:pt x="104" y="163"/>
                  </a:lnTo>
                  <a:lnTo>
                    <a:pt x="39" y="163"/>
                  </a:lnTo>
                  <a:lnTo>
                    <a:pt x="26" y="194"/>
                  </a:lnTo>
                  <a:lnTo>
                    <a:pt x="0" y="194"/>
                  </a:lnTo>
                  <a:lnTo>
                    <a:pt x="71" y="45"/>
                  </a:lnTo>
                  <a:lnTo>
                    <a:pt x="77" y="45"/>
                  </a:lnTo>
                  <a:lnTo>
                    <a:pt x="141" y="194"/>
                  </a:lnTo>
                  <a:lnTo>
                    <a:pt x="115" y="194"/>
                  </a:lnTo>
                  <a:close/>
                  <a:moveTo>
                    <a:pt x="72" y="84"/>
                  </a:moveTo>
                  <a:lnTo>
                    <a:pt x="46" y="148"/>
                  </a:lnTo>
                  <a:lnTo>
                    <a:pt x="97" y="148"/>
                  </a:lnTo>
                  <a:lnTo>
                    <a:pt x="72" y="84"/>
                  </a:lnTo>
                  <a:close/>
                  <a:moveTo>
                    <a:pt x="101" y="0"/>
                  </a:moveTo>
                  <a:lnTo>
                    <a:pt x="74" y="35"/>
                  </a:lnTo>
                  <a:lnTo>
                    <a:pt x="58" y="35"/>
                  </a:lnTo>
                  <a:lnTo>
                    <a:pt x="78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7" name="Freeform 68"/>
            <p:cNvSpPr>
              <a:spLocks/>
            </p:cNvSpPr>
            <p:nvPr userDrawn="1"/>
          </p:nvSpPr>
          <p:spPr bwMode="auto">
            <a:xfrm>
              <a:off x="2554288" y="673100"/>
              <a:ext cx="63500" cy="79375"/>
            </a:xfrm>
            <a:custGeom>
              <a:avLst/>
              <a:gdLst>
                <a:gd name="T0" fmla="*/ 0 w 121"/>
                <a:gd name="T1" fmla="*/ 0 h 151"/>
                <a:gd name="T2" fmla="*/ 24 w 121"/>
                <a:gd name="T3" fmla="*/ 0 h 151"/>
                <a:gd name="T4" fmla="*/ 24 w 121"/>
                <a:gd name="T5" fmla="*/ 102 h 151"/>
                <a:gd name="T6" fmla="*/ 24 w 121"/>
                <a:gd name="T7" fmla="*/ 108 h 151"/>
                <a:gd name="T8" fmla="*/ 26 w 121"/>
                <a:gd name="T9" fmla="*/ 114 h 151"/>
                <a:gd name="T10" fmla="*/ 29 w 121"/>
                <a:gd name="T11" fmla="*/ 120 h 151"/>
                <a:gd name="T12" fmla="*/ 33 w 121"/>
                <a:gd name="T13" fmla="*/ 124 h 151"/>
                <a:gd name="T14" fmla="*/ 39 w 121"/>
                <a:gd name="T15" fmla="*/ 128 h 151"/>
                <a:gd name="T16" fmla="*/ 44 w 121"/>
                <a:gd name="T17" fmla="*/ 131 h 151"/>
                <a:gd name="T18" fmla="*/ 52 w 121"/>
                <a:gd name="T19" fmla="*/ 133 h 151"/>
                <a:gd name="T20" fmla="*/ 60 w 121"/>
                <a:gd name="T21" fmla="*/ 133 h 151"/>
                <a:gd name="T22" fmla="*/ 68 w 121"/>
                <a:gd name="T23" fmla="*/ 133 h 151"/>
                <a:gd name="T24" fmla="*/ 75 w 121"/>
                <a:gd name="T25" fmla="*/ 131 h 151"/>
                <a:gd name="T26" fmla="*/ 82 w 121"/>
                <a:gd name="T27" fmla="*/ 128 h 151"/>
                <a:gd name="T28" fmla="*/ 88 w 121"/>
                <a:gd name="T29" fmla="*/ 124 h 151"/>
                <a:gd name="T30" fmla="*/ 92 w 121"/>
                <a:gd name="T31" fmla="*/ 120 h 151"/>
                <a:gd name="T32" fmla="*/ 95 w 121"/>
                <a:gd name="T33" fmla="*/ 114 h 151"/>
                <a:gd name="T34" fmla="*/ 96 w 121"/>
                <a:gd name="T35" fmla="*/ 108 h 151"/>
                <a:gd name="T36" fmla="*/ 98 w 121"/>
                <a:gd name="T37" fmla="*/ 101 h 151"/>
                <a:gd name="T38" fmla="*/ 98 w 121"/>
                <a:gd name="T39" fmla="*/ 0 h 151"/>
                <a:gd name="T40" fmla="*/ 121 w 121"/>
                <a:gd name="T41" fmla="*/ 0 h 151"/>
                <a:gd name="T42" fmla="*/ 121 w 121"/>
                <a:gd name="T43" fmla="*/ 104 h 151"/>
                <a:gd name="T44" fmla="*/ 119 w 121"/>
                <a:gd name="T45" fmla="*/ 114 h 151"/>
                <a:gd name="T46" fmla="*/ 117 w 121"/>
                <a:gd name="T47" fmla="*/ 124 h 151"/>
                <a:gd name="T48" fmla="*/ 111 w 121"/>
                <a:gd name="T49" fmla="*/ 131 h 151"/>
                <a:gd name="T50" fmla="*/ 105 w 121"/>
                <a:gd name="T51" fmla="*/ 138 h 151"/>
                <a:gd name="T52" fmla="*/ 95 w 121"/>
                <a:gd name="T53" fmla="*/ 144 h 151"/>
                <a:gd name="T54" fmla="*/ 85 w 121"/>
                <a:gd name="T55" fmla="*/ 148 h 151"/>
                <a:gd name="T56" fmla="*/ 73 w 121"/>
                <a:gd name="T57" fmla="*/ 150 h 151"/>
                <a:gd name="T58" fmla="*/ 60 w 121"/>
                <a:gd name="T59" fmla="*/ 151 h 151"/>
                <a:gd name="T60" fmla="*/ 47 w 121"/>
                <a:gd name="T61" fmla="*/ 150 h 151"/>
                <a:gd name="T62" fmla="*/ 34 w 121"/>
                <a:gd name="T63" fmla="*/ 148 h 151"/>
                <a:gd name="T64" fmla="*/ 24 w 121"/>
                <a:gd name="T65" fmla="*/ 144 h 151"/>
                <a:gd name="T66" fmla="*/ 16 w 121"/>
                <a:gd name="T67" fmla="*/ 138 h 151"/>
                <a:gd name="T68" fmla="*/ 8 w 121"/>
                <a:gd name="T69" fmla="*/ 133 h 151"/>
                <a:gd name="T70" fmla="*/ 4 w 121"/>
                <a:gd name="T71" fmla="*/ 124 h 151"/>
                <a:gd name="T72" fmla="*/ 1 w 121"/>
                <a:gd name="T73" fmla="*/ 114 h 151"/>
                <a:gd name="T74" fmla="*/ 0 w 121"/>
                <a:gd name="T75" fmla="*/ 104 h 151"/>
                <a:gd name="T76" fmla="*/ 0 w 121"/>
                <a:gd name="T7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" h="151">
                  <a:moveTo>
                    <a:pt x="0" y="0"/>
                  </a:moveTo>
                  <a:lnTo>
                    <a:pt x="24" y="0"/>
                  </a:lnTo>
                  <a:lnTo>
                    <a:pt x="24" y="102"/>
                  </a:lnTo>
                  <a:lnTo>
                    <a:pt x="24" y="108"/>
                  </a:lnTo>
                  <a:lnTo>
                    <a:pt x="26" y="114"/>
                  </a:lnTo>
                  <a:lnTo>
                    <a:pt x="29" y="120"/>
                  </a:lnTo>
                  <a:lnTo>
                    <a:pt x="33" y="124"/>
                  </a:lnTo>
                  <a:lnTo>
                    <a:pt x="39" y="128"/>
                  </a:lnTo>
                  <a:lnTo>
                    <a:pt x="44" y="131"/>
                  </a:lnTo>
                  <a:lnTo>
                    <a:pt x="52" y="133"/>
                  </a:lnTo>
                  <a:lnTo>
                    <a:pt x="60" y="133"/>
                  </a:lnTo>
                  <a:lnTo>
                    <a:pt x="68" y="133"/>
                  </a:lnTo>
                  <a:lnTo>
                    <a:pt x="75" y="131"/>
                  </a:lnTo>
                  <a:lnTo>
                    <a:pt x="82" y="128"/>
                  </a:lnTo>
                  <a:lnTo>
                    <a:pt x="88" y="124"/>
                  </a:lnTo>
                  <a:lnTo>
                    <a:pt x="92" y="120"/>
                  </a:lnTo>
                  <a:lnTo>
                    <a:pt x="95" y="114"/>
                  </a:lnTo>
                  <a:lnTo>
                    <a:pt x="96" y="108"/>
                  </a:lnTo>
                  <a:lnTo>
                    <a:pt x="98" y="101"/>
                  </a:lnTo>
                  <a:lnTo>
                    <a:pt x="98" y="0"/>
                  </a:lnTo>
                  <a:lnTo>
                    <a:pt x="121" y="0"/>
                  </a:lnTo>
                  <a:lnTo>
                    <a:pt x="121" y="104"/>
                  </a:lnTo>
                  <a:lnTo>
                    <a:pt x="119" y="114"/>
                  </a:lnTo>
                  <a:lnTo>
                    <a:pt x="117" y="124"/>
                  </a:lnTo>
                  <a:lnTo>
                    <a:pt x="111" y="131"/>
                  </a:lnTo>
                  <a:lnTo>
                    <a:pt x="105" y="138"/>
                  </a:lnTo>
                  <a:lnTo>
                    <a:pt x="95" y="144"/>
                  </a:lnTo>
                  <a:lnTo>
                    <a:pt x="85" y="148"/>
                  </a:lnTo>
                  <a:lnTo>
                    <a:pt x="73" y="150"/>
                  </a:lnTo>
                  <a:lnTo>
                    <a:pt x="60" y="151"/>
                  </a:lnTo>
                  <a:lnTo>
                    <a:pt x="47" y="150"/>
                  </a:lnTo>
                  <a:lnTo>
                    <a:pt x="34" y="148"/>
                  </a:lnTo>
                  <a:lnTo>
                    <a:pt x="24" y="144"/>
                  </a:lnTo>
                  <a:lnTo>
                    <a:pt x="16" y="138"/>
                  </a:lnTo>
                  <a:lnTo>
                    <a:pt x="8" y="133"/>
                  </a:lnTo>
                  <a:lnTo>
                    <a:pt x="4" y="124"/>
                  </a:lnTo>
                  <a:lnTo>
                    <a:pt x="1" y="114"/>
                  </a:lnTo>
                  <a:lnTo>
                    <a:pt x="0" y="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8" name="Freeform 69"/>
            <p:cNvSpPr>
              <a:spLocks/>
            </p:cNvSpPr>
            <p:nvPr userDrawn="1"/>
          </p:nvSpPr>
          <p:spPr bwMode="auto">
            <a:xfrm>
              <a:off x="2636838" y="673100"/>
              <a:ext cx="61913" cy="79375"/>
            </a:xfrm>
            <a:custGeom>
              <a:avLst/>
              <a:gdLst>
                <a:gd name="T0" fmla="*/ 111 w 119"/>
                <a:gd name="T1" fmla="*/ 151 h 151"/>
                <a:gd name="T2" fmla="*/ 24 w 119"/>
                <a:gd name="T3" fmla="*/ 42 h 151"/>
                <a:gd name="T4" fmla="*/ 24 w 119"/>
                <a:gd name="T5" fmla="*/ 148 h 151"/>
                <a:gd name="T6" fmla="*/ 0 w 119"/>
                <a:gd name="T7" fmla="*/ 148 h 151"/>
                <a:gd name="T8" fmla="*/ 0 w 119"/>
                <a:gd name="T9" fmla="*/ 0 h 151"/>
                <a:gd name="T10" fmla="*/ 11 w 119"/>
                <a:gd name="T11" fmla="*/ 0 h 151"/>
                <a:gd name="T12" fmla="*/ 97 w 119"/>
                <a:gd name="T13" fmla="*/ 102 h 151"/>
                <a:gd name="T14" fmla="*/ 97 w 119"/>
                <a:gd name="T15" fmla="*/ 0 h 151"/>
                <a:gd name="T16" fmla="*/ 119 w 119"/>
                <a:gd name="T17" fmla="*/ 0 h 151"/>
                <a:gd name="T18" fmla="*/ 119 w 119"/>
                <a:gd name="T19" fmla="*/ 151 h 151"/>
                <a:gd name="T20" fmla="*/ 111 w 119"/>
                <a:gd name="T2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51">
                  <a:moveTo>
                    <a:pt x="111" y="151"/>
                  </a:moveTo>
                  <a:lnTo>
                    <a:pt x="24" y="42"/>
                  </a:lnTo>
                  <a:lnTo>
                    <a:pt x="24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11" y="0"/>
                  </a:lnTo>
                  <a:lnTo>
                    <a:pt x="97" y="102"/>
                  </a:lnTo>
                  <a:lnTo>
                    <a:pt x="97" y="0"/>
                  </a:lnTo>
                  <a:lnTo>
                    <a:pt x="119" y="0"/>
                  </a:lnTo>
                  <a:lnTo>
                    <a:pt x="119" y="151"/>
                  </a:lnTo>
                  <a:lnTo>
                    <a:pt x="111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9" name="Rectangle 70"/>
            <p:cNvSpPr>
              <a:spLocks noChangeArrowheads="1"/>
            </p:cNvSpPr>
            <p:nvPr userDrawn="1"/>
          </p:nvSpPr>
          <p:spPr bwMode="auto">
            <a:xfrm>
              <a:off x="2719388" y="673100"/>
              <a:ext cx="12700" cy="7778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0" name="Freeform 71"/>
            <p:cNvSpPr>
              <a:spLocks/>
            </p:cNvSpPr>
            <p:nvPr userDrawn="1"/>
          </p:nvSpPr>
          <p:spPr bwMode="auto">
            <a:xfrm>
              <a:off x="2752725" y="673100"/>
              <a:ext cx="53975" cy="77787"/>
            </a:xfrm>
            <a:custGeom>
              <a:avLst/>
              <a:gdLst>
                <a:gd name="T0" fmla="*/ 23 w 102"/>
                <a:gd name="T1" fmla="*/ 19 h 148"/>
                <a:gd name="T2" fmla="*/ 23 w 102"/>
                <a:gd name="T3" fmla="*/ 59 h 148"/>
                <a:gd name="T4" fmla="*/ 79 w 102"/>
                <a:gd name="T5" fmla="*/ 59 h 148"/>
                <a:gd name="T6" fmla="*/ 79 w 102"/>
                <a:gd name="T7" fmla="*/ 76 h 148"/>
                <a:gd name="T8" fmla="*/ 23 w 102"/>
                <a:gd name="T9" fmla="*/ 76 h 148"/>
                <a:gd name="T10" fmla="*/ 23 w 102"/>
                <a:gd name="T11" fmla="*/ 131 h 148"/>
                <a:gd name="T12" fmla="*/ 101 w 102"/>
                <a:gd name="T13" fmla="*/ 131 h 148"/>
                <a:gd name="T14" fmla="*/ 101 w 102"/>
                <a:gd name="T15" fmla="*/ 148 h 148"/>
                <a:gd name="T16" fmla="*/ 0 w 102"/>
                <a:gd name="T17" fmla="*/ 148 h 148"/>
                <a:gd name="T18" fmla="*/ 0 w 102"/>
                <a:gd name="T19" fmla="*/ 0 h 148"/>
                <a:gd name="T20" fmla="*/ 102 w 102"/>
                <a:gd name="T21" fmla="*/ 0 h 148"/>
                <a:gd name="T22" fmla="*/ 102 w 102"/>
                <a:gd name="T23" fmla="*/ 19 h 148"/>
                <a:gd name="T24" fmla="*/ 23 w 102"/>
                <a:gd name="T25" fmla="*/ 1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48">
                  <a:moveTo>
                    <a:pt x="23" y="19"/>
                  </a:moveTo>
                  <a:lnTo>
                    <a:pt x="23" y="59"/>
                  </a:lnTo>
                  <a:lnTo>
                    <a:pt x="79" y="59"/>
                  </a:lnTo>
                  <a:lnTo>
                    <a:pt x="79" y="76"/>
                  </a:lnTo>
                  <a:lnTo>
                    <a:pt x="23" y="76"/>
                  </a:lnTo>
                  <a:lnTo>
                    <a:pt x="23" y="131"/>
                  </a:lnTo>
                  <a:lnTo>
                    <a:pt x="101" y="131"/>
                  </a:lnTo>
                  <a:lnTo>
                    <a:pt x="101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2" y="19"/>
                  </a:lnTo>
                  <a:lnTo>
                    <a:pt x="2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1" name="Freeform 72"/>
            <p:cNvSpPr>
              <a:spLocks/>
            </p:cNvSpPr>
            <p:nvPr userDrawn="1"/>
          </p:nvSpPr>
          <p:spPr bwMode="auto">
            <a:xfrm>
              <a:off x="1933575" y="806450"/>
              <a:ext cx="47625" cy="77787"/>
            </a:xfrm>
            <a:custGeom>
              <a:avLst/>
              <a:gdLst>
                <a:gd name="T0" fmla="*/ 20 w 88"/>
                <a:gd name="T1" fmla="*/ 17 h 148"/>
                <a:gd name="T2" fmla="*/ 20 w 88"/>
                <a:gd name="T3" fmla="*/ 59 h 148"/>
                <a:gd name="T4" fmla="*/ 69 w 88"/>
                <a:gd name="T5" fmla="*/ 59 h 148"/>
                <a:gd name="T6" fmla="*/ 69 w 88"/>
                <a:gd name="T7" fmla="*/ 76 h 148"/>
                <a:gd name="T8" fmla="*/ 20 w 88"/>
                <a:gd name="T9" fmla="*/ 76 h 148"/>
                <a:gd name="T10" fmla="*/ 20 w 88"/>
                <a:gd name="T11" fmla="*/ 129 h 148"/>
                <a:gd name="T12" fmla="*/ 86 w 88"/>
                <a:gd name="T13" fmla="*/ 129 h 148"/>
                <a:gd name="T14" fmla="*/ 86 w 88"/>
                <a:gd name="T15" fmla="*/ 148 h 148"/>
                <a:gd name="T16" fmla="*/ 0 w 88"/>
                <a:gd name="T17" fmla="*/ 148 h 148"/>
                <a:gd name="T18" fmla="*/ 0 w 88"/>
                <a:gd name="T19" fmla="*/ 0 h 148"/>
                <a:gd name="T20" fmla="*/ 88 w 88"/>
                <a:gd name="T21" fmla="*/ 0 h 148"/>
                <a:gd name="T22" fmla="*/ 88 w 88"/>
                <a:gd name="T23" fmla="*/ 17 h 148"/>
                <a:gd name="T24" fmla="*/ 20 w 88"/>
                <a:gd name="T25" fmla="*/ 1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48">
                  <a:moveTo>
                    <a:pt x="20" y="17"/>
                  </a:moveTo>
                  <a:lnTo>
                    <a:pt x="20" y="59"/>
                  </a:lnTo>
                  <a:lnTo>
                    <a:pt x="69" y="59"/>
                  </a:lnTo>
                  <a:lnTo>
                    <a:pt x="69" y="76"/>
                  </a:lnTo>
                  <a:lnTo>
                    <a:pt x="20" y="76"/>
                  </a:lnTo>
                  <a:lnTo>
                    <a:pt x="20" y="129"/>
                  </a:lnTo>
                  <a:lnTo>
                    <a:pt x="86" y="129"/>
                  </a:lnTo>
                  <a:lnTo>
                    <a:pt x="86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88" y="0"/>
                  </a:lnTo>
                  <a:lnTo>
                    <a:pt x="88" y="17"/>
                  </a:lnTo>
                  <a:lnTo>
                    <a:pt x="2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2" name="Freeform 73"/>
            <p:cNvSpPr>
              <a:spLocks/>
            </p:cNvSpPr>
            <p:nvPr userDrawn="1"/>
          </p:nvSpPr>
          <p:spPr bwMode="auto">
            <a:xfrm>
              <a:off x="1982788" y="825500"/>
              <a:ext cx="53975" cy="58737"/>
            </a:xfrm>
            <a:custGeom>
              <a:avLst/>
              <a:gdLst>
                <a:gd name="T0" fmla="*/ 52 w 100"/>
                <a:gd name="T1" fmla="*/ 111 h 111"/>
                <a:gd name="T2" fmla="*/ 47 w 100"/>
                <a:gd name="T3" fmla="*/ 111 h 111"/>
                <a:gd name="T4" fmla="*/ 0 w 100"/>
                <a:gd name="T5" fmla="*/ 0 h 111"/>
                <a:gd name="T6" fmla="*/ 21 w 100"/>
                <a:gd name="T7" fmla="*/ 0 h 111"/>
                <a:gd name="T8" fmla="*/ 49 w 100"/>
                <a:gd name="T9" fmla="*/ 77 h 111"/>
                <a:gd name="T10" fmla="*/ 80 w 100"/>
                <a:gd name="T11" fmla="*/ 0 h 111"/>
                <a:gd name="T12" fmla="*/ 100 w 100"/>
                <a:gd name="T13" fmla="*/ 0 h 111"/>
                <a:gd name="T14" fmla="*/ 52 w 100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111">
                  <a:moveTo>
                    <a:pt x="52" y="111"/>
                  </a:moveTo>
                  <a:lnTo>
                    <a:pt x="47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9" y="77"/>
                  </a:lnTo>
                  <a:lnTo>
                    <a:pt x="80" y="0"/>
                  </a:lnTo>
                  <a:lnTo>
                    <a:pt x="100" y="0"/>
                  </a:lnTo>
                  <a:lnTo>
                    <a:pt x="52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3" name="Freeform 74"/>
            <p:cNvSpPr>
              <a:spLocks/>
            </p:cNvSpPr>
            <p:nvPr userDrawn="1"/>
          </p:nvSpPr>
          <p:spPr bwMode="auto">
            <a:xfrm>
              <a:off x="2043113" y="825500"/>
              <a:ext cx="34925" cy="58737"/>
            </a:xfrm>
            <a:custGeom>
              <a:avLst/>
              <a:gdLst>
                <a:gd name="T0" fmla="*/ 58 w 65"/>
                <a:gd name="T1" fmla="*/ 20 h 111"/>
                <a:gd name="T2" fmla="*/ 50 w 65"/>
                <a:gd name="T3" fmla="*/ 17 h 111"/>
                <a:gd name="T4" fmla="*/ 45 w 65"/>
                <a:gd name="T5" fmla="*/ 16 h 111"/>
                <a:gd name="T6" fmla="*/ 39 w 65"/>
                <a:gd name="T7" fmla="*/ 17 h 111"/>
                <a:gd name="T8" fmla="*/ 34 w 65"/>
                <a:gd name="T9" fmla="*/ 19 h 111"/>
                <a:gd name="T10" fmla="*/ 30 w 65"/>
                <a:gd name="T11" fmla="*/ 22 h 111"/>
                <a:gd name="T12" fmla="*/ 26 w 65"/>
                <a:gd name="T13" fmla="*/ 26 h 111"/>
                <a:gd name="T14" fmla="*/ 23 w 65"/>
                <a:gd name="T15" fmla="*/ 30 h 111"/>
                <a:gd name="T16" fmla="*/ 20 w 65"/>
                <a:gd name="T17" fmla="*/ 36 h 111"/>
                <a:gd name="T18" fmla="*/ 19 w 65"/>
                <a:gd name="T19" fmla="*/ 42 h 111"/>
                <a:gd name="T20" fmla="*/ 19 w 65"/>
                <a:gd name="T21" fmla="*/ 49 h 111"/>
                <a:gd name="T22" fmla="*/ 19 w 65"/>
                <a:gd name="T23" fmla="*/ 111 h 111"/>
                <a:gd name="T24" fmla="*/ 0 w 65"/>
                <a:gd name="T25" fmla="*/ 111 h 111"/>
                <a:gd name="T26" fmla="*/ 0 w 65"/>
                <a:gd name="T27" fmla="*/ 1 h 111"/>
                <a:gd name="T28" fmla="*/ 19 w 65"/>
                <a:gd name="T29" fmla="*/ 1 h 111"/>
                <a:gd name="T30" fmla="*/ 19 w 65"/>
                <a:gd name="T31" fmla="*/ 19 h 111"/>
                <a:gd name="T32" fmla="*/ 24 w 65"/>
                <a:gd name="T33" fmla="*/ 12 h 111"/>
                <a:gd name="T34" fmla="*/ 32 w 65"/>
                <a:gd name="T35" fmla="*/ 4 h 111"/>
                <a:gd name="T36" fmla="*/ 40 w 65"/>
                <a:gd name="T37" fmla="*/ 1 h 111"/>
                <a:gd name="T38" fmla="*/ 50 w 65"/>
                <a:gd name="T39" fmla="*/ 0 h 111"/>
                <a:gd name="T40" fmla="*/ 56 w 65"/>
                <a:gd name="T41" fmla="*/ 0 h 111"/>
                <a:gd name="T42" fmla="*/ 65 w 65"/>
                <a:gd name="T43" fmla="*/ 1 h 111"/>
                <a:gd name="T44" fmla="*/ 58 w 65"/>
                <a:gd name="T45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111">
                  <a:moveTo>
                    <a:pt x="58" y="20"/>
                  </a:moveTo>
                  <a:lnTo>
                    <a:pt x="50" y="17"/>
                  </a:lnTo>
                  <a:lnTo>
                    <a:pt x="45" y="16"/>
                  </a:lnTo>
                  <a:lnTo>
                    <a:pt x="39" y="17"/>
                  </a:lnTo>
                  <a:lnTo>
                    <a:pt x="34" y="19"/>
                  </a:lnTo>
                  <a:lnTo>
                    <a:pt x="30" y="22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0" y="36"/>
                  </a:lnTo>
                  <a:lnTo>
                    <a:pt x="19" y="42"/>
                  </a:lnTo>
                  <a:lnTo>
                    <a:pt x="19" y="49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9"/>
                  </a:lnTo>
                  <a:lnTo>
                    <a:pt x="24" y="12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4" name="Freeform 75"/>
            <p:cNvSpPr>
              <a:spLocks noEditPoints="1"/>
            </p:cNvSpPr>
            <p:nvPr userDrawn="1"/>
          </p:nvSpPr>
          <p:spPr bwMode="auto">
            <a:xfrm>
              <a:off x="2079625" y="825500"/>
              <a:ext cx="52388" cy="58737"/>
            </a:xfrm>
            <a:custGeom>
              <a:avLst/>
              <a:gdLst>
                <a:gd name="T0" fmla="*/ 1 w 99"/>
                <a:gd name="T1" fmla="*/ 45 h 112"/>
                <a:gd name="T2" fmla="*/ 8 w 99"/>
                <a:gd name="T3" fmla="*/ 25 h 112"/>
                <a:gd name="T4" fmla="*/ 21 w 99"/>
                <a:gd name="T5" fmla="*/ 9 h 112"/>
                <a:gd name="T6" fmla="*/ 39 w 99"/>
                <a:gd name="T7" fmla="*/ 1 h 112"/>
                <a:gd name="T8" fmla="*/ 60 w 99"/>
                <a:gd name="T9" fmla="*/ 1 h 112"/>
                <a:gd name="T10" fmla="*/ 79 w 99"/>
                <a:gd name="T11" fmla="*/ 9 h 112"/>
                <a:gd name="T12" fmla="*/ 92 w 99"/>
                <a:gd name="T13" fmla="*/ 23 h 112"/>
                <a:gd name="T14" fmla="*/ 98 w 99"/>
                <a:gd name="T15" fmla="*/ 43 h 112"/>
                <a:gd name="T16" fmla="*/ 98 w 99"/>
                <a:gd name="T17" fmla="*/ 69 h 112"/>
                <a:gd name="T18" fmla="*/ 90 w 99"/>
                <a:gd name="T19" fmla="*/ 89 h 112"/>
                <a:gd name="T20" fmla="*/ 77 w 99"/>
                <a:gd name="T21" fmla="*/ 104 h 112"/>
                <a:gd name="T22" fmla="*/ 60 w 99"/>
                <a:gd name="T23" fmla="*/ 112 h 112"/>
                <a:gd name="T24" fmla="*/ 39 w 99"/>
                <a:gd name="T25" fmla="*/ 112 h 112"/>
                <a:gd name="T26" fmla="*/ 20 w 99"/>
                <a:gd name="T27" fmla="*/ 104 h 112"/>
                <a:gd name="T28" fmla="*/ 7 w 99"/>
                <a:gd name="T29" fmla="*/ 89 h 112"/>
                <a:gd name="T30" fmla="*/ 1 w 99"/>
                <a:gd name="T31" fmla="*/ 68 h 112"/>
                <a:gd name="T32" fmla="*/ 20 w 99"/>
                <a:gd name="T33" fmla="*/ 56 h 112"/>
                <a:gd name="T34" fmla="*/ 23 w 99"/>
                <a:gd name="T35" fmla="*/ 73 h 112"/>
                <a:gd name="T36" fmla="*/ 27 w 99"/>
                <a:gd name="T37" fmla="*/ 86 h 112"/>
                <a:gd name="T38" fmla="*/ 37 w 99"/>
                <a:gd name="T39" fmla="*/ 95 h 112"/>
                <a:gd name="T40" fmla="*/ 49 w 99"/>
                <a:gd name="T41" fmla="*/ 97 h 112"/>
                <a:gd name="T42" fmla="*/ 62 w 99"/>
                <a:gd name="T43" fmla="*/ 94 h 112"/>
                <a:gd name="T44" fmla="*/ 70 w 99"/>
                <a:gd name="T45" fmla="*/ 86 h 112"/>
                <a:gd name="T46" fmla="*/ 76 w 99"/>
                <a:gd name="T47" fmla="*/ 73 h 112"/>
                <a:gd name="T48" fmla="*/ 77 w 99"/>
                <a:gd name="T49" fmla="*/ 56 h 112"/>
                <a:gd name="T50" fmla="*/ 76 w 99"/>
                <a:gd name="T51" fmla="*/ 39 h 112"/>
                <a:gd name="T52" fmla="*/ 70 w 99"/>
                <a:gd name="T53" fmla="*/ 26 h 112"/>
                <a:gd name="T54" fmla="*/ 62 w 99"/>
                <a:gd name="T55" fmla="*/ 19 h 112"/>
                <a:gd name="T56" fmla="*/ 49 w 99"/>
                <a:gd name="T57" fmla="*/ 16 h 112"/>
                <a:gd name="T58" fmla="*/ 37 w 99"/>
                <a:gd name="T59" fmla="*/ 19 h 112"/>
                <a:gd name="T60" fmla="*/ 28 w 99"/>
                <a:gd name="T61" fmla="*/ 26 h 112"/>
                <a:gd name="T62" fmla="*/ 23 w 99"/>
                <a:gd name="T63" fmla="*/ 39 h 112"/>
                <a:gd name="T64" fmla="*/ 20 w 99"/>
                <a:gd name="T6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112">
                  <a:moveTo>
                    <a:pt x="0" y="56"/>
                  </a:moveTo>
                  <a:lnTo>
                    <a:pt x="1" y="45"/>
                  </a:lnTo>
                  <a:lnTo>
                    <a:pt x="4" y="33"/>
                  </a:lnTo>
                  <a:lnTo>
                    <a:pt x="8" y="25"/>
                  </a:lnTo>
                  <a:lnTo>
                    <a:pt x="14" y="16"/>
                  </a:lnTo>
                  <a:lnTo>
                    <a:pt x="21" y="9"/>
                  </a:lnTo>
                  <a:lnTo>
                    <a:pt x="30" y="4"/>
                  </a:lnTo>
                  <a:lnTo>
                    <a:pt x="39" y="1"/>
                  </a:lnTo>
                  <a:lnTo>
                    <a:pt x="49" y="0"/>
                  </a:lnTo>
                  <a:lnTo>
                    <a:pt x="60" y="1"/>
                  </a:lnTo>
                  <a:lnTo>
                    <a:pt x="70" y="4"/>
                  </a:lnTo>
                  <a:lnTo>
                    <a:pt x="79" y="9"/>
                  </a:lnTo>
                  <a:lnTo>
                    <a:pt x="86" y="14"/>
                  </a:lnTo>
                  <a:lnTo>
                    <a:pt x="92" y="23"/>
                  </a:lnTo>
                  <a:lnTo>
                    <a:pt x="95" y="33"/>
                  </a:lnTo>
                  <a:lnTo>
                    <a:pt x="98" y="43"/>
                  </a:lnTo>
                  <a:lnTo>
                    <a:pt x="99" y="56"/>
                  </a:lnTo>
                  <a:lnTo>
                    <a:pt x="98" y="69"/>
                  </a:lnTo>
                  <a:lnTo>
                    <a:pt x="95" y="79"/>
                  </a:lnTo>
                  <a:lnTo>
                    <a:pt x="90" y="89"/>
                  </a:lnTo>
                  <a:lnTo>
                    <a:pt x="85" y="98"/>
                  </a:lnTo>
                  <a:lnTo>
                    <a:pt x="77" y="104"/>
                  </a:lnTo>
                  <a:lnTo>
                    <a:pt x="70" y="109"/>
                  </a:lnTo>
                  <a:lnTo>
                    <a:pt x="60" y="112"/>
                  </a:lnTo>
                  <a:lnTo>
                    <a:pt x="49" y="112"/>
                  </a:lnTo>
                  <a:lnTo>
                    <a:pt x="39" y="112"/>
                  </a:lnTo>
                  <a:lnTo>
                    <a:pt x="28" y="109"/>
                  </a:lnTo>
                  <a:lnTo>
                    <a:pt x="20" y="104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4" y="79"/>
                  </a:lnTo>
                  <a:lnTo>
                    <a:pt x="1" y="68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1" y="66"/>
                  </a:lnTo>
                  <a:lnTo>
                    <a:pt x="23" y="73"/>
                  </a:lnTo>
                  <a:lnTo>
                    <a:pt x="24" y="81"/>
                  </a:lnTo>
                  <a:lnTo>
                    <a:pt x="27" y="86"/>
                  </a:lnTo>
                  <a:lnTo>
                    <a:pt x="31" y="91"/>
                  </a:lnTo>
                  <a:lnTo>
                    <a:pt x="37" y="95"/>
                  </a:lnTo>
                  <a:lnTo>
                    <a:pt x="43" y="97"/>
                  </a:lnTo>
                  <a:lnTo>
                    <a:pt x="49" y="97"/>
                  </a:lnTo>
                  <a:lnTo>
                    <a:pt x="56" y="97"/>
                  </a:lnTo>
                  <a:lnTo>
                    <a:pt x="62" y="94"/>
                  </a:lnTo>
                  <a:lnTo>
                    <a:pt x="66" y="91"/>
                  </a:lnTo>
                  <a:lnTo>
                    <a:pt x="70" y="86"/>
                  </a:lnTo>
                  <a:lnTo>
                    <a:pt x="73" y="81"/>
                  </a:lnTo>
                  <a:lnTo>
                    <a:pt x="76" y="73"/>
                  </a:lnTo>
                  <a:lnTo>
                    <a:pt x="77" y="65"/>
                  </a:lnTo>
                  <a:lnTo>
                    <a:pt x="77" y="56"/>
                  </a:lnTo>
                  <a:lnTo>
                    <a:pt x="77" y="46"/>
                  </a:lnTo>
                  <a:lnTo>
                    <a:pt x="76" y="39"/>
                  </a:lnTo>
                  <a:lnTo>
                    <a:pt x="75" y="32"/>
                  </a:lnTo>
                  <a:lnTo>
                    <a:pt x="70" y="26"/>
                  </a:lnTo>
                  <a:lnTo>
                    <a:pt x="67" y="22"/>
                  </a:lnTo>
                  <a:lnTo>
                    <a:pt x="62" y="19"/>
                  </a:lnTo>
                  <a:lnTo>
                    <a:pt x="56" y="16"/>
                  </a:lnTo>
                  <a:lnTo>
                    <a:pt x="49" y="16"/>
                  </a:lnTo>
                  <a:lnTo>
                    <a:pt x="43" y="16"/>
                  </a:lnTo>
                  <a:lnTo>
                    <a:pt x="37" y="19"/>
                  </a:lnTo>
                  <a:lnTo>
                    <a:pt x="33" y="22"/>
                  </a:lnTo>
                  <a:lnTo>
                    <a:pt x="28" y="26"/>
                  </a:lnTo>
                  <a:lnTo>
                    <a:pt x="24" y="32"/>
                  </a:lnTo>
                  <a:lnTo>
                    <a:pt x="23" y="39"/>
                  </a:lnTo>
                  <a:lnTo>
                    <a:pt x="21" y="48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5" name="Freeform 76"/>
            <p:cNvSpPr>
              <a:spLocks noEditPoints="1"/>
            </p:cNvSpPr>
            <p:nvPr userDrawn="1"/>
          </p:nvSpPr>
          <p:spPr bwMode="auto">
            <a:xfrm>
              <a:off x="2139950" y="825500"/>
              <a:ext cx="50800" cy="80962"/>
            </a:xfrm>
            <a:custGeom>
              <a:avLst/>
              <a:gdLst>
                <a:gd name="T0" fmla="*/ 20 w 95"/>
                <a:gd name="T1" fmla="*/ 105 h 153"/>
                <a:gd name="T2" fmla="*/ 20 w 95"/>
                <a:gd name="T3" fmla="*/ 153 h 153"/>
                <a:gd name="T4" fmla="*/ 0 w 95"/>
                <a:gd name="T5" fmla="*/ 153 h 153"/>
                <a:gd name="T6" fmla="*/ 0 w 95"/>
                <a:gd name="T7" fmla="*/ 1 h 153"/>
                <a:gd name="T8" fmla="*/ 20 w 95"/>
                <a:gd name="T9" fmla="*/ 1 h 153"/>
                <a:gd name="T10" fmla="*/ 20 w 95"/>
                <a:gd name="T11" fmla="*/ 12 h 153"/>
                <a:gd name="T12" fmla="*/ 26 w 95"/>
                <a:gd name="T13" fmla="*/ 6 h 153"/>
                <a:gd name="T14" fmla="*/ 32 w 95"/>
                <a:gd name="T15" fmla="*/ 3 h 153"/>
                <a:gd name="T16" fmla="*/ 39 w 95"/>
                <a:gd name="T17" fmla="*/ 1 h 153"/>
                <a:gd name="T18" fmla="*/ 46 w 95"/>
                <a:gd name="T19" fmla="*/ 0 h 153"/>
                <a:gd name="T20" fmla="*/ 58 w 95"/>
                <a:gd name="T21" fmla="*/ 1 h 153"/>
                <a:gd name="T22" fmla="*/ 66 w 95"/>
                <a:gd name="T23" fmla="*/ 4 h 153"/>
                <a:gd name="T24" fmla="*/ 75 w 95"/>
                <a:gd name="T25" fmla="*/ 9 h 153"/>
                <a:gd name="T26" fmla="*/ 82 w 95"/>
                <a:gd name="T27" fmla="*/ 14 h 153"/>
                <a:gd name="T28" fmla="*/ 88 w 95"/>
                <a:gd name="T29" fmla="*/ 23 h 153"/>
                <a:gd name="T30" fmla="*/ 92 w 95"/>
                <a:gd name="T31" fmla="*/ 32 h 153"/>
                <a:gd name="T32" fmla="*/ 94 w 95"/>
                <a:gd name="T33" fmla="*/ 43 h 153"/>
                <a:gd name="T34" fmla="*/ 95 w 95"/>
                <a:gd name="T35" fmla="*/ 56 h 153"/>
                <a:gd name="T36" fmla="*/ 94 w 95"/>
                <a:gd name="T37" fmla="*/ 68 h 153"/>
                <a:gd name="T38" fmla="*/ 92 w 95"/>
                <a:gd name="T39" fmla="*/ 79 h 153"/>
                <a:gd name="T40" fmla="*/ 88 w 95"/>
                <a:gd name="T41" fmla="*/ 88 h 153"/>
                <a:gd name="T42" fmla="*/ 82 w 95"/>
                <a:gd name="T43" fmla="*/ 97 h 153"/>
                <a:gd name="T44" fmla="*/ 75 w 95"/>
                <a:gd name="T45" fmla="*/ 104 h 153"/>
                <a:gd name="T46" fmla="*/ 66 w 95"/>
                <a:gd name="T47" fmla="*/ 108 h 153"/>
                <a:gd name="T48" fmla="*/ 56 w 95"/>
                <a:gd name="T49" fmla="*/ 112 h 153"/>
                <a:gd name="T50" fmla="*/ 45 w 95"/>
                <a:gd name="T51" fmla="*/ 112 h 153"/>
                <a:gd name="T52" fmla="*/ 37 w 95"/>
                <a:gd name="T53" fmla="*/ 112 h 153"/>
                <a:gd name="T54" fmla="*/ 30 w 95"/>
                <a:gd name="T55" fmla="*/ 111 h 153"/>
                <a:gd name="T56" fmla="*/ 23 w 95"/>
                <a:gd name="T57" fmla="*/ 108 h 153"/>
                <a:gd name="T58" fmla="*/ 20 w 95"/>
                <a:gd name="T59" fmla="*/ 105 h 153"/>
                <a:gd name="T60" fmla="*/ 20 w 95"/>
                <a:gd name="T61" fmla="*/ 26 h 153"/>
                <a:gd name="T62" fmla="*/ 20 w 95"/>
                <a:gd name="T63" fmla="*/ 89 h 153"/>
                <a:gd name="T64" fmla="*/ 23 w 95"/>
                <a:gd name="T65" fmla="*/ 91 h 153"/>
                <a:gd name="T66" fmla="*/ 27 w 95"/>
                <a:gd name="T67" fmla="*/ 94 h 153"/>
                <a:gd name="T68" fmla="*/ 33 w 95"/>
                <a:gd name="T69" fmla="*/ 97 h 153"/>
                <a:gd name="T70" fmla="*/ 39 w 95"/>
                <a:gd name="T71" fmla="*/ 97 h 153"/>
                <a:gd name="T72" fmla="*/ 48 w 95"/>
                <a:gd name="T73" fmla="*/ 97 h 153"/>
                <a:gd name="T74" fmla="*/ 55 w 95"/>
                <a:gd name="T75" fmla="*/ 94 h 153"/>
                <a:gd name="T76" fmla="*/ 60 w 95"/>
                <a:gd name="T77" fmla="*/ 91 h 153"/>
                <a:gd name="T78" fmla="*/ 66 w 95"/>
                <a:gd name="T79" fmla="*/ 86 h 153"/>
                <a:gd name="T80" fmla="*/ 69 w 95"/>
                <a:gd name="T81" fmla="*/ 81 h 153"/>
                <a:gd name="T82" fmla="*/ 72 w 95"/>
                <a:gd name="T83" fmla="*/ 73 h 153"/>
                <a:gd name="T84" fmla="*/ 73 w 95"/>
                <a:gd name="T85" fmla="*/ 65 h 153"/>
                <a:gd name="T86" fmla="*/ 75 w 95"/>
                <a:gd name="T87" fmla="*/ 56 h 153"/>
                <a:gd name="T88" fmla="*/ 75 w 95"/>
                <a:gd name="T89" fmla="*/ 46 h 153"/>
                <a:gd name="T90" fmla="*/ 72 w 95"/>
                <a:gd name="T91" fmla="*/ 37 h 153"/>
                <a:gd name="T92" fmla="*/ 71 w 95"/>
                <a:gd name="T93" fmla="*/ 32 h 153"/>
                <a:gd name="T94" fmla="*/ 66 w 95"/>
                <a:gd name="T95" fmla="*/ 26 h 153"/>
                <a:gd name="T96" fmla="*/ 62 w 95"/>
                <a:gd name="T97" fmla="*/ 22 h 153"/>
                <a:gd name="T98" fmla="*/ 55 w 95"/>
                <a:gd name="T99" fmla="*/ 19 h 153"/>
                <a:gd name="T100" fmla="*/ 48 w 95"/>
                <a:gd name="T101" fmla="*/ 17 h 153"/>
                <a:gd name="T102" fmla="*/ 39 w 95"/>
                <a:gd name="T103" fmla="*/ 16 h 153"/>
                <a:gd name="T104" fmla="*/ 35 w 95"/>
                <a:gd name="T105" fmla="*/ 17 h 153"/>
                <a:gd name="T106" fmla="*/ 29 w 95"/>
                <a:gd name="T107" fmla="*/ 19 h 153"/>
                <a:gd name="T108" fmla="*/ 23 w 95"/>
                <a:gd name="T109" fmla="*/ 22 h 153"/>
                <a:gd name="T110" fmla="*/ 20 w 95"/>
                <a:gd name="T111" fmla="*/ 2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153">
                  <a:moveTo>
                    <a:pt x="20" y="105"/>
                  </a:moveTo>
                  <a:lnTo>
                    <a:pt x="20" y="153"/>
                  </a:lnTo>
                  <a:lnTo>
                    <a:pt x="0" y="153"/>
                  </a:lnTo>
                  <a:lnTo>
                    <a:pt x="0" y="1"/>
                  </a:lnTo>
                  <a:lnTo>
                    <a:pt x="20" y="1"/>
                  </a:lnTo>
                  <a:lnTo>
                    <a:pt x="20" y="12"/>
                  </a:lnTo>
                  <a:lnTo>
                    <a:pt x="26" y="6"/>
                  </a:lnTo>
                  <a:lnTo>
                    <a:pt x="32" y="3"/>
                  </a:lnTo>
                  <a:lnTo>
                    <a:pt x="39" y="1"/>
                  </a:lnTo>
                  <a:lnTo>
                    <a:pt x="46" y="0"/>
                  </a:lnTo>
                  <a:lnTo>
                    <a:pt x="58" y="1"/>
                  </a:lnTo>
                  <a:lnTo>
                    <a:pt x="66" y="4"/>
                  </a:lnTo>
                  <a:lnTo>
                    <a:pt x="75" y="9"/>
                  </a:lnTo>
                  <a:lnTo>
                    <a:pt x="82" y="14"/>
                  </a:lnTo>
                  <a:lnTo>
                    <a:pt x="88" y="23"/>
                  </a:lnTo>
                  <a:lnTo>
                    <a:pt x="92" y="32"/>
                  </a:lnTo>
                  <a:lnTo>
                    <a:pt x="94" y="43"/>
                  </a:lnTo>
                  <a:lnTo>
                    <a:pt x="95" y="56"/>
                  </a:lnTo>
                  <a:lnTo>
                    <a:pt x="94" y="68"/>
                  </a:lnTo>
                  <a:lnTo>
                    <a:pt x="92" y="79"/>
                  </a:lnTo>
                  <a:lnTo>
                    <a:pt x="88" y="88"/>
                  </a:lnTo>
                  <a:lnTo>
                    <a:pt x="82" y="97"/>
                  </a:lnTo>
                  <a:lnTo>
                    <a:pt x="75" y="104"/>
                  </a:lnTo>
                  <a:lnTo>
                    <a:pt x="66" y="108"/>
                  </a:lnTo>
                  <a:lnTo>
                    <a:pt x="56" y="112"/>
                  </a:lnTo>
                  <a:lnTo>
                    <a:pt x="45" y="112"/>
                  </a:lnTo>
                  <a:lnTo>
                    <a:pt x="37" y="112"/>
                  </a:lnTo>
                  <a:lnTo>
                    <a:pt x="30" y="111"/>
                  </a:lnTo>
                  <a:lnTo>
                    <a:pt x="23" y="108"/>
                  </a:lnTo>
                  <a:lnTo>
                    <a:pt x="20" y="105"/>
                  </a:lnTo>
                  <a:close/>
                  <a:moveTo>
                    <a:pt x="20" y="26"/>
                  </a:moveTo>
                  <a:lnTo>
                    <a:pt x="20" y="89"/>
                  </a:lnTo>
                  <a:lnTo>
                    <a:pt x="23" y="91"/>
                  </a:lnTo>
                  <a:lnTo>
                    <a:pt x="27" y="94"/>
                  </a:lnTo>
                  <a:lnTo>
                    <a:pt x="33" y="97"/>
                  </a:lnTo>
                  <a:lnTo>
                    <a:pt x="39" y="97"/>
                  </a:lnTo>
                  <a:lnTo>
                    <a:pt x="48" y="97"/>
                  </a:lnTo>
                  <a:lnTo>
                    <a:pt x="55" y="94"/>
                  </a:lnTo>
                  <a:lnTo>
                    <a:pt x="60" y="91"/>
                  </a:lnTo>
                  <a:lnTo>
                    <a:pt x="66" y="86"/>
                  </a:lnTo>
                  <a:lnTo>
                    <a:pt x="69" y="81"/>
                  </a:lnTo>
                  <a:lnTo>
                    <a:pt x="72" y="73"/>
                  </a:lnTo>
                  <a:lnTo>
                    <a:pt x="73" y="65"/>
                  </a:lnTo>
                  <a:lnTo>
                    <a:pt x="75" y="56"/>
                  </a:lnTo>
                  <a:lnTo>
                    <a:pt x="75" y="46"/>
                  </a:lnTo>
                  <a:lnTo>
                    <a:pt x="72" y="37"/>
                  </a:lnTo>
                  <a:lnTo>
                    <a:pt x="71" y="32"/>
                  </a:lnTo>
                  <a:lnTo>
                    <a:pt x="66" y="26"/>
                  </a:lnTo>
                  <a:lnTo>
                    <a:pt x="62" y="22"/>
                  </a:lnTo>
                  <a:lnTo>
                    <a:pt x="55" y="19"/>
                  </a:lnTo>
                  <a:lnTo>
                    <a:pt x="48" y="17"/>
                  </a:lnTo>
                  <a:lnTo>
                    <a:pt x="39" y="16"/>
                  </a:lnTo>
                  <a:lnTo>
                    <a:pt x="35" y="17"/>
                  </a:lnTo>
                  <a:lnTo>
                    <a:pt x="29" y="19"/>
                  </a:lnTo>
                  <a:lnTo>
                    <a:pt x="23" y="22"/>
                  </a:lnTo>
                  <a:lnTo>
                    <a:pt x="2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6" name="Freeform 77"/>
            <p:cNvSpPr>
              <a:spLocks/>
            </p:cNvSpPr>
            <p:nvPr userDrawn="1"/>
          </p:nvSpPr>
          <p:spPr bwMode="auto">
            <a:xfrm>
              <a:off x="2195513" y="825500"/>
              <a:ext cx="38100" cy="58737"/>
            </a:xfrm>
            <a:custGeom>
              <a:avLst/>
              <a:gdLst>
                <a:gd name="T0" fmla="*/ 7 w 72"/>
                <a:gd name="T1" fmla="*/ 86 h 112"/>
                <a:gd name="T2" fmla="*/ 22 w 72"/>
                <a:gd name="T3" fmla="*/ 94 h 112"/>
                <a:gd name="T4" fmla="*/ 33 w 72"/>
                <a:gd name="T5" fmla="*/ 97 h 112"/>
                <a:gd name="T6" fmla="*/ 46 w 72"/>
                <a:gd name="T7" fmla="*/ 92 h 112"/>
                <a:gd name="T8" fmla="*/ 51 w 72"/>
                <a:gd name="T9" fmla="*/ 82 h 112"/>
                <a:gd name="T10" fmla="*/ 46 w 72"/>
                <a:gd name="T11" fmla="*/ 72 h 112"/>
                <a:gd name="T12" fmla="*/ 33 w 72"/>
                <a:gd name="T13" fmla="*/ 63 h 112"/>
                <a:gd name="T14" fmla="*/ 16 w 72"/>
                <a:gd name="T15" fmla="*/ 53 h 112"/>
                <a:gd name="T16" fmla="*/ 9 w 72"/>
                <a:gd name="T17" fmla="*/ 46 h 112"/>
                <a:gd name="T18" fmla="*/ 3 w 72"/>
                <a:gd name="T19" fmla="*/ 37 h 112"/>
                <a:gd name="T20" fmla="*/ 2 w 72"/>
                <a:gd name="T21" fmla="*/ 29 h 112"/>
                <a:gd name="T22" fmla="*/ 5 w 72"/>
                <a:gd name="T23" fmla="*/ 16 h 112"/>
                <a:gd name="T24" fmla="*/ 12 w 72"/>
                <a:gd name="T25" fmla="*/ 7 h 112"/>
                <a:gd name="T26" fmla="*/ 22 w 72"/>
                <a:gd name="T27" fmla="*/ 1 h 112"/>
                <a:gd name="T28" fmla="*/ 36 w 72"/>
                <a:gd name="T29" fmla="*/ 0 h 112"/>
                <a:gd name="T30" fmla="*/ 66 w 72"/>
                <a:gd name="T31" fmla="*/ 7 h 112"/>
                <a:gd name="T32" fmla="*/ 55 w 72"/>
                <a:gd name="T33" fmla="*/ 22 h 112"/>
                <a:gd name="T34" fmla="*/ 43 w 72"/>
                <a:gd name="T35" fmla="*/ 17 h 112"/>
                <a:gd name="T36" fmla="*/ 32 w 72"/>
                <a:gd name="T37" fmla="*/ 17 h 112"/>
                <a:gd name="T38" fmla="*/ 23 w 72"/>
                <a:gd name="T39" fmla="*/ 23 h 112"/>
                <a:gd name="T40" fmla="*/ 22 w 72"/>
                <a:gd name="T41" fmla="*/ 33 h 112"/>
                <a:gd name="T42" fmla="*/ 29 w 72"/>
                <a:gd name="T43" fmla="*/ 40 h 112"/>
                <a:gd name="T44" fmla="*/ 48 w 72"/>
                <a:gd name="T45" fmla="*/ 50 h 112"/>
                <a:gd name="T46" fmla="*/ 65 w 72"/>
                <a:gd name="T47" fmla="*/ 63 h 112"/>
                <a:gd name="T48" fmla="*/ 71 w 72"/>
                <a:gd name="T49" fmla="*/ 72 h 112"/>
                <a:gd name="T50" fmla="*/ 72 w 72"/>
                <a:gd name="T51" fmla="*/ 82 h 112"/>
                <a:gd name="T52" fmla="*/ 69 w 72"/>
                <a:gd name="T53" fmla="*/ 95 h 112"/>
                <a:gd name="T54" fmla="*/ 61 w 72"/>
                <a:gd name="T55" fmla="*/ 104 h 112"/>
                <a:gd name="T56" fmla="*/ 49 w 72"/>
                <a:gd name="T57" fmla="*/ 111 h 112"/>
                <a:gd name="T58" fmla="*/ 33 w 72"/>
                <a:gd name="T59" fmla="*/ 112 h 112"/>
                <a:gd name="T60" fmla="*/ 16 w 72"/>
                <a:gd name="T61" fmla="*/ 111 h 112"/>
                <a:gd name="T62" fmla="*/ 0 w 72"/>
                <a:gd name="T63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112">
                  <a:moveTo>
                    <a:pt x="0" y="104"/>
                  </a:moveTo>
                  <a:lnTo>
                    <a:pt x="7" y="86"/>
                  </a:lnTo>
                  <a:lnTo>
                    <a:pt x="15" y="91"/>
                  </a:lnTo>
                  <a:lnTo>
                    <a:pt x="22" y="94"/>
                  </a:lnTo>
                  <a:lnTo>
                    <a:pt x="28" y="95"/>
                  </a:lnTo>
                  <a:lnTo>
                    <a:pt x="33" y="97"/>
                  </a:lnTo>
                  <a:lnTo>
                    <a:pt x="41" y="95"/>
                  </a:lnTo>
                  <a:lnTo>
                    <a:pt x="46" y="92"/>
                  </a:lnTo>
                  <a:lnTo>
                    <a:pt x="51" y="88"/>
                  </a:lnTo>
                  <a:lnTo>
                    <a:pt x="51" y="82"/>
                  </a:lnTo>
                  <a:lnTo>
                    <a:pt x="51" y="76"/>
                  </a:lnTo>
                  <a:lnTo>
                    <a:pt x="46" y="72"/>
                  </a:lnTo>
                  <a:lnTo>
                    <a:pt x="42" y="68"/>
                  </a:lnTo>
                  <a:lnTo>
                    <a:pt x="33" y="63"/>
                  </a:lnTo>
                  <a:lnTo>
                    <a:pt x="23" y="58"/>
                  </a:lnTo>
                  <a:lnTo>
                    <a:pt x="16" y="53"/>
                  </a:lnTo>
                  <a:lnTo>
                    <a:pt x="12" y="50"/>
                  </a:lnTo>
                  <a:lnTo>
                    <a:pt x="9" y="46"/>
                  </a:lnTo>
                  <a:lnTo>
                    <a:pt x="5" y="42"/>
                  </a:lnTo>
                  <a:lnTo>
                    <a:pt x="3" y="37"/>
                  </a:lnTo>
                  <a:lnTo>
                    <a:pt x="2" y="33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5" y="16"/>
                  </a:lnTo>
                  <a:lnTo>
                    <a:pt x="7" y="12"/>
                  </a:lnTo>
                  <a:lnTo>
                    <a:pt x="12" y="7"/>
                  </a:lnTo>
                  <a:lnTo>
                    <a:pt x="16" y="4"/>
                  </a:lnTo>
                  <a:lnTo>
                    <a:pt x="22" y="1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51" y="1"/>
                  </a:lnTo>
                  <a:lnTo>
                    <a:pt x="66" y="7"/>
                  </a:lnTo>
                  <a:lnTo>
                    <a:pt x="61" y="26"/>
                  </a:lnTo>
                  <a:lnTo>
                    <a:pt x="55" y="22"/>
                  </a:lnTo>
                  <a:lnTo>
                    <a:pt x="49" y="19"/>
                  </a:lnTo>
                  <a:lnTo>
                    <a:pt x="43" y="17"/>
                  </a:lnTo>
                  <a:lnTo>
                    <a:pt x="38" y="16"/>
                  </a:lnTo>
                  <a:lnTo>
                    <a:pt x="32" y="17"/>
                  </a:lnTo>
                  <a:lnTo>
                    <a:pt x="26" y="20"/>
                  </a:lnTo>
                  <a:lnTo>
                    <a:pt x="23" y="23"/>
                  </a:lnTo>
                  <a:lnTo>
                    <a:pt x="22" y="27"/>
                  </a:lnTo>
                  <a:lnTo>
                    <a:pt x="22" y="33"/>
                  </a:lnTo>
                  <a:lnTo>
                    <a:pt x="25" y="37"/>
                  </a:lnTo>
                  <a:lnTo>
                    <a:pt x="29" y="40"/>
                  </a:lnTo>
                  <a:lnTo>
                    <a:pt x="33" y="43"/>
                  </a:lnTo>
                  <a:lnTo>
                    <a:pt x="48" y="50"/>
                  </a:lnTo>
                  <a:lnTo>
                    <a:pt x="58" y="56"/>
                  </a:lnTo>
                  <a:lnTo>
                    <a:pt x="65" y="63"/>
                  </a:lnTo>
                  <a:lnTo>
                    <a:pt x="68" y="66"/>
                  </a:lnTo>
                  <a:lnTo>
                    <a:pt x="71" y="72"/>
                  </a:lnTo>
                  <a:lnTo>
                    <a:pt x="71" y="76"/>
                  </a:lnTo>
                  <a:lnTo>
                    <a:pt x="72" y="82"/>
                  </a:lnTo>
                  <a:lnTo>
                    <a:pt x="71" y="88"/>
                  </a:lnTo>
                  <a:lnTo>
                    <a:pt x="69" y="95"/>
                  </a:lnTo>
                  <a:lnTo>
                    <a:pt x="66" y="99"/>
                  </a:lnTo>
                  <a:lnTo>
                    <a:pt x="61" y="104"/>
                  </a:lnTo>
                  <a:lnTo>
                    <a:pt x="56" y="108"/>
                  </a:lnTo>
                  <a:lnTo>
                    <a:pt x="49" y="111"/>
                  </a:lnTo>
                  <a:lnTo>
                    <a:pt x="42" y="112"/>
                  </a:lnTo>
                  <a:lnTo>
                    <a:pt x="33" y="112"/>
                  </a:lnTo>
                  <a:lnTo>
                    <a:pt x="25" y="112"/>
                  </a:lnTo>
                  <a:lnTo>
                    <a:pt x="16" y="111"/>
                  </a:lnTo>
                  <a:lnTo>
                    <a:pt x="9" y="108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7" name="Freeform 78"/>
            <p:cNvSpPr>
              <a:spLocks/>
            </p:cNvSpPr>
            <p:nvPr userDrawn="1"/>
          </p:nvSpPr>
          <p:spPr bwMode="auto">
            <a:xfrm>
              <a:off x="2241550" y="803275"/>
              <a:ext cx="49213" cy="80962"/>
            </a:xfrm>
            <a:custGeom>
              <a:avLst/>
              <a:gdLst>
                <a:gd name="T0" fmla="*/ 71 w 91"/>
                <a:gd name="T1" fmla="*/ 153 h 153"/>
                <a:gd name="T2" fmla="*/ 36 w 91"/>
                <a:gd name="T3" fmla="*/ 98 h 153"/>
                <a:gd name="T4" fmla="*/ 20 w 91"/>
                <a:gd name="T5" fmla="*/ 115 h 153"/>
                <a:gd name="T6" fmla="*/ 20 w 91"/>
                <a:gd name="T7" fmla="*/ 153 h 153"/>
                <a:gd name="T8" fmla="*/ 0 w 91"/>
                <a:gd name="T9" fmla="*/ 153 h 153"/>
                <a:gd name="T10" fmla="*/ 0 w 91"/>
                <a:gd name="T11" fmla="*/ 0 h 153"/>
                <a:gd name="T12" fmla="*/ 20 w 91"/>
                <a:gd name="T13" fmla="*/ 0 h 153"/>
                <a:gd name="T14" fmla="*/ 20 w 91"/>
                <a:gd name="T15" fmla="*/ 94 h 153"/>
                <a:gd name="T16" fmla="*/ 61 w 91"/>
                <a:gd name="T17" fmla="*/ 43 h 153"/>
                <a:gd name="T18" fmla="*/ 84 w 91"/>
                <a:gd name="T19" fmla="*/ 43 h 153"/>
                <a:gd name="T20" fmla="*/ 49 w 91"/>
                <a:gd name="T21" fmla="*/ 85 h 153"/>
                <a:gd name="T22" fmla="*/ 91 w 91"/>
                <a:gd name="T23" fmla="*/ 153 h 153"/>
                <a:gd name="T24" fmla="*/ 71 w 91"/>
                <a:gd name="T2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53">
                  <a:moveTo>
                    <a:pt x="71" y="153"/>
                  </a:moveTo>
                  <a:lnTo>
                    <a:pt x="36" y="98"/>
                  </a:lnTo>
                  <a:lnTo>
                    <a:pt x="20" y="115"/>
                  </a:lnTo>
                  <a:lnTo>
                    <a:pt x="20" y="153"/>
                  </a:lnTo>
                  <a:lnTo>
                    <a:pt x="0" y="153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94"/>
                  </a:lnTo>
                  <a:lnTo>
                    <a:pt x="61" y="43"/>
                  </a:lnTo>
                  <a:lnTo>
                    <a:pt x="84" y="43"/>
                  </a:lnTo>
                  <a:lnTo>
                    <a:pt x="49" y="85"/>
                  </a:lnTo>
                  <a:lnTo>
                    <a:pt x="91" y="153"/>
                  </a:lnTo>
                  <a:lnTo>
                    <a:pt x="71" y="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8" name="Freeform 79"/>
            <p:cNvSpPr>
              <a:spLocks/>
            </p:cNvSpPr>
            <p:nvPr userDrawn="1"/>
          </p:nvSpPr>
          <p:spPr bwMode="auto">
            <a:xfrm>
              <a:off x="2309813" y="796925"/>
              <a:ext cx="19050" cy="17462"/>
            </a:xfrm>
            <a:custGeom>
              <a:avLst/>
              <a:gdLst>
                <a:gd name="T0" fmla="*/ 37 w 37"/>
                <a:gd name="T1" fmla="*/ 0 h 33"/>
                <a:gd name="T2" fmla="*/ 14 w 37"/>
                <a:gd name="T3" fmla="*/ 33 h 33"/>
                <a:gd name="T4" fmla="*/ 0 w 37"/>
                <a:gd name="T5" fmla="*/ 33 h 33"/>
                <a:gd name="T6" fmla="*/ 17 w 37"/>
                <a:gd name="T7" fmla="*/ 0 h 33"/>
                <a:gd name="T8" fmla="*/ 37 w 3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3">
                  <a:moveTo>
                    <a:pt x="37" y="0"/>
                  </a:moveTo>
                  <a:lnTo>
                    <a:pt x="14" y="33"/>
                  </a:lnTo>
                  <a:lnTo>
                    <a:pt x="0" y="33"/>
                  </a:lnTo>
                  <a:lnTo>
                    <a:pt x="17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89" name="Freeform 80"/>
            <p:cNvSpPr>
              <a:spLocks/>
            </p:cNvSpPr>
            <p:nvPr userDrawn="1"/>
          </p:nvSpPr>
          <p:spPr bwMode="auto">
            <a:xfrm>
              <a:off x="2378075" y="825500"/>
              <a:ext cx="36513" cy="58737"/>
            </a:xfrm>
            <a:custGeom>
              <a:avLst/>
              <a:gdLst>
                <a:gd name="T0" fmla="*/ 7 w 70"/>
                <a:gd name="T1" fmla="*/ 86 h 112"/>
                <a:gd name="T2" fmla="*/ 21 w 70"/>
                <a:gd name="T3" fmla="*/ 94 h 112"/>
                <a:gd name="T4" fmla="*/ 33 w 70"/>
                <a:gd name="T5" fmla="*/ 97 h 112"/>
                <a:gd name="T6" fmla="*/ 46 w 70"/>
                <a:gd name="T7" fmla="*/ 92 h 112"/>
                <a:gd name="T8" fmla="*/ 50 w 70"/>
                <a:gd name="T9" fmla="*/ 82 h 112"/>
                <a:gd name="T10" fmla="*/ 46 w 70"/>
                <a:gd name="T11" fmla="*/ 72 h 112"/>
                <a:gd name="T12" fmla="*/ 33 w 70"/>
                <a:gd name="T13" fmla="*/ 63 h 112"/>
                <a:gd name="T14" fmla="*/ 16 w 70"/>
                <a:gd name="T15" fmla="*/ 53 h 112"/>
                <a:gd name="T16" fmla="*/ 7 w 70"/>
                <a:gd name="T17" fmla="*/ 46 h 112"/>
                <a:gd name="T18" fmla="*/ 3 w 70"/>
                <a:gd name="T19" fmla="*/ 37 h 112"/>
                <a:gd name="T20" fmla="*/ 0 w 70"/>
                <a:gd name="T21" fmla="*/ 29 h 112"/>
                <a:gd name="T22" fmla="*/ 3 w 70"/>
                <a:gd name="T23" fmla="*/ 16 h 112"/>
                <a:gd name="T24" fmla="*/ 10 w 70"/>
                <a:gd name="T25" fmla="*/ 7 h 112"/>
                <a:gd name="T26" fmla="*/ 21 w 70"/>
                <a:gd name="T27" fmla="*/ 1 h 112"/>
                <a:gd name="T28" fmla="*/ 36 w 70"/>
                <a:gd name="T29" fmla="*/ 0 h 112"/>
                <a:gd name="T30" fmla="*/ 66 w 70"/>
                <a:gd name="T31" fmla="*/ 7 h 112"/>
                <a:gd name="T32" fmla="*/ 55 w 70"/>
                <a:gd name="T33" fmla="*/ 22 h 112"/>
                <a:gd name="T34" fmla="*/ 43 w 70"/>
                <a:gd name="T35" fmla="*/ 17 h 112"/>
                <a:gd name="T36" fmla="*/ 30 w 70"/>
                <a:gd name="T37" fmla="*/ 17 h 112"/>
                <a:gd name="T38" fmla="*/ 21 w 70"/>
                <a:gd name="T39" fmla="*/ 23 h 112"/>
                <a:gd name="T40" fmla="*/ 21 w 70"/>
                <a:gd name="T41" fmla="*/ 33 h 112"/>
                <a:gd name="T42" fmla="*/ 27 w 70"/>
                <a:gd name="T43" fmla="*/ 40 h 112"/>
                <a:gd name="T44" fmla="*/ 46 w 70"/>
                <a:gd name="T45" fmla="*/ 50 h 112"/>
                <a:gd name="T46" fmla="*/ 65 w 70"/>
                <a:gd name="T47" fmla="*/ 63 h 112"/>
                <a:gd name="T48" fmla="*/ 69 w 70"/>
                <a:gd name="T49" fmla="*/ 72 h 112"/>
                <a:gd name="T50" fmla="*/ 70 w 70"/>
                <a:gd name="T51" fmla="*/ 82 h 112"/>
                <a:gd name="T52" fmla="*/ 67 w 70"/>
                <a:gd name="T53" fmla="*/ 95 h 112"/>
                <a:gd name="T54" fmla="*/ 60 w 70"/>
                <a:gd name="T55" fmla="*/ 104 h 112"/>
                <a:gd name="T56" fmla="*/ 47 w 70"/>
                <a:gd name="T57" fmla="*/ 111 h 112"/>
                <a:gd name="T58" fmla="*/ 31 w 70"/>
                <a:gd name="T59" fmla="*/ 112 h 112"/>
                <a:gd name="T60" fmla="*/ 16 w 70"/>
                <a:gd name="T61" fmla="*/ 111 h 112"/>
                <a:gd name="T62" fmla="*/ 0 w 70"/>
                <a:gd name="T63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112">
                  <a:moveTo>
                    <a:pt x="0" y="104"/>
                  </a:moveTo>
                  <a:lnTo>
                    <a:pt x="7" y="86"/>
                  </a:lnTo>
                  <a:lnTo>
                    <a:pt x="14" y="91"/>
                  </a:lnTo>
                  <a:lnTo>
                    <a:pt x="21" y="94"/>
                  </a:lnTo>
                  <a:lnTo>
                    <a:pt x="27" y="95"/>
                  </a:lnTo>
                  <a:lnTo>
                    <a:pt x="33" y="97"/>
                  </a:lnTo>
                  <a:lnTo>
                    <a:pt x="40" y="95"/>
                  </a:lnTo>
                  <a:lnTo>
                    <a:pt x="46" y="92"/>
                  </a:lnTo>
                  <a:lnTo>
                    <a:pt x="49" y="88"/>
                  </a:lnTo>
                  <a:lnTo>
                    <a:pt x="50" y="82"/>
                  </a:lnTo>
                  <a:lnTo>
                    <a:pt x="49" y="76"/>
                  </a:lnTo>
                  <a:lnTo>
                    <a:pt x="46" y="72"/>
                  </a:lnTo>
                  <a:lnTo>
                    <a:pt x="40" y="68"/>
                  </a:lnTo>
                  <a:lnTo>
                    <a:pt x="33" y="63"/>
                  </a:lnTo>
                  <a:lnTo>
                    <a:pt x="21" y="58"/>
                  </a:lnTo>
                  <a:lnTo>
                    <a:pt x="16" y="53"/>
                  </a:lnTo>
                  <a:lnTo>
                    <a:pt x="11" y="50"/>
                  </a:lnTo>
                  <a:lnTo>
                    <a:pt x="7" y="46"/>
                  </a:lnTo>
                  <a:lnTo>
                    <a:pt x="4" y="42"/>
                  </a:lnTo>
                  <a:lnTo>
                    <a:pt x="3" y="37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1" y="22"/>
                  </a:lnTo>
                  <a:lnTo>
                    <a:pt x="3" y="16"/>
                  </a:lnTo>
                  <a:lnTo>
                    <a:pt x="6" y="12"/>
                  </a:lnTo>
                  <a:lnTo>
                    <a:pt x="10" y="7"/>
                  </a:lnTo>
                  <a:lnTo>
                    <a:pt x="16" y="4"/>
                  </a:lnTo>
                  <a:lnTo>
                    <a:pt x="21" y="1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9" y="1"/>
                  </a:lnTo>
                  <a:lnTo>
                    <a:pt x="66" y="7"/>
                  </a:lnTo>
                  <a:lnTo>
                    <a:pt x="60" y="26"/>
                  </a:lnTo>
                  <a:lnTo>
                    <a:pt x="55" y="22"/>
                  </a:lnTo>
                  <a:lnTo>
                    <a:pt x="49" y="19"/>
                  </a:lnTo>
                  <a:lnTo>
                    <a:pt x="43" y="17"/>
                  </a:lnTo>
                  <a:lnTo>
                    <a:pt x="37" y="16"/>
                  </a:lnTo>
                  <a:lnTo>
                    <a:pt x="30" y="17"/>
                  </a:lnTo>
                  <a:lnTo>
                    <a:pt x="26" y="20"/>
                  </a:lnTo>
                  <a:lnTo>
                    <a:pt x="21" y="23"/>
                  </a:lnTo>
                  <a:lnTo>
                    <a:pt x="20" y="27"/>
                  </a:lnTo>
                  <a:lnTo>
                    <a:pt x="21" y="33"/>
                  </a:lnTo>
                  <a:lnTo>
                    <a:pt x="23" y="37"/>
                  </a:lnTo>
                  <a:lnTo>
                    <a:pt x="27" y="40"/>
                  </a:lnTo>
                  <a:lnTo>
                    <a:pt x="33" y="43"/>
                  </a:lnTo>
                  <a:lnTo>
                    <a:pt x="46" y="50"/>
                  </a:lnTo>
                  <a:lnTo>
                    <a:pt x="57" y="56"/>
                  </a:lnTo>
                  <a:lnTo>
                    <a:pt x="65" y="63"/>
                  </a:lnTo>
                  <a:lnTo>
                    <a:pt x="67" y="66"/>
                  </a:lnTo>
                  <a:lnTo>
                    <a:pt x="69" y="72"/>
                  </a:lnTo>
                  <a:lnTo>
                    <a:pt x="70" y="76"/>
                  </a:lnTo>
                  <a:lnTo>
                    <a:pt x="70" y="82"/>
                  </a:lnTo>
                  <a:lnTo>
                    <a:pt x="70" y="88"/>
                  </a:lnTo>
                  <a:lnTo>
                    <a:pt x="67" y="95"/>
                  </a:lnTo>
                  <a:lnTo>
                    <a:pt x="65" y="99"/>
                  </a:lnTo>
                  <a:lnTo>
                    <a:pt x="60" y="104"/>
                  </a:lnTo>
                  <a:lnTo>
                    <a:pt x="55" y="108"/>
                  </a:lnTo>
                  <a:lnTo>
                    <a:pt x="47" y="111"/>
                  </a:lnTo>
                  <a:lnTo>
                    <a:pt x="40" y="112"/>
                  </a:lnTo>
                  <a:lnTo>
                    <a:pt x="31" y="112"/>
                  </a:lnTo>
                  <a:lnTo>
                    <a:pt x="23" y="112"/>
                  </a:lnTo>
                  <a:lnTo>
                    <a:pt x="16" y="111"/>
                  </a:lnTo>
                  <a:lnTo>
                    <a:pt x="7" y="108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0" name="Freeform 81"/>
            <p:cNvSpPr>
              <a:spLocks/>
            </p:cNvSpPr>
            <p:nvPr userDrawn="1"/>
          </p:nvSpPr>
          <p:spPr bwMode="auto">
            <a:xfrm>
              <a:off x="2420938" y="811213"/>
              <a:ext cx="36513" cy="73025"/>
            </a:xfrm>
            <a:custGeom>
              <a:avLst/>
              <a:gdLst>
                <a:gd name="T0" fmla="*/ 13 w 69"/>
                <a:gd name="T1" fmla="*/ 44 h 139"/>
                <a:gd name="T2" fmla="*/ 0 w 69"/>
                <a:gd name="T3" fmla="*/ 44 h 139"/>
                <a:gd name="T4" fmla="*/ 0 w 69"/>
                <a:gd name="T5" fmla="*/ 28 h 139"/>
                <a:gd name="T6" fmla="*/ 13 w 69"/>
                <a:gd name="T7" fmla="*/ 28 h 139"/>
                <a:gd name="T8" fmla="*/ 13 w 69"/>
                <a:gd name="T9" fmla="*/ 7 h 139"/>
                <a:gd name="T10" fmla="*/ 32 w 69"/>
                <a:gd name="T11" fmla="*/ 0 h 139"/>
                <a:gd name="T12" fmla="*/ 32 w 69"/>
                <a:gd name="T13" fmla="*/ 28 h 139"/>
                <a:gd name="T14" fmla="*/ 62 w 69"/>
                <a:gd name="T15" fmla="*/ 28 h 139"/>
                <a:gd name="T16" fmla="*/ 62 w 69"/>
                <a:gd name="T17" fmla="*/ 44 h 139"/>
                <a:gd name="T18" fmla="*/ 32 w 69"/>
                <a:gd name="T19" fmla="*/ 44 h 139"/>
                <a:gd name="T20" fmla="*/ 32 w 69"/>
                <a:gd name="T21" fmla="*/ 98 h 139"/>
                <a:gd name="T22" fmla="*/ 32 w 69"/>
                <a:gd name="T23" fmla="*/ 105 h 139"/>
                <a:gd name="T24" fmla="*/ 33 w 69"/>
                <a:gd name="T25" fmla="*/ 111 h 139"/>
                <a:gd name="T26" fmla="*/ 35 w 69"/>
                <a:gd name="T27" fmla="*/ 115 h 139"/>
                <a:gd name="T28" fmla="*/ 36 w 69"/>
                <a:gd name="T29" fmla="*/ 118 h 139"/>
                <a:gd name="T30" fmla="*/ 39 w 69"/>
                <a:gd name="T31" fmla="*/ 121 h 139"/>
                <a:gd name="T32" fmla="*/ 42 w 69"/>
                <a:gd name="T33" fmla="*/ 122 h 139"/>
                <a:gd name="T34" fmla="*/ 46 w 69"/>
                <a:gd name="T35" fmla="*/ 124 h 139"/>
                <a:gd name="T36" fmla="*/ 50 w 69"/>
                <a:gd name="T37" fmla="*/ 124 h 139"/>
                <a:gd name="T38" fmla="*/ 59 w 69"/>
                <a:gd name="T39" fmla="*/ 122 h 139"/>
                <a:gd name="T40" fmla="*/ 66 w 69"/>
                <a:gd name="T41" fmla="*/ 119 h 139"/>
                <a:gd name="T42" fmla="*/ 69 w 69"/>
                <a:gd name="T43" fmla="*/ 136 h 139"/>
                <a:gd name="T44" fmla="*/ 56 w 69"/>
                <a:gd name="T45" fmla="*/ 139 h 139"/>
                <a:gd name="T46" fmla="*/ 43 w 69"/>
                <a:gd name="T47" fmla="*/ 139 h 139"/>
                <a:gd name="T48" fmla="*/ 37 w 69"/>
                <a:gd name="T49" fmla="*/ 139 h 139"/>
                <a:gd name="T50" fmla="*/ 32 w 69"/>
                <a:gd name="T51" fmla="*/ 138 h 139"/>
                <a:gd name="T52" fmla="*/ 26 w 69"/>
                <a:gd name="T53" fmla="*/ 134 h 139"/>
                <a:gd name="T54" fmla="*/ 22 w 69"/>
                <a:gd name="T55" fmla="*/ 131 h 139"/>
                <a:gd name="T56" fmla="*/ 17 w 69"/>
                <a:gd name="T57" fmla="*/ 125 h 139"/>
                <a:gd name="T58" fmla="*/ 14 w 69"/>
                <a:gd name="T59" fmla="*/ 119 h 139"/>
                <a:gd name="T60" fmla="*/ 13 w 69"/>
                <a:gd name="T61" fmla="*/ 113 h 139"/>
                <a:gd name="T62" fmla="*/ 13 w 69"/>
                <a:gd name="T63" fmla="*/ 106 h 139"/>
                <a:gd name="T64" fmla="*/ 13 w 69"/>
                <a:gd name="T65" fmla="*/ 4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139">
                  <a:moveTo>
                    <a:pt x="13" y="44"/>
                  </a:moveTo>
                  <a:lnTo>
                    <a:pt x="0" y="44"/>
                  </a:lnTo>
                  <a:lnTo>
                    <a:pt x="0" y="28"/>
                  </a:lnTo>
                  <a:lnTo>
                    <a:pt x="13" y="28"/>
                  </a:lnTo>
                  <a:lnTo>
                    <a:pt x="13" y="7"/>
                  </a:lnTo>
                  <a:lnTo>
                    <a:pt x="32" y="0"/>
                  </a:lnTo>
                  <a:lnTo>
                    <a:pt x="32" y="28"/>
                  </a:lnTo>
                  <a:lnTo>
                    <a:pt x="62" y="28"/>
                  </a:lnTo>
                  <a:lnTo>
                    <a:pt x="62" y="44"/>
                  </a:lnTo>
                  <a:lnTo>
                    <a:pt x="32" y="44"/>
                  </a:lnTo>
                  <a:lnTo>
                    <a:pt x="32" y="98"/>
                  </a:lnTo>
                  <a:lnTo>
                    <a:pt x="32" y="105"/>
                  </a:lnTo>
                  <a:lnTo>
                    <a:pt x="33" y="111"/>
                  </a:lnTo>
                  <a:lnTo>
                    <a:pt x="35" y="115"/>
                  </a:lnTo>
                  <a:lnTo>
                    <a:pt x="36" y="118"/>
                  </a:lnTo>
                  <a:lnTo>
                    <a:pt x="39" y="121"/>
                  </a:lnTo>
                  <a:lnTo>
                    <a:pt x="42" y="122"/>
                  </a:lnTo>
                  <a:lnTo>
                    <a:pt x="46" y="124"/>
                  </a:lnTo>
                  <a:lnTo>
                    <a:pt x="50" y="124"/>
                  </a:lnTo>
                  <a:lnTo>
                    <a:pt x="59" y="122"/>
                  </a:lnTo>
                  <a:lnTo>
                    <a:pt x="66" y="119"/>
                  </a:lnTo>
                  <a:lnTo>
                    <a:pt x="69" y="136"/>
                  </a:lnTo>
                  <a:lnTo>
                    <a:pt x="56" y="139"/>
                  </a:lnTo>
                  <a:lnTo>
                    <a:pt x="43" y="139"/>
                  </a:lnTo>
                  <a:lnTo>
                    <a:pt x="37" y="139"/>
                  </a:lnTo>
                  <a:lnTo>
                    <a:pt x="32" y="138"/>
                  </a:lnTo>
                  <a:lnTo>
                    <a:pt x="26" y="134"/>
                  </a:lnTo>
                  <a:lnTo>
                    <a:pt x="22" y="131"/>
                  </a:lnTo>
                  <a:lnTo>
                    <a:pt x="17" y="125"/>
                  </a:lnTo>
                  <a:lnTo>
                    <a:pt x="14" y="119"/>
                  </a:lnTo>
                  <a:lnTo>
                    <a:pt x="13" y="113"/>
                  </a:lnTo>
                  <a:lnTo>
                    <a:pt x="13" y="106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1" name="Freeform 82"/>
            <p:cNvSpPr>
              <a:spLocks/>
            </p:cNvSpPr>
            <p:nvPr userDrawn="1"/>
          </p:nvSpPr>
          <p:spPr bwMode="auto">
            <a:xfrm>
              <a:off x="2466975" y="825500"/>
              <a:ext cx="34925" cy="58737"/>
            </a:xfrm>
            <a:custGeom>
              <a:avLst/>
              <a:gdLst>
                <a:gd name="T0" fmla="*/ 58 w 65"/>
                <a:gd name="T1" fmla="*/ 20 h 111"/>
                <a:gd name="T2" fmla="*/ 51 w 65"/>
                <a:gd name="T3" fmla="*/ 17 h 111"/>
                <a:gd name="T4" fmla="*/ 45 w 65"/>
                <a:gd name="T5" fmla="*/ 16 h 111"/>
                <a:gd name="T6" fmla="*/ 39 w 65"/>
                <a:gd name="T7" fmla="*/ 17 h 111"/>
                <a:gd name="T8" fmla="*/ 35 w 65"/>
                <a:gd name="T9" fmla="*/ 19 h 111"/>
                <a:gd name="T10" fmla="*/ 31 w 65"/>
                <a:gd name="T11" fmla="*/ 22 h 111"/>
                <a:gd name="T12" fmla="*/ 26 w 65"/>
                <a:gd name="T13" fmla="*/ 26 h 111"/>
                <a:gd name="T14" fmla="*/ 23 w 65"/>
                <a:gd name="T15" fmla="*/ 30 h 111"/>
                <a:gd name="T16" fmla="*/ 21 w 65"/>
                <a:gd name="T17" fmla="*/ 36 h 111"/>
                <a:gd name="T18" fmla="*/ 19 w 65"/>
                <a:gd name="T19" fmla="*/ 42 h 111"/>
                <a:gd name="T20" fmla="*/ 19 w 65"/>
                <a:gd name="T21" fmla="*/ 49 h 111"/>
                <a:gd name="T22" fmla="*/ 19 w 65"/>
                <a:gd name="T23" fmla="*/ 111 h 111"/>
                <a:gd name="T24" fmla="*/ 0 w 65"/>
                <a:gd name="T25" fmla="*/ 111 h 111"/>
                <a:gd name="T26" fmla="*/ 0 w 65"/>
                <a:gd name="T27" fmla="*/ 1 h 111"/>
                <a:gd name="T28" fmla="*/ 19 w 65"/>
                <a:gd name="T29" fmla="*/ 1 h 111"/>
                <a:gd name="T30" fmla="*/ 19 w 65"/>
                <a:gd name="T31" fmla="*/ 19 h 111"/>
                <a:gd name="T32" fmla="*/ 25 w 65"/>
                <a:gd name="T33" fmla="*/ 12 h 111"/>
                <a:gd name="T34" fmla="*/ 32 w 65"/>
                <a:gd name="T35" fmla="*/ 4 h 111"/>
                <a:gd name="T36" fmla="*/ 41 w 65"/>
                <a:gd name="T37" fmla="*/ 1 h 111"/>
                <a:gd name="T38" fmla="*/ 51 w 65"/>
                <a:gd name="T39" fmla="*/ 0 h 111"/>
                <a:gd name="T40" fmla="*/ 57 w 65"/>
                <a:gd name="T41" fmla="*/ 0 h 111"/>
                <a:gd name="T42" fmla="*/ 65 w 65"/>
                <a:gd name="T43" fmla="*/ 1 h 111"/>
                <a:gd name="T44" fmla="*/ 58 w 65"/>
                <a:gd name="T45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111">
                  <a:moveTo>
                    <a:pt x="58" y="20"/>
                  </a:moveTo>
                  <a:lnTo>
                    <a:pt x="51" y="17"/>
                  </a:lnTo>
                  <a:lnTo>
                    <a:pt x="45" y="16"/>
                  </a:lnTo>
                  <a:lnTo>
                    <a:pt x="39" y="17"/>
                  </a:lnTo>
                  <a:lnTo>
                    <a:pt x="35" y="19"/>
                  </a:lnTo>
                  <a:lnTo>
                    <a:pt x="31" y="22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1" y="36"/>
                  </a:lnTo>
                  <a:lnTo>
                    <a:pt x="19" y="42"/>
                  </a:lnTo>
                  <a:lnTo>
                    <a:pt x="19" y="49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9"/>
                  </a:lnTo>
                  <a:lnTo>
                    <a:pt x="25" y="12"/>
                  </a:lnTo>
                  <a:lnTo>
                    <a:pt x="32" y="4"/>
                  </a:lnTo>
                  <a:lnTo>
                    <a:pt x="41" y="1"/>
                  </a:lnTo>
                  <a:lnTo>
                    <a:pt x="51" y="0"/>
                  </a:lnTo>
                  <a:lnTo>
                    <a:pt x="57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2" name="Freeform 83"/>
            <p:cNvSpPr>
              <a:spLocks/>
            </p:cNvSpPr>
            <p:nvPr userDrawn="1"/>
          </p:nvSpPr>
          <p:spPr bwMode="auto">
            <a:xfrm>
              <a:off x="2506663" y="825500"/>
              <a:ext cx="46038" cy="58737"/>
            </a:xfrm>
            <a:custGeom>
              <a:avLst/>
              <a:gdLst>
                <a:gd name="T0" fmla="*/ 19 w 88"/>
                <a:gd name="T1" fmla="*/ 0 h 111"/>
                <a:gd name="T2" fmla="*/ 19 w 88"/>
                <a:gd name="T3" fmla="*/ 70 h 111"/>
                <a:gd name="T4" fmla="*/ 19 w 88"/>
                <a:gd name="T5" fmla="*/ 77 h 111"/>
                <a:gd name="T6" fmla="*/ 21 w 88"/>
                <a:gd name="T7" fmla="*/ 81 h 111"/>
                <a:gd name="T8" fmla="*/ 22 w 88"/>
                <a:gd name="T9" fmla="*/ 85 h 111"/>
                <a:gd name="T10" fmla="*/ 25 w 88"/>
                <a:gd name="T11" fmla="*/ 90 h 111"/>
                <a:gd name="T12" fmla="*/ 28 w 88"/>
                <a:gd name="T13" fmla="*/ 91 h 111"/>
                <a:gd name="T14" fmla="*/ 31 w 88"/>
                <a:gd name="T15" fmla="*/ 94 h 111"/>
                <a:gd name="T16" fmla="*/ 36 w 88"/>
                <a:gd name="T17" fmla="*/ 96 h 111"/>
                <a:gd name="T18" fmla="*/ 41 w 88"/>
                <a:gd name="T19" fmla="*/ 96 h 111"/>
                <a:gd name="T20" fmla="*/ 49 w 88"/>
                <a:gd name="T21" fmla="*/ 94 h 111"/>
                <a:gd name="T22" fmla="*/ 58 w 88"/>
                <a:gd name="T23" fmla="*/ 90 h 111"/>
                <a:gd name="T24" fmla="*/ 65 w 88"/>
                <a:gd name="T25" fmla="*/ 84 h 111"/>
                <a:gd name="T26" fmla="*/ 68 w 88"/>
                <a:gd name="T27" fmla="*/ 77 h 111"/>
                <a:gd name="T28" fmla="*/ 68 w 88"/>
                <a:gd name="T29" fmla="*/ 0 h 111"/>
                <a:gd name="T30" fmla="*/ 88 w 88"/>
                <a:gd name="T31" fmla="*/ 0 h 111"/>
                <a:gd name="T32" fmla="*/ 88 w 88"/>
                <a:gd name="T33" fmla="*/ 110 h 111"/>
                <a:gd name="T34" fmla="*/ 68 w 88"/>
                <a:gd name="T35" fmla="*/ 110 h 111"/>
                <a:gd name="T36" fmla="*/ 68 w 88"/>
                <a:gd name="T37" fmla="*/ 94 h 111"/>
                <a:gd name="T38" fmla="*/ 64 w 88"/>
                <a:gd name="T39" fmla="*/ 101 h 111"/>
                <a:gd name="T40" fmla="*/ 55 w 88"/>
                <a:gd name="T41" fmla="*/ 107 h 111"/>
                <a:gd name="T42" fmla="*/ 47 w 88"/>
                <a:gd name="T43" fmla="*/ 110 h 111"/>
                <a:gd name="T44" fmla="*/ 36 w 88"/>
                <a:gd name="T45" fmla="*/ 111 h 111"/>
                <a:gd name="T46" fmla="*/ 28 w 88"/>
                <a:gd name="T47" fmla="*/ 111 h 111"/>
                <a:gd name="T48" fmla="*/ 21 w 88"/>
                <a:gd name="T49" fmla="*/ 108 h 111"/>
                <a:gd name="T50" fmla="*/ 15 w 88"/>
                <a:gd name="T51" fmla="*/ 106 h 111"/>
                <a:gd name="T52" fmla="*/ 9 w 88"/>
                <a:gd name="T53" fmla="*/ 101 h 111"/>
                <a:gd name="T54" fmla="*/ 5 w 88"/>
                <a:gd name="T55" fmla="*/ 96 h 111"/>
                <a:gd name="T56" fmla="*/ 2 w 88"/>
                <a:gd name="T57" fmla="*/ 88 h 111"/>
                <a:gd name="T58" fmla="*/ 0 w 88"/>
                <a:gd name="T59" fmla="*/ 81 h 111"/>
                <a:gd name="T60" fmla="*/ 0 w 88"/>
                <a:gd name="T61" fmla="*/ 72 h 111"/>
                <a:gd name="T62" fmla="*/ 0 w 88"/>
                <a:gd name="T63" fmla="*/ 0 h 111"/>
                <a:gd name="T64" fmla="*/ 19 w 88"/>
                <a:gd name="T6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11">
                  <a:moveTo>
                    <a:pt x="19" y="0"/>
                  </a:moveTo>
                  <a:lnTo>
                    <a:pt x="19" y="70"/>
                  </a:lnTo>
                  <a:lnTo>
                    <a:pt x="19" y="77"/>
                  </a:lnTo>
                  <a:lnTo>
                    <a:pt x="21" y="81"/>
                  </a:lnTo>
                  <a:lnTo>
                    <a:pt x="22" y="85"/>
                  </a:lnTo>
                  <a:lnTo>
                    <a:pt x="25" y="90"/>
                  </a:lnTo>
                  <a:lnTo>
                    <a:pt x="28" y="91"/>
                  </a:lnTo>
                  <a:lnTo>
                    <a:pt x="31" y="94"/>
                  </a:lnTo>
                  <a:lnTo>
                    <a:pt x="36" y="96"/>
                  </a:lnTo>
                  <a:lnTo>
                    <a:pt x="41" y="96"/>
                  </a:lnTo>
                  <a:lnTo>
                    <a:pt x="49" y="94"/>
                  </a:lnTo>
                  <a:lnTo>
                    <a:pt x="58" y="90"/>
                  </a:lnTo>
                  <a:lnTo>
                    <a:pt x="65" y="84"/>
                  </a:lnTo>
                  <a:lnTo>
                    <a:pt x="68" y="77"/>
                  </a:lnTo>
                  <a:lnTo>
                    <a:pt x="68" y="0"/>
                  </a:lnTo>
                  <a:lnTo>
                    <a:pt x="88" y="0"/>
                  </a:lnTo>
                  <a:lnTo>
                    <a:pt x="88" y="110"/>
                  </a:lnTo>
                  <a:lnTo>
                    <a:pt x="68" y="110"/>
                  </a:lnTo>
                  <a:lnTo>
                    <a:pt x="68" y="94"/>
                  </a:lnTo>
                  <a:lnTo>
                    <a:pt x="64" y="101"/>
                  </a:lnTo>
                  <a:lnTo>
                    <a:pt x="55" y="107"/>
                  </a:lnTo>
                  <a:lnTo>
                    <a:pt x="47" y="110"/>
                  </a:lnTo>
                  <a:lnTo>
                    <a:pt x="36" y="111"/>
                  </a:lnTo>
                  <a:lnTo>
                    <a:pt x="28" y="111"/>
                  </a:lnTo>
                  <a:lnTo>
                    <a:pt x="21" y="108"/>
                  </a:lnTo>
                  <a:lnTo>
                    <a:pt x="15" y="106"/>
                  </a:lnTo>
                  <a:lnTo>
                    <a:pt x="9" y="101"/>
                  </a:lnTo>
                  <a:lnTo>
                    <a:pt x="5" y="96"/>
                  </a:lnTo>
                  <a:lnTo>
                    <a:pt x="2" y="88"/>
                  </a:lnTo>
                  <a:lnTo>
                    <a:pt x="0" y="81"/>
                  </a:lnTo>
                  <a:lnTo>
                    <a:pt x="0" y="72"/>
                  </a:lnTo>
                  <a:lnTo>
                    <a:pt x="0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3" name="Freeform 84"/>
            <p:cNvSpPr>
              <a:spLocks/>
            </p:cNvSpPr>
            <p:nvPr userDrawn="1"/>
          </p:nvSpPr>
          <p:spPr bwMode="auto">
            <a:xfrm>
              <a:off x="2565400" y="803275"/>
              <a:ext cx="47625" cy="80962"/>
            </a:xfrm>
            <a:custGeom>
              <a:avLst/>
              <a:gdLst>
                <a:gd name="T0" fmla="*/ 70 w 91"/>
                <a:gd name="T1" fmla="*/ 153 h 153"/>
                <a:gd name="T2" fmla="*/ 36 w 91"/>
                <a:gd name="T3" fmla="*/ 98 h 153"/>
                <a:gd name="T4" fmla="*/ 19 w 91"/>
                <a:gd name="T5" fmla="*/ 115 h 153"/>
                <a:gd name="T6" fmla="*/ 19 w 91"/>
                <a:gd name="T7" fmla="*/ 153 h 153"/>
                <a:gd name="T8" fmla="*/ 0 w 91"/>
                <a:gd name="T9" fmla="*/ 153 h 153"/>
                <a:gd name="T10" fmla="*/ 0 w 91"/>
                <a:gd name="T11" fmla="*/ 0 h 153"/>
                <a:gd name="T12" fmla="*/ 19 w 91"/>
                <a:gd name="T13" fmla="*/ 0 h 153"/>
                <a:gd name="T14" fmla="*/ 19 w 91"/>
                <a:gd name="T15" fmla="*/ 94 h 153"/>
                <a:gd name="T16" fmla="*/ 61 w 91"/>
                <a:gd name="T17" fmla="*/ 43 h 153"/>
                <a:gd name="T18" fmla="*/ 84 w 91"/>
                <a:gd name="T19" fmla="*/ 43 h 153"/>
                <a:gd name="T20" fmla="*/ 48 w 91"/>
                <a:gd name="T21" fmla="*/ 85 h 153"/>
                <a:gd name="T22" fmla="*/ 91 w 91"/>
                <a:gd name="T23" fmla="*/ 153 h 153"/>
                <a:gd name="T24" fmla="*/ 70 w 91"/>
                <a:gd name="T2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53">
                  <a:moveTo>
                    <a:pt x="70" y="153"/>
                  </a:moveTo>
                  <a:lnTo>
                    <a:pt x="36" y="98"/>
                  </a:lnTo>
                  <a:lnTo>
                    <a:pt x="19" y="115"/>
                  </a:lnTo>
                  <a:lnTo>
                    <a:pt x="19" y="153"/>
                  </a:lnTo>
                  <a:lnTo>
                    <a:pt x="0" y="15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94"/>
                  </a:lnTo>
                  <a:lnTo>
                    <a:pt x="61" y="43"/>
                  </a:lnTo>
                  <a:lnTo>
                    <a:pt x="84" y="43"/>
                  </a:lnTo>
                  <a:lnTo>
                    <a:pt x="48" y="85"/>
                  </a:lnTo>
                  <a:lnTo>
                    <a:pt x="91" y="153"/>
                  </a:lnTo>
                  <a:lnTo>
                    <a:pt x="70" y="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4" name="Freeform 85"/>
            <p:cNvSpPr>
              <a:spLocks/>
            </p:cNvSpPr>
            <p:nvPr userDrawn="1"/>
          </p:nvSpPr>
          <p:spPr bwMode="auto">
            <a:xfrm>
              <a:off x="2616200" y="811213"/>
              <a:ext cx="36513" cy="73025"/>
            </a:xfrm>
            <a:custGeom>
              <a:avLst/>
              <a:gdLst>
                <a:gd name="T0" fmla="*/ 13 w 69"/>
                <a:gd name="T1" fmla="*/ 44 h 139"/>
                <a:gd name="T2" fmla="*/ 0 w 69"/>
                <a:gd name="T3" fmla="*/ 44 h 139"/>
                <a:gd name="T4" fmla="*/ 0 w 69"/>
                <a:gd name="T5" fmla="*/ 28 h 139"/>
                <a:gd name="T6" fmla="*/ 13 w 69"/>
                <a:gd name="T7" fmla="*/ 28 h 139"/>
                <a:gd name="T8" fmla="*/ 13 w 69"/>
                <a:gd name="T9" fmla="*/ 7 h 139"/>
                <a:gd name="T10" fmla="*/ 31 w 69"/>
                <a:gd name="T11" fmla="*/ 0 h 139"/>
                <a:gd name="T12" fmla="*/ 31 w 69"/>
                <a:gd name="T13" fmla="*/ 28 h 139"/>
                <a:gd name="T14" fmla="*/ 62 w 69"/>
                <a:gd name="T15" fmla="*/ 28 h 139"/>
                <a:gd name="T16" fmla="*/ 62 w 69"/>
                <a:gd name="T17" fmla="*/ 44 h 139"/>
                <a:gd name="T18" fmla="*/ 31 w 69"/>
                <a:gd name="T19" fmla="*/ 44 h 139"/>
                <a:gd name="T20" fmla="*/ 31 w 69"/>
                <a:gd name="T21" fmla="*/ 98 h 139"/>
                <a:gd name="T22" fmla="*/ 31 w 69"/>
                <a:gd name="T23" fmla="*/ 105 h 139"/>
                <a:gd name="T24" fmla="*/ 33 w 69"/>
                <a:gd name="T25" fmla="*/ 111 h 139"/>
                <a:gd name="T26" fmla="*/ 34 w 69"/>
                <a:gd name="T27" fmla="*/ 115 h 139"/>
                <a:gd name="T28" fmla="*/ 36 w 69"/>
                <a:gd name="T29" fmla="*/ 118 h 139"/>
                <a:gd name="T30" fmla="*/ 38 w 69"/>
                <a:gd name="T31" fmla="*/ 121 h 139"/>
                <a:gd name="T32" fmla="*/ 43 w 69"/>
                <a:gd name="T33" fmla="*/ 122 h 139"/>
                <a:gd name="T34" fmla="*/ 46 w 69"/>
                <a:gd name="T35" fmla="*/ 124 h 139"/>
                <a:gd name="T36" fmla="*/ 51 w 69"/>
                <a:gd name="T37" fmla="*/ 124 h 139"/>
                <a:gd name="T38" fmla="*/ 59 w 69"/>
                <a:gd name="T39" fmla="*/ 122 h 139"/>
                <a:gd name="T40" fmla="*/ 66 w 69"/>
                <a:gd name="T41" fmla="*/ 119 h 139"/>
                <a:gd name="T42" fmla="*/ 69 w 69"/>
                <a:gd name="T43" fmla="*/ 136 h 139"/>
                <a:gd name="T44" fmla="*/ 57 w 69"/>
                <a:gd name="T45" fmla="*/ 139 h 139"/>
                <a:gd name="T46" fmla="*/ 43 w 69"/>
                <a:gd name="T47" fmla="*/ 139 h 139"/>
                <a:gd name="T48" fmla="*/ 37 w 69"/>
                <a:gd name="T49" fmla="*/ 139 h 139"/>
                <a:gd name="T50" fmla="*/ 31 w 69"/>
                <a:gd name="T51" fmla="*/ 138 h 139"/>
                <a:gd name="T52" fmla="*/ 25 w 69"/>
                <a:gd name="T53" fmla="*/ 134 h 139"/>
                <a:gd name="T54" fmla="*/ 21 w 69"/>
                <a:gd name="T55" fmla="*/ 131 h 139"/>
                <a:gd name="T56" fmla="*/ 17 w 69"/>
                <a:gd name="T57" fmla="*/ 125 h 139"/>
                <a:gd name="T58" fmla="*/ 14 w 69"/>
                <a:gd name="T59" fmla="*/ 119 h 139"/>
                <a:gd name="T60" fmla="*/ 13 w 69"/>
                <a:gd name="T61" fmla="*/ 113 h 139"/>
                <a:gd name="T62" fmla="*/ 13 w 69"/>
                <a:gd name="T63" fmla="*/ 106 h 139"/>
                <a:gd name="T64" fmla="*/ 13 w 69"/>
                <a:gd name="T65" fmla="*/ 4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139">
                  <a:moveTo>
                    <a:pt x="13" y="44"/>
                  </a:moveTo>
                  <a:lnTo>
                    <a:pt x="0" y="44"/>
                  </a:lnTo>
                  <a:lnTo>
                    <a:pt x="0" y="28"/>
                  </a:lnTo>
                  <a:lnTo>
                    <a:pt x="13" y="28"/>
                  </a:lnTo>
                  <a:lnTo>
                    <a:pt x="13" y="7"/>
                  </a:lnTo>
                  <a:lnTo>
                    <a:pt x="31" y="0"/>
                  </a:lnTo>
                  <a:lnTo>
                    <a:pt x="31" y="28"/>
                  </a:lnTo>
                  <a:lnTo>
                    <a:pt x="62" y="28"/>
                  </a:lnTo>
                  <a:lnTo>
                    <a:pt x="62" y="44"/>
                  </a:lnTo>
                  <a:lnTo>
                    <a:pt x="31" y="44"/>
                  </a:lnTo>
                  <a:lnTo>
                    <a:pt x="31" y="98"/>
                  </a:lnTo>
                  <a:lnTo>
                    <a:pt x="31" y="105"/>
                  </a:lnTo>
                  <a:lnTo>
                    <a:pt x="33" y="111"/>
                  </a:lnTo>
                  <a:lnTo>
                    <a:pt x="34" y="115"/>
                  </a:lnTo>
                  <a:lnTo>
                    <a:pt x="36" y="118"/>
                  </a:lnTo>
                  <a:lnTo>
                    <a:pt x="38" y="121"/>
                  </a:lnTo>
                  <a:lnTo>
                    <a:pt x="43" y="122"/>
                  </a:lnTo>
                  <a:lnTo>
                    <a:pt x="46" y="124"/>
                  </a:lnTo>
                  <a:lnTo>
                    <a:pt x="51" y="124"/>
                  </a:lnTo>
                  <a:lnTo>
                    <a:pt x="59" y="122"/>
                  </a:lnTo>
                  <a:lnTo>
                    <a:pt x="66" y="119"/>
                  </a:lnTo>
                  <a:lnTo>
                    <a:pt x="69" y="136"/>
                  </a:lnTo>
                  <a:lnTo>
                    <a:pt x="57" y="139"/>
                  </a:lnTo>
                  <a:lnTo>
                    <a:pt x="43" y="139"/>
                  </a:lnTo>
                  <a:lnTo>
                    <a:pt x="37" y="139"/>
                  </a:lnTo>
                  <a:lnTo>
                    <a:pt x="31" y="138"/>
                  </a:lnTo>
                  <a:lnTo>
                    <a:pt x="25" y="134"/>
                  </a:lnTo>
                  <a:lnTo>
                    <a:pt x="21" y="131"/>
                  </a:lnTo>
                  <a:lnTo>
                    <a:pt x="17" y="125"/>
                  </a:lnTo>
                  <a:lnTo>
                    <a:pt x="14" y="119"/>
                  </a:lnTo>
                  <a:lnTo>
                    <a:pt x="13" y="113"/>
                  </a:lnTo>
                  <a:lnTo>
                    <a:pt x="13" y="106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5" name="Freeform 86"/>
            <p:cNvSpPr>
              <a:spLocks/>
            </p:cNvSpPr>
            <p:nvPr userDrawn="1"/>
          </p:nvSpPr>
          <p:spPr bwMode="auto">
            <a:xfrm>
              <a:off x="2660650" y="825500"/>
              <a:ext cx="46038" cy="58737"/>
            </a:xfrm>
            <a:custGeom>
              <a:avLst/>
              <a:gdLst>
                <a:gd name="T0" fmla="*/ 20 w 88"/>
                <a:gd name="T1" fmla="*/ 0 h 111"/>
                <a:gd name="T2" fmla="*/ 20 w 88"/>
                <a:gd name="T3" fmla="*/ 70 h 111"/>
                <a:gd name="T4" fmla="*/ 20 w 88"/>
                <a:gd name="T5" fmla="*/ 77 h 111"/>
                <a:gd name="T6" fmla="*/ 20 w 88"/>
                <a:gd name="T7" fmla="*/ 81 h 111"/>
                <a:gd name="T8" fmla="*/ 23 w 88"/>
                <a:gd name="T9" fmla="*/ 85 h 111"/>
                <a:gd name="T10" fmla="*/ 25 w 88"/>
                <a:gd name="T11" fmla="*/ 90 h 111"/>
                <a:gd name="T12" fmla="*/ 28 w 88"/>
                <a:gd name="T13" fmla="*/ 91 h 111"/>
                <a:gd name="T14" fmla="*/ 32 w 88"/>
                <a:gd name="T15" fmla="*/ 94 h 111"/>
                <a:gd name="T16" fmla="*/ 36 w 88"/>
                <a:gd name="T17" fmla="*/ 96 h 111"/>
                <a:gd name="T18" fmla="*/ 42 w 88"/>
                <a:gd name="T19" fmla="*/ 96 h 111"/>
                <a:gd name="T20" fmla="*/ 51 w 88"/>
                <a:gd name="T21" fmla="*/ 94 h 111"/>
                <a:gd name="T22" fmla="*/ 59 w 88"/>
                <a:gd name="T23" fmla="*/ 90 h 111"/>
                <a:gd name="T24" fmla="*/ 65 w 88"/>
                <a:gd name="T25" fmla="*/ 84 h 111"/>
                <a:gd name="T26" fmla="*/ 69 w 88"/>
                <a:gd name="T27" fmla="*/ 77 h 111"/>
                <a:gd name="T28" fmla="*/ 69 w 88"/>
                <a:gd name="T29" fmla="*/ 0 h 111"/>
                <a:gd name="T30" fmla="*/ 88 w 88"/>
                <a:gd name="T31" fmla="*/ 0 h 111"/>
                <a:gd name="T32" fmla="*/ 88 w 88"/>
                <a:gd name="T33" fmla="*/ 110 h 111"/>
                <a:gd name="T34" fmla="*/ 69 w 88"/>
                <a:gd name="T35" fmla="*/ 110 h 111"/>
                <a:gd name="T36" fmla="*/ 69 w 88"/>
                <a:gd name="T37" fmla="*/ 94 h 111"/>
                <a:gd name="T38" fmla="*/ 65 w 88"/>
                <a:gd name="T39" fmla="*/ 101 h 111"/>
                <a:gd name="T40" fmla="*/ 56 w 88"/>
                <a:gd name="T41" fmla="*/ 107 h 111"/>
                <a:gd name="T42" fmla="*/ 46 w 88"/>
                <a:gd name="T43" fmla="*/ 110 h 111"/>
                <a:gd name="T44" fmla="*/ 38 w 88"/>
                <a:gd name="T45" fmla="*/ 111 h 111"/>
                <a:gd name="T46" fmla="*/ 29 w 88"/>
                <a:gd name="T47" fmla="*/ 111 h 111"/>
                <a:gd name="T48" fmla="*/ 22 w 88"/>
                <a:gd name="T49" fmla="*/ 108 h 111"/>
                <a:gd name="T50" fmla="*/ 15 w 88"/>
                <a:gd name="T51" fmla="*/ 106 h 111"/>
                <a:gd name="T52" fmla="*/ 10 w 88"/>
                <a:gd name="T53" fmla="*/ 101 h 111"/>
                <a:gd name="T54" fmla="*/ 6 w 88"/>
                <a:gd name="T55" fmla="*/ 96 h 111"/>
                <a:gd name="T56" fmla="*/ 3 w 88"/>
                <a:gd name="T57" fmla="*/ 88 h 111"/>
                <a:gd name="T58" fmla="*/ 2 w 88"/>
                <a:gd name="T59" fmla="*/ 81 h 111"/>
                <a:gd name="T60" fmla="*/ 0 w 88"/>
                <a:gd name="T61" fmla="*/ 72 h 111"/>
                <a:gd name="T62" fmla="*/ 0 w 88"/>
                <a:gd name="T63" fmla="*/ 0 h 111"/>
                <a:gd name="T64" fmla="*/ 20 w 88"/>
                <a:gd name="T6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11">
                  <a:moveTo>
                    <a:pt x="20" y="0"/>
                  </a:moveTo>
                  <a:lnTo>
                    <a:pt x="20" y="70"/>
                  </a:lnTo>
                  <a:lnTo>
                    <a:pt x="20" y="77"/>
                  </a:lnTo>
                  <a:lnTo>
                    <a:pt x="20" y="81"/>
                  </a:lnTo>
                  <a:lnTo>
                    <a:pt x="23" y="85"/>
                  </a:lnTo>
                  <a:lnTo>
                    <a:pt x="25" y="90"/>
                  </a:lnTo>
                  <a:lnTo>
                    <a:pt x="28" y="91"/>
                  </a:lnTo>
                  <a:lnTo>
                    <a:pt x="32" y="94"/>
                  </a:lnTo>
                  <a:lnTo>
                    <a:pt x="36" y="96"/>
                  </a:lnTo>
                  <a:lnTo>
                    <a:pt x="42" y="96"/>
                  </a:lnTo>
                  <a:lnTo>
                    <a:pt x="51" y="94"/>
                  </a:lnTo>
                  <a:lnTo>
                    <a:pt x="59" y="90"/>
                  </a:lnTo>
                  <a:lnTo>
                    <a:pt x="65" y="84"/>
                  </a:lnTo>
                  <a:lnTo>
                    <a:pt x="69" y="77"/>
                  </a:lnTo>
                  <a:lnTo>
                    <a:pt x="69" y="0"/>
                  </a:lnTo>
                  <a:lnTo>
                    <a:pt x="88" y="0"/>
                  </a:lnTo>
                  <a:lnTo>
                    <a:pt x="88" y="110"/>
                  </a:lnTo>
                  <a:lnTo>
                    <a:pt x="69" y="110"/>
                  </a:lnTo>
                  <a:lnTo>
                    <a:pt x="69" y="94"/>
                  </a:lnTo>
                  <a:lnTo>
                    <a:pt x="65" y="101"/>
                  </a:lnTo>
                  <a:lnTo>
                    <a:pt x="56" y="107"/>
                  </a:lnTo>
                  <a:lnTo>
                    <a:pt x="46" y="110"/>
                  </a:lnTo>
                  <a:lnTo>
                    <a:pt x="38" y="111"/>
                  </a:lnTo>
                  <a:lnTo>
                    <a:pt x="29" y="111"/>
                  </a:lnTo>
                  <a:lnTo>
                    <a:pt x="22" y="108"/>
                  </a:lnTo>
                  <a:lnTo>
                    <a:pt x="15" y="106"/>
                  </a:lnTo>
                  <a:lnTo>
                    <a:pt x="10" y="101"/>
                  </a:lnTo>
                  <a:lnTo>
                    <a:pt x="6" y="96"/>
                  </a:lnTo>
                  <a:lnTo>
                    <a:pt x="3" y="88"/>
                  </a:lnTo>
                  <a:lnTo>
                    <a:pt x="2" y="81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6" name="Freeform 87"/>
            <p:cNvSpPr>
              <a:spLocks/>
            </p:cNvSpPr>
            <p:nvPr userDrawn="1"/>
          </p:nvSpPr>
          <p:spPr bwMode="auto">
            <a:xfrm>
              <a:off x="2719388" y="825500"/>
              <a:ext cx="34925" cy="58737"/>
            </a:xfrm>
            <a:custGeom>
              <a:avLst/>
              <a:gdLst>
                <a:gd name="T0" fmla="*/ 57 w 66"/>
                <a:gd name="T1" fmla="*/ 20 h 111"/>
                <a:gd name="T2" fmla="*/ 52 w 66"/>
                <a:gd name="T3" fmla="*/ 17 h 111"/>
                <a:gd name="T4" fmla="*/ 44 w 66"/>
                <a:gd name="T5" fmla="*/ 16 h 111"/>
                <a:gd name="T6" fmla="*/ 40 w 66"/>
                <a:gd name="T7" fmla="*/ 17 h 111"/>
                <a:gd name="T8" fmla="*/ 36 w 66"/>
                <a:gd name="T9" fmla="*/ 19 h 111"/>
                <a:gd name="T10" fmla="*/ 31 w 66"/>
                <a:gd name="T11" fmla="*/ 22 h 111"/>
                <a:gd name="T12" fmla="*/ 27 w 66"/>
                <a:gd name="T13" fmla="*/ 26 h 111"/>
                <a:gd name="T14" fmla="*/ 24 w 66"/>
                <a:gd name="T15" fmla="*/ 30 h 111"/>
                <a:gd name="T16" fmla="*/ 21 w 66"/>
                <a:gd name="T17" fmla="*/ 36 h 111"/>
                <a:gd name="T18" fmla="*/ 20 w 66"/>
                <a:gd name="T19" fmla="*/ 42 h 111"/>
                <a:gd name="T20" fmla="*/ 20 w 66"/>
                <a:gd name="T21" fmla="*/ 49 h 111"/>
                <a:gd name="T22" fmla="*/ 20 w 66"/>
                <a:gd name="T23" fmla="*/ 111 h 111"/>
                <a:gd name="T24" fmla="*/ 0 w 66"/>
                <a:gd name="T25" fmla="*/ 111 h 111"/>
                <a:gd name="T26" fmla="*/ 0 w 66"/>
                <a:gd name="T27" fmla="*/ 1 h 111"/>
                <a:gd name="T28" fmla="*/ 20 w 66"/>
                <a:gd name="T29" fmla="*/ 1 h 111"/>
                <a:gd name="T30" fmla="*/ 20 w 66"/>
                <a:gd name="T31" fmla="*/ 19 h 111"/>
                <a:gd name="T32" fmla="*/ 26 w 66"/>
                <a:gd name="T33" fmla="*/ 12 h 111"/>
                <a:gd name="T34" fmla="*/ 33 w 66"/>
                <a:gd name="T35" fmla="*/ 4 h 111"/>
                <a:gd name="T36" fmla="*/ 41 w 66"/>
                <a:gd name="T37" fmla="*/ 1 h 111"/>
                <a:gd name="T38" fmla="*/ 50 w 66"/>
                <a:gd name="T39" fmla="*/ 0 h 111"/>
                <a:gd name="T40" fmla="*/ 57 w 66"/>
                <a:gd name="T41" fmla="*/ 0 h 111"/>
                <a:gd name="T42" fmla="*/ 66 w 66"/>
                <a:gd name="T43" fmla="*/ 1 h 111"/>
                <a:gd name="T44" fmla="*/ 57 w 66"/>
                <a:gd name="T45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" h="111">
                  <a:moveTo>
                    <a:pt x="57" y="20"/>
                  </a:moveTo>
                  <a:lnTo>
                    <a:pt x="52" y="17"/>
                  </a:lnTo>
                  <a:lnTo>
                    <a:pt x="44" y="16"/>
                  </a:lnTo>
                  <a:lnTo>
                    <a:pt x="40" y="17"/>
                  </a:lnTo>
                  <a:lnTo>
                    <a:pt x="36" y="19"/>
                  </a:lnTo>
                  <a:lnTo>
                    <a:pt x="31" y="22"/>
                  </a:lnTo>
                  <a:lnTo>
                    <a:pt x="27" y="26"/>
                  </a:lnTo>
                  <a:lnTo>
                    <a:pt x="24" y="30"/>
                  </a:lnTo>
                  <a:lnTo>
                    <a:pt x="21" y="36"/>
                  </a:lnTo>
                  <a:lnTo>
                    <a:pt x="20" y="42"/>
                  </a:lnTo>
                  <a:lnTo>
                    <a:pt x="20" y="49"/>
                  </a:lnTo>
                  <a:lnTo>
                    <a:pt x="20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20" y="1"/>
                  </a:lnTo>
                  <a:lnTo>
                    <a:pt x="20" y="19"/>
                  </a:lnTo>
                  <a:lnTo>
                    <a:pt x="26" y="12"/>
                  </a:lnTo>
                  <a:lnTo>
                    <a:pt x="33" y="4"/>
                  </a:lnTo>
                  <a:lnTo>
                    <a:pt x="41" y="1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6" y="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7" name="Freeform 88"/>
            <p:cNvSpPr>
              <a:spLocks noEditPoints="1"/>
            </p:cNvSpPr>
            <p:nvPr userDrawn="1"/>
          </p:nvSpPr>
          <p:spPr bwMode="auto">
            <a:xfrm>
              <a:off x="2757488" y="796925"/>
              <a:ext cx="49213" cy="87312"/>
            </a:xfrm>
            <a:custGeom>
              <a:avLst/>
              <a:gdLst>
                <a:gd name="T0" fmla="*/ 61 w 94"/>
                <a:gd name="T1" fmla="*/ 158 h 165"/>
                <a:gd name="T2" fmla="*/ 44 w 94"/>
                <a:gd name="T3" fmla="*/ 165 h 165"/>
                <a:gd name="T4" fmla="*/ 26 w 94"/>
                <a:gd name="T5" fmla="*/ 165 h 165"/>
                <a:gd name="T6" fmla="*/ 15 w 94"/>
                <a:gd name="T7" fmla="*/ 161 h 165"/>
                <a:gd name="T8" fmla="*/ 6 w 94"/>
                <a:gd name="T9" fmla="*/ 151 h 165"/>
                <a:gd name="T10" fmla="*/ 0 w 94"/>
                <a:gd name="T11" fmla="*/ 139 h 165"/>
                <a:gd name="T12" fmla="*/ 2 w 94"/>
                <a:gd name="T13" fmla="*/ 125 h 165"/>
                <a:gd name="T14" fmla="*/ 9 w 94"/>
                <a:gd name="T15" fmla="*/ 112 h 165"/>
                <a:gd name="T16" fmla="*/ 22 w 94"/>
                <a:gd name="T17" fmla="*/ 101 h 165"/>
                <a:gd name="T18" fmla="*/ 41 w 94"/>
                <a:gd name="T19" fmla="*/ 95 h 165"/>
                <a:gd name="T20" fmla="*/ 58 w 94"/>
                <a:gd name="T21" fmla="*/ 95 h 165"/>
                <a:gd name="T22" fmla="*/ 65 w 94"/>
                <a:gd name="T23" fmla="*/ 90 h 165"/>
                <a:gd name="T24" fmla="*/ 62 w 94"/>
                <a:gd name="T25" fmla="*/ 80 h 165"/>
                <a:gd name="T26" fmla="*/ 56 w 94"/>
                <a:gd name="T27" fmla="*/ 75 h 165"/>
                <a:gd name="T28" fmla="*/ 48 w 94"/>
                <a:gd name="T29" fmla="*/ 70 h 165"/>
                <a:gd name="T30" fmla="*/ 33 w 94"/>
                <a:gd name="T31" fmla="*/ 70 h 165"/>
                <a:gd name="T32" fmla="*/ 19 w 94"/>
                <a:gd name="T33" fmla="*/ 76 h 165"/>
                <a:gd name="T34" fmla="*/ 6 w 94"/>
                <a:gd name="T35" fmla="*/ 65 h 165"/>
                <a:gd name="T36" fmla="*/ 22 w 94"/>
                <a:gd name="T37" fmla="*/ 56 h 165"/>
                <a:gd name="T38" fmla="*/ 39 w 94"/>
                <a:gd name="T39" fmla="*/ 53 h 165"/>
                <a:gd name="T40" fmla="*/ 61 w 94"/>
                <a:gd name="T41" fmla="*/ 56 h 165"/>
                <a:gd name="T42" fmla="*/ 74 w 94"/>
                <a:gd name="T43" fmla="*/ 63 h 165"/>
                <a:gd name="T44" fmla="*/ 82 w 94"/>
                <a:gd name="T45" fmla="*/ 78 h 165"/>
                <a:gd name="T46" fmla="*/ 85 w 94"/>
                <a:gd name="T47" fmla="*/ 98 h 165"/>
                <a:gd name="T48" fmla="*/ 85 w 94"/>
                <a:gd name="T49" fmla="*/ 144 h 165"/>
                <a:gd name="T50" fmla="*/ 90 w 94"/>
                <a:gd name="T51" fmla="*/ 152 h 165"/>
                <a:gd name="T52" fmla="*/ 94 w 94"/>
                <a:gd name="T53" fmla="*/ 165 h 165"/>
                <a:gd name="T54" fmla="*/ 75 w 94"/>
                <a:gd name="T55" fmla="*/ 162 h 165"/>
                <a:gd name="T56" fmla="*/ 68 w 94"/>
                <a:gd name="T57" fmla="*/ 151 h 165"/>
                <a:gd name="T58" fmla="*/ 58 w 94"/>
                <a:gd name="T59" fmla="*/ 109 h 165"/>
                <a:gd name="T60" fmla="*/ 46 w 94"/>
                <a:gd name="T61" fmla="*/ 109 h 165"/>
                <a:gd name="T62" fmla="*/ 33 w 94"/>
                <a:gd name="T63" fmla="*/ 112 h 165"/>
                <a:gd name="T64" fmla="*/ 25 w 94"/>
                <a:gd name="T65" fmla="*/ 119 h 165"/>
                <a:gd name="T66" fmla="*/ 20 w 94"/>
                <a:gd name="T67" fmla="*/ 128 h 165"/>
                <a:gd name="T68" fmla="*/ 20 w 94"/>
                <a:gd name="T69" fmla="*/ 138 h 165"/>
                <a:gd name="T70" fmla="*/ 22 w 94"/>
                <a:gd name="T71" fmla="*/ 144 h 165"/>
                <a:gd name="T72" fmla="*/ 31 w 94"/>
                <a:gd name="T73" fmla="*/ 150 h 165"/>
                <a:gd name="T74" fmla="*/ 46 w 94"/>
                <a:gd name="T75" fmla="*/ 150 h 165"/>
                <a:gd name="T76" fmla="*/ 59 w 94"/>
                <a:gd name="T77" fmla="*/ 142 h 165"/>
                <a:gd name="T78" fmla="*/ 65 w 94"/>
                <a:gd name="T79" fmla="*/ 111 h 165"/>
                <a:gd name="T80" fmla="*/ 46 w 94"/>
                <a:gd name="T81" fmla="*/ 33 h 165"/>
                <a:gd name="T82" fmla="*/ 49 w 94"/>
                <a:gd name="T8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4" h="165">
                  <a:moveTo>
                    <a:pt x="68" y="151"/>
                  </a:moveTo>
                  <a:lnTo>
                    <a:pt x="61" y="158"/>
                  </a:lnTo>
                  <a:lnTo>
                    <a:pt x="52" y="162"/>
                  </a:lnTo>
                  <a:lnTo>
                    <a:pt x="44" y="165"/>
                  </a:lnTo>
                  <a:lnTo>
                    <a:pt x="32" y="165"/>
                  </a:lnTo>
                  <a:lnTo>
                    <a:pt x="26" y="165"/>
                  </a:lnTo>
                  <a:lnTo>
                    <a:pt x="20" y="164"/>
                  </a:lnTo>
                  <a:lnTo>
                    <a:pt x="15" y="161"/>
                  </a:lnTo>
                  <a:lnTo>
                    <a:pt x="10" y="157"/>
                  </a:lnTo>
                  <a:lnTo>
                    <a:pt x="6" y="151"/>
                  </a:lnTo>
                  <a:lnTo>
                    <a:pt x="3" y="147"/>
                  </a:lnTo>
                  <a:lnTo>
                    <a:pt x="0" y="139"/>
                  </a:lnTo>
                  <a:lnTo>
                    <a:pt x="0" y="134"/>
                  </a:lnTo>
                  <a:lnTo>
                    <a:pt x="2" y="125"/>
                  </a:lnTo>
                  <a:lnTo>
                    <a:pt x="5" y="118"/>
                  </a:lnTo>
                  <a:lnTo>
                    <a:pt x="9" y="112"/>
                  </a:lnTo>
                  <a:lnTo>
                    <a:pt x="15" y="105"/>
                  </a:lnTo>
                  <a:lnTo>
                    <a:pt x="22" y="101"/>
                  </a:lnTo>
                  <a:lnTo>
                    <a:pt x="32" y="96"/>
                  </a:lnTo>
                  <a:lnTo>
                    <a:pt x="41" y="95"/>
                  </a:lnTo>
                  <a:lnTo>
                    <a:pt x="52" y="93"/>
                  </a:lnTo>
                  <a:lnTo>
                    <a:pt x="58" y="95"/>
                  </a:lnTo>
                  <a:lnTo>
                    <a:pt x="65" y="96"/>
                  </a:lnTo>
                  <a:lnTo>
                    <a:pt x="65" y="90"/>
                  </a:lnTo>
                  <a:lnTo>
                    <a:pt x="64" y="85"/>
                  </a:lnTo>
                  <a:lnTo>
                    <a:pt x="62" y="80"/>
                  </a:lnTo>
                  <a:lnTo>
                    <a:pt x="59" y="78"/>
                  </a:lnTo>
                  <a:lnTo>
                    <a:pt x="56" y="75"/>
                  </a:lnTo>
                  <a:lnTo>
                    <a:pt x="52" y="72"/>
                  </a:lnTo>
                  <a:lnTo>
                    <a:pt x="48" y="70"/>
                  </a:lnTo>
                  <a:lnTo>
                    <a:pt x="42" y="70"/>
                  </a:lnTo>
                  <a:lnTo>
                    <a:pt x="33" y="70"/>
                  </a:lnTo>
                  <a:lnTo>
                    <a:pt x="26" y="73"/>
                  </a:lnTo>
                  <a:lnTo>
                    <a:pt x="19" y="76"/>
                  </a:lnTo>
                  <a:lnTo>
                    <a:pt x="15" y="80"/>
                  </a:lnTo>
                  <a:lnTo>
                    <a:pt x="6" y="65"/>
                  </a:lnTo>
                  <a:lnTo>
                    <a:pt x="13" y="60"/>
                  </a:lnTo>
                  <a:lnTo>
                    <a:pt x="22" y="56"/>
                  </a:lnTo>
                  <a:lnTo>
                    <a:pt x="31" y="54"/>
                  </a:lnTo>
                  <a:lnTo>
                    <a:pt x="39" y="53"/>
                  </a:lnTo>
                  <a:lnTo>
                    <a:pt x="51" y="53"/>
                  </a:lnTo>
                  <a:lnTo>
                    <a:pt x="61" y="56"/>
                  </a:lnTo>
                  <a:lnTo>
                    <a:pt x="68" y="59"/>
                  </a:lnTo>
                  <a:lnTo>
                    <a:pt x="74" y="63"/>
                  </a:lnTo>
                  <a:lnTo>
                    <a:pt x="78" y="70"/>
                  </a:lnTo>
                  <a:lnTo>
                    <a:pt x="82" y="78"/>
                  </a:lnTo>
                  <a:lnTo>
                    <a:pt x="84" y="88"/>
                  </a:lnTo>
                  <a:lnTo>
                    <a:pt x="85" y="98"/>
                  </a:lnTo>
                  <a:lnTo>
                    <a:pt x="85" y="137"/>
                  </a:lnTo>
                  <a:lnTo>
                    <a:pt x="85" y="144"/>
                  </a:lnTo>
                  <a:lnTo>
                    <a:pt x="87" y="148"/>
                  </a:lnTo>
                  <a:lnTo>
                    <a:pt x="90" y="152"/>
                  </a:lnTo>
                  <a:lnTo>
                    <a:pt x="94" y="155"/>
                  </a:lnTo>
                  <a:lnTo>
                    <a:pt x="94" y="165"/>
                  </a:lnTo>
                  <a:lnTo>
                    <a:pt x="82" y="165"/>
                  </a:lnTo>
                  <a:lnTo>
                    <a:pt x="75" y="162"/>
                  </a:lnTo>
                  <a:lnTo>
                    <a:pt x="71" y="158"/>
                  </a:lnTo>
                  <a:lnTo>
                    <a:pt x="68" y="151"/>
                  </a:lnTo>
                  <a:close/>
                  <a:moveTo>
                    <a:pt x="65" y="111"/>
                  </a:moveTo>
                  <a:lnTo>
                    <a:pt x="58" y="109"/>
                  </a:lnTo>
                  <a:lnTo>
                    <a:pt x="52" y="108"/>
                  </a:lnTo>
                  <a:lnTo>
                    <a:pt x="46" y="109"/>
                  </a:lnTo>
                  <a:lnTo>
                    <a:pt x="39" y="111"/>
                  </a:lnTo>
                  <a:lnTo>
                    <a:pt x="33" y="112"/>
                  </a:lnTo>
                  <a:lnTo>
                    <a:pt x="29" y="116"/>
                  </a:lnTo>
                  <a:lnTo>
                    <a:pt x="25" y="119"/>
                  </a:lnTo>
                  <a:lnTo>
                    <a:pt x="22" y="124"/>
                  </a:lnTo>
                  <a:lnTo>
                    <a:pt x="20" y="128"/>
                  </a:lnTo>
                  <a:lnTo>
                    <a:pt x="19" y="134"/>
                  </a:lnTo>
                  <a:lnTo>
                    <a:pt x="20" y="138"/>
                  </a:lnTo>
                  <a:lnTo>
                    <a:pt x="20" y="141"/>
                  </a:lnTo>
                  <a:lnTo>
                    <a:pt x="22" y="144"/>
                  </a:lnTo>
                  <a:lnTo>
                    <a:pt x="25" y="147"/>
                  </a:lnTo>
                  <a:lnTo>
                    <a:pt x="31" y="150"/>
                  </a:lnTo>
                  <a:lnTo>
                    <a:pt x="39" y="151"/>
                  </a:lnTo>
                  <a:lnTo>
                    <a:pt x="46" y="150"/>
                  </a:lnTo>
                  <a:lnTo>
                    <a:pt x="54" y="147"/>
                  </a:lnTo>
                  <a:lnTo>
                    <a:pt x="59" y="142"/>
                  </a:lnTo>
                  <a:lnTo>
                    <a:pt x="65" y="137"/>
                  </a:lnTo>
                  <a:lnTo>
                    <a:pt x="65" y="111"/>
                  </a:lnTo>
                  <a:close/>
                  <a:moveTo>
                    <a:pt x="69" y="0"/>
                  </a:moveTo>
                  <a:lnTo>
                    <a:pt x="46" y="33"/>
                  </a:lnTo>
                  <a:lnTo>
                    <a:pt x="33" y="33"/>
                  </a:lnTo>
                  <a:lnTo>
                    <a:pt x="4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8" name="Freeform 89"/>
            <p:cNvSpPr>
              <a:spLocks/>
            </p:cNvSpPr>
            <p:nvPr userDrawn="1"/>
          </p:nvSpPr>
          <p:spPr bwMode="auto">
            <a:xfrm>
              <a:off x="2816225" y="803275"/>
              <a:ext cx="20638" cy="80962"/>
            </a:xfrm>
            <a:custGeom>
              <a:avLst/>
              <a:gdLst>
                <a:gd name="T0" fmla="*/ 0 w 37"/>
                <a:gd name="T1" fmla="*/ 121 h 154"/>
                <a:gd name="T2" fmla="*/ 0 w 37"/>
                <a:gd name="T3" fmla="*/ 0 h 154"/>
                <a:gd name="T4" fmla="*/ 20 w 37"/>
                <a:gd name="T5" fmla="*/ 0 h 154"/>
                <a:gd name="T6" fmla="*/ 20 w 37"/>
                <a:gd name="T7" fmla="*/ 118 h 154"/>
                <a:gd name="T8" fmla="*/ 20 w 37"/>
                <a:gd name="T9" fmla="*/ 123 h 154"/>
                <a:gd name="T10" fmla="*/ 21 w 37"/>
                <a:gd name="T11" fmla="*/ 127 h 154"/>
                <a:gd name="T12" fmla="*/ 23 w 37"/>
                <a:gd name="T13" fmla="*/ 130 h 154"/>
                <a:gd name="T14" fmla="*/ 24 w 37"/>
                <a:gd name="T15" fmla="*/ 133 h 154"/>
                <a:gd name="T16" fmla="*/ 30 w 37"/>
                <a:gd name="T17" fmla="*/ 136 h 154"/>
                <a:gd name="T18" fmla="*/ 37 w 37"/>
                <a:gd name="T19" fmla="*/ 137 h 154"/>
                <a:gd name="T20" fmla="*/ 37 w 37"/>
                <a:gd name="T21" fmla="*/ 154 h 154"/>
                <a:gd name="T22" fmla="*/ 29 w 37"/>
                <a:gd name="T23" fmla="*/ 154 h 154"/>
                <a:gd name="T24" fmla="*/ 21 w 37"/>
                <a:gd name="T25" fmla="*/ 153 h 154"/>
                <a:gd name="T26" fmla="*/ 16 w 37"/>
                <a:gd name="T27" fmla="*/ 150 h 154"/>
                <a:gd name="T28" fmla="*/ 10 w 37"/>
                <a:gd name="T29" fmla="*/ 147 h 154"/>
                <a:gd name="T30" fmla="*/ 5 w 37"/>
                <a:gd name="T31" fmla="*/ 141 h 154"/>
                <a:gd name="T32" fmla="*/ 3 w 37"/>
                <a:gd name="T33" fmla="*/ 136 h 154"/>
                <a:gd name="T34" fmla="*/ 1 w 37"/>
                <a:gd name="T35" fmla="*/ 130 h 154"/>
                <a:gd name="T36" fmla="*/ 0 w 37"/>
                <a:gd name="T37" fmla="*/ 1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154">
                  <a:moveTo>
                    <a:pt x="0" y="121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118"/>
                  </a:lnTo>
                  <a:lnTo>
                    <a:pt x="20" y="123"/>
                  </a:lnTo>
                  <a:lnTo>
                    <a:pt x="21" y="127"/>
                  </a:lnTo>
                  <a:lnTo>
                    <a:pt x="23" y="130"/>
                  </a:lnTo>
                  <a:lnTo>
                    <a:pt x="24" y="133"/>
                  </a:lnTo>
                  <a:lnTo>
                    <a:pt x="30" y="136"/>
                  </a:lnTo>
                  <a:lnTo>
                    <a:pt x="37" y="137"/>
                  </a:lnTo>
                  <a:lnTo>
                    <a:pt x="37" y="154"/>
                  </a:lnTo>
                  <a:lnTo>
                    <a:pt x="29" y="154"/>
                  </a:lnTo>
                  <a:lnTo>
                    <a:pt x="21" y="153"/>
                  </a:lnTo>
                  <a:lnTo>
                    <a:pt x="16" y="150"/>
                  </a:lnTo>
                  <a:lnTo>
                    <a:pt x="10" y="147"/>
                  </a:lnTo>
                  <a:lnTo>
                    <a:pt x="5" y="141"/>
                  </a:lnTo>
                  <a:lnTo>
                    <a:pt x="3" y="136"/>
                  </a:lnTo>
                  <a:lnTo>
                    <a:pt x="1" y="130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9" name="Freeform 90"/>
            <p:cNvSpPr>
              <a:spLocks/>
            </p:cNvSpPr>
            <p:nvPr userDrawn="1"/>
          </p:nvSpPr>
          <p:spPr bwMode="auto">
            <a:xfrm>
              <a:off x="2846388" y="825500"/>
              <a:ext cx="46038" cy="58737"/>
            </a:xfrm>
            <a:custGeom>
              <a:avLst/>
              <a:gdLst>
                <a:gd name="T0" fmla="*/ 67 w 85"/>
                <a:gd name="T1" fmla="*/ 111 h 111"/>
                <a:gd name="T2" fmla="*/ 67 w 85"/>
                <a:gd name="T3" fmla="*/ 48 h 111"/>
                <a:gd name="T4" fmla="*/ 67 w 85"/>
                <a:gd name="T5" fmla="*/ 39 h 111"/>
                <a:gd name="T6" fmla="*/ 65 w 85"/>
                <a:gd name="T7" fmla="*/ 33 h 111"/>
                <a:gd name="T8" fmla="*/ 64 w 85"/>
                <a:gd name="T9" fmla="*/ 27 h 111"/>
                <a:gd name="T10" fmla="*/ 61 w 85"/>
                <a:gd name="T11" fmla="*/ 23 h 111"/>
                <a:gd name="T12" fmla="*/ 58 w 85"/>
                <a:gd name="T13" fmla="*/ 20 h 111"/>
                <a:gd name="T14" fmla="*/ 54 w 85"/>
                <a:gd name="T15" fmla="*/ 17 h 111"/>
                <a:gd name="T16" fmla="*/ 49 w 85"/>
                <a:gd name="T17" fmla="*/ 17 h 111"/>
                <a:gd name="T18" fmla="*/ 44 w 85"/>
                <a:gd name="T19" fmla="*/ 16 h 111"/>
                <a:gd name="T20" fmla="*/ 36 w 85"/>
                <a:gd name="T21" fmla="*/ 17 h 111"/>
                <a:gd name="T22" fmla="*/ 31 w 85"/>
                <a:gd name="T23" fmla="*/ 20 h 111"/>
                <a:gd name="T24" fmla="*/ 23 w 85"/>
                <a:gd name="T25" fmla="*/ 25 h 111"/>
                <a:gd name="T26" fmla="*/ 19 w 85"/>
                <a:gd name="T27" fmla="*/ 30 h 111"/>
                <a:gd name="T28" fmla="*/ 19 w 85"/>
                <a:gd name="T29" fmla="*/ 111 h 111"/>
                <a:gd name="T30" fmla="*/ 0 w 85"/>
                <a:gd name="T31" fmla="*/ 111 h 111"/>
                <a:gd name="T32" fmla="*/ 0 w 85"/>
                <a:gd name="T33" fmla="*/ 1 h 111"/>
                <a:gd name="T34" fmla="*/ 13 w 85"/>
                <a:gd name="T35" fmla="*/ 1 h 111"/>
                <a:gd name="T36" fmla="*/ 19 w 85"/>
                <a:gd name="T37" fmla="*/ 16 h 111"/>
                <a:gd name="T38" fmla="*/ 25 w 85"/>
                <a:gd name="T39" fmla="*/ 9 h 111"/>
                <a:gd name="T40" fmla="*/ 32 w 85"/>
                <a:gd name="T41" fmla="*/ 4 h 111"/>
                <a:gd name="T42" fmla="*/ 41 w 85"/>
                <a:gd name="T43" fmla="*/ 1 h 111"/>
                <a:gd name="T44" fmla="*/ 49 w 85"/>
                <a:gd name="T45" fmla="*/ 0 h 111"/>
                <a:gd name="T46" fmla="*/ 58 w 85"/>
                <a:gd name="T47" fmla="*/ 1 h 111"/>
                <a:gd name="T48" fmla="*/ 65 w 85"/>
                <a:gd name="T49" fmla="*/ 3 h 111"/>
                <a:gd name="T50" fmla="*/ 72 w 85"/>
                <a:gd name="T51" fmla="*/ 6 h 111"/>
                <a:gd name="T52" fmla="*/ 77 w 85"/>
                <a:gd name="T53" fmla="*/ 12 h 111"/>
                <a:gd name="T54" fmla="*/ 81 w 85"/>
                <a:gd name="T55" fmla="*/ 17 h 111"/>
                <a:gd name="T56" fmla="*/ 84 w 85"/>
                <a:gd name="T57" fmla="*/ 25 h 111"/>
                <a:gd name="T58" fmla="*/ 85 w 85"/>
                <a:gd name="T59" fmla="*/ 33 h 111"/>
                <a:gd name="T60" fmla="*/ 85 w 85"/>
                <a:gd name="T61" fmla="*/ 43 h 111"/>
                <a:gd name="T62" fmla="*/ 85 w 85"/>
                <a:gd name="T63" fmla="*/ 111 h 111"/>
                <a:gd name="T64" fmla="*/ 67 w 85"/>
                <a:gd name="T6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11">
                  <a:moveTo>
                    <a:pt x="67" y="111"/>
                  </a:moveTo>
                  <a:lnTo>
                    <a:pt x="67" y="48"/>
                  </a:lnTo>
                  <a:lnTo>
                    <a:pt x="67" y="39"/>
                  </a:lnTo>
                  <a:lnTo>
                    <a:pt x="65" y="33"/>
                  </a:lnTo>
                  <a:lnTo>
                    <a:pt x="64" y="27"/>
                  </a:lnTo>
                  <a:lnTo>
                    <a:pt x="61" y="23"/>
                  </a:lnTo>
                  <a:lnTo>
                    <a:pt x="58" y="20"/>
                  </a:lnTo>
                  <a:lnTo>
                    <a:pt x="54" y="17"/>
                  </a:lnTo>
                  <a:lnTo>
                    <a:pt x="49" y="17"/>
                  </a:lnTo>
                  <a:lnTo>
                    <a:pt x="44" y="16"/>
                  </a:lnTo>
                  <a:lnTo>
                    <a:pt x="36" y="17"/>
                  </a:lnTo>
                  <a:lnTo>
                    <a:pt x="31" y="20"/>
                  </a:lnTo>
                  <a:lnTo>
                    <a:pt x="23" y="25"/>
                  </a:lnTo>
                  <a:lnTo>
                    <a:pt x="19" y="30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6"/>
                  </a:lnTo>
                  <a:lnTo>
                    <a:pt x="25" y="9"/>
                  </a:lnTo>
                  <a:lnTo>
                    <a:pt x="32" y="4"/>
                  </a:lnTo>
                  <a:lnTo>
                    <a:pt x="41" y="1"/>
                  </a:lnTo>
                  <a:lnTo>
                    <a:pt x="49" y="0"/>
                  </a:lnTo>
                  <a:lnTo>
                    <a:pt x="58" y="1"/>
                  </a:lnTo>
                  <a:lnTo>
                    <a:pt x="65" y="3"/>
                  </a:lnTo>
                  <a:lnTo>
                    <a:pt x="72" y="6"/>
                  </a:lnTo>
                  <a:lnTo>
                    <a:pt x="77" y="12"/>
                  </a:lnTo>
                  <a:lnTo>
                    <a:pt x="81" y="17"/>
                  </a:lnTo>
                  <a:lnTo>
                    <a:pt x="84" y="25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11"/>
                  </a:lnTo>
                  <a:lnTo>
                    <a:pt x="67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0" name="Freeform 91"/>
            <p:cNvSpPr>
              <a:spLocks noEditPoints="1"/>
            </p:cNvSpPr>
            <p:nvPr userDrawn="1"/>
          </p:nvSpPr>
          <p:spPr bwMode="auto">
            <a:xfrm>
              <a:off x="2901950" y="796925"/>
              <a:ext cx="23813" cy="87312"/>
            </a:xfrm>
            <a:custGeom>
              <a:avLst/>
              <a:gdLst>
                <a:gd name="T0" fmla="*/ 15 w 46"/>
                <a:gd name="T1" fmla="*/ 164 h 164"/>
                <a:gd name="T2" fmla="*/ 15 w 46"/>
                <a:gd name="T3" fmla="*/ 72 h 164"/>
                <a:gd name="T4" fmla="*/ 0 w 46"/>
                <a:gd name="T5" fmla="*/ 72 h 164"/>
                <a:gd name="T6" fmla="*/ 0 w 46"/>
                <a:gd name="T7" fmla="*/ 54 h 164"/>
                <a:gd name="T8" fmla="*/ 35 w 46"/>
                <a:gd name="T9" fmla="*/ 54 h 164"/>
                <a:gd name="T10" fmla="*/ 35 w 46"/>
                <a:gd name="T11" fmla="*/ 164 h 164"/>
                <a:gd name="T12" fmla="*/ 15 w 46"/>
                <a:gd name="T13" fmla="*/ 164 h 164"/>
                <a:gd name="T14" fmla="*/ 46 w 46"/>
                <a:gd name="T15" fmla="*/ 0 h 164"/>
                <a:gd name="T16" fmla="*/ 25 w 46"/>
                <a:gd name="T17" fmla="*/ 33 h 164"/>
                <a:gd name="T18" fmla="*/ 10 w 46"/>
                <a:gd name="T19" fmla="*/ 33 h 164"/>
                <a:gd name="T20" fmla="*/ 28 w 46"/>
                <a:gd name="T21" fmla="*/ 0 h 164"/>
                <a:gd name="T22" fmla="*/ 46 w 46"/>
                <a:gd name="T2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64">
                  <a:moveTo>
                    <a:pt x="15" y="164"/>
                  </a:moveTo>
                  <a:lnTo>
                    <a:pt x="15" y="72"/>
                  </a:lnTo>
                  <a:lnTo>
                    <a:pt x="0" y="72"/>
                  </a:lnTo>
                  <a:lnTo>
                    <a:pt x="0" y="54"/>
                  </a:lnTo>
                  <a:lnTo>
                    <a:pt x="35" y="54"/>
                  </a:lnTo>
                  <a:lnTo>
                    <a:pt x="35" y="164"/>
                  </a:lnTo>
                  <a:lnTo>
                    <a:pt x="15" y="164"/>
                  </a:lnTo>
                  <a:close/>
                  <a:moveTo>
                    <a:pt x="46" y="0"/>
                  </a:moveTo>
                  <a:lnTo>
                    <a:pt x="25" y="33"/>
                  </a:lnTo>
                  <a:lnTo>
                    <a:pt x="10" y="33"/>
                  </a:lnTo>
                  <a:lnTo>
                    <a:pt x="28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1" name="Freeform 92"/>
            <p:cNvSpPr>
              <a:spLocks noEditPoints="1"/>
            </p:cNvSpPr>
            <p:nvPr userDrawn="1"/>
          </p:nvSpPr>
          <p:spPr bwMode="auto">
            <a:xfrm>
              <a:off x="2963863" y="825500"/>
              <a:ext cx="50800" cy="58737"/>
            </a:xfrm>
            <a:custGeom>
              <a:avLst/>
              <a:gdLst>
                <a:gd name="T0" fmla="*/ 61 w 94"/>
                <a:gd name="T1" fmla="*/ 105 h 112"/>
                <a:gd name="T2" fmla="*/ 44 w 94"/>
                <a:gd name="T3" fmla="*/ 112 h 112"/>
                <a:gd name="T4" fmla="*/ 26 w 94"/>
                <a:gd name="T5" fmla="*/ 112 h 112"/>
                <a:gd name="T6" fmla="*/ 15 w 94"/>
                <a:gd name="T7" fmla="*/ 108 h 112"/>
                <a:gd name="T8" fmla="*/ 6 w 94"/>
                <a:gd name="T9" fmla="*/ 98 h 112"/>
                <a:gd name="T10" fmla="*/ 2 w 94"/>
                <a:gd name="T11" fmla="*/ 86 h 112"/>
                <a:gd name="T12" fmla="*/ 2 w 94"/>
                <a:gd name="T13" fmla="*/ 72 h 112"/>
                <a:gd name="T14" fmla="*/ 9 w 94"/>
                <a:gd name="T15" fmla="*/ 59 h 112"/>
                <a:gd name="T16" fmla="*/ 23 w 94"/>
                <a:gd name="T17" fmla="*/ 48 h 112"/>
                <a:gd name="T18" fmla="*/ 41 w 94"/>
                <a:gd name="T19" fmla="*/ 42 h 112"/>
                <a:gd name="T20" fmla="*/ 58 w 94"/>
                <a:gd name="T21" fmla="*/ 42 h 112"/>
                <a:gd name="T22" fmla="*/ 65 w 94"/>
                <a:gd name="T23" fmla="*/ 37 h 112"/>
                <a:gd name="T24" fmla="*/ 62 w 94"/>
                <a:gd name="T25" fmla="*/ 27 h 112"/>
                <a:gd name="T26" fmla="*/ 57 w 94"/>
                <a:gd name="T27" fmla="*/ 22 h 112"/>
                <a:gd name="T28" fmla="*/ 48 w 94"/>
                <a:gd name="T29" fmla="*/ 17 h 112"/>
                <a:gd name="T30" fmla="*/ 34 w 94"/>
                <a:gd name="T31" fmla="*/ 17 h 112"/>
                <a:gd name="T32" fmla="*/ 21 w 94"/>
                <a:gd name="T33" fmla="*/ 23 h 112"/>
                <a:gd name="T34" fmla="*/ 6 w 94"/>
                <a:gd name="T35" fmla="*/ 12 h 112"/>
                <a:gd name="T36" fmla="*/ 22 w 94"/>
                <a:gd name="T37" fmla="*/ 3 h 112"/>
                <a:gd name="T38" fmla="*/ 41 w 94"/>
                <a:gd name="T39" fmla="*/ 0 h 112"/>
                <a:gd name="T40" fmla="*/ 61 w 94"/>
                <a:gd name="T41" fmla="*/ 3 h 112"/>
                <a:gd name="T42" fmla="*/ 74 w 94"/>
                <a:gd name="T43" fmla="*/ 10 h 112"/>
                <a:gd name="T44" fmla="*/ 83 w 94"/>
                <a:gd name="T45" fmla="*/ 25 h 112"/>
                <a:gd name="T46" fmla="*/ 85 w 94"/>
                <a:gd name="T47" fmla="*/ 45 h 112"/>
                <a:gd name="T48" fmla="*/ 85 w 94"/>
                <a:gd name="T49" fmla="*/ 91 h 112"/>
                <a:gd name="T50" fmla="*/ 90 w 94"/>
                <a:gd name="T51" fmla="*/ 99 h 112"/>
                <a:gd name="T52" fmla="*/ 94 w 94"/>
                <a:gd name="T53" fmla="*/ 112 h 112"/>
                <a:gd name="T54" fmla="*/ 75 w 94"/>
                <a:gd name="T55" fmla="*/ 109 h 112"/>
                <a:gd name="T56" fmla="*/ 68 w 94"/>
                <a:gd name="T57" fmla="*/ 98 h 112"/>
                <a:gd name="T58" fmla="*/ 58 w 94"/>
                <a:gd name="T59" fmla="*/ 56 h 112"/>
                <a:gd name="T60" fmla="*/ 47 w 94"/>
                <a:gd name="T61" fmla="*/ 56 h 112"/>
                <a:gd name="T62" fmla="*/ 34 w 94"/>
                <a:gd name="T63" fmla="*/ 59 h 112"/>
                <a:gd name="T64" fmla="*/ 25 w 94"/>
                <a:gd name="T65" fmla="*/ 66 h 112"/>
                <a:gd name="T66" fmla="*/ 21 w 94"/>
                <a:gd name="T67" fmla="*/ 75 h 112"/>
                <a:gd name="T68" fmla="*/ 21 w 94"/>
                <a:gd name="T69" fmla="*/ 85 h 112"/>
                <a:gd name="T70" fmla="*/ 23 w 94"/>
                <a:gd name="T71" fmla="*/ 91 h 112"/>
                <a:gd name="T72" fmla="*/ 31 w 94"/>
                <a:gd name="T73" fmla="*/ 97 h 112"/>
                <a:gd name="T74" fmla="*/ 47 w 94"/>
                <a:gd name="T75" fmla="*/ 97 h 112"/>
                <a:gd name="T76" fmla="*/ 60 w 94"/>
                <a:gd name="T77" fmla="*/ 89 h 112"/>
                <a:gd name="T78" fmla="*/ 65 w 94"/>
                <a:gd name="T79" fmla="*/ 5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4" h="112">
                  <a:moveTo>
                    <a:pt x="68" y="98"/>
                  </a:moveTo>
                  <a:lnTo>
                    <a:pt x="61" y="105"/>
                  </a:lnTo>
                  <a:lnTo>
                    <a:pt x="54" y="109"/>
                  </a:lnTo>
                  <a:lnTo>
                    <a:pt x="44" y="112"/>
                  </a:lnTo>
                  <a:lnTo>
                    <a:pt x="32" y="112"/>
                  </a:lnTo>
                  <a:lnTo>
                    <a:pt x="26" y="112"/>
                  </a:lnTo>
                  <a:lnTo>
                    <a:pt x="21" y="111"/>
                  </a:lnTo>
                  <a:lnTo>
                    <a:pt x="15" y="108"/>
                  </a:lnTo>
                  <a:lnTo>
                    <a:pt x="10" y="104"/>
                  </a:lnTo>
                  <a:lnTo>
                    <a:pt x="6" y="98"/>
                  </a:lnTo>
                  <a:lnTo>
                    <a:pt x="3" y="94"/>
                  </a:lnTo>
                  <a:lnTo>
                    <a:pt x="2" y="86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5" y="65"/>
                  </a:lnTo>
                  <a:lnTo>
                    <a:pt x="9" y="59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2" y="43"/>
                  </a:lnTo>
                  <a:lnTo>
                    <a:pt x="41" y="42"/>
                  </a:lnTo>
                  <a:lnTo>
                    <a:pt x="52" y="40"/>
                  </a:lnTo>
                  <a:lnTo>
                    <a:pt x="58" y="42"/>
                  </a:lnTo>
                  <a:lnTo>
                    <a:pt x="65" y="43"/>
                  </a:lnTo>
                  <a:lnTo>
                    <a:pt x="65" y="37"/>
                  </a:lnTo>
                  <a:lnTo>
                    <a:pt x="64" y="32"/>
                  </a:lnTo>
                  <a:lnTo>
                    <a:pt x="62" y="27"/>
                  </a:lnTo>
                  <a:lnTo>
                    <a:pt x="60" y="25"/>
                  </a:lnTo>
                  <a:lnTo>
                    <a:pt x="57" y="22"/>
                  </a:lnTo>
                  <a:lnTo>
                    <a:pt x="52" y="19"/>
                  </a:lnTo>
                  <a:lnTo>
                    <a:pt x="48" y="17"/>
                  </a:lnTo>
                  <a:lnTo>
                    <a:pt x="42" y="17"/>
                  </a:lnTo>
                  <a:lnTo>
                    <a:pt x="34" y="17"/>
                  </a:lnTo>
                  <a:lnTo>
                    <a:pt x="26" y="20"/>
                  </a:lnTo>
                  <a:lnTo>
                    <a:pt x="21" y="23"/>
                  </a:lnTo>
                  <a:lnTo>
                    <a:pt x="15" y="27"/>
                  </a:lnTo>
                  <a:lnTo>
                    <a:pt x="6" y="12"/>
                  </a:lnTo>
                  <a:lnTo>
                    <a:pt x="13" y="7"/>
                  </a:lnTo>
                  <a:lnTo>
                    <a:pt x="22" y="3"/>
                  </a:lnTo>
                  <a:lnTo>
                    <a:pt x="31" y="1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61" y="3"/>
                  </a:lnTo>
                  <a:lnTo>
                    <a:pt x="68" y="6"/>
                  </a:lnTo>
                  <a:lnTo>
                    <a:pt x="74" y="10"/>
                  </a:lnTo>
                  <a:lnTo>
                    <a:pt x="80" y="17"/>
                  </a:lnTo>
                  <a:lnTo>
                    <a:pt x="83" y="25"/>
                  </a:lnTo>
                  <a:lnTo>
                    <a:pt x="84" y="35"/>
                  </a:lnTo>
                  <a:lnTo>
                    <a:pt x="85" y="45"/>
                  </a:lnTo>
                  <a:lnTo>
                    <a:pt x="85" y="84"/>
                  </a:lnTo>
                  <a:lnTo>
                    <a:pt x="85" y="91"/>
                  </a:lnTo>
                  <a:lnTo>
                    <a:pt x="87" y="95"/>
                  </a:lnTo>
                  <a:lnTo>
                    <a:pt x="90" y="99"/>
                  </a:lnTo>
                  <a:lnTo>
                    <a:pt x="94" y="102"/>
                  </a:lnTo>
                  <a:lnTo>
                    <a:pt x="94" y="112"/>
                  </a:lnTo>
                  <a:lnTo>
                    <a:pt x="84" y="112"/>
                  </a:lnTo>
                  <a:lnTo>
                    <a:pt x="75" y="109"/>
                  </a:lnTo>
                  <a:lnTo>
                    <a:pt x="71" y="105"/>
                  </a:lnTo>
                  <a:lnTo>
                    <a:pt x="68" y="98"/>
                  </a:lnTo>
                  <a:close/>
                  <a:moveTo>
                    <a:pt x="65" y="58"/>
                  </a:moveTo>
                  <a:lnTo>
                    <a:pt x="58" y="56"/>
                  </a:lnTo>
                  <a:lnTo>
                    <a:pt x="54" y="55"/>
                  </a:lnTo>
                  <a:lnTo>
                    <a:pt x="47" y="56"/>
                  </a:lnTo>
                  <a:lnTo>
                    <a:pt x="39" y="58"/>
                  </a:lnTo>
                  <a:lnTo>
                    <a:pt x="34" y="59"/>
                  </a:lnTo>
                  <a:lnTo>
                    <a:pt x="29" y="63"/>
                  </a:lnTo>
                  <a:lnTo>
                    <a:pt x="25" y="66"/>
                  </a:lnTo>
                  <a:lnTo>
                    <a:pt x="22" y="71"/>
                  </a:lnTo>
                  <a:lnTo>
                    <a:pt x="21" y="75"/>
                  </a:lnTo>
                  <a:lnTo>
                    <a:pt x="21" y="81"/>
                  </a:lnTo>
                  <a:lnTo>
                    <a:pt x="21" y="85"/>
                  </a:lnTo>
                  <a:lnTo>
                    <a:pt x="21" y="88"/>
                  </a:lnTo>
                  <a:lnTo>
                    <a:pt x="23" y="91"/>
                  </a:lnTo>
                  <a:lnTo>
                    <a:pt x="25" y="94"/>
                  </a:lnTo>
                  <a:lnTo>
                    <a:pt x="31" y="97"/>
                  </a:lnTo>
                  <a:lnTo>
                    <a:pt x="39" y="98"/>
                  </a:lnTo>
                  <a:lnTo>
                    <a:pt x="47" y="97"/>
                  </a:lnTo>
                  <a:lnTo>
                    <a:pt x="54" y="94"/>
                  </a:lnTo>
                  <a:lnTo>
                    <a:pt x="60" y="89"/>
                  </a:lnTo>
                  <a:lnTo>
                    <a:pt x="65" y="84"/>
                  </a:lnTo>
                  <a:lnTo>
                    <a:pt x="65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2" name="Freeform 93"/>
            <p:cNvSpPr>
              <a:spLocks noEditPoints="1"/>
            </p:cNvSpPr>
            <p:nvPr userDrawn="1"/>
          </p:nvSpPr>
          <p:spPr bwMode="auto">
            <a:xfrm>
              <a:off x="3054350" y="804863"/>
              <a:ext cx="19050" cy="79375"/>
            </a:xfrm>
            <a:custGeom>
              <a:avLst/>
              <a:gdLst>
                <a:gd name="T0" fmla="*/ 26 w 38"/>
                <a:gd name="T1" fmla="*/ 0 h 150"/>
                <a:gd name="T2" fmla="*/ 30 w 38"/>
                <a:gd name="T3" fmla="*/ 2 h 150"/>
                <a:gd name="T4" fmla="*/ 35 w 38"/>
                <a:gd name="T5" fmla="*/ 3 h 150"/>
                <a:gd name="T6" fmla="*/ 36 w 38"/>
                <a:gd name="T7" fmla="*/ 7 h 150"/>
                <a:gd name="T8" fmla="*/ 38 w 38"/>
                <a:gd name="T9" fmla="*/ 12 h 150"/>
                <a:gd name="T10" fmla="*/ 36 w 38"/>
                <a:gd name="T11" fmla="*/ 16 h 150"/>
                <a:gd name="T12" fmla="*/ 35 w 38"/>
                <a:gd name="T13" fmla="*/ 20 h 150"/>
                <a:gd name="T14" fmla="*/ 30 w 38"/>
                <a:gd name="T15" fmla="*/ 23 h 150"/>
                <a:gd name="T16" fmla="*/ 26 w 38"/>
                <a:gd name="T17" fmla="*/ 23 h 150"/>
                <a:gd name="T18" fmla="*/ 22 w 38"/>
                <a:gd name="T19" fmla="*/ 23 h 150"/>
                <a:gd name="T20" fmla="*/ 17 w 38"/>
                <a:gd name="T21" fmla="*/ 20 h 150"/>
                <a:gd name="T22" fmla="*/ 14 w 38"/>
                <a:gd name="T23" fmla="*/ 16 h 150"/>
                <a:gd name="T24" fmla="*/ 13 w 38"/>
                <a:gd name="T25" fmla="*/ 12 h 150"/>
                <a:gd name="T26" fmla="*/ 14 w 38"/>
                <a:gd name="T27" fmla="*/ 7 h 150"/>
                <a:gd name="T28" fmla="*/ 17 w 38"/>
                <a:gd name="T29" fmla="*/ 3 h 150"/>
                <a:gd name="T30" fmla="*/ 22 w 38"/>
                <a:gd name="T31" fmla="*/ 2 h 150"/>
                <a:gd name="T32" fmla="*/ 26 w 38"/>
                <a:gd name="T33" fmla="*/ 0 h 150"/>
                <a:gd name="T34" fmla="*/ 14 w 38"/>
                <a:gd name="T35" fmla="*/ 150 h 150"/>
                <a:gd name="T36" fmla="*/ 14 w 38"/>
                <a:gd name="T37" fmla="*/ 58 h 150"/>
                <a:gd name="T38" fmla="*/ 0 w 38"/>
                <a:gd name="T39" fmla="*/ 58 h 150"/>
                <a:gd name="T40" fmla="*/ 0 w 38"/>
                <a:gd name="T41" fmla="*/ 40 h 150"/>
                <a:gd name="T42" fmla="*/ 35 w 38"/>
                <a:gd name="T43" fmla="*/ 40 h 150"/>
                <a:gd name="T44" fmla="*/ 35 w 38"/>
                <a:gd name="T45" fmla="*/ 150 h 150"/>
                <a:gd name="T46" fmla="*/ 14 w 38"/>
                <a:gd name="T4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150">
                  <a:moveTo>
                    <a:pt x="26" y="0"/>
                  </a:moveTo>
                  <a:lnTo>
                    <a:pt x="30" y="2"/>
                  </a:lnTo>
                  <a:lnTo>
                    <a:pt x="35" y="3"/>
                  </a:lnTo>
                  <a:lnTo>
                    <a:pt x="36" y="7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5" y="20"/>
                  </a:lnTo>
                  <a:lnTo>
                    <a:pt x="30" y="23"/>
                  </a:lnTo>
                  <a:lnTo>
                    <a:pt x="26" y="23"/>
                  </a:lnTo>
                  <a:lnTo>
                    <a:pt x="22" y="23"/>
                  </a:lnTo>
                  <a:lnTo>
                    <a:pt x="17" y="20"/>
                  </a:lnTo>
                  <a:lnTo>
                    <a:pt x="14" y="16"/>
                  </a:lnTo>
                  <a:lnTo>
                    <a:pt x="13" y="12"/>
                  </a:lnTo>
                  <a:lnTo>
                    <a:pt x="14" y="7"/>
                  </a:lnTo>
                  <a:lnTo>
                    <a:pt x="17" y="3"/>
                  </a:lnTo>
                  <a:lnTo>
                    <a:pt x="22" y="2"/>
                  </a:lnTo>
                  <a:lnTo>
                    <a:pt x="26" y="0"/>
                  </a:lnTo>
                  <a:close/>
                  <a:moveTo>
                    <a:pt x="14" y="150"/>
                  </a:moveTo>
                  <a:lnTo>
                    <a:pt x="14" y="58"/>
                  </a:lnTo>
                  <a:lnTo>
                    <a:pt x="0" y="58"/>
                  </a:lnTo>
                  <a:lnTo>
                    <a:pt x="0" y="40"/>
                  </a:lnTo>
                  <a:lnTo>
                    <a:pt x="35" y="40"/>
                  </a:lnTo>
                  <a:lnTo>
                    <a:pt x="35" y="150"/>
                  </a:lnTo>
                  <a:lnTo>
                    <a:pt x="14" y="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3" name="Freeform 94"/>
            <p:cNvSpPr>
              <a:spLocks/>
            </p:cNvSpPr>
            <p:nvPr userDrawn="1"/>
          </p:nvSpPr>
          <p:spPr bwMode="auto">
            <a:xfrm>
              <a:off x="3086100" y="825500"/>
              <a:ext cx="46038" cy="58737"/>
            </a:xfrm>
            <a:custGeom>
              <a:avLst/>
              <a:gdLst>
                <a:gd name="T0" fmla="*/ 66 w 85"/>
                <a:gd name="T1" fmla="*/ 111 h 111"/>
                <a:gd name="T2" fmla="*/ 66 w 85"/>
                <a:gd name="T3" fmla="*/ 48 h 111"/>
                <a:gd name="T4" fmla="*/ 66 w 85"/>
                <a:gd name="T5" fmla="*/ 39 h 111"/>
                <a:gd name="T6" fmla="*/ 65 w 85"/>
                <a:gd name="T7" fmla="*/ 33 h 111"/>
                <a:gd name="T8" fmla="*/ 64 w 85"/>
                <a:gd name="T9" fmla="*/ 27 h 111"/>
                <a:gd name="T10" fmla="*/ 61 w 85"/>
                <a:gd name="T11" fmla="*/ 23 h 111"/>
                <a:gd name="T12" fmla="*/ 58 w 85"/>
                <a:gd name="T13" fmla="*/ 20 h 111"/>
                <a:gd name="T14" fmla="*/ 55 w 85"/>
                <a:gd name="T15" fmla="*/ 17 h 111"/>
                <a:gd name="T16" fmla="*/ 49 w 85"/>
                <a:gd name="T17" fmla="*/ 17 h 111"/>
                <a:gd name="T18" fmla="*/ 43 w 85"/>
                <a:gd name="T19" fmla="*/ 16 h 111"/>
                <a:gd name="T20" fmla="*/ 38 w 85"/>
                <a:gd name="T21" fmla="*/ 17 h 111"/>
                <a:gd name="T22" fmla="*/ 30 w 85"/>
                <a:gd name="T23" fmla="*/ 20 h 111"/>
                <a:gd name="T24" fmla="*/ 23 w 85"/>
                <a:gd name="T25" fmla="*/ 25 h 111"/>
                <a:gd name="T26" fmla="*/ 19 w 85"/>
                <a:gd name="T27" fmla="*/ 30 h 111"/>
                <a:gd name="T28" fmla="*/ 19 w 85"/>
                <a:gd name="T29" fmla="*/ 111 h 111"/>
                <a:gd name="T30" fmla="*/ 0 w 85"/>
                <a:gd name="T31" fmla="*/ 111 h 111"/>
                <a:gd name="T32" fmla="*/ 0 w 85"/>
                <a:gd name="T33" fmla="*/ 1 h 111"/>
                <a:gd name="T34" fmla="*/ 13 w 85"/>
                <a:gd name="T35" fmla="*/ 1 h 111"/>
                <a:gd name="T36" fmla="*/ 19 w 85"/>
                <a:gd name="T37" fmla="*/ 16 h 111"/>
                <a:gd name="T38" fmla="*/ 25 w 85"/>
                <a:gd name="T39" fmla="*/ 9 h 111"/>
                <a:gd name="T40" fmla="*/ 32 w 85"/>
                <a:gd name="T41" fmla="*/ 4 h 111"/>
                <a:gd name="T42" fmla="*/ 40 w 85"/>
                <a:gd name="T43" fmla="*/ 1 h 111"/>
                <a:gd name="T44" fmla="*/ 51 w 85"/>
                <a:gd name="T45" fmla="*/ 0 h 111"/>
                <a:gd name="T46" fmla="*/ 58 w 85"/>
                <a:gd name="T47" fmla="*/ 1 h 111"/>
                <a:gd name="T48" fmla="*/ 65 w 85"/>
                <a:gd name="T49" fmla="*/ 3 h 111"/>
                <a:gd name="T50" fmla="*/ 72 w 85"/>
                <a:gd name="T51" fmla="*/ 6 h 111"/>
                <a:gd name="T52" fmla="*/ 76 w 85"/>
                <a:gd name="T53" fmla="*/ 12 h 111"/>
                <a:gd name="T54" fmla="*/ 81 w 85"/>
                <a:gd name="T55" fmla="*/ 17 h 111"/>
                <a:gd name="T56" fmla="*/ 84 w 85"/>
                <a:gd name="T57" fmla="*/ 25 h 111"/>
                <a:gd name="T58" fmla="*/ 85 w 85"/>
                <a:gd name="T59" fmla="*/ 33 h 111"/>
                <a:gd name="T60" fmla="*/ 85 w 85"/>
                <a:gd name="T61" fmla="*/ 43 h 111"/>
                <a:gd name="T62" fmla="*/ 85 w 85"/>
                <a:gd name="T63" fmla="*/ 111 h 111"/>
                <a:gd name="T64" fmla="*/ 66 w 85"/>
                <a:gd name="T6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11">
                  <a:moveTo>
                    <a:pt x="66" y="111"/>
                  </a:moveTo>
                  <a:lnTo>
                    <a:pt x="66" y="48"/>
                  </a:lnTo>
                  <a:lnTo>
                    <a:pt x="66" y="39"/>
                  </a:lnTo>
                  <a:lnTo>
                    <a:pt x="65" y="33"/>
                  </a:lnTo>
                  <a:lnTo>
                    <a:pt x="64" y="27"/>
                  </a:lnTo>
                  <a:lnTo>
                    <a:pt x="61" y="23"/>
                  </a:lnTo>
                  <a:lnTo>
                    <a:pt x="58" y="20"/>
                  </a:lnTo>
                  <a:lnTo>
                    <a:pt x="55" y="17"/>
                  </a:lnTo>
                  <a:lnTo>
                    <a:pt x="49" y="17"/>
                  </a:lnTo>
                  <a:lnTo>
                    <a:pt x="43" y="16"/>
                  </a:lnTo>
                  <a:lnTo>
                    <a:pt x="38" y="17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19" y="30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6"/>
                  </a:lnTo>
                  <a:lnTo>
                    <a:pt x="25" y="9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1" y="0"/>
                  </a:lnTo>
                  <a:lnTo>
                    <a:pt x="58" y="1"/>
                  </a:lnTo>
                  <a:lnTo>
                    <a:pt x="65" y="3"/>
                  </a:lnTo>
                  <a:lnTo>
                    <a:pt x="72" y="6"/>
                  </a:lnTo>
                  <a:lnTo>
                    <a:pt x="76" y="12"/>
                  </a:lnTo>
                  <a:lnTo>
                    <a:pt x="81" y="17"/>
                  </a:lnTo>
                  <a:lnTo>
                    <a:pt x="84" y="25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11"/>
                  </a:lnTo>
                  <a:lnTo>
                    <a:pt x="66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4" name="Freeform 95"/>
            <p:cNvSpPr>
              <a:spLocks/>
            </p:cNvSpPr>
            <p:nvPr userDrawn="1"/>
          </p:nvSpPr>
          <p:spPr bwMode="auto">
            <a:xfrm>
              <a:off x="3138488" y="825500"/>
              <a:ext cx="52388" cy="58737"/>
            </a:xfrm>
            <a:custGeom>
              <a:avLst/>
              <a:gdLst>
                <a:gd name="T0" fmla="*/ 52 w 99"/>
                <a:gd name="T1" fmla="*/ 111 h 111"/>
                <a:gd name="T2" fmla="*/ 47 w 99"/>
                <a:gd name="T3" fmla="*/ 111 h 111"/>
                <a:gd name="T4" fmla="*/ 0 w 99"/>
                <a:gd name="T5" fmla="*/ 0 h 111"/>
                <a:gd name="T6" fmla="*/ 21 w 99"/>
                <a:gd name="T7" fmla="*/ 0 h 111"/>
                <a:gd name="T8" fmla="*/ 50 w 99"/>
                <a:gd name="T9" fmla="*/ 77 h 111"/>
                <a:gd name="T10" fmla="*/ 79 w 99"/>
                <a:gd name="T11" fmla="*/ 0 h 111"/>
                <a:gd name="T12" fmla="*/ 99 w 99"/>
                <a:gd name="T13" fmla="*/ 0 h 111"/>
                <a:gd name="T14" fmla="*/ 52 w 99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111">
                  <a:moveTo>
                    <a:pt x="52" y="111"/>
                  </a:moveTo>
                  <a:lnTo>
                    <a:pt x="47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50" y="77"/>
                  </a:lnTo>
                  <a:lnTo>
                    <a:pt x="79" y="0"/>
                  </a:lnTo>
                  <a:lnTo>
                    <a:pt x="99" y="0"/>
                  </a:lnTo>
                  <a:lnTo>
                    <a:pt x="52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5" name="Freeform 96"/>
            <p:cNvSpPr>
              <a:spLocks noEditPoints="1"/>
            </p:cNvSpPr>
            <p:nvPr userDrawn="1"/>
          </p:nvSpPr>
          <p:spPr bwMode="auto">
            <a:xfrm>
              <a:off x="3192463" y="825500"/>
              <a:ext cx="53975" cy="58737"/>
            </a:xfrm>
            <a:custGeom>
              <a:avLst/>
              <a:gdLst>
                <a:gd name="T0" fmla="*/ 100 w 101"/>
                <a:gd name="T1" fmla="*/ 58 h 112"/>
                <a:gd name="T2" fmla="*/ 21 w 101"/>
                <a:gd name="T3" fmla="*/ 58 h 112"/>
                <a:gd name="T4" fmla="*/ 22 w 101"/>
                <a:gd name="T5" fmla="*/ 68 h 112"/>
                <a:gd name="T6" fmla="*/ 24 w 101"/>
                <a:gd name="T7" fmla="*/ 75 h 112"/>
                <a:gd name="T8" fmla="*/ 28 w 101"/>
                <a:gd name="T9" fmla="*/ 82 h 112"/>
                <a:gd name="T10" fmla="*/ 32 w 101"/>
                <a:gd name="T11" fmla="*/ 88 h 112"/>
                <a:gd name="T12" fmla="*/ 37 w 101"/>
                <a:gd name="T13" fmla="*/ 91 h 112"/>
                <a:gd name="T14" fmla="*/ 42 w 101"/>
                <a:gd name="T15" fmla="*/ 94 h 112"/>
                <a:gd name="T16" fmla="*/ 48 w 101"/>
                <a:gd name="T17" fmla="*/ 97 h 112"/>
                <a:gd name="T18" fmla="*/ 55 w 101"/>
                <a:gd name="T19" fmla="*/ 97 h 112"/>
                <a:gd name="T20" fmla="*/ 64 w 101"/>
                <a:gd name="T21" fmla="*/ 97 h 112"/>
                <a:gd name="T22" fmla="*/ 71 w 101"/>
                <a:gd name="T23" fmla="*/ 94 h 112"/>
                <a:gd name="T24" fmla="*/ 77 w 101"/>
                <a:gd name="T25" fmla="*/ 91 h 112"/>
                <a:gd name="T26" fmla="*/ 83 w 101"/>
                <a:gd name="T27" fmla="*/ 86 h 112"/>
                <a:gd name="T28" fmla="*/ 91 w 101"/>
                <a:gd name="T29" fmla="*/ 101 h 112"/>
                <a:gd name="T30" fmla="*/ 86 w 101"/>
                <a:gd name="T31" fmla="*/ 105 h 112"/>
                <a:gd name="T32" fmla="*/ 77 w 101"/>
                <a:gd name="T33" fmla="*/ 108 h 112"/>
                <a:gd name="T34" fmla="*/ 65 w 101"/>
                <a:gd name="T35" fmla="*/ 111 h 112"/>
                <a:gd name="T36" fmla="*/ 52 w 101"/>
                <a:gd name="T37" fmla="*/ 112 h 112"/>
                <a:gd name="T38" fmla="*/ 42 w 101"/>
                <a:gd name="T39" fmla="*/ 112 h 112"/>
                <a:gd name="T40" fmla="*/ 32 w 101"/>
                <a:gd name="T41" fmla="*/ 109 h 112"/>
                <a:gd name="T42" fmla="*/ 25 w 101"/>
                <a:gd name="T43" fmla="*/ 105 h 112"/>
                <a:gd name="T44" fmla="*/ 16 w 101"/>
                <a:gd name="T45" fmla="*/ 99 h 112"/>
                <a:gd name="T46" fmla="*/ 11 w 101"/>
                <a:gd name="T47" fmla="*/ 91 h 112"/>
                <a:gd name="T48" fmla="*/ 5 w 101"/>
                <a:gd name="T49" fmla="*/ 81 h 112"/>
                <a:gd name="T50" fmla="*/ 2 w 101"/>
                <a:gd name="T51" fmla="*/ 71 h 112"/>
                <a:gd name="T52" fmla="*/ 0 w 101"/>
                <a:gd name="T53" fmla="*/ 58 h 112"/>
                <a:gd name="T54" fmla="*/ 2 w 101"/>
                <a:gd name="T55" fmla="*/ 45 h 112"/>
                <a:gd name="T56" fmla="*/ 5 w 101"/>
                <a:gd name="T57" fmla="*/ 33 h 112"/>
                <a:gd name="T58" fmla="*/ 11 w 101"/>
                <a:gd name="T59" fmla="*/ 23 h 112"/>
                <a:gd name="T60" fmla="*/ 18 w 101"/>
                <a:gd name="T61" fmla="*/ 14 h 112"/>
                <a:gd name="T62" fmla="*/ 25 w 101"/>
                <a:gd name="T63" fmla="*/ 9 h 112"/>
                <a:gd name="T64" fmla="*/ 34 w 101"/>
                <a:gd name="T65" fmla="*/ 4 h 112"/>
                <a:gd name="T66" fmla="*/ 42 w 101"/>
                <a:gd name="T67" fmla="*/ 1 h 112"/>
                <a:gd name="T68" fmla="*/ 52 w 101"/>
                <a:gd name="T69" fmla="*/ 0 h 112"/>
                <a:gd name="T70" fmla="*/ 62 w 101"/>
                <a:gd name="T71" fmla="*/ 1 h 112"/>
                <a:gd name="T72" fmla="*/ 73 w 101"/>
                <a:gd name="T73" fmla="*/ 3 h 112"/>
                <a:gd name="T74" fmla="*/ 81 w 101"/>
                <a:gd name="T75" fmla="*/ 7 h 112"/>
                <a:gd name="T76" fmla="*/ 88 w 101"/>
                <a:gd name="T77" fmla="*/ 13 h 112"/>
                <a:gd name="T78" fmla="*/ 94 w 101"/>
                <a:gd name="T79" fmla="*/ 20 h 112"/>
                <a:gd name="T80" fmla="*/ 98 w 101"/>
                <a:gd name="T81" fmla="*/ 27 h 112"/>
                <a:gd name="T82" fmla="*/ 100 w 101"/>
                <a:gd name="T83" fmla="*/ 36 h 112"/>
                <a:gd name="T84" fmla="*/ 101 w 101"/>
                <a:gd name="T85" fmla="*/ 46 h 112"/>
                <a:gd name="T86" fmla="*/ 101 w 101"/>
                <a:gd name="T87" fmla="*/ 53 h 112"/>
                <a:gd name="T88" fmla="*/ 100 w 101"/>
                <a:gd name="T89" fmla="*/ 58 h 112"/>
                <a:gd name="T90" fmla="*/ 52 w 101"/>
                <a:gd name="T91" fmla="*/ 16 h 112"/>
                <a:gd name="T92" fmla="*/ 47 w 101"/>
                <a:gd name="T93" fmla="*/ 17 h 112"/>
                <a:gd name="T94" fmla="*/ 41 w 101"/>
                <a:gd name="T95" fmla="*/ 19 h 112"/>
                <a:gd name="T96" fmla="*/ 37 w 101"/>
                <a:gd name="T97" fmla="*/ 22 h 112"/>
                <a:gd name="T98" fmla="*/ 31 w 101"/>
                <a:gd name="T99" fmla="*/ 25 h 112"/>
                <a:gd name="T100" fmla="*/ 28 w 101"/>
                <a:gd name="T101" fmla="*/ 29 h 112"/>
                <a:gd name="T102" fmla="*/ 25 w 101"/>
                <a:gd name="T103" fmla="*/ 33 h 112"/>
                <a:gd name="T104" fmla="*/ 24 w 101"/>
                <a:gd name="T105" fmla="*/ 39 h 112"/>
                <a:gd name="T106" fmla="*/ 22 w 101"/>
                <a:gd name="T107" fmla="*/ 45 h 112"/>
                <a:gd name="T108" fmla="*/ 83 w 101"/>
                <a:gd name="T109" fmla="*/ 45 h 112"/>
                <a:gd name="T110" fmla="*/ 81 w 101"/>
                <a:gd name="T111" fmla="*/ 39 h 112"/>
                <a:gd name="T112" fmla="*/ 80 w 101"/>
                <a:gd name="T113" fmla="*/ 33 h 112"/>
                <a:gd name="T114" fmla="*/ 78 w 101"/>
                <a:gd name="T115" fmla="*/ 29 h 112"/>
                <a:gd name="T116" fmla="*/ 74 w 101"/>
                <a:gd name="T117" fmla="*/ 25 h 112"/>
                <a:gd name="T118" fmla="*/ 70 w 101"/>
                <a:gd name="T119" fmla="*/ 22 h 112"/>
                <a:gd name="T120" fmla="*/ 65 w 101"/>
                <a:gd name="T121" fmla="*/ 19 h 112"/>
                <a:gd name="T122" fmla="*/ 60 w 101"/>
                <a:gd name="T123" fmla="*/ 17 h 112"/>
                <a:gd name="T124" fmla="*/ 52 w 101"/>
                <a:gd name="T125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" h="112">
                  <a:moveTo>
                    <a:pt x="100" y="58"/>
                  </a:moveTo>
                  <a:lnTo>
                    <a:pt x="21" y="58"/>
                  </a:lnTo>
                  <a:lnTo>
                    <a:pt x="22" y="68"/>
                  </a:lnTo>
                  <a:lnTo>
                    <a:pt x="24" y="75"/>
                  </a:lnTo>
                  <a:lnTo>
                    <a:pt x="28" y="82"/>
                  </a:lnTo>
                  <a:lnTo>
                    <a:pt x="32" y="88"/>
                  </a:lnTo>
                  <a:lnTo>
                    <a:pt x="37" y="91"/>
                  </a:lnTo>
                  <a:lnTo>
                    <a:pt x="42" y="94"/>
                  </a:lnTo>
                  <a:lnTo>
                    <a:pt x="48" y="97"/>
                  </a:lnTo>
                  <a:lnTo>
                    <a:pt x="55" y="97"/>
                  </a:lnTo>
                  <a:lnTo>
                    <a:pt x="64" y="97"/>
                  </a:lnTo>
                  <a:lnTo>
                    <a:pt x="71" y="94"/>
                  </a:lnTo>
                  <a:lnTo>
                    <a:pt x="77" y="91"/>
                  </a:lnTo>
                  <a:lnTo>
                    <a:pt x="83" y="86"/>
                  </a:lnTo>
                  <a:lnTo>
                    <a:pt x="91" y="101"/>
                  </a:lnTo>
                  <a:lnTo>
                    <a:pt x="86" y="105"/>
                  </a:lnTo>
                  <a:lnTo>
                    <a:pt x="77" y="108"/>
                  </a:lnTo>
                  <a:lnTo>
                    <a:pt x="65" y="111"/>
                  </a:lnTo>
                  <a:lnTo>
                    <a:pt x="52" y="112"/>
                  </a:lnTo>
                  <a:lnTo>
                    <a:pt x="42" y="112"/>
                  </a:lnTo>
                  <a:lnTo>
                    <a:pt x="32" y="109"/>
                  </a:lnTo>
                  <a:lnTo>
                    <a:pt x="25" y="105"/>
                  </a:lnTo>
                  <a:lnTo>
                    <a:pt x="16" y="99"/>
                  </a:lnTo>
                  <a:lnTo>
                    <a:pt x="11" y="91"/>
                  </a:lnTo>
                  <a:lnTo>
                    <a:pt x="5" y="81"/>
                  </a:lnTo>
                  <a:lnTo>
                    <a:pt x="2" y="71"/>
                  </a:lnTo>
                  <a:lnTo>
                    <a:pt x="0" y="58"/>
                  </a:lnTo>
                  <a:lnTo>
                    <a:pt x="2" y="45"/>
                  </a:lnTo>
                  <a:lnTo>
                    <a:pt x="5" y="33"/>
                  </a:lnTo>
                  <a:lnTo>
                    <a:pt x="11" y="23"/>
                  </a:lnTo>
                  <a:lnTo>
                    <a:pt x="18" y="14"/>
                  </a:lnTo>
                  <a:lnTo>
                    <a:pt x="25" y="9"/>
                  </a:lnTo>
                  <a:lnTo>
                    <a:pt x="34" y="4"/>
                  </a:lnTo>
                  <a:lnTo>
                    <a:pt x="42" y="1"/>
                  </a:lnTo>
                  <a:lnTo>
                    <a:pt x="52" y="0"/>
                  </a:lnTo>
                  <a:lnTo>
                    <a:pt x="62" y="1"/>
                  </a:lnTo>
                  <a:lnTo>
                    <a:pt x="73" y="3"/>
                  </a:lnTo>
                  <a:lnTo>
                    <a:pt x="81" y="7"/>
                  </a:lnTo>
                  <a:lnTo>
                    <a:pt x="88" y="13"/>
                  </a:lnTo>
                  <a:lnTo>
                    <a:pt x="94" y="20"/>
                  </a:lnTo>
                  <a:lnTo>
                    <a:pt x="98" y="27"/>
                  </a:lnTo>
                  <a:lnTo>
                    <a:pt x="100" y="36"/>
                  </a:lnTo>
                  <a:lnTo>
                    <a:pt x="101" y="46"/>
                  </a:lnTo>
                  <a:lnTo>
                    <a:pt x="101" y="53"/>
                  </a:lnTo>
                  <a:lnTo>
                    <a:pt x="100" y="58"/>
                  </a:lnTo>
                  <a:close/>
                  <a:moveTo>
                    <a:pt x="52" y="16"/>
                  </a:moveTo>
                  <a:lnTo>
                    <a:pt x="47" y="17"/>
                  </a:lnTo>
                  <a:lnTo>
                    <a:pt x="41" y="19"/>
                  </a:lnTo>
                  <a:lnTo>
                    <a:pt x="37" y="22"/>
                  </a:lnTo>
                  <a:lnTo>
                    <a:pt x="31" y="25"/>
                  </a:lnTo>
                  <a:lnTo>
                    <a:pt x="28" y="29"/>
                  </a:lnTo>
                  <a:lnTo>
                    <a:pt x="25" y="33"/>
                  </a:lnTo>
                  <a:lnTo>
                    <a:pt x="24" y="39"/>
                  </a:lnTo>
                  <a:lnTo>
                    <a:pt x="22" y="45"/>
                  </a:lnTo>
                  <a:lnTo>
                    <a:pt x="83" y="45"/>
                  </a:lnTo>
                  <a:lnTo>
                    <a:pt x="81" y="39"/>
                  </a:lnTo>
                  <a:lnTo>
                    <a:pt x="80" y="33"/>
                  </a:lnTo>
                  <a:lnTo>
                    <a:pt x="78" y="29"/>
                  </a:lnTo>
                  <a:lnTo>
                    <a:pt x="74" y="25"/>
                  </a:lnTo>
                  <a:lnTo>
                    <a:pt x="70" y="22"/>
                  </a:lnTo>
                  <a:lnTo>
                    <a:pt x="65" y="19"/>
                  </a:lnTo>
                  <a:lnTo>
                    <a:pt x="60" y="17"/>
                  </a:lnTo>
                  <a:lnTo>
                    <a:pt x="52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6" name="Freeform 97"/>
            <p:cNvSpPr>
              <a:spLocks/>
            </p:cNvSpPr>
            <p:nvPr userDrawn="1"/>
          </p:nvSpPr>
          <p:spPr bwMode="auto">
            <a:xfrm>
              <a:off x="3251200" y="825500"/>
              <a:ext cx="38100" cy="58737"/>
            </a:xfrm>
            <a:custGeom>
              <a:avLst/>
              <a:gdLst>
                <a:gd name="T0" fmla="*/ 6 w 71"/>
                <a:gd name="T1" fmla="*/ 86 h 112"/>
                <a:gd name="T2" fmla="*/ 21 w 71"/>
                <a:gd name="T3" fmla="*/ 94 h 112"/>
                <a:gd name="T4" fmla="*/ 32 w 71"/>
                <a:gd name="T5" fmla="*/ 97 h 112"/>
                <a:gd name="T6" fmla="*/ 47 w 71"/>
                <a:gd name="T7" fmla="*/ 92 h 112"/>
                <a:gd name="T8" fmla="*/ 51 w 71"/>
                <a:gd name="T9" fmla="*/ 82 h 112"/>
                <a:gd name="T10" fmla="*/ 47 w 71"/>
                <a:gd name="T11" fmla="*/ 72 h 112"/>
                <a:gd name="T12" fmla="*/ 34 w 71"/>
                <a:gd name="T13" fmla="*/ 63 h 112"/>
                <a:gd name="T14" fmla="*/ 15 w 71"/>
                <a:gd name="T15" fmla="*/ 53 h 112"/>
                <a:gd name="T16" fmla="*/ 8 w 71"/>
                <a:gd name="T17" fmla="*/ 46 h 112"/>
                <a:gd name="T18" fmla="*/ 2 w 71"/>
                <a:gd name="T19" fmla="*/ 37 h 112"/>
                <a:gd name="T20" fmla="*/ 0 w 71"/>
                <a:gd name="T21" fmla="*/ 29 h 112"/>
                <a:gd name="T22" fmla="*/ 3 w 71"/>
                <a:gd name="T23" fmla="*/ 16 h 112"/>
                <a:gd name="T24" fmla="*/ 11 w 71"/>
                <a:gd name="T25" fmla="*/ 7 h 112"/>
                <a:gd name="T26" fmla="*/ 22 w 71"/>
                <a:gd name="T27" fmla="*/ 1 h 112"/>
                <a:gd name="T28" fmla="*/ 37 w 71"/>
                <a:gd name="T29" fmla="*/ 0 h 112"/>
                <a:gd name="T30" fmla="*/ 65 w 71"/>
                <a:gd name="T31" fmla="*/ 7 h 112"/>
                <a:gd name="T32" fmla="*/ 55 w 71"/>
                <a:gd name="T33" fmla="*/ 22 h 112"/>
                <a:gd name="T34" fmla="*/ 44 w 71"/>
                <a:gd name="T35" fmla="*/ 17 h 112"/>
                <a:gd name="T36" fmla="*/ 31 w 71"/>
                <a:gd name="T37" fmla="*/ 17 h 112"/>
                <a:gd name="T38" fmla="*/ 22 w 71"/>
                <a:gd name="T39" fmla="*/ 23 h 112"/>
                <a:gd name="T40" fmla="*/ 22 w 71"/>
                <a:gd name="T41" fmla="*/ 33 h 112"/>
                <a:gd name="T42" fmla="*/ 28 w 71"/>
                <a:gd name="T43" fmla="*/ 40 h 112"/>
                <a:gd name="T44" fmla="*/ 47 w 71"/>
                <a:gd name="T45" fmla="*/ 50 h 112"/>
                <a:gd name="T46" fmla="*/ 65 w 71"/>
                <a:gd name="T47" fmla="*/ 63 h 112"/>
                <a:gd name="T48" fmla="*/ 70 w 71"/>
                <a:gd name="T49" fmla="*/ 72 h 112"/>
                <a:gd name="T50" fmla="*/ 71 w 71"/>
                <a:gd name="T51" fmla="*/ 82 h 112"/>
                <a:gd name="T52" fmla="*/ 68 w 71"/>
                <a:gd name="T53" fmla="*/ 95 h 112"/>
                <a:gd name="T54" fmla="*/ 61 w 71"/>
                <a:gd name="T55" fmla="*/ 104 h 112"/>
                <a:gd name="T56" fmla="*/ 48 w 71"/>
                <a:gd name="T57" fmla="*/ 111 h 112"/>
                <a:gd name="T58" fmla="*/ 32 w 71"/>
                <a:gd name="T59" fmla="*/ 112 h 112"/>
                <a:gd name="T60" fmla="*/ 15 w 71"/>
                <a:gd name="T61" fmla="*/ 111 h 112"/>
                <a:gd name="T62" fmla="*/ 0 w 71"/>
                <a:gd name="T63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112">
                  <a:moveTo>
                    <a:pt x="0" y="104"/>
                  </a:moveTo>
                  <a:lnTo>
                    <a:pt x="6" y="86"/>
                  </a:lnTo>
                  <a:lnTo>
                    <a:pt x="15" y="91"/>
                  </a:lnTo>
                  <a:lnTo>
                    <a:pt x="21" y="94"/>
                  </a:lnTo>
                  <a:lnTo>
                    <a:pt x="28" y="95"/>
                  </a:lnTo>
                  <a:lnTo>
                    <a:pt x="32" y="97"/>
                  </a:lnTo>
                  <a:lnTo>
                    <a:pt x="41" y="95"/>
                  </a:lnTo>
                  <a:lnTo>
                    <a:pt x="47" y="92"/>
                  </a:lnTo>
                  <a:lnTo>
                    <a:pt x="49" y="88"/>
                  </a:lnTo>
                  <a:lnTo>
                    <a:pt x="51" y="82"/>
                  </a:lnTo>
                  <a:lnTo>
                    <a:pt x="49" y="76"/>
                  </a:lnTo>
                  <a:lnTo>
                    <a:pt x="47" y="72"/>
                  </a:lnTo>
                  <a:lnTo>
                    <a:pt x="41" y="68"/>
                  </a:lnTo>
                  <a:lnTo>
                    <a:pt x="34" y="63"/>
                  </a:lnTo>
                  <a:lnTo>
                    <a:pt x="22" y="58"/>
                  </a:lnTo>
                  <a:lnTo>
                    <a:pt x="15" y="53"/>
                  </a:lnTo>
                  <a:lnTo>
                    <a:pt x="11" y="50"/>
                  </a:lnTo>
                  <a:lnTo>
                    <a:pt x="8" y="46"/>
                  </a:lnTo>
                  <a:lnTo>
                    <a:pt x="5" y="42"/>
                  </a:lnTo>
                  <a:lnTo>
                    <a:pt x="2" y="37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2" y="22"/>
                  </a:lnTo>
                  <a:lnTo>
                    <a:pt x="3" y="16"/>
                  </a:lnTo>
                  <a:lnTo>
                    <a:pt x="6" y="12"/>
                  </a:lnTo>
                  <a:lnTo>
                    <a:pt x="11" y="7"/>
                  </a:lnTo>
                  <a:lnTo>
                    <a:pt x="16" y="4"/>
                  </a:lnTo>
                  <a:lnTo>
                    <a:pt x="22" y="1"/>
                  </a:lnTo>
                  <a:lnTo>
                    <a:pt x="28" y="0"/>
                  </a:lnTo>
                  <a:lnTo>
                    <a:pt x="37" y="0"/>
                  </a:lnTo>
                  <a:lnTo>
                    <a:pt x="49" y="1"/>
                  </a:lnTo>
                  <a:lnTo>
                    <a:pt x="65" y="7"/>
                  </a:lnTo>
                  <a:lnTo>
                    <a:pt x="61" y="26"/>
                  </a:lnTo>
                  <a:lnTo>
                    <a:pt x="55" y="22"/>
                  </a:lnTo>
                  <a:lnTo>
                    <a:pt x="49" y="19"/>
                  </a:lnTo>
                  <a:lnTo>
                    <a:pt x="44" y="17"/>
                  </a:lnTo>
                  <a:lnTo>
                    <a:pt x="38" y="16"/>
                  </a:lnTo>
                  <a:lnTo>
                    <a:pt x="31" y="17"/>
                  </a:lnTo>
                  <a:lnTo>
                    <a:pt x="25" y="20"/>
                  </a:lnTo>
                  <a:lnTo>
                    <a:pt x="22" y="23"/>
                  </a:lnTo>
                  <a:lnTo>
                    <a:pt x="21" y="27"/>
                  </a:lnTo>
                  <a:lnTo>
                    <a:pt x="22" y="33"/>
                  </a:lnTo>
                  <a:lnTo>
                    <a:pt x="24" y="37"/>
                  </a:lnTo>
                  <a:lnTo>
                    <a:pt x="28" y="40"/>
                  </a:lnTo>
                  <a:lnTo>
                    <a:pt x="32" y="43"/>
                  </a:lnTo>
                  <a:lnTo>
                    <a:pt x="47" y="50"/>
                  </a:lnTo>
                  <a:lnTo>
                    <a:pt x="58" y="56"/>
                  </a:lnTo>
                  <a:lnTo>
                    <a:pt x="65" y="63"/>
                  </a:lnTo>
                  <a:lnTo>
                    <a:pt x="68" y="66"/>
                  </a:lnTo>
                  <a:lnTo>
                    <a:pt x="70" y="72"/>
                  </a:lnTo>
                  <a:lnTo>
                    <a:pt x="71" y="76"/>
                  </a:lnTo>
                  <a:lnTo>
                    <a:pt x="71" y="82"/>
                  </a:lnTo>
                  <a:lnTo>
                    <a:pt x="70" y="88"/>
                  </a:lnTo>
                  <a:lnTo>
                    <a:pt x="68" y="95"/>
                  </a:lnTo>
                  <a:lnTo>
                    <a:pt x="65" y="99"/>
                  </a:lnTo>
                  <a:lnTo>
                    <a:pt x="61" y="104"/>
                  </a:lnTo>
                  <a:lnTo>
                    <a:pt x="55" y="108"/>
                  </a:lnTo>
                  <a:lnTo>
                    <a:pt x="48" y="111"/>
                  </a:lnTo>
                  <a:lnTo>
                    <a:pt x="41" y="112"/>
                  </a:lnTo>
                  <a:lnTo>
                    <a:pt x="32" y="112"/>
                  </a:lnTo>
                  <a:lnTo>
                    <a:pt x="24" y="112"/>
                  </a:lnTo>
                  <a:lnTo>
                    <a:pt x="15" y="111"/>
                  </a:lnTo>
                  <a:lnTo>
                    <a:pt x="8" y="108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7" name="Freeform 98"/>
            <p:cNvSpPr>
              <a:spLocks/>
            </p:cNvSpPr>
            <p:nvPr userDrawn="1"/>
          </p:nvSpPr>
          <p:spPr bwMode="auto">
            <a:xfrm>
              <a:off x="3295650" y="811213"/>
              <a:ext cx="36513" cy="73025"/>
            </a:xfrm>
            <a:custGeom>
              <a:avLst/>
              <a:gdLst>
                <a:gd name="T0" fmla="*/ 11 w 69"/>
                <a:gd name="T1" fmla="*/ 44 h 139"/>
                <a:gd name="T2" fmla="*/ 0 w 69"/>
                <a:gd name="T3" fmla="*/ 44 h 139"/>
                <a:gd name="T4" fmla="*/ 0 w 69"/>
                <a:gd name="T5" fmla="*/ 28 h 139"/>
                <a:gd name="T6" fmla="*/ 11 w 69"/>
                <a:gd name="T7" fmla="*/ 28 h 139"/>
                <a:gd name="T8" fmla="*/ 11 w 69"/>
                <a:gd name="T9" fmla="*/ 7 h 139"/>
                <a:gd name="T10" fmla="*/ 31 w 69"/>
                <a:gd name="T11" fmla="*/ 0 h 139"/>
                <a:gd name="T12" fmla="*/ 31 w 69"/>
                <a:gd name="T13" fmla="*/ 28 h 139"/>
                <a:gd name="T14" fmla="*/ 60 w 69"/>
                <a:gd name="T15" fmla="*/ 28 h 139"/>
                <a:gd name="T16" fmla="*/ 60 w 69"/>
                <a:gd name="T17" fmla="*/ 44 h 139"/>
                <a:gd name="T18" fmla="*/ 31 w 69"/>
                <a:gd name="T19" fmla="*/ 44 h 139"/>
                <a:gd name="T20" fmla="*/ 31 w 69"/>
                <a:gd name="T21" fmla="*/ 98 h 139"/>
                <a:gd name="T22" fmla="*/ 31 w 69"/>
                <a:gd name="T23" fmla="*/ 105 h 139"/>
                <a:gd name="T24" fmla="*/ 33 w 69"/>
                <a:gd name="T25" fmla="*/ 111 h 139"/>
                <a:gd name="T26" fmla="*/ 34 w 69"/>
                <a:gd name="T27" fmla="*/ 115 h 139"/>
                <a:gd name="T28" fmla="*/ 36 w 69"/>
                <a:gd name="T29" fmla="*/ 118 h 139"/>
                <a:gd name="T30" fmla="*/ 39 w 69"/>
                <a:gd name="T31" fmla="*/ 121 h 139"/>
                <a:gd name="T32" fmla="*/ 41 w 69"/>
                <a:gd name="T33" fmla="*/ 122 h 139"/>
                <a:gd name="T34" fmla="*/ 46 w 69"/>
                <a:gd name="T35" fmla="*/ 124 h 139"/>
                <a:gd name="T36" fmla="*/ 50 w 69"/>
                <a:gd name="T37" fmla="*/ 124 h 139"/>
                <a:gd name="T38" fmla="*/ 57 w 69"/>
                <a:gd name="T39" fmla="*/ 122 h 139"/>
                <a:gd name="T40" fmla="*/ 66 w 69"/>
                <a:gd name="T41" fmla="*/ 119 h 139"/>
                <a:gd name="T42" fmla="*/ 69 w 69"/>
                <a:gd name="T43" fmla="*/ 136 h 139"/>
                <a:gd name="T44" fmla="*/ 56 w 69"/>
                <a:gd name="T45" fmla="*/ 139 h 139"/>
                <a:gd name="T46" fmla="*/ 43 w 69"/>
                <a:gd name="T47" fmla="*/ 139 h 139"/>
                <a:gd name="T48" fmla="*/ 36 w 69"/>
                <a:gd name="T49" fmla="*/ 139 h 139"/>
                <a:gd name="T50" fmla="*/ 30 w 69"/>
                <a:gd name="T51" fmla="*/ 138 h 139"/>
                <a:gd name="T52" fmla="*/ 26 w 69"/>
                <a:gd name="T53" fmla="*/ 134 h 139"/>
                <a:gd name="T54" fmla="*/ 21 w 69"/>
                <a:gd name="T55" fmla="*/ 131 h 139"/>
                <a:gd name="T56" fmla="*/ 17 w 69"/>
                <a:gd name="T57" fmla="*/ 125 h 139"/>
                <a:gd name="T58" fmla="*/ 14 w 69"/>
                <a:gd name="T59" fmla="*/ 119 h 139"/>
                <a:gd name="T60" fmla="*/ 13 w 69"/>
                <a:gd name="T61" fmla="*/ 113 h 139"/>
                <a:gd name="T62" fmla="*/ 11 w 69"/>
                <a:gd name="T63" fmla="*/ 106 h 139"/>
                <a:gd name="T64" fmla="*/ 11 w 69"/>
                <a:gd name="T65" fmla="*/ 4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139">
                  <a:moveTo>
                    <a:pt x="11" y="44"/>
                  </a:moveTo>
                  <a:lnTo>
                    <a:pt x="0" y="44"/>
                  </a:lnTo>
                  <a:lnTo>
                    <a:pt x="0" y="28"/>
                  </a:lnTo>
                  <a:lnTo>
                    <a:pt x="11" y="28"/>
                  </a:lnTo>
                  <a:lnTo>
                    <a:pt x="11" y="7"/>
                  </a:lnTo>
                  <a:lnTo>
                    <a:pt x="31" y="0"/>
                  </a:lnTo>
                  <a:lnTo>
                    <a:pt x="31" y="28"/>
                  </a:lnTo>
                  <a:lnTo>
                    <a:pt x="60" y="28"/>
                  </a:lnTo>
                  <a:lnTo>
                    <a:pt x="60" y="44"/>
                  </a:lnTo>
                  <a:lnTo>
                    <a:pt x="31" y="44"/>
                  </a:lnTo>
                  <a:lnTo>
                    <a:pt x="31" y="98"/>
                  </a:lnTo>
                  <a:lnTo>
                    <a:pt x="31" y="105"/>
                  </a:lnTo>
                  <a:lnTo>
                    <a:pt x="33" y="111"/>
                  </a:lnTo>
                  <a:lnTo>
                    <a:pt x="34" y="115"/>
                  </a:lnTo>
                  <a:lnTo>
                    <a:pt x="36" y="118"/>
                  </a:lnTo>
                  <a:lnTo>
                    <a:pt x="39" y="121"/>
                  </a:lnTo>
                  <a:lnTo>
                    <a:pt x="41" y="122"/>
                  </a:lnTo>
                  <a:lnTo>
                    <a:pt x="46" y="124"/>
                  </a:lnTo>
                  <a:lnTo>
                    <a:pt x="50" y="124"/>
                  </a:lnTo>
                  <a:lnTo>
                    <a:pt x="57" y="122"/>
                  </a:lnTo>
                  <a:lnTo>
                    <a:pt x="66" y="119"/>
                  </a:lnTo>
                  <a:lnTo>
                    <a:pt x="69" y="136"/>
                  </a:lnTo>
                  <a:lnTo>
                    <a:pt x="56" y="139"/>
                  </a:lnTo>
                  <a:lnTo>
                    <a:pt x="43" y="139"/>
                  </a:lnTo>
                  <a:lnTo>
                    <a:pt x="36" y="139"/>
                  </a:lnTo>
                  <a:lnTo>
                    <a:pt x="30" y="138"/>
                  </a:lnTo>
                  <a:lnTo>
                    <a:pt x="26" y="134"/>
                  </a:lnTo>
                  <a:lnTo>
                    <a:pt x="21" y="131"/>
                  </a:lnTo>
                  <a:lnTo>
                    <a:pt x="17" y="125"/>
                  </a:lnTo>
                  <a:lnTo>
                    <a:pt x="14" y="119"/>
                  </a:lnTo>
                  <a:lnTo>
                    <a:pt x="13" y="113"/>
                  </a:lnTo>
                  <a:lnTo>
                    <a:pt x="11" y="106"/>
                  </a:lnTo>
                  <a:lnTo>
                    <a:pt x="11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8" name="Freeform 99"/>
            <p:cNvSpPr>
              <a:spLocks noEditPoints="1"/>
            </p:cNvSpPr>
            <p:nvPr userDrawn="1"/>
          </p:nvSpPr>
          <p:spPr bwMode="auto">
            <a:xfrm>
              <a:off x="3336925" y="804863"/>
              <a:ext cx="19050" cy="79375"/>
            </a:xfrm>
            <a:custGeom>
              <a:avLst/>
              <a:gdLst>
                <a:gd name="T0" fmla="*/ 24 w 36"/>
                <a:gd name="T1" fmla="*/ 0 h 150"/>
                <a:gd name="T2" fmla="*/ 29 w 36"/>
                <a:gd name="T3" fmla="*/ 2 h 150"/>
                <a:gd name="T4" fmla="*/ 33 w 36"/>
                <a:gd name="T5" fmla="*/ 3 h 150"/>
                <a:gd name="T6" fmla="*/ 36 w 36"/>
                <a:gd name="T7" fmla="*/ 7 h 150"/>
                <a:gd name="T8" fmla="*/ 36 w 36"/>
                <a:gd name="T9" fmla="*/ 12 h 150"/>
                <a:gd name="T10" fmla="*/ 36 w 36"/>
                <a:gd name="T11" fmla="*/ 16 h 150"/>
                <a:gd name="T12" fmla="*/ 33 w 36"/>
                <a:gd name="T13" fmla="*/ 20 h 150"/>
                <a:gd name="T14" fmla="*/ 29 w 36"/>
                <a:gd name="T15" fmla="*/ 23 h 150"/>
                <a:gd name="T16" fmla="*/ 24 w 36"/>
                <a:gd name="T17" fmla="*/ 23 h 150"/>
                <a:gd name="T18" fmla="*/ 20 w 36"/>
                <a:gd name="T19" fmla="*/ 23 h 150"/>
                <a:gd name="T20" fmla="*/ 16 w 36"/>
                <a:gd name="T21" fmla="*/ 20 h 150"/>
                <a:gd name="T22" fmla="*/ 14 w 36"/>
                <a:gd name="T23" fmla="*/ 16 h 150"/>
                <a:gd name="T24" fmla="*/ 13 w 36"/>
                <a:gd name="T25" fmla="*/ 12 h 150"/>
                <a:gd name="T26" fmla="*/ 14 w 36"/>
                <a:gd name="T27" fmla="*/ 7 h 150"/>
                <a:gd name="T28" fmla="*/ 16 w 36"/>
                <a:gd name="T29" fmla="*/ 3 h 150"/>
                <a:gd name="T30" fmla="*/ 20 w 36"/>
                <a:gd name="T31" fmla="*/ 2 h 150"/>
                <a:gd name="T32" fmla="*/ 24 w 36"/>
                <a:gd name="T33" fmla="*/ 0 h 150"/>
                <a:gd name="T34" fmla="*/ 14 w 36"/>
                <a:gd name="T35" fmla="*/ 150 h 150"/>
                <a:gd name="T36" fmla="*/ 14 w 36"/>
                <a:gd name="T37" fmla="*/ 58 h 150"/>
                <a:gd name="T38" fmla="*/ 0 w 36"/>
                <a:gd name="T39" fmla="*/ 58 h 150"/>
                <a:gd name="T40" fmla="*/ 0 w 36"/>
                <a:gd name="T41" fmla="*/ 40 h 150"/>
                <a:gd name="T42" fmla="*/ 33 w 36"/>
                <a:gd name="T43" fmla="*/ 40 h 150"/>
                <a:gd name="T44" fmla="*/ 33 w 36"/>
                <a:gd name="T45" fmla="*/ 150 h 150"/>
                <a:gd name="T46" fmla="*/ 14 w 36"/>
                <a:gd name="T4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" h="150">
                  <a:moveTo>
                    <a:pt x="24" y="0"/>
                  </a:moveTo>
                  <a:lnTo>
                    <a:pt x="29" y="2"/>
                  </a:lnTo>
                  <a:lnTo>
                    <a:pt x="33" y="3"/>
                  </a:lnTo>
                  <a:lnTo>
                    <a:pt x="36" y="7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3" y="20"/>
                  </a:lnTo>
                  <a:lnTo>
                    <a:pt x="29" y="23"/>
                  </a:lnTo>
                  <a:lnTo>
                    <a:pt x="24" y="23"/>
                  </a:lnTo>
                  <a:lnTo>
                    <a:pt x="20" y="23"/>
                  </a:lnTo>
                  <a:lnTo>
                    <a:pt x="16" y="20"/>
                  </a:lnTo>
                  <a:lnTo>
                    <a:pt x="14" y="16"/>
                  </a:lnTo>
                  <a:lnTo>
                    <a:pt x="13" y="12"/>
                  </a:lnTo>
                  <a:lnTo>
                    <a:pt x="14" y="7"/>
                  </a:lnTo>
                  <a:lnTo>
                    <a:pt x="16" y="3"/>
                  </a:lnTo>
                  <a:lnTo>
                    <a:pt x="20" y="2"/>
                  </a:lnTo>
                  <a:lnTo>
                    <a:pt x="24" y="0"/>
                  </a:lnTo>
                  <a:close/>
                  <a:moveTo>
                    <a:pt x="14" y="150"/>
                  </a:moveTo>
                  <a:lnTo>
                    <a:pt x="14" y="58"/>
                  </a:lnTo>
                  <a:lnTo>
                    <a:pt x="0" y="58"/>
                  </a:lnTo>
                  <a:lnTo>
                    <a:pt x="0" y="40"/>
                  </a:lnTo>
                  <a:lnTo>
                    <a:pt x="33" y="40"/>
                  </a:lnTo>
                  <a:lnTo>
                    <a:pt x="33" y="150"/>
                  </a:lnTo>
                  <a:lnTo>
                    <a:pt x="14" y="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9" name="Freeform 100"/>
            <p:cNvSpPr>
              <a:spLocks noEditPoints="1"/>
            </p:cNvSpPr>
            <p:nvPr userDrawn="1"/>
          </p:nvSpPr>
          <p:spPr bwMode="auto">
            <a:xfrm>
              <a:off x="3365500" y="796925"/>
              <a:ext cx="47625" cy="87312"/>
            </a:xfrm>
            <a:custGeom>
              <a:avLst/>
              <a:gdLst>
                <a:gd name="T0" fmla="*/ 90 w 90"/>
                <a:gd name="T1" fmla="*/ 65 h 165"/>
                <a:gd name="T2" fmla="*/ 80 w 90"/>
                <a:gd name="T3" fmla="*/ 78 h 165"/>
                <a:gd name="T4" fmla="*/ 77 w 90"/>
                <a:gd name="T5" fmla="*/ 75 h 165"/>
                <a:gd name="T6" fmla="*/ 69 w 90"/>
                <a:gd name="T7" fmla="*/ 72 h 165"/>
                <a:gd name="T8" fmla="*/ 62 w 90"/>
                <a:gd name="T9" fmla="*/ 70 h 165"/>
                <a:gd name="T10" fmla="*/ 55 w 90"/>
                <a:gd name="T11" fmla="*/ 69 h 165"/>
                <a:gd name="T12" fmla="*/ 48 w 90"/>
                <a:gd name="T13" fmla="*/ 70 h 165"/>
                <a:gd name="T14" fmla="*/ 41 w 90"/>
                <a:gd name="T15" fmla="*/ 72 h 165"/>
                <a:gd name="T16" fmla="*/ 35 w 90"/>
                <a:gd name="T17" fmla="*/ 76 h 165"/>
                <a:gd name="T18" fmla="*/ 31 w 90"/>
                <a:gd name="T19" fmla="*/ 80 h 165"/>
                <a:gd name="T20" fmla="*/ 26 w 90"/>
                <a:gd name="T21" fmla="*/ 86 h 165"/>
                <a:gd name="T22" fmla="*/ 23 w 90"/>
                <a:gd name="T23" fmla="*/ 93 h 165"/>
                <a:gd name="T24" fmla="*/ 22 w 90"/>
                <a:gd name="T25" fmla="*/ 102 h 165"/>
                <a:gd name="T26" fmla="*/ 20 w 90"/>
                <a:gd name="T27" fmla="*/ 111 h 165"/>
                <a:gd name="T28" fmla="*/ 22 w 90"/>
                <a:gd name="T29" fmla="*/ 119 h 165"/>
                <a:gd name="T30" fmla="*/ 23 w 90"/>
                <a:gd name="T31" fmla="*/ 128 h 165"/>
                <a:gd name="T32" fmla="*/ 26 w 90"/>
                <a:gd name="T33" fmla="*/ 134 h 165"/>
                <a:gd name="T34" fmla="*/ 31 w 90"/>
                <a:gd name="T35" fmla="*/ 139 h 165"/>
                <a:gd name="T36" fmla="*/ 35 w 90"/>
                <a:gd name="T37" fmla="*/ 144 h 165"/>
                <a:gd name="T38" fmla="*/ 42 w 90"/>
                <a:gd name="T39" fmla="*/ 147 h 165"/>
                <a:gd name="T40" fmla="*/ 49 w 90"/>
                <a:gd name="T41" fmla="*/ 150 h 165"/>
                <a:gd name="T42" fmla="*/ 57 w 90"/>
                <a:gd name="T43" fmla="*/ 150 h 165"/>
                <a:gd name="T44" fmla="*/ 64 w 90"/>
                <a:gd name="T45" fmla="*/ 150 h 165"/>
                <a:gd name="T46" fmla="*/ 69 w 90"/>
                <a:gd name="T47" fmla="*/ 147 h 165"/>
                <a:gd name="T48" fmla="*/ 77 w 90"/>
                <a:gd name="T49" fmla="*/ 144 h 165"/>
                <a:gd name="T50" fmla="*/ 82 w 90"/>
                <a:gd name="T51" fmla="*/ 139 h 165"/>
                <a:gd name="T52" fmla="*/ 90 w 90"/>
                <a:gd name="T53" fmla="*/ 155 h 165"/>
                <a:gd name="T54" fmla="*/ 82 w 90"/>
                <a:gd name="T55" fmla="*/ 160 h 165"/>
                <a:gd name="T56" fmla="*/ 72 w 90"/>
                <a:gd name="T57" fmla="*/ 162 h 165"/>
                <a:gd name="T58" fmla="*/ 62 w 90"/>
                <a:gd name="T59" fmla="*/ 165 h 165"/>
                <a:gd name="T60" fmla="*/ 52 w 90"/>
                <a:gd name="T61" fmla="*/ 165 h 165"/>
                <a:gd name="T62" fmla="*/ 41 w 90"/>
                <a:gd name="T63" fmla="*/ 165 h 165"/>
                <a:gd name="T64" fmla="*/ 32 w 90"/>
                <a:gd name="T65" fmla="*/ 162 h 165"/>
                <a:gd name="T66" fmla="*/ 23 w 90"/>
                <a:gd name="T67" fmla="*/ 157 h 165"/>
                <a:gd name="T68" fmla="*/ 15 w 90"/>
                <a:gd name="T69" fmla="*/ 151 h 165"/>
                <a:gd name="T70" fmla="*/ 9 w 90"/>
                <a:gd name="T71" fmla="*/ 142 h 165"/>
                <a:gd name="T72" fmla="*/ 5 w 90"/>
                <a:gd name="T73" fmla="*/ 134 h 165"/>
                <a:gd name="T74" fmla="*/ 2 w 90"/>
                <a:gd name="T75" fmla="*/ 122 h 165"/>
                <a:gd name="T76" fmla="*/ 0 w 90"/>
                <a:gd name="T77" fmla="*/ 111 h 165"/>
                <a:gd name="T78" fmla="*/ 2 w 90"/>
                <a:gd name="T79" fmla="*/ 98 h 165"/>
                <a:gd name="T80" fmla="*/ 5 w 90"/>
                <a:gd name="T81" fmla="*/ 88 h 165"/>
                <a:gd name="T82" fmla="*/ 9 w 90"/>
                <a:gd name="T83" fmla="*/ 78 h 165"/>
                <a:gd name="T84" fmla="*/ 16 w 90"/>
                <a:gd name="T85" fmla="*/ 69 h 165"/>
                <a:gd name="T86" fmla="*/ 23 w 90"/>
                <a:gd name="T87" fmla="*/ 62 h 165"/>
                <a:gd name="T88" fmla="*/ 33 w 90"/>
                <a:gd name="T89" fmla="*/ 57 h 165"/>
                <a:gd name="T90" fmla="*/ 45 w 90"/>
                <a:gd name="T91" fmla="*/ 54 h 165"/>
                <a:gd name="T92" fmla="*/ 57 w 90"/>
                <a:gd name="T93" fmla="*/ 53 h 165"/>
                <a:gd name="T94" fmla="*/ 65 w 90"/>
                <a:gd name="T95" fmla="*/ 54 h 165"/>
                <a:gd name="T96" fmla="*/ 75 w 90"/>
                <a:gd name="T97" fmla="*/ 56 h 165"/>
                <a:gd name="T98" fmla="*/ 84 w 90"/>
                <a:gd name="T99" fmla="*/ 60 h 165"/>
                <a:gd name="T100" fmla="*/ 90 w 90"/>
                <a:gd name="T101" fmla="*/ 65 h 165"/>
                <a:gd name="T102" fmla="*/ 87 w 90"/>
                <a:gd name="T103" fmla="*/ 0 h 165"/>
                <a:gd name="T104" fmla="*/ 57 w 90"/>
                <a:gd name="T105" fmla="*/ 33 h 165"/>
                <a:gd name="T106" fmla="*/ 45 w 90"/>
                <a:gd name="T107" fmla="*/ 33 h 165"/>
                <a:gd name="T108" fmla="*/ 15 w 90"/>
                <a:gd name="T109" fmla="*/ 0 h 165"/>
                <a:gd name="T110" fmla="*/ 32 w 90"/>
                <a:gd name="T111" fmla="*/ 0 h 165"/>
                <a:gd name="T112" fmla="*/ 51 w 90"/>
                <a:gd name="T113" fmla="*/ 18 h 165"/>
                <a:gd name="T114" fmla="*/ 67 w 90"/>
                <a:gd name="T115" fmla="*/ 0 h 165"/>
                <a:gd name="T116" fmla="*/ 87 w 90"/>
                <a:gd name="T1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165">
                  <a:moveTo>
                    <a:pt x="90" y="65"/>
                  </a:moveTo>
                  <a:lnTo>
                    <a:pt x="80" y="78"/>
                  </a:lnTo>
                  <a:lnTo>
                    <a:pt x="77" y="75"/>
                  </a:lnTo>
                  <a:lnTo>
                    <a:pt x="69" y="72"/>
                  </a:lnTo>
                  <a:lnTo>
                    <a:pt x="62" y="70"/>
                  </a:lnTo>
                  <a:lnTo>
                    <a:pt x="55" y="69"/>
                  </a:lnTo>
                  <a:lnTo>
                    <a:pt x="48" y="70"/>
                  </a:lnTo>
                  <a:lnTo>
                    <a:pt x="41" y="72"/>
                  </a:lnTo>
                  <a:lnTo>
                    <a:pt x="35" y="76"/>
                  </a:lnTo>
                  <a:lnTo>
                    <a:pt x="31" y="80"/>
                  </a:lnTo>
                  <a:lnTo>
                    <a:pt x="26" y="86"/>
                  </a:lnTo>
                  <a:lnTo>
                    <a:pt x="23" y="93"/>
                  </a:lnTo>
                  <a:lnTo>
                    <a:pt x="22" y="102"/>
                  </a:lnTo>
                  <a:lnTo>
                    <a:pt x="20" y="111"/>
                  </a:lnTo>
                  <a:lnTo>
                    <a:pt x="22" y="119"/>
                  </a:lnTo>
                  <a:lnTo>
                    <a:pt x="23" y="128"/>
                  </a:lnTo>
                  <a:lnTo>
                    <a:pt x="26" y="134"/>
                  </a:lnTo>
                  <a:lnTo>
                    <a:pt x="31" y="139"/>
                  </a:lnTo>
                  <a:lnTo>
                    <a:pt x="35" y="144"/>
                  </a:lnTo>
                  <a:lnTo>
                    <a:pt x="42" y="147"/>
                  </a:lnTo>
                  <a:lnTo>
                    <a:pt x="49" y="150"/>
                  </a:lnTo>
                  <a:lnTo>
                    <a:pt x="57" y="150"/>
                  </a:lnTo>
                  <a:lnTo>
                    <a:pt x="64" y="150"/>
                  </a:lnTo>
                  <a:lnTo>
                    <a:pt x="69" y="147"/>
                  </a:lnTo>
                  <a:lnTo>
                    <a:pt x="77" y="144"/>
                  </a:lnTo>
                  <a:lnTo>
                    <a:pt x="82" y="139"/>
                  </a:lnTo>
                  <a:lnTo>
                    <a:pt x="90" y="155"/>
                  </a:lnTo>
                  <a:lnTo>
                    <a:pt x="82" y="160"/>
                  </a:lnTo>
                  <a:lnTo>
                    <a:pt x="72" y="162"/>
                  </a:lnTo>
                  <a:lnTo>
                    <a:pt x="62" y="165"/>
                  </a:lnTo>
                  <a:lnTo>
                    <a:pt x="52" y="165"/>
                  </a:lnTo>
                  <a:lnTo>
                    <a:pt x="41" y="165"/>
                  </a:lnTo>
                  <a:lnTo>
                    <a:pt x="32" y="162"/>
                  </a:lnTo>
                  <a:lnTo>
                    <a:pt x="23" y="157"/>
                  </a:lnTo>
                  <a:lnTo>
                    <a:pt x="15" y="151"/>
                  </a:lnTo>
                  <a:lnTo>
                    <a:pt x="9" y="142"/>
                  </a:lnTo>
                  <a:lnTo>
                    <a:pt x="5" y="134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2" y="98"/>
                  </a:lnTo>
                  <a:lnTo>
                    <a:pt x="5" y="88"/>
                  </a:lnTo>
                  <a:lnTo>
                    <a:pt x="9" y="78"/>
                  </a:lnTo>
                  <a:lnTo>
                    <a:pt x="16" y="69"/>
                  </a:lnTo>
                  <a:lnTo>
                    <a:pt x="23" y="62"/>
                  </a:lnTo>
                  <a:lnTo>
                    <a:pt x="33" y="57"/>
                  </a:lnTo>
                  <a:lnTo>
                    <a:pt x="45" y="54"/>
                  </a:lnTo>
                  <a:lnTo>
                    <a:pt x="57" y="53"/>
                  </a:lnTo>
                  <a:lnTo>
                    <a:pt x="65" y="54"/>
                  </a:lnTo>
                  <a:lnTo>
                    <a:pt x="75" y="56"/>
                  </a:lnTo>
                  <a:lnTo>
                    <a:pt x="84" y="60"/>
                  </a:lnTo>
                  <a:lnTo>
                    <a:pt x="90" y="65"/>
                  </a:lnTo>
                  <a:close/>
                  <a:moveTo>
                    <a:pt x="87" y="0"/>
                  </a:moveTo>
                  <a:lnTo>
                    <a:pt x="57" y="33"/>
                  </a:lnTo>
                  <a:lnTo>
                    <a:pt x="45" y="33"/>
                  </a:lnTo>
                  <a:lnTo>
                    <a:pt x="15" y="0"/>
                  </a:lnTo>
                  <a:lnTo>
                    <a:pt x="32" y="0"/>
                  </a:lnTo>
                  <a:lnTo>
                    <a:pt x="51" y="18"/>
                  </a:lnTo>
                  <a:lnTo>
                    <a:pt x="6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0" name="Freeform 101"/>
            <p:cNvSpPr>
              <a:spLocks/>
            </p:cNvSpPr>
            <p:nvPr userDrawn="1"/>
          </p:nvSpPr>
          <p:spPr bwMode="auto">
            <a:xfrm>
              <a:off x="3421063" y="825500"/>
              <a:ext cx="46038" cy="58737"/>
            </a:xfrm>
            <a:custGeom>
              <a:avLst/>
              <a:gdLst>
                <a:gd name="T0" fmla="*/ 68 w 86"/>
                <a:gd name="T1" fmla="*/ 111 h 111"/>
                <a:gd name="T2" fmla="*/ 68 w 86"/>
                <a:gd name="T3" fmla="*/ 48 h 111"/>
                <a:gd name="T4" fmla="*/ 66 w 86"/>
                <a:gd name="T5" fmla="*/ 39 h 111"/>
                <a:gd name="T6" fmla="*/ 66 w 86"/>
                <a:gd name="T7" fmla="*/ 33 h 111"/>
                <a:gd name="T8" fmla="*/ 65 w 86"/>
                <a:gd name="T9" fmla="*/ 27 h 111"/>
                <a:gd name="T10" fmla="*/ 62 w 86"/>
                <a:gd name="T11" fmla="*/ 23 h 111"/>
                <a:gd name="T12" fmla="*/ 59 w 86"/>
                <a:gd name="T13" fmla="*/ 20 h 111"/>
                <a:gd name="T14" fmla="*/ 55 w 86"/>
                <a:gd name="T15" fmla="*/ 17 h 111"/>
                <a:gd name="T16" fmla="*/ 50 w 86"/>
                <a:gd name="T17" fmla="*/ 17 h 111"/>
                <a:gd name="T18" fmla="*/ 45 w 86"/>
                <a:gd name="T19" fmla="*/ 16 h 111"/>
                <a:gd name="T20" fmla="*/ 37 w 86"/>
                <a:gd name="T21" fmla="*/ 17 h 111"/>
                <a:gd name="T22" fmla="*/ 30 w 86"/>
                <a:gd name="T23" fmla="*/ 20 h 111"/>
                <a:gd name="T24" fmla="*/ 24 w 86"/>
                <a:gd name="T25" fmla="*/ 25 h 111"/>
                <a:gd name="T26" fmla="*/ 20 w 86"/>
                <a:gd name="T27" fmla="*/ 30 h 111"/>
                <a:gd name="T28" fmla="*/ 20 w 86"/>
                <a:gd name="T29" fmla="*/ 111 h 111"/>
                <a:gd name="T30" fmla="*/ 0 w 86"/>
                <a:gd name="T31" fmla="*/ 111 h 111"/>
                <a:gd name="T32" fmla="*/ 0 w 86"/>
                <a:gd name="T33" fmla="*/ 1 h 111"/>
                <a:gd name="T34" fmla="*/ 13 w 86"/>
                <a:gd name="T35" fmla="*/ 1 h 111"/>
                <a:gd name="T36" fmla="*/ 20 w 86"/>
                <a:gd name="T37" fmla="*/ 16 h 111"/>
                <a:gd name="T38" fmla="*/ 24 w 86"/>
                <a:gd name="T39" fmla="*/ 9 h 111"/>
                <a:gd name="T40" fmla="*/ 32 w 86"/>
                <a:gd name="T41" fmla="*/ 4 h 111"/>
                <a:gd name="T42" fmla="*/ 40 w 86"/>
                <a:gd name="T43" fmla="*/ 1 h 111"/>
                <a:gd name="T44" fmla="*/ 50 w 86"/>
                <a:gd name="T45" fmla="*/ 0 h 111"/>
                <a:gd name="T46" fmla="*/ 59 w 86"/>
                <a:gd name="T47" fmla="*/ 1 h 111"/>
                <a:gd name="T48" fmla="*/ 66 w 86"/>
                <a:gd name="T49" fmla="*/ 3 h 111"/>
                <a:gd name="T50" fmla="*/ 72 w 86"/>
                <a:gd name="T51" fmla="*/ 6 h 111"/>
                <a:gd name="T52" fmla="*/ 78 w 86"/>
                <a:gd name="T53" fmla="*/ 12 h 111"/>
                <a:gd name="T54" fmla="*/ 81 w 86"/>
                <a:gd name="T55" fmla="*/ 17 h 111"/>
                <a:gd name="T56" fmla="*/ 84 w 86"/>
                <a:gd name="T57" fmla="*/ 25 h 111"/>
                <a:gd name="T58" fmla="*/ 86 w 86"/>
                <a:gd name="T59" fmla="*/ 33 h 111"/>
                <a:gd name="T60" fmla="*/ 86 w 86"/>
                <a:gd name="T61" fmla="*/ 43 h 111"/>
                <a:gd name="T62" fmla="*/ 86 w 86"/>
                <a:gd name="T63" fmla="*/ 111 h 111"/>
                <a:gd name="T64" fmla="*/ 68 w 86"/>
                <a:gd name="T6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" h="111">
                  <a:moveTo>
                    <a:pt x="68" y="111"/>
                  </a:moveTo>
                  <a:lnTo>
                    <a:pt x="68" y="48"/>
                  </a:lnTo>
                  <a:lnTo>
                    <a:pt x="66" y="39"/>
                  </a:lnTo>
                  <a:lnTo>
                    <a:pt x="66" y="33"/>
                  </a:lnTo>
                  <a:lnTo>
                    <a:pt x="65" y="27"/>
                  </a:lnTo>
                  <a:lnTo>
                    <a:pt x="62" y="23"/>
                  </a:lnTo>
                  <a:lnTo>
                    <a:pt x="59" y="20"/>
                  </a:lnTo>
                  <a:lnTo>
                    <a:pt x="55" y="17"/>
                  </a:lnTo>
                  <a:lnTo>
                    <a:pt x="50" y="17"/>
                  </a:lnTo>
                  <a:lnTo>
                    <a:pt x="45" y="16"/>
                  </a:lnTo>
                  <a:lnTo>
                    <a:pt x="37" y="17"/>
                  </a:lnTo>
                  <a:lnTo>
                    <a:pt x="30" y="20"/>
                  </a:lnTo>
                  <a:lnTo>
                    <a:pt x="24" y="25"/>
                  </a:lnTo>
                  <a:lnTo>
                    <a:pt x="20" y="30"/>
                  </a:lnTo>
                  <a:lnTo>
                    <a:pt x="20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20" y="16"/>
                  </a:lnTo>
                  <a:lnTo>
                    <a:pt x="24" y="9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9" y="1"/>
                  </a:lnTo>
                  <a:lnTo>
                    <a:pt x="66" y="3"/>
                  </a:lnTo>
                  <a:lnTo>
                    <a:pt x="72" y="6"/>
                  </a:lnTo>
                  <a:lnTo>
                    <a:pt x="78" y="12"/>
                  </a:lnTo>
                  <a:lnTo>
                    <a:pt x="81" y="17"/>
                  </a:lnTo>
                  <a:lnTo>
                    <a:pt x="84" y="25"/>
                  </a:lnTo>
                  <a:lnTo>
                    <a:pt x="86" y="33"/>
                  </a:lnTo>
                  <a:lnTo>
                    <a:pt x="86" y="43"/>
                  </a:lnTo>
                  <a:lnTo>
                    <a:pt x="86" y="111"/>
                  </a:lnTo>
                  <a:lnTo>
                    <a:pt x="68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1" name="Freeform 102"/>
            <p:cNvSpPr>
              <a:spLocks noEditPoints="1"/>
            </p:cNvSpPr>
            <p:nvPr userDrawn="1"/>
          </p:nvSpPr>
          <p:spPr bwMode="auto">
            <a:xfrm>
              <a:off x="3476625" y="796925"/>
              <a:ext cx="25400" cy="87312"/>
            </a:xfrm>
            <a:custGeom>
              <a:avLst/>
              <a:gdLst>
                <a:gd name="T0" fmla="*/ 15 w 46"/>
                <a:gd name="T1" fmla="*/ 164 h 164"/>
                <a:gd name="T2" fmla="*/ 15 w 46"/>
                <a:gd name="T3" fmla="*/ 72 h 164"/>
                <a:gd name="T4" fmla="*/ 0 w 46"/>
                <a:gd name="T5" fmla="*/ 72 h 164"/>
                <a:gd name="T6" fmla="*/ 0 w 46"/>
                <a:gd name="T7" fmla="*/ 54 h 164"/>
                <a:gd name="T8" fmla="*/ 35 w 46"/>
                <a:gd name="T9" fmla="*/ 54 h 164"/>
                <a:gd name="T10" fmla="*/ 35 w 46"/>
                <a:gd name="T11" fmla="*/ 164 h 164"/>
                <a:gd name="T12" fmla="*/ 15 w 46"/>
                <a:gd name="T13" fmla="*/ 164 h 164"/>
                <a:gd name="T14" fmla="*/ 46 w 46"/>
                <a:gd name="T15" fmla="*/ 0 h 164"/>
                <a:gd name="T16" fmla="*/ 23 w 46"/>
                <a:gd name="T17" fmla="*/ 33 h 164"/>
                <a:gd name="T18" fmla="*/ 9 w 46"/>
                <a:gd name="T19" fmla="*/ 33 h 164"/>
                <a:gd name="T20" fmla="*/ 26 w 46"/>
                <a:gd name="T21" fmla="*/ 0 h 164"/>
                <a:gd name="T22" fmla="*/ 46 w 46"/>
                <a:gd name="T2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64">
                  <a:moveTo>
                    <a:pt x="15" y="164"/>
                  </a:moveTo>
                  <a:lnTo>
                    <a:pt x="15" y="72"/>
                  </a:lnTo>
                  <a:lnTo>
                    <a:pt x="0" y="72"/>
                  </a:lnTo>
                  <a:lnTo>
                    <a:pt x="0" y="54"/>
                  </a:lnTo>
                  <a:lnTo>
                    <a:pt x="35" y="54"/>
                  </a:lnTo>
                  <a:lnTo>
                    <a:pt x="35" y="164"/>
                  </a:lnTo>
                  <a:lnTo>
                    <a:pt x="15" y="164"/>
                  </a:lnTo>
                  <a:close/>
                  <a:moveTo>
                    <a:pt x="46" y="0"/>
                  </a:moveTo>
                  <a:lnTo>
                    <a:pt x="23" y="33"/>
                  </a:lnTo>
                  <a:lnTo>
                    <a:pt x="9" y="33"/>
                  </a:lnTo>
                  <a:lnTo>
                    <a:pt x="26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2" name="Freeform 103"/>
            <p:cNvSpPr>
              <a:spLocks/>
            </p:cNvSpPr>
            <p:nvPr userDrawn="1"/>
          </p:nvSpPr>
          <p:spPr bwMode="auto">
            <a:xfrm>
              <a:off x="3538538" y="803275"/>
              <a:ext cx="38100" cy="80962"/>
            </a:xfrm>
            <a:custGeom>
              <a:avLst/>
              <a:gdLst>
                <a:gd name="T0" fmla="*/ 66 w 71"/>
                <a:gd name="T1" fmla="*/ 18 h 153"/>
                <a:gd name="T2" fmla="*/ 61 w 71"/>
                <a:gd name="T3" fmla="*/ 15 h 153"/>
                <a:gd name="T4" fmla="*/ 55 w 71"/>
                <a:gd name="T5" fmla="*/ 15 h 153"/>
                <a:gd name="T6" fmla="*/ 50 w 71"/>
                <a:gd name="T7" fmla="*/ 15 h 153"/>
                <a:gd name="T8" fmla="*/ 46 w 71"/>
                <a:gd name="T9" fmla="*/ 16 h 153"/>
                <a:gd name="T10" fmla="*/ 43 w 71"/>
                <a:gd name="T11" fmla="*/ 19 h 153"/>
                <a:gd name="T12" fmla="*/ 40 w 71"/>
                <a:gd name="T13" fmla="*/ 22 h 153"/>
                <a:gd name="T14" fmla="*/ 37 w 71"/>
                <a:gd name="T15" fmla="*/ 25 h 153"/>
                <a:gd name="T16" fmla="*/ 36 w 71"/>
                <a:gd name="T17" fmla="*/ 29 h 153"/>
                <a:gd name="T18" fmla="*/ 35 w 71"/>
                <a:gd name="T19" fmla="*/ 33 h 153"/>
                <a:gd name="T20" fmla="*/ 35 w 71"/>
                <a:gd name="T21" fmla="*/ 38 h 153"/>
                <a:gd name="T22" fmla="*/ 35 w 71"/>
                <a:gd name="T23" fmla="*/ 41 h 153"/>
                <a:gd name="T24" fmla="*/ 35 w 71"/>
                <a:gd name="T25" fmla="*/ 43 h 153"/>
                <a:gd name="T26" fmla="*/ 58 w 71"/>
                <a:gd name="T27" fmla="*/ 43 h 153"/>
                <a:gd name="T28" fmla="*/ 58 w 71"/>
                <a:gd name="T29" fmla="*/ 61 h 153"/>
                <a:gd name="T30" fmla="*/ 35 w 71"/>
                <a:gd name="T31" fmla="*/ 61 h 153"/>
                <a:gd name="T32" fmla="*/ 35 w 71"/>
                <a:gd name="T33" fmla="*/ 153 h 153"/>
                <a:gd name="T34" fmla="*/ 16 w 71"/>
                <a:gd name="T35" fmla="*/ 153 h 153"/>
                <a:gd name="T36" fmla="*/ 16 w 71"/>
                <a:gd name="T37" fmla="*/ 61 h 153"/>
                <a:gd name="T38" fmla="*/ 0 w 71"/>
                <a:gd name="T39" fmla="*/ 61 h 153"/>
                <a:gd name="T40" fmla="*/ 0 w 71"/>
                <a:gd name="T41" fmla="*/ 43 h 153"/>
                <a:gd name="T42" fmla="*/ 16 w 71"/>
                <a:gd name="T43" fmla="*/ 43 h 153"/>
                <a:gd name="T44" fmla="*/ 16 w 71"/>
                <a:gd name="T45" fmla="*/ 35 h 153"/>
                <a:gd name="T46" fmla="*/ 19 w 71"/>
                <a:gd name="T47" fmla="*/ 26 h 153"/>
                <a:gd name="T48" fmla="*/ 22 w 71"/>
                <a:gd name="T49" fmla="*/ 18 h 153"/>
                <a:gd name="T50" fmla="*/ 26 w 71"/>
                <a:gd name="T51" fmla="*/ 12 h 153"/>
                <a:gd name="T52" fmla="*/ 32 w 71"/>
                <a:gd name="T53" fmla="*/ 6 h 153"/>
                <a:gd name="T54" fmla="*/ 37 w 71"/>
                <a:gd name="T55" fmla="*/ 3 h 153"/>
                <a:gd name="T56" fmla="*/ 45 w 71"/>
                <a:gd name="T57" fmla="*/ 0 h 153"/>
                <a:gd name="T58" fmla="*/ 53 w 71"/>
                <a:gd name="T59" fmla="*/ 0 h 153"/>
                <a:gd name="T60" fmla="*/ 62 w 71"/>
                <a:gd name="T61" fmla="*/ 0 h 153"/>
                <a:gd name="T62" fmla="*/ 71 w 71"/>
                <a:gd name="T63" fmla="*/ 3 h 153"/>
                <a:gd name="T64" fmla="*/ 66 w 71"/>
                <a:gd name="T65" fmla="*/ 1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1" h="153">
                  <a:moveTo>
                    <a:pt x="66" y="18"/>
                  </a:moveTo>
                  <a:lnTo>
                    <a:pt x="61" y="15"/>
                  </a:lnTo>
                  <a:lnTo>
                    <a:pt x="55" y="15"/>
                  </a:lnTo>
                  <a:lnTo>
                    <a:pt x="50" y="15"/>
                  </a:lnTo>
                  <a:lnTo>
                    <a:pt x="46" y="16"/>
                  </a:lnTo>
                  <a:lnTo>
                    <a:pt x="43" y="19"/>
                  </a:lnTo>
                  <a:lnTo>
                    <a:pt x="40" y="22"/>
                  </a:lnTo>
                  <a:lnTo>
                    <a:pt x="37" y="25"/>
                  </a:lnTo>
                  <a:lnTo>
                    <a:pt x="36" y="29"/>
                  </a:lnTo>
                  <a:lnTo>
                    <a:pt x="35" y="33"/>
                  </a:lnTo>
                  <a:lnTo>
                    <a:pt x="35" y="38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58" y="43"/>
                  </a:lnTo>
                  <a:lnTo>
                    <a:pt x="58" y="61"/>
                  </a:lnTo>
                  <a:lnTo>
                    <a:pt x="35" y="61"/>
                  </a:lnTo>
                  <a:lnTo>
                    <a:pt x="35" y="153"/>
                  </a:lnTo>
                  <a:lnTo>
                    <a:pt x="16" y="153"/>
                  </a:lnTo>
                  <a:lnTo>
                    <a:pt x="16" y="61"/>
                  </a:lnTo>
                  <a:lnTo>
                    <a:pt x="0" y="61"/>
                  </a:lnTo>
                  <a:lnTo>
                    <a:pt x="0" y="43"/>
                  </a:lnTo>
                  <a:lnTo>
                    <a:pt x="16" y="43"/>
                  </a:lnTo>
                  <a:lnTo>
                    <a:pt x="16" y="35"/>
                  </a:lnTo>
                  <a:lnTo>
                    <a:pt x="19" y="26"/>
                  </a:lnTo>
                  <a:lnTo>
                    <a:pt x="22" y="18"/>
                  </a:lnTo>
                  <a:lnTo>
                    <a:pt x="26" y="12"/>
                  </a:lnTo>
                  <a:lnTo>
                    <a:pt x="32" y="6"/>
                  </a:lnTo>
                  <a:lnTo>
                    <a:pt x="37" y="3"/>
                  </a:lnTo>
                  <a:lnTo>
                    <a:pt x="45" y="0"/>
                  </a:lnTo>
                  <a:lnTo>
                    <a:pt x="53" y="0"/>
                  </a:lnTo>
                  <a:lnTo>
                    <a:pt x="62" y="0"/>
                  </a:lnTo>
                  <a:lnTo>
                    <a:pt x="71" y="3"/>
                  </a:lnTo>
                  <a:lnTo>
                    <a:pt x="66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3" name="Freeform 104"/>
            <p:cNvSpPr>
              <a:spLocks noEditPoints="1"/>
            </p:cNvSpPr>
            <p:nvPr userDrawn="1"/>
          </p:nvSpPr>
          <p:spPr bwMode="auto">
            <a:xfrm>
              <a:off x="3578225" y="825500"/>
              <a:ext cx="52388" cy="58737"/>
            </a:xfrm>
            <a:custGeom>
              <a:avLst/>
              <a:gdLst>
                <a:gd name="T0" fmla="*/ 0 w 98"/>
                <a:gd name="T1" fmla="*/ 45 h 112"/>
                <a:gd name="T2" fmla="*/ 7 w 98"/>
                <a:gd name="T3" fmla="*/ 25 h 112"/>
                <a:gd name="T4" fmla="*/ 20 w 98"/>
                <a:gd name="T5" fmla="*/ 9 h 112"/>
                <a:gd name="T6" fmla="*/ 38 w 98"/>
                <a:gd name="T7" fmla="*/ 1 h 112"/>
                <a:gd name="T8" fmla="*/ 60 w 98"/>
                <a:gd name="T9" fmla="*/ 1 h 112"/>
                <a:gd name="T10" fmla="*/ 77 w 98"/>
                <a:gd name="T11" fmla="*/ 9 h 112"/>
                <a:gd name="T12" fmla="*/ 90 w 98"/>
                <a:gd name="T13" fmla="*/ 23 h 112"/>
                <a:gd name="T14" fmla="*/ 96 w 98"/>
                <a:gd name="T15" fmla="*/ 43 h 112"/>
                <a:gd name="T16" fmla="*/ 96 w 98"/>
                <a:gd name="T17" fmla="*/ 69 h 112"/>
                <a:gd name="T18" fmla="*/ 90 w 98"/>
                <a:gd name="T19" fmla="*/ 89 h 112"/>
                <a:gd name="T20" fmla="*/ 77 w 98"/>
                <a:gd name="T21" fmla="*/ 104 h 112"/>
                <a:gd name="T22" fmla="*/ 59 w 98"/>
                <a:gd name="T23" fmla="*/ 112 h 112"/>
                <a:gd name="T24" fmla="*/ 37 w 98"/>
                <a:gd name="T25" fmla="*/ 112 h 112"/>
                <a:gd name="T26" fmla="*/ 20 w 98"/>
                <a:gd name="T27" fmla="*/ 104 h 112"/>
                <a:gd name="T28" fmla="*/ 7 w 98"/>
                <a:gd name="T29" fmla="*/ 89 h 112"/>
                <a:gd name="T30" fmla="*/ 0 w 98"/>
                <a:gd name="T31" fmla="*/ 68 h 112"/>
                <a:gd name="T32" fmla="*/ 20 w 98"/>
                <a:gd name="T33" fmla="*/ 56 h 112"/>
                <a:gd name="T34" fmla="*/ 21 w 98"/>
                <a:gd name="T35" fmla="*/ 73 h 112"/>
                <a:gd name="T36" fmla="*/ 27 w 98"/>
                <a:gd name="T37" fmla="*/ 86 h 112"/>
                <a:gd name="T38" fmla="*/ 36 w 98"/>
                <a:gd name="T39" fmla="*/ 95 h 112"/>
                <a:gd name="T40" fmla="*/ 49 w 98"/>
                <a:gd name="T41" fmla="*/ 97 h 112"/>
                <a:gd name="T42" fmla="*/ 60 w 98"/>
                <a:gd name="T43" fmla="*/ 94 h 112"/>
                <a:gd name="T44" fmla="*/ 70 w 98"/>
                <a:gd name="T45" fmla="*/ 86 h 112"/>
                <a:gd name="T46" fmla="*/ 76 w 98"/>
                <a:gd name="T47" fmla="*/ 73 h 112"/>
                <a:gd name="T48" fmla="*/ 77 w 98"/>
                <a:gd name="T49" fmla="*/ 56 h 112"/>
                <a:gd name="T50" fmla="*/ 76 w 98"/>
                <a:gd name="T51" fmla="*/ 39 h 112"/>
                <a:gd name="T52" fmla="*/ 70 w 98"/>
                <a:gd name="T53" fmla="*/ 26 h 112"/>
                <a:gd name="T54" fmla="*/ 62 w 98"/>
                <a:gd name="T55" fmla="*/ 19 h 112"/>
                <a:gd name="T56" fmla="*/ 49 w 98"/>
                <a:gd name="T57" fmla="*/ 16 h 112"/>
                <a:gd name="T58" fmla="*/ 37 w 98"/>
                <a:gd name="T59" fmla="*/ 19 h 112"/>
                <a:gd name="T60" fmla="*/ 27 w 98"/>
                <a:gd name="T61" fmla="*/ 26 h 112"/>
                <a:gd name="T62" fmla="*/ 21 w 98"/>
                <a:gd name="T63" fmla="*/ 39 h 112"/>
                <a:gd name="T64" fmla="*/ 20 w 98"/>
                <a:gd name="T6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12">
                  <a:moveTo>
                    <a:pt x="0" y="56"/>
                  </a:moveTo>
                  <a:lnTo>
                    <a:pt x="0" y="45"/>
                  </a:lnTo>
                  <a:lnTo>
                    <a:pt x="2" y="33"/>
                  </a:lnTo>
                  <a:lnTo>
                    <a:pt x="7" y="25"/>
                  </a:lnTo>
                  <a:lnTo>
                    <a:pt x="12" y="16"/>
                  </a:lnTo>
                  <a:lnTo>
                    <a:pt x="20" y="9"/>
                  </a:lnTo>
                  <a:lnTo>
                    <a:pt x="28" y="4"/>
                  </a:lnTo>
                  <a:lnTo>
                    <a:pt x="38" y="1"/>
                  </a:lnTo>
                  <a:lnTo>
                    <a:pt x="49" y="0"/>
                  </a:lnTo>
                  <a:lnTo>
                    <a:pt x="60" y="1"/>
                  </a:lnTo>
                  <a:lnTo>
                    <a:pt x="69" y="4"/>
                  </a:lnTo>
                  <a:lnTo>
                    <a:pt x="77" y="9"/>
                  </a:lnTo>
                  <a:lnTo>
                    <a:pt x="85" y="14"/>
                  </a:lnTo>
                  <a:lnTo>
                    <a:pt x="90" y="23"/>
                  </a:lnTo>
                  <a:lnTo>
                    <a:pt x="95" y="33"/>
                  </a:lnTo>
                  <a:lnTo>
                    <a:pt x="96" y="43"/>
                  </a:lnTo>
                  <a:lnTo>
                    <a:pt x="98" y="56"/>
                  </a:lnTo>
                  <a:lnTo>
                    <a:pt x="96" y="69"/>
                  </a:lnTo>
                  <a:lnTo>
                    <a:pt x="95" y="79"/>
                  </a:lnTo>
                  <a:lnTo>
                    <a:pt x="90" y="89"/>
                  </a:lnTo>
                  <a:lnTo>
                    <a:pt x="85" y="98"/>
                  </a:lnTo>
                  <a:lnTo>
                    <a:pt x="77" y="104"/>
                  </a:lnTo>
                  <a:lnTo>
                    <a:pt x="69" y="109"/>
                  </a:lnTo>
                  <a:lnTo>
                    <a:pt x="59" y="112"/>
                  </a:lnTo>
                  <a:lnTo>
                    <a:pt x="49" y="112"/>
                  </a:lnTo>
                  <a:lnTo>
                    <a:pt x="37" y="112"/>
                  </a:lnTo>
                  <a:lnTo>
                    <a:pt x="28" y="109"/>
                  </a:lnTo>
                  <a:lnTo>
                    <a:pt x="20" y="104"/>
                  </a:lnTo>
                  <a:lnTo>
                    <a:pt x="12" y="98"/>
                  </a:lnTo>
                  <a:lnTo>
                    <a:pt x="7" y="89"/>
                  </a:lnTo>
                  <a:lnTo>
                    <a:pt x="2" y="79"/>
                  </a:lnTo>
                  <a:lnTo>
                    <a:pt x="0" y="68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0" y="66"/>
                  </a:lnTo>
                  <a:lnTo>
                    <a:pt x="21" y="73"/>
                  </a:lnTo>
                  <a:lnTo>
                    <a:pt x="24" y="81"/>
                  </a:lnTo>
                  <a:lnTo>
                    <a:pt x="27" y="86"/>
                  </a:lnTo>
                  <a:lnTo>
                    <a:pt x="31" y="91"/>
                  </a:lnTo>
                  <a:lnTo>
                    <a:pt x="36" y="95"/>
                  </a:lnTo>
                  <a:lnTo>
                    <a:pt x="41" y="97"/>
                  </a:lnTo>
                  <a:lnTo>
                    <a:pt x="49" y="97"/>
                  </a:lnTo>
                  <a:lnTo>
                    <a:pt x="54" y="97"/>
                  </a:lnTo>
                  <a:lnTo>
                    <a:pt x="60" y="94"/>
                  </a:lnTo>
                  <a:lnTo>
                    <a:pt x="66" y="91"/>
                  </a:lnTo>
                  <a:lnTo>
                    <a:pt x="70" y="86"/>
                  </a:lnTo>
                  <a:lnTo>
                    <a:pt x="73" y="81"/>
                  </a:lnTo>
                  <a:lnTo>
                    <a:pt x="76" y="73"/>
                  </a:lnTo>
                  <a:lnTo>
                    <a:pt x="77" y="65"/>
                  </a:lnTo>
                  <a:lnTo>
                    <a:pt x="77" y="56"/>
                  </a:lnTo>
                  <a:lnTo>
                    <a:pt x="77" y="46"/>
                  </a:lnTo>
                  <a:lnTo>
                    <a:pt x="76" y="39"/>
                  </a:lnTo>
                  <a:lnTo>
                    <a:pt x="73" y="32"/>
                  </a:lnTo>
                  <a:lnTo>
                    <a:pt x="70" y="26"/>
                  </a:lnTo>
                  <a:lnTo>
                    <a:pt x="66" y="22"/>
                  </a:lnTo>
                  <a:lnTo>
                    <a:pt x="62" y="19"/>
                  </a:lnTo>
                  <a:lnTo>
                    <a:pt x="56" y="16"/>
                  </a:lnTo>
                  <a:lnTo>
                    <a:pt x="49" y="16"/>
                  </a:lnTo>
                  <a:lnTo>
                    <a:pt x="43" y="16"/>
                  </a:lnTo>
                  <a:lnTo>
                    <a:pt x="37" y="19"/>
                  </a:lnTo>
                  <a:lnTo>
                    <a:pt x="31" y="22"/>
                  </a:lnTo>
                  <a:lnTo>
                    <a:pt x="27" y="26"/>
                  </a:lnTo>
                  <a:lnTo>
                    <a:pt x="24" y="32"/>
                  </a:lnTo>
                  <a:lnTo>
                    <a:pt x="21" y="39"/>
                  </a:lnTo>
                  <a:lnTo>
                    <a:pt x="20" y="48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4" name="Freeform 105"/>
            <p:cNvSpPr>
              <a:spLocks/>
            </p:cNvSpPr>
            <p:nvPr userDrawn="1"/>
          </p:nvSpPr>
          <p:spPr bwMode="auto">
            <a:xfrm>
              <a:off x="3638550" y="825500"/>
              <a:ext cx="46038" cy="58737"/>
            </a:xfrm>
            <a:custGeom>
              <a:avLst/>
              <a:gdLst>
                <a:gd name="T0" fmla="*/ 66 w 85"/>
                <a:gd name="T1" fmla="*/ 111 h 111"/>
                <a:gd name="T2" fmla="*/ 66 w 85"/>
                <a:gd name="T3" fmla="*/ 48 h 111"/>
                <a:gd name="T4" fmla="*/ 66 w 85"/>
                <a:gd name="T5" fmla="*/ 39 h 111"/>
                <a:gd name="T6" fmla="*/ 65 w 85"/>
                <a:gd name="T7" fmla="*/ 33 h 111"/>
                <a:gd name="T8" fmla="*/ 63 w 85"/>
                <a:gd name="T9" fmla="*/ 27 h 111"/>
                <a:gd name="T10" fmla="*/ 60 w 85"/>
                <a:gd name="T11" fmla="*/ 23 h 111"/>
                <a:gd name="T12" fmla="*/ 58 w 85"/>
                <a:gd name="T13" fmla="*/ 20 h 111"/>
                <a:gd name="T14" fmla="*/ 55 w 85"/>
                <a:gd name="T15" fmla="*/ 17 h 111"/>
                <a:gd name="T16" fmla="*/ 49 w 85"/>
                <a:gd name="T17" fmla="*/ 17 h 111"/>
                <a:gd name="T18" fmla="*/ 43 w 85"/>
                <a:gd name="T19" fmla="*/ 16 h 111"/>
                <a:gd name="T20" fmla="*/ 37 w 85"/>
                <a:gd name="T21" fmla="*/ 17 h 111"/>
                <a:gd name="T22" fmla="*/ 30 w 85"/>
                <a:gd name="T23" fmla="*/ 20 h 111"/>
                <a:gd name="T24" fmla="*/ 23 w 85"/>
                <a:gd name="T25" fmla="*/ 25 h 111"/>
                <a:gd name="T26" fmla="*/ 19 w 85"/>
                <a:gd name="T27" fmla="*/ 30 h 111"/>
                <a:gd name="T28" fmla="*/ 19 w 85"/>
                <a:gd name="T29" fmla="*/ 111 h 111"/>
                <a:gd name="T30" fmla="*/ 0 w 85"/>
                <a:gd name="T31" fmla="*/ 111 h 111"/>
                <a:gd name="T32" fmla="*/ 0 w 85"/>
                <a:gd name="T33" fmla="*/ 1 h 111"/>
                <a:gd name="T34" fmla="*/ 13 w 85"/>
                <a:gd name="T35" fmla="*/ 1 h 111"/>
                <a:gd name="T36" fmla="*/ 19 w 85"/>
                <a:gd name="T37" fmla="*/ 16 h 111"/>
                <a:gd name="T38" fmla="*/ 24 w 85"/>
                <a:gd name="T39" fmla="*/ 9 h 111"/>
                <a:gd name="T40" fmla="*/ 32 w 85"/>
                <a:gd name="T41" fmla="*/ 4 h 111"/>
                <a:gd name="T42" fmla="*/ 40 w 85"/>
                <a:gd name="T43" fmla="*/ 1 h 111"/>
                <a:gd name="T44" fmla="*/ 50 w 85"/>
                <a:gd name="T45" fmla="*/ 0 h 111"/>
                <a:gd name="T46" fmla="*/ 59 w 85"/>
                <a:gd name="T47" fmla="*/ 1 h 111"/>
                <a:gd name="T48" fmla="*/ 66 w 85"/>
                <a:gd name="T49" fmla="*/ 3 h 111"/>
                <a:gd name="T50" fmla="*/ 72 w 85"/>
                <a:gd name="T51" fmla="*/ 6 h 111"/>
                <a:gd name="T52" fmla="*/ 76 w 85"/>
                <a:gd name="T53" fmla="*/ 12 h 111"/>
                <a:gd name="T54" fmla="*/ 81 w 85"/>
                <a:gd name="T55" fmla="*/ 17 h 111"/>
                <a:gd name="T56" fmla="*/ 83 w 85"/>
                <a:gd name="T57" fmla="*/ 25 h 111"/>
                <a:gd name="T58" fmla="*/ 85 w 85"/>
                <a:gd name="T59" fmla="*/ 33 h 111"/>
                <a:gd name="T60" fmla="*/ 85 w 85"/>
                <a:gd name="T61" fmla="*/ 43 h 111"/>
                <a:gd name="T62" fmla="*/ 85 w 85"/>
                <a:gd name="T63" fmla="*/ 111 h 111"/>
                <a:gd name="T64" fmla="*/ 66 w 85"/>
                <a:gd name="T6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11">
                  <a:moveTo>
                    <a:pt x="66" y="111"/>
                  </a:moveTo>
                  <a:lnTo>
                    <a:pt x="66" y="48"/>
                  </a:lnTo>
                  <a:lnTo>
                    <a:pt x="66" y="39"/>
                  </a:lnTo>
                  <a:lnTo>
                    <a:pt x="65" y="33"/>
                  </a:lnTo>
                  <a:lnTo>
                    <a:pt x="63" y="27"/>
                  </a:lnTo>
                  <a:lnTo>
                    <a:pt x="60" y="23"/>
                  </a:lnTo>
                  <a:lnTo>
                    <a:pt x="58" y="20"/>
                  </a:lnTo>
                  <a:lnTo>
                    <a:pt x="55" y="17"/>
                  </a:lnTo>
                  <a:lnTo>
                    <a:pt x="49" y="17"/>
                  </a:lnTo>
                  <a:lnTo>
                    <a:pt x="43" y="16"/>
                  </a:lnTo>
                  <a:lnTo>
                    <a:pt x="37" y="17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19" y="30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6"/>
                  </a:lnTo>
                  <a:lnTo>
                    <a:pt x="24" y="9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9" y="1"/>
                  </a:lnTo>
                  <a:lnTo>
                    <a:pt x="66" y="3"/>
                  </a:lnTo>
                  <a:lnTo>
                    <a:pt x="72" y="6"/>
                  </a:lnTo>
                  <a:lnTo>
                    <a:pt x="76" y="12"/>
                  </a:lnTo>
                  <a:lnTo>
                    <a:pt x="81" y="17"/>
                  </a:lnTo>
                  <a:lnTo>
                    <a:pt x="83" y="25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11"/>
                  </a:lnTo>
                  <a:lnTo>
                    <a:pt x="66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5" name="Freeform 106"/>
            <p:cNvSpPr>
              <a:spLocks noEditPoints="1"/>
            </p:cNvSpPr>
            <p:nvPr userDrawn="1"/>
          </p:nvSpPr>
          <p:spPr bwMode="auto">
            <a:xfrm>
              <a:off x="3694113" y="803275"/>
              <a:ext cx="49213" cy="80962"/>
            </a:xfrm>
            <a:custGeom>
              <a:avLst/>
              <a:gdLst>
                <a:gd name="T0" fmla="*/ 75 w 93"/>
                <a:gd name="T1" fmla="*/ 153 h 154"/>
                <a:gd name="T2" fmla="*/ 75 w 93"/>
                <a:gd name="T3" fmla="*/ 144 h 154"/>
                <a:gd name="T4" fmla="*/ 69 w 93"/>
                <a:gd name="T5" fmla="*/ 149 h 154"/>
                <a:gd name="T6" fmla="*/ 62 w 93"/>
                <a:gd name="T7" fmla="*/ 151 h 154"/>
                <a:gd name="T8" fmla="*/ 54 w 93"/>
                <a:gd name="T9" fmla="*/ 154 h 154"/>
                <a:gd name="T10" fmla="*/ 46 w 93"/>
                <a:gd name="T11" fmla="*/ 154 h 154"/>
                <a:gd name="T12" fmla="*/ 36 w 93"/>
                <a:gd name="T13" fmla="*/ 154 h 154"/>
                <a:gd name="T14" fmla="*/ 27 w 93"/>
                <a:gd name="T15" fmla="*/ 151 h 154"/>
                <a:gd name="T16" fmla="*/ 18 w 93"/>
                <a:gd name="T17" fmla="*/ 146 h 154"/>
                <a:gd name="T18" fmla="*/ 13 w 93"/>
                <a:gd name="T19" fmla="*/ 140 h 154"/>
                <a:gd name="T20" fmla="*/ 7 w 93"/>
                <a:gd name="T21" fmla="*/ 133 h 154"/>
                <a:gd name="T22" fmla="*/ 3 w 93"/>
                <a:gd name="T23" fmla="*/ 123 h 154"/>
                <a:gd name="T24" fmla="*/ 0 w 93"/>
                <a:gd name="T25" fmla="*/ 113 h 154"/>
                <a:gd name="T26" fmla="*/ 0 w 93"/>
                <a:gd name="T27" fmla="*/ 101 h 154"/>
                <a:gd name="T28" fmla="*/ 1 w 93"/>
                <a:gd name="T29" fmla="*/ 90 h 154"/>
                <a:gd name="T30" fmla="*/ 3 w 93"/>
                <a:gd name="T31" fmla="*/ 78 h 154"/>
                <a:gd name="T32" fmla="*/ 8 w 93"/>
                <a:gd name="T33" fmla="*/ 68 h 154"/>
                <a:gd name="T34" fmla="*/ 14 w 93"/>
                <a:gd name="T35" fmla="*/ 59 h 154"/>
                <a:gd name="T36" fmla="*/ 21 w 93"/>
                <a:gd name="T37" fmla="*/ 52 h 154"/>
                <a:gd name="T38" fmla="*/ 30 w 93"/>
                <a:gd name="T39" fmla="*/ 46 h 154"/>
                <a:gd name="T40" fmla="*/ 39 w 93"/>
                <a:gd name="T41" fmla="*/ 43 h 154"/>
                <a:gd name="T42" fmla="*/ 49 w 93"/>
                <a:gd name="T43" fmla="*/ 42 h 154"/>
                <a:gd name="T44" fmla="*/ 57 w 93"/>
                <a:gd name="T45" fmla="*/ 42 h 154"/>
                <a:gd name="T46" fmla="*/ 63 w 93"/>
                <a:gd name="T47" fmla="*/ 43 h 154"/>
                <a:gd name="T48" fmla="*/ 70 w 93"/>
                <a:gd name="T49" fmla="*/ 46 h 154"/>
                <a:gd name="T50" fmla="*/ 75 w 93"/>
                <a:gd name="T51" fmla="*/ 51 h 154"/>
                <a:gd name="T52" fmla="*/ 75 w 93"/>
                <a:gd name="T53" fmla="*/ 0 h 154"/>
                <a:gd name="T54" fmla="*/ 93 w 93"/>
                <a:gd name="T55" fmla="*/ 0 h 154"/>
                <a:gd name="T56" fmla="*/ 93 w 93"/>
                <a:gd name="T57" fmla="*/ 153 h 154"/>
                <a:gd name="T58" fmla="*/ 75 w 93"/>
                <a:gd name="T59" fmla="*/ 153 h 154"/>
                <a:gd name="T60" fmla="*/ 75 w 93"/>
                <a:gd name="T61" fmla="*/ 69 h 154"/>
                <a:gd name="T62" fmla="*/ 70 w 93"/>
                <a:gd name="T63" fmla="*/ 65 h 154"/>
                <a:gd name="T64" fmla="*/ 66 w 93"/>
                <a:gd name="T65" fmla="*/ 61 h 154"/>
                <a:gd name="T66" fmla="*/ 60 w 93"/>
                <a:gd name="T67" fmla="*/ 59 h 154"/>
                <a:gd name="T68" fmla="*/ 54 w 93"/>
                <a:gd name="T69" fmla="*/ 58 h 154"/>
                <a:gd name="T70" fmla="*/ 47 w 93"/>
                <a:gd name="T71" fmla="*/ 59 h 154"/>
                <a:gd name="T72" fmla="*/ 40 w 93"/>
                <a:gd name="T73" fmla="*/ 61 h 154"/>
                <a:gd name="T74" fmla="*/ 34 w 93"/>
                <a:gd name="T75" fmla="*/ 65 h 154"/>
                <a:gd name="T76" fmla="*/ 30 w 93"/>
                <a:gd name="T77" fmla="*/ 69 h 154"/>
                <a:gd name="T78" fmla="*/ 26 w 93"/>
                <a:gd name="T79" fmla="*/ 77 h 154"/>
                <a:gd name="T80" fmla="*/ 23 w 93"/>
                <a:gd name="T81" fmla="*/ 82 h 154"/>
                <a:gd name="T82" fmla="*/ 20 w 93"/>
                <a:gd name="T83" fmla="*/ 91 h 154"/>
                <a:gd name="T84" fmla="*/ 20 w 93"/>
                <a:gd name="T85" fmla="*/ 100 h 154"/>
                <a:gd name="T86" fmla="*/ 20 w 93"/>
                <a:gd name="T87" fmla="*/ 108 h 154"/>
                <a:gd name="T88" fmla="*/ 23 w 93"/>
                <a:gd name="T89" fmla="*/ 117 h 154"/>
                <a:gd name="T90" fmla="*/ 24 w 93"/>
                <a:gd name="T91" fmla="*/ 123 h 154"/>
                <a:gd name="T92" fmla="*/ 28 w 93"/>
                <a:gd name="T93" fmla="*/ 128 h 154"/>
                <a:gd name="T94" fmla="*/ 34 w 93"/>
                <a:gd name="T95" fmla="*/ 133 h 154"/>
                <a:gd name="T96" fmla="*/ 40 w 93"/>
                <a:gd name="T97" fmla="*/ 136 h 154"/>
                <a:gd name="T98" fmla="*/ 47 w 93"/>
                <a:gd name="T99" fmla="*/ 139 h 154"/>
                <a:gd name="T100" fmla="*/ 56 w 93"/>
                <a:gd name="T101" fmla="*/ 139 h 154"/>
                <a:gd name="T102" fmla="*/ 60 w 93"/>
                <a:gd name="T103" fmla="*/ 137 h 154"/>
                <a:gd name="T104" fmla="*/ 66 w 93"/>
                <a:gd name="T105" fmla="*/ 136 h 154"/>
                <a:gd name="T106" fmla="*/ 72 w 93"/>
                <a:gd name="T107" fmla="*/ 133 h 154"/>
                <a:gd name="T108" fmla="*/ 75 w 93"/>
                <a:gd name="T109" fmla="*/ 130 h 154"/>
                <a:gd name="T110" fmla="*/ 75 w 93"/>
                <a:gd name="T111" fmla="*/ 6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154">
                  <a:moveTo>
                    <a:pt x="75" y="153"/>
                  </a:moveTo>
                  <a:lnTo>
                    <a:pt x="75" y="144"/>
                  </a:lnTo>
                  <a:lnTo>
                    <a:pt x="69" y="149"/>
                  </a:lnTo>
                  <a:lnTo>
                    <a:pt x="62" y="151"/>
                  </a:lnTo>
                  <a:lnTo>
                    <a:pt x="54" y="154"/>
                  </a:lnTo>
                  <a:lnTo>
                    <a:pt x="46" y="154"/>
                  </a:lnTo>
                  <a:lnTo>
                    <a:pt x="36" y="154"/>
                  </a:lnTo>
                  <a:lnTo>
                    <a:pt x="27" y="151"/>
                  </a:lnTo>
                  <a:lnTo>
                    <a:pt x="18" y="146"/>
                  </a:lnTo>
                  <a:lnTo>
                    <a:pt x="13" y="140"/>
                  </a:lnTo>
                  <a:lnTo>
                    <a:pt x="7" y="133"/>
                  </a:lnTo>
                  <a:lnTo>
                    <a:pt x="3" y="123"/>
                  </a:lnTo>
                  <a:lnTo>
                    <a:pt x="0" y="113"/>
                  </a:lnTo>
                  <a:lnTo>
                    <a:pt x="0" y="101"/>
                  </a:lnTo>
                  <a:lnTo>
                    <a:pt x="1" y="90"/>
                  </a:lnTo>
                  <a:lnTo>
                    <a:pt x="3" y="78"/>
                  </a:lnTo>
                  <a:lnTo>
                    <a:pt x="8" y="68"/>
                  </a:lnTo>
                  <a:lnTo>
                    <a:pt x="14" y="59"/>
                  </a:lnTo>
                  <a:lnTo>
                    <a:pt x="21" y="52"/>
                  </a:lnTo>
                  <a:lnTo>
                    <a:pt x="30" y="46"/>
                  </a:lnTo>
                  <a:lnTo>
                    <a:pt x="39" y="43"/>
                  </a:lnTo>
                  <a:lnTo>
                    <a:pt x="49" y="42"/>
                  </a:lnTo>
                  <a:lnTo>
                    <a:pt x="57" y="42"/>
                  </a:lnTo>
                  <a:lnTo>
                    <a:pt x="63" y="43"/>
                  </a:lnTo>
                  <a:lnTo>
                    <a:pt x="70" y="46"/>
                  </a:lnTo>
                  <a:lnTo>
                    <a:pt x="75" y="51"/>
                  </a:lnTo>
                  <a:lnTo>
                    <a:pt x="75" y="0"/>
                  </a:lnTo>
                  <a:lnTo>
                    <a:pt x="93" y="0"/>
                  </a:lnTo>
                  <a:lnTo>
                    <a:pt x="93" y="153"/>
                  </a:lnTo>
                  <a:lnTo>
                    <a:pt x="75" y="153"/>
                  </a:lnTo>
                  <a:close/>
                  <a:moveTo>
                    <a:pt x="75" y="69"/>
                  </a:moveTo>
                  <a:lnTo>
                    <a:pt x="70" y="65"/>
                  </a:lnTo>
                  <a:lnTo>
                    <a:pt x="66" y="61"/>
                  </a:lnTo>
                  <a:lnTo>
                    <a:pt x="60" y="59"/>
                  </a:lnTo>
                  <a:lnTo>
                    <a:pt x="54" y="58"/>
                  </a:lnTo>
                  <a:lnTo>
                    <a:pt x="47" y="59"/>
                  </a:lnTo>
                  <a:lnTo>
                    <a:pt x="40" y="61"/>
                  </a:lnTo>
                  <a:lnTo>
                    <a:pt x="34" y="65"/>
                  </a:lnTo>
                  <a:lnTo>
                    <a:pt x="30" y="69"/>
                  </a:lnTo>
                  <a:lnTo>
                    <a:pt x="26" y="77"/>
                  </a:lnTo>
                  <a:lnTo>
                    <a:pt x="23" y="82"/>
                  </a:lnTo>
                  <a:lnTo>
                    <a:pt x="20" y="91"/>
                  </a:lnTo>
                  <a:lnTo>
                    <a:pt x="20" y="100"/>
                  </a:lnTo>
                  <a:lnTo>
                    <a:pt x="20" y="108"/>
                  </a:lnTo>
                  <a:lnTo>
                    <a:pt x="23" y="117"/>
                  </a:lnTo>
                  <a:lnTo>
                    <a:pt x="24" y="123"/>
                  </a:lnTo>
                  <a:lnTo>
                    <a:pt x="28" y="128"/>
                  </a:lnTo>
                  <a:lnTo>
                    <a:pt x="34" y="133"/>
                  </a:lnTo>
                  <a:lnTo>
                    <a:pt x="40" y="136"/>
                  </a:lnTo>
                  <a:lnTo>
                    <a:pt x="47" y="139"/>
                  </a:lnTo>
                  <a:lnTo>
                    <a:pt x="56" y="139"/>
                  </a:lnTo>
                  <a:lnTo>
                    <a:pt x="60" y="137"/>
                  </a:lnTo>
                  <a:lnTo>
                    <a:pt x="66" y="136"/>
                  </a:lnTo>
                  <a:lnTo>
                    <a:pt x="72" y="133"/>
                  </a:lnTo>
                  <a:lnTo>
                    <a:pt x="75" y="130"/>
                  </a:lnTo>
                  <a:lnTo>
                    <a:pt x="75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6" name="Freeform 107"/>
            <p:cNvSpPr>
              <a:spLocks/>
            </p:cNvSpPr>
            <p:nvPr userDrawn="1"/>
          </p:nvSpPr>
          <p:spPr bwMode="auto">
            <a:xfrm>
              <a:off x="3749675" y="825500"/>
              <a:ext cx="53975" cy="80962"/>
            </a:xfrm>
            <a:custGeom>
              <a:avLst/>
              <a:gdLst>
                <a:gd name="T0" fmla="*/ 55 w 101"/>
                <a:gd name="T1" fmla="*/ 129 h 152"/>
                <a:gd name="T2" fmla="*/ 52 w 101"/>
                <a:gd name="T3" fmla="*/ 133 h 152"/>
                <a:gd name="T4" fmla="*/ 49 w 101"/>
                <a:gd name="T5" fmla="*/ 137 h 152"/>
                <a:gd name="T6" fmla="*/ 45 w 101"/>
                <a:gd name="T7" fmla="*/ 142 h 152"/>
                <a:gd name="T8" fmla="*/ 39 w 101"/>
                <a:gd name="T9" fmla="*/ 146 h 152"/>
                <a:gd name="T10" fmla="*/ 33 w 101"/>
                <a:gd name="T11" fmla="*/ 149 h 152"/>
                <a:gd name="T12" fmla="*/ 26 w 101"/>
                <a:gd name="T13" fmla="*/ 150 h 152"/>
                <a:gd name="T14" fmla="*/ 19 w 101"/>
                <a:gd name="T15" fmla="*/ 152 h 152"/>
                <a:gd name="T16" fmla="*/ 11 w 101"/>
                <a:gd name="T17" fmla="*/ 152 h 152"/>
                <a:gd name="T18" fmla="*/ 11 w 101"/>
                <a:gd name="T19" fmla="*/ 134 h 152"/>
                <a:gd name="T20" fmla="*/ 17 w 101"/>
                <a:gd name="T21" fmla="*/ 134 h 152"/>
                <a:gd name="T22" fmla="*/ 23 w 101"/>
                <a:gd name="T23" fmla="*/ 133 h 152"/>
                <a:gd name="T24" fmla="*/ 29 w 101"/>
                <a:gd name="T25" fmla="*/ 132 h 152"/>
                <a:gd name="T26" fmla="*/ 33 w 101"/>
                <a:gd name="T27" fmla="*/ 129 h 152"/>
                <a:gd name="T28" fmla="*/ 36 w 101"/>
                <a:gd name="T29" fmla="*/ 126 h 152"/>
                <a:gd name="T30" fmla="*/ 39 w 101"/>
                <a:gd name="T31" fmla="*/ 123 h 152"/>
                <a:gd name="T32" fmla="*/ 40 w 101"/>
                <a:gd name="T33" fmla="*/ 120 h 152"/>
                <a:gd name="T34" fmla="*/ 42 w 101"/>
                <a:gd name="T35" fmla="*/ 116 h 152"/>
                <a:gd name="T36" fmla="*/ 40 w 101"/>
                <a:gd name="T37" fmla="*/ 107 h 152"/>
                <a:gd name="T38" fmla="*/ 37 w 101"/>
                <a:gd name="T39" fmla="*/ 98 h 152"/>
                <a:gd name="T40" fmla="*/ 34 w 101"/>
                <a:gd name="T41" fmla="*/ 88 h 152"/>
                <a:gd name="T42" fmla="*/ 30 w 101"/>
                <a:gd name="T43" fmla="*/ 77 h 152"/>
                <a:gd name="T44" fmla="*/ 0 w 101"/>
                <a:gd name="T45" fmla="*/ 0 h 152"/>
                <a:gd name="T46" fmla="*/ 20 w 101"/>
                <a:gd name="T47" fmla="*/ 0 h 152"/>
                <a:gd name="T48" fmla="*/ 52 w 101"/>
                <a:gd name="T49" fmla="*/ 85 h 152"/>
                <a:gd name="T50" fmla="*/ 81 w 101"/>
                <a:gd name="T51" fmla="*/ 0 h 152"/>
                <a:gd name="T52" fmla="*/ 101 w 101"/>
                <a:gd name="T53" fmla="*/ 0 h 152"/>
                <a:gd name="T54" fmla="*/ 55 w 101"/>
                <a:gd name="T55" fmla="*/ 12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1" h="152">
                  <a:moveTo>
                    <a:pt x="55" y="129"/>
                  </a:moveTo>
                  <a:lnTo>
                    <a:pt x="52" y="133"/>
                  </a:lnTo>
                  <a:lnTo>
                    <a:pt x="49" y="137"/>
                  </a:lnTo>
                  <a:lnTo>
                    <a:pt x="45" y="142"/>
                  </a:lnTo>
                  <a:lnTo>
                    <a:pt x="39" y="146"/>
                  </a:lnTo>
                  <a:lnTo>
                    <a:pt x="33" y="149"/>
                  </a:lnTo>
                  <a:lnTo>
                    <a:pt x="26" y="150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11" y="134"/>
                  </a:lnTo>
                  <a:lnTo>
                    <a:pt x="17" y="134"/>
                  </a:lnTo>
                  <a:lnTo>
                    <a:pt x="23" y="133"/>
                  </a:lnTo>
                  <a:lnTo>
                    <a:pt x="29" y="132"/>
                  </a:lnTo>
                  <a:lnTo>
                    <a:pt x="33" y="129"/>
                  </a:lnTo>
                  <a:lnTo>
                    <a:pt x="36" y="126"/>
                  </a:lnTo>
                  <a:lnTo>
                    <a:pt x="39" y="123"/>
                  </a:lnTo>
                  <a:lnTo>
                    <a:pt x="40" y="120"/>
                  </a:lnTo>
                  <a:lnTo>
                    <a:pt x="42" y="116"/>
                  </a:lnTo>
                  <a:lnTo>
                    <a:pt x="40" y="107"/>
                  </a:lnTo>
                  <a:lnTo>
                    <a:pt x="37" y="98"/>
                  </a:lnTo>
                  <a:lnTo>
                    <a:pt x="34" y="88"/>
                  </a:lnTo>
                  <a:lnTo>
                    <a:pt x="30" y="77"/>
                  </a:lnTo>
                  <a:lnTo>
                    <a:pt x="0" y="0"/>
                  </a:lnTo>
                  <a:lnTo>
                    <a:pt x="20" y="0"/>
                  </a:lnTo>
                  <a:lnTo>
                    <a:pt x="52" y="85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55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7" name="Freeform 108"/>
            <p:cNvSpPr>
              <a:spLocks noEditPoints="1"/>
            </p:cNvSpPr>
            <p:nvPr userDrawn="1"/>
          </p:nvSpPr>
          <p:spPr bwMode="auto">
            <a:xfrm>
              <a:off x="1930400" y="936625"/>
              <a:ext cx="65088" cy="80962"/>
            </a:xfrm>
            <a:custGeom>
              <a:avLst/>
              <a:gdLst>
                <a:gd name="T0" fmla="*/ 0 w 123"/>
                <a:gd name="T1" fmla="*/ 60 h 154"/>
                <a:gd name="T2" fmla="*/ 9 w 123"/>
                <a:gd name="T3" fmla="*/ 34 h 154"/>
                <a:gd name="T4" fmla="*/ 21 w 123"/>
                <a:gd name="T5" fmla="*/ 17 h 154"/>
                <a:gd name="T6" fmla="*/ 29 w 123"/>
                <a:gd name="T7" fmla="*/ 8 h 154"/>
                <a:gd name="T8" fmla="*/ 41 w 123"/>
                <a:gd name="T9" fmla="*/ 4 h 154"/>
                <a:gd name="T10" fmla="*/ 52 w 123"/>
                <a:gd name="T11" fmla="*/ 1 h 154"/>
                <a:gd name="T12" fmla="*/ 74 w 123"/>
                <a:gd name="T13" fmla="*/ 1 h 154"/>
                <a:gd name="T14" fmla="*/ 93 w 123"/>
                <a:gd name="T15" fmla="*/ 8 h 154"/>
                <a:gd name="T16" fmla="*/ 103 w 123"/>
                <a:gd name="T17" fmla="*/ 16 h 154"/>
                <a:gd name="T18" fmla="*/ 114 w 123"/>
                <a:gd name="T19" fmla="*/ 32 h 154"/>
                <a:gd name="T20" fmla="*/ 123 w 123"/>
                <a:gd name="T21" fmla="*/ 59 h 154"/>
                <a:gd name="T22" fmla="*/ 123 w 123"/>
                <a:gd name="T23" fmla="*/ 93 h 154"/>
                <a:gd name="T24" fmla="*/ 114 w 123"/>
                <a:gd name="T25" fmla="*/ 122 h 154"/>
                <a:gd name="T26" fmla="*/ 103 w 123"/>
                <a:gd name="T27" fmla="*/ 138 h 154"/>
                <a:gd name="T28" fmla="*/ 93 w 123"/>
                <a:gd name="T29" fmla="*/ 147 h 154"/>
                <a:gd name="T30" fmla="*/ 74 w 123"/>
                <a:gd name="T31" fmla="*/ 152 h 154"/>
                <a:gd name="T32" fmla="*/ 52 w 123"/>
                <a:gd name="T33" fmla="*/ 154 h 154"/>
                <a:gd name="T34" fmla="*/ 41 w 123"/>
                <a:gd name="T35" fmla="*/ 151 h 154"/>
                <a:gd name="T36" fmla="*/ 29 w 123"/>
                <a:gd name="T37" fmla="*/ 145 h 154"/>
                <a:gd name="T38" fmla="*/ 21 w 123"/>
                <a:gd name="T39" fmla="*/ 137 h 154"/>
                <a:gd name="T40" fmla="*/ 9 w 123"/>
                <a:gd name="T41" fmla="*/ 121 h 154"/>
                <a:gd name="T42" fmla="*/ 0 w 123"/>
                <a:gd name="T43" fmla="*/ 92 h 154"/>
                <a:gd name="T44" fmla="*/ 21 w 123"/>
                <a:gd name="T45" fmla="*/ 76 h 154"/>
                <a:gd name="T46" fmla="*/ 24 w 123"/>
                <a:gd name="T47" fmla="*/ 99 h 154"/>
                <a:gd name="T48" fmla="*/ 31 w 123"/>
                <a:gd name="T49" fmla="*/ 119 h 154"/>
                <a:gd name="T50" fmla="*/ 44 w 123"/>
                <a:gd name="T51" fmla="*/ 131 h 154"/>
                <a:gd name="T52" fmla="*/ 60 w 123"/>
                <a:gd name="T53" fmla="*/ 135 h 154"/>
                <a:gd name="T54" fmla="*/ 78 w 123"/>
                <a:gd name="T55" fmla="*/ 132 h 154"/>
                <a:gd name="T56" fmla="*/ 91 w 123"/>
                <a:gd name="T57" fmla="*/ 121 h 154"/>
                <a:gd name="T58" fmla="*/ 100 w 123"/>
                <a:gd name="T59" fmla="*/ 101 h 154"/>
                <a:gd name="T60" fmla="*/ 103 w 123"/>
                <a:gd name="T61" fmla="*/ 76 h 154"/>
                <a:gd name="T62" fmla="*/ 100 w 123"/>
                <a:gd name="T63" fmla="*/ 52 h 154"/>
                <a:gd name="T64" fmla="*/ 91 w 123"/>
                <a:gd name="T65" fmla="*/ 33 h 154"/>
                <a:gd name="T66" fmla="*/ 78 w 123"/>
                <a:gd name="T67" fmla="*/ 23 h 154"/>
                <a:gd name="T68" fmla="*/ 60 w 123"/>
                <a:gd name="T69" fmla="*/ 19 h 154"/>
                <a:gd name="T70" fmla="*/ 44 w 123"/>
                <a:gd name="T71" fmla="*/ 23 h 154"/>
                <a:gd name="T72" fmla="*/ 31 w 123"/>
                <a:gd name="T73" fmla="*/ 34 h 154"/>
                <a:gd name="T74" fmla="*/ 24 w 123"/>
                <a:gd name="T75" fmla="*/ 52 h 154"/>
                <a:gd name="T76" fmla="*/ 21 w 123"/>
                <a:gd name="T77" fmla="*/ 7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3" h="154">
                  <a:moveTo>
                    <a:pt x="0" y="76"/>
                  </a:moveTo>
                  <a:lnTo>
                    <a:pt x="0" y="60"/>
                  </a:lnTo>
                  <a:lnTo>
                    <a:pt x="3" y="46"/>
                  </a:lnTo>
                  <a:lnTo>
                    <a:pt x="9" y="34"/>
                  </a:lnTo>
                  <a:lnTo>
                    <a:pt x="16" y="23"/>
                  </a:lnTo>
                  <a:lnTo>
                    <a:pt x="21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5" y="6"/>
                  </a:lnTo>
                  <a:lnTo>
                    <a:pt x="41" y="4"/>
                  </a:lnTo>
                  <a:lnTo>
                    <a:pt x="47" y="1"/>
                  </a:lnTo>
                  <a:lnTo>
                    <a:pt x="52" y="1"/>
                  </a:lnTo>
                  <a:lnTo>
                    <a:pt x="60" y="0"/>
                  </a:lnTo>
                  <a:lnTo>
                    <a:pt x="74" y="1"/>
                  </a:lnTo>
                  <a:lnTo>
                    <a:pt x="87" y="6"/>
                  </a:lnTo>
                  <a:lnTo>
                    <a:pt x="93" y="8"/>
                  </a:lnTo>
                  <a:lnTo>
                    <a:pt x="99" y="11"/>
                  </a:lnTo>
                  <a:lnTo>
                    <a:pt x="103" y="16"/>
                  </a:lnTo>
                  <a:lnTo>
                    <a:pt x="107" y="20"/>
                  </a:lnTo>
                  <a:lnTo>
                    <a:pt x="114" y="32"/>
                  </a:lnTo>
                  <a:lnTo>
                    <a:pt x="120" y="44"/>
                  </a:lnTo>
                  <a:lnTo>
                    <a:pt x="123" y="59"/>
                  </a:lnTo>
                  <a:lnTo>
                    <a:pt x="123" y="76"/>
                  </a:lnTo>
                  <a:lnTo>
                    <a:pt x="123" y="93"/>
                  </a:lnTo>
                  <a:lnTo>
                    <a:pt x="120" y="109"/>
                  </a:lnTo>
                  <a:lnTo>
                    <a:pt x="114" y="122"/>
                  </a:lnTo>
                  <a:lnTo>
                    <a:pt x="107" y="134"/>
                  </a:lnTo>
                  <a:lnTo>
                    <a:pt x="103" y="138"/>
                  </a:lnTo>
                  <a:lnTo>
                    <a:pt x="99" y="142"/>
                  </a:lnTo>
                  <a:lnTo>
                    <a:pt x="93" y="147"/>
                  </a:lnTo>
                  <a:lnTo>
                    <a:pt x="87" y="150"/>
                  </a:lnTo>
                  <a:lnTo>
                    <a:pt x="74" y="152"/>
                  </a:lnTo>
                  <a:lnTo>
                    <a:pt x="60" y="154"/>
                  </a:lnTo>
                  <a:lnTo>
                    <a:pt x="52" y="154"/>
                  </a:lnTo>
                  <a:lnTo>
                    <a:pt x="47" y="152"/>
                  </a:lnTo>
                  <a:lnTo>
                    <a:pt x="41" y="151"/>
                  </a:lnTo>
                  <a:lnTo>
                    <a:pt x="35" y="148"/>
                  </a:lnTo>
                  <a:lnTo>
                    <a:pt x="29" y="145"/>
                  </a:lnTo>
                  <a:lnTo>
                    <a:pt x="25" y="142"/>
                  </a:lnTo>
                  <a:lnTo>
                    <a:pt x="21" y="137"/>
                  </a:lnTo>
                  <a:lnTo>
                    <a:pt x="16" y="132"/>
                  </a:lnTo>
                  <a:lnTo>
                    <a:pt x="9" y="121"/>
                  </a:lnTo>
                  <a:lnTo>
                    <a:pt x="3" y="108"/>
                  </a:lnTo>
                  <a:lnTo>
                    <a:pt x="0" y="92"/>
                  </a:lnTo>
                  <a:lnTo>
                    <a:pt x="0" y="76"/>
                  </a:lnTo>
                  <a:close/>
                  <a:moveTo>
                    <a:pt x="21" y="76"/>
                  </a:moveTo>
                  <a:lnTo>
                    <a:pt x="22" y="88"/>
                  </a:lnTo>
                  <a:lnTo>
                    <a:pt x="24" y="99"/>
                  </a:lnTo>
                  <a:lnTo>
                    <a:pt x="26" y="109"/>
                  </a:lnTo>
                  <a:lnTo>
                    <a:pt x="31" y="119"/>
                  </a:lnTo>
                  <a:lnTo>
                    <a:pt x="37" y="127"/>
                  </a:lnTo>
                  <a:lnTo>
                    <a:pt x="44" y="131"/>
                  </a:lnTo>
                  <a:lnTo>
                    <a:pt x="51" y="135"/>
                  </a:lnTo>
                  <a:lnTo>
                    <a:pt x="60" y="135"/>
                  </a:lnTo>
                  <a:lnTo>
                    <a:pt x="70" y="135"/>
                  </a:lnTo>
                  <a:lnTo>
                    <a:pt x="78" y="132"/>
                  </a:lnTo>
                  <a:lnTo>
                    <a:pt x="86" y="127"/>
                  </a:lnTo>
                  <a:lnTo>
                    <a:pt x="91" y="121"/>
                  </a:lnTo>
                  <a:lnTo>
                    <a:pt x="96" y="112"/>
                  </a:lnTo>
                  <a:lnTo>
                    <a:pt x="100" y="101"/>
                  </a:lnTo>
                  <a:lnTo>
                    <a:pt x="101" y="89"/>
                  </a:lnTo>
                  <a:lnTo>
                    <a:pt x="103" y="76"/>
                  </a:lnTo>
                  <a:lnTo>
                    <a:pt x="101" y="63"/>
                  </a:lnTo>
                  <a:lnTo>
                    <a:pt x="100" y="52"/>
                  </a:lnTo>
                  <a:lnTo>
                    <a:pt x="97" y="42"/>
                  </a:lnTo>
                  <a:lnTo>
                    <a:pt x="91" y="33"/>
                  </a:lnTo>
                  <a:lnTo>
                    <a:pt x="86" y="27"/>
                  </a:lnTo>
                  <a:lnTo>
                    <a:pt x="78" y="23"/>
                  </a:lnTo>
                  <a:lnTo>
                    <a:pt x="70" y="20"/>
                  </a:lnTo>
                  <a:lnTo>
                    <a:pt x="60" y="19"/>
                  </a:lnTo>
                  <a:lnTo>
                    <a:pt x="51" y="20"/>
                  </a:lnTo>
                  <a:lnTo>
                    <a:pt x="44" y="23"/>
                  </a:lnTo>
                  <a:lnTo>
                    <a:pt x="37" y="27"/>
                  </a:lnTo>
                  <a:lnTo>
                    <a:pt x="31" y="34"/>
                  </a:lnTo>
                  <a:lnTo>
                    <a:pt x="26" y="43"/>
                  </a:lnTo>
                  <a:lnTo>
                    <a:pt x="24" y="52"/>
                  </a:lnTo>
                  <a:lnTo>
                    <a:pt x="22" y="63"/>
                  </a:lnTo>
                  <a:lnTo>
                    <a:pt x="21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8" name="Freeform 109"/>
            <p:cNvSpPr>
              <a:spLocks noEditPoints="1"/>
            </p:cNvSpPr>
            <p:nvPr userDrawn="1"/>
          </p:nvSpPr>
          <p:spPr bwMode="auto">
            <a:xfrm>
              <a:off x="2006600" y="958850"/>
              <a:ext cx="49213" cy="79375"/>
            </a:xfrm>
            <a:custGeom>
              <a:avLst/>
              <a:gdLst>
                <a:gd name="T0" fmla="*/ 18 w 93"/>
                <a:gd name="T1" fmla="*/ 103 h 152"/>
                <a:gd name="T2" fmla="*/ 18 w 93"/>
                <a:gd name="T3" fmla="*/ 152 h 152"/>
                <a:gd name="T4" fmla="*/ 0 w 93"/>
                <a:gd name="T5" fmla="*/ 152 h 152"/>
                <a:gd name="T6" fmla="*/ 0 w 93"/>
                <a:gd name="T7" fmla="*/ 1 h 152"/>
                <a:gd name="T8" fmla="*/ 18 w 93"/>
                <a:gd name="T9" fmla="*/ 1 h 152"/>
                <a:gd name="T10" fmla="*/ 18 w 93"/>
                <a:gd name="T11" fmla="*/ 10 h 152"/>
                <a:gd name="T12" fmla="*/ 24 w 93"/>
                <a:gd name="T13" fmla="*/ 5 h 152"/>
                <a:gd name="T14" fmla="*/ 31 w 93"/>
                <a:gd name="T15" fmla="*/ 2 h 152"/>
                <a:gd name="T16" fmla="*/ 37 w 93"/>
                <a:gd name="T17" fmla="*/ 0 h 152"/>
                <a:gd name="T18" fmla="*/ 44 w 93"/>
                <a:gd name="T19" fmla="*/ 0 h 152"/>
                <a:gd name="T20" fmla="*/ 56 w 93"/>
                <a:gd name="T21" fmla="*/ 0 h 152"/>
                <a:gd name="T22" fmla="*/ 66 w 93"/>
                <a:gd name="T23" fmla="*/ 2 h 152"/>
                <a:gd name="T24" fmla="*/ 75 w 93"/>
                <a:gd name="T25" fmla="*/ 7 h 152"/>
                <a:gd name="T26" fmla="*/ 80 w 93"/>
                <a:gd name="T27" fmla="*/ 14 h 152"/>
                <a:gd name="T28" fmla="*/ 86 w 93"/>
                <a:gd name="T29" fmla="*/ 21 h 152"/>
                <a:gd name="T30" fmla="*/ 90 w 93"/>
                <a:gd name="T31" fmla="*/ 31 h 152"/>
                <a:gd name="T32" fmla="*/ 93 w 93"/>
                <a:gd name="T33" fmla="*/ 43 h 152"/>
                <a:gd name="T34" fmla="*/ 93 w 93"/>
                <a:gd name="T35" fmla="*/ 56 h 152"/>
                <a:gd name="T36" fmla="*/ 93 w 93"/>
                <a:gd name="T37" fmla="*/ 67 h 152"/>
                <a:gd name="T38" fmla="*/ 90 w 93"/>
                <a:gd name="T39" fmla="*/ 77 h 152"/>
                <a:gd name="T40" fmla="*/ 86 w 93"/>
                <a:gd name="T41" fmla="*/ 87 h 152"/>
                <a:gd name="T42" fmla="*/ 80 w 93"/>
                <a:gd name="T43" fmla="*/ 96 h 152"/>
                <a:gd name="T44" fmla="*/ 73 w 93"/>
                <a:gd name="T45" fmla="*/ 103 h 152"/>
                <a:gd name="T46" fmla="*/ 65 w 93"/>
                <a:gd name="T47" fmla="*/ 108 h 152"/>
                <a:gd name="T48" fmla="*/ 54 w 93"/>
                <a:gd name="T49" fmla="*/ 110 h 152"/>
                <a:gd name="T50" fmla="*/ 43 w 93"/>
                <a:gd name="T51" fmla="*/ 112 h 152"/>
                <a:gd name="T52" fmla="*/ 36 w 93"/>
                <a:gd name="T53" fmla="*/ 110 h 152"/>
                <a:gd name="T54" fmla="*/ 28 w 93"/>
                <a:gd name="T55" fmla="*/ 109 h 152"/>
                <a:gd name="T56" fmla="*/ 23 w 93"/>
                <a:gd name="T57" fmla="*/ 106 h 152"/>
                <a:gd name="T58" fmla="*/ 18 w 93"/>
                <a:gd name="T59" fmla="*/ 103 h 152"/>
                <a:gd name="T60" fmla="*/ 18 w 93"/>
                <a:gd name="T61" fmla="*/ 24 h 152"/>
                <a:gd name="T62" fmla="*/ 18 w 93"/>
                <a:gd name="T63" fmla="*/ 87 h 152"/>
                <a:gd name="T64" fmla="*/ 21 w 93"/>
                <a:gd name="T65" fmla="*/ 90 h 152"/>
                <a:gd name="T66" fmla="*/ 26 w 93"/>
                <a:gd name="T67" fmla="*/ 93 h 152"/>
                <a:gd name="T68" fmla="*/ 33 w 93"/>
                <a:gd name="T69" fmla="*/ 95 h 152"/>
                <a:gd name="T70" fmla="*/ 37 w 93"/>
                <a:gd name="T71" fmla="*/ 96 h 152"/>
                <a:gd name="T72" fmla="*/ 46 w 93"/>
                <a:gd name="T73" fmla="*/ 95 h 152"/>
                <a:gd name="T74" fmla="*/ 53 w 93"/>
                <a:gd name="T75" fmla="*/ 93 h 152"/>
                <a:gd name="T76" fmla="*/ 60 w 93"/>
                <a:gd name="T77" fmla="*/ 90 h 152"/>
                <a:gd name="T78" fmla="*/ 65 w 93"/>
                <a:gd name="T79" fmla="*/ 85 h 152"/>
                <a:gd name="T80" fmla="*/ 69 w 93"/>
                <a:gd name="T81" fmla="*/ 80 h 152"/>
                <a:gd name="T82" fmla="*/ 72 w 93"/>
                <a:gd name="T83" fmla="*/ 73 h 152"/>
                <a:gd name="T84" fmla="*/ 73 w 93"/>
                <a:gd name="T85" fmla="*/ 64 h 152"/>
                <a:gd name="T86" fmla="*/ 73 w 93"/>
                <a:gd name="T87" fmla="*/ 54 h 152"/>
                <a:gd name="T88" fmla="*/ 73 w 93"/>
                <a:gd name="T89" fmla="*/ 46 h 152"/>
                <a:gd name="T90" fmla="*/ 72 w 93"/>
                <a:gd name="T91" fmla="*/ 37 h 152"/>
                <a:gd name="T92" fmla="*/ 69 w 93"/>
                <a:gd name="T93" fmla="*/ 30 h 152"/>
                <a:gd name="T94" fmla="*/ 65 w 93"/>
                <a:gd name="T95" fmla="*/ 24 h 152"/>
                <a:gd name="T96" fmla="*/ 60 w 93"/>
                <a:gd name="T97" fmla="*/ 21 h 152"/>
                <a:gd name="T98" fmla="*/ 54 w 93"/>
                <a:gd name="T99" fmla="*/ 18 h 152"/>
                <a:gd name="T100" fmla="*/ 47 w 93"/>
                <a:gd name="T101" fmla="*/ 15 h 152"/>
                <a:gd name="T102" fmla="*/ 39 w 93"/>
                <a:gd name="T103" fmla="*/ 15 h 152"/>
                <a:gd name="T104" fmla="*/ 33 w 93"/>
                <a:gd name="T105" fmla="*/ 15 h 152"/>
                <a:gd name="T106" fmla="*/ 28 w 93"/>
                <a:gd name="T107" fmla="*/ 18 h 152"/>
                <a:gd name="T108" fmla="*/ 23 w 93"/>
                <a:gd name="T109" fmla="*/ 21 h 152"/>
                <a:gd name="T110" fmla="*/ 18 w 93"/>
                <a:gd name="T111" fmla="*/ 2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152">
                  <a:moveTo>
                    <a:pt x="18" y="103"/>
                  </a:moveTo>
                  <a:lnTo>
                    <a:pt x="18" y="152"/>
                  </a:lnTo>
                  <a:lnTo>
                    <a:pt x="0" y="152"/>
                  </a:lnTo>
                  <a:lnTo>
                    <a:pt x="0" y="1"/>
                  </a:lnTo>
                  <a:lnTo>
                    <a:pt x="18" y="1"/>
                  </a:lnTo>
                  <a:lnTo>
                    <a:pt x="18" y="10"/>
                  </a:lnTo>
                  <a:lnTo>
                    <a:pt x="24" y="5"/>
                  </a:lnTo>
                  <a:lnTo>
                    <a:pt x="31" y="2"/>
                  </a:lnTo>
                  <a:lnTo>
                    <a:pt x="37" y="0"/>
                  </a:lnTo>
                  <a:lnTo>
                    <a:pt x="44" y="0"/>
                  </a:lnTo>
                  <a:lnTo>
                    <a:pt x="56" y="0"/>
                  </a:lnTo>
                  <a:lnTo>
                    <a:pt x="66" y="2"/>
                  </a:lnTo>
                  <a:lnTo>
                    <a:pt x="75" y="7"/>
                  </a:lnTo>
                  <a:lnTo>
                    <a:pt x="80" y="14"/>
                  </a:lnTo>
                  <a:lnTo>
                    <a:pt x="86" y="21"/>
                  </a:lnTo>
                  <a:lnTo>
                    <a:pt x="90" y="31"/>
                  </a:lnTo>
                  <a:lnTo>
                    <a:pt x="93" y="43"/>
                  </a:lnTo>
                  <a:lnTo>
                    <a:pt x="93" y="56"/>
                  </a:lnTo>
                  <a:lnTo>
                    <a:pt x="93" y="67"/>
                  </a:lnTo>
                  <a:lnTo>
                    <a:pt x="90" y="77"/>
                  </a:lnTo>
                  <a:lnTo>
                    <a:pt x="86" y="87"/>
                  </a:lnTo>
                  <a:lnTo>
                    <a:pt x="80" y="96"/>
                  </a:lnTo>
                  <a:lnTo>
                    <a:pt x="73" y="103"/>
                  </a:lnTo>
                  <a:lnTo>
                    <a:pt x="65" y="108"/>
                  </a:lnTo>
                  <a:lnTo>
                    <a:pt x="54" y="110"/>
                  </a:lnTo>
                  <a:lnTo>
                    <a:pt x="43" y="112"/>
                  </a:lnTo>
                  <a:lnTo>
                    <a:pt x="36" y="110"/>
                  </a:lnTo>
                  <a:lnTo>
                    <a:pt x="28" y="109"/>
                  </a:lnTo>
                  <a:lnTo>
                    <a:pt x="23" y="106"/>
                  </a:lnTo>
                  <a:lnTo>
                    <a:pt x="18" y="103"/>
                  </a:lnTo>
                  <a:close/>
                  <a:moveTo>
                    <a:pt x="18" y="24"/>
                  </a:moveTo>
                  <a:lnTo>
                    <a:pt x="18" y="87"/>
                  </a:lnTo>
                  <a:lnTo>
                    <a:pt x="21" y="90"/>
                  </a:lnTo>
                  <a:lnTo>
                    <a:pt x="26" y="93"/>
                  </a:lnTo>
                  <a:lnTo>
                    <a:pt x="33" y="95"/>
                  </a:lnTo>
                  <a:lnTo>
                    <a:pt x="37" y="96"/>
                  </a:lnTo>
                  <a:lnTo>
                    <a:pt x="46" y="95"/>
                  </a:lnTo>
                  <a:lnTo>
                    <a:pt x="53" y="93"/>
                  </a:lnTo>
                  <a:lnTo>
                    <a:pt x="60" y="90"/>
                  </a:lnTo>
                  <a:lnTo>
                    <a:pt x="65" y="85"/>
                  </a:lnTo>
                  <a:lnTo>
                    <a:pt x="69" y="80"/>
                  </a:lnTo>
                  <a:lnTo>
                    <a:pt x="72" y="73"/>
                  </a:lnTo>
                  <a:lnTo>
                    <a:pt x="73" y="64"/>
                  </a:lnTo>
                  <a:lnTo>
                    <a:pt x="73" y="54"/>
                  </a:lnTo>
                  <a:lnTo>
                    <a:pt x="73" y="46"/>
                  </a:lnTo>
                  <a:lnTo>
                    <a:pt x="72" y="37"/>
                  </a:lnTo>
                  <a:lnTo>
                    <a:pt x="69" y="30"/>
                  </a:lnTo>
                  <a:lnTo>
                    <a:pt x="65" y="24"/>
                  </a:lnTo>
                  <a:lnTo>
                    <a:pt x="60" y="21"/>
                  </a:lnTo>
                  <a:lnTo>
                    <a:pt x="54" y="18"/>
                  </a:lnTo>
                  <a:lnTo>
                    <a:pt x="47" y="15"/>
                  </a:lnTo>
                  <a:lnTo>
                    <a:pt x="39" y="15"/>
                  </a:lnTo>
                  <a:lnTo>
                    <a:pt x="33" y="15"/>
                  </a:lnTo>
                  <a:lnTo>
                    <a:pt x="28" y="18"/>
                  </a:lnTo>
                  <a:lnTo>
                    <a:pt x="23" y="21"/>
                  </a:lnTo>
                  <a:lnTo>
                    <a:pt x="1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9" name="Freeform 110"/>
            <p:cNvSpPr>
              <a:spLocks noEditPoints="1"/>
            </p:cNvSpPr>
            <p:nvPr userDrawn="1"/>
          </p:nvSpPr>
          <p:spPr bwMode="auto">
            <a:xfrm>
              <a:off x="2062163" y="958850"/>
              <a:ext cx="53975" cy="58737"/>
            </a:xfrm>
            <a:custGeom>
              <a:avLst/>
              <a:gdLst>
                <a:gd name="T0" fmla="*/ 100 w 101"/>
                <a:gd name="T1" fmla="*/ 57 h 112"/>
                <a:gd name="T2" fmla="*/ 21 w 101"/>
                <a:gd name="T3" fmla="*/ 57 h 112"/>
                <a:gd name="T4" fmla="*/ 22 w 101"/>
                <a:gd name="T5" fmla="*/ 66 h 112"/>
                <a:gd name="T6" fmla="*/ 23 w 101"/>
                <a:gd name="T7" fmla="*/ 74 h 112"/>
                <a:gd name="T8" fmla="*/ 26 w 101"/>
                <a:gd name="T9" fmla="*/ 80 h 112"/>
                <a:gd name="T10" fmla="*/ 32 w 101"/>
                <a:gd name="T11" fmla="*/ 86 h 112"/>
                <a:gd name="T12" fmla="*/ 36 w 101"/>
                <a:gd name="T13" fmla="*/ 90 h 112"/>
                <a:gd name="T14" fmla="*/ 42 w 101"/>
                <a:gd name="T15" fmla="*/ 93 h 112"/>
                <a:gd name="T16" fmla="*/ 48 w 101"/>
                <a:gd name="T17" fmla="*/ 95 h 112"/>
                <a:gd name="T18" fmla="*/ 55 w 101"/>
                <a:gd name="T19" fmla="*/ 96 h 112"/>
                <a:gd name="T20" fmla="*/ 64 w 101"/>
                <a:gd name="T21" fmla="*/ 95 h 112"/>
                <a:gd name="T22" fmla="*/ 71 w 101"/>
                <a:gd name="T23" fmla="*/ 93 h 112"/>
                <a:gd name="T24" fmla="*/ 77 w 101"/>
                <a:gd name="T25" fmla="*/ 90 h 112"/>
                <a:gd name="T26" fmla="*/ 82 w 101"/>
                <a:gd name="T27" fmla="*/ 86 h 112"/>
                <a:gd name="T28" fmla="*/ 91 w 101"/>
                <a:gd name="T29" fmla="*/ 99 h 112"/>
                <a:gd name="T30" fmla="*/ 85 w 101"/>
                <a:gd name="T31" fmla="*/ 103 h 112"/>
                <a:gd name="T32" fmla="*/ 77 w 101"/>
                <a:gd name="T33" fmla="*/ 108 h 112"/>
                <a:gd name="T34" fmla="*/ 65 w 101"/>
                <a:gd name="T35" fmla="*/ 110 h 112"/>
                <a:gd name="T36" fmla="*/ 51 w 101"/>
                <a:gd name="T37" fmla="*/ 112 h 112"/>
                <a:gd name="T38" fmla="*/ 42 w 101"/>
                <a:gd name="T39" fmla="*/ 110 h 112"/>
                <a:gd name="T40" fmla="*/ 32 w 101"/>
                <a:gd name="T41" fmla="*/ 108 h 112"/>
                <a:gd name="T42" fmla="*/ 25 w 101"/>
                <a:gd name="T43" fmla="*/ 103 h 112"/>
                <a:gd name="T44" fmla="*/ 16 w 101"/>
                <a:gd name="T45" fmla="*/ 98 h 112"/>
                <a:gd name="T46" fmla="*/ 9 w 101"/>
                <a:gd name="T47" fmla="*/ 89 h 112"/>
                <a:gd name="T48" fmla="*/ 5 w 101"/>
                <a:gd name="T49" fmla="*/ 80 h 112"/>
                <a:gd name="T50" fmla="*/ 2 w 101"/>
                <a:gd name="T51" fmla="*/ 69 h 112"/>
                <a:gd name="T52" fmla="*/ 0 w 101"/>
                <a:gd name="T53" fmla="*/ 57 h 112"/>
                <a:gd name="T54" fmla="*/ 2 w 101"/>
                <a:gd name="T55" fmla="*/ 44 h 112"/>
                <a:gd name="T56" fmla="*/ 5 w 101"/>
                <a:gd name="T57" fmla="*/ 33 h 112"/>
                <a:gd name="T58" fmla="*/ 10 w 101"/>
                <a:gd name="T59" fmla="*/ 23 h 112"/>
                <a:gd name="T60" fmla="*/ 18 w 101"/>
                <a:gd name="T61" fmla="*/ 14 h 112"/>
                <a:gd name="T62" fmla="*/ 25 w 101"/>
                <a:gd name="T63" fmla="*/ 7 h 112"/>
                <a:gd name="T64" fmla="*/ 33 w 101"/>
                <a:gd name="T65" fmla="*/ 2 h 112"/>
                <a:gd name="T66" fmla="*/ 42 w 101"/>
                <a:gd name="T67" fmla="*/ 0 h 112"/>
                <a:gd name="T68" fmla="*/ 52 w 101"/>
                <a:gd name="T69" fmla="*/ 0 h 112"/>
                <a:gd name="T70" fmla="*/ 62 w 101"/>
                <a:gd name="T71" fmla="*/ 0 h 112"/>
                <a:gd name="T72" fmla="*/ 72 w 101"/>
                <a:gd name="T73" fmla="*/ 2 h 112"/>
                <a:gd name="T74" fmla="*/ 81 w 101"/>
                <a:gd name="T75" fmla="*/ 7 h 112"/>
                <a:gd name="T76" fmla="*/ 88 w 101"/>
                <a:gd name="T77" fmla="*/ 13 h 112"/>
                <a:gd name="T78" fmla="*/ 94 w 101"/>
                <a:gd name="T79" fmla="*/ 18 h 112"/>
                <a:gd name="T80" fmla="*/ 98 w 101"/>
                <a:gd name="T81" fmla="*/ 27 h 112"/>
                <a:gd name="T82" fmla="*/ 100 w 101"/>
                <a:gd name="T83" fmla="*/ 36 h 112"/>
                <a:gd name="T84" fmla="*/ 101 w 101"/>
                <a:gd name="T85" fmla="*/ 46 h 112"/>
                <a:gd name="T86" fmla="*/ 100 w 101"/>
                <a:gd name="T87" fmla="*/ 51 h 112"/>
                <a:gd name="T88" fmla="*/ 100 w 101"/>
                <a:gd name="T89" fmla="*/ 57 h 112"/>
                <a:gd name="T90" fmla="*/ 52 w 101"/>
                <a:gd name="T91" fmla="*/ 15 h 112"/>
                <a:gd name="T92" fmla="*/ 46 w 101"/>
                <a:gd name="T93" fmla="*/ 15 h 112"/>
                <a:gd name="T94" fmla="*/ 41 w 101"/>
                <a:gd name="T95" fmla="*/ 17 h 112"/>
                <a:gd name="T96" fmla="*/ 35 w 101"/>
                <a:gd name="T97" fmla="*/ 20 h 112"/>
                <a:gd name="T98" fmla="*/ 31 w 101"/>
                <a:gd name="T99" fmla="*/ 24 h 112"/>
                <a:gd name="T100" fmla="*/ 28 w 101"/>
                <a:gd name="T101" fmla="*/ 28 h 112"/>
                <a:gd name="T102" fmla="*/ 25 w 101"/>
                <a:gd name="T103" fmla="*/ 33 h 112"/>
                <a:gd name="T104" fmla="*/ 22 w 101"/>
                <a:gd name="T105" fmla="*/ 37 h 112"/>
                <a:gd name="T106" fmla="*/ 22 w 101"/>
                <a:gd name="T107" fmla="*/ 43 h 112"/>
                <a:gd name="T108" fmla="*/ 81 w 101"/>
                <a:gd name="T109" fmla="*/ 43 h 112"/>
                <a:gd name="T110" fmla="*/ 81 w 101"/>
                <a:gd name="T111" fmla="*/ 37 h 112"/>
                <a:gd name="T112" fmla="*/ 80 w 101"/>
                <a:gd name="T113" fmla="*/ 33 h 112"/>
                <a:gd name="T114" fmla="*/ 78 w 101"/>
                <a:gd name="T115" fmla="*/ 28 h 112"/>
                <a:gd name="T116" fmla="*/ 74 w 101"/>
                <a:gd name="T117" fmla="*/ 24 h 112"/>
                <a:gd name="T118" fmla="*/ 70 w 101"/>
                <a:gd name="T119" fmla="*/ 20 h 112"/>
                <a:gd name="T120" fmla="*/ 65 w 101"/>
                <a:gd name="T121" fmla="*/ 17 h 112"/>
                <a:gd name="T122" fmla="*/ 59 w 101"/>
                <a:gd name="T123" fmla="*/ 15 h 112"/>
                <a:gd name="T124" fmla="*/ 52 w 101"/>
                <a:gd name="T125" fmla="*/ 1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" h="112">
                  <a:moveTo>
                    <a:pt x="100" y="57"/>
                  </a:moveTo>
                  <a:lnTo>
                    <a:pt x="21" y="57"/>
                  </a:lnTo>
                  <a:lnTo>
                    <a:pt x="22" y="66"/>
                  </a:lnTo>
                  <a:lnTo>
                    <a:pt x="23" y="74"/>
                  </a:lnTo>
                  <a:lnTo>
                    <a:pt x="26" y="80"/>
                  </a:lnTo>
                  <a:lnTo>
                    <a:pt x="32" y="86"/>
                  </a:lnTo>
                  <a:lnTo>
                    <a:pt x="36" y="90"/>
                  </a:lnTo>
                  <a:lnTo>
                    <a:pt x="42" y="93"/>
                  </a:lnTo>
                  <a:lnTo>
                    <a:pt x="48" y="95"/>
                  </a:lnTo>
                  <a:lnTo>
                    <a:pt x="55" y="96"/>
                  </a:lnTo>
                  <a:lnTo>
                    <a:pt x="64" y="95"/>
                  </a:lnTo>
                  <a:lnTo>
                    <a:pt x="71" y="93"/>
                  </a:lnTo>
                  <a:lnTo>
                    <a:pt x="77" y="90"/>
                  </a:lnTo>
                  <a:lnTo>
                    <a:pt x="82" y="86"/>
                  </a:lnTo>
                  <a:lnTo>
                    <a:pt x="91" y="99"/>
                  </a:lnTo>
                  <a:lnTo>
                    <a:pt x="85" y="103"/>
                  </a:lnTo>
                  <a:lnTo>
                    <a:pt x="77" y="108"/>
                  </a:lnTo>
                  <a:lnTo>
                    <a:pt x="65" y="110"/>
                  </a:lnTo>
                  <a:lnTo>
                    <a:pt x="51" y="112"/>
                  </a:lnTo>
                  <a:lnTo>
                    <a:pt x="42" y="110"/>
                  </a:lnTo>
                  <a:lnTo>
                    <a:pt x="32" y="108"/>
                  </a:lnTo>
                  <a:lnTo>
                    <a:pt x="25" y="103"/>
                  </a:lnTo>
                  <a:lnTo>
                    <a:pt x="16" y="98"/>
                  </a:lnTo>
                  <a:lnTo>
                    <a:pt x="9" y="89"/>
                  </a:lnTo>
                  <a:lnTo>
                    <a:pt x="5" y="80"/>
                  </a:lnTo>
                  <a:lnTo>
                    <a:pt x="2" y="69"/>
                  </a:lnTo>
                  <a:lnTo>
                    <a:pt x="0" y="57"/>
                  </a:lnTo>
                  <a:lnTo>
                    <a:pt x="2" y="44"/>
                  </a:lnTo>
                  <a:lnTo>
                    <a:pt x="5" y="33"/>
                  </a:lnTo>
                  <a:lnTo>
                    <a:pt x="10" y="23"/>
                  </a:lnTo>
                  <a:lnTo>
                    <a:pt x="18" y="14"/>
                  </a:lnTo>
                  <a:lnTo>
                    <a:pt x="25" y="7"/>
                  </a:lnTo>
                  <a:lnTo>
                    <a:pt x="33" y="2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62" y="0"/>
                  </a:lnTo>
                  <a:lnTo>
                    <a:pt x="72" y="2"/>
                  </a:lnTo>
                  <a:lnTo>
                    <a:pt x="81" y="7"/>
                  </a:lnTo>
                  <a:lnTo>
                    <a:pt x="88" y="13"/>
                  </a:lnTo>
                  <a:lnTo>
                    <a:pt x="94" y="18"/>
                  </a:lnTo>
                  <a:lnTo>
                    <a:pt x="98" y="27"/>
                  </a:lnTo>
                  <a:lnTo>
                    <a:pt x="100" y="36"/>
                  </a:lnTo>
                  <a:lnTo>
                    <a:pt x="101" y="46"/>
                  </a:lnTo>
                  <a:lnTo>
                    <a:pt x="100" y="51"/>
                  </a:lnTo>
                  <a:lnTo>
                    <a:pt x="100" y="57"/>
                  </a:lnTo>
                  <a:close/>
                  <a:moveTo>
                    <a:pt x="52" y="15"/>
                  </a:moveTo>
                  <a:lnTo>
                    <a:pt x="46" y="15"/>
                  </a:lnTo>
                  <a:lnTo>
                    <a:pt x="41" y="17"/>
                  </a:lnTo>
                  <a:lnTo>
                    <a:pt x="35" y="20"/>
                  </a:lnTo>
                  <a:lnTo>
                    <a:pt x="31" y="24"/>
                  </a:lnTo>
                  <a:lnTo>
                    <a:pt x="28" y="28"/>
                  </a:lnTo>
                  <a:lnTo>
                    <a:pt x="25" y="33"/>
                  </a:lnTo>
                  <a:lnTo>
                    <a:pt x="22" y="37"/>
                  </a:lnTo>
                  <a:lnTo>
                    <a:pt x="22" y="43"/>
                  </a:lnTo>
                  <a:lnTo>
                    <a:pt x="81" y="43"/>
                  </a:lnTo>
                  <a:lnTo>
                    <a:pt x="81" y="37"/>
                  </a:lnTo>
                  <a:lnTo>
                    <a:pt x="80" y="33"/>
                  </a:lnTo>
                  <a:lnTo>
                    <a:pt x="78" y="28"/>
                  </a:lnTo>
                  <a:lnTo>
                    <a:pt x="74" y="24"/>
                  </a:lnTo>
                  <a:lnTo>
                    <a:pt x="70" y="20"/>
                  </a:lnTo>
                  <a:lnTo>
                    <a:pt x="65" y="17"/>
                  </a:lnTo>
                  <a:lnTo>
                    <a:pt x="59" y="15"/>
                  </a:lnTo>
                  <a:lnTo>
                    <a:pt x="52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0" name="Freeform 111"/>
            <p:cNvSpPr>
              <a:spLocks/>
            </p:cNvSpPr>
            <p:nvPr userDrawn="1"/>
          </p:nvSpPr>
          <p:spPr bwMode="auto">
            <a:xfrm>
              <a:off x="2127250" y="958850"/>
              <a:ext cx="33338" cy="57150"/>
            </a:xfrm>
            <a:custGeom>
              <a:avLst/>
              <a:gdLst>
                <a:gd name="T0" fmla="*/ 58 w 65"/>
                <a:gd name="T1" fmla="*/ 20 h 109"/>
                <a:gd name="T2" fmla="*/ 52 w 65"/>
                <a:gd name="T3" fmla="*/ 17 h 109"/>
                <a:gd name="T4" fmla="*/ 45 w 65"/>
                <a:gd name="T5" fmla="*/ 15 h 109"/>
                <a:gd name="T6" fmla="*/ 41 w 65"/>
                <a:gd name="T7" fmla="*/ 15 h 109"/>
                <a:gd name="T8" fmla="*/ 35 w 65"/>
                <a:gd name="T9" fmla="*/ 17 h 109"/>
                <a:gd name="T10" fmla="*/ 31 w 65"/>
                <a:gd name="T11" fmla="*/ 21 h 109"/>
                <a:gd name="T12" fmla="*/ 28 w 65"/>
                <a:gd name="T13" fmla="*/ 24 h 109"/>
                <a:gd name="T14" fmla="*/ 23 w 65"/>
                <a:gd name="T15" fmla="*/ 30 h 109"/>
                <a:gd name="T16" fmla="*/ 22 w 65"/>
                <a:gd name="T17" fmla="*/ 36 h 109"/>
                <a:gd name="T18" fmla="*/ 21 w 65"/>
                <a:gd name="T19" fmla="*/ 41 h 109"/>
                <a:gd name="T20" fmla="*/ 19 w 65"/>
                <a:gd name="T21" fmla="*/ 47 h 109"/>
                <a:gd name="T22" fmla="*/ 19 w 65"/>
                <a:gd name="T23" fmla="*/ 109 h 109"/>
                <a:gd name="T24" fmla="*/ 0 w 65"/>
                <a:gd name="T25" fmla="*/ 109 h 109"/>
                <a:gd name="T26" fmla="*/ 0 w 65"/>
                <a:gd name="T27" fmla="*/ 1 h 109"/>
                <a:gd name="T28" fmla="*/ 19 w 65"/>
                <a:gd name="T29" fmla="*/ 1 h 109"/>
                <a:gd name="T30" fmla="*/ 19 w 65"/>
                <a:gd name="T31" fmla="*/ 18 h 109"/>
                <a:gd name="T32" fmla="*/ 25 w 65"/>
                <a:gd name="T33" fmla="*/ 10 h 109"/>
                <a:gd name="T34" fmla="*/ 32 w 65"/>
                <a:gd name="T35" fmla="*/ 4 h 109"/>
                <a:gd name="T36" fmla="*/ 41 w 65"/>
                <a:gd name="T37" fmla="*/ 0 h 109"/>
                <a:gd name="T38" fmla="*/ 51 w 65"/>
                <a:gd name="T39" fmla="*/ 0 h 109"/>
                <a:gd name="T40" fmla="*/ 58 w 65"/>
                <a:gd name="T41" fmla="*/ 0 h 109"/>
                <a:gd name="T42" fmla="*/ 65 w 65"/>
                <a:gd name="T43" fmla="*/ 1 h 109"/>
                <a:gd name="T44" fmla="*/ 58 w 65"/>
                <a:gd name="T45" fmla="*/ 2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109">
                  <a:moveTo>
                    <a:pt x="58" y="20"/>
                  </a:moveTo>
                  <a:lnTo>
                    <a:pt x="52" y="17"/>
                  </a:lnTo>
                  <a:lnTo>
                    <a:pt x="45" y="15"/>
                  </a:lnTo>
                  <a:lnTo>
                    <a:pt x="41" y="15"/>
                  </a:lnTo>
                  <a:lnTo>
                    <a:pt x="35" y="17"/>
                  </a:lnTo>
                  <a:lnTo>
                    <a:pt x="31" y="21"/>
                  </a:lnTo>
                  <a:lnTo>
                    <a:pt x="28" y="24"/>
                  </a:lnTo>
                  <a:lnTo>
                    <a:pt x="23" y="30"/>
                  </a:lnTo>
                  <a:lnTo>
                    <a:pt x="22" y="36"/>
                  </a:lnTo>
                  <a:lnTo>
                    <a:pt x="21" y="41"/>
                  </a:lnTo>
                  <a:lnTo>
                    <a:pt x="19" y="47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8"/>
                  </a:lnTo>
                  <a:lnTo>
                    <a:pt x="25" y="10"/>
                  </a:lnTo>
                  <a:lnTo>
                    <a:pt x="32" y="4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8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1" name="Freeform 112"/>
            <p:cNvSpPr>
              <a:spLocks noEditPoints="1"/>
            </p:cNvSpPr>
            <p:nvPr userDrawn="1"/>
          </p:nvSpPr>
          <p:spPr bwMode="auto">
            <a:xfrm>
              <a:off x="2165350" y="958850"/>
              <a:ext cx="49213" cy="58737"/>
            </a:xfrm>
            <a:custGeom>
              <a:avLst/>
              <a:gdLst>
                <a:gd name="T0" fmla="*/ 60 w 93"/>
                <a:gd name="T1" fmla="*/ 103 h 112"/>
                <a:gd name="T2" fmla="*/ 43 w 93"/>
                <a:gd name="T3" fmla="*/ 110 h 112"/>
                <a:gd name="T4" fmla="*/ 25 w 93"/>
                <a:gd name="T5" fmla="*/ 110 h 112"/>
                <a:gd name="T6" fmla="*/ 14 w 93"/>
                <a:gd name="T7" fmla="*/ 106 h 112"/>
                <a:gd name="T8" fmla="*/ 5 w 93"/>
                <a:gd name="T9" fmla="*/ 98 h 112"/>
                <a:gd name="T10" fmla="*/ 1 w 93"/>
                <a:gd name="T11" fmla="*/ 86 h 112"/>
                <a:gd name="T12" fmla="*/ 1 w 93"/>
                <a:gd name="T13" fmla="*/ 72 h 112"/>
                <a:gd name="T14" fmla="*/ 8 w 93"/>
                <a:gd name="T15" fmla="*/ 57 h 112"/>
                <a:gd name="T16" fmla="*/ 23 w 93"/>
                <a:gd name="T17" fmla="*/ 46 h 112"/>
                <a:gd name="T18" fmla="*/ 40 w 93"/>
                <a:gd name="T19" fmla="*/ 41 h 112"/>
                <a:gd name="T20" fmla="*/ 57 w 93"/>
                <a:gd name="T21" fmla="*/ 40 h 112"/>
                <a:gd name="T22" fmla="*/ 64 w 93"/>
                <a:gd name="T23" fmla="*/ 37 h 112"/>
                <a:gd name="T24" fmla="*/ 62 w 93"/>
                <a:gd name="T25" fmla="*/ 27 h 112"/>
                <a:gd name="T26" fmla="*/ 56 w 93"/>
                <a:gd name="T27" fmla="*/ 20 h 112"/>
                <a:gd name="T28" fmla="*/ 47 w 93"/>
                <a:gd name="T29" fmla="*/ 17 h 112"/>
                <a:gd name="T30" fmla="*/ 33 w 93"/>
                <a:gd name="T31" fmla="*/ 17 h 112"/>
                <a:gd name="T32" fmla="*/ 20 w 93"/>
                <a:gd name="T33" fmla="*/ 21 h 112"/>
                <a:gd name="T34" fmla="*/ 5 w 93"/>
                <a:gd name="T35" fmla="*/ 10 h 112"/>
                <a:gd name="T36" fmla="*/ 21 w 93"/>
                <a:gd name="T37" fmla="*/ 2 h 112"/>
                <a:gd name="T38" fmla="*/ 40 w 93"/>
                <a:gd name="T39" fmla="*/ 0 h 112"/>
                <a:gd name="T40" fmla="*/ 60 w 93"/>
                <a:gd name="T41" fmla="*/ 1 h 112"/>
                <a:gd name="T42" fmla="*/ 73 w 93"/>
                <a:gd name="T43" fmla="*/ 10 h 112"/>
                <a:gd name="T44" fmla="*/ 82 w 93"/>
                <a:gd name="T45" fmla="*/ 24 h 112"/>
                <a:gd name="T46" fmla="*/ 85 w 93"/>
                <a:gd name="T47" fmla="*/ 44 h 112"/>
                <a:gd name="T48" fmla="*/ 85 w 93"/>
                <a:gd name="T49" fmla="*/ 89 h 112"/>
                <a:gd name="T50" fmla="*/ 89 w 93"/>
                <a:gd name="T51" fmla="*/ 99 h 112"/>
                <a:gd name="T52" fmla="*/ 93 w 93"/>
                <a:gd name="T53" fmla="*/ 112 h 112"/>
                <a:gd name="T54" fmla="*/ 76 w 93"/>
                <a:gd name="T55" fmla="*/ 108 h 112"/>
                <a:gd name="T56" fmla="*/ 67 w 93"/>
                <a:gd name="T57" fmla="*/ 98 h 112"/>
                <a:gd name="T58" fmla="*/ 57 w 93"/>
                <a:gd name="T59" fmla="*/ 54 h 112"/>
                <a:gd name="T60" fmla="*/ 46 w 93"/>
                <a:gd name="T61" fmla="*/ 54 h 112"/>
                <a:gd name="T62" fmla="*/ 33 w 93"/>
                <a:gd name="T63" fmla="*/ 59 h 112"/>
                <a:gd name="T64" fmla="*/ 24 w 93"/>
                <a:gd name="T65" fmla="*/ 66 h 112"/>
                <a:gd name="T66" fmla="*/ 20 w 93"/>
                <a:gd name="T67" fmla="*/ 74 h 112"/>
                <a:gd name="T68" fmla="*/ 20 w 93"/>
                <a:gd name="T69" fmla="*/ 83 h 112"/>
                <a:gd name="T70" fmla="*/ 23 w 93"/>
                <a:gd name="T71" fmla="*/ 90 h 112"/>
                <a:gd name="T72" fmla="*/ 30 w 93"/>
                <a:gd name="T73" fmla="*/ 95 h 112"/>
                <a:gd name="T74" fmla="*/ 46 w 93"/>
                <a:gd name="T75" fmla="*/ 96 h 112"/>
                <a:gd name="T76" fmla="*/ 59 w 93"/>
                <a:gd name="T77" fmla="*/ 89 h 112"/>
                <a:gd name="T78" fmla="*/ 64 w 93"/>
                <a:gd name="T7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3" h="112">
                  <a:moveTo>
                    <a:pt x="67" y="98"/>
                  </a:moveTo>
                  <a:lnTo>
                    <a:pt x="60" y="103"/>
                  </a:lnTo>
                  <a:lnTo>
                    <a:pt x="53" y="108"/>
                  </a:lnTo>
                  <a:lnTo>
                    <a:pt x="43" y="110"/>
                  </a:lnTo>
                  <a:lnTo>
                    <a:pt x="31" y="112"/>
                  </a:lnTo>
                  <a:lnTo>
                    <a:pt x="25" y="110"/>
                  </a:lnTo>
                  <a:lnTo>
                    <a:pt x="20" y="109"/>
                  </a:lnTo>
                  <a:lnTo>
                    <a:pt x="14" y="106"/>
                  </a:lnTo>
                  <a:lnTo>
                    <a:pt x="10" y="102"/>
                  </a:lnTo>
                  <a:lnTo>
                    <a:pt x="5" y="98"/>
                  </a:lnTo>
                  <a:lnTo>
                    <a:pt x="2" y="92"/>
                  </a:lnTo>
                  <a:lnTo>
                    <a:pt x="1" y="86"/>
                  </a:lnTo>
                  <a:lnTo>
                    <a:pt x="0" y="79"/>
                  </a:lnTo>
                  <a:lnTo>
                    <a:pt x="1" y="72"/>
                  </a:lnTo>
                  <a:lnTo>
                    <a:pt x="4" y="64"/>
                  </a:lnTo>
                  <a:lnTo>
                    <a:pt x="8" y="57"/>
                  </a:lnTo>
                  <a:lnTo>
                    <a:pt x="14" y="51"/>
                  </a:lnTo>
                  <a:lnTo>
                    <a:pt x="23" y="46"/>
                  </a:lnTo>
                  <a:lnTo>
                    <a:pt x="31" y="43"/>
                  </a:lnTo>
                  <a:lnTo>
                    <a:pt x="40" y="41"/>
                  </a:lnTo>
                  <a:lnTo>
                    <a:pt x="51" y="40"/>
                  </a:lnTo>
                  <a:lnTo>
                    <a:pt x="57" y="40"/>
                  </a:lnTo>
                  <a:lnTo>
                    <a:pt x="64" y="43"/>
                  </a:lnTo>
                  <a:lnTo>
                    <a:pt x="64" y="37"/>
                  </a:lnTo>
                  <a:lnTo>
                    <a:pt x="63" y="31"/>
                  </a:lnTo>
                  <a:lnTo>
                    <a:pt x="62" y="27"/>
                  </a:lnTo>
                  <a:lnTo>
                    <a:pt x="59" y="23"/>
                  </a:lnTo>
                  <a:lnTo>
                    <a:pt x="56" y="20"/>
                  </a:lnTo>
                  <a:lnTo>
                    <a:pt x="51" y="18"/>
                  </a:lnTo>
                  <a:lnTo>
                    <a:pt x="47" y="17"/>
                  </a:lnTo>
                  <a:lnTo>
                    <a:pt x="41" y="17"/>
                  </a:lnTo>
                  <a:lnTo>
                    <a:pt x="33" y="17"/>
                  </a:lnTo>
                  <a:lnTo>
                    <a:pt x="25" y="18"/>
                  </a:lnTo>
                  <a:lnTo>
                    <a:pt x="20" y="21"/>
                  </a:lnTo>
                  <a:lnTo>
                    <a:pt x="14" y="26"/>
                  </a:lnTo>
                  <a:lnTo>
                    <a:pt x="5" y="10"/>
                  </a:lnTo>
                  <a:lnTo>
                    <a:pt x="12" y="5"/>
                  </a:lnTo>
                  <a:lnTo>
                    <a:pt x="21" y="2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60" y="1"/>
                  </a:lnTo>
                  <a:lnTo>
                    <a:pt x="67" y="5"/>
                  </a:lnTo>
                  <a:lnTo>
                    <a:pt x="73" y="10"/>
                  </a:lnTo>
                  <a:lnTo>
                    <a:pt x="79" y="15"/>
                  </a:lnTo>
                  <a:lnTo>
                    <a:pt x="82" y="24"/>
                  </a:lnTo>
                  <a:lnTo>
                    <a:pt x="83" y="33"/>
                  </a:lnTo>
                  <a:lnTo>
                    <a:pt x="85" y="44"/>
                  </a:lnTo>
                  <a:lnTo>
                    <a:pt x="85" y="83"/>
                  </a:lnTo>
                  <a:lnTo>
                    <a:pt x="85" y="89"/>
                  </a:lnTo>
                  <a:lnTo>
                    <a:pt x="86" y="95"/>
                  </a:lnTo>
                  <a:lnTo>
                    <a:pt x="89" y="99"/>
                  </a:lnTo>
                  <a:lnTo>
                    <a:pt x="93" y="102"/>
                  </a:lnTo>
                  <a:lnTo>
                    <a:pt x="93" y="112"/>
                  </a:lnTo>
                  <a:lnTo>
                    <a:pt x="83" y="110"/>
                  </a:lnTo>
                  <a:lnTo>
                    <a:pt x="76" y="108"/>
                  </a:lnTo>
                  <a:lnTo>
                    <a:pt x="70" y="103"/>
                  </a:lnTo>
                  <a:lnTo>
                    <a:pt x="67" y="98"/>
                  </a:lnTo>
                  <a:close/>
                  <a:moveTo>
                    <a:pt x="64" y="56"/>
                  </a:moveTo>
                  <a:lnTo>
                    <a:pt x="57" y="54"/>
                  </a:lnTo>
                  <a:lnTo>
                    <a:pt x="53" y="54"/>
                  </a:lnTo>
                  <a:lnTo>
                    <a:pt x="46" y="54"/>
                  </a:lnTo>
                  <a:lnTo>
                    <a:pt x="38" y="56"/>
                  </a:lnTo>
                  <a:lnTo>
                    <a:pt x="33" y="59"/>
                  </a:lnTo>
                  <a:lnTo>
                    <a:pt x="28" y="62"/>
                  </a:lnTo>
                  <a:lnTo>
                    <a:pt x="24" y="66"/>
                  </a:lnTo>
                  <a:lnTo>
                    <a:pt x="21" y="70"/>
                  </a:lnTo>
                  <a:lnTo>
                    <a:pt x="20" y="74"/>
                  </a:lnTo>
                  <a:lnTo>
                    <a:pt x="20" y="79"/>
                  </a:lnTo>
                  <a:lnTo>
                    <a:pt x="20" y="83"/>
                  </a:lnTo>
                  <a:lnTo>
                    <a:pt x="20" y="87"/>
                  </a:lnTo>
                  <a:lnTo>
                    <a:pt x="23" y="90"/>
                  </a:lnTo>
                  <a:lnTo>
                    <a:pt x="24" y="92"/>
                  </a:lnTo>
                  <a:lnTo>
                    <a:pt x="30" y="95"/>
                  </a:lnTo>
                  <a:lnTo>
                    <a:pt x="38" y="96"/>
                  </a:lnTo>
                  <a:lnTo>
                    <a:pt x="46" y="96"/>
                  </a:lnTo>
                  <a:lnTo>
                    <a:pt x="53" y="93"/>
                  </a:lnTo>
                  <a:lnTo>
                    <a:pt x="59" y="89"/>
                  </a:lnTo>
                  <a:lnTo>
                    <a:pt x="64" y="83"/>
                  </a:lnTo>
                  <a:lnTo>
                    <a:pt x="64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2" name="Freeform 113"/>
            <p:cNvSpPr>
              <a:spLocks noEditPoints="1"/>
            </p:cNvSpPr>
            <p:nvPr userDrawn="1"/>
          </p:nvSpPr>
          <p:spPr bwMode="auto">
            <a:xfrm>
              <a:off x="2220913" y="928688"/>
              <a:ext cx="47625" cy="88900"/>
            </a:xfrm>
            <a:custGeom>
              <a:avLst/>
              <a:gdLst>
                <a:gd name="T0" fmla="*/ 90 w 90"/>
                <a:gd name="T1" fmla="*/ 65 h 167"/>
                <a:gd name="T2" fmla="*/ 79 w 90"/>
                <a:gd name="T3" fmla="*/ 79 h 167"/>
                <a:gd name="T4" fmla="*/ 75 w 90"/>
                <a:gd name="T5" fmla="*/ 76 h 167"/>
                <a:gd name="T6" fmla="*/ 69 w 90"/>
                <a:gd name="T7" fmla="*/ 73 h 167"/>
                <a:gd name="T8" fmla="*/ 62 w 90"/>
                <a:gd name="T9" fmla="*/ 70 h 167"/>
                <a:gd name="T10" fmla="*/ 55 w 90"/>
                <a:gd name="T11" fmla="*/ 70 h 167"/>
                <a:gd name="T12" fmla="*/ 48 w 90"/>
                <a:gd name="T13" fmla="*/ 70 h 167"/>
                <a:gd name="T14" fmla="*/ 41 w 90"/>
                <a:gd name="T15" fmla="*/ 73 h 167"/>
                <a:gd name="T16" fmla="*/ 35 w 90"/>
                <a:gd name="T17" fmla="*/ 76 h 167"/>
                <a:gd name="T18" fmla="*/ 30 w 90"/>
                <a:gd name="T19" fmla="*/ 81 h 167"/>
                <a:gd name="T20" fmla="*/ 26 w 90"/>
                <a:gd name="T21" fmla="*/ 88 h 167"/>
                <a:gd name="T22" fmla="*/ 23 w 90"/>
                <a:gd name="T23" fmla="*/ 95 h 167"/>
                <a:gd name="T24" fmla="*/ 22 w 90"/>
                <a:gd name="T25" fmla="*/ 102 h 167"/>
                <a:gd name="T26" fmla="*/ 20 w 90"/>
                <a:gd name="T27" fmla="*/ 111 h 167"/>
                <a:gd name="T28" fmla="*/ 22 w 90"/>
                <a:gd name="T29" fmla="*/ 121 h 167"/>
                <a:gd name="T30" fmla="*/ 23 w 90"/>
                <a:gd name="T31" fmla="*/ 128 h 167"/>
                <a:gd name="T32" fmla="*/ 26 w 90"/>
                <a:gd name="T33" fmla="*/ 135 h 167"/>
                <a:gd name="T34" fmla="*/ 30 w 90"/>
                <a:gd name="T35" fmla="*/ 141 h 167"/>
                <a:gd name="T36" fmla="*/ 35 w 90"/>
                <a:gd name="T37" fmla="*/ 145 h 167"/>
                <a:gd name="T38" fmla="*/ 42 w 90"/>
                <a:gd name="T39" fmla="*/ 148 h 167"/>
                <a:gd name="T40" fmla="*/ 48 w 90"/>
                <a:gd name="T41" fmla="*/ 150 h 167"/>
                <a:gd name="T42" fmla="*/ 56 w 90"/>
                <a:gd name="T43" fmla="*/ 151 h 167"/>
                <a:gd name="T44" fmla="*/ 62 w 90"/>
                <a:gd name="T45" fmla="*/ 150 h 167"/>
                <a:gd name="T46" fmla="*/ 69 w 90"/>
                <a:gd name="T47" fmla="*/ 148 h 167"/>
                <a:gd name="T48" fmla="*/ 75 w 90"/>
                <a:gd name="T49" fmla="*/ 145 h 167"/>
                <a:gd name="T50" fmla="*/ 82 w 90"/>
                <a:gd name="T51" fmla="*/ 141 h 167"/>
                <a:gd name="T52" fmla="*/ 90 w 90"/>
                <a:gd name="T53" fmla="*/ 157 h 167"/>
                <a:gd name="T54" fmla="*/ 82 w 90"/>
                <a:gd name="T55" fmla="*/ 161 h 167"/>
                <a:gd name="T56" fmla="*/ 72 w 90"/>
                <a:gd name="T57" fmla="*/ 164 h 167"/>
                <a:gd name="T58" fmla="*/ 62 w 90"/>
                <a:gd name="T59" fmla="*/ 165 h 167"/>
                <a:gd name="T60" fmla="*/ 52 w 90"/>
                <a:gd name="T61" fmla="*/ 167 h 167"/>
                <a:gd name="T62" fmla="*/ 41 w 90"/>
                <a:gd name="T63" fmla="*/ 165 h 167"/>
                <a:gd name="T64" fmla="*/ 32 w 90"/>
                <a:gd name="T65" fmla="*/ 163 h 167"/>
                <a:gd name="T66" fmla="*/ 23 w 90"/>
                <a:gd name="T67" fmla="*/ 158 h 167"/>
                <a:gd name="T68" fmla="*/ 15 w 90"/>
                <a:gd name="T69" fmla="*/ 151 h 167"/>
                <a:gd name="T70" fmla="*/ 9 w 90"/>
                <a:gd name="T71" fmla="*/ 144 h 167"/>
                <a:gd name="T72" fmla="*/ 5 w 90"/>
                <a:gd name="T73" fmla="*/ 134 h 167"/>
                <a:gd name="T74" fmla="*/ 2 w 90"/>
                <a:gd name="T75" fmla="*/ 124 h 167"/>
                <a:gd name="T76" fmla="*/ 0 w 90"/>
                <a:gd name="T77" fmla="*/ 111 h 167"/>
                <a:gd name="T78" fmla="*/ 2 w 90"/>
                <a:gd name="T79" fmla="*/ 99 h 167"/>
                <a:gd name="T80" fmla="*/ 5 w 90"/>
                <a:gd name="T81" fmla="*/ 88 h 167"/>
                <a:gd name="T82" fmla="*/ 9 w 90"/>
                <a:gd name="T83" fmla="*/ 78 h 167"/>
                <a:gd name="T84" fmla="*/ 16 w 90"/>
                <a:gd name="T85" fmla="*/ 70 h 167"/>
                <a:gd name="T86" fmla="*/ 23 w 90"/>
                <a:gd name="T87" fmla="*/ 63 h 167"/>
                <a:gd name="T88" fmla="*/ 33 w 90"/>
                <a:gd name="T89" fmla="*/ 57 h 167"/>
                <a:gd name="T90" fmla="*/ 45 w 90"/>
                <a:gd name="T91" fmla="*/ 55 h 167"/>
                <a:gd name="T92" fmla="*/ 56 w 90"/>
                <a:gd name="T93" fmla="*/ 55 h 167"/>
                <a:gd name="T94" fmla="*/ 65 w 90"/>
                <a:gd name="T95" fmla="*/ 55 h 167"/>
                <a:gd name="T96" fmla="*/ 75 w 90"/>
                <a:gd name="T97" fmla="*/ 57 h 167"/>
                <a:gd name="T98" fmla="*/ 84 w 90"/>
                <a:gd name="T99" fmla="*/ 62 h 167"/>
                <a:gd name="T100" fmla="*/ 90 w 90"/>
                <a:gd name="T101" fmla="*/ 65 h 167"/>
                <a:gd name="T102" fmla="*/ 87 w 90"/>
                <a:gd name="T103" fmla="*/ 0 h 167"/>
                <a:gd name="T104" fmla="*/ 56 w 90"/>
                <a:gd name="T105" fmla="*/ 34 h 167"/>
                <a:gd name="T106" fmla="*/ 45 w 90"/>
                <a:gd name="T107" fmla="*/ 34 h 167"/>
                <a:gd name="T108" fmla="*/ 15 w 90"/>
                <a:gd name="T109" fmla="*/ 0 h 167"/>
                <a:gd name="T110" fmla="*/ 32 w 90"/>
                <a:gd name="T111" fmla="*/ 0 h 167"/>
                <a:gd name="T112" fmla="*/ 51 w 90"/>
                <a:gd name="T113" fmla="*/ 20 h 167"/>
                <a:gd name="T114" fmla="*/ 67 w 90"/>
                <a:gd name="T115" fmla="*/ 0 h 167"/>
                <a:gd name="T116" fmla="*/ 87 w 90"/>
                <a:gd name="T1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167">
                  <a:moveTo>
                    <a:pt x="90" y="65"/>
                  </a:moveTo>
                  <a:lnTo>
                    <a:pt x="79" y="79"/>
                  </a:lnTo>
                  <a:lnTo>
                    <a:pt x="75" y="76"/>
                  </a:lnTo>
                  <a:lnTo>
                    <a:pt x="69" y="73"/>
                  </a:lnTo>
                  <a:lnTo>
                    <a:pt x="62" y="70"/>
                  </a:lnTo>
                  <a:lnTo>
                    <a:pt x="55" y="70"/>
                  </a:lnTo>
                  <a:lnTo>
                    <a:pt x="48" y="70"/>
                  </a:lnTo>
                  <a:lnTo>
                    <a:pt x="41" y="73"/>
                  </a:lnTo>
                  <a:lnTo>
                    <a:pt x="35" y="76"/>
                  </a:lnTo>
                  <a:lnTo>
                    <a:pt x="30" y="81"/>
                  </a:lnTo>
                  <a:lnTo>
                    <a:pt x="26" y="88"/>
                  </a:lnTo>
                  <a:lnTo>
                    <a:pt x="23" y="95"/>
                  </a:lnTo>
                  <a:lnTo>
                    <a:pt x="22" y="102"/>
                  </a:lnTo>
                  <a:lnTo>
                    <a:pt x="20" y="111"/>
                  </a:lnTo>
                  <a:lnTo>
                    <a:pt x="22" y="121"/>
                  </a:lnTo>
                  <a:lnTo>
                    <a:pt x="23" y="128"/>
                  </a:lnTo>
                  <a:lnTo>
                    <a:pt x="26" y="135"/>
                  </a:lnTo>
                  <a:lnTo>
                    <a:pt x="30" y="141"/>
                  </a:lnTo>
                  <a:lnTo>
                    <a:pt x="35" y="145"/>
                  </a:lnTo>
                  <a:lnTo>
                    <a:pt x="42" y="148"/>
                  </a:lnTo>
                  <a:lnTo>
                    <a:pt x="48" y="150"/>
                  </a:lnTo>
                  <a:lnTo>
                    <a:pt x="56" y="151"/>
                  </a:lnTo>
                  <a:lnTo>
                    <a:pt x="62" y="150"/>
                  </a:lnTo>
                  <a:lnTo>
                    <a:pt x="69" y="148"/>
                  </a:lnTo>
                  <a:lnTo>
                    <a:pt x="75" y="145"/>
                  </a:lnTo>
                  <a:lnTo>
                    <a:pt x="82" y="141"/>
                  </a:lnTo>
                  <a:lnTo>
                    <a:pt x="90" y="157"/>
                  </a:lnTo>
                  <a:lnTo>
                    <a:pt x="82" y="161"/>
                  </a:lnTo>
                  <a:lnTo>
                    <a:pt x="72" y="164"/>
                  </a:lnTo>
                  <a:lnTo>
                    <a:pt x="62" y="165"/>
                  </a:lnTo>
                  <a:lnTo>
                    <a:pt x="52" y="167"/>
                  </a:lnTo>
                  <a:lnTo>
                    <a:pt x="41" y="165"/>
                  </a:lnTo>
                  <a:lnTo>
                    <a:pt x="32" y="163"/>
                  </a:lnTo>
                  <a:lnTo>
                    <a:pt x="23" y="158"/>
                  </a:lnTo>
                  <a:lnTo>
                    <a:pt x="15" y="151"/>
                  </a:lnTo>
                  <a:lnTo>
                    <a:pt x="9" y="144"/>
                  </a:lnTo>
                  <a:lnTo>
                    <a:pt x="5" y="134"/>
                  </a:lnTo>
                  <a:lnTo>
                    <a:pt x="2" y="124"/>
                  </a:lnTo>
                  <a:lnTo>
                    <a:pt x="0" y="111"/>
                  </a:lnTo>
                  <a:lnTo>
                    <a:pt x="2" y="99"/>
                  </a:lnTo>
                  <a:lnTo>
                    <a:pt x="5" y="88"/>
                  </a:lnTo>
                  <a:lnTo>
                    <a:pt x="9" y="78"/>
                  </a:lnTo>
                  <a:lnTo>
                    <a:pt x="16" y="70"/>
                  </a:lnTo>
                  <a:lnTo>
                    <a:pt x="23" y="63"/>
                  </a:lnTo>
                  <a:lnTo>
                    <a:pt x="33" y="57"/>
                  </a:lnTo>
                  <a:lnTo>
                    <a:pt x="45" y="55"/>
                  </a:lnTo>
                  <a:lnTo>
                    <a:pt x="56" y="55"/>
                  </a:lnTo>
                  <a:lnTo>
                    <a:pt x="65" y="55"/>
                  </a:lnTo>
                  <a:lnTo>
                    <a:pt x="75" y="57"/>
                  </a:lnTo>
                  <a:lnTo>
                    <a:pt x="84" y="62"/>
                  </a:lnTo>
                  <a:lnTo>
                    <a:pt x="90" y="65"/>
                  </a:lnTo>
                  <a:close/>
                  <a:moveTo>
                    <a:pt x="87" y="0"/>
                  </a:moveTo>
                  <a:lnTo>
                    <a:pt x="56" y="34"/>
                  </a:lnTo>
                  <a:lnTo>
                    <a:pt x="45" y="34"/>
                  </a:lnTo>
                  <a:lnTo>
                    <a:pt x="15" y="0"/>
                  </a:lnTo>
                  <a:lnTo>
                    <a:pt x="32" y="0"/>
                  </a:lnTo>
                  <a:lnTo>
                    <a:pt x="51" y="20"/>
                  </a:lnTo>
                  <a:lnTo>
                    <a:pt x="6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3" name="Freeform 114"/>
            <p:cNvSpPr>
              <a:spLocks/>
            </p:cNvSpPr>
            <p:nvPr userDrawn="1"/>
          </p:nvSpPr>
          <p:spPr bwMode="auto">
            <a:xfrm>
              <a:off x="2279650" y="958850"/>
              <a:ext cx="44450" cy="57150"/>
            </a:xfrm>
            <a:custGeom>
              <a:avLst/>
              <a:gdLst>
                <a:gd name="T0" fmla="*/ 66 w 85"/>
                <a:gd name="T1" fmla="*/ 109 h 109"/>
                <a:gd name="T2" fmla="*/ 66 w 85"/>
                <a:gd name="T3" fmla="*/ 47 h 109"/>
                <a:gd name="T4" fmla="*/ 66 w 85"/>
                <a:gd name="T5" fmla="*/ 38 h 109"/>
                <a:gd name="T6" fmla="*/ 65 w 85"/>
                <a:gd name="T7" fmla="*/ 31 h 109"/>
                <a:gd name="T8" fmla="*/ 63 w 85"/>
                <a:gd name="T9" fmla="*/ 27 h 109"/>
                <a:gd name="T10" fmla="*/ 60 w 85"/>
                <a:gd name="T11" fmla="*/ 23 h 109"/>
                <a:gd name="T12" fmla="*/ 57 w 85"/>
                <a:gd name="T13" fmla="*/ 20 h 109"/>
                <a:gd name="T14" fmla="*/ 53 w 85"/>
                <a:gd name="T15" fmla="*/ 17 h 109"/>
                <a:gd name="T16" fmla="*/ 49 w 85"/>
                <a:gd name="T17" fmla="*/ 15 h 109"/>
                <a:gd name="T18" fmla="*/ 43 w 85"/>
                <a:gd name="T19" fmla="*/ 15 h 109"/>
                <a:gd name="T20" fmla="*/ 36 w 85"/>
                <a:gd name="T21" fmla="*/ 17 h 109"/>
                <a:gd name="T22" fmla="*/ 30 w 85"/>
                <a:gd name="T23" fmla="*/ 20 h 109"/>
                <a:gd name="T24" fmla="*/ 23 w 85"/>
                <a:gd name="T25" fmla="*/ 24 h 109"/>
                <a:gd name="T26" fmla="*/ 19 w 85"/>
                <a:gd name="T27" fmla="*/ 28 h 109"/>
                <a:gd name="T28" fmla="*/ 19 w 85"/>
                <a:gd name="T29" fmla="*/ 109 h 109"/>
                <a:gd name="T30" fmla="*/ 0 w 85"/>
                <a:gd name="T31" fmla="*/ 109 h 109"/>
                <a:gd name="T32" fmla="*/ 0 w 85"/>
                <a:gd name="T33" fmla="*/ 1 h 109"/>
                <a:gd name="T34" fmla="*/ 13 w 85"/>
                <a:gd name="T35" fmla="*/ 1 h 109"/>
                <a:gd name="T36" fmla="*/ 19 w 85"/>
                <a:gd name="T37" fmla="*/ 15 h 109"/>
                <a:gd name="T38" fmla="*/ 24 w 85"/>
                <a:gd name="T39" fmla="*/ 8 h 109"/>
                <a:gd name="T40" fmla="*/ 31 w 85"/>
                <a:gd name="T41" fmla="*/ 2 h 109"/>
                <a:gd name="T42" fmla="*/ 40 w 85"/>
                <a:gd name="T43" fmla="*/ 0 h 109"/>
                <a:gd name="T44" fmla="*/ 50 w 85"/>
                <a:gd name="T45" fmla="*/ 0 h 109"/>
                <a:gd name="T46" fmla="*/ 57 w 85"/>
                <a:gd name="T47" fmla="*/ 0 h 109"/>
                <a:gd name="T48" fmla="*/ 65 w 85"/>
                <a:gd name="T49" fmla="*/ 2 h 109"/>
                <a:gd name="T50" fmla="*/ 72 w 85"/>
                <a:gd name="T51" fmla="*/ 5 h 109"/>
                <a:gd name="T52" fmla="*/ 76 w 85"/>
                <a:gd name="T53" fmla="*/ 10 h 109"/>
                <a:gd name="T54" fmla="*/ 80 w 85"/>
                <a:gd name="T55" fmla="*/ 15 h 109"/>
                <a:gd name="T56" fmla="*/ 83 w 85"/>
                <a:gd name="T57" fmla="*/ 24 h 109"/>
                <a:gd name="T58" fmla="*/ 85 w 85"/>
                <a:gd name="T59" fmla="*/ 33 h 109"/>
                <a:gd name="T60" fmla="*/ 85 w 85"/>
                <a:gd name="T61" fmla="*/ 43 h 109"/>
                <a:gd name="T62" fmla="*/ 85 w 85"/>
                <a:gd name="T63" fmla="*/ 109 h 109"/>
                <a:gd name="T64" fmla="*/ 66 w 85"/>
                <a:gd name="T6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09">
                  <a:moveTo>
                    <a:pt x="66" y="109"/>
                  </a:moveTo>
                  <a:lnTo>
                    <a:pt x="66" y="47"/>
                  </a:lnTo>
                  <a:lnTo>
                    <a:pt x="66" y="38"/>
                  </a:lnTo>
                  <a:lnTo>
                    <a:pt x="65" y="31"/>
                  </a:lnTo>
                  <a:lnTo>
                    <a:pt x="63" y="27"/>
                  </a:lnTo>
                  <a:lnTo>
                    <a:pt x="60" y="23"/>
                  </a:lnTo>
                  <a:lnTo>
                    <a:pt x="57" y="20"/>
                  </a:lnTo>
                  <a:lnTo>
                    <a:pt x="53" y="17"/>
                  </a:lnTo>
                  <a:lnTo>
                    <a:pt x="49" y="15"/>
                  </a:lnTo>
                  <a:lnTo>
                    <a:pt x="43" y="15"/>
                  </a:lnTo>
                  <a:lnTo>
                    <a:pt x="36" y="17"/>
                  </a:lnTo>
                  <a:lnTo>
                    <a:pt x="30" y="20"/>
                  </a:lnTo>
                  <a:lnTo>
                    <a:pt x="23" y="24"/>
                  </a:lnTo>
                  <a:lnTo>
                    <a:pt x="19" y="28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5"/>
                  </a:lnTo>
                  <a:lnTo>
                    <a:pt x="24" y="8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5" y="2"/>
                  </a:lnTo>
                  <a:lnTo>
                    <a:pt x="72" y="5"/>
                  </a:lnTo>
                  <a:lnTo>
                    <a:pt x="76" y="10"/>
                  </a:lnTo>
                  <a:lnTo>
                    <a:pt x="80" y="15"/>
                  </a:lnTo>
                  <a:lnTo>
                    <a:pt x="83" y="24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09"/>
                  </a:lnTo>
                  <a:lnTo>
                    <a:pt x="66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4" name="Freeform 115"/>
            <p:cNvSpPr>
              <a:spLocks noEditPoints="1"/>
            </p:cNvSpPr>
            <p:nvPr userDrawn="1"/>
          </p:nvSpPr>
          <p:spPr bwMode="auto">
            <a:xfrm>
              <a:off x="2335213" y="930275"/>
              <a:ext cx="25400" cy="85725"/>
            </a:xfrm>
            <a:custGeom>
              <a:avLst/>
              <a:gdLst>
                <a:gd name="T0" fmla="*/ 15 w 47"/>
                <a:gd name="T1" fmla="*/ 163 h 163"/>
                <a:gd name="T2" fmla="*/ 15 w 47"/>
                <a:gd name="T3" fmla="*/ 71 h 163"/>
                <a:gd name="T4" fmla="*/ 0 w 47"/>
                <a:gd name="T5" fmla="*/ 71 h 163"/>
                <a:gd name="T6" fmla="*/ 0 w 47"/>
                <a:gd name="T7" fmla="*/ 55 h 163"/>
                <a:gd name="T8" fmla="*/ 34 w 47"/>
                <a:gd name="T9" fmla="*/ 55 h 163"/>
                <a:gd name="T10" fmla="*/ 34 w 47"/>
                <a:gd name="T11" fmla="*/ 163 h 163"/>
                <a:gd name="T12" fmla="*/ 15 w 47"/>
                <a:gd name="T13" fmla="*/ 163 h 163"/>
                <a:gd name="T14" fmla="*/ 47 w 47"/>
                <a:gd name="T15" fmla="*/ 0 h 163"/>
                <a:gd name="T16" fmla="*/ 24 w 47"/>
                <a:gd name="T17" fmla="*/ 33 h 163"/>
                <a:gd name="T18" fmla="*/ 9 w 47"/>
                <a:gd name="T19" fmla="*/ 33 h 163"/>
                <a:gd name="T20" fmla="*/ 26 w 47"/>
                <a:gd name="T21" fmla="*/ 0 h 163"/>
                <a:gd name="T22" fmla="*/ 47 w 47"/>
                <a:gd name="T2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163">
                  <a:moveTo>
                    <a:pt x="15" y="163"/>
                  </a:moveTo>
                  <a:lnTo>
                    <a:pt x="15" y="71"/>
                  </a:lnTo>
                  <a:lnTo>
                    <a:pt x="0" y="71"/>
                  </a:lnTo>
                  <a:lnTo>
                    <a:pt x="0" y="55"/>
                  </a:lnTo>
                  <a:lnTo>
                    <a:pt x="34" y="55"/>
                  </a:lnTo>
                  <a:lnTo>
                    <a:pt x="34" y="163"/>
                  </a:lnTo>
                  <a:lnTo>
                    <a:pt x="15" y="163"/>
                  </a:lnTo>
                  <a:close/>
                  <a:moveTo>
                    <a:pt x="47" y="0"/>
                  </a:moveTo>
                  <a:lnTo>
                    <a:pt x="24" y="33"/>
                  </a:lnTo>
                  <a:lnTo>
                    <a:pt x="9" y="33"/>
                  </a:lnTo>
                  <a:lnTo>
                    <a:pt x="26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5" name="Freeform 116"/>
            <p:cNvSpPr>
              <a:spLocks noEditPoints="1"/>
            </p:cNvSpPr>
            <p:nvPr userDrawn="1"/>
          </p:nvSpPr>
          <p:spPr bwMode="auto">
            <a:xfrm>
              <a:off x="2401888" y="958850"/>
              <a:ext cx="50800" cy="79375"/>
            </a:xfrm>
            <a:custGeom>
              <a:avLst/>
              <a:gdLst>
                <a:gd name="T0" fmla="*/ 19 w 95"/>
                <a:gd name="T1" fmla="*/ 103 h 152"/>
                <a:gd name="T2" fmla="*/ 19 w 95"/>
                <a:gd name="T3" fmla="*/ 152 h 152"/>
                <a:gd name="T4" fmla="*/ 0 w 95"/>
                <a:gd name="T5" fmla="*/ 152 h 152"/>
                <a:gd name="T6" fmla="*/ 0 w 95"/>
                <a:gd name="T7" fmla="*/ 1 h 152"/>
                <a:gd name="T8" fmla="*/ 19 w 95"/>
                <a:gd name="T9" fmla="*/ 1 h 152"/>
                <a:gd name="T10" fmla="*/ 19 w 95"/>
                <a:gd name="T11" fmla="*/ 10 h 152"/>
                <a:gd name="T12" fmla="*/ 24 w 95"/>
                <a:gd name="T13" fmla="*/ 5 h 152"/>
                <a:gd name="T14" fmla="*/ 32 w 95"/>
                <a:gd name="T15" fmla="*/ 2 h 152"/>
                <a:gd name="T16" fmla="*/ 39 w 95"/>
                <a:gd name="T17" fmla="*/ 0 h 152"/>
                <a:gd name="T18" fmla="*/ 46 w 95"/>
                <a:gd name="T19" fmla="*/ 0 h 152"/>
                <a:gd name="T20" fmla="*/ 56 w 95"/>
                <a:gd name="T21" fmla="*/ 0 h 152"/>
                <a:gd name="T22" fmla="*/ 66 w 95"/>
                <a:gd name="T23" fmla="*/ 2 h 152"/>
                <a:gd name="T24" fmla="*/ 75 w 95"/>
                <a:gd name="T25" fmla="*/ 7 h 152"/>
                <a:gd name="T26" fmla="*/ 82 w 95"/>
                <a:gd name="T27" fmla="*/ 14 h 152"/>
                <a:gd name="T28" fmla="*/ 88 w 95"/>
                <a:gd name="T29" fmla="*/ 21 h 152"/>
                <a:gd name="T30" fmla="*/ 92 w 95"/>
                <a:gd name="T31" fmla="*/ 31 h 152"/>
                <a:gd name="T32" fmla="*/ 94 w 95"/>
                <a:gd name="T33" fmla="*/ 43 h 152"/>
                <a:gd name="T34" fmla="*/ 95 w 95"/>
                <a:gd name="T35" fmla="*/ 56 h 152"/>
                <a:gd name="T36" fmla="*/ 94 w 95"/>
                <a:gd name="T37" fmla="*/ 67 h 152"/>
                <a:gd name="T38" fmla="*/ 92 w 95"/>
                <a:gd name="T39" fmla="*/ 77 h 152"/>
                <a:gd name="T40" fmla="*/ 88 w 95"/>
                <a:gd name="T41" fmla="*/ 87 h 152"/>
                <a:gd name="T42" fmla="*/ 82 w 95"/>
                <a:gd name="T43" fmla="*/ 96 h 152"/>
                <a:gd name="T44" fmla="*/ 75 w 95"/>
                <a:gd name="T45" fmla="*/ 103 h 152"/>
                <a:gd name="T46" fmla="*/ 66 w 95"/>
                <a:gd name="T47" fmla="*/ 108 h 152"/>
                <a:gd name="T48" fmla="*/ 56 w 95"/>
                <a:gd name="T49" fmla="*/ 110 h 152"/>
                <a:gd name="T50" fmla="*/ 45 w 95"/>
                <a:gd name="T51" fmla="*/ 112 h 152"/>
                <a:gd name="T52" fmla="*/ 37 w 95"/>
                <a:gd name="T53" fmla="*/ 110 h 152"/>
                <a:gd name="T54" fmla="*/ 29 w 95"/>
                <a:gd name="T55" fmla="*/ 109 h 152"/>
                <a:gd name="T56" fmla="*/ 23 w 95"/>
                <a:gd name="T57" fmla="*/ 106 h 152"/>
                <a:gd name="T58" fmla="*/ 19 w 95"/>
                <a:gd name="T59" fmla="*/ 103 h 152"/>
                <a:gd name="T60" fmla="*/ 19 w 95"/>
                <a:gd name="T61" fmla="*/ 24 h 152"/>
                <a:gd name="T62" fmla="*/ 19 w 95"/>
                <a:gd name="T63" fmla="*/ 87 h 152"/>
                <a:gd name="T64" fmla="*/ 21 w 95"/>
                <a:gd name="T65" fmla="*/ 90 h 152"/>
                <a:gd name="T66" fmla="*/ 27 w 95"/>
                <a:gd name="T67" fmla="*/ 93 h 152"/>
                <a:gd name="T68" fmla="*/ 33 w 95"/>
                <a:gd name="T69" fmla="*/ 95 h 152"/>
                <a:gd name="T70" fmla="*/ 39 w 95"/>
                <a:gd name="T71" fmla="*/ 96 h 152"/>
                <a:gd name="T72" fmla="*/ 47 w 95"/>
                <a:gd name="T73" fmla="*/ 95 h 152"/>
                <a:gd name="T74" fmla="*/ 55 w 95"/>
                <a:gd name="T75" fmla="*/ 93 h 152"/>
                <a:gd name="T76" fmla="*/ 60 w 95"/>
                <a:gd name="T77" fmla="*/ 90 h 152"/>
                <a:gd name="T78" fmla="*/ 65 w 95"/>
                <a:gd name="T79" fmla="*/ 85 h 152"/>
                <a:gd name="T80" fmla="*/ 69 w 95"/>
                <a:gd name="T81" fmla="*/ 80 h 152"/>
                <a:gd name="T82" fmla="*/ 72 w 95"/>
                <a:gd name="T83" fmla="*/ 73 h 152"/>
                <a:gd name="T84" fmla="*/ 73 w 95"/>
                <a:gd name="T85" fmla="*/ 64 h 152"/>
                <a:gd name="T86" fmla="*/ 75 w 95"/>
                <a:gd name="T87" fmla="*/ 54 h 152"/>
                <a:gd name="T88" fmla="*/ 73 w 95"/>
                <a:gd name="T89" fmla="*/ 46 h 152"/>
                <a:gd name="T90" fmla="*/ 72 w 95"/>
                <a:gd name="T91" fmla="*/ 37 h 152"/>
                <a:gd name="T92" fmla="*/ 69 w 95"/>
                <a:gd name="T93" fmla="*/ 30 h 152"/>
                <a:gd name="T94" fmla="*/ 66 w 95"/>
                <a:gd name="T95" fmla="*/ 24 h 152"/>
                <a:gd name="T96" fmla="*/ 60 w 95"/>
                <a:gd name="T97" fmla="*/ 21 h 152"/>
                <a:gd name="T98" fmla="*/ 55 w 95"/>
                <a:gd name="T99" fmla="*/ 18 h 152"/>
                <a:gd name="T100" fmla="*/ 47 w 95"/>
                <a:gd name="T101" fmla="*/ 15 h 152"/>
                <a:gd name="T102" fmla="*/ 39 w 95"/>
                <a:gd name="T103" fmla="*/ 15 h 152"/>
                <a:gd name="T104" fmla="*/ 34 w 95"/>
                <a:gd name="T105" fmla="*/ 15 h 152"/>
                <a:gd name="T106" fmla="*/ 29 w 95"/>
                <a:gd name="T107" fmla="*/ 18 h 152"/>
                <a:gd name="T108" fmla="*/ 23 w 95"/>
                <a:gd name="T109" fmla="*/ 21 h 152"/>
                <a:gd name="T110" fmla="*/ 19 w 95"/>
                <a:gd name="T111" fmla="*/ 2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152">
                  <a:moveTo>
                    <a:pt x="19" y="103"/>
                  </a:moveTo>
                  <a:lnTo>
                    <a:pt x="19" y="152"/>
                  </a:lnTo>
                  <a:lnTo>
                    <a:pt x="0" y="152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0"/>
                  </a:lnTo>
                  <a:lnTo>
                    <a:pt x="24" y="5"/>
                  </a:lnTo>
                  <a:lnTo>
                    <a:pt x="32" y="2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6" y="2"/>
                  </a:lnTo>
                  <a:lnTo>
                    <a:pt x="75" y="7"/>
                  </a:lnTo>
                  <a:lnTo>
                    <a:pt x="82" y="14"/>
                  </a:lnTo>
                  <a:lnTo>
                    <a:pt x="88" y="21"/>
                  </a:lnTo>
                  <a:lnTo>
                    <a:pt x="92" y="31"/>
                  </a:lnTo>
                  <a:lnTo>
                    <a:pt x="94" y="43"/>
                  </a:lnTo>
                  <a:lnTo>
                    <a:pt x="95" y="56"/>
                  </a:lnTo>
                  <a:lnTo>
                    <a:pt x="94" y="67"/>
                  </a:lnTo>
                  <a:lnTo>
                    <a:pt x="92" y="77"/>
                  </a:lnTo>
                  <a:lnTo>
                    <a:pt x="88" y="87"/>
                  </a:lnTo>
                  <a:lnTo>
                    <a:pt x="82" y="96"/>
                  </a:lnTo>
                  <a:lnTo>
                    <a:pt x="75" y="103"/>
                  </a:lnTo>
                  <a:lnTo>
                    <a:pt x="66" y="108"/>
                  </a:lnTo>
                  <a:lnTo>
                    <a:pt x="56" y="110"/>
                  </a:lnTo>
                  <a:lnTo>
                    <a:pt x="45" y="112"/>
                  </a:lnTo>
                  <a:lnTo>
                    <a:pt x="37" y="110"/>
                  </a:lnTo>
                  <a:lnTo>
                    <a:pt x="29" y="109"/>
                  </a:lnTo>
                  <a:lnTo>
                    <a:pt x="23" y="106"/>
                  </a:lnTo>
                  <a:lnTo>
                    <a:pt x="19" y="103"/>
                  </a:lnTo>
                  <a:close/>
                  <a:moveTo>
                    <a:pt x="19" y="24"/>
                  </a:moveTo>
                  <a:lnTo>
                    <a:pt x="19" y="87"/>
                  </a:lnTo>
                  <a:lnTo>
                    <a:pt x="21" y="90"/>
                  </a:lnTo>
                  <a:lnTo>
                    <a:pt x="27" y="93"/>
                  </a:lnTo>
                  <a:lnTo>
                    <a:pt x="33" y="95"/>
                  </a:lnTo>
                  <a:lnTo>
                    <a:pt x="39" y="96"/>
                  </a:lnTo>
                  <a:lnTo>
                    <a:pt x="47" y="95"/>
                  </a:lnTo>
                  <a:lnTo>
                    <a:pt x="55" y="93"/>
                  </a:lnTo>
                  <a:lnTo>
                    <a:pt x="60" y="90"/>
                  </a:lnTo>
                  <a:lnTo>
                    <a:pt x="65" y="85"/>
                  </a:lnTo>
                  <a:lnTo>
                    <a:pt x="69" y="80"/>
                  </a:lnTo>
                  <a:lnTo>
                    <a:pt x="72" y="73"/>
                  </a:lnTo>
                  <a:lnTo>
                    <a:pt x="73" y="64"/>
                  </a:lnTo>
                  <a:lnTo>
                    <a:pt x="75" y="54"/>
                  </a:lnTo>
                  <a:lnTo>
                    <a:pt x="73" y="46"/>
                  </a:lnTo>
                  <a:lnTo>
                    <a:pt x="72" y="37"/>
                  </a:lnTo>
                  <a:lnTo>
                    <a:pt x="69" y="30"/>
                  </a:lnTo>
                  <a:lnTo>
                    <a:pt x="66" y="24"/>
                  </a:lnTo>
                  <a:lnTo>
                    <a:pt x="60" y="21"/>
                  </a:lnTo>
                  <a:lnTo>
                    <a:pt x="55" y="18"/>
                  </a:lnTo>
                  <a:lnTo>
                    <a:pt x="47" y="15"/>
                  </a:lnTo>
                  <a:lnTo>
                    <a:pt x="39" y="15"/>
                  </a:lnTo>
                  <a:lnTo>
                    <a:pt x="34" y="15"/>
                  </a:lnTo>
                  <a:lnTo>
                    <a:pt x="29" y="18"/>
                  </a:lnTo>
                  <a:lnTo>
                    <a:pt x="23" y="21"/>
                  </a:lnTo>
                  <a:lnTo>
                    <a:pt x="19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6" name="Freeform 117"/>
            <p:cNvSpPr>
              <a:spLocks/>
            </p:cNvSpPr>
            <p:nvPr userDrawn="1"/>
          </p:nvSpPr>
          <p:spPr bwMode="auto">
            <a:xfrm>
              <a:off x="2463800" y="958850"/>
              <a:ext cx="34925" cy="57150"/>
            </a:xfrm>
            <a:custGeom>
              <a:avLst/>
              <a:gdLst>
                <a:gd name="T0" fmla="*/ 57 w 65"/>
                <a:gd name="T1" fmla="*/ 20 h 109"/>
                <a:gd name="T2" fmla="*/ 50 w 65"/>
                <a:gd name="T3" fmla="*/ 17 h 109"/>
                <a:gd name="T4" fmla="*/ 44 w 65"/>
                <a:gd name="T5" fmla="*/ 15 h 109"/>
                <a:gd name="T6" fmla="*/ 39 w 65"/>
                <a:gd name="T7" fmla="*/ 15 h 109"/>
                <a:gd name="T8" fmla="*/ 34 w 65"/>
                <a:gd name="T9" fmla="*/ 17 h 109"/>
                <a:gd name="T10" fmla="*/ 30 w 65"/>
                <a:gd name="T11" fmla="*/ 21 h 109"/>
                <a:gd name="T12" fmla="*/ 26 w 65"/>
                <a:gd name="T13" fmla="*/ 24 h 109"/>
                <a:gd name="T14" fmla="*/ 23 w 65"/>
                <a:gd name="T15" fmla="*/ 30 h 109"/>
                <a:gd name="T16" fmla="*/ 20 w 65"/>
                <a:gd name="T17" fmla="*/ 36 h 109"/>
                <a:gd name="T18" fmla="*/ 18 w 65"/>
                <a:gd name="T19" fmla="*/ 41 h 109"/>
                <a:gd name="T20" fmla="*/ 18 w 65"/>
                <a:gd name="T21" fmla="*/ 47 h 109"/>
                <a:gd name="T22" fmla="*/ 18 w 65"/>
                <a:gd name="T23" fmla="*/ 109 h 109"/>
                <a:gd name="T24" fmla="*/ 0 w 65"/>
                <a:gd name="T25" fmla="*/ 109 h 109"/>
                <a:gd name="T26" fmla="*/ 0 w 65"/>
                <a:gd name="T27" fmla="*/ 1 h 109"/>
                <a:gd name="T28" fmla="*/ 18 w 65"/>
                <a:gd name="T29" fmla="*/ 1 h 109"/>
                <a:gd name="T30" fmla="*/ 18 w 65"/>
                <a:gd name="T31" fmla="*/ 18 h 109"/>
                <a:gd name="T32" fmla="*/ 24 w 65"/>
                <a:gd name="T33" fmla="*/ 10 h 109"/>
                <a:gd name="T34" fmla="*/ 31 w 65"/>
                <a:gd name="T35" fmla="*/ 4 h 109"/>
                <a:gd name="T36" fmla="*/ 40 w 65"/>
                <a:gd name="T37" fmla="*/ 0 h 109"/>
                <a:gd name="T38" fmla="*/ 50 w 65"/>
                <a:gd name="T39" fmla="*/ 0 h 109"/>
                <a:gd name="T40" fmla="*/ 56 w 65"/>
                <a:gd name="T41" fmla="*/ 0 h 109"/>
                <a:gd name="T42" fmla="*/ 65 w 65"/>
                <a:gd name="T43" fmla="*/ 1 h 109"/>
                <a:gd name="T44" fmla="*/ 57 w 65"/>
                <a:gd name="T45" fmla="*/ 2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109">
                  <a:moveTo>
                    <a:pt x="57" y="20"/>
                  </a:moveTo>
                  <a:lnTo>
                    <a:pt x="50" y="17"/>
                  </a:lnTo>
                  <a:lnTo>
                    <a:pt x="44" y="15"/>
                  </a:lnTo>
                  <a:lnTo>
                    <a:pt x="39" y="15"/>
                  </a:lnTo>
                  <a:lnTo>
                    <a:pt x="34" y="17"/>
                  </a:lnTo>
                  <a:lnTo>
                    <a:pt x="30" y="21"/>
                  </a:lnTo>
                  <a:lnTo>
                    <a:pt x="26" y="24"/>
                  </a:lnTo>
                  <a:lnTo>
                    <a:pt x="23" y="30"/>
                  </a:lnTo>
                  <a:lnTo>
                    <a:pt x="20" y="36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8" y="1"/>
                  </a:lnTo>
                  <a:lnTo>
                    <a:pt x="18" y="18"/>
                  </a:lnTo>
                  <a:lnTo>
                    <a:pt x="24" y="10"/>
                  </a:lnTo>
                  <a:lnTo>
                    <a:pt x="31" y="4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65" y="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7" name="Freeform 118"/>
            <p:cNvSpPr>
              <a:spLocks noEditPoints="1"/>
            </p:cNvSpPr>
            <p:nvPr userDrawn="1"/>
          </p:nvSpPr>
          <p:spPr bwMode="auto">
            <a:xfrm>
              <a:off x="2501900" y="958850"/>
              <a:ext cx="50800" cy="58737"/>
            </a:xfrm>
            <a:custGeom>
              <a:avLst/>
              <a:gdLst>
                <a:gd name="T0" fmla="*/ 0 w 98"/>
                <a:gd name="T1" fmla="*/ 43 h 112"/>
                <a:gd name="T2" fmla="*/ 8 w 98"/>
                <a:gd name="T3" fmla="*/ 23 h 112"/>
                <a:gd name="T4" fmla="*/ 20 w 98"/>
                <a:gd name="T5" fmla="*/ 8 h 112"/>
                <a:gd name="T6" fmla="*/ 39 w 98"/>
                <a:gd name="T7" fmla="*/ 0 h 112"/>
                <a:gd name="T8" fmla="*/ 61 w 98"/>
                <a:gd name="T9" fmla="*/ 0 h 112"/>
                <a:gd name="T10" fmla="*/ 78 w 98"/>
                <a:gd name="T11" fmla="*/ 7 h 112"/>
                <a:gd name="T12" fmla="*/ 91 w 98"/>
                <a:gd name="T13" fmla="*/ 23 h 112"/>
                <a:gd name="T14" fmla="*/ 97 w 98"/>
                <a:gd name="T15" fmla="*/ 43 h 112"/>
                <a:gd name="T16" fmla="*/ 97 w 98"/>
                <a:gd name="T17" fmla="*/ 67 h 112"/>
                <a:gd name="T18" fmla="*/ 91 w 98"/>
                <a:gd name="T19" fmla="*/ 89 h 112"/>
                <a:gd name="T20" fmla="*/ 78 w 98"/>
                <a:gd name="T21" fmla="*/ 103 h 112"/>
                <a:gd name="T22" fmla="*/ 59 w 98"/>
                <a:gd name="T23" fmla="*/ 110 h 112"/>
                <a:gd name="T24" fmla="*/ 38 w 98"/>
                <a:gd name="T25" fmla="*/ 110 h 112"/>
                <a:gd name="T26" fmla="*/ 20 w 98"/>
                <a:gd name="T27" fmla="*/ 103 h 112"/>
                <a:gd name="T28" fmla="*/ 8 w 98"/>
                <a:gd name="T29" fmla="*/ 87 h 112"/>
                <a:gd name="T30" fmla="*/ 0 w 98"/>
                <a:gd name="T31" fmla="*/ 67 h 112"/>
                <a:gd name="T32" fmla="*/ 20 w 98"/>
                <a:gd name="T33" fmla="*/ 56 h 112"/>
                <a:gd name="T34" fmla="*/ 22 w 98"/>
                <a:gd name="T35" fmla="*/ 73 h 112"/>
                <a:gd name="T36" fmla="*/ 28 w 98"/>
                <a:gd name="T37" fmla="*/ 86 h 112"/>
                <a:gd name="T38" fmla="*/ 36 w 98"/>
                <a:gd name="T39" fmla="*/ 93 h 112"/>
                <a:gd name="T40" fmla="*/ 49 w 98"/>
                <a:gd name="T41" fmla="*/ 96 h 112"/>
                <a:gd name="T42" fmla="*/ 61 w 98"/>
                <a:gd name="T43" fmla="*/ 93 h 112"/>
                <a:gd name="T44" fmla="*/ 71 w 98"/>
                <a:gd name="T45" fmla="*/ 85 h 112"/>
                <a:gd name="T46" fmla="*/ 77 w 98"/>
                <a:gd name="T47" fmla="*/ 72 h 112"/>
                <a:gd name="T48" fmla="*/ 78 w 98"/>
                <a:gd name="T49" fmla="*/ 56 h 112"/>
                <a:gd name="T50" fmla="*/ 77 w 98"/>
                <a:gd name="T51" fmla="*/ 37 h 112"/>
                <a:gd name="T52" fmla="*/ 71 w 98"/>
                <a:gd name="T53" fmla="*/ 26 h 112"/>
                <a:gd name="T54" fmla="*/ 62 w 98"/>
                <a:gd name="T55" fmla="*/ 17 h 112"/>
                <a:gd name="T56" fmla="*/ 49 w 98"/>
                <a:gd name="T57" fmla="*/ 15 h 112"/>
                <a:gd name="T58" fmla="*/ 38 w 98"/>
                <a:gd name="T59" fmla="*/ 17 h 112"/>
                <a:gd name="T60" fmla="*/ 28 w 98"/>
                <a:gd name="T61" fmla="*/ 26 h 112"/>
                <a:gd name="T62" fmla="*/ 22 w 98"/>
                <a:gd name="T63" fmla="*/ 38 h 112"/>
                <a:gd name="T64" fmla="*/ 20 w 98"/>
                <a:gd name="T6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12">
                  <a:moveTo>
                    <a:pt x="0" y="56"/>
                  </a:moveTo>
                  <a:lnTo>
                    <a:pt x="0" y="43"/>
                  </a:lnTo>
                  <a:lnTo>
                    <a:pt x="3" y="33"/>
                  </a:lnTo>
                  <a:lnTo>
                    <a:pt x="8" y="23"/>
                  </a:lnTo>
                  <a:lnTo>
                    <a:pt x="13" y="14"/>
                  </a:lnTo>
                  <a:lnTo>
                    <a:pt x="20" y="8"/>
                  </a:lnTo>
                  <a:lnTo>
                    <a:pt x="29" y="2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61" y="0"/>
                  </a:lnTo>
                  <a:lnTo>
                    <a:pt x="69" y="2"/>
                  </a:lnTo>
                  <a:lnTo>
                    <a:pt x="78" y="7"/>
                  </a:lnTo>
                  <a:lnTo>
                    <a:pt x="85" y="14"/>
                  </a:lnTo>
                  <a:lnTo>
                    <a:pt x="91" y="23"/>
                  </a:lnTo>
                  <a:lnTo>
                    <a:pt x="95" y="31"/>
                  </a:lnTo>
                  <a:lnTo>
                    <a:pt x="97" y="43"/>
                  </a:lnTo>
                  <a:lnTo>
                    <a:pt x="98" y="56"/>
                  </a:lnTo>
                  <a:lnTo>
                    <a:pt x="97" y="67"/>
                  </a:lnTo>
                  <a:lnTo>
                    <a:pt x="95" y="79"/>
                  </a:lnTo>
                  <a:lnTo>
                    <a:pt x="91" y="89"/>
                  </a:lnTo>
                  <a:lnTo>
                    <a:pt x="85" y="96"/>
                  </a:lnTo>
                  <a:lnTo>
                    <a:pt x="78" y="103"/>
                  </a:lnTo>
                  <a:lnTo>
                    <a:pt x="69" y="108"/>
                  </a:lnTo>
                  <a:lnTo>
                    <a:pt x="59" y="110"/>
                  </a:lnTo>
                  <a:lnTo>
                    <a:pt x="49" y="112"/>
                  </a:lnTo>
                  <a:lnTo>
                    <a:pt x="38" y="110"/>
                  </a:lnTo>
                  <a:lnTo>
                    <a:pt x="29" y="108"/>
                  </a:lnTo>
                  <a:lnTo>
                    <a:pt x="20" y="103"/>
                  </a:lnTo>
                  <a:lnTo>
                    <a:pt x="13" y="96"/>
                  </a:lnTo>
                  <a:lnTo>
                    <a:pt x="8" y="87"/>
                  </a:lnTo>
                  <a:lnTo>
                    <a:pt x="3" y="79"/>
                  </a:lnTo>
                  <a:lnTo>
                    <a:pt x="0" y="67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0" y="64"/>
                  </a:lnTo>
                  <a:lnTo>
                    <a:pt x="22" y="73"/>
                  </a:lnTo>
                  <a:lnTo>
                    <a:pt x="25" y="80"/>
                  </a:lnTo>
                  <a:lnTo>
                    <a:pt x="28" y="86"/>
                  </a:lnTo>
                  <a:lnTo>
                    <a:pt x="32" y="90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9" y="96"/>
                  </a:lnTo>
                  <a:lnTo>
                    <a:pt x="55" y="95"/>
                  </a:lnTo>
                  <a:lnTo>
                    <a:pt x="61" y="93"/>
                  </a:lnTo>
                  <a:lnTo>
                    <a:pt x="67" y="90"/>
                  </a:lnTo>
                  <a:lnTo>
                    <a:pt x="71" y="85"/>
                  </a:lnTo>
                  <a:lnTo>
                    <a:pt x="74" y="79"/>
                  </a:lnTo>
                  <a:lnTo>
                    <a:pt x="77" y="72"/>
                  </a:lnTo>
                  <a:lnTo>
                    <a:pt x="78" y="64"/>
                  </a:lnTo>
                  <a:lnTo>
                    <a:pt x="78" y="56"/>
                  </a:lnTo>
                  <a:lnTo>
                    <a:pt x="78" y="46"/>
                  </a:lnTo>
                  <a:lnTo>
                    <a:pt x="77" y="37"/>
                  </a:lnTo>
                  <a:lnTo>
                    <a:pt x="74" y="30"/>
                  </a:lnTo>
                  <a:lnTo>
                    <a:pt x="71" y="26"/>
                  </a:lnTo>
                  <a:lnTo>
                    <a:pt x="67" y="20"/>
                  </a:lnTo>
                  <a:lnTo>
                    <a:pt x="62" y="17"/>
                  </a:lnTo>
                  <a:lnTo>
                    <a:pt x="57" y="15"/>
                  </a:lnTo>
                  <a:lnTo>
                    <a:pt x="49" y="15"/>
                  </a:lnTo>
                  <a:lnTo>
                    <a:pt x="44" y="15"/>
                  </a:lnTo>
                  <a:lnTo>
                    <a:pt x="38" y="17"/>
                  </a:lnTo>
                  <a:lnTo>
                    <a:pt x="32" y="21"/>
                  </a:lnTo>
                  <a:lnTo>
                    <a:pt x="28" y="26"/>
                  </a:lnTo>
                  <a:lnTo>
                    <a:pt x="25" y="31"/>
                  </a:lnTo>
                  <a:lnTo>
                    <a:pt x="22" y="38"/>
                  </a:lnTo>
                  <a:lnTo>
                    <a:pt x="20" y="46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8" name="Freeform 119"/>
            <p:cNvSpPr>
              <a:spLocks noEditPoints="1"/>
            </p:cNvSpPr>
            <p:nvPr userDrawn="1"/>
          </p:nvSpPr>
          <p:spPr bwMode="auto">
            <a:xfrm>
              <a:off x="2560638" y="955675"/>
              <a:ext cx="47625" cy="82550"/>
            </a:xfrm>
            <a:custGeom>
              <a:avLst/>
              <a:gdLst>
                <a:gd name="T0" fmla="*/ 20 w 91"/>
                <a:gd name="T1" fmla="*/ 135 h 158"/>
                <a:gd name="T2" fmla="*/ 44 w 91"/>
                <a:gd name="T3" fmla="*/ 141 h 158"/>
                <a:gd name="T4" fmla="*/ 68 w 91"/>
                <a:gd name="T5" fmla="*/ 134 h 158"/>
                <a:gd name="T6" fmla="*/ 72 w 91"/>
                <a:gd name="T7" fmla="*/ 125 h 158"/>
                <a:gd name="T8" fmla="*/ 61 w 91"/>
                <a:gd name="T9" fmla="*/ 114 h 158"/>
                <a:gd name="T10" fmla="*/ 41 w 91"/>
                <a:gd name="T11" fmla="*/ 114 h 158"/>
                <a:gd name="T12" fmla="*/ 18 w 91"/>
                <a:gd name="T13" fmla="*/ 115 h 158"/>
                <a:gd name="T14" fmla="*/ 6 w 91"/>
                <a:gd name="T15" fmla="*/ 106 h 158"/>
                <a:gd name="T16" fmla="*/ 6 w 91"/>
                <a:gd name="T17" fmla="*/ 93 h 158"/>
                <a:gd name="T18" fmla="*/ 23 w 91"/>
                <a:gd name="T19" fmla="*/ 82 h 158"/>
                <a:gd name="T20" fmla="*/ 10 w 91"/>
                <a:gd name="T21" fmla="*/ 72 h 158"/>
                <a:gd name="T22" fmla="*/ 2 w 91"/>
                <a:gd name="T23" fmla="*/ 57 h 158"/>
                <a:gd name="T24" fmla="*/ 2 w 91"/>
                <a:gd name="T25" fmla="*/ 37 h 158"/>
                <a:gd name="T26" fmla="*/ 13 w 91"/>
                <a:gd name="T27" fmla="*/ 16 h 158"/>
                <a:gd name="T28" fmla="*/ 33 w 91"/>
                <a:gd name="T29" fmla="*/ 6 h 158"/>
                <a:gd name="T30" fmla="*/ 57 w 91"/>
                <a:gd name="T31" fmla="*/ 7 h 158"/>
                <a:gd name="T32" fmla="*/ 77 w 91"/>
                <a:gd name="T33" fmla="*/ 0 h 158"/>
                <a:gd name="T34" fmla="*/ 81 w 91"/>
                <a:gd name="T35" fmla="*/ 26 h 158"/>
                <a:gd name="T36" fmla="*/ 85 w 91"/>
                <a:gd name="T37" fmla="*/ 46 h 158"/>
                <a:gd name="T38" fmla="*/ 80 w 91"/>
                <a:gd name="T39" fmla="*/ 68 h 158"/>
                <a:gd name="T40" fmla="*/ 64 w 91"/>
                <a:gd name="T41" fmla="*/ 82 h 158"/>
                <a:gd name="T42" fmla="*/ 32 w 91"/>
                <a:gd name="T43" fmla="*/ 88 h 158"/>
                <a:gd name="T44" fmla="*/ 20 w 91"/>
                <a:gd name="T45" fmla="*/ 92 h 158"/>
                <a:gd name="T46" fmla="*/ 22 w 91"/>
                <a:gd name="T47" fmla="*/ 98 h 158"/>
                <a:gd name="T48" fmla="*/ 35 w 91"/>
                <a:gd name="T49" fmla="*/ 99 h 158"/>
                <a:gd name="T50" fmla="*/ 57 w 91"/>
                <a:gd name="T51" fmla="*/ 96 h 158"/>
                <a:gd name="T52" fmla="*/ 77 w 91"/>
                <a:gd name="T53" fmla="*/ 101 h 158"/>
                <a:gd name="T54" fmla="*/ 88 w 91"/>
                <a:gd name="T55" fmla="*/ 112 h 158"/>
                <a:gd name="T56" fmla="*/ 90 w 91"/>
                <a:gd name="T57" fmla="*/ 132 h 158"/>
                <a:gd name="T58" fmla="*/ 78 w 91"/>
                <a:gd name="T59" fmla="*/ 150 h 158"/>
                <a:gd name="T60" fmla="*/ 54 w 91"/>
                <a:gd name="T61" fmla="*/ 158 h 158"/>
                <a:gd name="T62" fmla="*/ 20 w 91"/>
                <a:gd name="T63" fmla="*/ 154 h 158"/>
                <a:gd name="T64" fmla="*/ 44 w 91"/>
                <a:gd name="T65" fmla="*/ 20 h 158"/>
                <a:gd name="T66" fmla="*/ 31 w 91"/>
                <a:gd name="T67" fmla="*/ 24 h 158"/>
                <a:gd name="T68" fmla="*/ 22 w 91"/>
                <a:gd name="T69" fmla="*/ 36 h 158"/>
                <a:gd name="T70" fmla="*/ 20 w 91"/>
                <a:gd name="T71" fmla="*/ 50 h 158"/>
                <a:gd name="T72" fmla="*/ 26 w 91"/>
                <a:gd name="T73" fmla="*/ 63 h 158"/>
                <a:gd name="T74" fmla="*/ 38 w 91"/>
                <a:gd name="T75" fmla="*/ 70 h 158"/>
                <a:gd name="T76" fmla="*/ 52 w 91"/>
                <a:gd name="T77" fmla="*/ 69 h 158"/>
                <a:gd name="T78" fmla="*/ 62 w 91"/>
                <a:gd name="T79" fmla="*/ 60 h 158"/>
                <a:gd name="T80" fmla="*/ 65 w 91"/>
                <a:gd name="T81" fmla="*/ 44 h 158"/>
                <a:gd name="T82" fmla="*/ 62 w 91"/>
                <a:gd name="T83" fmla="*/ 32 h 158"/>
                <a:gd name="T84" fmla="*/ 52 w 91"/>
                <a:gd name="T85" fmla="*/ 2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158">
                  <a:moveTo>
                    <a:pt x="2" y="145"/>
                  </a:moveTo>
                  <a:lnTo>
                    <a:pt x="13" y="129"/>
                  </a:lnTo>
                  <a:lnTo>
                    <a:pt x="20" y="135"/>
                  </a:lnTo>
                  <a:lnTo>
                    <a:pt x="29" y="138"/>
                  </a:lnTo>
                  <a:lnTo>
                    <a:pt x="36" y="141"/>
                  </a:lnTo>
                  <a:lnTo>
                    <a:pt x="44" y="141"/>
                  </a:lnTo>
                  <a:lnTo>
                    <a:pt x="55" y="140"/>
                  </a:lnTo>
                  <a:lnTo>
                    <a:pt x="65" y="137"/>
                  </a:lnTo>
                  <a:lnTo>
                    <a:pt x="68" y="134"/>
                  </a:lnTo>
                  <a:lnTo>
                    <a:pt x="71" y="131"/>
                  </a:lnTo>
                  <a:lnTo>
                    <a:pt x="71" y="128"/>
                  </a:lnTo>
                  <a:lnTo>
                    <a:pt x="72" y="125"/>
                  </a:lnTo>
                  <a:lnTo>
                    <a:pt x="71" y="119"/>
                  </a:lnTo>
                  <a:lnTo>
                    <a:pt x="68" y="115"/>
                  </a:lnTo>
                  <a:lnTo>
                    <a:pt x="61" y="114"/>
                  </a:lnTo>
                  <a:lnTo>
                    <a:pt x="54" y="112"/>
                  </a:lnTo>
                  <a:lnTo>
                    <a:pt x="48" y="112"/>
                  </a:lnTo>
                  <a:lnTo>
                    <a:pt x="41" y="114"/>
                  </a:lnTo>
                  <a:lnTo>
                    <a:pt x="33" y="115"/>
                  </a:lnTo>
                  <a:lnTo>
                    <a:pt x="28" y="115"/>
                  </a:lnTo>
                  <a:lnTo>
                    <a:pt x="18" y="115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6" y="106"/>
                  </a:lnTo>
                  <a:lnTo>
                    <a:pt x="5" y="102"/>
                  </a:lnTo>
                  <a:lnTo>
                    <a:pt x="5" y="98"/>
                  </a:lnTo>
                  <a:lnTo>
                    <a:pt x="6" y="93"/>
                  </a:lnTo>
                  <a:lnTo>
                    <a:pt x="10" y="88"/>
                  </a:lnTo>
                  <a:lnTo>
                    <a:pt x="16" y="85"/>
                  </a:lnTo>
                  <a:lnTo>
                    <a:pt x="23" y="82"/>
                  </a:lnTo>
                  <a:lnTo>
                    <a:pt x="19" y="79"/>
                  </a:lnTo>
                  <a:lnTo>
                    <a:pt x="13" y="76"/>
                  </a:lnTo>
                  <a:lnTo>
                    <a:pt x="10" y="72"/>
                  </a:lnTo>
                  <a:lnTo>
                    <a:pt x="6" y="68"/>
                  </a:lnTo>
                  <a:lnTo>
                    <a:pt x="5" y="62"/>
                  </a:lnTo>
                  <a:lnTo>
                    <a:pt x="2" y="57"/>
                  </a:lnTo>
                  <a:lnTo>
                    <a:pt x="2" y="52"/>
                  </a:lnTo>
                  <a:lnTo>
                    <a:pt x="0" y="44"/>
                  </a:lnTo>
                  <a:lnTo>
                    <a:pt x="2" y="37"/>
                  </a:lnTo>
                  <a:lnTo>
                    <a:pt x="3" y="29"/>
                  </a:lnTo>
                  <a:lnTo>
                    <a:pt x="8" y="23"/>
                  </a:lnTo>
                  <a:lnTo>
                    <a:pt x="13" y="16"/>
                  </a:lnTo>
                  <a:lnTo>
                    <a:pt x="19" y="11"/>
                  </a:lnTo>
                  <a:lnTo>
                    <a:pt x="26" y="8"/>
                  </a:lnTo>
                  <a:lnTo>
                    <a:pt x="33" y="6"/>
                  </a:lnTo>
                  <a:lnTo>
                    <a:pt x="42" y="6"/>
                  </a:lnTo>
                  <a:lnTo>
                    <a:pt x="49" y="6"/>
                  </a:lnTo>
                  <a:lnTo>
                    <a:pt x="57" y="7"/>
                  </a:lnTo>
                  <a:lnTo>
                    <a:pt x="62" y="8"/>
                  </a:lnTo>
                  <a:lnTo>
                    <a:pt x="67" y="11"/>
                  </a:lnTo>
                  <a:lnTo>
                    <a:pt x="77" y="0"/>
                  </a:lnTo>
                  <a:lnTo>
                    <a:pt x="90" y="11"/>
                  </a:lnTo>
                  <a:lnTo>
                    <a:pt x="78" y="20"/>
                  </a:lnTo>
                  <a:lnTo>
                    <a:pt x="81" y="26"/>
                  </a:lnTo>
                  <a:lnTo>
                    <a:pt x="84" y="32"/>
                  </a:lnTo>
                  <a:lnTo>
                    <a:pt x="85" y="39"/>
                  </a:lnTo>
                  <a:lnTo>
                    <a:pt x="85" y="46"/>
                  </a:lnTo>
                  <a:lnTo>
                    <a:pt x="84" y="53"/>
                  </a:lnTo>
                  <a:lnTo>
                    <a:pt x="82" y="60"/>
                  </a:lnTo>
                  <a:lnTo>
                    <a:pt x="80" y="68"/>
                  </a:lnTo>
                  <a:lnTo>
                    <a:pt x="75" y="73"/>
                  </a:lnTo>
                  <a:lnTo>
                    <a:pt x="70" y="78"/>
                  </a:lnTo>
                  <a:lnTo>
                    <a:pt x="64" y="82"/>
                  </a:lnTo>
                  <a:lnTo>
                    <a:pt x="57" y="85"/>
                  </a:lnTo>
                  <a:lnTo>
                    <a:pt x="48" y="86"/>
                  </a:lnTo>
                  <a:lnTo>
                    <a:pt x="32" y="88"/>
                  </a:lnTo>
                  <a:lnTo>
                    <a:pt x="29" y="89"/>
                  </a:lnTo>
                  <a:lnTo>
                    <a:pt x="25" y="91"/>
                  </a:lnTo>
                  <a:lnTo>
                    <a:pt x="20" y="92"/>
                  </a:lnTo>
                  <a:lnTo>
                    <a:pt x="19" y="95"/>
                  </a:lnTo>
                  <a:lnTo>
                    <a:pt x="20" y="96"/>
                  </a:lnTo>
                  <a:lnTo>
                    <a:pt x="22" y="98"/>
                  </a:lnTo>
                  <a:lnTo>
                    <a:pt x="25" y="99"/>
                  </a:lnTo>
                  <a:lnTo>
                    <a:pt x="29" y="99"/>
                  </a:lnTo>
                  <a:lnTo>
                    <a:pt x="35" y="99"/>
                  </a:lnTo>
                  <a:lnTo>
                    <a:pt x="44" y="98"/>
                  </a:lnTo>
                  <a:lnTo>
                    <a:pt x="51" y="96"/>
                  </a:lnTo>
                  <a:lnTo>
                    <a:pt x="57" y="96"/>
                  </a:lnTo>
                  <a:lnTo>
                    <a:pt x="65" y="96"/>
                  </a:lnTo>
                  <a:lnTo>
                    <a:pt x="71" y="98"/>
                  </a:lnTo>
                  <a:lnTo>
                    <a:pt x="77" y="101"/>
                  </a:lnTo>
                  <a:lnTo>
                    <a:pt x="82" y="104"/>
                  </a:lnTo>
                  <a:lnTo>
                    <a:pt x="85" y="108"/>
                  </a:lnTo>
                  <a:lnTo>
                    <a:pt x="88" y="112"/>
                  </a:lnTo>
                  <a:lnTo>
                    <a:pt x="90" y="118"/>
                  </a:lnTo>
                  <a:lnTo>
                    <a:pt x="91" y="125"/>
                  </a:lnTo>
                  <a:lnTo>
                    <a:pt x="90" y="132"/>
                  </a:lnTo>
                  <a:lnTo>
                    <a:pt x="88" y="138"/>
                  </a:lnTo>
                  <a:lnTo>
                    <a:pt x="84" y="144"/>
                  </a:lnTo>
                  <a:lnTo>
                    <a:pt x="78" y="150"/>
                  </a:lnTo>
                  <a:lnTo>
                    <a:pt x="71" y="152"/>
                  </a:lnTo>
                  <a:lnTo>
                    <a:pt x="62" y="155"/>
                  </a:lnTo>
                  <a:lnTo>
                    <a:pt x="54" y="158"/>
                  </a:lnTo>
                  <a:lnTo>
                    <a:pt x="44" y="158"/>
                  </a:lnTo>
                  <a:lnTo>
                    <a:pt x="32" y="157"/>
                  </a:lnTo>
                  <a:lnTo>
                    <a:pt x="20" y="154"/>
                  </a:lnTo>
                  <a:lnTo>
                    <a:pt x="10" y="150"/>
                  </a:lnTo>
                  <a:lnTo>
                    <a:pt x="2" y="145"/>
                  </a:lnTo>
                  <a:close/>
                  <a:moveTo>
                    <a:pt x="44" y="20"/>
                  </a:moveTo>
                  <a:lnTo>
                    <a:pt x="39" y="21"/>
                  </a:lnTo>
                  <a:lnTo>
                    <a:pt x="35" y="23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5" y="32"/>
                  </a:lnTo>
                  <a:lnTo>
                    <a:pt x="22" y="36"/>
                  </a:lnTo>
                  <a:lnTo>
                    <a:pt x="20" y="40"/>
                  </a:lnTo>
                  <a:lnTo>
                    <a:pt x="20" y="44"/>
                  </a:lnTo>
                  <a:lnTo>
                    <a:pt x="20" y="50"/>
                  </a:lnTo>
                  <a:lnTo>
                    <a:pt x="22" y="55"/>
                  </a:lnTo>
                  <a:lnTo>
                    <a:pt x="23" y="60"/>
                  </a:lnTo>
                  <a:lnTo>
                    <a:pt x="26" y="63"/>
                  </a:lnTo>
                  <a:lnTo>
                    <a:pt x="31" y="68"/>
                  </a:lnTo>
                  <a:lnTo>
                    <a:pt x="33" y="69"/>
                  </a:lnTo>
                  <a:lnTo>
                    <a:pt x="38" y="70"/>
                  </a:lnTo>
                  <a:lnTo>
                    <a:pt x="44" y="70"/>
                  </a:lnTo>
                  <a:lnTo>
                    <a:pt x="48" y="70"/>
                  </a:lnTo>
                  <a:lnTo>
                    <a:pt x="52" y="69"/>
                  </a:lnTo>
                  <a:lnTo>
                    <a:pt x="57" y="68"/>
                  </a:lnTo>
                  <a:lnTo>
                    <a:pt x="59" y="63"/>
                  </a:lnTo>
                  <a:lnTo>
                    <a:pt x="62" y="60"/>
                  </a:lnTo>
                  <a:lnTo>
                    <a:pt x="64" y="56"/>
                  </a:lnTo>
                  <a:lnTo>
                    <a:pt x="65" y="50"/>
                  </a:lnTo>
                  <a:lnTo>
                    <a:pt x="65" y="44"/>
                  </a:lnTo>
                  <a:lnTo>
                    <a:pt x="65" y="40"/>
                  </a:lnTo>
                  <a:lnTo>
                    <a:pt x="64" y="36"/>
                  </a:lnTo>
                  <a:lnTo>
                    <a:pt x="62" y="32"/>
                  </a:lnTo>
                  <a:lnTo>
                    <a:pt x="59" y="27"/>
                  </a:lnTo>
                  <a:lnTo>
                    <a:pt x="55" y="24"/>
                  </a:lnTo>
                  <a:lnTo>
                    <a:pt x="52" y="23"/>
                  </a:lnTo>
                  <a:lnTo>
                    <a:pt x="48" y="21"/>
                  </a:lnTo>
                  <a:lnTo>
                    <a:pt x="44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29" name="Freeform 120"/>
            <p:cNvSpPr>
              <a:spLocks/>
            </p:cNvSpPr>
            <p:nvPr userDrawn="1"/>
          </p:nvSpPr>
          <p:spPr bwMode="auto">
            <a:xfrm>
              <a:off x="2619375" y="958850"/>
              <a:ext cx="33338" cy="57150"/>
            </a:xfrm>
            <a:custGeom>
              <a:avLst/>
              <a:gdLst>
                <a:gd name="T0" fmla="*/ 58 w 65"/>
                <a:gd name="T1" fmla="*/ 20 h 109"/>
                <a:gd name="T2" fmla="*/ 51 w 65"/>
                <a:gd name="T3" fmla="*/ 17 h 109"/>
                <a:gd name="T4" fmla="*/ 45 w 65"/>
                <a:gd name="T5" fmla="*/ 15 h 109"/>
                <a:gd name="T6" fmla="*/ 39 w 65"/>
                <a:gd name="T7" fmla="*/ 15 h 109"/>
                <a:gd name="T8" fmla="*/ 35 w 65"/>
                <a:gd name="T9" fmla="*/ 17 h 109"/>
                <a:gd name="T10" fmla="*/ 31 w 65"/>
                <a:gd name="T11" fmla="*/ 21 h 109"/>
                <a:gd name="T12" fmla="*/ 26 w 65"/>
                <a:gd name="T13" fmla="*/ 24 h 109"/>
                <a:gd name="T14" fmla="*/ 23 w 65"/>
                <a:gd name="T15" fmla="*/ 30 h 109"/>
                <a:gd name="T16" fmla="*/ 20 w 65"/>
                <a:gd name="T17" fmla="*/ 36 h 109"/>
                <a:gd name="T18" fmla="*/ 19 w 65"/>
                <a:gd name="T19" fmla="*/ 41 h 109"/>
                <a:gd name="T20" fmla="*/ 19 w 65"/>
                <a:gd name="T21" fmla="*/ 47 h 109"/>
                <a:gd name="T22" fmla="*/ 19 w 65"/>
                <a:gd name="T23" fmla="*/ 109 h 109"/>
                <a:gd name="T24" fmla="*/ 0 w 65"/>
                <a:gd name="T25" fmla="*/ 109 h 109"/>
                <a:gd name="T26" fmla="*/ 0 w 65"/>
                <a:gd name="T27" fmla="*/ 1 h 109"/>
                <a:gd name="T28" fmla="*/ 19 w 65"/>
                <a:gd name="T29" fmla="*/ 1 h 109"/>
                <a:gd name="T30" fmla="*/ 19 w 65"/>
                <a:gd name="T31" fmla="*/ 18 h 109"/>
                <a:gd name="T32" fmla="*/ 25 w 65"/>
                <a:gd name="T33" fmla="*/ 10 h 109"/>
                <a:gd name="T34" fmla="*/ 32 w 65"/>
                <a:gd name="T35" fmla="*/ 4 h 109"/>
                <a:gd name="T36" fmla="*/ 41 w 65"/>
                <a:gd name="T37" fmla="*/ 0 h 109"/>
                <a:gd name="T38" fmla="*/ 51 w 65"/>
                <a:gd name="T39" fmla="*/ 0 h 109"/>
                <a:gd name="T40" fmla="*/ 57 w 65"/>
                <a:gd name="T41" fmla="*/ 0 h 109"/>
                <a:gd name="T42" fmla="*/ 65 w 65"/>
                <a:gd name="T43" fmla="*/ 1 h 109"/>
                <a:gd name="T44" fmla="*/ 58 w 65"/>
                <a:gd name="T45" fmla="*/ 2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109">
                  <a:moveTo>
                    <a:pt x="58" y="20"/>
                  </a:moveTo>
                  <a:lnTo>
                    <a:pt x="51" y="17"/>
                  </a:lnTo>
                  <a:lnTo>
                    <a:pt x="45" y="15"/>
                  </a:lnTo>
                  <a:lnTo>
                    <a:pt x="39" y="15"/>
                  </a:lnTo>
                  <a:lnTo>
                    <a:pt x="35" y="17"/>
                  </a:lnTo>
                  <a:lnTo>
                    <a:pt x="31" y="21"/>
                  </a:lnTo>
                  <a:lnTo>
                    <a:pt x="26" y="24"/>
                  </a:lnTo>
                  <a:lnTo>
                    <a:pt x="23" y="30"/>
                  </a:lnTo>
                  <a:lnTo>
                    <a:pt x="20" y="36"/>
                  </a:lnTo>
                  <a:lnTo>
                    <a:pt x="19" y="41"/>
                  </a:lnTo>
                  <a:lnTo>
                    <a:pt x="19" y="47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8"/>
                  </a:lnTo>
                  <a:lnTo>
                    <a:pt x="25" y="10"/>
                  </a:lnTo>
                  <a:lnTo>
                    <a:pt x="32" y="4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7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0" name="Freeform 121"/>
            <p:cNvSpPr>
              <a:spLocks noEditPoints="1"/>
            </p:cNvSpPr>
            <p:nvPr userDrawn="1"/>
          </p:nvSpPr>
          <p:spPr bwMode="auto">
            <a:xfrm>
              <a:off x="2657475" y="958850"/>
              <a:ext cx="49213" cy="58737"/>
            </a:xfrm>
            <a:custGeom>
              <a:avLst/>
              <a:gdLst>
                <a:gd name="T0" fmla="*/ 61 w 93"/>
                <a:gd name="T1" fmla="*/ 103 h 112"/>
                <a:gd name="T2" fmla="*/ 44 w 93"/>
                <a:gd name="T3" fmla="*/ 110 h 112"/>
                <a:gd name="T4" fmla="*/ 26 w 93"/>
                <a:gd name="T5" fmla="*/ 110 h 112"/>
                <a:gd name="T6" fmla="*/ 15 w 93"/>
                <a:gd name="T7" fmla="*/ 106 h 112"/>
                <a:gd name="T8" fmla="*/ 6 w 93"/>
                <a:gd name="T9" fmla="*/ 98 h 112"/>
                <a:gd name="T10" fmla="*/ 0 w 93"/>
                <a:gd name="T11" fmla="*/ 86 h 112"/>
                <a:gd name="T12" fmla="*/ 2 w 93"/>
                <a:gd name="T13" fmla="*/ 72 h 112"/>
                <a:gd name="T14" fmla="*/ 9 w 93"/>
                <a:gd name="T15" fmla="*/ 57 h 112"/>
                <a:gd name="T16" fmla="*/ 22 w 93"/>
                <a:gd name="T17" fmla="*/ 46 h 112"/>
                <a:gd name="T18" fmla="*/ 41 w 93"/>
                <a:gd name="T19" fmla="*/ 41 h 112"/>
                <a:gd name="T20" fmla="*/ 58 w 93"/>
                <a:gd name="T21" fmla="*/ 40 h 112"/>
                <a:gd name="T22" fmla="*/ 65 w 93"/>
                <a:gd name="T23" fmla="*/ 37 h 112"/>
                <a:gd name="T24" fmla="*/ 62 w 93"/>
                <a:gd name="T25" fmla="*/ 27 h 112"/>
                <a:gd name="T26" fmla="*/ 57 w 93"/>
                <a:gd name="T27" fmla="*/ 20 h 112"/>
                <a:gd name="T28" fmla="*/ 48 w 93"/>
                <a:gd name="T29" fmla="*/ 17 h 112"/>
                <a:gd name="T30" fmla="*/ 34 w 93"/>
                <a:gd name="T31" fmla="*/ 17 h 112"/>
                <a:gd name="T32" fmla="*/ 19 w 93"/>
                <a:gd name="T33" fmla="*/ 21 h 112"/>
                <a:gd name="T34" fmla="*/ 6 w 93"/>
                <a:gd name="T35" fmla="*/ 10 h 112"/>
                <a:gd name="T36" fmla="*/ 21 w 93"/>
                <a:gd name="T37" fmla="*/ 2 h 112"/>
                <a:gd name="T38" fmla="*/ 39 w 93"/>
                <a:gd name="T39" fmla="*/ 0 h 112"/>
                <a:gd name="T40" fmla="*/ 60 w 93"/>
                <a:gd name="T41" fmla="*/ 1 h 112"/>
                <a:gd name="T42" fmla="*/ 74 w 93"/>
                <a:gd name="T43" fmla="*/ 10 h 112"/>
                <a:gd name="T44" fmla="*/ 83 w 93"/>
                <a:gd name="T45" fmla="*/ 24 h 112"/>
                <a:gd name="T46" fmla="*/ 85 w 93"/>
                <a:gd name="T47" fmla="*/ 44 h 112"/>
                <a:gd name="T48" fmla="*/ 85 w 93"/>
                <a:gd name="T49" fmla="*/ 89 h 112"/>
                <a:gd name="T50" fmla="*/ 90 w 93"/>
                <a:gd name="T51" fmla="*/ 99 h 112"/>
                <a:gd name="T52" fmla="*/ 93 w 93"/>
                <a:gd name="T53" fmla="*/ 112 h 112"/>
                <a:gd name="T54" fmla="*/ 75 w 93"/>
                <a:gd name="T55" fmla="*/ 108 h 112"/>
                <a:gd name="T56" fmla="*/ 67 w 93"/>
                <a:gd name="T57" fmla="*/ 98 h 112"/>
                <a:gd name="T58" fmla="*/ 58 w 93"/>
                <a:gd name="T59" fmla="*/ 54 h 112"/>
                <a:gd name="T60" fmla="*/ 47 w 93"/>
                <a:gd name="T61" fmla="*/ 54 h 112"/>
                <a:gd name="T62" fmla="*/ 34 w 93"/>
                <a:gd name="T63" fmla="*/ 59 h 112"/>
                <a:gd name="T64" fmla="*/ 25 w 93"/>
                <a:gd name="T65" fmla="*/ 66 h 112"/>
                <a:gd name="T66" fmla="*/ 21 w 93"/>
                <a:gd name="T67" fmla="*/ 74 h 112"/>
                <a:gd name="T68" fmla="*/ 21 w 93"/>
                <a:gd name="T69" fmla="*/ 83 h 112"/>
                <a:gd name="T70" fmla="*/ 22 w 93"/>
                <a:gd name="T71" fmla="*/ 90 h 112"/>
                <a:gd name="T72" fmla="*/ 31 w 93"/>
                <a:gd name="T73" fmla="*/ 95 h 112"/>
                <a:gd name="T74" fmla="*/ 47 w 93"/>
                <a:gd name="T75" fmla="*/ 96 h 112"/>
                <a:gd name="T76" fmla="*/ 60 w 93"/>
                <a:gd name="T77" fmla="*/ 89 h 112"/>
                <a:gd name="T78" fmla="*/ 65 w 93"/>
                <a:gd name="T7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3" h="112">
                  <a:moveTo>
                    <a:pt x="67" y="98"/>
                  </a:moveTo>
                  <a:lnTo>
                    <a:pt x="61" y="103"/>
                  </a:lnTo>
                  <a:lnTo>
                    <a:pt x="52" y="108"/>
                  </a:lnTo>
                  <a:lnTo>
                    <a:pt x="44" y="110"/>
                  </a:lnTo>
                  <a:lnTo>
                    <a:pt x="32" y="112"/>
                  </a:lnTo>
                  <a:lnTo>
                    <a:pt x="26" y="110"/>
                  </a:lnTo>
                  <a:lnTo>
                    <a:pt x="21" y="109"/>
                  </a:lnTo>
                  <a:lnTo>
                    <a:pt x="15" y="106"/>
                  </a:lnTo>
                  <a:lnTo>
                    <a:pt x="10" y="102"/>
                  </a:lnTo>
                  <a:lnTo>
                    <a:pt x="6" y="98"/>
                  </a:lnTo>
                  <a:lnTo>
                    <a:pt x="3" y="92"/>
                  </a:lnTo>
                  <a:lnTo>
                    <a:pt x="0" y="86"/>
                  </a:lnTo>
                  <a:lnTo>
                    <a:pt x="0" y="79"/>
                  </a:lnTo>
                  <a:lnTo>
                    <a:pt x="2" y="72"/>
                  </a:lnTo>
                  <a:lnTo>
                    <a:pt x="5" y="64"/>
                  </a:lnTo>
                  <a:lnTo>
                    <a:pt x="9" y="57"/>
                  </a:lnTo>
                  <a:lnTo>
                    <a:pt x="15" y="51"/>
                  </a:lnTo>
                  <a:lnTo>
                    <a:pt x="22" y="46"/>
                  </a:lnTo>
                  <a:lnTo>
                    <a:pt x="31" y="43"/>
                  </a:lnTo>
                  <a:lnTo>
                    <a:pt x="41" y="41"/>
                  </a:lnTo>
                  <a:lnTo>
                    <a:pt x="52" y="40"/>
                  </a:lnTo>
                  <a:lnTo>
                    <a:pt x="58" y="40"/>
                  </a:lnTo>
                  <a:lnTo>
                    <a:pt x="65" y="43"/>
                  </a:lnTo>
                  <a:lnTo>
                    <a:pt x="65" y="37"/>
                  </a:lnTo>
                  <a:lnTo>
                    <a:pt x="64" y="31"/>
                  </a:lnTo>
                  <a:lnTo>
                    <a:pt x="62" y="27"/>
                  </a:lnTo>
                  <a:lnTo>
                    <a:pt x="60" y="23"/>
                  </a:lnTo>
                  <a:lnTo>
                    <a:pt x="57" y="20"/>
                  </a:lnTo>
                  <a:lnTo>
                    <a:pt x="52" y="18"/>
                  </a:lnTo>
                  <a:lnTo>
                    <a:pt x="48" y="17"/>
                  </a:lnTo>
                  <a:lnTo>
                    <a:pt x="42" y="17"/>
                  </a:lnTo>
                  <a:lnTo>
                    <a:pt x="34" y="17"/>
                  </a:lnTo>
                  <a:lnTo>
                    <a:pt x="26" y="18"/>
                  </a:lnTo>
                  <a:lnTo>
                    <a:pt x="19" y="21"/>
                  </a:lnTo>
                  <a:lnTo>
                    <a:pt x="15" y="26"/>
                  </a:lnTo>
                  <a:lnTo>
                    <a:pt x="6" y="10"/>
                  </a:lnTo>
                  <a:lnTo>
                    <a:pt x="13" y="5"/>
                  </a:lnTo>
                  <a:lnTo>
                    <a:pt x="21" y="2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0" y="1"/>
                  </a:lnTo>
                  <a:lnTo>
                    <a:pt x="68" y="5"/>
                  </a:lnTo>
                  <a:lnTo>
                    <a:pt x="74" y="10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4" y="33"/>
                  </a:lnTo>
                  <a:lnTo>
                    <a:pt x="85" y="44"/>
                  </a:lnTo>
                  <a:lnTo>
                    <a:pt x="85" y="83"/>
                  </a:lnTo>
                  <a:lnTo>
                    <a:pt x="85" y="89"/>
                  </a:lnTo>
                  <a:lnTo>
                    <a:pt x="87" y="95"/>
                  </a:lnTo>
                  <a:lnTo>
                    <a:pt x="90" y="99"/>
                  </a:lnTo>
                  <a:lnTo>
                    <a:pt x="93" y="102"/>
                  </a:lnTo>
                  <a:lnTo>
                    <a:pt x="93" y="112"/>
                  </a:lnTo>
                  <a:lnTo>
                    <a:pt x="83" y="110"/>
                  </a:lnTo>
                  <a:lnTo>
                    <a:pt x="75" y="108"/>
                  </a:lnTo>
                  <a:lnTo>
                    <a:pt x="71" y="103"/>
                  </a:lnTo>
                  <a:lnTo>
                    <a:pt x="67" y="98"/>
                  </a:lnTo>
                  <a:close/>
                  <a:moveTo>
                    <a:pt x="65" y="56"/>
                  </a:moveTo>
                  <a:lnTo>
                    <a:pt x="58" y="54"/>
                  </a:lnTo>
                  <a:lnTo>
                    <a:pt x="52" y="54"/>
                  </a:lnTo>
                  <a:lnTo>
                    <a:pt x="47" y="54"/>
                  </a:lnTo>
                  <a:lnTo>
                    <a:pt x="39" y="56"/>
                  </a:lnTo>
                  <a:lnTo>
                    <a:pt x="34" y="59"/>
                  </a:lnTo>
                  <a:lnTo>
                    <a:pt x="29" y="62"/>
                  </a:lnTo>
                  <a:lnTo>
                    <a:pt x="25" y="66"/>
                  </a:lnTo>
                  <a:lnTo>
                    <a:pt x="22" y="70"/>
                  </a:lnTo>
                  <a:lnTo>
                    <a:pt x="21" y="74"/>
                  </a:lnTo>
                  <a:lnTo>
                    <a:pt x="19" y="79"/>
                  </a:lnTo>
                  <a:lnTo>
                    <a:pt x="21" y="83"/>
                  </a:lnTo>
                  <a:lnTo>
                    <a:pt x="21" y="87"/>
                  </a:lnTo>
                  <a:lnTo>
                    <a:pt x="22" y="90"/>
                  </a:lnTo>
                  <a:lnTo>
                    <a:pt x="25" y="92"/>
                  </a:lnTo>
                  <a:lnTo>
                    <a:pt x="31" y="95"/>
                  </a:lnTo>
                  <a:lnTo>
                    <a:pt x="39" y="96"/>
                  </a:lnTo>
                  <a:lnTo>
                    <a:pt x="47" y="96"/>
                  </a:lnTo>
                  <a:lnTo>
                    <a:pt x="54" y="93"/>
                  </a:lnTo>
                  <a:lnTo>
                    <a:pt x="60" y="89"/>
                  </a:lnTo>
                  <a:lnTo>
                    <a:pt x="65" y="83"/>
                  </a:lnTo>
                  <a:lnTo>
                    <a:pt x="65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1" name="Freeform 122"/>
            <p:cNvSpPr>
              <a:spLocks/>
            </p:cNvSpPr>
            <p:nvPr userDrawn="1"/>
          </p:nvSpPr>
          <p:spPr bwMode="auto">
            <a:xfrm>
              <a:off x="2717800" y="958850"/>
              <a:ext cx="76200" cy="57150"/>
            </a:xfrm>
            <a:custGeom>
              <a:avLst/>
              <a:gdLst>
                <a:gd name="T0" fmla="*/ 126 w 144"/>
                <a:gd name="T1" fmla="*/ 109 h 109"/>
                <a:gd name="T2" fmla="*/ 126 w 144"/>
                <a:gd name="T3" fmla="*/ 41 h 109"/>
                <a:gd name="T4" fmla="*/ 126 w 144"/>
                <a:gd name="T5" fmla="*/ 36 h 109"/>
                <a:gd name="T6" fmla="*/ 124 w 144"/>
                <a:gd name="T7" fmla="*/ 30 h 109"/>
                <a:gd name="T8" fmla="*/ 123 w 144"/>
                <a:gd name="T9" fmla="*/ 26 h 109"/>
                <a:gd name="T10" fmla="*/ 120 w 144"/>
                <a:gd name="T11" fmla="*/ 21 h 109"/>
                <a:gd name="T12" fmla="*/ 117 w 144"/>
                <a:gd name="T13" fmla="*/ 18 h 109"/>
                <a:gd name="T14" fmla="*/ 113 w 144"/>
                <a:gd name="T15" fmla="*/ 17 h 109"/>
                <a:gd name="T16" fmla="*/ 108 w 144"/>
                <a:gd name="T17" fmla="*/ 15 h 109"/>
                <a:gd name="T18" fmla="*/ 104 w 144"/>
                <a:gd name="T19" fmla="*/ 15 h 109"/>
                <a:gd name="T20" fmla="*/ 97 w 144"/>
                <a:gd name="T21" fmla="*/ 17 h 109"/>
                <a:gd name="T22" fmla="*/ 91 w 144"/>
                <a:gd name="T23" fmla="*/ 20 h 109"/>
                <a:gd name="T24" fmla="*/ 85 w 144"/>
                <a:gd name="T25" fmla="*/ 24 h 109"/>
                <a:gd name="T26" fmla="*/ 82 w 144"/>
                <a:gd name="T27" fmla="*/ 30 h 109"/>
                <a:gd name="T28" fmla="*/ 82 w 144"/>
                <a:gd name="T29" fmla="*/ 109 h 109"/>
                <a:gd name="T30" fmla="*/ 62 w 144"/>
                <a:gd name="T31" fmla="*/ 109 h 109"/>
                <a:gd name="T32" fmla="*/ 62 w 144"/>
                <a:gd name="T33" fmla="*/ 33 h 109"/>
                <a:gd name="T34" fmla="*/ 62 w 144"/>
                <a:gd name="T35" fmla="*/ 28 h 109"/>
                <a:gd name="T36" fmla="*/ 61 w 144"/>
                <a:gd name="T37" fmla="*/ 26 h 109"/>
                <a:gd name="T38" fmla="*/ 59 w 144"/>
                <a:gd name="T39" fmla="*/ 23 h 109"/>
                <a:gd name="T40" fmla="*/ 57 w 144"/>
                <a:gd name="T41" fmla="*/ 20 h 109"/>
                <a:gd name="T42" fmla="*/ 49 w 144"/>
                <a:gd name="T43" fmla="*/ 17 h 109"/>
                <a:gd name="T44" fmla="*/ 41 w 144"/>
                <a:gd name="T45" fmla="*/ 15 h 109"/>
                <a:gd name="T46" fmla="*/ 35 w 144"/>
                <a:gd name="T47" fmla="*/ 17 h 109"/>
                <a:gd name="T48" fmla="*/ 29 w 144"/>
                <a:gd name="T49" fmla="*/ 20 h 109"/>
                <a:gd name="T50" fmla="*/ 23 w 144"/>
                <a:gd name="T51" fmla="*/ 24 h 109"/>
                <a:gd name="T52" fmla="*/ 19 w 144"/>
                <a:gd name="T53" fmla="*/ 30 h 109"/>
                <a:gd name="T54" fmla="*/ 19 w 144"/>
                <a:gd name="T55" fmla="*/ 109 h 109"/>
                <a:gd name="T56" fmla="*/ 0 w 144"/>
                <a:gd name="T57" fmla="*/ 109 h 109"/>
                <a:gd name="T58" fmla="*/ 0 w 144"/>
                <a:gd name="T59" fmla="*/ 1 h 109"/>
                <a:gd name="T60" fmla="*/ 13 w 144"/>
                <a:gd name="T61" fmla="*/ 1 h 109"/>
                <a:gd name="T62" fmla="*/ 19 w 144"/>
                <a:gd name="T63" fmla="*/ 14 h 109"/>
                <a:gd name="T64" fmla="*/ 25 w 144"/>
                <a:gd name="T65" fmla="*/ 7 h 109"/>
                <a:gd name="T66" fmla="*/ 32 w 144"/>
                <a:gd name="T67" fmla="*/ 2 h 109"/>
                <a:gd name="T68" fmla="*/ 39 w 144"/>
                <a:gd name="T69" fmla="*/ 0 h 109"/>
                <a:gd name="T70" fmla="*/ 46 w 144"/>
                <a:gd name="T71" fmla="*/ 0 h 109"/>
                <a:gd name="T72" fmla="*/ 58 w 144"/>
                <a:gd name="T73" fmla="*/ 0 h 109"/>
                <a:gd name="T74" fmla="*/ 67 w 144"/>
                <a:gd name="T75" fmla="*/ 2 h 109"/>
                <a:gd name="T76" fmla="*/ 74 w 144"/>
                <a:gd name="T77" fmla="*/ 7 h 109"/>
                <a:gd name="T78" fmla="*/ 80 w 144"/>
                <a:gd name="T79" fmla="*/ 14 h 109"/>
                <a:gd name="T80" fmla="*/ 84 w 144"/>
                <a:gd name="T81" fmla="*/ 8 h 109"/>
                <a:gd name="T82" fmla="*/ 91 w 144"/>
                <a:gd name="T83" fmla="*/ 4 h 109"/>
                <a:gd name="T84" fmla="*/ 101 w 144"/>
                <a:gd name="T85" fmla="*/ 0 h 109"/>
                <a:gd name="T86" fmla="*/ 110 w 144"/>
                <a:gd name="T87" fmla="*/ 0 h 109"/>
                <a:gd name="T88" fmla="*/ 117 w 144"/>
                <a:gd name="T89" fmla="*/ 0 h 109"/>
                <a:gd name="T90" fmla="*/ 124 w 144"/>
                <a:gd name="T91" fmla="*/ 1 h 109"/>
                <a:gd name="T92" fmla="*/ 130 w 144"/>
                <a:gd name="T93" fmla="*/ 5 h 109"/>
                <a:gd name="T94" fmla="*/ 136 w 144"/>
                <a:gd name="T95" fmla="*/ 10 h 109"/>
                <a:gd name="T96" fmla="*/ 140 w 144"/>
                <a:gd name="T97" fmla="*/ 14 h 109"/>
                <a:gd name="T98" fmla="*/ 143 w 144"/>
                <a:gd name="T99" fmla="*/ 21 h 109"/>
                <a:gd name="T100" fmla="*/ 144 w 144"/>
                <a:gd name="T101" fmla="*/ 28 h 109"/>
                <a:gd name="T102" fmla="*/ 144 w 144"/>
                <a:gd name="T103" fmla="*/ 37 h 109"/>
                <a:gd name="T104" fmla="*/ 144 w 144"/>
                <a:gd name="T105" fmla="*/ 109 h 109"/>
                <a:gd name="T106" fmla="*/ 126 w 144"/>
                <a:gd name="T10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4" h="109">
                  <a:moveTo>
                    <a:pt x="126" y="109"/>
                  </a:moveTo>
                  <a:lnTo>
                    <a:pt x="126" y="41"/>
                  </a:lnTo>
                  <a:lnTo>
                    <a:pt x="126" y="36"/>
                  </a:lnTo>
                  <a:lnTo>
                    <a:pt x="124" y="30"/>
                  </a:lnTo>
                  <a:lnTo>
                    <a:pt x="123" y="26"/>
                  </a:lnTo>
                  <a:lnTo>
                    <a:pt x="120" y="21"/>
                  </a:lnTo>
                  <a:lnTo>
                    <a:pt x="117" y="18"/>
                  </a:lnTo>
                  <a:lnTo>
                    <a:pt x="113" y="17"/>
                  </a:lnTo>
                  <a:lnTo>
                    <a:pt x="108" y="15"/>
                  </a:lnTo>
                  <a:lnTo>
                    <a:pt x="104" y="15"/>
                  </a:lnTo>
                  <a:lnTo>
                    <a:pt x="97" y="17"/>
                  </a:lnTo>
                  <a:lnTo>
                    <a:pt x="91" y="20"/>
                  </a:lnTo>
                  <a:lnTo>
                    <a:pt x="85" y="24"/>
                  </a:lnTo>
                  <a:lnTo>
                    <a:pt x="82" y="30"/>
                  </a:lnTo>
                  <a:lnTo>
                    <a:pt x="82" y="109"/>
                  </a:lnTo>
                  <a:lnTo>
                    <a:pt x="62" y="109"/>
                  </a:lnTo>
                  <a:lnTo>
                    <a:pt x="62" y="33"/>
                  </a:lnTo>
                  <a:lnTo>
                    <a:pt x="62" y="28"/>
                  </a:lnTo>
                  <a:lnTo>
                    <a:pt x="61" y="26"/>
                  </a:lnTo>
                  <a:lnTo>
                    <a:pt x="59" y="23"/>
                  </a:lnTo>
                  <a:lnTo>
                    <a:pt x="57" y="20"/>
                  </a:lnTo>
                  <a:lnTo>
                    <a:pt x="49" y="17"/>
                  </a:lnTo>
                  <a:lnTo>
                    <a:pt x="41" y="15"/>
                  </a:lnTo>
                  <a:lnTo>
                    <a:pt x="35" y="17"/>
                  </a:lnTo>
                  <a:lnTo>
                    <a:pt x="29" y="20"/>
                  </a:lnTo>
                  <a:lnTo>
                    <a:pt x="23" y="24"/>
                  </a:lnTo>
                  <a:lnTo>
                    <a:pt x="19" y="30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4"/>
                  </a:lnTo>
                  <a:lnTo>
                    <a:pt x="25" y="7"/>
                  </a:lnTo>
                  <a:lnTo>
                    <a:pt x="32" y="2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58" y="0"/>
                  </a:lnTo>
                  <a:lnTo>
                    <a:pt x="67" y="2"/>
                  </a:lnTo>
                  <a:lnTo>
                    <a:pt x="74" y="7"/>
                  </a:lnTo>
                  <a:lnTo>
                    <a:pt x="80" y="14"/>
                  </a:lnTo>
                  <a:lnTo>
                    <a:pt x="84" y="8"/>
                  </a:lnTo>
                  <a:lnTo>
                    <a:pt x="91" y="4"/>
                  </a:lnTo>
                  <a:lnTo>
                    <a:pt x="101" y="0"/>
                  </a:lnTo>
                  <a:lnTo>
                    <a:pt x="110" y="0"/>
                  </a:lnTo>
                  <a:lnTo>
                    <a:pt x="117" y="0"/>
                  </a:lnTo>
                  <a:lnTo>
                    <a:pt x="124" y="1"/>
                  </a:lnTo>
                  <a:lnTo>
                    <a:pt x="130" y="5"/>
                  </a:lnTo>
                  <a:lnTo>
                    <a:pt x="136" y="10"/>
                  </a:lnTo>
                  <a:lnTo>
                    <a:pt x="140" y="14"/>
                  </a:lnTo>
                  <a:lnTo>
                    <a:pt x="143" y="21"/>
                  </a:lnTo>
                  <a:lnTo>
                    <a:pt x="144" y="28"/>
                  </a:lnTo>
                  <a:lnTo>
                    <a:pt x="144" y="37"/>
                  </a:lnTo>
                  <a:lnTo>
                    <a:pt x="144" y="109"/>
                  </a:lnTo>
                  <a:lnTo>
                    <a:pt x="126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2" name="Freeform 123"/>
            <p:cNvSpPr>
              <a:spLocks/>
            </p:cNvSpPr>
            <p:nvPr userDrawn="1"/>
          </p:nvSpPr>
          <p:spPr bwMode="auto">
            <a:xfrm>
              <a:off x="2833688" y="938213"/>
              <a:ext cx="63500" cy="79375"/>
            </a:xfrm>
            <a:custGeom>
              <a:avLst/>
              <a:gdLst>
                <a:gd name="T0" fmla="*/ 66 w 120"/>
                <a:gd name="T1" fmla="*/ 151 h 151"/>
                <a:gd name="T2" fmla="*/ 56 w 120"/>
                <a:gd name="T3" fmla="*/ 151 h 151"/>
                <a:gd name="T4" fmla="*/ 0 w 120"/>
                <a:gd name="T5" fmla="*/ 0 h 151"/>
                <a:gd name="T6" fmla="*/ 23 w 120"/>
                <a:gd name="T7" fmla="*/ 0 h 151"/>
                <a:gd name="T8" fmla="*/ 62 w 120"/>
                <a:gd name="T9" fmla="*/ 109 h 151"/>
                <a:gd name="T10" fmla="*/ 98 w 120"/>
                <a:gd name="T11" fmla="*/ 0 h 151"/>
                <a:gd name="T12" fmla="*/ 120 w 120"/>
                <a:gd name="T13" fmla="*/ 0 h 151"/>
                <a:gd name="T14" fmla="*/ 66 w 120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51">
                  <a:moveTo>
                    <a:pt x="66" y="151"/>
                  </a:moveTo>
                  <a:lnTo>
                    <a:pt x="56" y="151"/>
                  </a:lnTo>
                  <a:lnTo>
                    <a:pt x="0" y="0"/>
                  </a:lnTo>
                  <a:lnTo>
                    <a:pt x="23" y="0"/>
                  </a:lnTo>
                  <a:lnTo>
                    <a:pt x="62" y="109"/>
                  </a:lnTo>
                  <a:lnTo>
                    <a:pt x="98" y="0"/>
                  </a:lnTo>
                  <a:lnTo>
                    <a:pt x="120" y="0"/>
                  </a:lnTo>
                  <a:lnTo>
                    <a:pt x="66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3" name="Freeform 124"/>
            <p:cNvSpPr>
              <a:spLocks noEditPoints="1"/>
            </p:cNvSpPr>
            <p:nvPr userDrawn="1"/>
          </p:nvSpPr>
          <p:spPr bwMode="auto">
            <a:xfrm>
              <a:off x="2898775" y="930275"/>
              <a:ext cx="52388" cy="107950"/>
            </a:xfrm>
            <a:custGeom>
              <a:avLst/>
              <a:gdLst>
                <a:gd name="T0" fmla="*/ 55 w 101"/>
                <a:gd name="T1" fmla="*/ 182 h 206"/>
                <a:gd name="T2" fmla="*/ 52 w 101"/>
                <a:gd name="T3" fmla="*/ 188 h 206"/>
                <a:gd name="T4" fmla="*/ 49 w 101"/>
                <a:gd name="T5" fmla="*/ 192 h 206"/>
                <a:gd name="T6" fmla="*/ 43 w 101"/>
                <a:gd name="T7" fmla="*/ 196 h 206"/>
                <a:gd name="T8" fmla="*/ 39 w 101"/>
                <a:gd name="T9" fmla="*/ 199 h 206"/>
                <a:gd name="T10" fmla="*/ 32 w 101"/>
                <a:gd name="T11" fmla="*/ 202 h 206"/>
                <a:gd name="T12" fmla="*/ 26 w 101"/>
                <a:gd name="T13" fmla="*/ 205 h 206"/>
                <a:gd name="T14" fmla="*/ 19 w 101"/>
                <a:gd name="T15" fmla="*/ 206 h 206"/>
                <a:gd name="T16" fmla="*/ 12 w 101"/>
                <a:gd name="T17" fmla="*/ 206 h 206"/>
                <a:gd name="T18" fmla="*/ 12 w 101"/>
                <a:gd name="T19" fmla="*/ 189 h 206"/>
                <a:gd name="T20" fmla="*/ 17 w 101"/>
                <a:gd name="T21" fmla="*/ 189 h 206"/>
                <a:gd name="T22" fmla="*/ 23 w 101"/>
                <a:gd name="T23" fmla="*/ 188 h 206"/>
                <a:gd name="T24" fmla="*/ 27 w 101"/>
                <a:gd name="T25" fmla="*/ 186 h 206"/>
                <a:gd name="T26" fmla="*/ 32 w 101"/>
                <a:gd name="T27" fmla="*/ 183 h 206"/>
                <a:gd name="T28" fmla="*/ 36 w 101"/>
                <a:gd name="T29" fmla="*/ 180 h 206"/>
                <a:gd name="T30" fmla="*/ 39 w 101"/>
                <a:gd name="T31" fmla="*/ 177 h 206"/>
                <a:gd name="T32" fmla="*/ 40 w 101"/>
                <a:gd name="T33" fmla="*/ 173 h 206"/>
                <a:gd name="T34" fmla="*/ 40 w 101"/>
                <a:gd name="T35" fmla="*/ 170 h 206"/>
                <a:gd name="T36" fmla="*/ 40 w 101"/>
                <a:gd name="T37" fmla="*/ 160 h 206"/>
                <a:gd name="T38" fmla="*/ 37 w 101"/>
                <a:gd name="T39" fmla="*/ 152 h 206"/>
                <a:gd name="T40" fmla="*/ 35 w 101"/>
                <a:gd name="T41" fmla="*/ 143 h 206"/>
                <a:gd name="T42" fmla="*/ 30 w 101"/>
                <a:gd name="T43" fmla="*/ 130 h 206"/>
                <a:gd name="T44" fmla="*/ 0 w 101"/>
                <a:gd name="T45" fmla="*/ 55 h 206"/>
                <a:gd name="T46" fmla="*/ 20 w 101"/>
                <a:gd name="T47" fmla="*/ 55 h 206"/>
                <a:gd name="T48" fmla="*/ 52 w 101"/>
                <a:gd name="T49" fmla="*/ 139 h 206"/>
                <a:gd name="T50" fmla="*/ 81 w 101"/>
                <a:gd name="T51" fmla="*/ 55 h 206"/>
                <a:gd name="T52" fmla="*/ 101 w 101"/>
                <a:gd name="T53" fmla="*/ 55 h 206"/>
                <a:gd name="T54" fmla="*/ 55 w 101"/>
                <a:gd name="T55" fmla="*/ 182 h 206"/>
                <a:gd name="T56" fmla="*/ 75 w 101"/>
                <a:gd name="T57" fmla="*/ 0 h 206"/>
                <a:gd name="T58" fmla="*/ 53 w 101"/>
                <a:gd name="T59" fmla="*/ 33 h 206"/>
                <a:gd name="T60" fmla="*/ 39 w 101"/>
                <a:gd name="T61" fmla="*/ 33 h 206"/>
                <a:gd name="T62" fmla="*/ 56 w 101"/>
                <a:gd name="T63" fmla="*/ 0 h 206"/>
                <a:gd name="T64" fmla="*/ 75 w 101"/>
                <a:gd name="T6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1" h="206">
                  <a:moveTo>
                    <a:pt x="55" y="182"/>
                  </a:moveTo>
                  <a:lnTo>
                    <a:pt x="52" y="188"/>
                  </a:lnTo>
                  <a:lnTo>
                    <a:pt x="49" y="192"/>
                  </a:lnTo>
                  <a:lnTo>
                    <a:pt x="43" y="196"/>
                  </a:lnTo>
                  <a:lnTo>
                    <a:pt x="39" y="199"/>
                  </a:lnTo>
                  <a:lnTo>
                    <a:pt x="32" y="202"/>
                  </a:lnTo>
                  <a:lnTo>
                    <a:pt x="26" y="205"/>
                  </a:lnTo>
                  <a:lnTo>
                    <a:pt x="19" y="206"/>
                  </a:lnTo>
                  <a:lnTo>
                    <a:pt x="12" y="206"/>
                  </a:lnTo>
                  <a:lnTo>
                    <a:pt x="12" y="189"/>
                  </a:lnTo>
                  <a:lnTo>
                    <a:pt x="17" y="189"/>
                  </a:lnTo>
                  <a:lnTo>
                    <a:pt x="23" y="188"/>
                  </a:lnTo>
                  <a:lnTo>
                    <a:pt x="27" y="186"/>
                  </a:lnTo>
                  <a:lnTo>
                    <a:pt x="32" y="183"/>
                  </a:lnTo>
                  <a:lnTo>
                    <a:pt x="36" y="180"/>
                  </a:lnTo>
                  <a:lnTo>
                    <a:pt x="39" y="177"/>
                  </a:lnTo>
                  <a:lnTo>
                    <a:pt x="40" y="173"/>
                  </a:lnTo>
                  <a:lnTo>
                    <a:pt x="40" y="170"/>
                  </a:lnTo>
                  <a:lnTo>
                    <a:pt x="40" y="160"/>
                  </a:lnTo>
                  <a:lnTo>
                    <a:pt x="37" y="152"/>
                  </a:lnTo>
                  <a:lnTo>
                    <a:pt x="35" y="143"/>
                  </a:lnTo>
                  <a:lnTo>
                    <a:pt x="30" y="130"/>
                  </a:lnTo>
                  <a:lnTo>
                    <a:pt x="0" y="55"/>
                  </a:lnTo>
                  <a:lnTo>
                    <a:pt x="20" y="55"/>
                  </a:lnTo>
                  <a:lnTo>
                    <a:pt x="52" y="139"/>
                  </a:lnTo>
                  <a:lnTo>
                    <a:pt x="81" y="55"/>
                  </a:lnTo>
                  <a:lnTo>
                    <a:pt x="101" y="55"/>
                  </a:lnTo>
                  <a:lnTo>
                    <a:pt x="55" y="182"/>
                  </a:lnTo>
                  <a:close/>
                  <a:moveTo>
                    <a:pt x="75" y="0"/>
                  </a:moveTo>
                  <a:lnTo>
                    <a:pt x="53" y="33"/>
                  </a:lnTo>
                  <a:lnTo>
                    <a:pt x="39" y="33"/>
                  </a:lnTo>
                  <a:lnTo>
                    <a:pt x="56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4" name="Freeform 125"/>
            <p:cNvSpPr>
              <a:spLocks/>
            </p:cNvSpPr>
            <p:nvPr userDrawn="1"/>
          </p:nvSpPr>
          <p:spPr bwMode="auto">
            <a:xfrm>
              <a:off x="2952750" y="958850"/>
              <a:ext cx="49213" cy="57150"/>
            </a:xfrm>
            <a:custGeom>
              <a:avLst/>
              <a:gdLst>
                <a:gd name="T0" fmla="*/ 30 w 91"/>
                <a:gd name="T1" fmla="*/ 91 h 108"/>
                <a:gd name="T2" fmla="*/ 91 w 91"/>
                <a:gd name="T3" fmla="*/ 91 h 108"/>
                <a:gd name="T4" fmla="*/ 91 w 91"/>
                <a:gd name="T5" fmla="*/ 108 h 108"/>
                <a:gd name="T6" fmla="*/ 0 w 91"/>
                <a:gd name="T7" fmla="*/ 108 h 108"/>
                <a:gd name="T8" fmla="*/ 0 w 91"/>
                <a:gd name="T9" fmla="*/ 104 h 108"/>
                <a:gd name="T10" fmla="*/ 62 w 91"/>
                <a:gd name="T11" fmla="*/ 17 h 108"/>
                <a:gd name="T12" fmla="*/ 1 w 91"/>
                <a:gd name="T13" fmla="*/ 17 h 108"/>
                <a:gd name="T14" fmla="*/ 1 w 91"/>
                <a:gd name="T15" fmla="*/ 0 h 108"/>
                <a:gd name="T16" fmla="*/ 91 w 91"/>
                <a:gd name="T17" fmla="*/ 0 h 108"/>
                <a:gd name="T18" fmla="*/ 91 w 91"/>
                <a:gd name="T19" fmla="*/ 6 h 108"/>
                <a:gd name="T20" fmla="*/ 30 w 91"/>
                <a:gd name="T21" fmla="*/ 9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108">
                  <a:moveTo>
                    <a:pt x="30" y="91"/>
                  </a:moveTo>
                  <a:lnTo>
                    <a:pt x="91" y="91"/>
                  </a:lnTo>
                  <a:lnTo>
                    <a:pt x="91" y="108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62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30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5" name="Freeform 126"/>
            <p:cNvSpPr>
              <a:spLocks/>
            </p:cNvSpPr>
            <p:nvPr userDrawn="1"/>
          </p:nvSpPr>
          <p:spPr bwMode="auto">
            <a:xfrm>
              <a:off x="3009900" y="935038"/>
              <a:ext cx="49213" cy="80962"/>
            </a:xfrm>
            <a:custGeom>
              <a:avLst/>
              <a:gdLst>
                <a:gd name="T0" fmla="*/ 69 w 91"/>
                <a:gd name="T1" fmla="*/ 153 h 153"/>
                <a:gd name="T2" fmla="*/ 36 w 91"/>
                <a:gd name="T3" fmla="*/ 100 h 153"/>
                <a:gd name="T4" fmla="*/ 19 w 91"/>
                <a:gd name="T5" fmla="*/ 117 h 153"/>
                <a:gd name="T6" fmla="*/ 19 w 91"/>
                <a:gd name="T7" fmla="*/ 153 h 153"/>
                <a:gd name="T8" fmla="*/ 0 w 91"/>
                <a:gd name="T9" fmla="*/ 153 h 153"/>
                <a:gd name="T10" fmla="*/ 0 w 91"/>
                <a:gd name="T11" fmla="*/ 0 h 153"/>
                <a:gd name="T12" fmla="*/ 19 w 91"/>
                <a:gd name="T13" fmla="*/ 0 h 153"/>
                <a:gd name="T14" fmla="*/ 19 w 91"/>
                <a:gd name="T15" fmla="*/ 95 h 153"/>
                <a:gd name="T16" fmla="*/ 60 w 91"/>
                <a:gd name="T17" fmla="*/ 45 h 153"/>
                <a:gd name="T18" fmla="*/ 82 w 91"/>
                <a:gd name="T19" fmla="*/ 45 h 153"/>
                <a:gd name="T20" fmla="*/ 47 w 91"/>
                <a:gd name="T21" fmla="*/ 87 h 153"/>
                <a:gd name="T22" fmla="*/ 91 w 91"/>
                <a:gd name="T23" fmla="*/ 153 h 153"/>
                <a:gd name="T24" fmla="*/ 69 w 91"/>
                <a:gd name="T2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53">
                  <a:moveTo>
                    <a:pt x="69" y="153"/>
                  </a:moveTo>
                  <a:lnTo>
                    <a:pt x="36" y="100"/>
                  </a:lnTo>
                  <a:lnTo>
                    <a:pt x="19" y="117"/>
                  </a:lnTo>
                  <a:lnTo>
                    <a:pt x="19" y="153"/>
                  </a:lnTo>
                  <a:lnTo>
                    <a:pt x="0" y="15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95"/>
                  </a:lnTo>
                  <a:lnTo>
                    <a:pt x="60" y="45"/>
                  </a:lnTo>
                  <a:lnTo>
                    <a:pt x="82" y="45"/>
                  </a:lnTo>
                  <a:lnTo>
                    <a:pt x="47" y="87"/>
                  </a:lnTo>
                  <a:lnTo>
                    <a:pt x="91" y="153"/>
                  </a:lnTo>
                  <a:lnTo>
                    <a:pt x="69" y="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6" name="Freeform 127"/>
            <p:cNvSpPr>
              <a:spLocks/>
            </p:cNvSpPr>
            <p:nvPr userDrawn="1"/>
          </p:nvSpPr>
          <p:spPr bwMode="auto">
            <a:xfrm>
              <a:off x="3063875" y="958850"/>
              <a:ext cx="47625" cy="58737"/>
            </a:xfrm>
            <a:custGeom>
              <a:avLst/>
              <a:gdLst>
                <a:gd name="T0" fmla="*/ 19 w 88"/>
                <a:gd name="T1" fmla="*/ 0 h 111"/>
                <a:gd name="T2" fmla="*/ 19 w 88"/>
                <a:gd name="T3" fmla="*/ 69 h 111"/>
                <a:gd name="T4" fmla="*/ 19 w 88"/>
                <a:gd name="T5" fmla="*/ 75 h 111"/>
                <a:gd name="T6" fmla="*/ 20 w 88"/>
                <a:gd name="T7" fmla="*/ 81 h 111"/>
                <a:gd name="T8" fmla="*/ 22 w 88"/>
                <a:gd name="T9" fmla="*/ 85 h 111"/>
                <a:gd name="T10" fmla="*/ 25 w 88"/>
                <a:gd name="T11" fmla="*/ 88 h 111"/>
                <a:gd name="T12" fmla="*/ 28 w 88"/>
                <a:gd name="T13" fmla="*/ 91 h 111"/>
                <a:gd name="T14" fmla="*/ 32 w 88"/>
                <a:gd name="T15" fmla="*/ 92 h 111"/>
                <a:gd name="T16" fmla="*/ 36 w 88"/>
                <a:gd name="T17" fmla="*/ 94 h 111"/>
                <a:gd name="T18" fmla="*/ 41 w 88"/>
                <a:gd name="T19" fmla="*/ 95 h 111"/>
                <a:gd name="T20" fmla="*/ 51 w 88"/>
                <a:gd name="T21" fmla="*/ 94 h 111"/>
                <a:gd name="T22" fmla="*/ 58 w 88"/>
                <a:gd name="T23" fmla="*/ 89 h 111"/>
                <a:gd name="T24" fmla="*/ 65 w 88"/>
                <a:gd name="T25" fmla="*/ 84 h 111"/>
                <a:gd name="T26" fmla="*/ 69 w 88"/>
                <a:gd name="T27" fmla="*/ 76 h 111"/>
                <a:gd name="T28" fmla="*/ 69 w 88"/>
                <a:gd name="T29" fmla="*/ 0 h 111"/>
                <a:gd name="T30" fmla="*/ 88 w 88"/>
                <a:gd name="T31" fmla="*/ 0 h 111"/>
                <a:gd name="T32" fmla="*/ 88 w 88"/>
                <a:gd name="T33" fmla="*/ 108 h 111"/>
                <a:gd name="T34" fmla="*/ 69 w 88"/>
                <a:gd name="T35" fmla="*/ 108 h 111"/>
                <a:gd name="T36" fmla="*/ 69 w 88"/>
                <a:gd name="T37" fmla="*/ 94 h 111"/>
                <a:gd name="T38" fmla="*/ 64 w 88"/>
                <a:gd name="T39" fmla="*/ 99 h 111"/>
                <a:gd name="T40" fmla="*/ 56 w 88"/>
                <a:gd name="T41" fmla="*/ 105 h 111"/>
                <a:gd name="T42" fmla="*/ 46 w 88"/>
                <a:gd name="T43" fmla="*/ 109 h 111"/>
                <a:gd name="T44" fmla="*/ 36 w 88"/>
                <a:gd name="T45" fmla="*/ 111 h 111"/>
                <a:gd name="T46" fmla="*/ 28 w 88"/>
                <a:gd name="T47" fmla="*/ 109 h 111"/>
                <a:gd name="T48" fmla="*/ 20 w 88"/>
                <a:gd name="T49" fmla="*/ 108 h 111"/>
                <a:gd name="T50" fmla="*/ 15 w 88"/>
                <a:gd name="T51" fmla="*/ 105 h 111"/>
                <a:gd name="T52" fmla="*/ 9 w 88"/>
                <a:gd name="T53" fmla="*/ 101 h 111"/>
                <a:gd name="T54" fmla="*/ 5 w 88"/>
                <a:gd name="T55" fmla="*/ 95 h 111"/>
                <a:gd name="T56" fmla="*/ 2 w 88"/>
                <a:gd name="T57" fmla="*/ 88 h 111"/>
                <a:gd name="T58" fmla="*/ 0 w 88"/>
                <a:gd name="T59" fmla="*/ 81 h 111"/>
                <a:gd name="T60" fmla="*/ 0 w 88"/>
                <a:gd name="T61" fmla="*/ 71 h 111"/>
                <a:gd name="T62" fmla="*/ 0 w 88"/>
                <a:gd name="T63" fmla="*/ 0 h 111"/>
                <a:gd name="T64" fmla="*/ 19 w 88"/>
                <a:gd name="T6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11">
                  <a:moveTo>
                    <a:pt x="19" y="0"/>
                  </a:moveTo>
                  <a:lnTo>
                    <a:pt x="19" y="69"/>
                  </a:lnTo>
                  <a:lnTo>
                    <a:pt x="19" y="75"/>
                  </a:lnTo>
                  <a:lnTo>
                    <a:pt x="20" y="81"/>
                  </a:lnTo>
                  <a:lnTo>
                    <a:pt x="22" y="85"/>
                  </a:lnTo>
                  <a:lnTo>
                    <a:pt x="25" y="88"/>
                  </a:lnTo>
                  <a:lnTo>
                    <a:pt x="28" y="91"/>
                  </a:lnTo>
                  <a:lnTo>
                    <a:pt x="32" y="92"/>
                  </a:lnTo>
                  <a:lnTo>
                    <a:pt x="36" y="94"/>
                  </a:lnTo>
                  <a:lnTo>
                    <a:pt x="41" y="95"/>
                  </a:lnTo>
                  <a:lnTo>
                    <a:pt x="51" y="94"/>
                  </a:lnTo>
                  <a:lnTo>
                    <a:pt x="58" y="89"/>
                  </a:lnTo>
                  <a:lnTo>
                    <a:pt x="65" y="84"/>
                  </a:lnTo>
                  <a:lnTo>
                    <a:pt x="69" y="76"/>
                  </a:lnTo>
                  <a:lnTo>
                    <a:pt x="69" y="0"/>
                  </a:lnTo>
                  <a:lnTo>
                    <a:pt x="88" y="0"/>
                  </a:lnTo>
                  <a:lnTo>
                    <a:pt x="88" y="108"/>
                  </a:lnTo>
                  <a:lnTo>
                    <a:pt x="69" y="108"/>
                  </a:lnTo>
                  <a:lnTo>
                    <a:pt x="69" y="94"/>
                  </a:lnTo>
                  <a:lnTo>
                    <a:pt x="64" y="99"/>
                  </a:lnTo>
                  <a:lnTo>
                    <a:pt x="56" y="105"/>
                  </a:lnTo>
                  <a:lnTo>
                    <a:pt x="46" y="109"/>
                  </a:lnTo>
                  <a:lnTo>
                    <a:pt x="36" y="111"/>
                  </a:lnTo>
                  <a:lnTo>
                    <a:pt x="28" y="109"/>
                  </a:lnTo>
                  <a:lnTo>
                    <a:pt x="20" y="108"/>
                  </a:lnTo>
                  <a:lnTo>
                    <a:pt x="15" y="105"/>
                  </a:lnTo>
                  <a:lnTo>
                    <a:pt x="9" y="101"/>
                  </a:lnTo>
                  <a:lnTo>
                    <a:pt x="5" y="95"/>
                  </a:lnTo>
                  <a:lnTo>
                    <a:pt x="2" y="88"/>
                  </a:lnTo>
                  <a:lnTo>
                    <a:pt x="0" y="81"/>
                  </a:lnTo>
                  <a:lnTo>
                    <a:pt x="0" y="71"/>
                  </a:lnTo>
                  <a:lnTo>
                    <a:pt x="0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7" name="Freeform 128"/>
            <p:cNvSpPr>
              <a:spLocks/>
            </p:cNvSpPr>
            <p:nvPr userDrawn="1"/>
          </p:nvSpPr>
          <p:spPr bwMode="auto">
            <a:xfrm>
              <a:off x="3124200" y="958850"/>
              <a:ext cx="76200" cy="57150"/>
            </a:xfrm>
            <a:custGeom>
              <a:avLst/>
              <a:gdLst>
                <a:gd name="T0" fmla="*/ 127 w 145"/>
                <a:gd name="T1" fmla="*/ 109 h 109"/>
                <a:gd name="T2" fmla="*/ 127 w 145"/>
                <a:gd name="T3" fmla="*/ 41 h 109"/>
                <a:gd name="T4" fmla="*/ 125 w 145"/>
                <a:gd name="T5" fmla="*/ 36 h 109"/>
                <a:gd name="T6" fmla="*/ 125 w 145"/>
                <a:gd name="T7" fmla="*/ 30 h 109"/>
                <a:gd name="T8" fmla="*/ 122 w 145"/>
                <a:gd name="T9" fmla="*/ 26 h 109"/>
                <a:gd name="T10" fmla="*/ 121 w 145"/>
                <a:gd name="T11" fmla="*/ 21 h 109"/>
                <a:gd name="T12" fmla="*/ 118 w 145"/>
                <a:gd name="T13" fmla="*/ 18 h 109"/>
                <a:gd name="T14" fmla="*/ 114 w 145"/>
                <a:gd name="T15" fmla="*/ 17 h 109"/>
                <a:gd name="T16" fmla="*/ 109 w 145"/>
                <a:gd name="T17" fmla="*/ 15 h 109"/>
                <a:gd name="T18" fmla="*/ 104 w 145"/>
                <a:gd name="T19" fmla="*/ 15 h 109"/>
                <a:gd name="T20" fmla="*/ 96 w 145"/>
                <a:gd name="T21" fmla="*/ 17 h 109"/>
                <a:gd name="T22" fmla="*/ 91 w 145"/>
                <a:gd name="T23" fmla="*/ 20 h 109"/>
                <a:gd name="T24" fmla="*/ 86 w 145"/>
                <a:gd name="T25" fmla="*/ 24 h 109"/>
                <a:gd name="T26" fmla="*/ 82 w 145"/>
                <a:gd name="T27" fmla="*/ 30 h 109"/>
                <a:gd name="T28" fmla="*/ 82 w 145"/>
                <a:gd name="T29" fmla="*/ 109 h 109"/>
                <a:gd name="T30" fmla="*/ 63 w 145"/>
                <a:gd name="T31" fmla="*/ 109 h 109"/>
                <a:gd name="T32" fmla="*/ 63 w 145"/>
                <a:gd name="T33" fmla="*/ 33 h 109"/>
                <a:gd name="T34" fmla="*/ 63 w 145"/>
                <a:gd name="T35" fmla="*/ 28 h 109"/>
                <a:gd name="T36" fmla="*/ 62 w 145"/>
                <a:gd name="T37" fmla="*/ 26 h 109"/>
                <a:gd name="T38" fmla="*/ 60 w 145"/>
                <a:gd name="T39" fmla="*/ 23 h 109"/>
                <a:gd name="T40" fmla="*/ 57 w 145"/>
                <a:gd name="T41" fmla="*/ 20 h 109"/>
                <a:gd name="T42" fmla="*/ 50 w 145"/>
                <a:gd name="T43" fmla="*/ 17 h 109"/>
                <a:gd name="T44" fmla="*/ 42 w 145"/>
                <a:gd name="T45" fmla="*/ 15 h 109"/>
                <a:gd name="T46" fmla="*/ 36 w 145"/>
                <a:gd name="T47" fmla="*/ 17 h 109"/>
                <a:gd name="T48" fmla="*/ 29 w 145"/>
                <a:gd name="T49" fmla="*/ 20 h 109"/>
                <a:gd name="T50" fmla="*/ 23 w 145"/>
                <a:gd name="T51" fmla="*/ 24 h 109"/>
                <a:gd name="T52" fmla="*/ 20 w 145"/>
                <a:gd name="T53" fmla="*/ 30 h 109"/>
                <a:gd name="T54" fmla="*/ 20 w 145"/>
                <a:gd name="T55" fmla="*/ 109 h 109"/>
                <a:gd name="T56" fmla="*/ 0 w 145"/>
                <a:gd name="T57" fmla="*/ 109 h 109"/>
                <a:gd name="T58" fmla="*/ 0 w 145"/>
                <a:gd name="T59" fmla="*/ 1 h 109"/>
                <a:gd name="T60" fmla="*/ 13 w 145"/>
                <a:gd name="T61" fmla="*/ 1 h 109"/>
                <a:gd name="T62" fmla="*/ 18 w 145"/>
                <a:gd name="T63" fmla="*/ 14 h 109"/>
                <a:gd name="T64" fmla="*/ 26 w 145"/>
                <a:gd name="T65" fmla="*/ 7 h 109"/>
                <a:gd name="T66" fmla="*/ 31 w 145"/>
                <a:gd name="T67" fmla="*/ 2 h 109"/>
                <a:gd name="T68" fmla="*/ 39 w 145"/>
                <a:gd name="T69" fmla="*/ 0 h 109"/>
                <a:gd name="T70" fmla="*/ 47 w 145"/>
                <a:gd name="T71" fmla="*/ 0 h 109"/>
                <a:gd name="T72" fmla="*/ 57 w 145"/>
                <a:gd name="T73" fmla="*/ 0 h 109"/>
                <a:gd name="T74" fmla="*/ 67 w 145"/>
                <a:gd name="T75" fmla="*/ 2 h 109"/>
                <a:gd name="T76" fmla="*/ 75 w 145"/>
                <a:gd name="T77" fmla="*/ 7 h 109"/>
                <a:gd name="T78" fmla="*/ 79 w 145"/>
                <a:gd name="T79" fmla="*/ 14 h 109"/>
                <a:gd name="T80" fmla="*/ 85 w 145"/>
                <a:gd name="T81" fmla="*/ 8 h 109"/>
                <a:gd name="T82" fmla="*/ 92 w 145"/>
                <a:gd name="T83" fmla="*/ 4 h 109"/>
                <a:gd name="T84" fmla="*/ 101 w 145"/>
                <a:gd name="T85" fmla="*/ 0 h 109"/>
                <a:gd name="T86" fmla="*/ 109 w 145"/>
                <a:gd name="T87" fmla="*/ 0 h 109"/>
                <a:gd name="T88" fmla="*/ 118 w 145"/>
                <a:gd name="T89" fmla="*/ 0 h 109"/>
                <a:gd name="T90" fmla="*/ 125 w 145"/>
                <a:gd name="T91" fmla="*/ 1 h 109"/>
                <a:gd name="T92" fmla="*/ 131 w 145"/>
                <a:gd name="T93" fmla="*/ 5 h 109"/>
                <a:gd name="T94" fmla="*/ 137 w 145"/>
                <a:gd name="T95" fmla="*/ 10 h 109"/>
                <a:gd name="T96" fmla="*/ 140 w 145"/>
                <a:gd name="T97" fmla="*/ 14 h 109"/>
                <a:gd name="T98" fmla="*/ 142 w 145"/>
                <a:gd name="T99" fmla="*/ 21 h 109"/>
                <a:gd name="T100" fmla="*/ 145 w 145"/>
                <a:gd name="T101" fmla="*/ 28 h 109"/>
                <a:gd name="T102" fmla="*/ 145 w 145"/>
                <a:gd name="T103" fmla="*/ 37 h 109"/>
                <a:gd name="T104" fmla="*/ 145 w 145"/>
                <a:gd name="T105" fmla="*/ 109 h 109"/>
                <a:gd name="T106" fmla="*/ 127 w 145"/>
                <a:gd name="T10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5" h="109">
                  <a:moveTo>
                    <a:pt x="127" y="109"/>
                  </a:moveTo>
                  <a:lnTo>
                    <a:pt x="127" y="41"/>
                  </a:lnTo>
                  <a:lnTo>
                    <a:pt x="125" y="36"/>
                  </a:lnTo>
                  <a:lnTo>
                    <a:pt x="125" y="30"/>
                  </a:lnTo>
                  <a:lnTo>
                    <a:pt x="122" y="26"/>
                  </a:lnTo>
                  <a:lnTo>
                    <a:pt x="121" y="21"/>
                  </a:lnTo>
                  <a:lnTo>
                    <a:pt x="118" y="18"/>
                  </a:lnTo>
                  <a:lnTo>
                    <a:pt x="114" y="17"/>
                  </a:lnTo>
                  <a:lnTo>
                    <a:pt x="109" y="15"/>
                  </a:lnTo>
                  <a:lnTo>
                    <a:pt x="104" y="15"/>
                  </a:lnTo>
                  <a:lnTo>
                    <a:pt x="96" y="17"/>
                  </a:lnTo>
                  <a:lnTo>
                    <a:pt x="91" y="20"/>
                  </a:lnTo>
                  <a:lnTo>
                    <a:pt x="86" y="24"/>
                  </a:lnTo>
                  <a:lnTo>
                    <a:pt x="82" y="30"/>
                  </a:lnTo>
                  <a:lnTo>
                    <a:pt x="82" y="109"/>
                  </a:lnTo>
                  <a:lnTo>
                    <a:pt x="63" y="109"/>
                  </a:lnTo>
                  <a:lnTo>
                    <a:pt x="63" y="33"/>
                  </a:lnTo>
                  <a:lnTo>
                    <a:pt x="63" y="28"/>
                  </a:lnTo>
                  <a:lnTo>
                    <a:pt x="62" y="26"/>
                  </a:lnTo>
                  <a:lnTo>
                    <a:pt x="60" y="23"/>
                  </a:lnTo>
                  <a:lnTo>
                    <a:pt x="57" y="20"/>
                  </a:lnTo>
                  <a:lnTo>
                    <a:pt x="50" y="17"/>
                  </a:lnTo>
                  <a:lnTo>
                    <a:pt x="42" y="15"/>
                  </a:lnTo>
                  <a:lnTo>
                    <a:pt x="36" y="17"/>
                  </a:lnTo>
                  <a:lnTo>
                    <a:pt x="29" y="20"/>
                  </a:lnTo>
                  <a:lnTo>
                    <a:pt x="23" y="24"/>
                  </a:lnTo>
                  <a:lnTo>
                    <a:pt x="20" y="30"/>
                  </a:lnTo>
                  <a:lnTo>
                    <a:pt x="20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8" y="14"/>
                  </a:lnTo>
                  <a:lnTo>
                    <a:pt x="26" y="7"/>
                  </a:lnTo>
                  <a:lnTo>
                    <a:pt x="31" y="2"/>
                  </a:lnTo>
                  <a:lnTo>
                    <a:pt x="39" y="0"/>
                  </a:lnTo>
                  <a:lnTo>
                    <a:pt x="47" y="0"/>
                  </a:lnTo>
                  <a:lnTo>
                    <a:pt x="57" y="0"/>
                  </a:lnTo>
                  <a:lnTo>
                    <a:pt x="67" y="2"/>
                  </a:lnTo>
                  <a:lnTo>
                    <a:pt x="75" y="7"/>
                  </a:lnTo>
                  <a:lnTo>
                    <a:pt x="79" y="14"/>
                  </a:lnTo>
                  <a:lnTo>
                    <a:pt x="85" y="8"/>
                  </a:lnTo>
                  <a:lnTo>
                    <a:pt x="92" y="4"/>
                  </a:lnTo>
                  <a:lnTo>
                    <a:pt x="101" y="0"/>
                  </a:lnTo>
                  <a:lnTo>
                    <a:pt x="109" y="0"/>
                  </a:lnTo>
                  <a:lnTo>
                    <a:pt x="118" y="0"/>
                  </a:lnTo>
                  <a:lnTo>
                    <a:pt x="125" y="1"/>
                  </a:lnTo>
                  <a:lnTo>
                    <a:pt x="131" y="5"/>
                  </a:lnTo>
                  <a:lnTo>
                    <a:pt x="137" y="10"/>
                  </a:lnTo>
                  <a:lnTo>
                    <a:pt x="140" y="14"/>
                  </a:lnTo>
                  <a:lnTo>
                    <a:pt x="142" y="21"/>
                  </a:lnTo>
                  <a:lnTo>
                    <a:pt x="145" y="28"/>
                  </a:lnTo>
                  <a:lnTo>
                    <a:pt x="145" y="37"/>
                  </a:lnTo>
                  <a:lnTo>
                    <a:pt x="145" y="109"/>
                  </a:lnTo>
                  <a:lnTo>
                    <a:pt x="127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8" name="Freeform 129"/>
            <p:cNvSpPr>
              <a:spLocks/>
            </p:cNvSpPr>
            <p:nvPr userDrawn="1"/>
          </p:nvSpPr>
          <p:spPr bwMode="auto">
            <a:xfrm>
              <a:off x="3217863" y="1001713"/>
              <a:ext cx="17463" cy="33337"/>
            </a:xfrm>
            <a:custGeom>
              <a:avLst/>
              <a:gdLst>
                <a:gd name="T0" fmla="*/ 4 w 34"/>
                <a:gd name="T1" fmla="*/ 64 h 64"/>
                <a:gd name="T2" fmla="*/ 0 w 34"/>
                <a:gd name="T3" fmla="*/ 57 h 64"/>
                <a:gd name="T4" fmla="*/ 7 w 34"/>
                <a:gd name="T5" fmla="*/ 50 h 64"/>
                <a:gd name="T6" fmla="*/ 13 w 34"/>
                <a:gd name="T7" fmla="*/ 44 h 64"/>
                <a:gd name="T8" fmla="*/ 15 w 34"/>
                <a:gd name="T9" fmla="*/ 39 h 64"/>
                <a:gd name="T10" fmla="*/ 17 w 34"/>
                <a:gd name="T11" fmla="*/ 33 h 64"/>
                <a:gd name="T12" fmla="*/ 15 w 34"/>
                <a:gd name="T13" fmla="*/ 28 h 64"/>
                <a:gd name="T14" fmla="*/ 14 w 34"/>
                <a:gd name="T15" fmla="*/ 24 h 64"/>
                <a:gd name="T16" fmla="*/ 10 w 34"/>
                <a:gd name="T17" fmla="*/ 21 h 64"/>
                <a:gd name="T18" fmla="*/ 7 w 34"/>
                <a:gd name="T19" fmla="*/ 18 h 64"/>
                <a:gd name="T20" fmla="*/ 5 w 34"/>
                <a:gd name="T21" fmla="*/ 16 h 64"/>
                <a:gd name="T22" fmla="*/ 5 w 34"/>
                <a:gd name="T23" fmla="*/ 11 h 64"/>
                <a:gd name="T24" fmla="*/ 5 w 34"/>
                <a:gd name="T25" fmla="*/ 7 h 64"/>
                <a:gd name="T26" fmla="*/ 10 w 34"/>
                <a:gd name="T27" fmla="*/ 3 h 64"/>
                <a:gd name="T28" fmla="*/ 14 w 34"/>
                <a:gd name="T29" fmla="*/ 0 h 64"/>
                <a:gd name="T30" fmla="*/ 20 w 34"/>
                <a:gd name="T31" fmla="*/ 0 h 64"/>
                <a:gd name="T32" fmla="*/ 24 w 34"/>
                <a:gd name="T33" fmla="*/ 1 h 64"/>
                <a:gd name="T34" fmla="*/ 30 w 34"/>
                <a:gd name="T35" fmla="*/ 4 h 64"/>
                <a:gd name="T36" fmla="*/ 33 w 34"/>
                <a:gd name="T37" fmla="*/ 10 h 64"/>
                <a:gd name="T38" fmla="*/ 34 w 34"/>
                <a:gd name="T39" fmla="*/ 16 h 64"/>
                <a:gd name="T40" fmla="*/ 34 w 34"/>
                <a:gd name="T41" fmla="*/ 23 h 64"/>
                <a:gd name="T42" fmla="*/ 33 w 34"/>
                <a:gd name="T43" fmla="*/ 28 h 64"/>
                <a:gd name="T44" fmla="*/ 31 w 34"/>
                <a:gd name="T45" fmla="*/ 34 h 64"/>
                <a:gd name="T46" fmla="*/ 28 w 34"/>
                <a:gd name="T47" fmla="*/ 40 h 64"/>
                <a:gd name="T48" fmla="*/ 24 w 34"/>
                <a:gd name="T49" fmla="*/ 46 h 64"/>
                <a:gd name="T50" fmla="*/ 20 w 34"/>
                <a:gd name="T51" fmla="*/ 52 h 64"/>
                <a:gd name="T52" fmla="*/ 13 w 34"/>
                <a:gd name="T53" fmla="*/ 57 h 64"/>
                <a:gd name="T54" fmla="*/ 4 w 34"/>
                <a:gd name="T5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" h="64">
                  <a:moveTo>
                    <a:pt x="4" y="64"/>
                  </a:moveTo>
                  <a:lnTo>
                    <a:pt x="0" y="57"/>
                  </a:lnTo>
                  <a:lnTo>
                    <a:pt x="7" y="50"/>
                  </a:lnTo>
                  <a:lnTo>
                    <a:pt x="13" y="44"/>
                  </a:lnTo>
                  <a:lnTo>
                    <a:pt x="15" y="39"/>
                  </a:lnTo>
                  <a:lnTo>
                    <a:pt x="17" y="33"/>
                  </a:lnTo>
                  <a:lnTo>
                    <a:pt x="15" y="28"/>
                  </a:lnTo>
                  <a:lnTo>
                    <a:pt x="14" y="24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5" y="16"/>
                  </a:lnTo>
                  <a:lnTo>
                    <a:pt x="5" y="11"/>
                  </a:lnTo>
                  <a:lnTo>
                    <a:pt x="5" y="7"/>
                  </a:lnTo>
                  <a:lnTo>
                    <a:pt x="10" y="3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1"/>
                  </a:lnTo>
                  <a:lnTo>
                    <a:pt x="30" y="4"/>
                  </a:lnTo>
                  <a:lnTo>
                    <a:pt x="33" y="10"/>
                  </a:lnTo>
                  <a:lnTo>
                    <a:pt x="34" y="16"/>
                  </a:lnTo>
                  <a:lnTo>
                    <a:pt x="34" y="23"/>
                  </a:lnTo>
                  <a:lnTo>
                    <a:pt x="33" y="28"/>
                  </a:lnTo>
                  <a:lnTo>
                    <a:pt x="31" y="34"/>
                  </a:lnTo>
                  <a:lnTo>
                    <a:pt x="28" y="40"/>
                  </a:lnTo>
                  <a:lnTo>
                    <a:pt x="24" y="46"/>
                  </a:lnTo>
                  <a:lnTo>
                    <a:pt x="20" y="52"/>
                  </a:lnTo>
                  <a:lnTo>
                    <a:pt x="13" y="57"/>
                  </a:lnTo>
                  <a:lnTo>
                    <a:pt x="4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39" name="Freeform 130"/>
            <p:cNvSpPr>
              <a:spLocks/>
            </p:cNvSpPr>
            <p:nvPr userDrawn="1"/>
          </p:nvSpPr>
          <p:spPr bwMode="auto">
            <a:xfrm>
              <a:off x="3263900" y="958850"/>
              <a:ext cx="52388" cy="58737"/>
            </a:xfrm>
            <a:custGeom>
              <a:avLst/>
              <a:gdLst>
                <a:gd name="T0" fmla="*/ 51 w 99"/>
                <a:gd name="T1" fmla="*/ 111 h 111"/>
                <a:gd name="T2" fmla="*/ 46 w 99"/>
                <a:gd name="T3" fmla="*/ 111 h 111"/>
                <a:gd name="T4" fmla="*/ 0 w 99"/>
                <a:gd name="T5" fmla="*/ 0 h 111"/>
                <a:gd name="T6" fmla="*/ 21 w 99"/>
                <a:gd name="T7" fmla="*/ 0 h 111"/>
                <a:gd name="T8" fmla="*/ 49 w 99"/>
                <a:gd name="T9" fmla="*/ 76 h 111"/>
                <a:gd name="T10" fmla="*/ 79 w 99"/>
                <a:gd name="T11" fmla="*/ 0 h 111"/>
                <a:gd name="T12" fmla="*/ 99 w 99"/>
                <a:gd name="T13" fmla="*/ 0 h 111"/>
                <a:gd name="T14" fmla="*/ 51 w 99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111">
                  <a:moveTo>
                    <a:pt x="51" y="111"/>
                  </a:moveTo>
                  <a:lnTo>
                    <a:pt x="46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9" y="76"/>
                  </a:lnTo>
                  <a:lnTo>
                    <a:pt x="79" y="0"/>
                  </a:lnTo>
                  <a:lnTo>
                    <a:pt x="99" y="0"/>
                  </a:lnTo>
                  <a:lnTo>
                    <a:pt x="51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0" name="Freeform 131"/>
            <p:cNvSpPr>
              <a:spLocks noEditPoints="1"/>
            </p:cNvSpPr>
            <p:nvPr userDrawn="1"/>
          </p:nvSpPr>
          <p:spPr bwMode="auto">
            <a:xfrm>
              <a:off x="3316288" y="930275"/>
              <a:ext cx="53975" cy="107950"/>
            </a:xfrm>
            <a:custGeom>
              <a:avLst/>
              <a:gdLst>
                <a:gd name="T0" fmla="*/ 54 w 100"/>
                <a:gd name="T1" fmla="*/ 182 h 206"/>
                <a:gd name="T2" fmla="*/ 51 w 100"/>
                <a:gd name="T3" fmla="*/ 188 h 206"/>
                <a:gd name="T4" fmla="*/ 48 w 100"/>
                <a:gd name="T5" fmla="*/ 192 h 206"/>
                <a:gd name="T6" fmla="*/ 44 w 100"/>
                <a:gd name="T7" fmla="*/ 196 h 206"/>
                <a:gd name="T8" fmla="*/ 38 w 100"/>
                <a:gd name="T9" fmla="*/ 199 h 206"/>
                <a:gd name="T10" fmla="*/ 32 w 100"/>
                <a:gd name="T11" fmla="*/ 202 h 206"/>
                <a:gd name="T12" fmla="*/ 25 w 100"/>
                <a:gd name="T13" fmla="*/ 205 h 206"/>
                <a:gd name="T14" fmla="*/ 18 w 100"/>
                <a:gd name="T15" fmla="*/ 206 h 206"/>
                <a:gd name="T16" fmla="*/ 11 w 100"/>
                <a:gd name="T17" fmla="*/ 206 h 206"/>
                <a:gd name="T18" fmla="*/ 11 w 100"/>
                <a:gd name="T19" fmla="*/ 189 h 206"/>
                <a:gd name="T20" fmla="*/ 18 w 100"/>
                <a:gd name="T21" fmla="*/ 189 h 206"/>
                <a:gd name="T22" fmla="*/ 22 w 100"/>
                <a:gd name="T23" fmla="*/ 188 h 206"/>
                <a:gd name="T24" fmla="*/ 28 w 100"/>
                <a:gd name="T25" fmla="*/ 186 h 206"/>
                <a:gd name="T26" fmla="*/ 32 w 100"/>
                <a:gd name="T27" fmla="*/ 183 h 206"/>
                <a:gd name="T28" fmla="*/ 35 w 100"/>
                <a:gd name="T29" fmla="*/ 180 h 206"/>
                <a:gd name="T30" fmla="*/ 38 w 100"/>
                <a:gd name="T31" fmla="*/ 177 h 206"/>
                <a:gd name="T32" fmla="*/ 39 w 100"/>
                <a:gd name="T33" fmla="*/ 173 h 206"/>
                <a:gd name="T34" fmla="*/ 41 w 100"/>
                <a:gd name="T35" fmla="*/ 170 h 206"/>
                <a:gd name="T36" fmla="*/ 39 w 100"/>
                <a:gd name="T37" fmla="*/ 160 h 206"/>
                <a:gd name="T38" fmla="*/ 38 w 100"/>
                <a:gd name="T39" fmla="*/ 152 h 206"/>
                <a:gd name="T40" fmla="*/ 34 w 100"/>
                <a:gd name="T41" fmla="*/ 143 h 206"/>
                <a:gd name="T42" fmla="*/ 29 w 100"/>
                <a:gd name="T43" fmla="*/ 130 h 206"/>
                <a:gd name="T44" fmla="*/ 0 w 100"/>
                <a:gd name="T45" fmla="*/ 55 h 206"/>
                <a:gd name="T46" fmla="*/ 19 w 100"/>
                <a:gd name="T47" fmla="*/ 55 h 206"/>
                <a:gd name="T48" fmla="*/ 51 w 100"/>
                <a:gd name="T49" fmla="*/ 139 h 206"/>
                <a:gd name="T50" fmla="*/ 80 w 100"/>
                <a:gd name="T51" fmla="*/ 55 h 206"/>
                <a:gd name="T52" fmla="*/ 100 w 100"/>
                <a:gd name="T53" fmla="*/ 55 h 206"/>
                <a:gd name="T54" fmla="*/ 54 w 100"/>
                <a:gd name="T55" fmla="*/ 182 h 206"/>
                <a:gd name="T56" fmla="*/ 75 w 100"/>
                <a:gd name="T57" fmla="*/ 0 h 206"/>
                <a:gd name="T58" fmla="*/ 52 w 100"/>
                <a:gd name="T59" fmla="*/ 33 h 206"/>
                <a:gd name="T60" fmla="*/ 38 w 100"/>
                <a:gd name="T61" fmla="*/ 33 h 206"/>
                <a:gd name="T62" fmla="*/ 55 w 100"/>
                <a:gd name="T63" fmla="*/ 0 h 206"/>
                <a:gd name="T64" fmla="*/ 75 w 100"/>
                <a:gd name="T6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206">
                  <a:moveTo>
                    <a:pt x="54" y="182"/>
                  </a:moveTo>
                  <a:lnTo>
                    <a:pt x="51" y="188"/>
                  </a:lnTo>
                  <a:lnTo>
                    <a:pt x="48" y="192"/>
                  </a:lnTo>
                  <a:lnTo>
                    <a:pt x="44" y="196"/>
                  </a:lnTo>
                  <a:lnTo>
                    <a:pt x="38" y="199"/>
                  </a:lnTo>
                  <a:lnTo>
                    <a:pt x="32" y="202"/>
                  </a:lnTo>
                  <a:lnTo>
                    <a:pt x="25" y="205"/>
                  </a:lnTo>
                  <a:lnTo>
                    <a:pt x="18" y="206"/>
                  </a:lnTo>
                  <a:lnTo>
                    <a:pt x="11" y="206"/>
                  </a:lnTo>
                  <a:lnTo>
                    <a:pt x="11" y="189"/>
                  </a:lnTo>
                  <a:lnTo>
                    <a:pt x="18" y="189"/>
                  </a:lnTo>
                  <a:lnTo>
                    <a:pt x="22" y="188"/>
                  </a:lnTo>
                  <a:lnTo>
                    <a:pt x="28" y="186"/>
                  </a:lnTo>
                  <a:lnTo>
                    <a:pt x="32" y="183"/>
                  </a:lnTo>
                  <a:lnTo>
                    <a:pt x="35" y="180"/>
                  </a:lnTo>
                  <a:lnTo>
                    <a:pt x="38" y="177"/>
                  </a:lnTo>
                  <a:lnTo>
                    <a:pt x="39" y="173"/>
                  </a:lnTo>
                  <a:lnTo>
                    <a:pt x="41" y="170"/>
                  </a:lnTo>
                  <a:lnTo>
                    <a:pt x="39" y="160"/>
                  </a:lnTo>
                  <a:lnTo>
                    <a:pt x="38" y="152"/>
                  </a:lnTo>
                  <a:lnTo>
                    <a:pt x="34" y="143"/>
                  </a:lnTo>
                  <a:lnTo>
                    <a:pt x="29" y="130"/>
                  </a:lnTo>
                  <a:lnTo>
                    <a:pt x="0" y="55"/>
                  </a:lnTo>
                  <a:lnTo>
                    <a:pt x="19" y="55"/>
                  </a:lnTo>
                  <a:lnTo>
                    <a:pt x="51" y="139"/>
                  </a:lnTo>
                  <a:lnTo>
                    <a:pt x="80" y="55"/>
                  </a:lnTo>
                  <a:lnTo>
                    <a:pt x="100" y="55"/>
                  </a:lnTo>
                  <a:lnTo>
                    <a:pt x="54" y="182"/>
                  </a:lnTo>
                  <a:close/>
                  <a:moveTo>
                    <a:pt x="75" y="0"/>
                  </a:moveTo>
                  <a:lnTo>
                    <a:pt x="52" y="33"/>
                  </a:lnTo>
                  <a:lnTo>
                    <a:pt x="38" y="33"/>
                  </a:lnTo>
                  <a:lnTo>
                    <a:pt x="5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1" name="Freeform 132"/>
            <p:cNvSpPr>
              <a:spLocks/>
            </p:cNvSpPr>
            <p:nvPr userDrawn="1"/>
          </p:nvSpPr>
          <p:spPr bwMode="auto">
            <a:xfrm>
              <a:off x="3370263" y="958850"/>
              <a:ext cx="52388" cy="58737"/>
            </a:xfrm>
            <a:custGeom>
              <a:avLst/>
              <a:gdLst>
                <a:gd name="T0" fmla="*/ 52 w 100"/>
                <a:gd name="T1" fmla="*/ 111 h 111"/>
                <a:gd name="T2" fmla="*/ 47 w 100"/>
                <a:gd name="T3" fmla="*/ 111 h 111"/>
                <a:gd name="T4" fmla="*/ 0 w 100"/>
                <a:gd name="T5" fmla="*/ 0 h 111"/>
                <a:gd name="T6" fmla="*/ 21 w 100"/>
                <a:gd name="T7" fmla="*/ 0 h 111"/>
                <a:gd name="T8" fmla="*/ 49 w 100"/>
                <a:gd name="T9" fmla="*/ 76 h 111"/>
                <a:gd name="T10" fmla="*/ 80 w 100"/>
                <a:gd name="T11" fmla="*/ 0 h 111"/>
                <a:gd name="T12" fmla="*/ 100 w 100"/>
                <a:gd name="T13" fmla="*/ 0 h 111"/>
                <a:gd name="T14" fmla="*/ 52 w 100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111">
                  <a:moveTo>
                    <a:pt x="52" y="111"/>
                  </a:moveTo>
                  <a:lnTo>
                    <a:pt x="47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9" y="76"/>
                  </a:lnTo>
                  <a:lnTo>
                    <a:pt x="80" y="0"/>
                  </a:lnTo>
                  <a:lnTo>
                    <a:pt x="100" y="0"/>
                  </a:lnTo>
                  <a:lnTo>
                    <a:pt x="52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" name="Freeform 133"/>
            <p:cNvSpPr>
              <a:spLocks noEditPoints="1"/>
            </p:cNvSpPr>
            <p:nvPr userDrawn="1"/>
          </p:nvSpPr>
          <p:spPr bwMode="auto">
            <a:xfrm>
              <a:off x="3425825" y="958850"/>
              <a:ext cx="52388" cy="58737"/>
            </a:xfrm>
            <a:custGeom>
              <a:avLst/>
              <a:gdLst>
                <a:gd name="T0" fmla="*/ 1 w 98"/>
                <a:gd name="T1" fmla="*/ 43 h 112"/>
                <a:gd name="T2" fmla="*/ 8 w 98"/>
                <a:gd name="T3" fmla="*/ 23 h 112"/>
                <a:gd name="T4" fmla="*/ 21 w 98"/>
                <a:gd name="T5" fmla="*/ 8 h 112"/>
                <a:gd name="T6" fmla="*/ 39 w 98"/>
                <a:gd name="T7" fmla="*/ 0 h 112"/>
                <a:gd name="T8" fmla="*/ 60 w 98"/>
                <a:gd name="T9" fmla="*/ 0 h 112"/>
                <a:gd name="T10" fmla="*/ 79 w 98"/>
                <a:gd name="T11" fmla="*/ 7 h 112"/>
                <a:gd name="T12" fmla="*/ 90 w 98"/>
                <a:gd name="T13" fmla="*/ 23 h 112"/>
                <a:gd name="T14" fmla="*/ 98 w 98"/>
                <a:gd name="T15" fmla="*/ 43 h 112"/>
                <a:gd name="T16" fmla="*/ 98 w 98"/>
                <a:gd name="T17" fmla="*/ 67 h 112"/>
                <a:gd name="T18" fmla="*/ 90 w 98"/>
                <a:gd name="T19" fmla="*/ 89 h 112"/>
                <a:gd name="T20" fmla="*/ 77 w 98"/>
                <a:gd name="T21" fmla="*/ 103 h 112"/>
                <a:gd name="T22" fmla="*/ 60 w 98"/>
                <a:gd name="T23" fmla="*/ 110 h 112"/>
                <a:gd name="T24" fmla="*/ 39 w 98"/>
                <a:gd name="T25" fmla="*/ 110 h 112"/>
                <a:gd name="T26" fmla="*/ 20 w 98"/>
                <a:gd name="T27" fmla="*/ 103 h 112"/>
                <a:gd name="T28" fmla="*/ 7 w 98"/>
                <a:gd name="T29" fmla="*/ 87 h 112"/>
                <a:gd name="T30" fmla="*/ 1 w 98"/>
                <a:gd name="T31" fmla="*/ 67 h 112"/>
                <a:gd name="T32" fmla="*/ 20 w 98"/>
                <a:gd name="T33" fmla="*/ 56 h 112"/>
                <a:gd name="T34" fmla="*/ 23 w 98"/>
                <a:gd name="T35" fmla="*/ 73 h 112"/>
                <a:gd name="T36" fmla="*/ 27 w 98"/>
                <a:gd name="T37" fmla="*/ 86 h 112"/>
                <a:gd name="T38" fmla="*/ 37 w 98"/>
                <a:gd name="T39" fmla="*/ 93 h 112"/>
                <a:gd name="T40" fmla="*/ 49 w 98"/>
                <a:gd name="T41" fmla="*/ 96 h 112"/>
                <a:gd name="T42" fmla="*/ 62 w 98"/>
                <a:gd name="T43" fmla="*/ 93 h 112"/>
                <a:gd name="T44" fmla="*/ 70 w 98"/>
                <a:gd name="T45" fmla="*/ 85 h 112"/>
                <a:gd name="T46" fmla="*/ 76 w 98"/>
                <a:gd name="T47" fmla="*/ 72 h 112"/>
                <a:gd name="T48" fmla="*/ 77 w 98"/>
                <a:gd name="T49" fmla="*/ 56 h 112"/>
                <a:gd name="T50" fmla="*/ 76 w 98"/>
                <a:gd name="T51" fmla="*/ 37 h 112"/>
                <a:gd name="T52" fmla="*/ 70 w 98"/>
                <a:gd name="T53" fmla="*/ 26 h 112"/>
                <a:gd name="T54" fmla="*/ 62 w 98"/>
                <a:gd name="T55" fmla="*/ 17 h 112"/>
                <a:gd name="T56" fmla="*/ 49 w 98"/>
                <a:gd name="T57" fmla="*/ 15 h 112"/>
                <a:gd name="T58" fmla="*/ 37 w 98"/>
                <a:gd name="T59" fmla="*/ 17 h 112"/>
                <a:gd name="T60" fmla="*/ 28 w 98"/>
                <a:gd name="T61" fmla="*/ 26 h 112"/>
                <a:gd name="T62" fmla="*/ 23 w 98"/>
                <a:gd name="T63" fmla="*/ 38 h 112"/>
                <a:gd name="T64" fmla="*/ 20 w 98"/>
                <a:gd name="T6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12">
                  <a:moveTo>
                    <a:pt x="0" y="56"/>
                  </a:moveTo>
                  <a:lnTo>
                    <a:pt x="1" y="43"/>
                  </a:lnTo>
                  <a:lnTo>
                    <a:pt x="4" y="33"/>
                  </a:lnTo>
                  <a:lnTo>
                    <a:pt x="8" y="23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30" y="2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60" y="0"/>
                  </a:lnTo>
                  <a:lnTo>
                    <a:pt x="70" y="2"/>
                  </a:lnTo>
                  <a:lnTo>
                    <a:pt x="79" y="7"/>
                  </a:lnTo>
                  <a:lnTo>
                    <a:pt x="86" y="14"/>
                  </a:lnTo>
                  <a:lnTo>
                    <a:pt x="90" y="23"/>
                  </a:lnTo>
                  <a:lnTo>
                    <a:pt x="95" y="31"/>
                  </a:lnTo>
                  <a:lnTo>
                    <a:pt x="98" y="43"/>
                  </a:lnTo>
                  <a:lnTo>
                    <a:pt x="98" y="56"/>
                  </a:lnTo>
                  <a:lnTo>
                    <a:pt x="98" y="67"/>
                  </a:lnTo>
                  <a:lnTo>
                    <a:pt x="95" y="79"/>
                  </a:lnTo>
                  <a:lnTo>
                    <a:pt x="90" y="89"/>
                  </a:lnTo>
                  <a:lnTo>
                    <a:pt x="85" y="96"/>
                  </a:lnTo>
                  <a:lnTo>
                    <a:pt x="77" y="103"/>
                  </a:lnTo>
                  <a:lnTo>
                    <a:pt x="70" y="108"/>
                  </a:lnTo>
                  <a:lnTo>
                    <a:pt x="60" y="110"/>
                  </a:lnTo>
                  <a:lnTo>
                    <a:pt x="49" y="112"/>
                  </a:lnTo>
                  <a:lnTo>
                    <a:pt x="39" y="110"/>
                  </a:lnTo>
                  <a:lnTo>
                    <a:pt x="28" y="108"/>
                  </a:lnTo>
                  <a:lnTo>
                    <a:pt x="20" y="103"/>
                  </a:lnTo>
                  <a:lnTo>
                    <a:pt x="13" y="96"/>
                  </a:lnTo>
                  <a:lnTo>
                    <a:pt x="7" y="87"/>
                  </a:lnTo>
                  <a:lnTo>
                    <a:pt x="4" y="79"/>
                  </a:lnTo>
                  <a:lnTo>
                    <a:pt x="1" y="67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1" y="64"/>
                  </a:lnTo>
                  <a:lnTo>
                    <a:pt x="23" y="73"/>
                  </a:lnTo>
                  <a:lnTo>
                    <a:pt x="24" y="80"/>
                  </a:lnTo>
                  <a:lnTo>
                    <a:pt x="27" y="86"/>
                  </a:lnTo>
                  <a:lnTo>
                    <a:pt x="31" y="90"/>
                  </a:lnTo>
                  <a:lnTo>
                    <a:pt x="37" y="93"/>
                  </a:lnTo>
                  <a:lnTo>
                    <a:pt x="43" y="95"/>
                  </a:lnTo>
                  <a:lnTo>
                    <a:pt x="49" y="96"/>
                  </a:lnTo>
                  <a:lnTo>
                    <a:pt x="56" y="95"/>
                  </a:lnTo>
                  <a:lnTo>
                    <a:pt x="62" y="93"/>
                  </a:lnTo>
                  <a:lnTo>
                    <a:pt x="66" y="90"/>
                  </a:lnTo>
                  <a:lnTo>
                    <a:pt x="70" y="85"/>
                  </a:lnTo>
                  <a:lnTo>
                    <a:pt x="73" y="79"/>
                  </a:lnTo>
                  <a:lnTo>
                    <a:pt x="76" y="72"/>
                  </a:lnTo>
                  <a:lnTo>
                    <a:pt x="77" y="64"/>
                  </a:lnTo>
                  <a:lnTo>
                    <a:pt x="77" y="56"/>
                  </a:lnTo>
                  <a:lnTo>
                    <a:pt x="77" y="46"/>
                  </a:lnTo>
                  <a:lnTo>
                    <a:pt x="76" y="37"/>
                  </a:lnTo>
                  <a:lnTo>
                    <a:pt x="75" y="30"/>
                  </a:lnTo>
                  <a:lnTo>
                    <a:pt x="70" y="26"/>
                  </a:lnTo>
                  <a:lnTo>
                    <a:pt x="67" y="20"/>
                  </a:lnTo>
                  <a:lnTo>
                    <a:pt x="62" y="17"/>
                  </a:lnTo>
                  <a:lnTo>
                    <a:pt x="56" y="15"/>
                  </a:lnTo>
                  <a:lnTo>
                    <a:pt x="49" y="15"/>
                  </a:lnTo>
                  <a:lnTo>
                    <a:pt x="43" y="15"/>
                  </a:lnTo>
                  <a:lnTo>
                    <a:pt x="37" y="17"/>
                  </a:lnTo>
                  <a:lnTo>
                    <a:pt x="33" y="21"/>
                  </a:lnTo>
                  <a:lnTo>
                    <a:pt x="28" y="26"/>
                  </a:lnTo>
                  <a:lnTo>
                    <a:pt x="24" y="31"/>
                  </a:lnTo>
                  <a:lnTo>
                    <a:pt x="23" y="38"/>
                  </a:lnTo>
                  <a:lnTo>
                    <a:pt x="21" y="46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3" name="Freeform 134"/>
            <p:cNvSpPr>
              <a:spLocks noEditPoints="1"/>
            </p:cNvSpPr>
            <p:nvPr userDrawn="1"/>
          </p:nvSpPr>
          <p:spPr bwMode="auto">
            <a:xfrm>
              <a:off x="3481388" y="938213"/>
              <a:ext cx="30163" cy="100012"/>
            </a:xfrm>
            <a:custGeom>
              <a:avLst/>
              <a:gdLst>
                <a:gd name="T0" fmla="*/ 42 w 55"/>
                <a:gd name="T1" fmla="*/ 0 h 191"/>
                <a:gd name="T2" fmla="*/ 47 w 55"/>
                <a:gd name="T3" fmla="*/ 0 h 191"/>
                <a:gd name="T4" fmla="*/ 50 w 55"/>
                <a:gd name="T5" fmla="*/ 3 h 191"/>
                <a:gd name="T6" fmla="*/ 53 w 55"/>
                <a:gd name="T7" fmla="*/ 7 h 191"/>
                <a:gd name="T8" fmla="*/ 55 w 55"/>
                <a:gd name="T9" fmla="*/ 11 h 191"/>
                <a:gd name="T10" fmla="*/ 53 w 55"/>
                <a:gd name="T11" fmla="*/ 16 h 191"/>
                <a:gd name="T12" fmla="*/ 50 w 55"/>
                <a:gd name="T13" fmla="*/ 20 h 191"/>
                <a:gd name="T14" fmla="*/ 47 w 55"/>
                <a:gd name="T15" fmla="*/ 21 h 191"/>
                <a:gd name="T16" fmla="*/ 42 w 55"/>
                <a:gd name="T17" fmla="*/ 23 h 191"/>
                <a:gd name="T18" fmla="*/ 37 w 55"/>
                <a:gd name="T19" fmla="*/ 21 h 191"/>
                <a:gd name="T20" fmla="*/ 33 w 55"/>
                <a:gd name="T21" fmla="*/ 20 h 191"/>
                <a:gd name="T22" fmla="*/ 32 w 55"/>
                <a:gd name="T23" fmla="*/ 16 h 191"/>
                <a:gd name="T24" fmla="*/ 30 w 55"/>
                <a:gd name="T25" fmla="*/ 11 h 191"/>
                <a:gd name="T26" fmla="*/ 32 w 55"/>
                <a:gd name="T27" fmla="*/ 7 h 191"/>
                <a:gd name="T28" fmla="*/ 33 w 55"/>
                <a:gd name="T29" fmla="*/ 3 h 191"/>
                <a:gd name="T30" fmla="*/ 37 w 55"/>
                <a:gd name="T31" fmla="*/ 0 h 191"/>
                <a:gd name="T32" fmla="*/ 42 w 55"/>
                <a:gd name="T33" fmla="*/ 0 h 191"/>
                <a:gd name="T34" fmla="*/ 0 w 55"/>
                <a:gd name="T35" fmla="*/ 191 h 191"/>
                <a:gd name="T36" fmla="*/ 0 w 55"/>
                <a:gd name="T37" fmla="*/ 174 h 191"/>
                <a:gd name="T38" fmla="*/ 10 w 55"/>
                <a:gd name="T39" fmla="*/ 174 h 191"/>
                <a:gd name="T40" fmla="*/ 17 w 55"/>
                <a:gd name="T41" fmla="*/ 173 h 191"/>
                <a:gd name="T42" fmla="*/ 23 w 55"/>
                <a:gd name="T43" fmla="*/ 171 h 191"/>
                <a:gd name="T44" fmla="*/ 27 w 55"/>
                <a:gd name="T45" fmla="*/ 168 h 191"/>
                <a:gd name="T46" fmla="*/ 32 w 55"/>
                <a:gd name="T47" fmla="*/ 164 h 191"/>
                <a:gd name="T48" fmla="*/ 33 w 55"/>
                <a:gd name="T49" fmla="*/ 160 h 191"/>
                <a:gd name="T50" fmla="*/ 34 w 55"/>
                <a:gd name="T51" fmla="*/ 154 h 191"/>
                <a:gd name="T52" fmla="*/ 34 w 55"/>
                <a:gd name="T53" fmla="*/ 148 h 191"/>
                <a:gd name="T54" fmla="*/ 34 w 55"/>
                <a:gd name="T55" fmla="*/ 56 h 191"/>
                <a:gd name="T56" fmla="*/ 13 w 55"/>
                <a:gd name="T57" fmla="*/ 56 h 191"/>
                <a:gd name="T58" fmla="*/ 13 w 55"/>
                <a:gd name="T59" fmla="*/ 40 h 191"/>
                <a:gd name="T60" fmla="*/ 55 w 55"/>
                <a:gd name="T61" fmla="*/ 40 h 191"/>
                <a:gd name="T62" fmla="*/ 55 w 55"/>
                <a:gd name="T63" fmla="*/ 148 h 191"/>
                <a:gd name="T64" fmla="*/ 53 w 55"/>
                <a:gd name="T65" fmla="*/ 158 h 191"/>
                <a:gd name="T66" fmla="*/ 52 w 55"/>
                <a:gd name="T67" fmla="*/ 167 h 191"/>
                <a:gd name="T68" fmla="*/ 47 w 55"/>
                <a:gd name="T69" fmla="*/ 174 h 191"/>
                <a:gd name="T70" fmla="*/ 42 w 55"/>
                <a:gd name="T71" fmla="*/ 181 h 191"/>
                <a:gd name="T72" fmla="*/ 33 w 55"/>
                <a:gd name="T73" fmla="*/ 185 h 191"/>
                <a:gd name="T74" fmla="*/ 24 w 55"/>
                <a:gd name="T75" fmla="*/ 188 h 191"/>
                <a:gd name="T76" fmla="*/ 13 w 55"/>
                <a:gd name="T77" fmla="*/ 190 h 191"/>
                <a:gd name="T78" fmla="*/ 0 w 55"/>
                <a:gd name="T7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91">
                  <a:moveTo>
                    <a:pt x="42" y="0"/>
                  </a:moveTo>
                  <a:lnTo>
                    <a:pt x="47" y="0"/>
                  </a:lnTo>
                  <a:lnTo>
                    <a:pt x="50" y="3"/>
                  </a:lnTo>
                  <a:lnTo>
                    <a:pt x="53" y="7"/>
                  </a:lnTo>
                  <a:lnTo>
                    <a:pt x="55" y="11"/>
                  </a:lnTo>
                  <a:lnTo>
                    <a:pt x="53" y="16"/>
                  </a:lnTo>
                  <a:lnTo>
                    <a:pt x="50" y="20"/>
                  </a:lnTo>
                  <a:lnTo>
                    <a:pt x="47" y="21"/>
                  </a:lnTo>
                  <a:lnTo>
                    <a:pt x="42" y="23"/>
                  </a:lnTo>
                  <a:lnTo>
                    <a:pt x="37" y="21"/>
                  </a:lnTo>
                  <a:lnTo>
                    <a:pt x="33" y="20"/>
                  </a:lnTo>
                  <a:lnTo>
                    <a:pt x="32" y="16"/>
                  </a:lnTo>
                  <a:lnTo>
                    <a:pt x="30" y="11"/>
                  </a:lnTo>
                  <a:lnTo>
                    <a:pt x="32" y="7"/>
                  </a:lnTo>
                  <a:lnTo>
                    <a:pt x="33" y="3"/>
                  </a:lnTo>
                  <a:lnTo>
                    <a:pt x="37" y="0"/>
                  </a:lnTo>
                  <a:lnTo>
                    <a:pt x="42" y="0"/>
                  </a:lnTo>
                  <a:close/>
                  <a:moveTo>
                    <a:pt x="0" y="191"/>
                  </a:moveTo>
                  <a:lnTo>
                    <a:pt x="0" y="174"/>
                  </a:lnTo>
                  <a:lnTo>
                    <a:pt x="10" y="174"/>
                  </a:lnTo>
                  <a:lnTo>
                    <a:pt x="17" y="173"/>
                  </a:lnTo>
                  <a:lnTo>
                    <a:pt x="23" y="171"/>
                  </a:lnTo>
                  <a:lnTo>
                    <a:pt x="27" y="168"/>
                  </a:lnTo>
                  <a:lnTo>
                    <a:pt x="32" y="164"/>
                  </a:lnTo>
                  <a:lnTo>
                    <a:pt x="33" y="160"/>
                  </a:lnTo>
                  <a:lnTo>
                    <a:pt x="34" y="154"/>
                  </a:lnTo>
                  <a:lnTo>
                    <a:pt x="34" y="148"/>
                  </a:lnTo>
                  <a:lnTo>
                    <a:pt x="34" y="56"/>
                  </a:lnTo>
                  <a:lnTo>
                    <a:pt x="13" y="56"/>
                  </a:lnTo>
                  <a:lnTo>
                    <a:pt x="13" y="40"/>
                  </a:lnTo>
                  <a:lnTo>
                    <a:pt x="55" y="40"/>
                  </a:lnTo>
                  <a:lnTo>
                    <a:pt x="55" y="148"/>
                  </a:lnTo>
                  <a:lnTo>
                    <a:pt x="53" y="158"/>
                  </a:lnTo>
                  <a:lnTo>
                    <a:pt x="52" y="167"/>
                  </a:lnTo>
                  <a:lnTo>
                    <a:pt x="47" y="174"/>
                  </a:lnTo>
                  <a:lnTo>
                    <a:pt x="42" y="181"/>
                  </a:lnTo>
                  <a:lnTo>
                    <a:pt x="33" y="185"/>
                  </a:lnTo>
                  <a:lnTo>
                    <a:pt x="24" y="188"/>
                  </a:lnTo>
                  <a:lnTo>
                    <a:pt x="13" y="190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4" name="Freeform 135"/>
            <p:cNvSpPr>
              <a:spLocks noEditPoints="1"/>
            </p:cNvSpPr>
            <p:nvPr userDrawn="1"/>
          </p:nvSpPr>
          <p:spPr bwMode="auto">
            <a:xfrm>
              <a:off x="3543300" y="958850"/>
              <a:ext cx="49213" cy="58737"/>
            </a:xfrm>
            <a:custGeom>
              <a:avLst/>
              <a:gdLst>
                <a:gd name="T0" fmla="*/ 61 w 94"/>
                <a:gd name="T1" fmla="*/ 103 h 112"/>
                <a:gd name="T2" fmla="*/ 43 w 94"/>
                <a:gd name="T3" fmla="*/ 110 h 112"/>
                <a:gd name="T4" fmla="*/ 26 w 94"/>
                <a:gd name="T5" fmla="*/ 110 h 112"/>
                <a:gd name="T6" fmla="*/ 15 w 94"/>
                <a:gd name="T7" fmla="*/ 106 h 112"/>
                <a:gd name="T8" fmla="*/ 6 w 94"/>
                <a:gd name="T9" fmla="*/ 98 h 112"/>
                <a:gd name="T10" fmla="*/ 0 w 94"/>
                <a:gd name="T11" fmla="*/ 86 h 112"/>
                <a:gd name="T12" fmla="*/ 2 w 94"/>
                <a:gd name="T13" fmla="*/ 72 h 112"/>
                <a:gd name="T14" fmla="*/ 9 w 94"/>
                <a:gd name="T15" fmla="*/ 57 h 112"/>
                <a:gd name="T16" fmla="*/ 22 w 94"/>
                <a:gd name="T17" fmla="*/ 46 h 112"/>
                <a:gd name="T18" fmla="*/ 41 w 94"/>
                <a:gd name="T19" fmla="*/ 41 h 112"/>
                <a:gd name="T20" fmla="*/ 58 w 94"/>
                <a:gd name="T21" fmla="*/ 40 h 112"/>
                <a:gd name="T22" fmla="*/ 65 w 94"/>
                <a:gd name="T23" fmla="*/ 37 h 112"/>
                <a:gd name="T24" fmla="*/ 62 w 94"/>
                <a:gd name="T25" fmla="*/ 27 h 112"/>
                <a:gd name="T26" fmla="*/ 56 w 94"/>
                <a:gd name="T27" fmla="*/ 20 h 112"/>
                <a:gd name="T28" fmla="*/ 48 w 94"/>
                <a:gd name="T29" fmla="*/ 17 h 112"/>
                <a:gd name="T30" fmla="*/ 33 w 94"/>
                <a:gd name="T31" fmla="*/ 17 h 112"/>
                <a:gd name="T32" fmla="*/ 19 w 94"/>
                <a:gd name="T33" fmla="*/ 21 h 112"/>
                <a:gd name="T34" fmla="*/ 6 w 94"/>
                <a:gd name="T35" fmla="*/ 10 h 112"/>
                <a:gd name="T36" fmla="*/ 22 w 94"/>
                <a:gd name="T37" fmla="*/ 2 h 112"/>
                <a:gd name="T38" fmla="*/ 39 w 94"/>
                <a:gd name="T39" fmla="*/ 0 h 112"/>
                <a:gd name="T40" fmla="*/ 61 w 94"/>
                <a:gd name="T41" fmla="*/ 1 h 112"/>
                <a:gd name="T42" fmla="*/ 74 w 94"/>
                <a:gd name="T43" fmla="*/ 10 h 112"/>
                <a:gd name="T44" fmla="*/ 82 w 94"/>
                <a:gd name="T45" fmla="*/ 24 h 112"/>
                <a:gd name="T46" fmla="*/ 85 w 94"/>
                <a:gd name="T47" fmla="*/ 44 h 112"/>
                <a:gd name="T48" fmla="*/ 85 w 94"/>
                <a:gd name="T49" fmla="*/ 89 h 112"/>
                <a:gd name="T50" fmla="*/ 90 w 94"/>
                <a:gd name="T51" fmla="*/ 99 h 112"/>
                <a:gd name="T52" fmla="*/ 94 w 94"/>
                <a:gd name="T53" fmla="*/ 112 h 112"/>
                <a:gd name="T54" fmla="*/ 75 w 94"/>
                <a:gd name="T55" fmla="*/ 108 h 112"/>
                <a:gd name="T56" fmla="*/ 68 w 94"/>
                <a:gd name="T57" fmla="*/ 98 h 112"/>
                <a:gd name="T58" fmla="*/ 58 w 94"/>
                <a:gd name="T59" fmla="*/ 54 h 112"/>
                <a:gd name="T60" fmla="*/ 46 w 94"/>
                <a:gd name="T61" fmla="*/ 54 h 112"/>
                <a:gd name="T62" fmla="*/ 33 w 94"/>
                <a:gd name="T63" fmla="*/ 59 h 112"/>
                <a:gd name="T64" fmla="*/ 25 w 94"/>
                <a:gd name="T65" fmla="*/ 66 h 112"/>
                <a:gd name="T66" fmla="*/ 20 w 94"/>
                <a:gd name="T67" fmla="*/ 74 h 112"/>
                <a:gd name="T68" fmla="*/ 20 w 94"/>
                <a:gd name="T69" fmla="*/ 83 h 112"/>
                <a:gd name="T70" fmla="*/ 22 w 94"/>
                <a:gd name="T71" fmla="*/ 90 h 112"/>
                <a:gd name="T72" fmla="*/ 30 w 94"/>
                <a:gd name="T73" fmla="*/ 95 h 112"/>
                <a:gd name="T74" fmla="*/ 46 w 94"/>
                <a:gd name="T75" fmla="*/ 96 h 112"/>
                <a:gd name="T76" fmla="*/ 59 w 94"/>
                <a:gd name="T77" fmla="*/ 89 h 112"/>
                <a:gd name="T78" fmla="*/ 65 w 94"/>
                <a:gd name="T7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4" h="112">
                  <a:moveTo>
                    <a:pt x="68" y="98"/>
                  </a:moveTo>
                  <a:lnTo>
                    <a:pt x="61" y="103"/>
                  </a:lnTo>
                  <a:lnTo>
                    <a:pt x="52" y="108"/>
                  </a:lnTo>
                  <a:lnTo>
                    <a:pt x="43" y="110"/>
                  </a:lnTo>
                  <a:lnTo>
                    <a:pt x="32" y="112"/>
                  </a:lnTo>
                  <a:lnTo>
                    <a:pt x="26" y="110"/>
                  </a:lnTo>
                  <a:lnTo>
                    <a:pt x="20" y="109"/>
                  </a:lnTo>
                  <a:lnTo>
                    <a:pt x="15" y="106"/>
                  </a:lnTo>
                  <a:lnTo>
                    <a:pt x="10" y="102"/>
                  </a:lnTo>
                  <a:lnTo>
                    <a:pt x="6" y="98"/>
                  </a:lnTo>
                  <a:lnTo>
                    <a:pt x="3" y="92"/>
                  </a:lnTo>
                  <a:lnTo>
                    <a:pt x="0" y="86"/>
                  </a:lnTo>
                  <a:lnTo>
                    <a:pt x="0" y="79"/>
                  </a:lnTo>
                  <a:lnTo>
                    <a:pt x="2" y="72"/>
                  </a:lnTo>
                  <a:lnTo>
                    <a:pt x="5" y="64"/>
                  </a:lnTo>
                  <a:lnTo>
                    <a:pt x="9" y="57"/>
                  </a:lnTo>
                  <a:lnTo>
                    <a:pt x="15" y="51"/>
                  </a:lnTo>
                  <a:lnTo>
                    <a:pt x="22" y="46"/>
                  </a:lnTo>
                  <a:lnTo>
                    <a:pt x="32" y="43"/>
                  </a:lnTo>
                  <a:lnTo>
                    <a:pt x="41" y="41"/>
                  </a:lnTo>
                  <a:lnTo>
                    <a:pt x="52" y="40"/>
                  </a:lnTo>
                  <a:lnTo>
                    <a:pt x="58" y="40"/>
                  </a:lnTo>
                  <a:lnTo>
                    <a:pt x="65" y="43"/>
                  </a:lnTo>
                  <a:lnTo>
                    <a:pt x="65" y="37"/>
                  </a:lnTo>
                  <a:lnTo>
                    <a:pt x="64" y="31"/>
                  </a:lnTo>
                  <a:lnTo>
                    <a:pt x="62" y="27"/>
                  </a:lnTo>
                  <a:lnTo>
                    <a:pt x="59" y="23"/>
                  </a:lnTo>
                  <a:lnTo>
                    <a:pt x="56" y="20"/>
                  </a:lnTo>
                  <a:lnTo>
                    <a:pt x="52" y="18"/>
                  </a:lnTo>
                  <a:lnTo>
                    <a:pt x="48" y="17"/>
                  </a:lnTo>
                  <a:lnTo>
                    <a:pt x="42" y="17"/>
                  </a:lnTo>
                  <a:lnTo>
                    <a:pt x="33" y="17"/>
                  </a:lnTo>
                  <a:lnTo>
                    <a:pt x="26" y="18"/>
                  </a:lnTo>
                  <a:lnTo>
                    <a:pt x="19" y="21"/>
                  </a:lnTo>
                  <a:lnTo>
                    <a:pt x="15" y="26"/>
                  </a:lnTo>
                  <a:lnTo>
                    <a:pt x="6" y="10"/>
                  </a:lnTo>
                  <a:lnTo>
                    <a:pt x="13" y="5"/>
                  </a:lnTo>
                  <a:lnTo>
                    <a:pt x="22" y="2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1" y="1"/>
                  </a:lnTo>
                  <a:lnTo>
                    <a:pt x="68" y="5"/>
                  </a:lnTo>
                  <a:lnTo>
                    <a:pt x="74" y="10"/>
                  </a:lnTo>
                  <a:lnTo>
                    <a:pt x="78" y="15"/>
                  </a:lnTo>
                  <a:lnTo>
                    <a:pt x="82" y="24"/>
                  </a:lnTo>
                  <a:lnTo>
                    <a:pt x="84" y="33"/>
                  </a:lnTo>
                  <a:lnTo>
                    <a:pt x="85" y="44"/>
                  </a:lnTo>
                  <a:lnTo>
                    <a:pt x="85" y="83"/>
                  </a:lnTo>
                  <a:lnTo>
                    <a:pt x="85" y="89"/>
                  </a:lnTo>
                  <a:lnTo>
                    <a:pt x="87" y="95"/>
                  </a:lnTo>
                  <a:lnTo>
                    <a:pt x="90" y="99"/>
                  </a:lnTo>
                  <a:lnTo>
                    <a:pt x="94" y="102"/>
                  </a:lnTo>
                  <a:lnTo>
                    <a:pt x="94" y="112"/>
                  </a:lnTo>
                  <a:lnTo>
                    <a:pt x="82" y="110"/>
                  </a:lnTo>
                  <a:lnTo>
                    <a:pt x="75" y="108"/>
                  </a:lnTo>
                  <a:lnTo>
                    <a:pt x="71" y="103"/>
                  </a:lnTo>
                  <a:lnTo>
                    <a:pt x="68" y="98"/>
                  </a:lnTo>
                  <a:close/>
                  <a:moveTo>
                    <a:pt x="65" y="56"/>
                  </a:moveTo>
                  <a:lnTo>
                    <a:pt x="58" y="54"/>
                  </a:lnTo>
                  <a:lnTo>
                    <a:pt x="52" y="54"/>
                  </a:lnTo>
                  <a:lnTo>
                    <a:pt x="46" y="54"/>
                  </a:lnTo>
                  <a:lnTo>
                    <a:pt x="39" y="56"/>
                  </a:lnTo>
                  <a:lnTo>
                    <a:pt x="33" y="59"/>
                  </a:lnTo>
                  <a:lnTo>
                    <a:pt x="29" y="62"/>
                  </a:lnTo>
                  <a:lnTo>
                    <a:pt x="25" y="66"/>
                  </a:lnTo>
                  <a:lnTo>
                    <a:pt x="22" y="70"/>
                  </a:lnTo>
                  <a:lnTo>
                    <a:pt x="20" y="74"/>
                  </a:lnTo>
                  <a:lnTo>
                    <a:pt x="19" y="79"/>
                  </a:lnTo>
                  <a:lnTo>
                    <a:pt x="20" y="83"/>
                  </a:lnTo>
                  <a:lnTo>
                    <a:pt x="20" y="87"/>
                  </a:lnTo>
                  <a:lnTo>
                    <a:pt x="22" y="90"/>
                  </a:lnTo>
                  <a:lnTo>
                    <a:pt x="25" y="92"/>
                  </a:lnTo>
                  <a:lnTo>
                    <a:pt x="30" y="95"/>
                  </a:lnTo>
                  <a:lnTo>
                    <a:pt x="39" y="96"/>
                  </a:lnTo>
                  <a:lnTo>
                    <a:pt x="46" y="96"/>
                  </a:lnTo>
                  <a:lnTo>
                    <a:pt x="54" y="93"/>
                  </a:lnTo>
                  <a:lnTo>
                    <a:pt x="59" y="89"/>
                  </a:lnTo>
                  <a:lnTo>
                    <a:pt x="65" y="83"/>
                  </a:lnTo>
                  <a:lnTo>
                    <a:pt x="65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5" name="Freeform 136"/>
            <p:cNvSpPr>
              <a:spLocks/>
            </p:cNvSpPr>
            <p:nvPr userDrawn="1"/>
          </p:nvSpPr>
          <p:spPr bwMode="auto">
            <a:xfrm>
              <a:off x="3630613" y="958850"/>
              <a:ext cx="50800" cy="58737"/>
            </a:xfrm>
            <a:custGeom>
              <a:avLst/>
              <a:gdLst>
                <a:gd name="T0" fmla="*/ 50 w 98"/>
                <a:gd name="T1" fmla="*/ 111 h 111"/>
                <a:gd name="T2" fmla="*/ 46 w 98"/>
                <a:gd name="T3" fmla="*/ 111 h 111"/>
                <a:gd name="T4" fmla="*/ 0 w 98"/>
                <a:gd name="T5" fmla="*/ 0 h 111"/>
                <a:gd name="T6" fmla="*/ 20 w 98"/>
                <a:gd name="T7" fmla="*/ 0 h 111"/>
                <a:gd name="T8" fmla="*/ 49 w 98"/>
                <a:gd name="T9" fmla="*/ 76 h 111"/>
                <a:gd name="T10" fmla="*/ 77 w 98"/>
                <a:gd name="T11" fmla="*/ 0 h 111"/>
                <a:gd name="T12" fmla="*/ 98 w 98"/>
                <a:gd name="T13" fmla="*/ 0 h 111"/>
                <a:gd name="T14" fmla="*/ 50 w 98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111">
                  <a:moveTo>
                    <a:pt x="50" y="111"/>
                  </a:moveTo>
                  <a:lnTo>
                    <a:pt x="46" y="11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49" y="76"/>
                  </a:lnTo>
                  <a:lnTo>
                    <a:pt x="77" y="0"/>
                  </a:lnTo>
                  <a:lnTo>
                    <a:pt x="98" y="0"/>
                  </a:lnTo>
                  <a:lnTo>
                    <a:pt x="5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6" name="Freeform 137"/>
            <p:cNvSpPr>
              <a:spLocks/>
            </p:cNvSpPr>
            <p:nvPr userDrawn="1"/>
          </p:nvSpPr>
          <p:spPr bwMode="auto">
            <a:xfrm>
              <a:off x="3684588" y="958850"/>
              <a:ext cx="47625" cy="57150"/>
            </a:xfrm>
            <a:custGeom>
              <a:avLst/>
              <a:gdLst>
                <a:gd name="T0" fmla="*/ 30 w 91"/>
                <a:gd name="T1" fmla="*/ 91 h 108"/>
                <a:gd name="T2" fmla="*/ 91 w 91"/>
                <a:gd name="T3" fmla="*/ 91 h 108"/>
                <a:gd name="T4" fmla="*/ 91 w 91"/>
                <a:gd name="T5" fmla="*/ 108 h 108"/>
                <a:gd name="T6" fmla="*/ 0 w 91"/>
                <a:gd name="T7" fmla="*/ 108 h 108"/>
                <a:gd name="T8" fmla="*/ 0 w 91"/>
                <a:gd name="T9" fmla="*/ 104 h 108"/>
                <a:gd name="T10" fmla="*/ 62 w 91"/>
                <a:gd name="T11" fmla="*/ 17 h 108"/>
                <a:gd name="T12" fmla="*/ 1 w 91"/>
                <a:gd name="T13" fmla="*/ 17 h 108"/>
                <a:gd name="T14" fmla="*/ 1 w 91"/>
                <a:gd name="T15" fmla="*/ 0 h 108"/>
                <a:gd name="T16" fmla="*/ 91 w 91"/>
                <a:gd name="T17" fmla="*/ 0 h 108"/>
                <a:gd name="T18" fmla="*/ 91 w 91"/>
                <a:gd name="T19" fmla="*/ 6 h 108"/>
                <a:gd name="T20" fmla="*/ 30 w 91"/>
                <a:gd name="T21" fmla="*/ 9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108">
                  <a:moveTo>
                    <a:pt x="30" y="91"/>
                  </a:moveTo>
                  <a:lnTo>
                    <a:pt x="91" y="91"/>
                  </a:lnTo>
                  <a:lnTo>
                    <a:pt x="91" y="108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62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30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7" name="Freeform 138"/>
            <p:cNvSpPr>
              <a:spLocks noEditPoints="1"/>
            </p:cNvSpPr>
            <p:nvPr userDrawn="1"/>
          </p:nvSpPr>
          <p:spPr bwMode="auto">
            <a:xfrm>
              <a:off x="3736975" y="935038"/>
              <a:ext cx="50800" cy="82550"/>
            </a:xfrm>
            <a:custGeom>
              <a:avLst/>
              <a:gdLst>
                <a:gd name="T0" fmla="*/ 75 w 95"/>
                <a:gd name="T1" fmla="*/ 153 h 156"/>
                <a:gd name="T2" fmla="*/ 75 w 95"/>
                <a:gd name="T3" fmla="*/ 146 h 156"/>
                <a:gd name="T4" fmla="*/ 69 w 95"/>
                <a:gd name="T5" fmla="*/ 150 h 156"/>
                <a:gd name="T6" fmla="*/ 63 w 95"/>
                <a:gd name="T7" fmla="*/ 153 h 156"/>
                <a:gd name="T8" fmla="*/ 55 w 95"/>
                <a:gd name="T9" fmla="*/ 154 h 156"/>
                <a:gd name="T10" fmla="*/ 46 w 95"/>
                <a:gd name="T11" fmla="*/ 156 h 156"/>
                <a:gd name="T12" fmla="*/ 36 w 95"/>
                <a:gd name="T13" fmla="*/ 154 h 156"/>
                <a:gd name="T14" fmla="*/ 27 w 95"/>
                <a:gd name="T15" fmla="*/ 152 h 156"/>
                <a:gd name="T16" fmla="*/ 20 w 95"/>
                <a:gd name="T17" fmla="*/ 147 h 156"/>
                <a:gd name="T18" fmla="*/ 13 w 95"/>
                <a:gd name="T19" fmla="*/ 142 h 156"/>
                <a:gd name="T20" fmla="*/ 7 w 95"/>
                <a:gd name="T21" fmla="*/ 133 h 156"/>
                <a:gd name="T22" fmla="*/ 4 w 95"/>
                <a:gd name="T23" fmla="*/ 124 h 156"/>
                <a:gd name="T24" fmla="*/ 1 w 95"/>
                <a:gd name="T25" fmla="*/ 114 h 156"/>
                <a:gd name="T26" fmla="*/ 0 w 95"/>
                <a:gd name="T27" fmla="*/ 103 h 156"/>
                <a:gd name="T28" fmla="*/ 1 w 95"/>
                <a:gd name="T29" fmla="*/ 90 h 156"/>
                <a:gd name="T30" fmla="*/ 4 w 95"/>
                <a:gd name="T31" fmla="*/ 80 h 156"/>
                <a:gd name="T32" fmla="*/ 8 w 95"/>
                <a:gd name="T33" fmla="*/ 70 h 156"/>
                <a:gd name="T34" fmla="*/ 14 w 95"/>
                <a:gd name="T35" fmla="*/ 61 h 156"/>
                <a:gd name="T36" fmla="*/ 23 w 95"/>
                <a:gd name="T37" fmla="*/ 52 h 156"/>
                <a:gd name="T38" fmla="*/ 32 w 95"/>
                <a:gd name="T39" fmla="*/ 48 h 156"/>
                <a:gd name="T40" fmla="*/ 40 w 95"/>
                <a:gd name="T41" fmla="*/ 44 h 156"/>
                <a:gd name="T42" fmla="*/ 50 w 95"/>
                <a:gd name="T43" fmla="*/ 44 h 156"/>
                <a:gd name="T44" fmla="*/ 57 w 95"/>
                <a:gd name="T45" fmla="*/ 44 h 156"/>
                <a:gd name="T46" fmla="*/ 65 w 95"/>
                <a:gd name="T47" fmla="*/ 45 h 156"/>
                <a:gd name="T48" fmla="*/ 70 w 95"/>
                <a:gd name="T49" fmla="*/ 48 h 156"/>
                <a:gd name="T50" fmla="*/ 75 w 95"/>
                <a:gd name="T51" fmla="*/ 51 h 156"/>
                <a:gd name="T52" fmla="*/ 75 w 95"/>
                <a:gd name="T53" fmla="*/ 0 h 156"/>
                <a:gd name="T54" fmla="*/ 95 w 95"/>
                <a:gd name="T55" fmla="*/ 0 h 156"/>
                <a:gd name="T56" fmla="*/ 95 w 95"/>
                <a:gd name="T57" fmla="*/ 153 h 156"/>
                <a:gd name="T58" fmla="*/ 75 w 95"/>
                <a:gd name="T59" fmla="*/ 153 h 156"/>
                <a:gd name="T60" fmla="*/ 75 w 95"/>
                <a:gd name="T61" fmla="*/ 70 h 156"/>
                <a:gd name="T62" fmla="*/ 72 w 95"/>
                <a:gd name="T63" fmla="*/ 65 h 156"/>
                <a:gd name="T64" fmla="*/ 66 w 95"/>
                <a:gd name="T65" fmla="*/ 62 h 156"/>
                <a:gd name="T66" fmla="*/ 62 w 95"/>
                <a:gd name="T67" fmla="*/ 59 h 156"/>
                <a:gd name="T68" fmla="*/ 55 w 95"/>
                <a:gd name="T69" fmla="*/ 59 h 156"/>
                <a:gd name="T70" fmla="*/ 47 w 95"/>
                <a:gd name="T71" fmla="*/ 59 h 156"/>
                <a:gd name="T72" fmla="*/ 42 w 95"/>
                <a:gd name="T73" fmla="*/ 62 h 156"/>
                <a:gd name="T74" fmla="*/ 36 w 95"/>
                <a:gd name="T75" fmla="*/ 65 h 156"/>
                <a:gd name="T76" fmla="*/ 30 w 95"/>
                <a:gd name="T77" fmla="*/ 71 h 156"/>
                <a:gd name="T78" fmla="*/ 26 w 95"/>
                <a:gd name="T79" fmla="*/ 77 h 156"/>
                <a:gd name="T80" fmla="*/ 23 w 95"/>
                <a:gd name="T81" fmla="*/ 84 h 156"/>
                <a:gd name="T82" fmla="*/ 21 w 95"/>
                <a:gd name="T83" fmla="*/ 91 h 156"/>
                <a:gd name="T84" fmla="*/ 20 w 95"/>
                <a:gd name="T85" fmla="*/ 100 h 156"/>
                <a:gd name="T86" fmla="*/ 21 w 95"/>
                <a:gd name="T87" fmla="*/ 110 h 156"/>
                <a:gd name="T88" fmla="*/ 23 w 95"/>
                <a:gd name="T89" fmla="*/ 117 h 156"/>
                <a:gd name="T90" fmla="*/ 26 w 95"/>
                <a:gd name="T91" fmla="*/ 124 h 156"/>
                <a:gd name="T92" fmla="*/ 30 w 95"/>
                <a:gd name="T93" fmla="*/ 130 h 156"/>
                <a:gd name="T94" fmla="*/ 34 w 95"/>
                <a:gd name="T95" fmla="*/ 134 h 156"/>
                <a:gd name="T96" fmla="*/ 40 w 95"/>
                <a:gd name="T97" fmla="*/ 137 h 156"/>
                <a:gd name="T98" fmla="*/ 47 w 95"/>
                <a:gd name="T99" fmla="*/ 139 h 156"/>
                <a:gd name="T100" fmla="*/ 56 w 95"/>
                <a:gd name="T101" fmla="*/ 140 h 156"/>
                <a:gd name="T102" fmla="*/ 62 w 95"/>
                <a:gd name="T103" fmla="*/ 139 h 156"/>
                <a:gd name="T104" fmla="*/ 68 w 95"/>
                <a:gd name="T105" fmla="*/ 137 h 156"/>
                <a:gd name="T106" fmla="*/ 72 w 95"/>
                <a:gd name="T107" fmla="*/ 133 h 156"/>
                <a:gd name="T108" fmla="*/ 75 w 95"/>
                <a:gd name="T109" fmla="*/ 130 h 156"/>
                <a:gd name="T110" fmla="*/ 75 w 95"/>
                <a:gd name="T111" fmla="*/ 7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156">
                  <a:moveTo>
                    <a:pt x="75" y="153"/>
                  </a:moveTo>
                  <a:lnTo>
                    <a:pt x="75" y="146"/>
                  </a:lnTo>
                  <a:lnTo>
                    <a:pt x="69" y="150"/>
                  </a:lnTo>
                  <a:lnTo>
                    <a:pt x="63" y="153"/>
                  </a:lnTo>
                  <a:lnTo>
                    <a:pt x="55" y="154"/>
                  </a:lnTo>
                  <a:lnTo>
                    <a:pt x="46" y="156"/>
                  </a:lnTo>
                  <a:lnTo>
                    <a:pt x="36" y="154"/>
                  </a:lnTo>
                  <a:lnTo>
                    <a:pt x="27" y="152"/>
                  </a:lnTo>
                  <a:lnTo>
                    <a:pt x="20" y="147"/>
                  </a:lnTo>
                  <a:lnTo>
                    <a:pt x="13" y="142"/>
                  </a:lnTo>
                  <a:lnTo>
                    <a:pt x="7" y="133"/>
                  </a:lnTo>
                  <a:lnTo>
                    <a:pt x="4" y="124"/>
                  </a:lnTo>
                  <a:lnTo>
                    <a:pt x="1" y="114"/>
                  </a:lnTo>
                  <a:lnTo>
                    <a:pt x="0" y="103"/>
                  </a:lnTo>
                  <a:lnTo>
                    <a:pt x="1" y="90"/>
                  </a:lnTo>
                  <a:lnTo>
                    <a:pt x="4" y="80"/>
                  </a:lnTo>
                  <a:lnTo>
                    <a:pt x="8" y="70"/>
                  </a:lnTo>
                  <a:lnTo>
                    <a:pt x="14" y="61"/>
                  </a:lnTo>
                  <a:lnTo>
                    <a:pt x="23" y="52"/>
                  </a:lnTo>
                  <a:lnTo>
                    <a:pt x="32" y="48"/>
                  </a:lnTo>
                  <a:lnTo>
                    <a:pt x="40" y="44"/>
                  </a:lnTo>
                  <a:lnTo>
                    <a:pt x="50" y="44"/>
                  </a:lnTo>
                  <a:lnTo>
                    <a:pt x="57" y="44"/>
                  </a:lnTo>
                  <a:lnTo>
                    <a:pt x="65" y="45"/>
                  </a:lnTo>
                  <a:lnTo>
                    <a:pt x="70" y="48"/>
                  </a:lnTo>
                  <a:lnTo>
                    <a:pt x="75" y="51"/>
                  </a:lnTo>
                  <a:lnTo>
                    <a:pt x="75" y="0"/>
                  </a:lnTo>
                  <a:lnTo>
                    <a:pt x="95" y="0"/>
                  </a:lnTo>
                  <a:lnTo>
                    <a:pt x="95" y="153"/>
                  </a:lnTo>
                  <a:lnTo>
                    <a:pt x="75" y="153"/>
                  </a:lnTo>
                  <a:close/>
                  <a:moveTo>
                    <a:pt x="75" y="70"/>
                  </a:moveTo>
                  <a:lnTo>
                    <a:pt x="72" y="65"/>
                  </a:lnTo>
                  <a:lnTo>
                    <a:pt x="66" y="62"/>
                  </a:lnTo>
                  <a:lnTo>
                    <a:pt x="62" y="59"/>
                  </a:lnTo>
                  <a:lnTo>
                    <a:pt x="55" y="59"/>
                  </a:lnTo>
                  <a:lnTo>
                    <a:pt x="47" y="59"/>
                  </a:lnTo>
                  <a:lnTo>
                    <a:pt x="42" y="62"/>
                  </a:lnTo>
                  <a:lnTo>
                    <a:pt x="36" y="65"/>
                  </a:lnTo>
                  <a:lnTo>
                    <a:pt x="30" y="71"/>
                  </a:lnTo>
                  <a:lnTo>
                    <a:pt x="26" y="77"/>
                  </a:lnTo>
                  <a:lnTo>
                    <a:pt x="23" y="84"/>
                  </a:lnTo>
                  <a:lnTo>
                    <a:pt x="21" y="91"/>
                  </a:lnTo>
                  <a:lnTo>
                    <a:pt x="20" y="100"/>
                  </a:lnTo>
                  <a:lnTo>
                    <a:pt x="21" y="110"/>
                  </a:lnTo>
                  <a:lnTo>
                    <a:pt x="23" y="117"/>
                  </a:lnTo>
                  <a:lnTo>
                    <a:pt x="26" y="124"/>
                  </a:lnTo>
                  <a:lnTo>
                    <a:pt x="30" y="130"/>
                  </a:lnTo>
                  <a:lnTo>
                    <a:pt x="34" y="134"/>
                  </a:lnTo>
                  <a:lnTo>
                    <a:pt x="40" y="137"/>
                  </a:lnTo>
                  <a:lnTo>
                    <a:pt x="47" y="139"/>
                  </a:lnTo>
                  <a:lnTo>
                    <a:pt x="56" y="140"/>
                  </a:lnTo>
                  <a:lnTo>
                    <a:pt x="62" y="139"/>
                  </a:lnTo>
                  <a:lnTo>
                    <a:pt x="68" y="137"/>
                  </a:lnTo>
                  <a:lnTo>
                    <a:pt x="72" y="133"/>
                  </a:lnTo>
                  <a:lnTo>
                    <a:pt x="75" y="130"/>
                  </a:lnTo>
                  <a:lnTo>
                    <a:pt x="75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8" name="Freeform 139"/>
            <p:cNvSpPr>
              <a:spLocks noEditPoints="1"/>
            </p:cNvSpPr>
            <p:nvPr userDrawn="1"/>
          </p:nvSpPr>
          <p:spPr bwMode="auto">
            <a:xfrm>
              <a:off x="3797300" y="928688"/>
              <a:ext cx="53975" cy="88900"/>
            </a:xfrm>
            <a:custGeom>
              <a:avLst/>
              <a:gdLst>
                <a:gd name="T0" fmla="*/ 20 w 101"/>
                <a:gd name="T1" fmla="*/ 112 h 167"/>
                <a:gd name="T2" fmla="*/ 23 w 101"/>
                <a:gd name="T3" fmla="*/ 129 h 167"/>
                <a:gd name="T4" fmla="*/ 30 w 101"/>
                <a:gd name="T5" fmla="*/ 141 h 167"/>
                <a:gd name="T6" fmla="*/ 42 w 101"/>
                <a:gd name="T7" fmla="*/ 148 h 167"/>
                <a:gd name="T8" fmla="*/ 55 w 101"/>
                <a:gd name="T9" fmla="*/ 151 h 167"/>
                <a:gd name="T10" fmla="*/ 69 w 101"/>
                <a:gd name="T11" fmla="*/ 148 h 167"/>
                <a:gd name="T12" fmla="*/ 82 w 101"/>
                <a:gd name="T13" fmla="*/ 141 h 167"/>
                <a:gd name="T14" fmla="*/ 85 w 101"/>
                <a:gd name="T15" fmla="*/ 158 h 167"/>
                <a:gd name="T16" fmla="*/ 65 w 101"/>
                <a:gd name="T17" fmla="*/ 165 h 167"/>
                <a:gd name="T18" fmla="*/ 40 w 101"/>
                <a:gd name="T19" fmla="*/ 165 h 167"/>
                <a:gd name="T20" fmla="*/ 23 w 101"/>
                <a:gd name="T21" fmla="*/ 158 h 167"/>
                <a:gd name="T22" fmla="*/ 8 w 101"/>
                <a:gd name="T23" fmla="*/ 144 h 167"/>
                <a:gd name="T24" fmla="*/ 1 w 101"/>
                <a:gd name="T25" fmla="*/ 124 h 167"/>
                <a:gd name="T26" fmla="*/ 1 w 101"/>
                <a:gd name="T27" fmla="*/ 99 h 167"/>
                <a:gd name="T28" fmla="*/ 8 w 101"/>
                <a:gd name="T29" fmla="*/ 78 h 167"/>
                <a:gd name="T30" fmla="*/ 24 w 101"/>
                <a:gd name="T31" fmla="*/ 62 h 167"/>
                <a:gd name="T32" fmla="*/ 42 w 101"/>
                <a:gd name="T33" fmla="*/ 55 h 167"/>
                <a:gd name="T34" fmla="*/ 62 w 101"/>
                <a:gd name="T35" fmla="*/ 55 h 167"/>
                <a:gd name="T36" fmla="*/ 80 w 101"/>
                <a:gd name="T37" fmla="*/ 62 h 167"/>
                <a:gd name="T38" fmla="*/ 93 w 101"/>
                <a:gd name="T39" fmla="*/ 73 h 167"/>
                <a:gd name="T40" fmla="*/ 99 w 101"/>
                <a:gd name="T41" fmla="*/ 91 h 167"/>
                <a:gd name="T42" fmla="*/ 99 w 101"/>
                <a:gd name="T43" fmla="*/ 106 h 167"/>
                <a:gd name="T44" fmla="*/ 52 w 101"/>
                <a:gd name="T45" fmla="*/ 70 h 167"/>
                <a:gd name="T46" fmla="*/ 40 w 101"/>
                <a:gd name="T47" fmla="*/ 72 h 167"/>
                <a:gd name="T48" fmla="*/ 30 w 101"/>
                <a:gd name="T49" fmla="*/ 79 h 167"/>
                <a:gd name="T50" fmla="*/ 24 w 101"/>
                <a:gd name="T51" fmla="*/ 88 h 167"/>
                <a:gd name="T52" fmla="*/ 20 w 101"/>
                <a:gd name="T53" fmla="*/ 98 h 167"/>
                <a:gd name="T54" fmla="*/ 80 w 101"/>
                <a:gd name="T55" fmla="*/ 92 h 167"/>
                <a:gd name="T56" fmla="*/ 76 w 101"/>
                <a:gd name="T57" fmla="*/ 83 h 167"/>
                <a:gd name="T58" fmla="*/ 69 w 101"/>
                <a:gd name="T59" fmla="*/ 75 h 167"/>
                <a:gd name="T60" fmla="*/ 59 w 101"/>
                <a:gd name="T61" fmla="*/ 70 h 167"/>
                <a:gd name="T62" fmla="*/ 85 w 101"/>
                <a:gd name="T63" fmla="*/ 0 h 167"/>
                <a:gd name="T64" fmla="*/ 43 w 101"/>
                <a:gd name="T65" fmla="*/ 34 h 167"/>
                <a:gd name="T66" fmla="*/ 31 w 101"/>
                <a:gd name="T67" fmla="*/ 0 h 167"/>
                <a:gd name="T68" fmla="*/ 66 w 101"/>
                <a:gd name="T6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167">
                  <a:moveTo>
                    <a:pt x="98" y="112"/>
                  </a:moveTo>
                  <a:lnTo>
                    <a:pt x="20" y="112"/>
                  </a:lnTo>
                  <a:lnTo>
                    <a:pt x="21" y="121"/>
                  </a:lnTo>
                  <a:lnTo>
                    <a:pt x="23" y="129"/>
                  </a:lnTo>
                  <a:lnTo>
                    <a:pt x="26" y="135"/>
                  </a:lnTo>
                  <a:lnTo>
                    <a:pt x="30" y="141"/>
                  </a:lnTo>
                  <a:lnTo>
                    <a:pt x="36" y="145"/>
                  </a:lnTo>
                  <a:lnTo>
                    <a:pt x="42" y="148"/>
                  </a:lnTo>
                  <a:lnTo>
                    <a:pt x="47" y="150"/>
                  </a:lnTo>
                  <a:lnTo>
                    <a:pt x="55" y="151"/>
                  </a:lnTo>
                  <a:lnTo>
                    <a:pt x="62" y="150"/>
                  </a:lnTo>
                  <a:lnTo>
                    <a:pt x="69" y="148"/>
                  </a:lnTo>
                  <a:lnTo>
                    <a:pt x="76" y="145"/>
                  </a:lnTo>
                  <a:lnTo>
                    <a:pt x="82" y="141"/>
                  </a:lnTo>
                  <a:lnTo>
                    <a:pt x="91" y="154"/>
                  </a:lnTo>
                  <a:lnTo>
                    <a:pt x="85" y="158"/>
                  </a:lnTo>
                  <a:lnTo>
                    <a:pt x="76" y="163"/>
                  </a:lnTo>
                  <a:lnTo>
                    <a:pt x="65" y="165"/>
                  </a:lnTo>
                  <a:lnTo>
                    <a:pt x="50" y="167"/>
                  </a:lnTo>
                  <a:lnTo>
                    <a:pt x="40" y="165"/>
                  </a:lnTo>
                  <a:lnTo>
                    <a:pt x="31" y="163"/>
                  </a:lnTo>
                  <a:lnTo>
                    <a:pt x="23" y="158"/>
                  </a:lnTo>
                  <a:lnTo>
                    <a:pt x="16" y="153"/>
                  </a:lnTo>
                  <a:lnTo>
                    <a:pt x="8" y="144"/>
                  </a:lnTo>
                  <a:lnTo>
                    <a:pt x="4" y="135"/>
                  </a:lnTo>
                  <a:lnTo>
                    <a:pt x="1" y="124"/>
                  </a:lnTo>
                  <a:lnTo>
                    <a:pt x="0" y="112"/>
                  </a:lnTo>
                  <a:lnTo>
                    <a:pt x="1" y="99"/>
                  </a:lnTo>
                  <a:lnTo>
                    <a:pt x="4" y="88"/>
                  </a:lnTo>
                  <a:lnTo>
                    <a:pt x="8" y="78"/>
                  </a:lnTo>
                  <a:lnTo>
                    <a:pt x="16" y="69"/>
                  </a:lnTo>
                  <a:lnTo>
                    <a:pt x="24" y="62"/>
                  </a:lnTo>
                  <a:lnTo>
                    <a:pt x="31" y="57"/>
                  </a:lnTo>
                  <a:lnTo>
                    <a:pt x="42" y="55"/>
                  </a:lnTo>
                  <a:lnTo>
                    <a:pt x="50" y="55"/>
                  </a:lnTo>
                  <a:lnTo>
                    <a:pt x="62" y="55"/>
                  </a:lnTo>
                  <a:lnTo>
                    <a:pt x="72" y="57"/>
                  </a:lnTo>
                  <a:lnTo>
                    <a:pt x="80" y="62"/>
                  </a:lnTo>
                  <a:lnTo>
                    <a:pt x="88" y="68"/>
                  </a:lnTo>
                  <a:lnTo>
                    <a:pt x="93" y="73"/>
                  </a:lnTo>
                  <a:lnTo>
                    <a:pt x="96" y="82"/>
                  </a:lnTo>
                  <a:lnTo>
                    <a:pt x="99" y="91"/>
                  </a:lnTo>
                  <a:lnTo>
                    <a:pt x="101" y="101"/>
                  </a:lnTo>
                  <a:lnTo>
                    <a:pt x="99" y="106"/>
                  </a:lnTo>
                  <a:lnTo>
                    <a:pt x="98" y="112"/>
                  </a:lnTo>
                  <a:close/>
                  <a:moveTo>
                    <a:pt x="52" y="70"/>
                  </a:moveTo>
                  <a:lnTo>
                    <a:pt x="46" y="70"/>
                  </a:lnTo>
                  <a:lnTo>
                    <a:pt x="40" y="72"/>
                  </a:lnTo>
                  <a:lnTo>
                    <a:pt x="34" y="75"/>
                  </a:lnTo>
                  <a:lnTo>
                    <a:pt x="30" y="79"/>
                  </a:lnTo>
                  <a:lnTo>
                    <a:pt x="26" y="83"/>
                  </a:lnTo>
                  <a:lnTo>
                    <a:pt x="24" y="88"/>
                  </a:lnTo>
                  <a:lnTo>
                    <a:pt x="21" y="92"/>
                  </a:lnTo>
                  <a:lnTo>
                    <a:pt x="20" y="98"/>
                  </a:lnTo>
                  <a:lnTo>
                    <a:pt x="80" y="98"/>
                  </a:lnTo>
                  <a:lnTo>
                    <a:pt x="80" y="92"/>
                  </a:lnTo>
                  <a:lnTo>
                    <a:pt x="79" y="88"/>
                  </a:lnTo>
                  <a:lnTo>
                    <a:pt x="76" y="83"/>
                  </a:lnTo>
                  <a:lnTo>
                    <a:pt x="73" y="79"/>
                  </a:lnTo>
                  <a:lnTo>
                    <a:pt x="69" y="75"/>
                  </a:lnTo>
                  <a:lnTo>
                    <a:pt x="65" y="72"/>
                  </a:lnTo>
                  <a:lnTo>
                    <a:pt x="59" y="70"/>
                  </a:lnTo>
                  <a:lnTo>
                    <a:pt x="52" y="70"/>
                  </a:lnTo>
                  <a:close/>
                  <a:moveTo>
                    <a:pt x="85" y="0"/>
                  </a:moveTo>
                  <a:lnTo>
                    <a:pt x="55" y="34"/>
                  </a:lnTo>
                  <a:lnTo>
                    <a:pt x="43" y="34"/>
                  </a:lnTo>
                  <a:lnTo>
                    <a:pt x="13" y="0"/>
                  </a:lnTo>
                  <a:lnTo>
                    <a:pt x="31" y="0"/>
                  </a:lnTo>
                  <a:lnTo>
                    <a:pt x="49" y="20"/>
                  </a:lnTo>
                  <a:lnTo>
                    <a:pt x="66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9" name="Freeform 140"/>
            <p:cNvSpPr>
              <a:spLocks/>
            </p:cNvSpPr>
            <p:nvPr userDrawn="1"/>
          </p:nvSpPr>
          <p:spPr bwMode="auto">
            <a:xfrm>
              <a:off x="3862388" y="935038"/>
              <a:ext cx="19050" cy="82550"/>
            </a:xfrm>
            <a:custGeom>
              <a:avLst/>
              <a:gdLst>
                <a:gd name="T0" fmla="*/ 0 w 37"/>
                <a:gd name="T1" fmla="*/ 123 h 156"/>
                <a:gd name="T2" fmla="*/ 0 w 37"/>
                <a:gd name="T3" fmla="*/ 0 h 156"/>
                <a:gd name="T4" fmla="*/ 19 w 37"/>
                <a:gd name="T5" fmla="*/ 0 h 156"/>
                <a:gd name="T6" fmla="*/ 19 w 37"/>
                <a:gd name="T7" fmla="*/ 120 h 156"/>
                <a:gd name="T8" fmla="*/ 19 w 37"/>
                <a:gd name="T9" fmla="*/ 124 h 156"/>
                <a:gd name="T10" fmla="*/ 20 w 37"/>
                <a:gd name="T11" fmla="*/ 127 h 156"/>
                <a:gd name="T12" fmla="*/ 21 w 37"/>
                <a:gd name="T13" fmla="*/ 130 h 156"/>
                <a:gd name="T14" fmla="*/ 24 w 37"/>
                <a:gd name="T15" fmla="*/ 133 h 156"/>
                <a:gd name="T16" fmla="*/ 30 w 37"/>
                <a:gd name="T17" fmla="*/ 137 h 156"/>
                <a:gd name="T18" fmla="*/ 37 w 37"/>
                <a:gd name="T19" fmla="*/ 139 h 156"/>
                <a:gd name="T20" fmla="*/ 37 w 37"/>
                <a:gd name="T21" fmla="*/ 156 h 156"/>
                <a:gd name="T22" fmla="*/ 29 w 37"/>
                <a:gd name="T23" fmla="*/ 154 h 156"/>
                <a:gd name="T24" fmla="*/ 20 w 37"/>
                <a:gd name="T25" fmla="*/ 153 h 156"/>
                <a:gd name="T26" fmla="*/ 14 w 37"/>
                <a:gd name="T27" fmla="*/ 152 h 156"/>
                <a:gd name="T28" fmla="*/ 8 w 37"/>
                <a:gd name="T29" fmla="*/ 147 h 156"/>
                <a:gd name="T30" fmla="*/ 4 w 37"/>
                <a:gd name="T31" fmla="*/ 143 h 156"/>
                <a:gd name="T32" fmla="*/ 1 w 37"/>
                <a:gd name="T33" fmla="*/ 137 h 156"/>
                <a:gd name="T34" fmla="*/ 0 w 37"/>
                <a:gd name="T35" fmla="*/ 130 h 156"/>
                <a:gd name="T36" fmla="*/ 0 w 37"/>
                <a:gd name="T37" fmla="*/ 12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156">
                  <a:moveTo>
                    <a:pt x="0" y="123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19" y="120"/>
                  </a:lnTo>
                  <a:lnTo>
                    <a:pt x="19" y="124"/>
                  </a:lnTo>
                  <a:lnTo>
                    <a:pt x="20" y="127"/>
                  </a:lnTo>
                  <a:lnTo>
                    <a:pt x="21" y="130"/>
                  </a:lnTo>
                  <a:lnTo>
                    <a:pt x="24" y="133"/>
                  </a:lnTo>
                  <a:lnTo>
                    <a:pt x="30" y="137"/>
                  </a:lnTo>
                  <a:lnTo>
                    <a:pt x="37" y="139"/>
                  </a:lnTo>
                  <a:lnTo>
                    <a:pt x="37" y="156"/>
                  </a:lnTo>
                  <a:lnTo>
                    <a:pt x="29" y="154"/>
                  </a:lnTo>
                  <a:lnTo>
                    <a:pt x="20" y="153"/>
                  </a:lnTo>
                  <a:lnTo>
                    <a:pt x="14" y="152"/>
                  </a:lnTo>
                  <a:lnTo>
                    <a:pt x="8" y="147"/>
                  </a:lnTo>
                  <a:lnTo>
                    <a:pt x="4" y="143"/>
                  </a:lnTo>
                  <a:lnTo>
                    <a:pt x="1" y="137"/>
                  </a:lnTo>
                  <a:lnTo>
                    <a:pt x="0" y="13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0" name="Freeform 141"/>
            <p:cNvSpPr>
              <a:spLocks noEditPoints="1"/>
            </p:cNvSpPr>
            <p:nvPr userDrawn="1"/>
          </p:nvSpPr>
          <p:spPr bwMode="auto">
            <a:xfrm>
              <a:off x="3889375" y="930275"/>
              <a:ext cx="49213" cy="87312"/>
            </a:xfrm>
            <a:custGeom>
              <a:avLst/>
              <a:gdLst>
                <a:gd name="T0" fmla="*/ 59 w 92"/>
                <a:gd name="T1" fmla="*/ 157 h 166"/>
                <a:gd name="T2" fmla="*/ 42 w 92"/>
                <a:gd name="T3" fmla="*/ 164 h 166"/>
                <a:gd name="T4" fmla="*/ 25 w 92"/>
                <a:gd name="T5" fmla="*/ 164 h 166"/>
                <a:gd name="T6" fmla="*/ 13 w 92"/>
                <a:gd name="T7" fmla="*/ 160 h 166"/>
                <a:gd name="T8" fmla="*/ 4 w 92"/>
                <a:gd name="T9" fmla="*/ 152 h 166"/>
                <a:gd name="T10" fmla="*/ 0 w 92"/>
                <a:gd name="T11" fmla="*/ 140 h 166"/>
                <a:gd name="T12" fmla="*/ 0 w 92"/>
                <a:gd name="T13" fmla="*/ 126 h 166"/>
                <a:gd name="T14" fmla="*/ 7 w 92"/>
                <a:gd name="T15" fmla="*/ 111 h 166"/>
                <a:gd name="T16" fmla="*/ 22 w 92"/>
                <a:gd name="T17" fmla="*/ 100 h 166"/>
                <a:gd name="T18" fmla="*/ 41 w 92"/>
                <a:gd name="T19" fmla="*/ 95 h 166"/>
                <a:gd name="T20" fmla="*/ 58 w 92"/>
                <a:gd name="T21" fmla="*/ 94 h 166"/>
                <a:gd name="T22" fmla="*/ 64 w 92"/>
                <a:gd name="T23" fmla="*/ 91 h 166"/>
                <a:gd name="T24" fmla="*/ 61 w 92"/>
                <a:gd name="T25" fmla="*/ 81 h 166"/>
                <a:gd name="T26" fmla="*/ 55 w 92"/>
                <a:gd name="T27" fmla="*/ 74 h 166"/>
                <a:gd name="T28" fmla="*/ 46 w 92"/>
                <a:gd name="T29" fmla="*/ 71 h 166"/>
                <a:gd name="T30" fmla="*/ 32 w 92"/>
                <a:gd name="T31" fmla="*/ 71 h 166"/>
                <a:gd name="T32" fmla="*/ 19 w 92"/>
                <a:gd name="T33" fmla="*/ 75 h 166"/>
                <a:gd name="T34" fmla="*/ 4 w 92"/>
                <a:gd name="T35" fmla="*/ 64 h 166"/>
                <a:gd name="T36" fmla="*/ 20 w 92"/>
                <a:gd name="T37" fmla="*/ 56 h 166"/>
                <a:gd name="T38" fmla="*/ 39 w 92"/>
                <a:gd name="T39" fmla="*/ 54 h 166"/>
                <a:gd name="T40" fmla="*/ 59 w 92"/>
                <a:gd name="T41" fmla="*/ 55 h 166"/>
                <a:gd name="T42" fmla="*/ 74 w 92"/>
                <a:gd name="T43" fmla="*/ 64 h 166"/>
                <a:gd name="T44" fmla="*/ 81 w 92"/>
                <a:gd name="T45" fmla="*/ 78 h 166"/>
                <a:gd name="T46" fmla="*/ 84 w 92"/>
                <a:gd name="T47" fmla="*/ 98 h 166"/>
                <a:gd name="T48" fmla="*/ 84 w 92"/>
                <a:gd name="T49" fmla="*/ 143 h 166"/>
                <a:gd name="T50" fmla="*/ 88 w 92"/>
                <a:gd name="T51" fmla="*/ 153 h 166"/>
                <a:gd name="T52" fmla="*/ 92 w 92"/>
                <a:gd name="T53" fmla="*/ 166 h 166"/>
                <a:gd name="T54" fmla="*/ 75 w 92"/>
                <a:gd name="T55" fmla="*/ 162 h 166"/>
                <a:gd name="T56" fmla="*/ 66 w 92"/>
                <a:gd name="T57" fmla="*/ 152 h 166"/>
                <a:gd name="T58" fmla="*/ 56 w 92"/>
                <a:gd name="T59" fmla="*/ 108 h 166"/>
                <a:gd name="T60" fmla="*/ 45 w 92"/>
                <a:gd name="T61" fmla="*/ 108 h 166"/>
                <a:gd name="T62" fmla="*/ 33 w 92"/>
                <a:gd name="T63" fmla="*/ 113 h 166"/>
                <a:gd name="T64" fmla="*/ 25 w 92"/>
                <a:gd name="T65" fmla="*/ 120 h 166"/>
                <a:gd name="T66" fmla="*/ 19 w 92"/>
                <a:gd name="T67" fmla="*/ 128 h 166"/>
                <a:gd name="T68" fmla="*/ 19 w 92"/>
                <a:gd name="T69" fmla="*/ 137 h 166"/>
                <a:gd name="T70" fmla="*/ 22 w 92"/>
                <a:gd name="T71" fmla="*/ 144 h 166"/>
                <a:gd name="T72" fmla="*/ 30 w 92"/>
                <a:gd name="T73" fmla="*/ 149 h 166"/>
                <a:gd name="T74" fmla="*/ 46 w 92"/>
                <a:gd name="T75" fmla="*/ 150 h 166"/>
                <a:gd name="T76" fmla="*/ 59 w 92"/>
                <a:gd name="T77" fmla="*/ 143 h 166"/>
                <a:gd name="T78" fmla="*/ 65 w 92"/>
                <a:gd name="T79" fmla="*/ 110 h 166"/>
                <a:gd name="T80" fmla="*/ 46 w 92"/>
                <a:gd name="T81" fmla="*/ 33 h 166"/>
                <a:gd name="T82" fmla="*/ 49 w 92"/>
                <a:gd name="T8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66">
                  <a:moveTo>
                    <a:pt x="66" y="152"/>
                  </a:moveTo>
                  <a:lnTo>
                    <a:pt x="59" y="157"/>
                  </a:lnTo>
                  <a:lnTo>
                    <a:pt x="52" y="162"/>
                  </a:lnTo>
                  <a:lnTo>
                    <a:pt x="42" y="164"/>
                  </a:lnTo>
                  <a:lnTo>
                    <a:pt x="30" y="166"/>
                  </a:lnTo>
                  <a:lnTo>
                    <a:pt x="25" y="164"/>
                  </a:lnTo>
                  <a:lnTo>
                    <a:pt x="19" y="163"/>
                  </a:lnTo>
                  <a:lnTo>
                    <a:pt x="13" y="160"/>
                  </a:lnTo>
                  <a:lnTo>
                    <a:pt x="9" y="156"/>
                  </a:lnTo>
                  <a:lnTo>
                    <a:pt x="4" y="152"/>
                  </a:lnTo>
                  <a:lnTo>
                    <a:pt x="2" y="146"/>
                  </a:lnTo>
                  <a:lnTo>
                    <a:pt x="0" y="140"/>
                  </a:lnTo>
                  <a:lnTo>
                    <a:pt x="0" y="133"/>
                  </a:lnTo>
                  <a:lnTo>
                    <a:pt x="0" y="126"/>
                  </a:lnTo>
                  <a:lnTo>
                    <a:pt x="3" y="118"/>
                  </a:lnTo>
                  <a:lnTo>
                    <a:pt x="7" y="111"/>
                  </a:lnTo>
                  <a:lnTo>
                    <a:pt x="15" y="105"/>
                  </a:lnTo>
                  <a:lnTo>
                    <a:pt x="22" y="100"/>
                  </a:lnTo>
                  <a:lnTo>
                    <a:pt x="30" y="97"/>
                  </a:lnTo>
                  <a:lnTo>
                    <a:pt x="41" y="95"/>
                  </a:lnTo>
                  <a:lnTo>
                    <a:pt x="51" y="94"/>
                  </a:lnTo>
                  <a:lnTo>
                    <a:pt x="58" y="94"/>
                  </a:lnTo>
                  <a:lnTo>
                    <a:pt x="65" y="97"/>
                  </a:lnTo>
                  <a:lnTo>
                    <a:pt x="64" y="91"/>
                  </a:lnTo>
                  <a:lnTo>
                    <a:pt x="64" y="85"/>
                  </a:lnTo>
                  <a:lnTo>
                    <a:pt x="61" y="81"/>
                  </a:lnTo>
                  <a:lnTo>
                    <a:pt x="59" y="77"/>
                  </a:lnTo>
                  <a:lnTo>
                    <a:pt x="55" y="74"/>
                  </a:lnTo>
                  <a:lnTo>
                    <a:pt x="52" y="72"/>
                  </a:lnTo>
                  <a:lnTo>
                    <a:pt x="46" y="71"/>
                  </a:lnTo>
                  <a:lnTo>
                    <a:pt x="41" y="71"/>
                  </a:lnTo>
                  <a:lnTo>
                    <a:pt x="32" y="71"/>
                  </a:lnTo>
                  <a:lnTo>
                    <a:pt x="25" y="72"/>
                  </a:lnTo>
                  <a:lnTo>
                    <a:pt x="19" y="75"/>
                  </a:lnTo>
                  <a:lnTo>
                    <a:pt x="13" y="80"/>
                  </a:lnTo>
                  <a:lnTo>
                    <a:pt x="4" y="64"/>
                  </a:lnTo>
                  <a:lnTo>
                    <a:pt x="12" y="59"/>
                  </a:lnTo>
                  <a:lnTo>
                    <a:pt x="20" y="56"/>
                  </a:lnTo>
                  <a:lnTo>
                    <a:pt x="30" y="54"/>
                  </a:lnTo>
                  <a:lnTo>
                    <a:pt x="39" y="54"/>
                  </a:lnTo>
                  <a:lnTo>
                    <a:pt x="49" y="54"/>
                  </a:lnTo>
                  <a:lnTo>
                    <a:pt x="59" y="55"/>
                  </a:lnTo>
                  <a:lnTo>
                    <a:pt x="66" y="59"/>
                  </a:lnTo>
                  <a:lnTo>
                    <a:pt x="74" y="64"/>
                  </a:lnTo>
                  <a:lnTo>
                    <a:pt x="78" y="69"/>
                  </a:lnTo>
                  <a:lnTo>
                    <a:pt x="81" y="78"/>
                  </a:lnTo>
                  <a:lnTo>
                    <a:pt x="84" y="87"/>
                  </a:lnTo>
                  <a:lnTo>
                    <a:pt x="84" y="98"/>
                  </a:lnTo>
                  <a:lnTo>
                    <a:pt x="84" y="137"/>
                  </a:lnTo>
                  <a:lnTo>
                    <a:pt x="84" y="143"/>
                  </a:lnTo>
                  <a:lnTo>
                    <a:pt x="87" y="149"/>
                  </a:lnTo>
                  <a:lnTo>
                    <a:pt x="88" y="153"/>
                  </a:lnTo>
                  <a:lnTo>
                    <a:pt x="92" y="156"/>
                  </a:lnTo>
                  <a:lnTo>
                    <a:pt x="92" y="166"/>
                  </a:lnTo>
                  <a:lnTo>
                    <a:pt x="82" y="164"/>
                  </a:lnTo>
                  <a:lnTo>
                    <a:pt x="75" y="162"/>
                  </a:lnTo>
                  <a:lnTo>
                    <a:pt x="69" y="157"/>
                  </a:lnTo>
                  <a:lnTo>
                    <a:pt x="66" y="152"/>
                  </a:lnTo>
                  <a:close/>
                  <a:moveTo>
                    <a:pt x="65" y="110"/>
                  </a:moveTo>
                  <a:lnTo>
                    <a:pt x="56" y="108"/>
                  </a:lnTo>
                  <a:lnTo>
                    <a:pt x="52" y="108"/>
                  </a:lnTo>
                  <a:lnTo>
                    <a:pt x="45" y="108"/>
                  </a:lnTo>
                  <a:lnTo>
                    <a:pt x="39" y="110"/>
                  </a:lnTo>
                  <a:lnTo>
                    <a:pt x="33" y="113"/>
                  </a:lnTo>
                  <a:lnTo>
                    <a:pt x="28" y="116"/>
                  </a:lnTo>
                  <a:lnTo>
                    <a:pt x="25" y="120"/>
                  </a:lnTo>
                  <a:lnTo>
                    <a:pt x="22" y="124"/>
                  </a:lnTo>
                  <a:lnTo>
                    <a:pt x="19" y="128"/>
                  </a:lnTo>
                  <a:lnTo>
                    <a:pt x="19" y="133"/>
                  </a:lnTo>
                  <a:lnTo>
                    <a:pt x="19" y="137"/>
                  </a:lnTo>
                  <a:lnTo>
                    <a:pt x="20" y="141"/>
                  </a:lnTo>
                  <a:lnTo>
                    <a:pt x="22" y="144"/>
                  </a:lnTo>
                  <a:lnTo>
                    <a:pt x="23" y="146"/>
                  </a:lnTo>
                  <a:lnTo>
                    <a:pt x="30" y="149"/>
                  </a:lnTo>
                  <a:lnTo>
                    <a:pt x="39" y="150"/>
                  </a:lnTo>
                  <a:lnTo>
                    <a:pt x="46" y="150"/>
                  </a:lnTo>
                  <a:lnTo>
                    <a:pt x="52" y="147"/>
                  </a:lnTo>
                  <a:lnTo>
                    <a:pt x="59" y="143"/>
                  </a:lnTo>
                  <a:lnTo>
                    <a:pt x="65" y="137"/>
                  </a:lnTo>
                  <a:lnTo>
                    <a:pt x="65" y="110"/>
                  </a:lnTo>
                  <a:close/>
                  <a:moveTo>
                    <a:pt x="69" y="0"/>
                  </a:moveTo>
                  <a:lnTo>
                    <a:pt x="46" y="33"/>
                  </a:lnTo>
                  <a:lnTo>
                    <a:pt x="32" y="33"/>
                  </a:lnTo>
                  <a:lnTo>
                    <a:pt x="4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1" name="Freeform 142"/>
            <p:cNvSpPr>
              <a:spLocks/>
            </p:cNvSpPr>
            <p:nvPr userDrawn="1"/>
          </p:nvSpPr>
          <p:spPr bwMode="auto">
            <a:xfrm>
              <a:off x="3943350" y="958850"/>
              <a:ext cx="52388" cy="58737"/>
            </a:xfrm>
            <a:custGeom>
              <a:avLst/>
              <a:gdLst>
                <a:gd name="T0" fmla="*/ 51 w 100"/>
                <a:gd name="T1" fmla="*/ 111 h 111"/>
                <a:gd name="T2" fmla="*/ 46 w 100"/>
                <a:gd name="T3" fmla="*/ 111 h 111"/>
                <a:gd name="T4" fmla="*/ 0 w 100"/>
                <a:gd name="T5" fmla="*/ 0 h 111"/>
                <a:gd name="T6" fmla="*/ 20 w 100"/>
                <a:gd name="T7" fmla="*/ 0 h 111"/>
                <a:gd name="T8" fmla="*/ 49 w 100"/>
                <a:gd name="T9" fmla="*/ 76 h 111"/>
                <a:gd name="T10" fmla="*/ 78 w 100"/>
                <a:gd name="T11" fmla="*/ 0 h 111"/>
                <a:gd name="T12" fmla="*/ 100 w 100"/>
                <a:gd name="T13" fmla="*/ 0 h 111"/>
                <a:gd name="T14" fmla="*/ 51 w 100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111">
                  <a:moveTo>
                    <a:pt x="51" y="111"/>
                  </a:moveTo>
                  <a:lnTo>
                    <a:pt x="46" y="11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49" y="76"/>
                  </a:lnTo>
                  <a:lnTo>
                    <a:pt x="78" y="0"/>
                  </a:lnTo>
                  <a:lnTo>
                    <a:pt x="100" y="0"/>
                  </a:lnTo>
                  <a:lnTo>
                    <a:pt x="51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2" name="Freeform 143"/>
            <p:cNvSpPr>
              <a:spLocks noEditPoints="1"/>
            </p:cNvSpPr>
            <p:nvPr userDrawn="1"/>
          </p:nvSpPr>
          <p:spPr bwMode="auto">
            <a:xfrm>
              <a:off x="4000500" y="930275"/>
              <a:ext cx="49213" cy="87312"/>
            </a:xfrm>
            <a:custGeom>
              <a:avLst/>
              <a:gdLst>
                <a:gd name="T0" fmla="*/ 60 w 93"/>
                <a:gd name="T1" fmla="*/ 157 h 166"/>
                <a:gd name="T2" fmla="*/ 43 w 93"/>
                <a:gd name="T3" fmla="*/ 164 h 166"/>
                <a:gd name="T4" fmla="*/ 26 w 93"/>
                <a:gd name="T5" fmla="*/ 164 h 166"/>
                <a:gd name="T6" fmla="*/ 14 w 93"/>
                <a:gd name="T7" fmla="*/ 160 h 166"/>
                <a:gd name="T8" fmla="*/ 6 w 93"/>
                <a:gd name="T9" fmla="*/ 152 h 166"/>
                <a:gd name="T10" fmla="*/ 1 w 93"/>
                <a:gd name="T11" fmla="*/ 140 h 166"/>
                <a:gd name="T12" fmla="*/ 1 w 93"/>
                <a:gd name="T13" fmla="*/ 126 h 166"/>
                <a:gd name="T14" fmla="*/ 8 w 93"/>
                <a:gd name="T15" fmla="*/ 111 h 166"/>
                <a:gd name="T16" fmla="*/ 23 w 93"/>
                <a:gd name="T17" fmla="*/ 100 h 166"/>
                <a:gd name="T18" fmla="*/ 40 w 93"/>
                <a:gd name="T19" fmla="*/ 95 h 166"/>
                <a:gd name="T20" fmla="*/ 57 w 93"/>
                <a:gd name="T21" fmla="*/ 94 h 166"/>
                <a:gd name="T22" fmla="*/ 65 w 93"/>
                <a:gd name="T23" fmla="*/ 91 h 166"/>
                <a:gd name="T24" fmla="*/ 62 w 93"/>
                <a:gd name="T25" fmla="*/ 81 h 166"/>
                <a:gd name="T26" fmla="*/ 56 w 93"/>
                <a:gd name="T27" fmla="*/ 74 h 166"/>
                <a:gd name="T28" fmla="*/ 47 w 93"/>
                <a:gd name="T29" fmla="*/ 71 h 166"/>
                <a:gd name="T30" fmla="*/ 33 w 93"/>
                <a:gd name="T31" fmla="*/ 71 h 166"/>
                <a:gd name="T32" fmla="*/ 19 w 93"/>
                <a:gd name="T33" fmla="*/ 75 h 166"/>
                <a:gd name="T34" fmla="*/ 6 w 93"/>
                <a:gd name="T35" fmla="*/ 64 h 166"/>
                <a:gd name="T36" fmla="*/ 21 w 93"/>
                <a:gd name="T37" fmla="*/ 56 h 166"/>
                <a:gd name="T38" fmla="*/ 39 w 93"/>
                <a:gd name="T39" fmla="*/ 54 h 166"/>
                <a:gd name="T40" fmla="*/ 60 w 93"/>
                <a:gd name="T41" fmla="*/ 55 h 166"/>
                <a:gd name="T42" fmla="*/ 73 w 93"/>
                <a:gd name="T43" fmla="*/ 64 h 166"/>
                <a:gd name="T44" fmla="*/ 82 w 93"/>
                <a:gd name="T45" fmla="*/ 78 h 166"/>
                <a:gd name="T46" fmla="*/ 85 w 93"/>
                <a:gd name="T47" fmla="*/ 98 h 166"/>
                <a:gd name="T48" fmla="*/ 85 w 93"/>
                <a:gd name="T49" fmla="*/ 143 h 166"/>
                <a:gd name="T50" fmla="*/ 89 w 93"/>
                <a:gd name="T51" fmla="*/ 153 h 166"/>
                <a:gd name="T52" fmla="*/ 93 w 93"/>
                <a:gd name="T53" fmla="*/ 166 h 166"/>
                <a:gd name="T54" fmla="*/ 75 w 93"/>
                <a:gd name="T55" fmla="*/ 162 h 166"/>
                <a:gd name="T56" fmla="*/ 68 w 93"/>
                <a:gd name="T57" fmla="*/ 152 h 166"/>
                <a:gd name="T58" fmla="*/ 57 w 93"/>
                <a:gd name="T59" fmla="*/ 108 h 166"/>
                <a:gd name="T60" fmla="*/ 46 w 93"/>
                <a:gd name="T61" fmla="*/ 108 h 166"/>
                <a:gd name="T62" fmla="*/ 33 w 93"/>
                <a:gd name="T63" fmla="*/ 113 h 166"/>
                <a:gd name="T64" fmla="*/ 24 w 93"/>
                <a:gd name="T65" fmla="*/ 120 h 166"/>
                <a:gd name="T66" fmla="*/ 20 w 93"/>
                <a:gd name="T67" fmla="*/ 128 h 166"/>
                <a:gd name="T68" fmla="*/ 20 w 93"/>
                <a:gd name="T69" fmla="*/ 137 h 166"/>
                <a:gd name="T70" fmla="*/ 21 w 93"/>
                <a:gd name="T71" fmla="*/ 144 h 166"/>
                <a:gd name="T72" fmla="*/ 30 w 93"/>
                <a:gd name="T73" fmla="*/ 149 h 166"/>
                <a:gd name="T74" fmla="*/ 46 w 93"/>
                <a:gd name="T75" fmla="*/ 150 h 166"/>
                <a:gd name="T76" fmla="*/ 59 w 93"/>
                <a:gd name="T77" fmla="*/ 143 h 166"/>
                <a:gd name="T78" fmla="*/ 65 w 93"/>
                <a:gd name="T79" fmla="*/ 110 h 166"/>
                <a:gd name="T80" fmla="*/ 46 w 93"/>
                <a:gd name="T81" fmla="*/ 33 h 166"/>
                <a:gd name="T82" fmla="*/ 49 w 93"/>
                <a:gd name="T8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3" h="166">
                  <a:moveTo>
                    <a:pt x="68" y="152"/>
                  </a:moveTo>
                  <a:lnTo>
                    <a:pt x="60" y="157"/>
                  </a:lnTo>
                  <a:lnTo>
                    <a:pt x="52" y="162"/>
                  </a:lnTo>
                  <a:lnTo>
                    <a:pt x="43" y="164"/>
                  </a:lnTo>
                  <a:lnTo>
                    <a:pt x="31" y="166"/>
                  </a:lnTo>
                  <a:lnTo>
                    <a:pt x="26" y="164"/>
                  </a:lnTo>
                  <a:lnTo>
                    <a:pt x="20" y="163"/>
                  </a:lnTo>
                  <a:lnTo>
                    <a:pt x="14" y="160"/>
                  </a:lnTo>
                  <a:lnTo>
                    <a:pt x="10" y="156"/>
                  </a:lnTo>
                  <a:lnTo>
                    <a:pt x="6" y="152"/>
                  </a:lnTo>
                  <a:lnTo>
                    <a:pt x="3" y="146"/>
                  </a:lnTo>
                  <a:lnTo>
                    <a:pt x="1" y="140"/>
                  </a:lnTo>
                  <a:lnTo>
                    <a:pt x="0" y="133"/>
                  </a:lnTo>
                  <a:lnTo>
                    <a:pt x="1" y="126"/>
                  </a:lnTo>
                  <a:lnTo>
                    <a:pt x="4" y="118"/>
                  </a:lnTo>
                  <a:lnTo>
                    <a:pt x="8" y="111"/>
                  </a:lnTo>
                  <a:lnTo>
                    <a:pt x="14" y="105"/>
                  </a:lnTo>
                  <a:lnTo>
                    <a:pt x="23" y="100"/>
                  </a:lnTo>
                  <a:lnTo>
                    <a:pt x="31" y="97"/>
                  </a:lnTo>
                  <a:lnTo>
                    <a:pt x="40" y="95"/>
                  </a:lnTo>
                  <a:lnTo>
                    <a:pt x="52" y="94"/>
                  </a:lnTo>
                  <a:lnTo>
                    <a:pt x="57" y="94"/>
                  </a:lnTo>
                  <a:lnTo>
                    <a:pt x="65" y="97"/>
                  </a:lnTo>
                  <a:lnTo>
                    <a:pt x="65" y="91"/>
                  </a:lnTo>
                  <a:lnTo>
                    <a:pt x="63" y="85"/>
                  </a:lnTo>
                  <a:lnTo>
                    <a:pt x="62" y="81"/>
                  </a:lnTo>
                  <a:lnTo>
                    <a:pt x="59" y="77"/>
                  </a:lnTo>
                  <a:lnTo>
                    <a:pt x="56" y="74"/>
                  </a:lnTo>
                  <a:lnTo>
                    <a:pt x="52" y="72"/>
                  </a:lnTo>
                  <a:lnTo>
                    <a:pt x="47" y="71"/>
                  </a:lnTo>
                  <a:lnTo>
                    <a:pt x="42" y="71"/>
                  </a:lnTo>
                  <a:lnTo>
                    <a:pt x="33" y="71"/>
                  </a:lnTo>
                  <a:lnTo>
                    <a:pt x="26" y="72"/>
                  </a:lnTo>
                  <a:lnTo>
                    <a:pt x="19" y="75"/>
                  </a:lnTo>
                  <a:lnTo>
                    <a:pt x="14" y="80"/>
                  </a:lnTo>
                  <a:lnTo>
                    <a:pt x="6" y="64"/>
                  </a:lnTo>
                  <a:lnTo>
                    <a:pt x="13" y="59"/>
                  </a:lnTo>
                  <a:lnTo>
                    <a:pt x="21" y="56"/>
                  </a:lnTo>
                  <a:lnTo>
                    <a:pt x="30" y="54"/>
                  </a:lnTo>
                  <a:lnTo>
                    <a:pt x="39" y="54"/>
                  </a:lnTo>
                  <a:lnTo>
                    <a:pt x="50" y="54"/>
                  </a:lnTo>
                  <a:lnTo>
                    <a:pt x="60" y="55"/>
                  </a:lnTo>
                  <a:lnTo>
                    <a:pt x="68" y="59"/>
                  </a:lnTo>
                  <a:lnTo>
                    <a:pt x="73" y="64"/>
                  </a:lnTo>
                  <a:lnTo>
                    <a:pt x="79" y="69"/>
                  </a:lnTo>
                  <a:lnTo>
                    <a:pt x="82" y="78"/>
                  </a:lnTo>
                  <a:lnTo>
                    <a:pt x="83" y="87"/>
                  </a:lnTo>
                  <a:lnTo>
                    <a:pt x="85" y="98"/>
                  </a:lnTo>
                  <a:lnTo>
                    <a:pt x="85" y="137"/>
                  </a:lnTo>
                  <a:lnTo>
                    <a:pt x="85" y="143"/>
                  </a:lnTo>
                  <a:lnTo>
                    <a:pt x="86" y="149"/>
                  </a:lnTo>
                  <a:lnTo>
                    <a:pt x="89" y="153"/>
                  </a:lnTo>
                  <a:lnTo>
                    <a:pt x="93" y="156"/>
                  </a:lnTo>
                  <a:lnTo>
                    <a:pt x="93" y="166"/>
                  </a:lnTo>
                  <a:lnTo>
                    <a:pt x="82" y="164"/>
                  </a:lnTo>
                  <a:lnTo>
                    <a:pt x="75" y="162"/>
                  </a:lnTo>
                  <a:lnTo>
                    <a:pt x="70" y="157"/>
                  </a:lnTo>
                  <a:lnTo>
                    <a:pt x="68" y="152"/>
                  </a:lnTo>
                  <a:close/>
                  <a:moveTo>
                    <a:pt x="65" y="110"/>
                  </a:moveTo>
                  <a:lnTo>
                    <a:pt x="57" y="108"/>
                  </a:lnTo>
                  <a:lnTo>
                    <a:pt x="52" y="108"/>
                  </a:lnTo>
                  <a:lnTo>
                    <a:pt x="46" y="108"/>
                  </a:lnTo>
                  <a:lnTo>
                    <a:pt x="39" y="110"/>
                  </a:lnTo>
                  <a:lnTo>
                    <a:pt x="33" y="113"/>
                  </a:lnTo>
                  <a:lnTo>
                    <a:pt x="29" y="116"/>
                  </a:lnTo>
                  <a:lnTo>
                    <a:pt x="24" y="120"/>
                  </a:lnTo>
                  <a:lnTo>
                    <a:pt x="21" y="124"/>
                  </a:lnTo>
                  <a:lnTo>
                    <a:pt x="20" y="128"/>
                  </a:lnTo>
                  <a:lnTo>
                    <a:pt x="20" y="133"/>
                  </a:lnTo>
                  <a:lnTo>
                    <a:pt x="20" y="137"/>
                  </a:lnTo>
                  <a:lnTo>
                    <a:pt x="20" y="141"/>
                  </a:lnTo>
                  <a:lnTo>
                    <a:pt x="21" y="144"/>
                  </a:lnTo>
                  <a:lnTo>
                    <a:pt x="24" y="146"/>
                  </a:lnTo>
                  <a:lnTo>
                    <a:pt x="30" y="149"/>
                  </a:lnTo>
                  <a:lnTo>
                    <a:pt x="39" y="150"/>
                  </a:lnTo>
                  <a:lnTo>
                    <a:pt x="46" y="150"/>
                  </a:lnTo>
                  <a:lnTo>
                    <a:pt x="53" y="147"/>
                  </a:lnTo>
                  <a:lnTo>
                    <a:pt x="59" y="143"/>
                  </a:lnTo>
                  <a:lnTo>
                    <a:pt x="65" y="137"/>
                  </a:lnTo>
                  <a:lnTo>
                    <a:pt x="65" y="110"/>
                  </a:lnTo>
                  <a:close/>
                  <a:moveTo>
                    <a:pt x="69" y="0"/>
                  </a:moveTo>
                  <a:lnTo>
                    <a:pt x="46" y="33"/>
                  </a:lnTo>
                  <a:lnTo>
                    <a:pt x="33" y="33"/>
                  </a:lnTo>
                  <a:lnTo>
                    <a:pt x="4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3" name="Freeform 144"/>
            <p:cNvSpPr>
              <a:spLocks/>
            </p:cNvSpPr>
            <p:nvPr userDrawn="1"/>
          </p:nvSpPr>
          <p:spPr bwMode="auto">
            <a:xfrm>
              <a:off x="4060825" y="958850"/>
              <a:ext cx="44450" cy="57150"/>
            </a:xfrm>
            <a:custGeom>
              <a:avLst/>
              <a:gdLst>
                <a:gd name="T0" fmla="*/ 66 w 86"/>
                <a:gd name="T1" fmla="*/ 109 h 109"/>
                <a:gd name="T2" fmla="*/ 66 w 86"/>
                <a:gd name="T3" fmla="*/ 47 h 109"/>
                <a:gd name="T4" fmla="*/ 66 w 86"/>
                <a:gd name="T5" fmla="*/ 38 h 109"/>
                <a:gd name="T6" fmla="*/ 65 w 86"/>
                <a:gd name="T7" fmla="*/ 31 h 109"/>
                <a:gd name="T8" fmla="*/ 63 w 86"/>
                <a:gd name="T9" fmla="*/ 27 h 109"/>
                <a:gd name="T10" fmla="*/ 62 w 86"/>
                <a:gd name="T11" fmla="*/ 23 h 109"/>
                <a:gd name="T12" fmla="*/ 59 w 86"/>
                <a:gd name="T13" fmla="*/ 20 h 109"/>
                <a:gd name="T14" fmla="*/ 54 w 86"/>
                <a:gd name="T15" fmla="*/ 17 h 109"/>
                <a:gd name="T16" fmla="*/ 49 w 86"/>
                <a:gd name="T17" fmla="*/ 15 h 109"/>
                <a:gd name="T18" fmla="*/ 43 w 86"/>
                <a:gd name="T19" fmla="*/ 15 h 109"/>
                <a:gd name="T20" fmla="*/ 37 w 86"/>
                <a:gd name="T21" fmla="*/ 17 h 109"/>
                <a:gd name="T22" fmla="*/ 30 w 86"/>
                <a:gd name="T23" fmla="*/ 20 h 109"/>
                <a:gd name="T24" fmla="*/ 23 w 86"/>
                <a:gd name="T25" fmla="*/ 24 h 109"/>
                <a:gd name="T26" fmla="*/ 18 w 86"/>
                <a:gd name="T27" fmla="*/ 28 h 109"/>
                <a:gd name="T28" fmla="*/ 18 w 86"/>
                <a:gd name="T29" fmla="*/ 109 h 109"/>
                <a:gd name="T30" fmla="*/ 0 w 86"/>
                <a:gd name="T31" fmla="*/ 109 h 109"/>
                <a:gd name="T32" fmla="*/ 0 w 86"/>
                <a:gd name="T33" fmla="*/ 1 h 109"/>
                <a:gd name="T34" fmla="*/ 13 w 86"/>
                <a:gd name="T35" fmla="*/ 1 h 109"/>
                <a:gd name="T36" fmla="*/ 18 w 86"/>
                <a:gd name="T37" fmla="*/ 15 h 109"/>
                <a:gd name="T38" fmla="*/ 24 w 86"/>
                <a:gd name="T39" fmla="*/ 8 h 109"/>
                <a:gd name="T40" fmla="*/ 31 w 86"/>
                <a:gd name="T41" fmla="*/ 2 h 109"/>
                <a:gd name="T42" fmla="*/ 40 w 86"/>
                <a:gd name="T43" fmla="*/ 0 h 109"/>
                <a:gd name="T44" fmla="*/ 50 w 86"/>
                <a:gd name="T45" fmla="*/ 0 h 109"/>
                <a:gd name="T46" fmla="*/ 59 w 86"/>
                <a:gd name="T47" fmla="*/ 0 h 109"/>
                <a:gd name="T48" fmla="*/ 66 w 86"/>
                <a:gd name="T49" fmla="*/ 2 h 109"/>
                <a:gd name="T50" fmla="*/ 72 w 86"/>
                <a:gd name="T51" fmla="*/ 5 h 109"/>
                <a:gd name="T52" fmla="*/ 76 w 86"/>
                <a:gd name="T53" fmla="*/ 10 h 109"/>
                <a:gd name="T54" fmla="*/ 80 w 86"/>
                <a:gd name="T55" fmla="*/ 15 h 109"/>
                <a:gd name="T56" fmla="*/ 83 w 86"/>
                <a:gd name="T57" fmla="*/ 24 h 109"/>
                <a:gd name="T58" fmla="*/ 85 w 86"/>
                <a:gd name="T59" fmla="*/ 33 h 109"/>
                <a:gd name="T60" fmla="*/ 86 w 86"/>
                <a:gd name="T61" fmla="*/ 43 h 109"/>
                <a:gd name="T62" fmla="*/ 86 w 86"/>
                <a:gd name="T63" fmla="*/ 109 h 109"/>
                <a:gd name="T64" fmla="*/ 66 w 86"/>
                <a:gd name="T6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" h="109">
                  <a:moveTo>
                    <a:pt x="66" y="109"/>
                  </a:moveTo>
                  <a:lnTo>
                    <a:pt x="66" y="47"/>
                  </a:lnTo>
                  <a:lnTo>
                    <a:pt x="66" y="38"/>
                  </a:lnTo>
                  <a:lnTo>
                    <a:pt x="65" y="31"/>
                  </a:lnTo>
                  <a:lnTo>
                    <a:pt x="63" y="27"/>
                  </a:lnTo>
                  <a:lnTo>
                    <a:pt x="62" y="23"/>
                  </a:lnTo>
                  <a:lnTo>
                    <a:pt x="59" y="20"/>
                  </a:lnTo>
                  <a:lnTo>
                    <a:pt x="54" y="17"/>
                  </a:lnTo>
                  <a:lnTo>
                    <a:pt x="49" y="15"/>
                  </a:lnTo>
                  <a:lnTo>
                    <a:pt x="43" y="15"/>
                  </a:lnTo>
                  <a:lnTo>
                    <a:pt x="37" y="17"/>
                  </a:lnTo>
                  <a:lnTo>
                    <a:pt x="30" y="20"/>
                  </a:lnTo>
                  <a:lnTo>
                    <a:pt x="23" y="24"/>
                  </a:lnTo>
                  <a:lnTo>
                    <a:pt x="18" y="28"/>
                  </a:lnTo>
                  <a:lnTo>
                    <a:pt x="18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8" y="15"/>
                  </a:lnTo>
                  <a:lnTo>
                    <a:pt x="24" y="8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9" y="0"/>
                  </a:lnTo>
                  <a:lnTo>
                    <a:pt x="66" y="2"/>
                  </a:lnTo>
                  <a:lnTo>
                    <a:pt x="72" y="5"/>
                  </a:lnTo>
                  <a:lnTo>
                    <a:pt x="76" y="10"/>
                  </a:lnTo>
                  <a:lnTo>
                    <a:pt x="80" y="15"/>
                  </a:lnTo>
                  <a:lnTo>
                    <a:pt x="83" y="24"/>
                  </a:lnTo>
                  <a:lnTo>
                    <a:pt x="85" y="33"/>
                  </a:lnTo>
                  <a:lnTo>
                    <a:pt x="86" y="43"/>
                  </a:lnTo>
                  <a:lnTo>
                    <a:pt x="86" y="109"/>
                  </a:lnTo>
                  <a:lnTo>
                    <a:pt x="66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4" name="Freeform 145"/>
            <p:cNvSpPr>
              <a:spLocks noEditPoints="1"/>
            </p:cNvSpPr>
            <p:nvPr userDrawn="1"/>
          </p:nvSpPr>
          <p:spPr bwMode="auto">
            <a:xfrm>
              <a:off x="4116388" y="930275"/>
              <a:ext cx="23813" cy="85725"/>
            </a:xfrm>
            <a:custGeom>
              <a:avLst/>
              <a:gdLst>
                <a:gd name="T0" fmla="*/ 15 w 46"/>
                <a:gd name="T1" fmla="*/ 163 h 163"/>
                <a:gd name="T2" fmla="*/ 15 w 46"/>
                <a:gd name="T3" fmla="*/ 71 h 163"/>
                <a:gd name="T4" fmla="*/ 0 w 46"/>
                <a:gd name="T5" fmla="*/ 71 h 163"/>
                <a:gd name="T6" fmla="*/ 0 w 46"/>
                <a:gd name="T7" fmla="*/ 55 h 163"/>
                <a:gd name="T8" fmla="*/ 35 w 46"/>
                <a:gd name="T9" fmla="*/ 55 h 163"/>
                <a:gd name="T10" fmla="*/ 35 w 46"/>
                <a:gd name="T11" fmla="*/ 163 h 163"/>
                <a:gd name="T12" fmla="*/ 15 w 46"/>
                <a:gd name="T13" fmla="*/ 163 h 163"/>
                <a:gd name="T14" fmla="*/ 46 w 46"/>
                <a:gd name="T15" fmla="*/ 0 h 163"/>
                <a:gd name="T16" fmla="*/ 23 w 46"/>
                <a:gd name="T17" fmla="*/ 33 h 163"/>
                <a:gd name="T18" fmla="*/ 9 w 46"/>
                <a:gd name="T19" fmla="*/ 33 h 163"/>
                <a:gd name="T20" fmla="*/ 26 w 46"/>
                <a:gd name="T21" fmla="*/ 0 h 163"/>
                <a:gd name="T22" fmla="*/ 46 w 46"/>
                <a:gd name="T2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63">
                  <a:moveTo>
                    <a:pt x="15" y="163"/>
                  </a:moveTo>
                  <a:lnTo>
                    <a:pt x="15" y="71"/>
                  </a:lnTo>
                  <a:lnTo>
                    <a:pt x="0" y="71"/>
                  </a:lnTo>
                  <a:lnTo>
                    <a:pt x="0" y="55"/>
                  </a:lnTo>
                  <a:lnTo>
                    <a:pt x="35" y="55"/>
                  </a:lnTo>
                  <a:lnTo>
                    <a:pt x="35" y="163"/>
                  </a:lnTo>
                  <a:lnTo>
                    <a:pt x="15" y="163"/>
                  </a:lnTo>
                  <a:close/>
                  <a:moveTo>
                    <a:pt x="46" y="0"/>
                  </a:moveTo>
                  <a:lnTo>
                    <a:pt x="23" y="33"/>
                  </a:lnTo>
                  <a:lnTo>
                    <a:pt x="9" y="33"/>
                  </a:lnTo>
                  <a:lnTo>
                    <a:pt x="26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55" name="Freeform 146"/>
            <p:cNvSpPr>
              <a:spLocks noEditPoints="1"/>
            </p:cNvSpPr>
            <p:nvPr userDrawn="1"/>
          </p:nvSpPr>
          <p:spPr bwMode="auto">
            <a:xfrm>
              <a:off x="2287588" y="825500"/>
              <a:ext cx="53975" cy="58737"/>
            </a:xfrm>
            <a:custGeom>
              <a:avLst/>
              <a:gdLst>
                <a:gd name="T0" fmla="*/ 99 w 101"/>
                <a:gd name="T1" fmla="*/ 58 h 112"/>
                <a:gd name="T2" fmla="*/ 21 w 101"/>
                <a:gd name="T3" fmla="*/ 58 h 112"/>
                <a:gd name="T4" fmla="*/ 21 w 101"/>
                <a:gd name="T5" fmla="*/ 68 h 112"/>
                <a:gd name="T6" fmla="*/ 23 w 101"/>
                <a:gd name="T7" fmla="*/ 75 h 112"/>
                <a:gd name="T8" fmla="*/ 27 w 101"/>
                <a:gd name="T9" fmla="*/ 82 h 112"/>
                <a:gd name="T10" fmla="*/ 31 w 101"/>
                <a:gd name="T11" fmla="*/ 88 h 112"/>
                <a:gd name="T12" fmla="*/ 36 w 101"/>
                <a:gd name="T13" fmla="*/ 91 h 112"/>
                <a:gd name="T14" fmla="*/ 41 w 101"/>
                <a:gd name="T15" fmla="*/ 94 h 112"/>
                <a:gd name="T16" fmla="*/ 47 w 101"/>
                <a:gd name="T17" fmla="*/ 97 h 112"/>
                <a:gd name="T18" fmla="*/ 54 w 101"/>
                <a:gd name="T19" fmla="*/ 97 h 112"/>
                <a:gd name="T20" fmla="*/ 63 w 101"/>
                <a:gd name="T21" fmla="*/ 97 h 112"/>
                <a:gd name="T22" fmla="*/ 70 w 101"/>
                <a:gd name="T23" fmla="*/ 94 h 112"/>
                <a:gd name="T24" fmla="*/ 76 w 101"/>
                <a:gd name="T25" fmla="*/ 91 h 112"/>
                <a:gd name="T26" fmla="*/ 82 w 101"/>
                <a:gd name="T27" fmla="*/ 86 h 112"/>
                <a:gd name="T28" fmla="*/ 90 w 101"/>
                <a:gd name="T29" fmla="*/ 101 h 112"/>
                <a:gd name="T30" fmla="*/ 85 w 101"/>
                <a:gd name="T31" fmla="*/ 105 h 112"/>
                <a:gd name="T32" fmla="*/ 77 w 101"/>
                <a:gd name="T33" fmla="*/ 108 h 112"/>
                <a:gd name="T34" fmla="*/ 64 w 101"/>
                <a:gd name="T35" fmla="*/ 111 h 112"/>
                <a:gd name="T36" fmla="*/ 52 w 101"/>
                <a:gd name="T37" fmla="*/ 112 h 112"/>
                <a:gd name="T38" fmla="*/ 41 w 101"/>
                <a:gd name="T39" fmla="*/ 112 h 112"/>
                <a:gd name="T40" fmla="*/ 33 w 101"/>
                <a:gd name="T41" fmla="*/ 109 h 112"/>
                <a:gd name="T42" fmla="*/ 24 w 101"/>
                <a:gd name="T43" fmla="*/ 105 h 112"/>
                <a:gd name="T44" fmla="*/ 17 w 101"/>
                <a:gd name="T45" fmla="*/ 99 h 112"/>
                <a:gd name="T46" fmla="*/ 10 w 101"/>
                <a:gd name="T47" fmla="*/ 91 h 112"/>
                <a:gd name="T48" fmla="*/ 4 w 101"/>
                <a:gd name="T49" fmla="*/ 81 h 112"/>
                <a:gd name="T50" fmla="*/ 1 w 101"/>
                <a:gd name="T51" fmla="*/ 71 h 112"/>
                <a:gd name="T52" fmla="*/ 0 w 101"/>
                <a:gd name="T53" fmla="*/ 58 h 112"/>
                <a:gd name="T54" fmla="*/ 1 w 101"/>
                <a:gd name="T55" fmla="*/ 45 h 112"/>
                <a:gd name="T56" fmla="*/ 4 w 101"/>
                <a:gd name="T57" fmla="*/ 33 h 112"/>
                <a:gd name="T58" fmla="*/ 10 w 101"/>
                <a:gd name="T59" fmla="*/ 23 h 112"/>
                <a:gd name="T60" fmla="*/ 17 w 101"/>
                <a:gd name="T61" fmla="*/ 14 h 112"/>
                <a:gd name="T62" fmla="*/ 24 w 101"/>
                <a:gd name="T63" fmla="*/ 9 h 112"/>
                <a:gd name="T64" fmla="*/ 33 w 101"/>
                <a:gd name="T65" fmla="*/ 4 h 112"/>
                <a:gd name="T66" fmla="*/ 41 w 101"/>
                <a:gd name="T67" fmla="*/ 1 h 112"/>
                <a:gd name="T68" fmla="*/ 52 w 101"/>
                <a:gd name="T69" fmla="*/ 0 h 112"/>
                <a:gd name="T70" fmla="*/ 62 w 101"/>
                <a:gd name="T71" fmla="*/ 1 h 112"/>
                <a:gd name="T72" fmla="*/ 72 w 101"/>
                <a:gd name="T73" fmla="*/ 3 h 112"/>
                <a:gd name="T74" fmla="*/ 80 w 101"/>
                <a:gd name="T75" fmla="*/ 7 h 112"/>
                <a:gd name="T76" fmla="*/ 88 w 101"/>
                <a:gd name="T77" fmla="*/ 13 h 112"/>
                <a:gd name="T78" fmla="*/ 93 w 101"/>
                <a:gd name="T79" fmla="*/ 20 h 112"/>
                <a:gd name="T80" fmla="*/ 98 w 101"/>
                <a:gd name="T81" fmla="*/ 27 h 112"/>
                <a:gd name="T82" fmla="*/ 99 w 101"/>
                <a:gd name="T83" fmla="*/ 36 h 112"/>
                <a:gd name="T84" fmla="*/ 101 w 101"/>
                <a:gd name="T85" fmla="*/ 46 h 112"/>
                <a:gd name="T86" fmla="*/ 101 w 101"/>
                <a:gd name="T87" fmla="*/ 53 h 112"/>
                <a:gd name="T88" fmla="*/ 99 w 101"/>
                <a:gd name="T89" fmla="*/ 58 h 112"/>
                <a:gd name="T90" fmla="*/ 52 w 101"/>
                <a:gd name="T91" fmla="*/ 16 h 112"/>
                <a:gd name="T92" fmla="*/ 46 w 101"/>
                <a:gd name="T93" fmla="*/ 17 h 112"/>
                <a:gd name="T94" fmla="*/ 40 w 101"/>
                <a:gd name="T95" fmla="*/ 19 h 112"/>
                <a:gd name="T96" fmla="*/ 36 w 101"/>
                <a:gd name="T97" fmla="*/ 22 h 112"/>
                <a:gd name="T98" fmla="*/ 30 w 101"/>
                <a:gd name="T99" fmla="*/ 25 h 112"/>
                <a:gd name="T100" fmla="*/ 27 w 101"/>
                <a:gd name="T101" fmla="*/ 29 h 112"/>
                <a:gd name="T102" fmla="*/ 24 w 101"/>
                <a:gd name="T103" fmla="*/ 33 h 112"/>
                <a:gd name="T104" fmla="*/ 23 w 101"/>
                <a:gd name="T105" fmla="*/ 39 h 112"/>
                <a:gd name="T106" fmla="*/ 21 w 101"/>
                <a:gd name="T107" fmla="*/ 45 h 112"/>
                <a:gd name="T108" fmla="*/ 82 w 101"/>
                <a:gd name="T109" fmla="*/ 45 h 112"/>
                <a:gd name="T110" fmla="*/ 80 w 101"/>
                <a:gd name="T111" fmla="*/ 39 h 112"/>
                <a:gd name="T112" fmla="*/ 79 w 101"/>
                <a:gd name="T113" fmla="*/ 33 h 112"/>
                <a:gd name="T114" fmla="*/ 77 w 101"/>
                <a:gd name="T115" fmla="*/ 29 h 112"/>
                <a:gd name="T116" fmla="*/ 75 w 101"/>
                <a:gd name="T117" fmla="*/ 25 h 112"/>
                <a:gd name="T118" fmla="*/ 70 w 101"/>
                <a:gd name="T119" fmla="*/ 22 h 112"/>
                <a:gd name="T120" fmla="*/ 64 w 101"/>
                <a:gd name="T121" fmla="*/ 19 h 112"/>
                <a:gd name="T122" fmla="*/ 59 w 101"/>
                <a:gd name="T123" fmla="*/ 17 h 112"/>
                <a:gd name="T124" fmla="*/ 52 w 101"/>
                <a:gd name="T125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" h="112">
                  <a:moveTo>
                    <a:pt x="99" y="58"/>
                  </a:moveTo>
                  <a:lnTo>
                    <a:pt x="21" y="58"/>
                  </a:lnTo>
                  <a:lnTo>
                    <a:pt x="21" y="68"/>
                  </a:lnTo>
                  <a:lnTo>
                    <a:pt x="23" y="75"/>
                  </a:lnTo>
                  <a:lnTo>
                    <a:pt x="27" y="82"/>
                  </a:lnTo>
                  <a:lnTo>
                    <a:pt x="31" y="88"/>
                  </a:lnTo>
                  <a:lnTo>
                    <a:pt x="36" y="91"/>
                  </a:lnTo>
                  <a:lnTo>
                    <a:pt x="41" y="94"/>
                  </a:lnTo>
                  <a:lnTo>
                    <a:pt x="47" y="97"/>
                  </a:lnTo>
                  <a:lnTo>
                    <a:pt x="54" y="97"/>
                  </a:lnTo>
                  <a:lnTo>
                    <a:pt x="63" y="97"/>
                  </a:lnTo>
                  <a:lnTo>
                    <a:pt x="70" y="94"/>
                  </a:lnTo>
                  <a:lnTo>
                    <a:pt x="76" y="91"/>
                  </a:lnTo>
                  <a:lnTo>
                    <a:pt x="82" y="86"/>
                  </a:lnTo>
                  <a:lnTo>
                    <a:pt x="90" y="101"/>
                  </a:lnTo>
                  <a:lnTo>
                    <a:pt x="85" y="105"/>
                  </a:lnTo>
                  <a:lnTo>
                    <a:pt x="77" y="108"/>
                  </a:lnTo>
                  <a:lnTo>
                    <a:pt x="64" y="111"/>
                  </a:lnTo>
                  <a:lnTo>
                    <a:pt x="52" y="112"/>
                  </a:lnTo>
                  <a:lnTo>
                    <a:pt x="41" y="112"/>
                  </a:lnTo>
                  <a:lnTo>
                    <a:pt x="33" y="109"/>
                  </a:lnTo>
                  <a:lnTo>
                    <a:pt x="24" y="105"/>
                  </a:lnTo>
                  <a:lnTo>
                    <a:pt x="17" y="99"/>
                  </a:lnTo>
                  <a:lnTo>
                    <a:pt x="10" y="91"/>
                  </a:lnTo>
                  <a:lnTo>
                    <a:pt x="4" y="81"/>
                  </a:lnTo>
                  <a:lnTo>
                    <a:pt x="1" y="71"/>
                  </a:lnTo>
                  <a:lnTo>
                    <a:pt x="0" y="58"/>
                  </a:lnTo>
                  <a:lnTo>
                    <a:pt x="1" y="45"/>
                  </a:lnTo>
                  <a:lnTo>
                    <a:pt x="4" y="33"/>
                  </a:lnTo>
                  <a:lnTo>
                    <a:pt x="10" y="23"/>
                  </a:lnTo>
                  <a:lnTo>
                    <a:pt x="17" y="14"/>
                  </a:lnTo>
                  <a:lnTo>
                    <a:pt x="24" y="9"/>
                  </a:lnTo>
                  <a:lnTo>
                    <a:pt x="33" y="4"/>
                  </a:lnTo>
                  <a:lnTo>
                    <a:pt x="41" y="1"/>
                  </a:lnTo>
                  <a:lnTo>
                    <a:pt x="52" y="0"/>
                  </a:lnTo>
                  <a:lnTo>
                    <a:pt x="62" y="1"/>
                  </a:lnTo>
                  <a:lnTo>
                    <a:pt x="72" y="3"/>
                  </a:lnTo>
                  <a:lnTo>
                    <a:pt x="80" y="7"/>
                  </a:lnTo>
                  <a:lnTo>
                    <a:pt x="88" y="13"/>
                  </a:lnTo>
                  <a:lnTo>
                    <a:pt x="93" y="20"/>
                  </a:lnTo>
                  <a:lnTo>
                    <a:pt x="98" y="27"/>
                  </a:lnTo>
                  <a:lnTo>
                    <a:pt x="99" y="36"/>
                  </a:lnTo>
                  <a:lnTo>
                    <a:pt x="101" y="46"/>
                  </a:lnTo>
                  <a:lnTo>
                    <a:pt x="101" y="53"/>
                  </a:lnTo>
                  <a:lnTo>
                    <a:pt x="99" y="58"/>
                  </a:lnTo>
                  <a:close/>
                  <a:moveTo>
                    <a:pt x="52" y="16"/>
                  </a:moveTo>
                  <a:lnTo>
                    <a:pt x="46" y="17"/>
                  </a:lnTo>
                  <a:lnTo>
                    <a:pt x="40" y="19"/>
                  </a:lnTo>
                  <a:lnTo>
                    <a:pt x="36" y="22"/>
                  </a:lnTo>
                  <a:lnTo>
                    <a:pt x="30" y="25"/>
                  </a:lnTo>
                  <a:lnTo>
                    <a:pt x="27" y="29"/>
                  </a:lnTo>
                  <a:lnTo>
                    <a:pt x="24" y="33"/>
                  </a:lnTo>
                  <a:lnTo>
                    <a:pt x="23" y="39"/>
                  </a:lnTo>
                  <a:lnTo>
                    <a:pt x="21" y="45"/>
                  </a:lnTo>
                  <a:lnTo>
                    <a:pt x="82" y="45"/>
                  </a:lnTo>
                  <a:lnTo>
                    <a:pt x="80" y="39"/>
                  </a:lnTo>
                  <a:lnTo>
                    <a:pt x="79" y="33"/>
                  </a:lnTo>
                  <a:lnTo>
                    <a:pt x="77" y="29"/>
                  </a:lnTo>
                  <a:lnTo>
                    <a:pt x="75" y="25"/>
                  </a:lnTo>
                  <a:lnTo>
                    <a:pt x="70" y="22"/>
                  </a:lnTo>
                  <a:lnTo>
                    <a:pt x="64" y="19"/>
                  </a:lnTo>
                  <a:lnTo>
                    <a:pt x="59" y="17"/>
                  </a:lnTo>
                  <a:lnTo>
                    <a:pt x="52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  <p:sp>
        <p:nvSpPr>
          <p:cNvPr id="156" name="Freeform 147"/>
          <p:cNvSpPr>
            <a:spLocks noEditPoints="1"/>
          </p:cNvSpPr>
          <p:nvPr userDrawn="1"/>
        </p:nvSpPr>
        <p:spPr bwMode="auto">
          <a:xfrm>
            <a:off x="1017588" y="5957888"/>
            <a:ext cx="820738" cy="465137"/>
          </a:xfrm>
          <a:custGeom>
            <a:avLst/>
            <a:gdLst>
              <a:gd name="T0" fmla="*/ 1090 w 1552"/>
              <a:gd name="T1" fmla="*/ 57 h 879"/>
              <a:gd name="T2" fmla="*/ 1144 w 1552"/>
              <a:gd name="T3" fmla="*/ 2 h 879"/>
              <a:gd name="T4" fmla="*/ 1217 w 1552"/>
              <a:gd name="T5" fmla="*/ 32 h 879"/>
              <a:gd name="T6" fmla="*/ 1217 w 1552"/>
              <a:gd name="T7" fmla="*/ 108 h 879"/>
              <a:gd name="T8" fmla="*/ 1144 w 1552"/>
              <a:gd name="T9" fmla="*/ 139 h 879"/>
              <a:gd name="T10" fmla="*/ 1214 w 1552"/>
              <a:gd name="T11" fmla="*/ 173 h 879"/>
              <a:gd name="T12" fmla="*/ 1241 w 1552"/>
              <a:gd name="T13" fmla="*/ 227 h 879"/>
              <a:gd name="T14" fmla="*/ 1247 w 1552"/>
              <a:gd name="T15" fmla="*/ 575 h 879"/>
              <a:gd name="T16" fmla="*/ 1286 w 1552"/>
              <a:gd name="T17" fmla="*/ 607 h 879"/>
              <a:gd name="T18" fmla="*/ 1044 w 1552"/>
              <a:gd name="T19" fmla="*/ 610 h 879"/>
              <a:gd name="T20" fmla="*/ 1091 w 1552"/>
              <a:gd name="T21" fmla="*/ 581 h 879"/>
              <a:gd name="T22" fmla="*/ 1094 w 1552"/>
              <a:gd name="T23" fmla="*/ 216 h 879"/>
              <a:gd name="T24" fmla="*/ 1058 w 1552"/>
              <a:gd name="T25" fmla="*/ 185 h 879"/>
              <a:gd name="T26" fmla="*/ 703 w 1552"/>
              <a:gd name="T27" fmla="*/ 173 h 879"/>
              <a:gd name="T28" fmla="*/ 723 w 1552"/>
              <a:gd name="T29" fmla="*/ 198 h 879"/>
              <a:gd name="T30" fmla="*/ 771 w 1552"/>
              <a:gd name="T31" fmla="*/ 175 h 879"/>
              <a:gd name="T32" fmla="*/ 863 w 1552"/>
              <a:gd name="T33" fmla="*/ 170 h 879"/>
              <a:gd name="T34" fmla="*/ 977 w 1552"/>
              <a:gd name="T35" fmla="*/ 228 h 879"/>
              <a:gd name="T36" fmla="*/ 1035 w 1552"/>
              <a:gd name="T37" fmla="*/ 346 h 879"/>
              <a:gd name="T38" fmla="*/ 1023 w 1552"/>
              <a:gd name="T39" fmla="*/ 491 h 879"/>
              <a:gd name="T40" fmla="*/ 946 w 1552"/>
              <a:gd name="T41" fmla="*/ 591 h 879"/>
              <a:gd name="T42" fmla="*/ 814 w 1552"/>
              <a:gd name="T43" fmla="*/ 625 h 879"/>
              <a:gd name="T44" fmla="*/ 749 w 1552"/>
              <a:gd name="T45" fmla="*/ 610 h 879"/>
              <a:gd name="T46" fmla="*/ 735 w 1552"/>
              <a:gd name="T47" fmla="*/ 850 h 879"/>
              <a:gd name="T48" fmla="*/ 781 w 1552"/>
              <a:gd name="T49" fmla="*/ 869 h 879"/>
              <a:gd name="T50" fmla="*/ 552 w 1552"/>
              <a:gd name="T51" fmla="*/ 867 h 879"/>
              <a:gd name="T52" fmla="*/ 587 w 1552"/>
              <a:gd name="T53" fmla="*/ 846 h 879"/>
              <a:gd name="T54" fmla="*/ 581 w 1552"/>
              <a:gd name="T55" fmla="*/ 203 h 879"/>
              <a:gd name="T56" fmla="*/ 522 w 1552"/>
              <a:gd name="T57" fmla="*/ 172 h 879"/>
              <a:gd name="T58" fmla="*/ 895 w 1552"/>
              <a:gd name="T59" fmla="*/ 245 h 879"/>
              <a:gd name="T60" fmla="*/ 860 w 1552"/>
              <a:gd name="T61" fmla="*/ 188 h 879"/>
              <a:gd name="T62" fmla="*/ 793 w 1552"/>
              <a:gd name="T63" fmla="*/ 178 h 879"/>
              <a:gd name="T64" fmla="*/ 726 w 1552"/>
              <a:gd name="T65" fmla="*/ 208 h 879"/>
              <a:gd name="T66" fmla="*/ 729 w 1552"/>
              <a:gd name="T67" fmla="*/ 412 h 879"/>
              <a:gd name="T68" fmla="*/ 749 w 1552"/>
              <a:gd name="T69" fmla="*/ 599 h 879"/>
              <a:gd name="T70" fmla="*/ 814 w 1552"/>
              <a:gd name="T71" fmla="*/ 617 h 879"/>
              <a:gd name="T72" fmla="*/ 878 w 1552"/>
              <a:gd name="T73" fmla="*/ 588 h 879"/>
              <a:gd name="T74" fmla="*/ 898 w 1552"/>
              <a:gd name="T75" fmla="*/ 510 h 879"/>
              <a:gd name="T76" fmla="*/ 199 w 1552"/>
              <a:gd name="T77" fmla="*/ 576 h 879"/>
              <a:gd name="T78" fmla="*/ 264 w 1552"/>
              <a:gd name="T79" fmla="*/ 611 h 879"/>
              <a:gd name="T80" fmla="*/ 34 w 1552"/>
              <a:gd name="T81" fmla="*/ 599 h 879"/>
              <a:gd name="T82" fmla="*/ 56 w 1552"/>
              <a:gd name="T83" fmla="*/ 244 h 879"/>
              <a:gd name="T84" fmla="*/ 33 w 1552"/>
              <a:gd name="T85" fmla="*/ 192 h 879"/>
              <a:gd name="T86" fmla="*/ 170 w 1552"/>
              <a:gd name="T87" fmla="*/ 173 h 879"/>
              <a:gd name="T88" fmla="*/ 189 w 1552"/>
              <a:gd name="T89" fmla="*/ 199 h 879"/>
              <a:gd name="T90" fmla="*/ 236 w 1552"/>
              <a:gd name="T91" fmla="*/ 176 h 879"/>
              <a:gd name="T92" fmla="*/ 333 w 1552"/>
              <a:gd name="T93" fmla="*/ 170 h 879"/>
              <a:gd name="T94" fmla="*/ 448 w 1552"/>
              <a:gd name="T95" fmla="*/ 209 h 879"/>
              <a:gd name="T96" fmla="*/ 500 w 1552"/>
              <a:gd name="T97" fmla="*/ 294 h 879"/>
              <a:gd name="T98" fmla="*/ 512 w 1552"/>
              <a:gd name="T99" fmla="*/ 584 h 879"/>
              <a:gd name="T100" fmla="*/ 561 w 1552"/>
              <a:gd name="T101" fmla="*/ 620 h 879"/>
              <a:gd name="T102" fmla="*/ 349 w 1552"/>
              <a:gd name="T103" fmla="*/ 595 h 879"/>
              <a:gd name="T104" fmla="*/ 366 w 1552"/>
              <a:gd name="T105" fmla="*/ 322 h 879"/>
              <a:gd name="T106" fmla="*/ 350 w 1552"/>
              <a:gd name="T107" fmla="*/ 229 h 879"/>
              <a:gd name="T108" fmla="*/ 310 w 1552"/>
              <a:gd name="T109" fmla="*/ 182 h 879"/>
              <a:gd name="T110" fmla="*/ 246 w 1552"/>
              <a:gd name="T111" fmla="*/ 182 h 879"/>
              <a:gd name="T112" fmla="*/ 193 w 1552"/>
              <a:gd name="T113" fmla="*/ 225 h 879"/>
              <a:gd name="T114" fmla="*/ 1522 w 1552"/>
              <a:gd name="T115" fmla="*/ 879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52" h="879">
                <a:moveTo>
                  <a:pt x="1108" y="120"/>
                </a:moveTo>
                <a:lnTo>
                  <a:pt x="1100" y="108"/>
                </a:lnTo>
                <a:lnTo>
                  <a:pt x="1093" y="97"/>
                </a:lnTo>
                <a:lnTo>
                  <a:pt x="1090" y="84"/>
                </a:lnTo>
                <a:lnTo>
                  <a:pt x="1088" y="71"/>
                </a:lnTo>
                <a:lnTo>
                  <a:pt x="1090" y="57"/>
                </a:lnTo>
                <a:lnTo>
                  <a:pt x="1093" y="44"/>
                </a:lnTo>
                <a:lnTo>
                  <a:pt x="1100" y="32"/>
                </a:lnTo>
                <a:lnTo>
                  <a:pt x="1108" y="21"/>
                </a:lnTo>
                <a:lnTo>
                  <a:pt x="1119" y="12"/>
                </a:lnTo>
                <a:lnTo>
                  <a:pt x="1131" y="6"/>
                </a:lnTo>
                <a:lnTo>
                  <a:pt x="1144" y="2"/>
                </a:lnTo>
                <a:lnTo>
                  <a:pt x="1157" y="0"/>
                </a:lnTo>
                <a:lnTo>
                  <a:pt x="1172" y="2"/>
                </a:lnTo>
                <a:lnTo>
                  <a:pt x="1185" y="6"/>
                </a:lnTo>
                <a:lnTo>
                  <a:pt x="1196" y="12"/>
                </a:lnTo>
                <a:lnTo>
                  <a:pt x="1206" y="21"/>
                </a:lnTo>
                <a:lnTo>
                  <a:pt x="1217" y="32"/>
                </a:lnTo>
                <a:lnTo>
                  <a:pt x="1222" y="44"/>
                </a:lnTo>
                <a:lnTo>
                  <a:pt x="1227" y="57"/>
                </a:lnTo>
                <a:lnTo>
                  <a:pt x="1228" y="71"/>
                </a:lnTo>
                <a:lnTo>
                  <a:pt x="1227" y="84"/>
                </a:lnTo>
                <a:lnTo>
                  <a:pt x="1222" y="97"/>
                </a:lnTo>
                <a:lnTo>
                  <a:pt x="1217" y="108"/>
                </a:lnTo>
                <a:lnTo>
                  <a:pt x="1206" y="120"/>
                </a:lnTo>
                <a:lnTo>
                  <a:pt x="1196" y="129"/>
                </a:lnTo>
                <a:lnTo>
                  <a:pt x="1185" y="136"/>
                </a:lnTo>
                <a:lnTo>
                  <a:pt x="1172" y="139"/>
                </a:lnTo>
                <a:lnTo>
                  <a:pt x="1157" y="140"/>
                </a:lnTo>
                <a:lnTo>
                  <a:pt x="1144" y="139"/>
                </a:lnTo>
                <a:lnTo>
                  <a:pt x="1131" y="136"/>
                </a:lnTo>
                <a:lnTo>
                  <a:pt x="1119" y="129"/>
                </a:lnTo>
                <a:lnTo>
                  <a:pt x="1108" y="120"/>
                </a:lnTo>
                <a:close/>
                <a:moveTo>
                  <a:pt x="1026" y="172"/>
                </a:moveTo>
                <a:lnTo>
                  <a:pt x="1206" y="172"/>
                </a:lnTo>
                <a:lnTo>
                  <a:pt x="1214" y="173"/>
                </a:lnTo>
                <a:lnTo>
                  <a:pt x="1221" y="176"/>
                </a:lnTo>
                <a:lnTo>
                  <a:pt x="1228" y="182"/>
                </a:lnTo>
                <a:lnTo>
                  <a:pt x="1232" y="191"/>
                </a:lnTo>
                <a:lnTo>
                  <a:pt x="1237" y="201"/>
                </a:lnTo>
                <a:lnTo>
                  <a:pt x="1240" y="212"/>
                </a:lnTo>
                <a:lnTo>
                  <a:pt x="1241" y="227"/>
                </a:lnTo>
                <a:lnTo>
                  <a:pt x="1241" y="244"/>
                </a:lnTo>
                <a:lnTo>
                  <a:pt x="1241" y="549"/>
                </a:lnTo>
                <a:lnTo>
                  <a:pt x="1243" y="556"/>
                </a:lnTo>
                <a:lnTo>
                  <a:pt x="1243" y="563"/>
                </a:lnTo>
                <a:lnTo>
                  <a:pt x="1245" y="569"/>
                </a:lnTo>
                <a:lnTo>
                  <a:pt x="1247" y="575"/>
                </a:lnTo>
                <a:lnTo>
                  <a:pt x="1250" y="581"/>
                </a:lnTo>
                <a:lnTo>
                  <a:pt x="1254" y="586"/>
                </a:lnTo>
                <a:lnTo>
                  <a:pt x="1257" y="591"/>
                </a:lnTo>
                <a:lnTo>
                  <a:pt x="1263" y="595"/>
                </a:lnTo>
                <a:lnTo>
                  <a:pt x="1273" y="602"/>
                </a:lnTo>
                <a:lnTo>
                  <a:pt x="1286" y="607"/>
                </a:lnTo>
                <a:lnTo>
                  <a:pt x="1302" y="610"/>
                </a:lnTo>
                <a:lnTo>
                  <a:pt x="1319" y="611"/>
                </a:lnTo>
                <a:lnTo>
                  <a:pt x="1319" y="620"/>
                </a:lnTo>
                <a:lnTo>
                  <a:pt x="1026" y="620"/>
                </a:lnTo>
                <a:lnTo>
                  <a:pt x="1026" y="611"/>
                </a:lnTo>
                <a:lnTo>
                  <a:pt x="1044" y="610"/>
                </a:lnTo>
                <a:lnTo>
                  <a:pt x="1058" y="607"/>
                </a:lnTo>
                <a:lnTo>
                  <a:pt x="1070" y="602"/>
                </a:lnTo>
                <a:lnTo>
                  <a:pt x="1080" y="595"/>
                </a:lnTo>
                <a:lnTo>
                  <a:pt x="1084" y="591"/>
                </a:lnTo>
                <a:lnTo>
                  <a:pt x="1088" y="586"/>
                </a:lnTo>
                <a:lnTo>
                  <a:pt x="1091" y="581"/>
                </a:lnTo>
                <a:lnTo>
                  <a:pt x="1094" y="576"/>
                </a:lnTo>
                <a:lnTo>
                  <a:pt x="1097" y="563"/>
                </a:lnTo>
                <a:lnTo>
                  <a:pt x="1098" y="549"/>
                </a:lnTo>
                <a:lnTo>
                  <a:pt x="1098" y="244"/>
                </a:lnTo>
                <a:lnTo>
                  <a:pt x="1097" y="229"/>
                </a:lnTo>
                <a:lnTo>
                  <a:pt x="1094" y="216"/>
                </a:lnTo>
                <a:lnTo>
                  <a:pt x="1091" y="211"/>
                </a:lnTo>
                <a:lnTo>
                  <a:pt x="1088" y="205"/>
                </a:lnTo>
                <a:lnTo>
                  <a:pt x="1084" y="201"/>
                </a:lnTo>
                <a:lnTo>
                  <a:pt x="1080" y="196"/>
                </a:lnTo>
                <a:lnTo>
                  <a:pt x="1070" y="191"/>
                </a:lnTo>
                <a:lnTo>
                  <a:pt x="1058" y="185"/>
                </a:lnTo>
                <a:lnTo>
                  <a:pt x="1044" y="182"/>
                </a:lnTo>
                <a:lnTo>
                  <a:pt x="1026" y="180"/>
                </a:lnTo>
                <a:lnTo>
                  <a:pt x="1026" y="172"/>
                </a:lnTo>
                <a:close/>
                <a:moveTo>
                  <a:pt x="693" y="172"/>
                </a:moveTo>
                <a:lnTo>
                  <a:pt x="699" y="172"/>
                </a:lnTo>
                <a:lnTo>
                  <a:pt x="703" y="173"/>
                </a:lnTo>
                <a:lnTo>
                  <a:pt x="708" y="175"/>
                </a:lnTo>
                <a:lnTo>
                  <a:pt x="712" y="178"/>
                </a:lnTo>
                <a:lnTo>
                  <a:pt x="715" y="182"/>
                </a:lnTo>
                <a:lnTo>
                  <a:pt x="718" y="186"/>
                </a:lnTo>
                <a:lnTo>
                  <a:pt x="721" y="192"/>
                </a:lnTo>
                <a:lnTo>
                  <a:pt x="723" y="198"/>
                </a:lnTo>
                <a:lnTo>
                  <a:pt x="723" y="198"/>
                </a:lnTo>
                <a:lnTo>
                  <a:pt x="725" y="199"/>
                </a:lnTo>
                <a:lnTo>
                  <a:pt x="736" y="191"/>
                </a:lnTo>
                <a:lnTo>
                  <a:pt x="748" y="185"/>
                </a:lnTo>
                <a:lnTo>
                  <a:pt x="760" y="179"/>
                </a:lnTo>
                <a:lnTo>
                  <a:pt x="771" y="175"/>
                </a:lnTo>
                <a:lnTo>
                  <a:pt x="781" y="172"/>
                </a:lnTo>
                <a:lnTo>
                  <a:pt x="793" y="169"/>
                </a:lnTo>
                <a:lnTo>
                  <a:pt x="804" y="167"/>
                </a:lnTo>
                <a:lnTo>
                  <a:pt x="814" y="167"/>
                </a:lnTo>
                <a:lnTo>
                  <a:pt x="839" y="167"/>
                </a:lnTo>
                <a:lnTo>
                  <a:pt x="863" y="170"/>
                </a:lnTo>
                <a:lnTo>
                  <a:pt x="885" y="176"/>
                </a:lnTo>
                <a:lnTo>
                  <a:pt x="907" y="182"/>
                </a:lnTo>
                <a:lnTo>
                  <a:pt x="925" y="191"/>
                </a:lnTo>
                <a:lnTo>
                  <a:pt x="944" y="202"/>
                </a:lnTo>
                <a:lnTo>
                  <a:pt x="961" y="214"/>
                </a:lnTo>
                <a:lnTo>
                  <a:pt x="977" y="228"/>
                </a:lnTo>
                <a:lnTo>
                  <a:pt x="992" y="244"/>
                </a:lnTo>
                <a:lnTo>
                  <a:pt x="1005" y="261"/>
                </a:lnTo>
                <a:lnTo>
                  <a:pt x="1015" y="280"/>
                </a:lnTo>
                <a:lnTo>
                  <a:pt x="1023" y="301"/>
                </a:lnTo>
                <a:lnTo>
                  <a:pt x="1031" y="323"/>
                </a:lnTo>
                <a:lnTo>
                  <a:pt x="1035" y="346"/>
                </a:lnTo>
                <a:lnTo>
                  <a:pt x="1038" y="371"/>
                </a:lnTo>
                <a:lnTo>
                  <a:pt x="1039" y="396"/>
                </a:lnTo>
                <a:lnTo>
                  <a:pt x="1038" y="422"/>
                </a:lnTo>
                <a:lnTo>
                  <a:pt x="1035" y="447"/>
                </a:lnTo>
                <a:lnTo>
                  <a:pt x="1031" y="470"/>
                </a:lnTo>
                <a:lnTo>
                  <a:pt x="1023" y="491"/>
                </a:lnTo>
                <a:lnTo>
                  <a:pt x="1015" y="513"/>
                </a:lnTo>
                <a:lnTo>
                  <a:pt x="1005" y="532"/>
                </a:lnTo>
                <a:lnTo>
                  <a:pt x="992" y="549"/>
                </a:lnTo>
                <a:lnTo>
                  <a:pt x="979" y="565"/>
                </a:lnTo>
                <a:lnTo>
                  <a:pt x="963" y="579"/>
                </a:lnTo>
                <a:lnTo>
                  <a:pt x="946" y="591"/>
                </a:lnTo>
                <a:lnTo>
                  <a:pt x="927" y="601"/>
                </a:lnTo>
                <a:lnTo>
                  <a:pt x="907" y="610"/>
                </a:lnTo>
                <a:lnTo>
                  <a:pt x="886" y="617"/>
                </a:lnTo>
                <a:lnTo>
                  <a:pt x="863" y="621"/>
                </a:lnTo>
                <a:lnTo>
                  <a:pt x="840" y="624"/>
                </a:lnTo>
                <a:lnTo>
                  <a:pt x="814" y="625"/>
                </a:lnTo>
                <a:lnTo>
                  <a:pt x="804" y="625"/>
                </a:lnTo>
                <a:lnTo>
                  <a:pt x="793" y="624"/>
                </a:lnTo>
                <a:lnTo>
                  <a:pt x="783" y="621"/>
                </a:lnTo>
                <a:lnTo>
                  <a:pt x="771" y="618"/>
                </a:lnTo>
                <a:lnTo>
                  <a:pt x="761" y="614"/>
                </a:lnTo>
                <a:lnTo>
                  <a:pt x="749" y="610"/>
                </a:lnTo>
                <a:lnTo>
                  <a:pt x="739" y="604"/>
                </a:lnTo>
                <a:lnTo>
                  <a:pt x="728" y="597"/>
                </a:lnTo>
                <a:lnTo>
                  <a:pt x="728" y="821"/>
                </a:lnTo>
                <a:lnTo>
                  <a:pt x="729" y="836"/>
                </a:lnTo>
                <a:lnTo>
                  <a:pt x="732" y="846"/>
                </a:lnTo>
                <a:lnTo>
                  <a:pt x="735" y="850"/>
                </a:lnTo>
                <a:lnTo>
                  <a:pt x="738" y="854"/>
                </a:lnTo>
                <a:lnTo>
                  <a:pt x="742" y="857"/>
                </a:lnTo>
                <a:lnTo>
                  <a:pt x="745" y="860"/>
                </a:lnTo>
                <a:lnTo>
                  <a:pt x="755" y="864"/>
                </a:lnTo>
                <a:lnTo>
                  <a:pt x="767" y="867"/>
                </a:lnTo>
                <a:lnTo>
                  <a:pt x="781" y="869"/>
                </a:lnTo>
                <a:lnTo>
                  <a:pt x="797" y="869"/>
                </a:lnTo>
                <a:lnTo>
                  <a:pt x="797" y="879"/>
                </a:lnTo>
                <a:lnTo>
                  <a:pt x="522" y="879"/>
                </a:lnTo>
                <a:lnTo>
                  <a:pt x="522" y="869"/>
                </a:lnTo>
                <a:lnTo>
                  <a:pt x="538" y="869"/>
                </a:lnTo>
                <a:lnTo>
                  <a:pt x="552" y="867"/>
                </a:lnTo>
                <a:lnTo>
                  <a:pt x="563" y="864"/>
                </a:lnTo>
                <a:lnTo>
                  <a:pt x="574" y="860"/>
                </a:lnTo>
                <a:lnTo>
                  <a:pt x="576" y="857"/>
                </a:lnTo>
                <a:lnTo>
                  <a:pt x="581" y="854"/>
                </a:lnTo>
                <a:lnTo>
                  <a:pt x="584" y="850"/>
                </a:lnTo>
                <a:lnTo>
                  <a:pt x="587" y="846"/>
                </a:lnTo>
                <a:lnTo>
                  <a:pt x="589" y="836"/>
                </a:lnTo>
                <a:lnTo>
                  <a:pt x="591" y="821"/>
                </a:lnTo>
                <a:lnTo>
                  <a:pt x="591" y="241"/>
                </a:lnTo>
                <a:lnTo>
                  <a:pt x="589" y="227"/>
                </a:lnTo>
                <a:lnTo>
                  <a:pt x="587" y="215"/>
                </a:lnTo>
                <a:lnTo>
                  <a:pt x="581" y="203"/>
                </a:lnTo>
                <a:lnTo>
                  <a:pt x="574" y="196"/>
                </a:lnTo>
                <a:lnTo>
                  <a:pt x="563" y="189"/>
                </a:lnTo>
                <a:lnTo>
                  <a:pt x="552" y="185"/>
                </a:lnTo>
                <a:lnTo>
                  <a:pt x="538" y="182"/>
                </a:lnTo>
                <a:lnTo>
                  <a:pt x="522" y="180"/>
                </a:lnTo>
                <a:lnTo>
                  <a:pt x="522" y="172"/>
                </a:lnTo>
                <a:lnTo>
                  <a:pt x="693" y="172"/>
                </a:lnTo>
                <a:close/>
                <a:moveTo>
                  <a:pt x="901" y="396"/>
                </a:moveTo>
                <a:lnTo>
                  <a:pt x="901" y="330"/>
                </a:lnTo>
                <a:lnTo>
                  <a:pt x="898" y="280"/>
                </a:lnTo>
                <a:lnTo>
                  <a:pt x="896" y="261"/>
                </a:lnTo>
                <a:lnTo>
                  <a:pt x="895" y="245"/>
                </a:lnTo>
                <a:lnTo>
                  <a:pt x="894" y="234"/>
                </a:lnTo>
                <a:lnTo>
                  <a:pt x="891" y="225"/>
                </a:lnTo>
                <a:lnTo>
                  <a:pt x="885" y="214"/>
                </a:lnTo>
                <a:lnTo>
                  <a:pt x="878" y="203"/>
                </a:lnTo>
                <a:lnTo>
                  <a:pt x="871" y="195"/>
                </a:lnTo>
                <a:lnTo>
                  <a:pt x="860" y="188"/>
                </a:lnTo>
                <a:lnTo>
                  <a:pt x="852" y="183"/>
                </a:lnTo>
                <a:lnTo>
                  <a:pt x="840" y="179"/>
                </a:lnTo>
                <a:lnTo>
                  <a:pt x="827" y="176"/>
                </a:lnTo>
                <a:lnTo>
                  <a:pt x="814" y="176"/>
                </a:lnTo>
                <a:lnTo>
                  <a:pt x="803" y="176"/>
                </a:lnTo>
                <a:lnTo>
                  <a:pt x="793" y="178"/>
                </a:lnTo>
                <a:lnTo>
                  <a:pt x="781" y="180"/>
                </a:lnTo>
                <a:lnTo>
                  <a:pt x="770" y="183"/>
                </a:lnTo>
                <a:lnTo>
                  <a:pt x="760" y="189"/>
                </a:lnTo>
                <a:lnTo>
                  <a:pt x="748" y="193"/>
                </a:lnTo>
                <a:lnTo>
                  <a:pt x="738" y="201"/>
                </a:lnTo>
                <a:lnTo>
                  <a:pt x="726" y="208"/>
                </a:lnTo>
                <a:lnTo>
                  <a:pt x="728" y="222"/>
                </a:lnTo>
                <a:lnTo>
                  <a:pt x="728" y="238"/>
                </a:lnTo>
                <a:lnTo>
                  <a:pt x="729" y="281"/>
                </a:lnTo>
                <a:lnTo>
                  <a:pt x="729" y="324"/>
                </a:lnTo>
                <a:lnTo>
                  <a:pt x="729" y="368"/>
                </a:lnTo>
                <a:lnTo>
                  <a:pt x="729" y="412"/>
                </a:lnTo>
                <a:lnTo>
                  <a:pt x="729" y="455"/>
                </a:lnTo>
                <a:lnTo>
                  <a:pt x="728" y="499"/>
                </a:lnTo>
                <a:lnTo>
                  <a:pt x="728" y="542"/>
                </a:lnTo>
                <a:lnTo>
                  <a:pt x="728" y="585"/>
                </a:lnTo>
                <a:lnTo>
                  <a:pt x="739" y="592"/>
                </a:lnTo>
                <a:lnTo>
                  <a:pt x="749" y="599"/>
                </a:lnTo>
                <a:lnTo>
                  <a:pt x="760" y="604"/>
                </a:lnTo>
                <a:lnTo>
                  <a:pt x="771" y="608"/>
                </a:lnTo>
                <a:lnTo>
                  <a:pt x="781" y="612"/>
                </a:lnTo>
                <a:lnTo>
                  <a:pt x="793" y="614"/>
                </a:lnTo>
                <a:lnTo>
                  <a:pt x="804" y="615"/>
                </a:lnTo>
                <a:lnTo>
                  <a:pt x="814" y="617"/>
                </a:lnTo>
                <a:lnTo>
                  <a:pt x="829" y="615"/>
                </a:lnTo>
                <a:lnTo>
                  <a:pt x="840" y="614"/>
                </a:lnTo>
                <a:lnTo>
                  <a:pt x="852" y="610"/>
                </a:lnTo>
                <a:lnTo>
                  <a:pt x="862" y="604"/>
                </a:lnTo>
                <a:lnTo>
                  <a:pt x="871" y="597"/>
                </a:lnTo>
                <a:lnTo>
                  <a:pt x="878" y="588"/>
                </a:lnTo>
                <a:lnTo>
                  <a:pt x="885" y="579"/>
                </a:lnTo>
                <a:lnTo>
                  <a:pt x="891" y="566"/>
                </a:lnTo>
                <a:lnTo>
                  <a:pt x="894" y="558"/>
                </a:lnTo>
                <a:lnTo>
                  <a:pt x="895" y="546"/>
                </a:lnTo>
                <a:lnTo>
                  <a:pt x="896" y="530"/>
                </a:lnTo>
                <a:lnTo>
                  <a:pt x="898" y="510"/>
                </a:lnTo>
                <a:lnTo>
                  <a:pt x="901" y="461"/>
                </a:lnTo>
                <a:lnTo>
                  <a:pt x="901" y="396"/>
                </a:lnTo>
                <a:close/>
                <a:moveTo>
                  <a:pt x="194" y="283"/>
                </a:moveTo>
                <a:lnTo>
                  <a:pt x="194" y="549"/>
                </a:lnTo>
                <a:lnTo>
                  <a:pt x="194" y="563"/>
                </a:lnTo>
                <a:lnTo>
                  <a:pt x="199" y="576"/>
                </a:lnTo>
                <a:lnTo>
                  <a:pt x="203" y="586"/>
                </a:lnTo>
                <a:lnTo>
                  <a:pt x="212" y="595"/>
                </a:lnTo>
                <a:lnTo>
                  <a:pt x="220" y="602"/>
                </a:lnTo>
                <a:lnTo>
                  <a:pt x="233" y="607"/>
                </a:lnTo>
                <a:lnTo>
                  <a:pt x="246" y="610"/>
                </a:lnTo>
                <a:lnTo>
                  <a:pt x="264" y="611"/>
                </a:lnTo>
                <a:lnTo>
                  <a:pt x="264" y="620"/>
                </a:lnTo>
                <a:lnTo>
                  <a:pt x="0" y="620"/>
                </a:lnTo>
                <a:lnTo>
                  <a:pt x="0" y="611"/>
                </a:lnTo>
                <a:lnTo>
                  <a:pt x="13" y="608"/>
                </a:lnTo>
                <a:lnTo>
                  <a:pt x="24" y="605"/>
                </a:lnTo>
                <a:lnTo>
                  <a:pt x="34" y="599"/>
                </a:lnTo>
                <a:lnTo>
                  <a:pt x="42" y="592"/>
                </a:lnTo>
                <a:lnTo>
                  <a:pt x="49" y="584"/>
                </a:lnTo>
                <a:lnTo>
                  <a:pt x="53" y="574"/>
                </a:lnTo>
                <a:lnTo>
                  <a:pt x="55" y="562"/>
                </a:lnTo>
                <a:lnTo>
                  <a:pt x="56" y="549"/>
                </a:lnTo>
                <a:lnTo>
                  <a:pt x="56" y="244"/>
                </a:lnTo>
                <a:lnTo>
                  <a:pt x="56" y="232"/>
                </a:lnTo>
                <a:lnTo>
                  <a:pt x="53" y="222"/>
                </a:lnTo>
                <a:lnTo>
                  <a:pt x="50" y="212"/>
                </a:lnTo>
                <a:lnTo>
                  <a:pt x="46" y="205"/>
                </a:lnTo>
                <a:lnTo>
                  <a:pt x="40" y="198"/>
                </a:lnTo>
                <a:lnTo>
                  <a:pt x="33" y="192"/>
                </a:lnTo>
                <a:lnTo>
                  <a:pt x="24" y="188"/>
                </a:lnTo>
                <a:lnTo>
                  <a:pt x="16" y="185"/>
                </a:lnTo>
                <a:lnTo>
                  <a:pt x="16" y="172"/>
                </a:lnTo>
                <a:lnTo>
                  <a:pt x="160" y="172"/>
                </a:lnTo>
                <a:lnTo>
                  <a:pt x="164" y="172"/>
                </a:lnTo>
                <a:lnTo>
                  <a:pt x="170" y="173"/>
                </a:lnTo>
                <a:lnTo>
                  <a:pt x="173" y="176"/>
                </a:lnTo>
                <a:lnTo>
                  <a:pt x="177" y="179"/>
                </a:lnTo>
                <a:lnTo>
                  <a:pt x="181" y="182"/>
                </a:lnTo>
                <a:lnTo>
                  <a:pt x="184" y="188"/>
                </a:lnTo>
                <a:lnTo>
                  <a:pt x="187" y="192"/>
                </a:lnTo>
                <a:lnTo>
                  <a:pt x="189" y="199"/>
                </a:lnTo>
                <a:lnTo>
                  <a:pt x="190" y="199"/>
                </a:lnTo>
                <a:lnTo>
                  <a:pt x="190" y="201"/>
                </a:lnTo>
                <a:lnTo>
                  <a:pt x="202" y="192"/>
                </a:lnTo>
                <a:lnTo>
                  <a:pt x="213" y="186"/>
                </a:lnTo>
                <a:lnTo>
                  <a:pt x="225" y="180"/>
                </a:lnTo>
                <a:lnTo>
                  <a:pt x="236" y="176"/>
                </a:lnTo>
                <a:lnTo>
                  <a:pt x="248" y="172"/>
                </a:lnTo>
                <a:lnTo>
                  <a:pt x="258" y="169"/>
                </a:lnTo>
                <a:lnTo>
                  <a:pt x="269" y="167"/>
                </a:lnTo>
                <a:lnTo>
                  <a:pt x="279" y="167"/>
                </a:lnTo>
                <a:lnTo>
                  <a:pt x="307" y="167"/>
                </a:lnTo>
                <a:lnTo>
                  <a:pt x="333" y="170"/>
                </a:lnTo>
                <a:lnTo>
                  <a:pt x="356" y="173"/>
                </a:lnTo>
                <a:lnTo>
                  <a:pt x="377" y="178"/>
                </a:lnTo>
                <a:lnTo>
                  <a:pt x="398" y="183"/>
                </a:lnTo>
                <a:lnTo>
                  <a:pt x="416" y="191"/>
                </a:lnTo>
                <a:lnTo>
                  <a:pt x="434" y="199"/>
                </a:lnTo>
                <a:lnTo>
                  <a:pt x="448" y="209"/>
                </a:lnTo>
                <a:lnTo>
                  <a:pt x="461" y="219"/>
                </a:lnTo>
                <a:lnTo>
                  <a:pt x="473" y="232"/>
                </a:lnTo>
                <a:lnTo>
                  <a:pt x="483" y="245"/>
                </a:lnTo>
                <a:lnTo>
                  <a:pt x="490" y="261"/>
                </a:lnTo>
                <a:lnTo>
                  <a:pt x="496" y="277"/>
                </a:lnTo>
                <a:lnTo>
                  <a:pt x="500" y="294"/>
                </a:lnTo>
                <a:lnTo>
                  <a:pt x="503" y="313"/>
                </a:lnTo>
                <a:lnTo>
                  <a:pt x="504" y="333"/>
                </a:lnTo>
                <a:lnTo>
                  <a:pt x="504" y="549"/>
                </a:lnTo>
                <a:lnTo>
                  <a:pt x="506" y="562"/>
                </a:lnTo>
                <a:lnTo>
                  <a:pt x="507" y="574"/>
                </a:lnTo>
                <a:lnTo>
                  <a:pt x="512" y="584"/>
                </a:lnTo>
                <a:lnTo>
                  <a:pt x="519" y="592"/>
                </a:lnTo>
                <a:lnTo>
                  <a:pt x="526" y="599"/>
                </a:lnTo>
                <a:lnTo>
                  <a:pt x="536" y="605"/>
                </a:lnTo>
                <a:lnTo>
                  <a:pt x="548" y="608"/>
                </a:lnTo>
                <a:lnTo>
                  <a:pt x="561" y="611"/>
                </a:lnTo>
                <a:lnTo>
                  <a:pt x="561" y="620"/>
                </a:lnTo>
                <a:lnTo>
                  <a:pt x="297" y="620"/>
                </a:lnTo>
                <a:lnTo>
                  <a:pt x="297" y="611"/>
                </a:lnTo>
                <a:lnTo>
                  <a:pt x="314" y="610"/>
                </a:lnTo>
                <a:lnTo>
                  <a:pt x="327" y="607"/>
                </a:lnTo>
                <a:lnTo>
                  <a:pt x="340" y="602"/>
                </a:lnTo>
                <a:lnTo>
                  <a:pt x="349" y="595"/>
                </a:lnTo>
                <a:lnTo>
                  <a:pt x="357" y="586"/>
                </a:lnTo>
                <a:lnTo>
                  <a:pt x="362" y="576"/>
                </a:lnTo>
                <a:lnTo>
                  <a:pt x="366" y="563"/>
                </a:lnTo>
                <a:lnTo>
                  <a:pt x="366" y="549"/>
                </a:lnTo>
                <a:lnTo>
                  <a:pt x="366" y="342"/>
                </a:lnTo>
                <a:lnTo>
                  <a:pt x="366" y="322"/>
                </a:lnTo>
                <a:lnTo>
                  <a:pt x="365" y="303"/>
                </a:lnTo>
                <a:lnTo>
                  <a:pt x="363" y="286"/>
                </a:lnTo>
                <a:lnTo>
                  <a:pt x="362" y="270"/>
                </a:lnTo>
                <a:lnTo>
                  <a:pt x="357" y="254"/>
                </a:lnTo>
                <a:lnTo>
                  <a:pt x="354" y="241"/>
                </a:lnTo>
                <a:lnTo>
                  <a:pt x="350" y="229"/>
                </a:lnTo>
                <a:lnTo>
                  <a:pt x="344" y="218"/>
                </a:lnTo>
                <a:lnTo>
                  <a:pt x="339" y="208"/>
                </a:lnTo>
                <a:lnTo>
                  <a:pt x="333" y="199"/>
                </a:lnTo>
                <a:lnTo>
                  <a:pt x="326" y="193"/>
                </a:lnTo>
                <a:lnTo>
                  <a:pt x="318" y="188"/>
                </a:lnTo>
                <a:lnTo>
                  <a:pt x="310" y="182"/>
                </a:lnTo>
                <a:lnTo>
                  <a:pt x="301" y="179"/>
                </a:lnTo>
                <a:lnTo>
                  <a:pt x="291" y="178"/>
                </a:lnTo>
                <a:lnTo>
                  <a:pt x="279" y="176"/>
                </a:lnTo>
                <a:lnTo>
                  <a:pt x="269" y="178"/>
                </a:lnTo>
                <a:lnTo>
                  <a:pt x="258" y="179"/>
                </a:lnTo>
                <a:lnTo>
                  <a:pt x="246" y="182"/>
                </a:lnTo>
                <a:lnTo>
                  <a:pt x="236" y="185"/>
                </a:lnTo>
                <a:lnTo>
                  <a:pt x="225" y="189"/>
                </a:lnTo>
                <a:lnTo>
                  <a:pt x="215" y="195"/>
                </a:lnTo>
                <a:lnTo>
                  <a:pt x="203" y="202"/>
                </a:lnTo>
                <a:lnTo>
                  <a:pt x="192" y="209"/>
                </a:lnTo>
                <a:lnTo>
                  <a:pt x="193" y="225"/>
                </a:lnTo>
                <a:lnTo>
                  <a:pt x="194" y="241"/>
                </a:lnTo>
                <a:lnTo>
                  <a:pt x="194" y="261"/>
                </a:lnTo>
                <a:lnTo>
                  <a:pt x="194" y="283"/>
                </a:lnTo>
                <a:close/>
                <a:moveTo>
                  <a:pt x="1552" y="0"/>
                </a:moveTo>
                <a:lnTo>
                  <a:pt x="1552" y="879"/>
                </a:lnTo>
                <a:lnTo>
                  <a:pt x="1522" y="879"/>
                </a:lnTo>
                <a:lnTo>
                  <a:pt x="1522" y="0"/>
                </a:lnTo>
                <a:lnTo>
                  <a:pt x="1552" y="0"/>
                </a:lnTo>
                <a:close/>
              </a:path>
            </a:pathLst>
          </a:custGeom>
          <a:solidFill>
            <a:srgbClr val="0046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61" name="TextovéPole 160"/>
          <p:cNvSpPr txBox="1"/>
          <p:nvPr userDrawn="1"/>
        </p:nvSpPr>
        <p:spPr>
          <a:xfrm>
            <a:off x="1846264" y="5955220"/>
            <a:ext cx="5440361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cs-CZ" sz="1600" kern="10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Gramotnosti</a:t>
            </a:r>
            <a:br>
              <a:rPr lang="cs-CZ" sz="1600" kern="10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1600" kern="10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 život</a:t>
            </a:r>
            <a:endParaRPr lang="cs-CZ" sz="1600" kern="1000" spc="-70" baseline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13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525346" y="1652534"/>
            <a:ext cx="2160000" cy="216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693705" y="4212772"/>
            <a:ext cx="3932237" cy="2177142"/>
          </a:xfrm>
        </p:spPr>
        <p:txBody>
          <a:bodyPr>
            <a:noAutofit/>
          </a:bodyPr>
          <a:lstStyle>
            <a:lvl1pPr marL="0" indent="0">
              <a:lnSpc>
                <a:spcPct val="50000"/>
              </a:lnSpc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cxnSp>
        <p:nvCxnSpPr>
          <p:cNvPr id="8" name="Přímá spojnice 7"/>
          <p:cNvCxnSpPr/>
          <p:nvPr userDrawn="1"/>
        </p:nvCxnSpPr>
        <p:spPr>
          <a:xfrm rot="10800000" flipV="1">
            <a:off x="7598021" y="4040365"/>
            <a:ext cx="0" cy="2520000"/>
          </a:xfrm>
          <a:prstGeom prst="line">
            <a:avLst/>
          </a:prstGeom>
          <a:ln w="19050">
            <a:solidFill>
              <a:srgbClr val="96949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 userDrawn="1"/>
        </p:nvCxnSpPr>
        <p:spPr>
          <a:xfrm flipV="1">
            <a:off x="7598020" y="392937"/>
            <a:ext cx="0" cy="1080000"/>
          </a:xfrm>
          <a:prstGeom prst="line">
            <a:avLst/>
          </a:prstGeom>
          <a:ln w="19050">
            <a:solidFill>
              <a:srgbClr val="96949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1524000" y="4109884"/>
            <a:ext cx="5978336" cy="1844602"/>
          </a:xfrm>
        </p:spPr>
        <p:txBody>
          <a:bodyPr>
            <a:noAutofit/>
          </a:bodyPr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50507"/>
            <a:ext cx="5988723" cy="1022430"/>
          </a:xfrm>
        </p:spPr>
        <p:txBody>
          <a:bodyPr anchor="t" anchorCtr="0">
            <a:no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6460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4037116"/>
            <a:ext cx="2310245" cy="1449285"/>
          </a:xfrm>
        </p:spPr>
        <p:txBody>
          <a:bodyPr>
            <a:noAutofit/>
          </a:bodyPr>
          <a:lstStyle>
            <a:lvl1pPr marL="0" indent="0" algn="r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7" name="Podnadpis 2"/>
          <p:cNvSpPr>
            <a:spLocks noGrp="1"/>
          </p:cNvSpPr>
          <p:nvPr>
            <p:ph type="subTitle" idx="10"/>
          </p:nvPr>
        </p:nvSpPr>
        <p:spPr>
          <a:xfrm>
            <a:off x="1524000" y="3471059"/>
            <a:ext cx="2310245" cy="566057"/>
          </a:xfrm>
        </p:spPr>
        <p:txBody>
          <a:bodyPr anchor="b">
            <a:no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9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969327" y="1091045"/>
            <a:ext cx="8222673" cy="43953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8" name="Nadpis 1"/>
          <p:cNvSpPr>
            <a:spLocks noGrp="1"/>
          </p:cNvSpPr>
          <p:nvPr>
            <p:ph type="ctrTitle"/>
          </p:nvPr>
        </p:nvSpPr>
        <p:spPr>
          <a:xfrm>
            <a:off x="1524000" y="0"/>
            <a:ext cx="2944091" cy="2545773"/>
          </a:xfrm>
          <a:solidFill>
            <a:srgbClr val="8397B0"/>
          </a:solidFill>
          <a:ln>
            <a:noFill/>
          </a:ln>
        </p:spPr>
        <p:txBody>
          <a:bodyPr lIns="144000" tIns="540000" anchor="ctr" anchorCtr="0">
            <a:noAutofit/>
          </a:bodyPr>
          <a:lstStyle>
            <a:lvl1pPr algn="ctr">
              <a:lnSpc>
                <a:spcPct val="70000"/>
              </a:lnSpc>
              <a:defRPr sz="14000" b="0" spc="-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7538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ěl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917120" y="3236976"/>
            <a:ext cx="5458044" cy="3098509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74037" y="4178892"/>
            <a:ext cx="5046908" cy="2156593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6674037" y="3612835"/>
            <a:ext cx="5046908" cy="566057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215993" y="3766268"/>
            <a:ext cx="4027240" cy="1022430"/>
          </a:xfrm>
        </p:spPr>
        <p:txBody>
          <a:bodyPr anchor="t" anchorCtr="0">
            <a:normAutofit/>
          </a:bodyPr>
          <a:lstStyle>
            <a:lvl1pPr algn="l">
              <a:lnSpc>
                <a:spcPct val="7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7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917119" y="0"/>
            <a:ext cx="5458044" cy="3236976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2" name="Obdélník 11"/>
          <p:cNvSpPr/>
          <p:nvPr userDrawn="1"/>
        </p:nvSpPr>
        <p:spPr>
          <a:xfrm>
            <a:off x="1125246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6619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917120" y="0"/>
            <a:ext cx="5458044" cy="6335485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215993" y="3766268"/>
            <a:ext cx="4027240" cy="1022430"/>
          </a:xfrm>
        </p:spPr>
        <p:txBody>
          <a:bodyPr anchor="t" anchorCtr="0">
            <a:normAutofit/>
          </a:bodyPr>
          <a:lstStyle>
            <a:lvl1pPr algn="l">
              <a:lnSpc>
                <a:spcPct val="7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7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32369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74037" y="4178892"/>
            <a:ext cx="5046908" cy="2156593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2" name="Podnadpis 2"/>
          <p:cNvSpPr>
            <a:spLocks noGrp="1"/>
          </p:cNvSpPr>
          <p:nvPr>
            <p:ph type="subTitle" idx="10"/>
          </p:nvPr>
        </p:nvSpPr>
        <p:spPr>
          <a:xfrm>
            <a:off x="6674037" y="3612835"/>
            <a:ext cx="5046908" cy="566057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8124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7502236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693705" y="2075806"/>
            <a:ext cx="4027239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7704091" y="1491343"/>
            <a:ext cx="4016853" cy="566057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7693705" y="450507"/>
            <a:ext cx="4027240" cy="1022430"/>
          </a:xfrm>
        </p:spPr>
        <p:txBody>
          <a:bodyPr wrap="square" anchor="t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146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7693705" y="0"/>
            <a:ext cx="4498295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2075806"/>
            <a:ext cx="5988723" cy="4259680"/>
          </a:xfrm>
        </p:spPr>
        <p:txBody>
          <a:bodyPr>
            <a:noAutofit/>
          </a:bodyPr>
          <a:lstStyle>
            <a:lvl1pPr marL="0" indent="0" algn="r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1534387" y="1491343"/>
            <a:ext cx="5978336" cy="566057"/>
          </a:xfrm>
        </p:spPr>
        <p:txBody>
          <a:bodyPr anchor="b">
            <a:no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50507"/>
            <a:ext cx="5988723" cy="1022430"/>
          </a:xfrm>
        </p:spPr>
        <p:txBody>
          <a:bodyPr anchor="t" anchorCtr="0">
            <a:no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188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7248493" y="548218"/>
            <a:ext cx="4320115" cy="57615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5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2947418"/>
            <a:ext cx="5427518" cy="3362367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6" name="Nadpis 1"/>
          <p:cNvSpPr>
            <a:spLocks noGrp="1"/>
          </p:cNvSpPr>
          <p:nvPr>
            <p:ph type="ctrTitle"/>
          </p:nvPr>
        </p:nvSpPr>
        <p:spPr>
          <a:xfrm>
            <a:off x="1524000" y="1780476"/>
            <a:ext cx="5427518" cy="1022430"/>
          </a:xfrm>
        </p:spPr>
        <p:txBody>
          <a:bodyPr anchor="b" anchorCtr="0">
            <a:no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0" y="1267691"/>
            <a:ext cx="1227025" cy="4052454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4761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+1x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3948545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5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204854" y="2947418"/>
            <a:ext cx="5427518" cy="3362367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6" name="Nadpis 1"/>
          <p:cNvSpPr>
            <a:spLocks noGrp="1"/>
          </p:cNvSpPr>
          <p:nvPr>
            <p:ph type="ctrTitle"/>
          </p:nvPr>
        </p:nvSpPr>
        <p:spPr>
          <a:xfrm>
            <a:off x="4204854" y="1780476"/>
            <a:ext cx="5427518" cy="1022430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10955095" y="1267690"/>
            <a:ext cx="1227025" cy="5590309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symbol pro obrázek 2"/>
          <p:cNvSpPr>
            <a:spLocks noGrp="1"/>
          </p:cNvSpPr>
          <p:nvPr>
            <p:ph type="pic" idx="10"/>
          </p:nvPr>
        </p:nvSpPr>
        <p:spPr>
          <a:xfrm>
            <a:off x="9888681" y="-1"/>
            <a:ext cx="2293439" cy="29474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4770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5694218" y="0"/>
            <a:ext cx="6497782" cy="2545773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4715988"/>
            <a:ext cx="2050473" cy="1449285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9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286500" y="1250866"/>
            <a:ext cx="5216236" cy="2358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1" name="Zástupný symbol pro obrázek 2"/>
          <p:cNvSpPr>
            <a:spLocks noGrp="1"/>
          </p:cNvSpPr>
          <p:nvPr>
            <p:ph type="pic" idx="11"/>
          </p:nvPr>
        </p:nvSpPr>
        <p:spPr>
          <a:xfrm>
            <a:off x="6286500" y="3754087"/>
            <a:ext cx="5216236" cy="2358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2" name="Nadpis 1"/>
          <p:cNvSpPr>
            <a:spLocks noGrp="1"/>
          </p:cNvSpPr>
          <p:nvPr>
            <p:ph type="ctrTitle"/>
          </p:nvPr>
        </p:nvSpPr>
        <p:spPr>
          <a:xfrm>
            <a:off x="1524000" y="1919019"/>
            <a:ext cx="4045531" cy="1022430"/>
          </a:xfrm>
        </p:spPr>
        <p:txBody>
          <a:bodyPr anchor="t" anchorCtr="0">
            <a:no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half" idx="12"/>
          </p:nvPr>
        </p:nvSpPr>
        <p:spPr>
          <a:xfrm>
            <a:off x="3905250" y="4715988"/>
            <a:ext cx="2050473" cy="1449285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5" name="Zástupný symbol pro text 3"/>
          <p:cNvSpPr>
            <a:spLocks noGrp="1"/>
          </p:cNvSpPr>
          <p:nvPr>
            <p:ph type="body" sz="half" idx="13"/>
          </p:nvPr>
        </p:nvSpPr>
        <p:spPr>
          <a:xfrm>
            <a:off x="1496292" y="4113810"/>
            <a:ext cx="2078181" cy="593273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6" name="Zástupný symbol pro text 3"/>
          <p:cNvSpPr>
            <a:spLocks noGrp="1"/>
          </p:cNvSpPr>
          <p:nvPr>
            <p:ph type="body" sz="half" idx="14"/>
          </p:nvPr>
        </p:nvSpPr>
        <p:spPr>
          <a:xfrm>
            <a:off x="3905250" y="4113809"/>
            <a:ext cx="2050473" cy="593273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538345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7595755" y="0"/>
            <a:ext cx="4586365" cy="6857999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934109" y="2373509"/>
            <a:ext cx="2625724" cy="3328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5" name="Zástupný symbol pro obrázek 2"/>
          <p:cNvSpPr>
            <a:spLocks noGrp="1"/>
          </p:cNvSpPr>
          <p:nvPr>
            <p:ph type="pic" idx="10"/>
          </p:nvPr>
        </p:nvSpPr>
        <p:spPr>
          <a:xfrm>
            <a:off x="4062754" y="2373509"/>
            <a:ext cx="2625724" cy="3328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6" name="Zástupný symbol pro obrázek 2"/>
          <p:cNvSpPr>
            <a:spLocks noGrp="1"/>
          </p:cNvSpPr>
          <p:nvPr>
            <p:ph type="pic" idx="11"/>
          </p:nvPr>
        </p:nvSpPr>
        <p:spPr>
          <a:xfrm>
            <a:off x="1191399" y="2373509"/>
            <a:ext cx="2625724" cy="3328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7" name="Nadpis 1"/>
          <p:cNvSpPr>
            <a:spLocks noGrp="1"/>
          </p:cNvSpPr>
          <p:nvPr>
            <p:ph type="ctrTitle"/>
          </p:nvPr>
        </p:nvSpPr>
        <p:spPr>
          <a:xfrm>
            <a:off x="1191399" y="1213598"/>
            <a:ext cx="5427518" cy="1022430"/>
          </a:xfrm>
        </p:spPr>
        <p:txBody>
          <a:bodyPr anchor="t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9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9805464" y="2373509"/>
            <a:ext cx="1728445" cy="3328988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13"/>
          </p:nvPr>
        </p:nvSpPr>
        <p:spPr>
          <a:xfrm>
            <a:off x="8032172" y="1198585"/>
            <a:ext cx="3501737" cy="593273"/>
          </a:xfrm>
        </p:spPr>
        <p:txBody>
          <a:bodyPr anchor="t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43321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ob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délník 29"/>
          <p:cNvSpPr/>
          <p:nvPr userDrawn="1"/>
        </p:nvSpPr>
        <p:spPr>
          <a:xfrm>
            <a:off x="0" y="1267691"/>
            <a:ext cx="1227025" cy="4052454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993801" y="3887119"/>
            <a:ext cx="2106167" cy="211226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9" name="Zástupný symbol pro obrázek 2"/>
          <p:cNvSpPr>
            <a:spLocks noGrp="1"/>
          </p:cNvSpPr>
          <p:nvPr>
            <p:ph type="pic" idx="11"/>
          </p:nvPr>
        </p:nvSpPr>
        <p:spPr>
          <a:xfrm>
            <a:off x="3398841" y="3887119"/>
            <a:ext cx="2106167" cy="211226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2" name="Zástupný symbol pro obrázek 2"/>
          <p:cNvSpPr>
            <a:spLocks noGrp="1"/>
          </p:cNvSpPr>
          <p:nvPr>
            <p:ph type="pic" idx="12"/>
          </p:nvPr>
        </p:nvSpPr>
        <p:spPr>
          <a:xfrm>
            <a:off x="993801" y="1510209"/>
            <a:ext cx="2106167" cy="211226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13" name="Zástupný symbol pro obrázek 2"/>
          <p:cNvSpPr>
            <a:spLocks noGrp="1"/>
          </p:cNvSpPr>
          <p:nvPr>
            <p:ph type="pic" idx="13"/>
          </p:nvPr>
        </p:nvSpPr>
        <p:spPr>
          <a:xfrm>
            <a:off x="3398841" y="1510209"/>
            <a:ext cx="2106167" cy="211226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25" name="Zástupný symbol pro text 3"/>
          <p:cNvSpPr>
            <a:spLocks noGrp="1"/>
          </p:cNvSpPr>
          <p:nvPr>
            <p:ph type="body" sz="half" idx="17"/>
          </p:nvPr>
        </p:nvSpPr>
        <p:spPr>
          <a:xfrm>
            <a:off x="9857734" y="4892636"/>
            <a:ext cx="1693251" cy="1106748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26" name="Zástupný symbol pro text 3"/>
          <p:cNvSpPr>
            <a:spLocks noGrp="1"/>
          </p:cNvSpPr>
          <p:nvPr>
            <p:ph type="body" sz="half" idx="18"/>
          </p:nvPr>
        </p:nvSpPr>
        <p:spPr>
          <a:xfrm>
            <a:off x="9857735" y="4290456"/>
            <a:ext cx="1693250" cy="593273"/>
          </a:xfrm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20" name="Zástupný symbol pro text 3"/>
          <p:cNvSpPr>
            <a:spLocks noGrp="1"/>
          </p:cNvSpPr>
          <p:nvPr>
            <p:ph type="body" sz="half" idx="14"/>
          </p:nvPr>
        </p:nvSpPr>
        <p:spPr>
          <a:xfrm>
            <a:off x="7971813" y="4892636"/>
            <a:ext cx="1693251" cy="1106748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22" name="Zástupný symbol pro text 3"/>
          <p:cNvSpPr>
            <a:spLocks noGrp="1"/>
          </p:cNvSpPr>
          <p:nvPr>
            <p:ph type="body" sz="half" idx="16"/>
          </p:nvPr>
        </p:nvSpPr>
        <p:spPr>
          <a:xfrm>
            <a:off x="7971814" y="4290456"/>
            <a:ext cx="1693250" cy="593273"/>
          </a:xfrm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27" name="Zástupný symbol pro text 3"/>
          <p:cNvSpPr>
            <a:spLocks noGrp="1"/>
          </p:cNvSpPr>
          <p:nvPr>
            <p:ph type="body" sz="half" idx="19"/>
          </p:nvPr>
        </p:nvSpPr>
        <p:spPr>
          <a:xfrm>
            <a:off x="6085891" y="4892636"/>
            <a:ext cx="1693251" cy="1106748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28" name="Zástupný symbol pro text 3"/>
          <p:cNvSpPr>
            <a:spLocks noGrp="1"/>
          </p:cNvSpPr>
          <p:nvPr>
            <p:ph type="body" sz="half" idx="20"/>
          </p:nvPr>
        </p:nvSpPr>
        <p:spPr>
          <a:xfrm>
            <a:off x="6085892" y="4290456"/>
            <a:ext cx="1693250" cy="593273"/>
          </a:xfrm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29" name="Podnadpis 2"/>
          <p:cNvSpPr>
            <a:spLocks noGrp="1"/>
          </p:cNvSpPr>
          <p:nvPr>
            <p:ph type="subTitle" idx="10"/>
          </p:nvPr>
        </p:nvSpPr>
        <p:spPr>
          <a:xfrm>
            <a:off x="6085891" y="2533536"/>
            <a:ext cx="5465094" cy="912290"/>
          </a:xfrm>
        </p:spPr>
        <p:txBody>
          <a:bodyPr anchor="t">
            <a:no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6085891" y="1333562"/>
            <a:ext cx="5465095" cy="1191068"/>
          </a:xfrm>
        </p:spPr>
        <p:txBody>
          <a:bodyPr anchor="b" anchorCtr="0">
            <a:noAutofit/>
          </a:bodyPr>
          <a:lstStyle>
            <a:lvl1pPr algn="r">
              <a:lnSpc>
                <a:spcPct val="7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9031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zkrace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2947418"/>
            <a:ext cx="10044608" cy="3362367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6" name="Nadpis 1"/>
          <p:cNvSpPr>
            <a:spLocks noGrp="1"/>
          </p:cNvSpPr>
          <p:nvPr>
            <p:ph type="ctrTitle"/>
          </p:nvPr>
        </p:nvSpPr>
        <p:spPr>
          <a:xfrm>
            <a:off x="1524000" y="1780476"/>
            <a:ext cx="10044608" cy="1022430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0" y="1267691"/>
            <a:ext cx="1227025" cy="4052454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1152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0" y="2075806"/>
            <a:ext cx="10044607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1534386" y="1491343"/>
            <a:ext cx="10034221" cy="566057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50507"/>
            <a:ext cx="10044607" cy="1022430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6" name="Obdélník 5"/>
          <p:cNvSpPr/>
          <p:nvPr userDrawn="1"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9571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4001" y="2075806"/>
            <a:ext cx="4922982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1534386" y="1491343"/>
            <a:ext cx="10034221" cy="566057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50507"/>
            <a:ext cx="10044607" cy="1022430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6" name="Zástupný symbol pro text 3"/>
          <p:cNvSpPr>
            <a:spLocks noGrp="1"/>
          </p:cNvSpPr>
          <p:nvPr>
            <p:ph type="body" sz="half" idx="11"/>
          </p:nvPr>
        </p:nvSpPr>
        <p:spPr>
          <a:xfrm>
            <a:off x="6645625" y="2075806"/>
            <a:ext cx="4922982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4771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dnadpis 2"/>
          <p:cNvSpPr>
            <a:spLocks noGrp="1"/>
          </p:cNvSpPr>
          <p:nvPr>
            <p:ph type="subTitle" idx="10"/>
          </p:nvPr>
        </p:nvSpPr>
        <p:spPr>
          <a:xfrm>
            <a:off x="1534386" y="1491343"/>
            <a:ext cx="10034221" cy="566057"/>
          </a:xfrm>
        </p:spPr>
        <p:txBody>
          <a:bodyPr anchor="b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50507"/>
            <a:ext cx="10044607" cy="1022430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8" name="Zástupný symbol pro text 3"/>
          <p:cNvSpPr>
            <a:spLocks noGrp="1"/>
          </p:cNvSpPr>
          <p:nvPr>
            <p:ph type="body" sz="half" idx="12"/>
          </p:nvPr>
        </p:nvSpPr>
        <p:spPr>
          <a:xfrm>
            <a:off x="8340436" y="2057400"/>
            <a:ext cx="3228171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3" name="Zástupný symbol pro text 3"/>
          <p:cNvSpPr>
            <a:spLocks noGrp="1"/>
          </p:cNvSpPr>
          <p:nvPr>
            <p:ph type="body" sz="half" idx="13"/>
          </p:nvPr>
        </p:nvSpPr>
        <p:spPr>
          <a:xfrm>
            <a:off x="1534386" y="2057400"/>
            <a:ext cx="3228171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half" idx="14"/>
          </p:nvPr>
        </p:nvSpPr>
        <p:spPr>
          <a:xfrm>
            <a:off x="4937411" y="2057400"/>
            <a:ext cx="3228171" cy="4259680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sp>
        <p:nvSpPr>
          <p:cNvPr id="9" name="Obdélník 8"/>
          <p:cNvSpPr/>
          <p:nvPr userDrawn="1"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9715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693705" y="4212772"/>
            <a:ext cx="3932237" cy="2177142"/>
          </a:xfrm>
        </p:spPr>
        <p:txBody>
          <a:bodyPr>
            <a:noAutofit/>
          </a:bodyPr>
          <a:lstStyle>
            <a:lvl1pPr marL="0" indent="0">
              <a:lnSpc>
                <a:spcPct val="50000"/>
              </a:lnSpc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 smtClean="0"/>
              <a:t>Upravte styly předlohy textu.</a:t>
            </a:r>
          </a:p>
        </p:txBody>
      </p:sp>
      <p:cxnSp>
        <p:nvCxnSpPr>
          <p:cNvPr id="8" name="Přímá spojnice 7"/>
          <p:cNvCxnSpPr/>
          <p:nvPr userDrawn="1"/>
        </p:nvCxnSpPr>
        <p:spPr>
          <a:xfrm rot="10800000" flipV="1">
            <a:off x="7598021" y="4040365"/>
            <a:ext cx="0" cy="2520000"/>
          </a:xfrm>
          <a:prstGeom prst="line">
            <a:avLst/>
          </a:prstGeom>
          <a:ln w="19050">
            <a:solidFill>
              <a:srgbClr val="96949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Nadpis 1"/>
          <p:cNvSpPr>
            <a:spLocks noGrp="1"/>
          </p:cNvSpPr>
          <p:nvPr>
            <p:ph type="ctrTitle"/>
          </p:nvPr>
        </p:nvSpPr>
        <p:spPr>
          <a:xfrm>
            <a:off x="1524000" y="4083468"/>
            <a:ext cx="5988723" cy="1022430"/>
          </a:xfrm>
        </p:spPr>
        <p:txBody>
          <a:bodyPr anchor="t" anchorCtr="0">
            <a:noAutofit/>
          </a:bodyPr>
          <a:lstStyle>
            <a:lvl1pPr algn="r">
              <a:lnSpc>
                <a:spcPct val="70000"/>
              </a:lnSpc>
              <a:defRPr sz="3200" b="1"/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83821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98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EK">
  <p:cSld name="OBRAZE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>
            <a:spLocks noGrp="1"/>
          </p:cNvSpPr>
          <p:nvPr>
            <p:ph type="pic" idx="2"/>
          </p:nvPr>
        </p:nvSpPr>
        <p:spPr>
          <a:xfrm>
            <a:off x="-3175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57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ZDNA">
  <p:cSld name="PRAZDNA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436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Nadpis a obsah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" name="Google Shape;1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 dirty="0"/>
          </a:p>
        </p:txBody>
      </p:sp>
      <p:sp>
        <p:nvSpPr>
          <p:cNvPr id="17" name="Google Shape;1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5678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">
  <p:cSld name="NADPI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-4783" y="445083"/>
            <a:ext cx="12192000" cy="685800"/>
          </a:xfrm>
          <a:prstGeom prst="rect">
            <a:avLst/>
          </a:prstGeom>
          <a:solidFill>
            <a:srgbClr val="FFFFFF">
              <a:alpha val="33725"/>
            </a:srgb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5"/>
          <p:cNvCxnSpPr/>
          <p:nvPr/>
        </p:nvCxnSpPr>
        <p:spPr>
          <a:xfrm>
            <a:off x="469900" y="431800"/>
            <a:ext cx="0" cy="685800"/>
          </a:xfrm>
          <a:prstGeom prst="straightConnector1">
            <a:avLst/>
          </a:prstGeom>
          <a:noFill/>
          <a:ln w="63500" cap="flat" cmpd="sng">
            <a:solidFill>
              <a:srgbClr val="2BC3E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" name="Google Shape;22;p5"/>
          <p:cNvCxnSpPr/>
          <p:nvPr/>
        </p:nvCxnSpPr>
        <p:spPr>
          <a:xfrm>
            <a:off x="469900" y="6286500"/>
            <a:ext cx="0" cy="393900"/>
          </a:xfrm>
          <a:prstGeom prst="straightConnector1">
            <a:avLst/>
          </a:prstGeom>
          <a:noFill/>
          <a:ln w="635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28750" y="445083"/>
            <a:ext cx="11563200" cy="685800"/>
          </a:xfrm>
          <a:prstGeom prst="rect">
            <a:avLst/>
          </a:prstGeom>
          <a:solidFill>
            <a:srgbClr val="FFF7F7">
              <a:alpha val="52156"/>
            </a:srgbClr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  <a:defRPr sz="2700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/>
          <p:nvPr/>
        </p:nvSpPr>
        <p:spPr>
          <a:xfrm>
            <a:off x="635000" y="6360113"/>
            <a:ext cx="10998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900"/>
              <a:buFont typeface="Arial"/>
              <a:buNone/>
            </a:pPr>
            <a:r>
              <a:rPr lang="cs-CZ" sz="1900" b="1" i="0" u="none" strike="noStrike" cap="non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PPUČ</a:t>
            </a:r>
            <a:endParaRPr sz="1900" b="1" i="0" u="none" strike="noStrike" cap="non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7439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NADPIS">
  <p:cSld name="4_NADPI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8748" y="520772"/>
            <a:ext cx="11004452" cy="4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2667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14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ED1ED-DD00-4C1C-A181-E7F64D6E8981}" type="datetimeFigureOut">
              <a:rPr lang="cs-CZ" smtClean="0"/>
              <a:t>31.03.2021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68C02-398B-48DC-9EB9-4F4ACA46BF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781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2" r:id="rId3"/>
    <p:sldLayoutId id="2147483668" r:id="rId4"/>
    <p:sldLayoutId id="2147483667" r:id="rId5"/>
    <p:sldLayoutId id="2147483661" r:id="rId6"/>
    <p:sldLayoutId id="2147483660" r:id="rId7"/>
    <p:sldLayoutId id="2147483664" r:id="rId8"/>
    <p:sldLayoutId id="2147483665" r:id="rId9"/>
    <p:sldLayoutId id="2147483663" r:id="rId10"/>
    <p:sldLayoutId id="2147483666" r:id="rId11"/>
    <p:sldLayoutId id="2147483669" r:id="rId12"/>
    <p:sldLayoutId id="2147483671" r:id="rId13"/>
    <p:sldLayoutId id="2147483672" r:id="rId14"/>
    <p:sldLayoutId id="2147483673" r:id="rId15"/>
    <p:sldLayoutId id="2147483674" r:id="rId16"/>
    <p:sldLayoutId id="2147483670" r:id="rId17"/>
    <p:sldLayoutId id="2147483658" r:id="rId18"/>
    <p:sldLayoutId id="2147483675" r:id="rId19"/>
    <p:sldLayoutId id="2147483676" r:id="rId20"/>
    <p:sldLayoutId id="2147483677" r:id="rId21"/>
    <p:sldLayoutId id="2147483678" r:id="rId22"/>
    <p:sldLayoutId id="2147483679" r:id="rId23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194400" rtl="0" eaLnBrk="1" latinLnBrk="0" hangingPunct="1">
        <a:lnSpc>
          <a:spcPct val="90000"/>
        </a:lnSpc>
        <a:spcBef>
          <a:spcPts val="1000"/>
        </a:spcBef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228600" algn="l" defTabSz="194400" rtl="0" eaLnBrk="1" latinLnBrk="0" hangingPunct="1">
        <a:lnSpc>
          <a:spcPct val="90000"/>
        </a:lnSpc>
        <a:spcBef>
          <a:spcPts val="500"/>
        </a:spcBef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450000" indent="-228600" algn="l" defTabSz="194400" rtl="0" eaLnBrk="1" latinLnBrk="0" hangingPunct="1">
        <a:lnSpc>
          <a:spcPct val="90000"/>
        </a:lnSpc>
        <a:spcBef>
          <a:spcPts val="500"/>
        </a:spcBef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228600" algn="l" defTabSz="194400" rtl="0" eaLnBrk="1" latinLnBrk="0" hangingPunct="1">
        <a:lnSpc>
          <a:spcPct val="90000"/>
        </a:lnSpc>
        <a:spcBef>
          <a:spcPts val="500"/>
        </a:spcBef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30000" indent="-228600" algn="l" defTabSz="194400" rtl="0" eaLnBrk="1" latinLnBrk="0" hangingPunct="1">
        <a:lnSpc>
          <a:spcPct val="90000"/>
        </a:lnSpc>
        <a:spcBef>
          <a:spcPts val="500"/>
        </a:spcBef>
        <a:buSzPct val="11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gramotnosti.pro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gramotnosti.pro/web/SpolecenstviPrax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gramotnosti.pro/web/odbornepanely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gramotnosti.pro/digitalnigramOVU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s://gramotnosti.pro/matematickagramOV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gramotnosti.pro/ctenarskagramOVU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folio.rvp.cz/view/view.php?id=2935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hyperlink" Target="https://digifolio.rvp.cz/view/view.php?id=13123&amp;rate=5" TargetMode="External"/><Relationship Id="rId4" Type="http://schemas.openxmlformats.org/officeDocument/2006/relationships/hyperlink" Target="https://digifolio.rvp.cz/view/view.php?id=13192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gramotnosti.pro/videa" TargetMode="External"/><Relationship Id="rId7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gramotnosti.pro/#newsletter" TargetMode="External"/><Relationship Id="rId5" Type="http://schemas.openxmlformats.org/officeDocument/2006/relationships/hyperlink" Target="http://www.gramotnosti.pro/" TargetMode="External"/><Relationship Id="rId4" Type="http://schemas.openxmlformats.org/officeDocument/2006/relationships/hyperlink" Target="https://gramotnosti.pro/fb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Nadpis 1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B0F0"/>
                </a:solidFill>
              </a:rPr>
              <a:t>Společenství praxe vzdělávací oblasti</a:t>
            </a:r>
            <a:br>
              <a:rPr lang="cs-CZ" dirty="0" smtClean="0">
                <a:solidFill>
                  <a:srgbClr val="00B0F0"/>
                </a:solidFill>
              </a:rPr>
            </a:br>
            <a:r>
              <a:rPr lang="cs-CZ" dirty="0" smtClean="0">
                <a:solidFill>
                  <a:srgbClr val="00B0F0"/>
                </a:solidFill>
              </a:rPr>
              <a:t>Člověk a společnost</a:t>
            </a: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18" name="Podnadpis 1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Marta </a:t>
            </a:r>
            <a:r>
              <a:rPr lang="cs-CZ" dirty="0" err="1" smtClean="0"/>
              <a:t>Břehovská</a:t>
            </a:r>
            <a:r>
              <a:rPr lang="cs-CZ" dirty="0" smtClean="0"/>
              <a:t>,</a:t>
            </a:r>
          </a:p>
          <a:p>
            <a:r>
              <a:rPr lang="cs-CZ" dirty="0" smtClean="0"/>
              <a:t>Petr Koubek</a:t>
            </a:r>
          </a:p>
          <a:p>
            <a:r>
              <a:rPr lang="cs-CZ" dirty="0" smtClean="0"/>
              <a:t>PPUČ, Národní pedagogický institut ČR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361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niel\Desktop\NPI_ppt_A4\CC-BY-SA_ico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75" y="2953811"/>
            <a:ext cx="2308225" cy="81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5192486" y="3006513"/>
            <a:ext cx="4931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Celá </a:t>
            </a:r>
            <a:r>
              <a:rPr lang="cs-CZ" sz="2000" b="1" dirty="0" smtClean="0"/>
              <a:t>prezentace je dostupná </a:t>
            </a:r>
            <a:r>
              <a:rPr lang="cs-CZ" sz="2000" b="1" dirty="0"/>
              <a:t>pod licencí </a:t>
            </a:r>
            <a:r>
              <a:rPr lang="cs-CZ" sz="2000" b="1" dirty="0" smtClean="0"/>
              <a:t>CC </a:t>
            </a:r>
            <a:r>
              <a:rPr lang="cs-CZ" sz="2000" b="1" dirty="0"/>
              <a:t>BY-SA 4.0 </a:t>
            </a:r>
            <a:r>
              <a:rPr lang="cs-CZ" sz="2000" b="1" dirty="0" smtClean="0"/>
              <a:t>Mezinárodní.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252198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0"/>
          <p:cNvSpPr/>
          <p:nvPr/>
        </p:nvSpPr>
        <p:spPr>
          <a:xfrm>
            <a:off x="1645348" y="4710728"/>
            <a:ext cx="9062400" cy="6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</a:pP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Podpora budování kapacit pro rozvoj základních </a:t>
            </a:r>
            <a:r>
              <a:rPr lang="cs-CZ" sz="1733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</a:t>
            </a: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/gramotností v předškolním </a:t>
            </a:r>
            <a:b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základním vzdělávání - Podpora práce učitelů (PPUČ) je financován Evropskou unií.</a:t>
            </a:r>
            <a:endParaRPr sz="1867" b="0" i="0" u="none" strike="noStrike" cap="none" dirty="0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2" descr="C:\Users\Daniel\Desktop\logo+uci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967" y="1370063"/>
            <a:ext cx="4125685" cy="257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28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9"/>
          <p:cNvGrpSpPr/>
          <p:nvPr/>
        </p:nvGrpSpPr>
        <p:grpSpPr>
          <a:xfrm>
            <a:off x="5740401" y="18143"/>
            <a:ext cx="6451600" cy="6839857"/>
            <a:chOff x="0" y="0"/>
            <a:chExt cx="6400800" cy="10287000"/>
          </a:xfrm>
        </p:grpSpPr>
        <p:sp>
          <p:nvSpPr>
            <p:cNvPr id="188" name="Google Shape;188;p9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4117"/>
              </a:schemeClr>
            </a:solidFill>
            <a:ln>
              <a:noFill/>
            </a:ln>
          </p:spPr>
          <p:txBody>
            <a:bodyPr spcFirstLastPara="1" wrap="square" lIns="60950" tIns="30475" rIns="60950" bIns="304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9" name="Google Shape;189;p9"/>
            <p:cNvGrpSpPr/>
            <p:nvPr/>
          </p:nvGrpSpPr>
          <p:grpSpPr>
            <a:xfrm>
              <a:off x="807244" y="649418"/>
              <a:ext cx="4731789" cy="2416276"/>
              <a:chOff x="6750844" y="3074840"/>
              <a:chExt cx="4731789" cy="2416276"/>
            </a:xfrm>
          </p:grpSpPr>
          <p:sp>
            <p:nvSpPr>
              <p:cNvPr id="190" name="Google Shape;190;p9"/>
              <p:cNvSpPr txBox="1"/>
              <p:nvPr/>
            </p:nvSpPr>
            <p:spPr>
              <a:xfrm>
                <a:off x="6921519" y="3284776"/>
                <a:ext cx="4561114" cy="2175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lang="cs-CZ" sz="44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Podpora práce učitelů</a:t>
                </a:r>
                <a:endParaRPr sz="4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1" name="Google Shape;191;p9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192" name="Google Shape;192;p9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  <p:cxnSp>
              <p:nvCxnSpPr>
                <p:cNvPr id="193" name="Google Shape;193;p9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94" name="Google Shape;194;p9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195" name="Google Shape;195;p9"/>
                <p:cNvCxnSpPr/>
                <p:nvPr/>
              </p:nvCxnSpPr>
              <p:spPr>
                <a:xfrm rot="10800000">
                  <a:off x="6418017" y="4483742"/>
                  <a:ext cx="0" cy="685799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  <p:cxnSp>
              <p:nvCxnSpPr>
                <p:cNvPr id="196" name="Google Shape;196;p9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197" name="Google Shape;197;p9"/>
            <p:cNvSpPr txBox="1"/>
            <p:nvPr/>
          </p:nvSpPr>
          <p:spPr>
            <a:xfrm>
              <a:off x="826426" y="4543682"/>
              <a:ext cx="4864100" cy="45826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Podpora budování kapacit</a:t>
              </a:r>
              <a:b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 rozvoj základních pre/gramotností </a:t>
              </a:r>
              <a:b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 předškolním </a:t>
              </a:r>
              <a:b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základním vzdělávání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8" name="Google Shape;19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41" y="14677"/>
            <a:ext cx="5714660" cy="6817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58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"/>
          <p:cNvSpPr txBox="1">
            <a:spLocks noGrp="1"/>
          </p:cNvSpPr>
          <p:nvPr>
            <p:ph type="title"/>
          </p:nvPr>
        </p:nvSpPr>
        <p:spPr>
          <a:xfrm>
            <a:off x="1270615" y="427996"/>
            <a:ext cx="9537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54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3200"/>
              <a:buNone/>
            </a:pPr>
            <a:r>
              <a:rPr lang="cs-CZ" sz="3600" b="1">
                <a:solidFill>
                  <a:srgbClr val="2BC3E1"/>
                </a:solidFill>
              </a:rPr>
              <a:t>Jak vypadá vzdělávání zaměřené na rozvoj</a:t>
            </a:r>
            <a:br>
              <a:rPr lang="cs-CZ" sz="3600" b="1">
                <a:solidFill>
                  <a:srgbClr val="2BC3E1"/>
                </a:solidFill>
              </a:rPr>
            </a:br>
            <a:r>
              <a:rPr lang="cs-CZ" sz="3600" b="1">
                <a:solidFill>
                  <a:srgbClr val="2BC3E1"/>
                </a:solidFill>
              </a:rPr>
              <a:t>GRAMOTNOSTÍ?</a:t>
            </a:r>
            <a:endParaRPr sz="3600" b="1" i="0" u="none" strike="noStrike" cap="none">
              <a:solidFill>
                <a:srgbClr val="2BC3E1"/>
              </a:solidFill>
            </a:endParaRPr>
          </a:p>
        </p:txBody>
      </p:sp>
      <p:pic>
        <p:nvPicPr>
          <p:cNvPr id="204" name="Google Shape;204;p10" descr="https://digifolio.rvp.cz/artefact/file/download.php?file=78284&amp;view=127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699" y="2369207"/>
            <a:ext cx="2928048" cy="2771556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5" name="Google Shape;205;p10" descr="https://digifolio.rvp.cz/artefact/file/download.php?file=78285&amp;view=127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0979" y="3129888"/>
            <a:ext cx="2967379" cy="2703489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6" name="Google Shape;206;p10" descr="https://digifolio.rvp.cz/artefact/file/download.php?file=78283&amp;view=127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56028" y="2249711"/>
            <a:ext cx="3124695" cy="3010548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84025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"/>
          <p:cNvSpPr txBox="1">
            <a:spLocks noGrp="1"/>
          </p:cNvSpPr>
          <p:nvPr>
            <p:ph type="title"/>
          </p:nvPr>
        </p:nvSpPr>
        <p:spPr>
          <a:xfrm>
            <a:off x="646530" y="157316"/>
            <a:ext cx="6844200" cy="10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cs-CZ" sz="2400" b="1"/>
              <a:t>Čtenářská gramotnost</a:t>
            </a:r>
            <a:endParaRPr sz="2400" b="1"/>
          </a:p>
        </p:txBody>
      </p:sp>
      <p:sp>
        <p:nvSpPr>
          <p:cNvPr id="213" name="Google Shape;213;p11"/>
          <p:cNvSpPr txBox="1">
            <a:spLocks noGrp="1"/>
          </p:cNvSpPr>
          <p:nvPr>
            <p:ph type="body" idx="1"/>
          </p:nvPr>
        </p:nvSpPr>
        <p:spPr>
          <a:xfrm>
            <a:off x="784916" y="871500"/>
            <a:ext cx="7210518" cy="59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cs-CZ" sz="1600" i="1" dirty="0" smtClean="0"/>
              <a:t>„Práce </a:t>
            </a:r>
            <a:r>
              <a:rPr lang="cs-CZ" sz="1600" i="1" dirty="0"/>
              <a:t>dětí a žáků s informacemi z více zdrojů a jejich porovnávání s vlastní zkušeností. S ohledem na věk a individuální specifika dětí rozšiřování a prohlubování čtenářských zkušeností, prožitků a dovedností, které jim pomohou získat z textů to, co v dané situaci potřebují</a:t>
            </a:r>
            <a:r>
              <a:rPr lang="cs-CZ" sz="1600" i="1" dirty="0" smtClean="0"/>
              <a:t>.“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cs-CZ" sz="1600" dirty="0"/>
              <a:t>Mgr. Petr Koubek, odborný garant gramotnosti</a:t>
            </a:r>
            <a:endParaRPr sz="1600" dirty="0"/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80350" y="209688"/>
            <a:ext cx="3276981" cy="252357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3921"/>
              </a:srgbClr>
            </a:outerShdw>
          </a:effectLst>
        </p:spPr>
      </p:pic>
      <p:sp>
        <p:nvSpPr>
          <p:cNvPr id="215" name="Google Shape;215;p11"/>
          <p:cNvSpPr txBox="1"/>
          <p:nvPr/>
        </p:nvSpPr>
        <p:spPr>
          <a:xfrm>
            <a:off x="0" y="2348999"/>
            <a:ext cx="8012628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sz="2400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Matematická gramotnost</a:t>
            </a:r>
            <a:endParaRPr sz="2400"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6" name="Google Shape;216;p11"/>
          <p:cNvSpPr txBox="1"/>
          <p:nvPr/>
        </p:nvSpPr>
        <p:spPr>
          <a:xfrm>
            <a:off x="646530" y="3220984"/>
            <a:ext cx="7165627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08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cs-CZ" sz="1600" i="1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„</a:t>
            </a:r>
            <a:r>
              <a:rPr lang="cs-CZ" sz="1600" b="0" i="1" u="none" strike="noStrike" cap="none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Navozování </a:t>
            </a:r>
            <a:r>
              <a:rPr lang="cs-CZ" sz="1600" b="0" i="1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školních situací, při kterých mohou děti a žáci využívat různé matematické nástroje a postupy. Není to o biflování vzorečků, ale o třídění a zobecňování vlastních zkušeností a zkoumání zákonitostí všude kolem nás.“</a:t>
            </a:r>
            <a:endParaRPr dirty="0"/>
          </a:p>
          <a:p>
            <a:pPr marL="5080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cs-CZ" sz="16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Mgr. Václav Bendl, odborný garant gramotnosti</a:t>
            </a:r>
            <a:endParaRPr sz="16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7" name="Google Shape;217;p11"/>
          <p:cNvSpPr txBox="1"/>
          <p:nvPr/>
        </p:nvSpPr>
        <p:spPr>
          <a:xfrm>
            <a:off x="280755" y="4646770"/>
            <a:ext cx="7066936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sz="2400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Digitální gramotnost</a:t>
            </a:r>
            <a:endParaRPr sz="2400"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8" name="Google Shape;218;p11"/>
          <p:cNvSpPr txBox="1"/>
          <p:nvPr/>
        </p:nvSpPr>
        <p:spPr>
          <a:xfrm>
            <a:off x="692220" y="5506279"/>
            <a:ext cx="6655472" cy="4928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600" i="1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„</a:t>
            </a:r>
            <a:r>
              <a:rPr lang="cs-CZ" sz="1600" b="0" i="1" u="none" strike="noStrike" cap="none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Společně </a:t>
            </a:r>
            <a:r>
              <a:rPr lang="cs-CZ" sz="1600" b="0" i="1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 žáky hledání cest k bezpečnému, sebejistému, kritickému</a:t>
            </a:r>
            <a:br>
              <a:rPr lang="cs-CZ" sz="1600" b="0" i="1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cs-CZ" sz="1600" b="0" i="1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 tvořivému využívání digitálních technologií při učení a práci žáků.“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6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Ing. Eva </a:t>
            </a:r>
            <a:r>
              <a:rPr lang="cs-CZ" sz="16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Fanfulová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, odborná </a:t>
            </a:r>
            <a:r>
              <a:rPr lang="cs-CZ" sz="16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garantka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gramotnosti</a:t>
            </a:r>
            <a:endParaRPr dirty="0"/>
          </a:p>
        </p:txBody>
      </p:sp>
      <p:pic>
        <p:nvPicPr>
          <p:cNvPr id="219" name="Google Shape;21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80350" y="3846443"/>
            <a:ext cx="3411650" cy="30115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1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5699" y="1616928"/>
            <a:ext cx="3802566" cy="4850780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5" name="Google Shape;22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703" y="2129383"/>
            <a:ext cx="4951142" cy="2241895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6" name="Google Shape;226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9949" y="4678402"/>
            <a:ext cx="4290695" cy="1454123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7" name="Google Shape;227;p12"/>
          <p:cNvSpPr txBox="1">
            <a:spLocks noGrp="1"/>
          </p:cNvSpPr>
          <p:nvPr>
            <p:ph type="title"/>
          </p:nvPr>
        </p:nvSpPr>
        <p:spPr>
          <a:xfrm>
            <a:off x="628750" y="445082"/>
            <a:ext cx="11563250" cy="1171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 dirty="0" smtClean="0"/>
              <a:t>Kampaň Gramotnosti.pro život – učíme v souvislostech </a:t>
            </a:r>
            <a:r>
              <a:rPr lang="cs-CZ" dirty="0"/>
              <a:t>- </a:t>
            </a:r>
            <a:r>
              <a:rPr lang="cs-CZ" dirty="0">
                <a:hlinkClick r:id="rId6"/>
              </a:rPr>
              <a:t>https://gramotnosti.pro</a:t>
            </a:r>
            <a:r>
              <a:rPr lang="cs-CZ" dirty="0" smtClean="0">
                <a:hlinkClick r:id="rId6"/>
              </a:rPr>
              <a:t>/</a:t>
            </a:r>
            <a:r>
              <a:rPr lang="cs-CZ" dirty="0" smtClean="0"/>
              <a:t> - web, FB, YOUTUBE, </a:t>
            </a:r>
            <a:r>
              <a:rPr lang="cs-CZ" dirty="0" err="1" smtClean="0"/>
              <a:t>newsletter</a:t>
            </a:r>
            <a:r>
              <a:rPr lang="cs-CZ" dirty="0" smtClean="0"/>
              <a:t/>
            </a:r>
            <a:br>
              <a:rPr lang="cs-CZ" dirty="0" smtClean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384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7"/>
          <p:cNvSpPr txBox="1"/>
          <p:nvPr/>
        </p:nvSpPr>
        <p:spPr>
          <a:xfrm>
            <a:off x="567693" y="1878175"/>
            <a:ext cx="3646449" cy="5930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50000"/>
              </a:lnSpc>
              <a:buSzPts val="2000"/>
            </a:pPr>
            <a:r>
              <a:rPr lang="cs-CZ" sz="1700" b="1" dirty="0" smtClean="0">
                <a:solidFill>
                  <a:srgbClr val="00B0F0"/>
                </a:solidFill>
              </a:rPr>
              <a:t>Člověk a zdraví</a:t>
            </a:r>
            <a:endParaRPr lang="cs-CZ" sz="1700" b="1" dirty="0">
              <a:solidFill>
                <a:srgbClr val="00B0F0"/>
              </a:solidFill>
            </a:endParaRPr>
          </a:p>
          <a:p>
            <a:pPr marL="342900" lvl="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 smtClean="0"/>
              <a:t>10</a:t>
            </a:r>
            <a:r>
              <a:rPr lang="cs-CZ" sz="1700" b="1" dirty="0" smtClean="0">
                <a:solidFill>
                  <a:schemeClr val="tx1"/>
                </a:solidFill>
              </a:rPr>
              <a:t>. 3. 15:00 </a:t>
            </a:r>
            <a:r>
              <a:rPr lang="cs-CZ" sz="1700" b="1" dirty="0">
                <a:solidFill>
                  <a:schemeClr val="tx1"/>
                </a:solidFill>
              </a:rPr>
              <a:t>– </a:t>
            </a:r>
            <a:r>
              <a:rPr lang="cs-CZ" sz="1700" b="1" dirty="0" smtClean="0">
                <a:solidFill>
                  <a:schemeClr val="tx1"/>
                </a:solidFill>
              </a:rPr>
              <a:t>17:00</a:t>
            </a:r>
            <a:r>
              <a:rPr lang="cs-CZ" sz="1700" b="1" dirty="0">
                <a:solidFill>
                  <a:schemeClr val="tx1"/>
                </a:solidFill>
              </a:rPr>
              <a:t>, </a:t>
            </a:r>
            <a:r>
              <a:rPr lang="cs-CZ" sz="1700" b="1" dirty="0" smtClean="0">
                <a:solidFill>
                  <a:schemeClr val="tx1"/>
                </a:solidFill>
              </a:rPr>
              <a:t>on-line</a:t>
            </a:r>
            <a:endParaRPr lang="en-US" sz="1700"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SzPts val="2000"/>
            </a:pPr>
            <a:r>
              <a:rPr lang="cs-CZ" sz="1700" b="1" dirty="0" smtClean="0">
                <a:solidFill>
                  <a:srgbClr val="00B0F0"/>
                </a:solidFill>
              </a:rPr>
              <a:t>Člověk a společnost</a:t>
            </a:r>
            <a:endParaRPr lang="cs-CZ" sz="1700" b="1" dirty="0">
              <a:solidFill>
                <a:srgbClr val="00B0F0"/>
              </a:solidFill>
            </a:endParaRPr>
          </a:p>
          <a:p>
            <a:pPr marL="342900" lvl="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 smtClean="0"/>
              <a:t>18</a:t>
            </a:r>
            <a:r>
              <a:rPr lang="cs-CZ" sz="1700" b="1" dirty="0" smtClean="0">
                <a:solidFill>
                  <a:schemeClr val="tx1"/>
                </a:solidFill>
              </a:rPr>
              <a:t>. 3. 15:00 </a:t>
            </a:r>
            <a:r>
              <a:rPr lang="cs-CZ" sz="1700" b="1" dirty="0">
                <a:solidFill>
                  <a:schemeClr val="tx1"/>
                </a:solidFill>
              </a:rPr>
              <a:t>– </a:t>
            </a:r>
            <a:r>
              <a:rPr lang="cs-CZ" sz="1700" b="1" dirty="0" smtClean="0">
                <a:solidFill>
                  <a:schemeClr val="tx1"/>
                </a:solidFill>
              </a:rPr>
              <a:t>17:30</a:t>
            </a:r>
            <a:r>
              <a:rPr lang="cs-CZ" sz="1700" b="1" dirty="0">
                <a:solidFill>
                  <a:schemeClr val="tx1"/>
                </a:solidFill>
              </a:rPr>
              <a:t>, </a:t>
            </a:r>
            <a:r>
              <a:rPr lang="cs-CZ" sz="1700" b="1" dirty="0" smtClean="0">
                <a:solidFill>
                  <a:schemeClr val="tx1"/>
                </a:solidFill>
              </a:rPr>
              <a:t>on-line</a:t>
            </a:r>
          </a:p>
          <a:p>
            <a:pPr>
              <a:lnSpc>
                <a:spcPct val="150000"/>
              </a:lnSpc>
              <a:buSzPts val="2000"/>
            </a:pPr>
            <a:r>
              <a:rPr lang="cs-CZ" sz="1700" b="1" dirty="0" smtClean="0">
                <a:solidFill>
                  <a:srgbClr val="00B0F0"/>
                </a:solidFill>
              </a:rPr>
              <a:t>Předškolní vzdělávání</a:t>
            </a:r>
            <a:endParaRPr lang="cs-CZ" sz="1700" b="1" dirty="0">
              <a:solidFill>
                <a:srgbClr val="00B0F0"/>
              </a:solidFill>
            </a:endParaRPr>
          </a:p>
          <a:p>
            <a:pPr marL="34290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 smtClean="0"/>
              <a:t>31.</a:t>
            </a:r>
            <a:r>
              <a:rPr lang="cs-CZ" sz="1700" b="1" dirty="0" smtClean="0">
                <a:solidFill>
                  <a:schemeClr val="tx1"/>
                </a:solidFill>
              </a:rPr>
              <a:t> </a:t>
            </a:r>
            <a:r>
              <a:rPr lang="cs-CZ" sz="1700" b="1" dirty="0" smtClean="0"/>
              <a:t>3.</a:t>
            </a:r>
            <a:r>
              <a:rPr lang="cs-CZ" sz="1700" b="1" dirty="0" smtClean="0">
                <a:solidFill>
                  <a:schemeClr val="tx1"/>
                </a:solidFill>
              </a:rPr>
              <a:t> 15:30 </a:t>
            </a:r>
            <a:r>
              <a:rPr lang="cs-CZ" sz="1700" b="1" dirty="0">
                <a:solidFill>
                  <a:schemeClr val="tx1"/>
                </a:solidFill>
              </a:rPr>
              <a:t>– </a:t>
            </a:r>
            <a:r>
              <a:rPr lang="cs-CZ" sz="1700" b="1" dirty="0" smtClean="0">
                <a:solidFill>
                  <a:schemeClr val="tx1"/>
                </a:solidFill>
              </a:rPr>
              <a:t>18:30</a:t>
            </a:r>
            <a:r>
              <a:rPr lang="cs-CZ" sz="1700" b="1" dirty="0">
                <a:solidFill>
                  <a:schemeClr val="tx1"/>
                </a:solidFill>
              </a:rPr>
              <a:t>, </a:t>
            </a:r>
            <a:r>
              <a:rPr lang="cs-CZ" sz="1700" b="1" dirty="0" smtClean="0">
                <a:solidFill>
                  <a:schemeClr val="tx1"/>
                </a:solidFill>
              </a:rPr>
              <a:t>on-line</a:t>
            </a:r>
          </a:p>
          <a:p>
            <a:pPr>
              <a:lnSpc>
                <a:spcPct val="150000"/>
              </a:lnSpc>
              <a:buSzPts val="2000"/>
            </a:pPr>
            <a:r>
              <a:rPr lang="cs-CZ" sz="1700" b="1" dirty="0" smtClean="0">
                <a:solidFill>
                  <a:srgbClr val="00B0F0"/>
                </a:solidFill>
              </a:rPr>
              <a:t>Český jazyk a literatura</a:t>
            </a:r>
            <a:endParaRPr lang="cs-CZ" sz="1700" b="1" dirty="0">
              <a:solidFill>
                <a:srgbClr val="00B0F0"/>
              </a:solidFill>
            </a:endParaRPr>
          </a:p>
          <a:p>
            <a:pPr marL="285750" indent="-28575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 smtClean="0"/>
              <a:t>7. </a:t>
            </a:r>
            <a:r>
              <a:rPr lang="cs-CZ" sz="1700" b="1" dirty="0"/>
              <a:t>4</a:t>
            </a:r>
            <a:r>
              <a:rPr lang="cs-CZ" sz="1700" b="1" dirty="0" smtClean="0"/>
              <a:t>. 14:00 </a:t>
            </a:r>
            <a:r>
              <a:rPr lang="cs-CZ" sz="1700" b="1" dirty="0"/>
              <a:t>– </a:t>
            </a:r>
            <a:r>
              <a:rPr lang="cs-CZ" sz="1700" b="1" dirty="0" smtClean="0"/>
              <a:t>16:00, on-line</a:t>
            </a:r>
          </a:p>
          <a:p>
            <a:pPr>
              <a:lnSpc>
                <a:spcPct val="150000"/>
              </a:lnSpc>
              <a:buSzPts val="2000"/>
            </a:pPr>
            <a:r>
              <a:rPr lang="cs-CZ" sz="1700" b="1" dirty="0">
                <a:solidFill>
                  <a:srgbClr val="00B0F0"/>
                </a:solidFill>
              </a:rPr>
              <a:t>Umění a kultura</a:t>
            </a:r>
          </a:p>
          <a:p>
            <a:pPr marL="285750" indent="-28575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 smtClean="0"/>
              <a:t>19. 4. 14:00 </a:t>
            </a:r>
            <a:r>
              <a:rPr lang="cs-CZ" sz="1700" b="1" dirty="0"/>
              <a:t>– </a:t>
            </a:r>
            <a:r>
              <a:rPr lang="cs-CZ" sz="1700" b="1" dirty="0" smtClean="0"/>
              <a:t>16:30</a:t>
            </a:r>
            <a:r>
              <a:rPr lang="cs-CZ" sz="1700" b="1" dirty="0"/>
              <a:t>, </a:t>
            </a:r>
            <a:r>
              <a:rPr lang="cs-CZ" sz="1700" b="1" dirty="0" smtClean="0"/>
              <a:t>on-line</a:t>
            </a:r>
            <a:endParaRPr lang="cs-CZ" sz="1700" b="1" dirty="0" smtClean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  <a:buSzPts val="2000"/>
            </a:pPr>
            <a:r>
              <a:rPr lang="cs-CZ" sz="1700" b="1" dirty="0" smtClean="0">
                <a:solidFill>
                  <a:srgbClr val="00B0F0"/>
                </a:solidFill>
              </a:rPr>
              <a:t>Matematika</a:t>
            </a:r>
            <a:endParaRPr lang="cs-CZ" sz="1700" b="1" dirty="0">
              <a:solidFill>
                <a:srgbClr val="00B0F0"/>
              </a:solidFill>
            </a:endParaRPr>
          </a:p>
          <a:p>
            <a:pPr marL="342900" lvl="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 smtClean="0"/>
              <a:t>20</a:t>
            </a:r>
            <a:r>
              <a:rPr lang="cs-CZ" sz="1700" b="1" dirty="0" smtClean="0">
                <a:solidFill>
                  <a:schemeClr val="tx1"/>
                </a:solidFill>
              </a:rPr>
              <a:t>. 4., 15:00 – 17:30, on-line</a:t>
            </a:r>
          </a:p>
          <a:p>
            <a:pPr lvl="0">
              <a:lnSpc>
                <a:spcPct val="150000"/>
              </a:lnSpc>
              <a:buSzPts val="2000"/>
            </a:pPr>
            <a:endParaRPr lang="cs-CZ" sz="1700" b="1" dirty="0" smtClean="0">
              <a:solidFill>
                <a:schemeClr val="tx1"/>
              </a:solidFill>
            </a:endParaRPr>
          </a:p>
        </p:txBody>
      </p:sp>
      <p:pic>
        <p:nvPicPr>
          <p:cNvPr id="271" name="Google Shape;27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3669" y="1361440"/>
            <a:ext cx="3674010" cy="2525737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2" name="Google Shape;272;p17"/>
          <p:cNvSpPr txBox="1">
            <a:spLocks noGrp="1"/>
          </p:cNvSpPr>
          <p:nvPr>
            <p:ph type="title"/>
          </p:nvPr>
        </p:nvSpPr>
        <p:spPr>
          <a:xfrm>
            <a:off x="490204" y="332740"/>
            <a:ext cx="11563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 dirty="0"/>
              <a:t>Setkávání společenství praxe pro vzdělávací oblasti a gramotnosti</a:t>
            </a:r>
            <a:endParaRPr dirty="0"/>
          </a:p>
        </p:txBody>
      </p:sp>
      <p:sp>
        <p:nvSpPr>
          <p:cNvPr id="273" name="Google Shape;273;p17"/>
          <p:cNvSpPr/>
          <p:nvPr/>
        </p:nvSpPr>
        <p:spPr>
          <a:xfrm>
            <a:off x="8483598" y="3887178"/>
            <a:ext cx="3434080" cy="8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0" i="0" u="sng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https://gramotnosti.pro/</a:t>
            </a:r>
            <a:r>
              <a:rPr lang="cs-CZ" sz="2400" b="1" i="0" u="sng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SpolecenstviPraxe</a:t>
            </a:r>
            <a:endParaRPr sz="2400" b="1" i="0" u="none" strike="noStrike" cap="none" dirty="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70;p17"/>
          <p:cNvSpPr txBox="1"/>
          <p:nvPr/>
        </p:nvSpPr>
        <p:spPr>
          <a:xfrm>
            <a:off x="4361160" y="1912619"/>
            <a:ext cx="3527503" cy="4765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buSzPts val="2000"/>
            </a:pPr>
            <a:r>
              <a:rPr lang="cs-CZ" sz="1700" b="1" dirty="0" smtClean="0">
                <a:solidFill>
                  <a:srgbClr val="00B0F0"/>
                </a:solidFill>
              </a:rPr>
              <a:t>Cizí jazyky</a:t>
            </a:r>
            <a:endParaRPr lang="cs-CZ" sz="1700" b="1" dirty="0">
              <a:solidFill>
                <a:srgbClr val="00B0F0"/>
              </a:solidFill>
            </a:endParaRPr>
          </a:p>
          <a:p>
            <a:pPr marL="285750" indent="-28575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 smtClean="0"/>
              <a:t>22</a:t>
            </a:r>
            <a:r>
              <a:rPr lang="cs-CZ" sz="1700" b="1" dirty="0" smtClean="0">
                <a:solidFill>
                  <a:schemeClr val="tx1"/>
                </a:solidFill>
              </a:rPr>
              <a:t>. 4. 14:00 </a:t>
            </a:r>
            <a:r>
              <a:rPr lang="cs-CZ" sz="1700" b="1" dirty="0">
                <a:solidFill>
                  <a:schemeClr val="tx1"/>
                </a:solidFill>
              </a:rPr>
              <a:t>– </a:t>
            </a:r>
            <a:r>
              <a:rPr lang="cs-CZ" sz="1700" b="1" dirty="0" smtClean="0">
                <a:solidFill>
                  <a:schemeClr val="tx1"/>
                </a:solidFill>
              </a:rPr>
              <a:t>16:00</a:t>
            </a:r>
            <a:r>
              <a:rPr lang="cs-CZ" sz="1700" b="1" dirty="0">
                <a:solidFill>
                  <a:schemeClr val="tx1"/>
                </a:solidFill>
              </a:rPr>
              <a:t>, </a:t>
            </a:r>
            <a:r>
              <a:rPr lang="cs-CZ" sz="1700" b="1" dirty="0" smtClean="0">
                <a:solidFill>
                  <a:schemeClr val="tx1"/>
                </a:solidFill>
              </a:rPr>
              <a:t>on-line</a:t>
            </a:r>
          </a:p>
          <a:p>
            <a:pPr>
              <a:lnSpc>
                <a:spcPct val="150000"/>
              </a:lnSpc>
              <a:buSzPts val="2000"/>
            </a:pPr>
            <a:r>
              <a:rPr lang="cs-CZ" sz="1700" b="1" dirty="0">
                <a:solidFill>
                  <a:srgbClr val="00B0F0"/>
                </a:solidFill>
              </a:rPr>
              <a:t>Člověk a svět práce</a:t>
            </a:r>
          </a:p>
          <a:p>
            <a:pPr marL="285750" indent="-28575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 smtClean="0"/>
              <a:t>3. 5. 14:00 </a:t>
            </a:r>
            <a:r>
              <a:rPr lang="cs-CZ" sz="1700" b="1" dirty="0"/>
              <a:t>– </a:t>
            </a:r>
            <a:r>
              <a:rPr lang="cs-CZ" sz="1700" b="1" dirty="0" smtClean="0"/>
              <a:t>16:30</a:t>
            </a:r>
            <a:r>
              <a:rPr lang="cs-CZ" sz="1700" b="1" dirty="0"/>
              <a:t>, </a:t>
            </a:r>
            <a:r>
              <a:rPr lang="cs-CZ" sz="1700" b="1" dirty="0" smtClean="0"/>
              <a:t>on-line</a:t>
            </a:r>
          </a:p>
          <a:p>
            <a:pPr>
              <a:lnSpc>
                <a:spcPct val="150000"/>
              </a:lnSpc>
              <a:buSzPts val="2000"/>
            </a:pPr>
            <a:r>
              <a:rPr lang="cs-CZ" sz="1700" b="1" dirty="0" smtClean="0">
                <a:solidFill>
                  <a:srgbClr val="00B0F0"/>
                </a:solidFill>
              </a:rPr>
              <a:t>1</a:t>
            </a:r>
            <a:r>
              <a:rPr lang="cs-CZ" sz="1700" b="1" dirty="0">
                <a:solidFill>
                  <a:srgbClr val="00B0F0"/>
                </a:solidFill>
              </a:rPr>
              <a:t>. stupeň</a:t>
            </a:r>
          </a:p>
          <a:p>
            <a:pPr marL="34290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 smtClean="0"/>
              <a:t>6. 5. 14:00 – 16:30, on-line</a:t>
            </a:r>
          </a:p>
          <a:p>
            <a:pPr lvl="0">
              <a:lnSpc>
                <a:spcPct val="150000"/>
              </a:lnSpc>
              <a:buSzPts val="2000"/>
            </a:pPr>
            <a:r>
              <a:rPr lang="cs-CZ" sz="1700" b="1" dirty="0">
                <a:solidFill>
                  <a:srgbClr val="00B0F0"/>
                </a:solidFill>
              </a:rPr>
              <a:t>Člověk a příroda</a:t>
            </a:r>
          </a:p>
          <a:p>
            <a:pPr marL="285750" lvl="0" indent="-28575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/>
              <a:t>11. 5. 14:00 – 17:00</a:t>
            </a:r>
            <a:r>
              <a:rPr lang="cs-CZ" sz="1700" b="1"/>
              <a:t>, </a:t>
            </a:r>
            <a:r>
              <a:rPr lang="cs-CZ" sz="1700" b="1" smtClean="0"/>
              <a:t>on-line</a:t>
            </a:r>
            <a:endParaRPr lang="cs-CZ" sz="1700" b="1" dirty="0" smtClean="0"/>
          </a:p>
          <a:p>
            <a:pPr>
              <a:lnSpc>
                <a:spcPct val="150000"/>
              </a:lnSpc>
              <a:buSzPts val="2000"/>
            </a:pPr>
            <a:r>
              <a:rPr lang="cs-CZ" sz="1700" b="1" dirty="0" smtClean="0">
                <a:solidFill>
                  <a:srgbClr val="00B0F0"/>
                </a:solidFill>
              </a:rPr>
              <a:t>Informatika</a:t>
            </a:r>
            <a:endParaRPr lang="cs-CZ" sz="1700" b="1" dirty="0">
              <a:solidFill>
                <a:srgbClr val="00B0F0"/>
              </a:solidFill>
            </a:endParaRPr>
          </a:p>
          <a:p>
            <a:pPr marL="285750" indent="-28575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sz="1700" b="1" dirty="0"/>
              <a:t>13. 5</a:t>
            </a:r>
            <a:r>
              <a:rPr lang="cs-CZ" sz="1700" b="1" dirty="0" smtClean="0"/>
              <a:t>. </a:t>
            </a:r>
            <a:r>
              <a:rPr lang="cs-CZ" sz="1700" b="1" dirty="0"/>
              <a:t>14:00 – </a:t>
            </a:r>
            <a:r>
              <a:rPr lang="cs-CZ" sz="1700" b="1" dirty="0" smtClean="0"/>
              <a:t>16:30, </a:t>
            </a:r>
            <a:r>
              <a:rPr lang="cs-CZ" sz="1700" b="1" dirty="0"/>
              <a:t>on-line</a:t>
            </a:r>
            <a:endParaRPr lang="en-US" sz="1700" b="1" dirty="0"/>
          </a:p>
          <a:p>
            <a:pPr>
              <a:lnSpc>
                <a:spcPct val="150000"/>
              </a:lnSpc>
              <a:buSzPts val="2000"/>
            </a:pPr>
            <a:endParaRPr lang="cs-CZ" sz="1700" b="1" dirty="0"/>
          </a:p>
          <a:p>
            <a:pPr marL="285750" indent="-28575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endParaRPr lang="cs-CZ" sz="1700" b="1" dirty="0"/>
          </a:p>
          <a:p>
            <a:pPr>
              <a:lnSpc>
                <a:spcPct val="150000"/>
              </a:lnSpc>
              <a:buSzPts val="2000"/>
            </a:pPr>
            <a:endParaRPr lang="cs-CZ" sz="1700" b="1" dirty="0">
              <a:solidFill>
                <a:schemeClr val="tx1"/>
              </a:solidFill>
            </a:endParaRPr>
          </a:p>
          <a:p>
            <a:pPr marL="342900" lvl="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21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"/>
          <p:cNvSpPr txBox="1"/>
          <p:nvPr/>
        </p:nvSpPr>
        <p:spPr>
          <a:xfrm>
            <a:off x="6050545" y="3260979"/>
            <a:ext cx="5167314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chemeClr val="dk1"/>
              </a:buClr>
              <a:buSzPts val="1867"/>
            </a:pPr>
            <a:r>
              <a:rPr lang="cs-CZ" sz="2000" b="1" dirty="0" smtClean="0">
                <a:solidFill>
                  <a:srgbClr val="323F4F"/>
                </a:solidFill>
                <a:sym typeface="Arial"/>
              </a:rPr>
              <a:t>27. dubna</a:t>
            </a:r>
            <a:r>
              <a:rPr lang="cs-CZ" sz="2000" b="0" i="0" u="none" strike="noStrike" cap="none" dirty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cs-CZ" sz="2000" b="0" i="0" u="none" strike="noStrike" cap="none" dirty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dirty="0">
                <a:solidFill>
                  <a:srgbClr val="2BC3E1"/>
                </a:solidFill>
              </a:rPr>
              <a:t>čtenářská</a:t>
            </a: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 txBox="1"/>
          <p:nvPr/>
        </p:nvSpPr>
        <p:spPr>
          <a:xfrm>
            <a:off x="6900212" y="2402593"/>
            <a:ext cx="346798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cs-CZ" sz="2000" b="1" dirty="0" smtClean="0">
                <a:solidFill>
                  <a:srgbClr val="323F4F"/>
                </a:solidFill>
                <a:sym typeface="Arial"/>
              </a:rPr>
              <a:t>9. dubna</a:t>
            </a:r>
            <a:endParaRPr sz="2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</a:pPr>
            <a:r>
              <a:rPr lang="cs-CZ" sz="2000" b="1" dirty="0">
                <a:solidFill>
                  <a:srgbClr val="2BC3E1"/>
                </a:solidFill>
              </a:rPr>
              <a:t>matematická</a:t>
            </a: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endParaRPr sz="2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 txBox="1"/>
          <p:nvPr/>
        </p:nvSpPr>
        <p:spPr>
          <a:xfrm>
            <a:off x="6635586" y="4119365"/>
            <a:ext cx="3997232" cy="66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cs-CZ" sz="2000" b="1" dirty="0" smtClean="0">
                <a:solidFill>
                  <a:srgbClr val="323F4F"/>
                </a:solidFill>
                <a:sym typeface="Arial"/>
              </a:rPr>
              <a:t>30. dubna</a:t>
            </a:r>
            <a:r>
              <a:rPr lang="cs-CZ" sz="2000" b="1" i="0" u="none" strike="noStrike" cap="none" dirty="0" smtClean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cs-CZ" sz="2000" b="1" dirty="0" smtClean="0">
                <a:solidFill>
                  <a:srgbClr val="2BC3E1"/>
                </a:solidFill>
              </a:rPr>
              <a:t>digitální</a:t>
            </a:r>
            <a:r>
              <a:rPr lang="cs-CZ" sz="2000" b="1" i="0" u="none" strike="noStrike" cap="none" dirty="0" smtClean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gramotnost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8760" y="2053341"/>
            <a:ext cx="4602480" cy="285312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5"/>
          <p:cNvSpPr/>
          <p:nvPr/>
        </p:nvSpPr>
        <p:spPr>
          <a:xfrm>
            <a:off x="1290707" y="5039822"/>
            <a:ext cx="41985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https://gramotnosti.pro/</a:t>
            </a:r>
            <a:r>
              <a:rPr lang="cs-CZ" sz="18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odbornepanely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 txBox="1">
            <a:spLocks noGrp="1"/>
          </p:cNvSpPr>
          <p:nvPr>
            <p:ph type="title"/>
          </p:nvPr>
        </p:nvSpPr>
        <p:spPr>
          <a:xfrm>
            <a:off x="628750" y="445083"/>
            <a:ext cx="11563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/>
              <a:t>Minikonference odborných panelů </a:t>
            </a:r>
            <a:br>
              <a:rPr lang="cs-CZ"/>
            </a:br>
            <a:r>
              <a:rPr lang="cs-CZ"/>
              <a:t>pro čtenářskou, matematickou a digitální gramotnost</a:t>
            </a:r>
            <a:endParaRPr/>
          </a:p>
        </p:txBody>
      </p:sp>
      <p:sp>
        <p:nvSpPr>
          <p:cNvPr id="257" name="Google Shape;257;p15"/>
          <p:cNvSpPr txBox="1"/>
          <p:nvPr/>
        </p:nvSpPr>
        <p:spPr>
          <a:xfrm>
            <a:off x="628750" y="5542515"/>
            <a:ext cx="10843591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792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463" y="648929"/>
            <a:ext cx="3526524" cy="4855752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2" name="Google Shape;24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1615" y="648929"/>
            <a:ext cx="3443305" cy="4886129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3" name="Google Shape;243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74575" y="648929"/>
            <a:ext cx="3457472" cy="4916508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4" name="Google Shape;244;p14"/>
          <p:cNvSpPr/>
          <p:nvPr/>
        </p:nvSpPr>
        <p:spPr>
          <a:xfrm>
            <a:off x="301040" y="5697708"/>
            <a:ext cx="321594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https://gramotnosti.pro/</a:t>
            </a:r>
            <a:r>
              <a:rPr lang="cs-CZ" sz="1200" b="1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ctenarskagramOVU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4200592" y="5711089"/>
            <a:ext cx="363432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https://gramotnosti.pro/</a:t>
            </a:r>
            <a:r>
              <a:rPr lang="cs-CZ" sz="1200" b="1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matematickagramOVU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4"/>
          <p:cNvSpPr/>
          <p:nvPr/>
        </p:nvSpPr>
        <p:spPr>
          <a:xfrm>
            <a:off x="8474294" y="5682319"/>
            <a:ext cx="305885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https://gramotnosti.pro/</a:t>
            </a:r>
            <a:r>
              <a:rPr lang="cs-CZ" sz="1200" b="1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digitalnigramOVU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43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"/>
          <p:cNvSpPr txBox="1">
            <a:spLocks noGrp="1"/>
          </p:cNvSpPr>
          <p:nvPr>
            <p:ph type="title"/>
          </p:nvPr>
        </p:nvSpPr>
        <p:spPr>
          <a:xfrm>
            <a:off x="628750" y="445083"/>
            <a:ext cx="11563200" cy="685800"/>
          </a:xfrm>
          <a:prstGeom prst="rect">
            <a:avLst/>
          </a:prstGeom>
          <a:solidFill>
            <a:srgbClr val="FFF7F7">
              <a:alpha val="52156"/>
            </a:srgbClr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 dirty="0"/>
              <a:t>Webové speciály gramotností</a:t>
            </a:r>
            <a:endParaRPr dirty="0"/>
          </a:p>
        </p:txBody>
      </p:sp>
      <p:sp>
        <p:nvSpPr>
          <p:cNvPr id="263" name="Google Shape;263;p16"/>
          <p:cNvSpPr txBox="1"/>
          <p:nvPr/>
        </p:nvSpPr>
        <p:spPr>
          <a:xfrm>
            <a:off x="816974" y="2405118"/>
            <a:ext cx="3794462" cy="1639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Webové speciály</a:t>
            </a:r>
            <a:b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cs-CZ" sz="2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čtenářská</a:t>
            </a: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b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cs-CZ" sz="2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matematická</a:t>
            </a: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b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cs-CZ" sz="2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digitální</a:t>
            </a: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9819" y="4418255"/>
            <a:ext cx="4662249" cy="2091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89889" y="1339546"/>
            <a:ext cx="7002111" cy="3094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430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750" y="445083"/>
            <a:ext cx="11563250" cy="685800"/>
          </a:xfrm>
        </p:spPr>
        <p:txBody>
          <a:bodyPr/>
          <a:lstStyle/>
          <a:p>
            <a:r>
              <a:rPr lang="cs-CZ" dirty="0" smtClean="0"/>
              <a:t>Gramotnosti pro život! Kde nás najdete?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22" y="4477430"/>
            <a:ext cx="3124724" cy="1388471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438110" y="1823233"/>
            <a:ext cx="11719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</a:rPr>
              <a:t>Inspirujte 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se </a:t>
            </a:r>
            <a:r>
              <a:rPr lang="cs-CZ" sz="2000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YouTube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kanálem Gramotnosti pro život!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  <a:endParaRPr lang="cs-CZ" sz="2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</a:rPr>
              <a:t>navštivte nás 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na </a:t>
            </a:r>
            <a:r>
              <a:rPr lang="cs-CZ" sz="2000" b="1" dirty="0" smtClean="0">
                <a:hlinkClick r:id="rId3"/>
              </a:rPr>
              <a:t>gramotnosti.pro/videa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Inspirativní videa do výuky, </a:t>
            </a:r>
            <a:b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Vám představí 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Václav Fiala, Daniel Pražák, a další…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6" name="AutoShape 2" descr="data:image/png;base64,iVBORw0KGgoAAAANSUhEUgAAAVsAAACRCAMAAABaFeu5AAABOFBMVEX////OIB8AAAD//v////3OIR3NIR///v78///KHhzPIB3PHyH/+/rIFxccHBy4XV339/f/4uS9PzznxMO0GhnMkJKsrKzBDw1dXV3q6uq7AAC8KSbsurglJSWVlZU3NzfHfX/65+j+8PJRUVHg4OCvKilJSUmNjY3NS0y9EBLXo6PRU1N6enq6urrjnZ7KFhGzAAC7NjXEAADmkZDcf4DWqqrLy8vCXF5ubm6mAADT09Onp6e6Skm3t7fuz8/XqKfHV1X/6/EyMjL/7unXc3Pnr6vSaWXv1dL4y8zzsLHZiYfQd3bkl5X0v7msFRWyOz6fAADKICnhu77hraOlIR3INzjJhYLun5nlyMC4UFD40tjPQUuvQUvw49jUfIXFcGimJyvkfXjBSlHIlJepTEzdoajjcG/RNjSaiDjzAAAgAElEQVR4nOWdjWPTRrLAV9X3Smpix6nAdiE2hFYpRLahuKZpCHVCQhxIyStc4d1dv17f/f//wZuZXUm7tpzYIR9O39wVgiw78k+j2dnZmVnGFlBM0/NM/MNyTdMigWMgDA5Nf5sVtoetSqXy8eP29grICUjzW0WeP99Q5Ln60kkT5ATetA0Cn9EatkNL/V3yKrIf6DKZJ/4Fl2oy/Auuz8MrvVw8nySWR2DxYgVUvGQhZth+0Wrt7yO95t7m48dPdndfvtzZ2dnaOj6udrvdhpBarZaoEiuS/UMelmfQO+CPGr3/XbdbrR5vbf3xx87Oy5e7Tx4/3txrAvn9/X0A3w4lPsSNxOnmI1a8xAVny1zXEopAOhK2W5WDV0eHo9Fuv79Vra4Du6SDAlAiEq6Inf9kBCD0w6TgQToeCMEjE5Km8NmSfich8t3q1k5/NDo8PHp1gJhJgcW1ElaPsQWmCziRLWgv/GS2X6+Oqm8Gg04Sp1LgSwccaHDxP6TkgCAoh36wbfi/4zuBPCoOkwSZiHfAf5Is/ix+lK/Bv+T74Iit4JYSdzqDn49Hq6/bFvNMV1gHtAvMXVi2wrwKk9Bu7v7U6fUIJ2ihU2gYMqAD8N1tUlXbtpEyamqGEw7ZQBr+ZUtRFVfqbf4Sfph4wZFnwEFS70CeBL8E3yBexSsB1L36T0vNFl61i9YW2VqnjArXLK6wsZY13NiqpzYCpe8lH3JHUNPUMVPO7EtnzzmypdNzeyH5FpC5XXAnRXaIKNmRwsw4+fnyJzv/WCNI4+PNISiEh2MwY4vMFscGNAh71bofOL4RvH2bPbaG7yODQDyutkQuIfP8KwPRDF5uTcck0O+LTho/0xafJS1JTjZ7D5e3wYYrcgJeP34eolWgAW2B2Xqos1al34mk7glDaCgPsBymxtRU2tFi9MqtQAEyV8X8UKa2mcExHGmOC7vsOIWiq8+EuAsB3EiH13f+ZYUWeY/XDbBU6H6D4TI966QW+Zz7qDLZs2yLgUc8mPn3lq9kCsilzUVTTLfF0O6C8lchEyosfsofDvxMR4568jVgzSV/eGDgOoPAH5yYluctpJeAY62LEwZ4pMLNGrgCXJpQHPYnHuoCiz3txU8X5+xThJXGG2HXjkI0aAsI10I/Buc3LguPBgG3S93SRRaeHNKItng+mIV2Fn0vN9zsBDSIXTesOSUIOu9D01q8ocwSbGEwYM8Hcqy5blhzCgwNnT1zAX0w9F9wusvY9nqEXvqNQ2uAPvDatpyoL5K46BuSX/shArAYFrhuVvMKsLWjPxjN1RdKMFKHjoLVrMPtd3Asu2n2Fty1IKj/F8vDdosigq3phdVIToj8m2YUHApzNIbWwvkJpkdRmmadZjpwlTePLUyZfVDcxXNwTQx+ee1+ZGDM1RDxQRzS8llpueA8jOaps3z9ILDBz6cpM8UUjYscMSnmFvg7bbZoEwhiy7br2ZelEEkgJ6BZsJUCq8qP4gdDDVSdxRZsIsfggUMTaucCR0zQA/hwu34gVngWSWhFZC3OrjQLW5eGsQqhAPgcXgVYGwdDV8AB4NrGBbLldNPseGTiJOi6cari4eyhfVzMdGWgwC5i/mVCywRoQWYFQNFz1F8yNrOFDGYUwZZXKxhWuG6emuDs4SQxCrjlC13jrED8OQwnaquBek5LacHbCzS4+IHOW4fXT4ite1+T5clvvKyf4V4u28PU4HlYK0rjGSSK0sT3YYSe5etjJJb7SYyfnERpPU7SizMKaJvA2NjprkV6e/dzRT67M/mNv/hMO+P25bF1wcNd50buekU7azPK+7VdZ7aoGX12F9/yXrzx3/+5OL1FtmCdfP5zSHOzh5+pcmtScR9oJ3x3eWhxMKsM7MDPEPQ2WUg5H6ZrThfKDzEr72aMSKKTtBSaYrET/gu/nknfZ2OLq5agHPbggOL8zzR0oJZjD/3yl9rr34+/foHimWwzRp9Tule9TUsEcM4QjDtVunw2/QO/C9hihNWi/JLwm4tja2MwHxfSehuYE8Ju63r5aPwLP9LZX6K5xYWH96kjlqzwUkFvBbmz2LoW25+drREthfQu8vAvUm/p4+HBCNJRSH6CbhQmnvk72st3LxOtZQ53UmX1BtmSB36GH44hPWA767cXbPGhNS2XXTBbIbzapmjpUw3eg3HF1NX6i0viiuK5ZusNrl1nCngFbNklsR1UiO2y/tA/G7vw01+9UIEJ74A7xt+Bbee1mDvoRuEH/bp1c/vgkqiSeJa3mcBXt28+2yA+oqy2MXz39Ov+SnsR3d/LG81cdhgbTvB3YJseyjmv/thrl7187+pMAri3o9Qx/h5sR3LN7JbG7ynLdBP+vK3r9PIlai24YGYf2fK/A9u+TH/WjYI27f1Be+mry8IqEJntHWSbX2HO9qw3AqLKgrHdGoorv69NvTSD+90VmgTLfFGVU4eCrUZQ1V89iGediy27NLa82pLXqhtVt3jwl3XvtiRKdnEC4CrvyN5mVxiPmnvNQlbaWFOQyYtv8xdOms29fzRmDblcBVuDN7blrdef/EeFvdXnFZdrEoDtdo2jvc2vMK6rsl4x3UJXTwbFK71eJ5k5C+dq2NYytvqI9bD4vhPQr4CtmrLIRaCc274Dj1kF85ky+YUSHUUCKSWEzprNcDVskxXJdlnzFJQ4o24SLhUtWtCTZJwt5i5liczA1ircFGCLyEVKskiPXyS2nWZ2oXpA5n7+BbTDY7OKS5C9jqGxpUXuQCypO361whS2KzXMLRYr4VhMYs+6GHlFbDezC9WNQv7s687Z00tne5QYWqJSlssdUDEHsFVkpYbJIQGnhAuHG85s+QlXxNaOn+RXqnlht7Kj36tHv7zPLlt+TwKdrawoEOn4aBM0e+vblEoq8u8Xi60R7+ZXqhmFu9mTd2+M+GUGxlFeJrQqUmCQNTciO2zCJogldKoKm1L7eH1s05f5lerOlnz69ejjZYZupez4gYYoK2IUZTrAVkkQBLaGbYu0BFk2Mzdba4yt7ft+dpIx9oM4Qfzl+3bJUZ3tTvG1Pi/BqJvb25N6e/vZ00ePnj7Ll37Pq9fZ+76Opl0qfqFJeytwopvgO34EYHwOfyrlSvhPP4oiOk51YDxni/WL8B+wBSfOAb2P641vdr7267HB/bc+un9UdWnbPq2DieydqFev1969e5fU63HKfZyi2/AXJTAWdxcGgK3iUrUg7oOSY7fGwN1+euuBtNI/Pnj4rHRp/eGDQu4W3vHtu8pxNf5T5dPZ2tPZwrfeUuTrXNeid+rxrh+obDGb2jWRLfobfv3Dxn6r3X7R2l5rpDSFIXsjk6EwXcRweK+xtLrdEnKwupTQyqnDKefDUZ457vCq9G/d8RkYHdXji3rmwvJX+vLvZz9+VaK0mttc2BTNK/l8GX89SUgxgaDccE5li25uY9gaDof0lYfDg272lNdfSQ4v4HDrMOYqW9cyJVvQvfi42c7mfOH2H1EkrDiuiIukNBhjeby+uU2rmJ5YfA63nzRi8FZ4IJI+1Avn1VDRpTGD67L74yahEH2+VsAb4zsj20za68R2Tr0F/YoayMUSf3iVas72BI+RjYYp3WrMbaNga4HT4SHbyOGDwyHMXVywEViGxdq79SyDzyG7QI0COu+HYtEZ9B1OxfeblVEHNZZOVSJ48Hu6reJatYgXKalmbr9UlVYP+OYykTgyJ9sWsnXmZYtTsgYGfwErpRxUCr1tYoKDJzpHmKupyBvL2HpYE2SB3kZvVihDFdlijZtnDXcwCRizoOTMxHfi7oFJXTNAg0IXP486kVjNBgxsVArvaGwbytVqRuGeO05GmgQ87uozYUXuLuuqOx9bq9I4j95ipX1D1AATLabobZMKqwAc5pCsprbKFsmYyDapHuAJ1PwAlRFVcx9m3/iYi0L+1HaSfoUhfVO0VSGwmOduspVuZFMzB8WXczAQxsq/MEYT3XErUUpMl3s63LnYWtbH2vnYBsCWZa0hTDNny+tNCpyZouvNamw7CltsdeC6Xvjf3QORnkqND0RBrmkexpTbRXcOrc6HFj4AlCLseaLHiyUfio81A3MiDcUxg/c2VpSL1byCR2OK/HlxnjZZG5eHn8iWO9OKIafbWwfZohUUCV5MZUusXBy4BFun8G+pf4/ntf+5TZlRXtaCSMTgKzX0zNCBBoX0g/UKVnCbCD7L5nFlFyDT2u9grbSagA5sayrbL8YYjf+bxB3PHxsXLQ45J9uT87G1kS3oFBWsUmqYyjZbbfOs1YgHlMss7S2VtJnmv0RnHOqNAx6LaEJkWd8kZGnhgsCSJL+Ik6xi/U62fjLh97LNBKs47UBje6JcrDYLg4db88AKk3CKRUBRx7x52TYTTmPHnGzh66Pekp8gls4KtnSqaMUBfgJZQsVPwPGLyohxgCLWmA3j0R163rFRFSklPfm3UGYT6XvUWwtTybDFkgn/dsMPEfkSxdVynjTVq/1R/cr3tfji3dwD0/3gElEVd86xrJlQwc2cbJFXg0muaF41m4A8pDFGtoGh6i26XULZ4Vl36XmXOuninJpaTqCNXq+QIQevwmOi348YB4Xuwic0Ozg/V/q0GEHyrXq1miF9pEEsMvD0xckSuXVee8usbxN+4WypsL2UrSsMgWdmoyD5GnQQjcKwChZEzAniJ7LqxqSFfnQupJlhiNiFk3dw9aOoh5tgq1nS7zTShUnQQX758M6dh3f1Y8okYwHYMmLLStgyM2srYLaao/7SXxULOZt4K/Bu9BEWFUnV9j1hV5CtFa4cLn1Y2qxgMwKa2lmg8Zt1HPqms2UqpC81LjkvPXxzi44v6wll338SW6XtziXrLeU24zAf/nVc7/XSevcXpMUsVwxRu5GDZX6OkfaHTPhc6CgPf6330rTeqzUtMgcW6XtlwFWdgOsaY6vnfilSmAQtzvsgW22/VX7yOfX2QtlO11vPpdfM4a/YCAOe/fjYxakZPf/A9h8JDk7gK/TeY+NFJqZ37lEHnWSf8zctyh3B6IJptqtpoMwdwN8dY6sHEHQsAqIevskXIjQX40FhFOZk+/wS2E7XW5ogg472OxhkREma1HjEJSPMDgbA1gfqndf0b6o2tlpghjHEYNvJE48+wqTJyfueuoYPnxc/Vy7WHc/0KGS5lMpdig66qLzaG4u1n3OwvWibcLreupSTn9Vf9lbxNJyjodXdH4AHhn7YoG2KKAN+2PaAyipBn9O+RW1KXHyVbcTqMIFsNzS9HcvELSCyTG81Kl/J8AIbczGKzKY52W4IvS2He/H2Nqt3iDj2TwNnK90Nka0IEzBgC485d9Jq2wzF7BYM7CtwewMfq3bTagvvjSfcvAO49sK/BfbjbKfMub4vP0GJ6Goxx8LDnTMOBmzLdfZy2Iq3IFvDp1W5dKuNDRxkLKbS4NRcLN0FpC5OLZD448SW/cbS9W3BFu8Gq/ys1bJM6u1Yev6kImpuguIQaMcL5vOztacu6XwS21IfbCKPkXfb+AGUGQWO2XpKn907BI/CpXkbvPokL+XGSJcY98AUu+3fYGqs2ARjnG25UVBqc7RnfxrbIudpAdiy0/R2nO26YCuCEC1aBQG2Gxi2ZTIVrYytiX7bb5HmJ0yy1eIzmSgpdpqXNs0m5OkNi8N2Rr1V2bJWNcXzA2TLytmaOVvL3IrO0NtSo6DkfNw8tqfa21PYMsEWaxz3prJFfaVGO3DCh8g+nS0r8cLuKSs1ms2YxrbIG1sAtufVW5brbX2PHv3TbAKwdftnsi0xCg+VaPfNY/vpehs3aX7gighEztbR7C0zgW1xsaVsS7wwNQ3s5rH9RL2FaUXcJKjjbFU/AQTY8jP0tsQoqIu3N4/tJ+otsE11tvW8p3sts7eI1uynioNbzlbPxP1sLBH/5rH9VL0NUG/Non/l6m/VTP65XZSzIFs9d6yE7US8RlsAu3lsP1VvQQGbTDKkgFerkNCVuX+ovFgaV1xsCduSeI32+s1j+8l6m7OlrA+3KMNyxVKQtLgzsHXHg7i3tNdvHtuL0lu5nw8rursw2nFAbPMyC1s24SnotTk3j+1F6a1Fa8JyEViIYMvEMvFMbPUVsbFE/JvK9tP1Nluw9PIWL9leA7QZyQTbICljqyV/3tXT524e27niYKex9RScJMrGRP+v2V6En+BR1pLIdRBwSWensS21CdfMli+m3tLyeZbFaOV8WTlbkM4Csp0m12xvKZCIb1LbXZtSdfF39yN1/6PAWSy21vOYY7/mK8qrmYst2ANqF2kW+qqJZb2MeFFLwg1nsewt5icYdnBleTXuXGMZ5Ud7bPPrbyaEDv1H7RKLbPX8hGtmy5CtccFsT7G3c7GlZhhw/pPEn5CYjjnqusMissWOe5egt1PW0OextzQHC4Ht5KXJWhO17HAir+a62Z6gTRgvRbwQvf10trT3KumtuiOXaHdOrcttro0Ui8c2mLqX1jXbBHw/mltgGxjZ/nDZX7RZH9X05BcLbLXc5mtnu5Lw6W3Dr9kmiHoKYjsp2EKDusoqbLV6hwVgWwsunO1FjWWyGTGwzXaRzLY0pK0iOFX+Li5bc/uC2WJ9mTx8fra07kBjmSv0trikrOF5vderx2o5r2GP1elcO1us3aNiok9li7UkZAfrTblYOI0tvKCzNYvtHoEt9t0UazoW7VClseXJ4Z+rUv78c7PLlXoHrC/7uFBsWw1qqHQhbKnJzalsYaaFz/mY3nqWxpZnbKlcyrVUto2PpuuaYgHCDHcitanGwrHFWmlbyaA4N1ubDCWxdedka+VtWwRbX65FEltrPNfOk3XYYDA++Io9c+z0nXa1F8X2vDlLVtjFeMIUgzsPW+qpYEi9lcWOs7J1qbbBlGzhHsV7opCElbClX2nSQPchCop4guOk3fYisTWtKhUofzpbuVk81vO6c7BN19veBFsnfS6LdGgbVpXtPnm9OPq5zNqKOFcNbtabYma22kLltBzRophkTras6jt8yrRsTr0V0yZgK+ryz6W3XWpqivsJCC8OhjPd3m6bVKPKqLT3WB3LAifdmpftTPm3RbbInP4t27kgthmtTtMqyvZn0NvjNg5XouhRsnUEW/oY1NHHGltqAUKLveFv6m5VgdYLaDa2U/LDdZtQMJ+X7UssO7qIWhJqcuc4HRriZ2f7IUSsGdt10cCwd+haMq8G3vKqk3mxwt7iFpc0mP2mBvACI3o5r95qWTcKWy39cUpddcFWsywq29+J7fw+GC9qpRnprU2TUL/REtMpr5StRT10VbajEAMyTGXr87QfUhEENgsw2YrKlooq6d5RP5jC3sKM4yUrkdPYahqnFOlpY9xZdTp6ubXK9vH59NYgtkITYewCtlR05ydNauVBp0+wNV2PxiGsgaIYIdjIVbkmhrcDOyhgmIvDCJdv9OaaQBzjBxhEqLbobOrDYlbe4OZlhd4mT1iJnMZW31xHvIb1ZRqt+1PZUh3lWMaZynYzwcueky06BBlbzB5glXc+dvayO6ssa55gTrJlVL3rmWE1tX1stWQ7yWtPsgXDwPY7tNcEp30wLPokUNNwKaUKOJ/HI1FXCfYZXj6oqTX+Ae88npetrqDfS1pjLliRCn1r7GzMidJ7t2hs3eZ59BZrxYmt57m0Vlg5DnBLyM4mxQVkUlEpW6x4sn55E6GpdHx+nEfNMIKAVXoYIuD1TTliYd8K92AQ0K/kg33BFqYnwPaveqD2pjA6e3Oz1VNIpWW9rzXFU1oTa3fiHlXLPftxOltzpWacgy1MEmqMVgppQDPDX1POozcboSn6AJlKbwrVJpiyoc9+P/HTlPu1FSwjM0XhrsX2OhjfQgd35FItvykaDh0NImxg09mgEnRT5N+Z71O8oTlb3ikL1ZzOVte6z79YBnmkt2FTMsj0vL1HcO5kObbKdrvGz8E2ILYufXtqhLRfbTR2fkEvwJMKZ5XqLVjKELOQ2ic73cb6HysWpXd4ki0Yf7DZNMVqMVG0C58Gb2luNeDspkgGQefBwlrpKFA2cA+Kntizs9X7NuIJE4nmyjvG2waNv3mMLdtfpzZ987NNhoV60k5xQ+rsg0ZYNJUp9xMYDfTIMqy8EJsvmznb3QjQ4k6ovPOKyQ9iwsa0Km2qILHE1AF0/WCg7dXs4KRtbraPSvBoovYWPLMBi8bWopDp3GypOcwBY+JreqKu0RWMXcmkTG8RK02IXcqSMUUfJVN6Z5b1IcV2dWRaj2nHLLnNH+Xd0RtxNBSNr8xRygM1nsC7rfnZunenQZKi9hY8oyeTzha+UXvnPGwDhycbZA3pOYcvHYoGHjAxCC2RyFlib6W59egMWrLBol3q0oYqvf8OF51Fh9Fkw2JMlvlmCc0WhR0tUfu/8obrbNOtc7A9Sxe1lpi3fyw9RzMVqt6a/d552Pp2/KfYTJ2aA4KPL7/0Lyuu6KVW7t96Lg5cLZl6ZIp2ClmTwZUEG1CQMxf5tRdiXYhlKeReVvNPE5OwH9lqO0Zg22+fg+307iAoD/TzSxtePdKqL9VYDRulQVDKFnumYm9hlS2nVp+i2eVO2yP7KTv5iVy4yk8nlpg1UYxgNRZtbJEt+qTChoT9F6LZIBNsXQGO7ca+I9qYO74TL5nCENB1ZpM9PBsdMOtINN9SYjXpyCxrBnwW27FdTDT5cqwNblkPvB+mxBNQew5jo7x9ArCNsCd2oQwrNUwTCShbxLA7LZdiUuTgW6Ib6EG305TTLOwOaP0Z4zIyvAXYov65FCAMv/6fIRlnixrdoWFAjDArs5XbXF8LxTDn5qeg0sPw5zLrdQecY3TYCrjpGjPZpJzK9vRel5+PdxgenygQ2mmxGlCKo3jK9tCO3IOgYHtS4wQKtAqc+XhT8GHUzACVjx1UU1rnNbPeiasx0QocYGu6cvmXhTv1foVZ0p+iXHvUyxE6sTlb30gO2zIfP78CcbJlHTQCH9uyqEmY8dH8bAnutB6tP9IGtNqzMGFAHo0TV9haoAFiE9ZJa8udSOwynj3xK8SWE2DbsbtDTwz4lvCj2Mp6RGvobtb/y1yNyF8LDNqf1yX7DLbymyQ93icnlZw4YZ9XOtjnWq3Gi5cslnVbI1/ME8nO1l4Ne1toLVoNA9y2MjnTJrApntgdN4OviO5W3L0/oc2KfwvjysAoTRx3KDZS8ZRe7r/URA4WhU0dP96VfZKpp7IXbgxsx6g3MaztUfsIz1pN5HPrL8k2QHgce2Kng6Zwg0VLW4sdNCLH19ZAfCetrtD0zJK/BN1hk7XX6tjJPMD27kqu3WC/dHcwDcaXU7Z+Wp7oYnHrfvmJqo5LJ2KiHSwJDNzW8Jjz0h6tOLGvam4N+gmohNg9BpsmJr8OPam1zNrfgXEryPoxMtFnDdnS3Xi7pHyQ9YePmXH9beFjMfQe/qr5uJeMobDFMHnt5bZ8MsC4o8/GKpu1lC4DN+pW63nXh94EW9C6O18pcmfqtlr37yhm9+7DZ6ysTT4cWf5equ7drzL6yw/LfgMuOllraWm/cXTijcbvjxX5HZD4os8zjeZ250Ozhb38rOH2qBZh73we/a/6jm9S7Lpq2LbfVQ//x0eISWP39TCE6w1bzX4H74DY86S4udjkqtY/+viiHaIxCYf7zVGVeojhS466Wmaku+Ek25n3EcDTnj268929e9/defSszBoUpz794Ysvfnh61uZnJnaY/KtX6t/CzBPmn0kSJ1kuS0z5hKKfGOmNzaNOdXR4dDSqdmLalwAbWeOJ4vQk8VNM2gItw0+Co0k9xr9SNMJgANJOd7R2uNZf76S2jznWBtdWEuAW2jytD7r90dr7w7XR1s8dnIwFqOGU06gMwvHqDDsGTiftjv+j/FR9cHNP+VQLPH6Yl/ul/i3tsBCoKa4B9hSm5vSB6LeOfm7a66UpdWBHpwibgBrkA1PClo8oDLFdAPXKsqkdGTa0xK0Z4NlO8f3UWNG3RRCsuLs+bUlg2GkmuAEEtno3YCSFoUxrJNl5fdYel1ctOFv9yS+Pg1HnOTvbxAJnALQTBoFzxN4VtI867RxFTYFxMwsfFRXNJvYUpvZ1wrUAf8k36KBDO9vjvQM0Nn16IOYvcKYWpxc7fWGKHfngBB+b44sdZ+gHmW4X8DdtbPm6SIKe/yideQO9xRO0uvhEpH2RrLswghNIz2um9pTFyBsgov27T62ZrBkHrisRk2LZle4pNWYLL2R1OF/fLlL2FkNoecAcpTeXrbC6PF1yPXOx2KLX7rKT+s1lC7M3nEXAlMVTt7tdBKFQfut41k3eFlB8cju6LYrHXTdOVdD4Wx7bqF83ofMLzSGwAn3R2NJil2W2G5eyyeBVCPhftuHXhjPt4n6lQtFXGF/lHhc3SgKxE1fg2zx+T9mkU4qqr1VMFq77oqZk1p1Lr1s4RtKCt44I2TSGZriAXKWs1GCi/tafeafo6xYqOcUtrsVeL4uosVLAMhzWxSZMN8Qbw+buXGwjbOPC2oLNG1RxzfavPU7bGl83tRmFkhiof36v3/Zcb3HZYuB5qc6nZjkvnIjdITCkFm+1RaredSOcKrj6utaZVrCzcGJzhyLxPq//2pKrzdeNcJrQqmx4VItuyFBGyY5ocTvvh0zuYHDdDKcJtYGw3O1GcjN8MErpt52ktkfZNqa7uH4CxhVEiexGrW7cCD8MdCDqjDCxzGUyPWJhxZRpbcONrXo9suWkx8BN3qmHiVjwEm5EQH0MFG9NtDbIFn6yF0SppOp5ZMs34uGws/cY2Mknk6xHc1ZYITsn4AIZp6Ujm9bMeC9ZOgillV1krVXFfHHw7+Oklyo6kn1dAaDIJjYUdLzgaWRtT6brfwG4UEPlBgTSCzDyOxEon8p5lMbHax9DayFnudMFg6Bme+X5aH0w6MS0uJoLfTfy0kRmTd6fh4twlMAvXw9knw7l1nBbitzyPLtthnggHE0E+0B8lkGLxbim3FifcgsAAAFXSURBVOvVB2+2jlZapkyCvG5gcwjmyIrk2bDyeuPPtf7x+psBYO504jguFrNzTeYSnVPAlchyBS+azOSqnD8GNq2Fk7radFMAoCrwSzsog8Gbn7tb/dHh6kbzIJR9RcwFW2k4W2gtwhUZy8xtt1ut4f7B61evjo4OD9dGo1G/39/Z2qpWu+uNRg0kSRL6+h34K8kkKqRQWx7xSBV5bke8f5DgpzUajW63Wt3a6fd34ZcdHh5tvnp1cLDdarXaw7Zg6cp6CtO8WUYhy74S5fWMTSRUmGHYHoK0Kvv72yQrKysnzebeq82jo8ePnzx5sovy8uXLHSFbishDO314mU578uTx46PNzb1m8+RkZWV7e39//2OlArezHYYloS1ZFmgyUQ7k3ii0Yv9c2nQb09vkV8nSZFnGHksCXZbPhcq/4nzfe+weZvmTWclPvqe0zMC1RA3KmOf1f5MN6ugbASiM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1406943" y="3200158"/>
            <a:ext cx="117197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Přidejte se k </a:t>
            </a:r>
            <a:r>
              <a:rPr lang="cs-CZ" sz="2000" b="1" dirty="0" err="1" smtClean="0">
                <a:solidFill>
                  <a:schemeClr val="tx1"/>
                </a:solidFill>
              </a:rPr>
              <a:t>facebookové</a:t>
            </a:r>
            <a:r>
              <a:rPr lang="cs-CZ" sz="2000" b="1" dirty="0" smtClean="0">
                <a:solidFill>
                  <a:schemeClr val="tx1"/>
                </a:solidFill>
              </a:rPr>
              <a:t> skupině </a:t>
            </a:r>
            <a:r>
              <a:rPr lang="cs-CZ" sz="2000" b="1" dirty="0">
                <a:solidFill>
                  <a:srgbClr val="0084B4"/>
                </a:solidFill>
                <a:hlinkClick r:id="rId4"/>
              </a:rPr>
              <a:t>https://</a:t>
            </a:r>
            <a:r>
              <a:rPr lang="cs-CZ" sz="2000" b="1" dirty="0" smtClean="0">
                <a:solidFill>
                  <a:srgbClr val="0084B4"/>
                </a:solidFill>
                <a:hlinkClick r:id="rId4"/>
              </a:rPr>
              <a:t>gramotnosti.pro/fb</a:t>
            </a:r>
            <a:r>
              <a:rPr lang="cs-CZ" sz="2000" b="1" dirty="0" smtClean="0">
                <a:solidFill>
                  <a:srgbClr val="0084B4"/>
                </a:solidFill>
              </a:rPr>
              <a:t> </a:t>
            </a:r>
            <a:br>
              <a:rPr lang="cs-CZ" sz="2000" b="1" dirty="0" smtClean="0">
                <a:solidFill>
                  <a:srgbClr val="0084B4"/>
                </a:solidFill>
              </a:rPr>
            </a:br>
            <a:r>
              <a:rPr lang="cs-CZ" sz="2000" dirty="0" smtClean="0">
                <a:solidFill>
                  <a:schemeClr val="tx1"/>
                </a:solidFill>
              </a:rPr>
              <a:t>a neuteče Vám žádná novinka ani akce ze světa gramotností!</a:t>
            </a: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cs-CZ" sz="2000" dirty="0">
              <a:solidFill>
                <a:schemeClr val="tx1"/>
              </a:solidFill>
            </a:endParaRPr>
          </a:p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Sledujte web </a:t>
            </a:r>
            <a:r>
              <a:rPr lang="cs-CZ" sz="2000" dirty="0" smtClean="0">
                <a:solidFill>
                  <a:schemeClr val="tx1"/>
                </a:solidFill>
                <a:hlinkClick r:id="rId5"/>
              </a:rPr>
              <a:t>www.gramotnosti.pro</a:t>
            </a:r>
            <a:r>
              <a:rPr lang="cs-CZ" sz="2000" dirty="0" smtClean="0">
                <a:solidFill>
                  <a:schemeClr val="tx1"/>
                </a:solidFill>
              </a:rPr>
              <a:t>, 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cs-CZ" sz="2000" dirty="0" smtClean="0">
                <a:solidFill>
                  <a:schemeClr val="tx1"/>
                </a:solidFill>
              </a:rPr>
              <a:t>registrujte si </a:t>
            </a:r>
            <a:r>
              <a:rPr lang="cs-CZ" sz="2000" b="1" dirty="0" err="1" smtClean="0">
                <a:solidFill>
                  <a:schemeClr val="tx1"/>
                </a:solidFill>
              </a:rPr>
              <a:t>newsletter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  <a:hlinkClick r:id="rId6"/>
              </a:rPr>
              <a:t>http://gramotnosti.pro/#</a:t>
            </a:r>
            <a:r>
              <a:rPr lang="en-US" sz="2000" dirty="0" smtClean="0">
                <a:solidFill>
                  <a:schemeClr val="tx1"/>
                </a:solidFill>
                <a:hlinkClick r:id="rId6"/>
              </a:rPr>
              <a:t>newsletter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cs-CZ" sz="2000" dirty="0">
              <a:solidFill>
                <a:schemeClr val="tx1"/>
              </a:solidFill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943" y="3200158"/>
            <a:ext cx="801933" cy="80193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203397"/>
            <a:ext cx="3304671" cy="205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5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6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/>
              <a:t>Profil Učitel</a:t>
            </a:r>
            <a:r>
              <a:rPr lang="cs-CZ" baseline="30000"/>
              <a:t>21</a:t>
            </a:r>
            <a:endParaRPr baseline="30000"/>
          </a:p>
        </p:txBody>
      </p:sp>
      <p:sp>
        <p:nvSpPr>
          <p:cNvPr id="352" name="Google Shape;352;p26"/>
          <p:cNvSpPr txBox="1">
            <a:spLocks noGrp="1"/>
          </p:cNvSpPr>
          <p:nvPr>
            <p:ph type="body" idx="4294967295"/>
          </p:nvPr>
        </p:nvSpPr>
        <p:spPr>
          <a:xfrm>
            <a:off x="628767" y="1575867"/>
            <a:ext cx="6832400" cy="3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nový modul Metodického portálu</a:t>
            </a: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pomůcka pro mapování digitálních dovedností učitele</a:t>
            </a: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online aplikace pro soukromé sebehodnocení </a:t>
            </a:r>
            <a:b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vlastních digitálních dovedností</a:t>
            </a: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nadstavba Evropského rámce digitálních dovedností DigCompEdu (6 oblastí, v nich 22 kompetencí)</a:t>
            </a:r>
            <a:b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ke stažení v aplikaci</a:t>
            </a: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None/>
            </a:pP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2387" y="6"/>
            <a:ext cx="4549616" cy="6857999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4" name="Google Shape;354;p26"/>
          <p:cNvSpPr txBox="1"/>
          <p:nvPr/>
        </p:nvSpPr>
        <p:spPr>
          <a:xfrm>
            <a:off x="1602156" y="4915153"/>
            <a:ext cx="5066827" cy="9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	ucitel21.rvp.cz</a:t>
            </a:r>
            <a:endParaRPr sz="4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00" y="4881380"/>
            <a:ext cx="1184100" cy="1054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310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2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>
                <a:solidFill>
                  <a:srgbClr val="2BC3E1"/>
                </a:solidFill>
              </a:rPr>
              <a:t>Metodický portál RVP.CZ</a:t>
            </a:r>
            <a:endParaRPr>
              <a:solidFill>
                <a:srgbClr val="2BC3E1"/>
              </a:solidFill>
            </a:endParaRPr>
          </a:p>
        </p:txBody>
      </p:sp>
      <p:pic>
        <p:nvPicPr>
          <p:cNvPr id="313" name="Google Shape;31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3831" y="0"/>
            <a:ext cx="6528173" cy="6858000"/>
          </a:xfrm>
          <a:prstGeom prst="rect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14" name="Google Shape;314;p22"/>
          <p:cNvSpPr txBox="1"/>
          <p:nvPr/>
        </p:nvSpPr>
        <p:spPr>
          <a:xfrm>
            <a:off x="472800" y="1341100"/>
            <a:ext cx="5191200" cy="47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garantovaný obsah pro učitele</a:t>
            </a: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inovace v rámci PPUČ - 2019 - 2021</a:t>
            </a: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lahůdkové funkce </a:t>
            </a:r>
            <a:b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pro každodenní práci učitele ve škole</a:t>
            </a:r>
            <a:endParaRPr sz="2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317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rial"/>
              <a:buChar char="➔"/>
            </a:pP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nabídka obsahu na míru</a:t>
            </a: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317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rial"/>
              <a:buChar char="➔"/>
            </a:pP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ukládání obsahu - oblíbené, kolekce</a:t>
            </a: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317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rial"/>
              <a:buChar char="➔"/>
            </a:pP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propojení uživatelů - sdílení, inspirace</a:t>
            </a: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moderní design</a:t>
            </a:r>
            <a:endParaRPr sz="2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přehlednost, jednoduché ovládání</a:t>
            </a:r>
            <a:endParaRPr sz="2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pro mobily a tablety </a:t>
            </a:r>
            <a:endParaRPr sz="2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270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3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/>
              <a:t>EMA </a:t>
            </a:r>
            <a:endParaRPr/>
          </a:p>
        </p:txBody>
      </p:sp>
      <p:sp>
        <p:nvSpPr>
          <p:cNvPr id="321" name="Google Shape;321;p23"/>
          <p:cNvSpPr txBox="1">
            <a:spLocks noGrp="1"/>
          </p:cNvSpPr>
          <p:nvPr>
            <p:ph type="body" idx="4294967295"/>
          </p:nvPr>
        </p:nvSpPr>
        <p:spPr>
          <a:xfrm>
            <a:off x="628767" y="1575867"/>
            <a:ext cx="6024800" cy="33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nový modul Metodického portálu</a:t>
            </a: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57188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AutoNum type="arabicPeriod"/>
            </a:pP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katalog otevřených materiálů </a:t>
            </a:r>
            <a:b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pro učitele</a:t>
            </a: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571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AutoNum type="arabicPeriod"/>
            </a:pP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reputační </a:t>
            </a:r>
            <a:r>
              <a:rPr lang="cs-CZ" sz="2000" b="1" i="0" u="none" strike="noStrike" cap="none" dirty="0" smtClean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systém – můžete hodnotit</a:t>
            </a: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None/>
            </a:pP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3"/>
          <p:cNvSpPr txBox="1"/>
          <p:nvPr/>
        </p:nvSpPr>
        <p:spPr>
          <a:xfrm>
            <a:off x="1586740" y="4929206"/>
            <a:ext cx="5066827" cy="9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	ema.rvp.cz</a:t>
            </a:r>
            <a:endParaRPr sz="4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9277" y="1"/>
            <a:ext cx="5812691" cy="6858001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4" name="Google Shape;32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00" y="4817767"/>
            <a:ext cx="1184100" cy="1181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397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/>
              <a:t>EMA jako katalog otevřených materiálů pro učitele</a:t>
            </a:r>
            <a:endParaRPr/>
          </a:p>
        </p:txBody>
      </p:sp>
      <p:sp>
        <p:nvSpPr>
          <p:cNvPr id="331" name="Google Shape;331;p24"/>
          <p:cNvSpPr txBox="1">
            <a:spLocks noGrp="1"/>
          </p:cNvSpPr>
          <p:nvPr>
            <p:ph type="body" idx="4294967295"/>
          </p:nvPr>
        </p:nvSpPr>
        <p:spPr>
          <a:xfrm>
            <a:off x="628767" y="1470700"/>
            <a:ext cx="10036800" cy="1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1333"/>
              </a:spcAft>
              <a:buNone/>
            </a:pP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Shromažďuje informace o otevřených materiálech pro učitele, přístupných na různých portálech a webech, </a:t>
            </a:r>
            <a:b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a umožňuje v nich snadno vyhledávat z jednoho místa.</a:t>
            </a: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7968" y="3733600"/>
            <a:ext cx="4184033" cy="31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4"/>
          <p:cNvSpPr txBox="1">
            <a:spLocks noGrp="1"/>
          </p:cNvSpPr>
          <p:nvPr>
            <p:ph type="body" idx="4294967295"/>
          </p:nvPr>
        </p:nvSpPr>
        <p:spPr>
          <a:xfrm>
            <a:off x="620976" y="2824979"/>
            <a:ext cx="10536400" cy="19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otevřené digitální vzdělávací zdroje: </a:t>
            </a:r>
            <a:b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je možné je zdarma užívat, šířit i upravovat, bez nutnosti žádat kohokoli o svolení</a:t>
            </a: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materiály do výuky, odborné články, videa, e-knihy, </a:t>
            </a:r>
            <a:b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e-</a:t>
            </a:r>
            <a:r>
              <a:rPr lang="cs-CZ" sz="2000" b="0" i="0" u="none" strike="noStrike" cap="none" dirty="0" err="1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learning</a:t>
            </a: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, odborné práce…</a:t>
            </a: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4"/>
          <p:cNvSpPr txBox="1"/>
          <p:nvPr/>
        </p:nvSpPr>
        <p:spPr>
          <a:xfrm>
            <a:off x="1781059" y="4941660"/>
            <a:ext cx="5066827" cy="9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	ema.rvp.cz</a:t>
            </a:r>
            <a:endParaRPr sz="4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00" y="4817767"/>
            <a:ext cx="1184100" cy="1181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55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5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/>
              <a:t>EMA jako reputační systém</a:t>
            </a:r>
            <a:endParaRPr/>
          </a:p>
        </p:txBody>
      </p:sp>
      <p:sp>
        <p:nvSpPr>
          <p:cNvPr id="342" name="Google Shape;342;p25"/>
          <p:cNvSpPr txBox="1">
            <a:spLocks noGrp="1"/>
          </p:cNvSpPr>
          <p:nvPr>
            <p:ph type="body" idx="4294967295"/>
          </p:nvPr>
        </p:nvSpPr>
        <p:spPr>
          <a:xfrm>
            <a:off x="628767" y="1470700"/>
            <a:ext cx="9271600" cy="15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Sbírá od uživatelů názory, komentáře a hodnocení materiálů. </a:t>
            </a: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Pomáhá kvalitním materiálům získat dobrou reputaci </a:t>
            </a:r>
            <a:b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a učitelům usnadňuje výběr.</a:t>
            </a: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None/>
            </a:pP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8499" y="3249030"/>
            <a:ext cx="5413469" cy="3608967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5"/>
          <p:cNvSpPr txBox="1"/>
          <p:nvPr/>
        </p:nvSpPr>
        <p:spPr>
          <a:xfrm>
            <a:off x="1541296" y="4941660"/>
            <a:ext cx="5066827" cy="9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	ema.rvp.cz</a:t>
            </a:r>
            <a:endParaRPr sz="4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00" y="4817767"/>
            <a:ext cx="1184100" cy="1181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82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aniel\Desktop\logo+uci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330" y="3556794"/>
            <a:ext cx="3333750" cy="208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dpis 8"/>
          <p:cNvSpPr txBox="1">
            <a:spLocks/>
          </p:cNvSpPr>
          <p:nvPr/>
        </p:nvSpPr>
        <p:spPr>
          <a:xfrm>
            <a:off x="420818" y="3289727"/>
            <a:ext cx="7010699" cy="10498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  <a:endParaRPr lang="cs-CZ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text 6">
            <a:extLst>
              <a:ext uri="{FF2B5EF4-FFF2-40B4-BE49-F238E27FC236}">
                <a16:creationId xmlns:a16="http://schemas.microsoft.com/office/drawing/2014/main" id="{8497BAE4-AA8F-40E0-B49F-DF137CC99E98}"/>
              </a:ext>
            </a:extLst>
          </p:cNvPr>
          <p:cNvSpPr txBox="1">
            <a:spLocks/>
          </p:cNvSpPr>
          <p:nvPr/>
        </p:nvSpPr>
        <p:spPr>
          <a:xfrm>
            <a:off x="420818" y="4318000"/>
            <a:ext cx="7010699" cy="2269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94400" rtl="0" eaLnBrk="1" latinLnBrk="0" hangingPunct="1">
              <a:lnSpc>
                <a:spcPct val="50000"/>
              </a:lnSpc>
              <a:spcBef>
                <a:spcPts val="600"/>
              </a:spcBef>
              <a:buSzPct val="11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19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19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19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19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94400" rtl="0" eaLnBrk="1" fontAlgn="auto" latinLnBrk="0" hangingPunct="1">
              <a:lnSpc>
                <a:spcPct val="50000"/>
              </a:lnSpc>
              <a:spcBef>
                <a:spcPts val="600"/>
              </a:spcBef>
              <a:spcAft>
                <a:spcPts val="0"/>
              </a:spcAft>
              <a:buClrTx/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lang="cs-CZ" sz="18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Marta </a:t>
            </a:r>
            <a:r>
              <a:rPr lang="cs-CZ" sz="1800" noProof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Břehovská</a:t>
            </a:r>
            <a:r>
              <a:rPr lang="cs-CZ" sz="18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, Petr Koubek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9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B682C9C54700F449955784C0F4C9059" ma:contentTypeVersion="13" ma:contentTypeDescription="Vytvoří nový dokument" ma:contentTypeScope="" ma:versionID="10e365720dac1e0fdc693187206eda6d">
  <xsd:schema xmlns:xsd="http://www.w3.org/2001/XMLSchema" xmlns:xs="http://www.w3.org/2001/XMLSchema" xmlns:p="http://schemas.microsoft.com/office/2006/metadata/properties" xmlns:ns2="2130e236-7480-4e04-be66-a00b8657e6f7" xmlns:ns3="8a1c2036-36f5-4773-a353-a11a7cdf52ae" targetNamespace="http://schemas.microsoft.com/office/2006/metadata/properties" ma:root="true" ma:fieldsID="7ff1619633837a466018c7ae0c01f6f3" ns2:_="" ns3:_="">
    <xsd:import namespace="2130e236-7480-4e04-be66-a00b8657e6f7"/>
    <xsd:import namespace="8a1c2036-36f5-4773-a353-a11a7cdf52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APIVB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0e236-7480-4e04-be66-a00b8657e6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APIVB" ma:index="19" nillable="true" ma:displayName="APIV B" ma:format="Dropdown" ma:internalName="APIVB">
      <xsd:simpleType>
        <xsd:restriction base="dms:Text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1c2036-36f5-4773-a353-a11a7cdf52a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IVB xmlns="2130e236-7480-4e04-be66-a00b8657e6f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9A541C-4BDB-4994-A8F4-9969EDA729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30e236-7480-4e04-be66-a00b8657e6f7"/>
    <ds:schemaRef ds:uri="8a1c2036-36f5-4773-a353-a11a7cdf52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3BEED0-12E3-420E-8EBD-B750274E7ECF}">
  <ds:schemaRefs>
    <ds:schemaRef ds:uri="http://purl.org/dc/terms/"/>
    <ds:schemaRef ds:uri="8a1c2036-36f5-4773-a353-a11a7cdf52ae"/>
    <ds:schemaRef ds:uri="http://schemas.microsoft.com/office/2006/metadata/properties"/>
    <ds:schemaRef ds:uri="http://purl.org/dc/elements/1.1/"/>
    <ds:schemaRef ds:uri="http://www.w3.org/XML/1998/namespace"/>
    <ds:schemaRef ds:uri="2130e236-7480-4e04-be66-a00b8657e6f7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F7D84C39-8AC4-433D-8015-B6037158A3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1125</Words>
  <Application>Microsoft Office PowerPoint</Application>
  <PresentationFormat>Širokoúhlá obrazovka</PresentationFormat>
  <Paragraphs>131</Paragraphs>
  <Slides>18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Motiv Office</vt:lpstr>
      <vt:lpstr>Společenství praxe vzdělávací oblasti Člověk a společnost</vt:lpstr>
      <vt:lpstr>Prezentace aplikace PowerPoint</vt:lpstr>
      <vt:lpstr>Prezentace aplikace PowerPoint</vt:lpstr>
      <vt:lpstr>Prezentace aplikace PowerPoint</vt:lpstr>
      <vt:lpstr>Jak vypadá vzdělávání zaměřené na rozvoj GRAMOTNOSTÍ?</vt:lpstr>
      <vt:lpstr>Čtenářská gramotnost</vt:lpstr>
      <vt:lpstr>Kampaň Gramotnosti.pro život – učíme v souvislostech - https://gramotnosti.pro/ - web, FB, YOUTUBE, newsletter </vt:lpstr>
      <vt:lpstr>Setkávání společenství praxe pro vzdělávací oblasti a gramotnosti</vt:lpstr>
      <vt:lpstr>Minikonference odborných panelů  pro čtenářskou, matematickou a digitální gramotnost</vt:lpstr>
      <vt:lpstr>Prezentace aplikace PowerPoint</vt:lpstr>
      <vt:lpstr>Webové speciály gramotností</vt:lpstr>
      <vt:lpstr>Gramotnosti pro život! Kde nás najdete?</vt:lpstr>
      <vt:lpstr>Profil Učitel21</vt:lpstr>
      <vt:lpstr>Metodický portál RVP.CZ</vt:lpstr>
      <vt:lpstr>EMA </vt:lpstr>
      <vt:lpstr>EMA jako katalog otevřených materiálů pro učitele</vt:lpstr>
      <vt:lpstr>EMA jako reputační systém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NPI ČR</dc:title>
  <dc:subject>prezentace</dc:subject>
  <dc:creator/>
  <cp:lastModifiedBy/>
  <cp:revision>1</cp:revision>
  <dcterms:created xsi:type="dcterms:W3CDTF">2020-05-13T10:44:02Z</dcterms:created>
  <dcterms:modified xsi:type="dcterms:W3CDTF">2021-03-31T09:55:42Z</dcterms:modified>
  <cp:category>šablona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0x0101007B682C9C54700F449955784C0F4C9059</vt:lpwstr>
  </property>
</Properties>
</file>