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90" r:id="rId5"/>
    <p:sldId id="271" r:id="rId6"/>
    <p:sldId id="272" r:id="rId7"/>
    <p:sldId id="273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270" r:id="rId2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BFE3"/>
    <a:srgbClr val="969491"/>
    <a:srgbClr val="8397B0"/>
    <a:srgbClr val="00C996"/>
    <a:srgbClr val="FA9E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42" autoAdjust="0"/>
    <p:restoredTop sz="96265" autoAdjust="0"/>
  </p:normalViewPr>
  <p:slideViewPr>
    <p:cSldViewPr snapToGrid="0">
      <p:cViewPr varScale="1">
        <p:scale>
          <a:sx n="68" d="100"/>
          <a:sy n="68" d="100"/>
        </p:scale>
        <p:origin x="894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303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097135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" name="Google Shape;38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4105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8462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784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3766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0454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4392463"/>
            <a:ext cx="5988723" cy="2106704"/>
          </a:xfrm>
        </p:spPr>
        <p:txBody>
          <a:bodyPr anchor="t" anchorCtr="0">
            <a:norm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697972" y="4392463"/>
            <a:ext cx="3838354" cy="2106703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7605347" y="4040365"/>
            <a:ext cx="0" cy="2520000"/>
          </a:xfrm>
          <a:prstGeom prst="line">
            <a:avLst/>
          </a:prstGeom>
          <a:ln w="19050">
            <a:solidFill>
              <a:srgbClr val="96949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58" name="Skupina 157"/>
          <p:cNvGrpSpPr/>
          <p:nvPr userDrawn="1"/>
        </p:nvGrpSpPr>
        <p:grpSpPr>
          <a:xfrm>
            <a:off x="1017588" y="590550"/>
            <a:ext cx="4454525" cy="550862"/>
            <a:chOff x="1017588" y="590550"/>
            <a:chExt cx="4454525" cy="550862"/>
          </a:xfrm>
        </p:grpSpPr>
        <p:sp>
          <p:nvSpPr>
            <p:cNvPr id="13" name="Freeform 6"/>
            <p:cNvSpPr>
              <a:spLocks noEditPoints="1"/>
            </p:cNvSpPr>
            <p:nvPr userDrawn="1"/>
          </p:nvSpPr>
          <p:spPr bwMode="auto">
            <a:xfrm>
              <a:off x="4679950" y="598488"/>
              <a:ext cx="522288" cy="350837"/>
            </a:xfrm>
            <a:custGeom>
              <a:avLst/>
              <a:gdLst>
                <a:gd name="T0" fmla="*/ 612 w 986"/>
                <a:gd name="T1" fmla="*/ 295 h 663"/>
                <a:gd name="T2" fmla="*/ 519 w 986"/>
                <a:gd name="T3" fmla="*/ 358 h 663"/>
                <a:gd name="T4" fmla="*/ 461 w 986"/>
                <a:gd name="T5" fmla="*/ 348 h 663"/>
                <a:gd name="T6" fmla="*/ 487 w 986"/>
                <a:gd name="T7" fmla="*/ 367 h 663"/>
                <a:gd name="T8" fmla="*/ 542 w 986"/>
                <a:gd name="T9" fmla="*/ 385 h 663"/>
                <a:gd name="T10" fmla="*/ 243 w 986"/>
                <a:gd name="T11" fmla="*/ 298 h 663"/>
                <a:gd name="T12" fmla="*/ 513 w 986"/>
                <a:gd name="T13" fmla="*/ 290 h 663"/>
                <a:gd name="T14" fmla="*/ 569 w 986"/>
                <a:gd name="T15" fmla="*/ 236 h 663"/>
                <a:gd name="T16" fmla="*/ 659 w 986"/>
                <a:gd name="T17" fmla="*/ 257 h 663"/>
                <a:gd name="T18" fmla="*/ 703 w 986"/>
                <a:gd name="T19" fmla="*/ 279 h 663"/>
                <a:gd name="T20" fmla="*/ 721 w 986"/>
                <a:gd name="T21" fmla="*/ 306 h 663"/>
                <a:gd name="T22" fmla="*/ 719 w 986"/>
                <a:gd name="T23" fmla="*/ 329 h 663"/>
                <a:gd name="T24" fmla="*/ 706 w 986"/>
                <a:gd name="T25" fmla="*/ 347 h 663"/>
                <a:gd name="T26" fmla="*/ 685 w 986"/>
                <a:gd name="T27" fmla="*/ 362 h 663"/>
                <a:gd name="T28" fmla="*/ 738 w 986"/>
                <a:gd name="T29" fmla="*/ 367 h 663"/>
                <a:gd name="T30" fmla="*/ 772 w 986"/>
                <a:gd name="T31" fmla="*/ 341 h 663"/>
                <a:gd name="T32" fmla="*/ 788 w 986"/>
                <a:gd name="T33" fmla="*/ 306 h 663"/>
                <a:gd name="T34" fmla="*/ 783 w 986"/>
                <a:gd name="T35" fmla="*/ 282 h 663"/>
                <a:gd name="T36" fmla="*/ 768 w 986"/>
                <a:gd name="T37" fmla="*/ 263 h 663"/>
                <a:gd name="T38" fmla="*/ 736 w 986"/>
                <a:gd name="T39" fmla="*/ 244 h 663"/>
                <a:gd name="T40" fmla="*/ 676 w 986"/>
                <a:gd name="T41" fmla="*/ 227 h 663"/>
                <a:gd name="T42" fmla="*/ 595 w 986"/>
                <a:gd name="T43" fmla="*/ 208 h 663"/>
                <a:gd name="T44" fmla="*/ 543 w 986"/>
                <a:gd name="T45" fmla="*/ 184 h 663"/>
                <a:gd name="T46" fmla="*/ 530 w 986"/>
                <a:gd name="T47" fmla="*/ 168 h 663"/>
                <a:gd name="T48" fmla="*/ 526 w 986"/>
                <a:gd name="T49" fmla="*/ 151 h 663"/>
                <a:gd name="T50" fmla="*/ 532 w 986"/>
                <a:gd name="T51" fmla="*/ 131 h 663"/>
                <a:gd name="T52" fmla="*/ 546 w 986"/>
                <a:gd name="T53" fmla="*/ 115 h 663"/>
                <a:gd name="T54" fmla="*/ 576 w 986"/>
                <a:gd name="T55" fmla="*/ 99 h 663"/>
                <a:gd name="T56" fmla="*/ 630 w 986"/>
                <a:gd name="T57" fmla="*/ 89 h 663"/>
                <a:gd name="T58" fmla="*/ 679 w 986"/>
                <a:gd name="T59" fmla="*/ 93 h 663"/>
                <a:gd name="T60" fmla="*/ 719 w 986"/>
                <a:gd name="T61" fmla="*/ 108 h 663"/>
                <a:gd name="T62" fmla="*/ 770 w 986"/>
                <a:gd name="T63" fmla="*/ 116 h 663"/>
                <a:gd name="T64" fmla="*/ 725 w 986"/>
                <a:gd name="T65" fmla="*/ 90 h 663"/>
                <a:gd name="T66" fmla="*/ 670 w 986"/>
                <a:gd name="T67" fmla="*/ 79 h 663"/>
                <a:gd name="T68" fmla="*/ 612 w 986"/>
                <a:gd name="T69" fmla="*/ 77 h 663"/>
                <a:gd name="T70" fmla="*/ 565 w 986"/>
                <a:gd name="T71" fmla="*/ 83 h 663"/>
                <a:gd name="T72" fmla="*/ 525 w 986"/>
                <a:gd name="T73" fmla="*/ 95 h 663"/>
                <a:gd name="T74" fmla="*/ 441 w 986"/>
                <a:gd name="T75" fmla="*/ 0 h 663"/>
                <a:gd name="T76" fmla="*/ 69 w 986"/>
                <a:gd name="T77" fmla="*/ 0 h 663"/>
                <a:gd name="T78" fmla="*/ 34 w 986"/>
                <a:gd name="T79" fmla="*/ 290 h 663"/>
                <a:gd name="T80" fmla="*/ 176 w 986"/>
                <a:gd name="T81" fmla="*/ 295 h 663"/>
                <a:gd name="T82" fmla="*/ 204 w 986"/>
                <a:gd name="T83" fmla="*/ 332 h 663"/>
                <a:gd name="T84" fmla="*/ 623 w 986"/>
                <a:gd name="T85" fmla="*/ 328 h 663"/>
                <a:gd name="T86" fmla="*/ 685 w 986"/>
                <a:gd name="T87" fmla="*/ 393 h 663"/>
                <a:gd name="T88" fmla="*/ 856 w 986"/>
                <a:gd name="T89" fmla="*/ 663 h 663"/>
                <a:gd name="T90" fmla="*/ 986 w 986"/>
                <a:gd name="T91" fmla="*/ 378 h 663"/>
                <a:gd name="T92" fmla="*/ 760 w 986"/>
                <a:gd name="T93" fmla="*/ 0 h 663"/>
                <a:gd name="T94" fmla="*/ 543 w 986"/>
                <a:gd name="T95" fmla="*/ 0 h 663"/>
                <a:gd name="T96" fmla="*/ 660 w 986"/>
                <a:gd name="T97" fmla="*/ 59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6" h="663">
                  <a:moveTo>
                    <a:pt x="685" y="362"/>
                  </a:moveTo>
                  <a:lnTo>
                    <a:pt x="685" y="295"/>
                  </a:lnTo>
                  <a:lnTo>
                    <a:pt x="612" y="295"/>
                  </a:lnTo>
                  <a:lnTo>
                    <a:pt x="553" y="371"/>
                  </a:lnTo>
                  <a:lnTo>
                    <a:pt x="536" y="365"/>
                  </a:lnTo>
                  <a:lnTo>
                    <a:pt x="519" y="358"/>
                  </a:lnTo>
                  <a:lnTo>
                    <a:pt x="504" y="348"/>
                  </a:lnTo>
                  <a:lnTo>
                    <a:pt x="491" y="336"/>
                  </a:lnTo>
                  <a:lnTo>
                    <a:pt x="461" y="348"/>
                  </a:lnTo>
                  <a:lnTo>
                    <a:pt x="468" y="355"/>
                  </a:lnTo>
                  <a:lnTo>
                    <a:pt x="477" y="361"/>
                  </a:lnTo>
                  <a:lnTo>
                    <a:pt x="487" y="367"/>
                  </a:lnTo>
                  <a:lnTo>
                    <a:pt x="496" y="371"/>
                  </a:lnTo>
                  <a:lnTo>
                    <a:pt x="519" y="380"/>
                  </a:lnTo>
                  <a:lnTo>
                    <a:pt x="542" y="385"/>
                  </a:lnTo>
                  <a:lnTo>
                    <a:pt x="429" y="532"/>
                  </a:lnTo>
                  <a:lnTo>
                    <a:pt x="428" y="532"/>
                  </a:lnTo>
                  <a:lnTo>
                    <a:pt x="243" y="298"/>
                  </a:lnTo>
                  <a:lnTo>
                    <a:pt x="452" y="33"/>
                  </a:lnTo>
                  <a:lnTo>
                    <a:pt x="452" y="290"/>
                  </a:lnTo>
                  <a:lnTo>
                    <a:pt x="513" y="290"/>
                  </a:lnTo>
                  <a:lnTo>
                    <a:pt x="513" y="220"/>
                  </a:lnTo>
                  <a:lnTo>
                    <a:pt x="539" y="228"/>
                  </a:lnTo>
                  <a:lnTo>
                    <a:pt x="569" y="236"/>
                  </a:lnTo>
                  <a:lnTo>
                    <a:pt x="601" y="243"/>
                  </a:lnTo>
                  <a:lnTo>
                    <a:pt x="636" y="251"/>
                  </a:lnTo>
                  <a:lnTo>
                    <a:pt x="659" y="257"/>
                  </a:lnTo>
                  <a:lnTo>
                    <a:pt x="677" y="263"/>
                  </a:lnTo>
                  <a:lnTo>
                    <a:pt x="692" y="272"/>
                  </a:lnTo>
                  <a:lnTo>
                    <a:pt x="703" y="279"/>
                  </a:lnTo>
                  <a:lnTo>
                    <a:pt x="712" y="287"/>
                  </a:lnTo>
                  <a:lnTo>
                    <a:pt x="718" y="296"/>
                  </a:lnTo>
                  <a:lnTo>
                    <a:pt x="721" y="306"/>
                  </a:lnTo>
                  <a:lnTo>
                    <a:pt x="722" y="315"/>
                  </a:lnTo>
                  <a:lnTo>
                    <a:pt x="721" y="322"/>
                  </a:lnTo>
                  <a:lnTo>
                    <a:pt x="719" y="329"/>
                  </a:lnTo>
                  <a:lnTo>
                    <a:pt x="716" y="335"/>
                  </a:lnTo>
                  <a:lnTo>
                    <a:pt x="712" y="341"/>
                  </a:lnTo>
                  <a:lnTo>
                    <a:pt x="706" y="347"/>
                  </a:lnTo>
                  <a:lnTo>
                    <a:pt x="700" y="352"/>
                  </a:lnTo>
                  <a:lnTo>
                    <a:pt x="693" y="357"/>
                  </a:lnTo>
                  <a:lnTo>
                    <a:pt x="685" y="362"/>
                  </a:lnTo>
                  <a:close/>
                  <a:moveTo>
                    <a:pt x="708" y="378"/>
                  </a:moveTo>
                  <a:lnTo>
                    <a:pt x="723" y="372"/>
                  </a:lnTo>
                  <a:lnTo>
                    <a:pt x="738" y="367"/>
                  </a:lnTo>
                  <a:lnTo>
                    <a:pt x="751" y="358"/>
                  </a:lnTo>
                  <a:lnTo>
                    <a:pt x="762" y="349"/>
                  </a:lnTo>
                  <a:lnTo>
                    <a:pt x="772" y="341"/>
                  </a:lnTo>
                  <a:lnTo>
                    <a:pt x="780" y="329"/>
                  </a:lnTo>
                  <a:lnTo>
                    <a:pt x="785" y="318"/>
                  </a:lnTo>
                  <a:lnTo>
                    <a:pt x="788" y="306"/>
                  </a:lnTo>
                  <a:lnTo>
                    <a:pt x="788" y="298"/>
                  </a:lnTo>
                  <a:lnTo>
                    <a:pt x="785" y="289"/>
                  </a:lnTo>
                  <a:lnTo>
                    <a:pt x="783" y="282"/>
                  </a:lnTo>
                  <a:lnTo>
                    <a:pt x="778" y="275"/>
                  </a:lnTo>
                  <a:lnTo>
                    <a:pt x="774" y="269"/>
                  </a:lnTo>
                  <a:lnTo>
                    <a:pt x="768" y="263"/>
                  </a:lnTo>
                  <a:lnTo>
                    <a:pt x="761" y="257"/>
                  </a:lnTo>
                  <a:lnTo>
                    <a:pt x="752" y="251"/>
                  </a:lnTo>
                  <a:lnTo>
                    <a:pt x="736" y="244"/>
                  </a:lnTo>
                  <a:lnTo>
                    <a:pt x="716" y="237"/>
                  </a:lnTo>
                  <a:lnTo>
                    <a:pt x="696" y="231"/>
                  </a:lnTo>
                  <a:lnTo>
                    <a:pt x="676" y="227"/>
                  </a:lnTo>
                  <a:lnTo>
                    <a:pt x="647" y="220"/>
                  </a:lnTo>
                  <a:lnTo>
                    <a:pt x="620" y="214"/>
                  </a:lnTo>
                  <a:lnTo>
                    <a:pt x="595" y="208"/>
                  </a:lnTo>
                  <a:lnTo>
                    <a:pt x="575" y="201"/>
                  </a:lnTo>
                  <a:lnTo>
                    <a:pt x="558" y="194"/>
                  </a:lnTo>
                  <a:lnTo>
                    <a:pt x="543" y="184"/>
                  </a:lnTo>
                  <a:lnTo>
                    <a:pt x="538" y="180"/>
                  </a:lnTo>
                  <a:lnTo>
                    <a:pt x="533" y="174"/>
                  </a:lnTo>
                  <a:lnTo>
                    <a:pt x="530" y="168"/>
                  </a:lnTo>
                  <a:lnTo>
                    <a:pt x="527" y="162"/>
                  </a:lnTo>
                  <a:lnTo>
                    <a:pt x="526" y="156"/>
                  </a:lnTo>
                  <a:lnTo>
                    <a:pt x="526" y="151"/>
                  </a:lnTo>
                  <a:lnTo>
                    <a:pt x="527" y="144"/>
                  </a:lnTo>
                  <a:lnTo>
                    <a:pt x="529" y="138"/>
                  </a:lnTo>
                  <a:lnTo>
                    <a:pt x="532" y="131"/>
                  </a:lnTo>
                  <a:lnTo>
                    <a:pt x="536" y="125"/>
                  </a:lnTo>
                  <a:lnTo>
                    <a:pt x="542" y="119"/>
                  </a:lnTo>
                  <a:lnTo>
                    <a:pt x="546" y="115"/>
                  </a:lnTo>
                  <a:lnTo>
                    <a:pt x="553" y="110"/>
                  </a:lnTo>
                  <a:lnTo>
                    <a:pt x="561" y="106"/>
                  </a:lnTo>
                  <a:lnTo>
                    <a:pt x="576" y="99"/>
                  </a:lnTo>
                  <a:lnTo>
                    <a:pt x="594" y="93"/>
                  </a:lnTo>
                  <a:lnTo>
                    <a:pt x="611" y="90"/>
                  </a:lnTo>
                  <a:lnTo>
                    <a:pt x="630" y="89"/>
                  </a:lnTo>
                  <a:lnTo>
                    <a:pt x="647" y="90"/>
                  </a:lnTo>
                  <a:lnTo>
                    <a:pt x="664" y="90"/>
                  </a:lnTo>
                  <a:lnTo>
                    <a:pt x="679" y="93"/>
                  </a:lnTo>
                  <a:lnTo>
                    <a:pt x="693" y="96"/>
                  </a:lnTo>
                  <a:lnTo>
                    <a:pt x="706" y="100"/>
                  </a:lnTo>
                  <a:lnTo>
                    <a:pt x="719" y="108"/>
                  </a:lnTo>
                  <a:lnTo>
                    <a:pt x="731" y="115"/>
                  </a:lnTo>
                  <a:lnTo>
                    <a:pt x="742" y="125"/>
                  </a:lnTo>
                  <a:lnTo>
                    <a:pt x="770" y="116"/>
                  </a:lnTo>
                  <a:lnTo>
                    <a:pt x="755" y="106"/>
                  </a:lnTo>
                  <a:lnTo>
                    <a:pt x="741" y="97"/>
                  </a:lnTo>
                  <a:lnTo>
                    <a:pt x="725" y="90"/>
                  </a:lnTo>
                  <a:lnTo>
                    <a:pt x="708" y="84"/>
                  </a:lnTo>
                  <a:lnTo>
                    <a:pt x="690" y="82"/>
                  </a:lnTo>
                  <a:lnTo>
                    <a:pt x="670" y="79"/>
                  </a:lnTo>
                  <a:lnTo>
                    <a:pt x="650" y="77"/>
                  </a:lnTo>
                  <a:lnTo>
                    <a:pt x="630" y="77"/>
                  </a:lnTo>
                  <a:lnTo>
                    <a:pt x="612" y="77"/>
                  </a:lnTo>
                  <a:lnTo>
                    <a:pt x="595" y="79"/>
                  </a:lnTo>
                  <a:lnTo>
                    <a:pt x="579" y="80"/>
                  </a:lnTo>
                  <a:lnTo>
                    <a:pt x="565" y="83"/>
                  </a:lnTo>
                  <a:lnTo>
                    <a:pt x="550" y="86"/>
                  </a:lnTo>
                  <a:lnTo>
                    <a:pt x="538" y="89"/>
                  </a:lnTo>
                  <a:lnTo>
                    <a:pt x="525" y="95"/>
                  </a:lnTo>
                  <a:lnTo>
                    <a:pt x="513" y="99"/>
                  </a:lnTo>
                  <a:lnTo>
                    <a:pt x="513" y="0"/>
                  </a:lnTo>
                  <a:lnTo>
                    <a:pt x="441" y="0"/>
                  </a:lnTo>
                  <a:lnTo>
                    <a:pt x="258" y="237"/>
                  </a:lnTo>
                  <a:lnTo>
                    <a:pt x="256" y="237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290"/>
                  </a:lnTo>
                  <a:lnTo>
                    <a:pt x="34" y="290"/>
                  </a:lnTo>
                  <a:lnTo>
                    <a:pt x="34" y="36"/>
                  </a:lnTo>
                  <a:lnTo>
                    <a:pt x="239" y="295"/>
                  </a:lnTo>
                  <a:lnTo>
                    <a:pt x="176" y="295"/>
                  </a:lnTo>
                  <a:lnTo>
                    <a:pt x="176" y="586"/>
                  </a:lnTo>
                  <a:lnTo>
                    <a:pt x="204" y="586"/>
                  </a:lnTo>
                  <a:lnTo>
                    <a:pt x="204" y="332"/>
                  </a:lnTo>
                  <a:lnTo>
                    <a:pt x="412" y="594"/>
                  </a:lnTo>
                  <a:lnTo>
                    <a:pt x="414" y="594"/>
                  </a:lnTo>
                  <a:lnTo>
                    <a:pt x="623" y="328"/>
                  </a:lnTo>
                  <a:lnTo>
                    <a:pt x="623" y="586"/>
                  </a:lnTo>
                  <a:lnTo>
                    <a:pt x="685" y="586"/>
                  </a:lnTo>
                  <a:lnTo>
                    <a:pt x="685" y="393"/>
                  </a:lnTo>
                  <a:lnTo>
                    <a:pt x="793" y="393"/>
                  </a:lnTo>
                  <a:lnTo>
                    <a:pt x="793" y="663"/>
                  </a:lnTo>
                  <a:lnTo>
                    <a:pt x="856" y="663"/>
                  </a:lnTo>
                  <a:lnTo>
                    <a:pt x="856" y="393"/>
                  </a:lnTo>
                  <a:lnTo>
                    <a:pt x="986" y="393"/>
                  </a:lnTo>
                  <a:lnTo>
                    <a:pt x="986" y="378"/>
                  </a:lnTo>
                  <a:lnTo>
                    <a:pt x="708" y="378"/>
                  </a:lnTo>
                  <a:close/>
                  <a:moveTo>
                    <a:pt x="660" y="59"/>
                  </a:moveTo>
                  <a:lnTo>
                    <a:pt x="760" y="0"/>
                  </a:lnTo>
                  <a:lnTo>
                    <a:pt x="728" y="0"/>
                  </a:lnTo>
                  <a:lnTo>
                    <a:pt x="636" y="40"/>
                  </a:lnTo>
                  <a:lnTo>
                    <a:pt x="543" y="0"/>
                  </a:lnTo>
                  <a:lnTo>
                    <a:pt x="513" y="0"/>
                  </a:lnTo>
                  <a:lnTo>
                    <a:pt x="614" y="59"/>
                  </a:lnTo>
                  <a:lnTo>
                    <a:pt x="660" y="59"/>
                  </a:lnTo>
                  <a:close/>
                </a:path>
              </a:pathLst>
            </a:custGeom>
            <a:solidFill>
              <a:srgbClr val="4A96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6" name="Freeform 7"/>
            <p:cNvSpPr>
              <a:spLocks/>
            </p:cNvSpPr>
            <p:nvPr userDrawn="1"/>
          </p:nvSpPr>
          <p:spPr bwMode="auto">
            <a:xfrm>
              <a:off x="4402138" y="987425"/>
              <a:ext cx="55563" cy="49212"/>
            </a:xfrm>
            <a:custGeom>
              <a:avLst/>
              <a:gdLst>
                <a:gd name="T0" fmla="*/ 0 w 106"/>
                <a:gd name="T1" fmla="*/ 0 h 92"/>
                <a:gd name="T2" fmla="*/ 14 w 106"/>
                <a:gd name="T3" fmla="*/ 0 h 92"/>
                <a:gd name="T4" fmla="*/ 53 w 106"/>
                <a:gd name="T5" fmla="*/ 83 h 92"/>
                <a:gd name="T6" fmla="*/ 92 w 106"/>
                <a:gd name="T7" fmla="*/ 0 h 92"/>
                <a:gd name="T8" fmla="*/ 106 w 106"/>
                <a:gd name="T9" fmla="*/ 0 h 92"/>
                <a:gd name="T10" fmla="*/ 106 w 106"/>
                <a:gd name="T11" fmla="*/ 92 h 92"/>
                <a:gd name="T12" fmla="*/ 98 w 106"/>
                <a:gd name="T13" fmla="*/ 92 h 92"/>
                <a:gd name="T14" fmla="*/ 98 w 106"/>
                <a:gd name="T15" fmla="*/ 8 h 92"/>
                <a:gd name="T16" fmla="*/ 59 w 106"/>
                <a:gd name="T17" fmla="*/ 92 h 92"/>
                <a:gd name="T18" fmla="*/ 47 w 106"/>
                <a:gd name="T19" fmla="*/ 92 h 92"/>
                <a:gd name="T20" fmla="*/ 8 w 106"/>
                <a:gd name="T21" fmla="*/ 8 h 92"/>
                <a:gd name="T22" fmla="*/ 8 w 106"/>
                <a:gd name="T23" fmla="*/ 92 h 92"/>
                <a:gd name="T24" fmla="*/ 0 w 106"/>
                <a:gd name="T25" fmla="*/ 92 h 92"/>
                <a:gd name="T26" fmla="*/ 0 w 106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92">
                  <a:moveTo>
                    <a:pt x="0" y="0"/>
                  </a:moveTo>
                  <a:lnTo>
                    <a:pt x="14" y="0"/>
                  </a:lnTo>
                  <a:lnTo>
                    <a:pt x="53" y="83"/>
                  </a:lnTo>
                  <a:lnTo>
                    <a:pt x="92" y="0"/>
                  </a:lnTo>
                  <a:lnTo>
                    <a:pt x="106" y="0"/>
                  </a:lnTo>
                  <a:lnTo>
                    <a:pt x="106" y="92"/>
                  </a:lnTo>
                  <a:lnTo>
                    <a:pt x="98" y="92"/>
                  </a:lnTo>
                  <a:lnTo>
                    <a:pt x="98" y="8"/>
                  </a:lnTo>
                  <a:lnTo>
                    <a:pt x="59" y="92"/>
                  </a:lnTo>
                  <a:lnTo>
                    <a:pt x="47" y="92"/>
                  </a:lnTo>
                  <a:lnTo>
                    <a:pt x="8" y="8"/>
                  </a:lnTo>
                  <a:lnTo>
                    <a:pt x="8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7" name="Rectangle 8"/>
            <p:cNvSpPr>
              <a:spLocks noChangeArrowheads="1"/>
            </p:cNvSpPr>
            <p:nvPr userDrawn="1"/>
          </p:nvSpPr>
          <p:spPr bwMode="auto">
            <a:xfrm>
              <a:off x="4476750" y="987425"/>
              <a:ext cx="4763" cy="49212"/>
            </a:xfrm>
            <a:prstGeom prst="rect">
              <a:avLst/>
            </a:pr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8" name="Freeform 9"/>
            <p:cNvSpPr>
              <a:spLocks/>
            </p:cNvSpPr>
            <p:nvPr userDrawn="1"/>
          </p:nvSpPr>
          <p:spPr bwMode="auto">
            <a:xfrm>
              <a:off x="4500563" y="987425"/>
              <a:ext cx="44450" cy="49212"/>
            </a:xfrm>
            <a:custGeom>
              <a:avLst/>
              <a:gdLst>
                <a:gd name="T0" fmla="*/ 0 w 85"/>
                <a:gd name="T1" fmla="*/ 0 h 92"/>
                <a:gd name="T2" fmla="*/ 11 w 85"/>
                <a:gd name="T3" fmla="*/ 0 h 92"/>
                <a:gd name="T4" fmla="*/ 76 w 85"/>
                <a:gd name="T5" fmla="*/ 82 h 92"/>
                <a:gd name="T6" fmla="*/ 76 w 85"/>
                <a:gd name="T7" fmla="*/ 0 h 92"/>
                <a:gd name="T8" fmla="*/ 85 w 85"/>
                <a:gd name="T9" fmla="*/ 0 h 92"/>
                <a:gd name="T10" fmla="*/ 85 w 85"/>
                <a:gd name="T11" fmla="*/ 92 h 92"/>
                <a:gd name="T12" fmla="*/ 72 w 85"/>
                <a:gd name="T13" fmla="*/ 92 h 92"/>
                <a:gd name="T14" fmla="*/ 8 w 85"/>
                <a:gd name="T15" fmla="*/ 10 h 92"/>
                <a:gd name="T16" fmla="*/ 8 w 85"/>
                <a:gd name="T17" fmla="*/ 92 h 92"/>
                <a:gd name="T18" fmla="*/ 0 w 85"/>
                <a:gd name="T19" fmla="*/ 92 h 92"/>
                <a:gd name="T20" fmla="*/ 0 w 85"/>
                <a:gd name="T2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92">
                  <a:moveTo>
                    <a:pt x="0" y="0"/>
                  </a:moveTo>
                  <a:lnTo>
                    <a:pt x="11" y="0"/>
                  </a:lnTo>
                  <a:lnTo>
                    <a:pt x="76" y="82"/>
                  </a:lnTo>
                  <a:lnTo>
                    <a:pt x="76" y="0"/>
                  </a:lnTo>
                  <a:lnTo>
                    <a:pt x="85" y="0"/>
                  </a:lnTo>
                  <a:lnTo>
                    <a:pt x="85" y="92"/>
                  </a:lnTo>
                  <a:lnTo>
                    <a:pt x="72" y="92"/>
                  </a:lnTo>
                  <a:lnTo>
                    <a:pt x="8" y="10"/>
                  </a:lnTo>
                  <a:lnTo>
                    <a:pt x="8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9" name="Rectangle 10"/>
            <p:cNvSpPr>
              <a:spLocks noChangeArrowheads="1"/>
            </p:cNvSpPr>
            <p:nvPr userDrawn="1"/>
          </p:nvSpPr>
          <p:spPr bwMode="auto">
            <a:xfrm>
              <a:off x="4564063" y="987425"/>
              <a:ext cx="4763" cy="49212"/>
            </a:xfrm>
            <a:prstGeom prst="rect">
              <a:avLst/>
            </a:pr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" name="Freeform 11"/>
            <p:cNvSpPr>
              <a:spLocks/>
            </p:cNvSpPr>
            <p:nvPr userDrawn="1"/>
          </p:nvSpPr>
          <p:spPr bwMode="auto">
            <a:xfrm>
              <a:off x="4584700" y="985838"/>
              <a:ext cx="41275" cy="50800"/>
            </a:xfrm>
            <a:custGeom>
              <a:avLst/>
              <a:gdLst>
                <a:gd name="T0" fmla="*/ 10 w 77"/>
                <a:gd name="T1" fmla="*/ 65 h 96"/>
                <a:gd name="T2" fmla="*/ 11 w 77"/>
                <a:gd name="T3" fmla="*/ 75 h 96"/>
                <a:gd name="T4" fmla="*/ 17 w 77"/>
                <a:gd name="T5" fmla="*/ 82 h 96"/>
                <a:gd name="T6" fmla="*/ 27 w 77"/>
                <a:gd name="T7" fmla="*/ 86 h 96"/>
                <a:gd name="T8" fmla="*/ 38 w 77"/>
                <a:gd name="T9" fmla="*/ 88 h 96"/>
                <a:gd name="T10" fmla="*/ 50 w 77"/>
                <a:gd name="T11" fmla="*/ 86 h 96"/>
                <a:gd name="T12" fmla="*/ 60 w 77"/>
                <a:gd name="T13" fmla="*/ 83 h 96"/>
                <a:gd name="T14" fmla="*/ 66 w 77"/>
                <a:gd name="T15" fmla="*/ 76 h 96"/>
                <a:gd name="T16" fmla="*/ 67 w 77"/>
                <a:gd name="T17" fmla="*/ 69 h 96"/>
                <a:gd name="T18" fmla="*/ 66 w 77"/>
                <a:gd name="T19" fmla="*/ 63 h 96"/>
                <a:gd name="T20" fmla="*/ 62 w 77"/>
                <a:gd name="T21" fmla="*/ 59 h 96"/>
                <a:gd name="T22" fmla="*/ 44 w 77"/>
                <a:gd name="T23" fmla="*/ 53 h 96"/>
                <a:gd name="T24" fmla="*/ 20 w 77"/>
                <a:gd name="T25" fmla="*/ 49 h 96"/>
                <a:gd name="T26" fmla="*/ 11 w 77"/>
                <a:gd name="T27" fmla="*/ 45 h 96"/>
                <a:gd name="T28" fmla="*/ 5 w 77"/>
                <a:gd name="T29" fmla="*/ 39 h 96"/>
                <a:gd name="T30" fmla="*/ 2 w 77"/>
                <a:gd name="T31" fmla="*/ 32 h 96"/>
                <a:gd name="T32" fmla="*/ 4 w 77"/>
                <a:gd name="T33" fmla="*/ 21 h 96"/>
                <a:gd name="T34" fmla="*/ 8 w 77"/>
                <a:gd name="T35" fmla="*/ 11 h 96"/>
                <a:gd name="T36" fmla="*/ 17 w 77"/>
                <a:gd name="T37" fmla="*/ 4 h 96"/>
                <a:gd name="T38" fmla="*/ 30 w 77"/>
                <a:gd name="T39" fmla="*/ 1 h 96"/>
                <a:gd name="T40" fmla="*/ 46 w 77"/>
                <a:gd name="T41" fmla="*/ 1 h 96"/>
                <a:gd name="T42" fmla="*/ 59 w 77"/>
                <a:gd name="T43" fmla="*/ 4 h 96"/>
                <a:gd name="T44" fmla="*/ 69 w 77"/>
                <a:gd name="T45" fmla="*/ 11 h 96"/>
                <a:gd name="T46" fmla="*/ 73 w 77"/>
                <a:gd name="T47" fmla="*/ 23 h 96"/>
                <a:gd name="T48" fmla="*/ 64 w 77"/>
                <a:gd name="T49" fmla="*/ 29 h 96"/>
                <a:gd name="T50" fmla="*/ 63 w 77"/>
                <a:gd name="T51" fmla="*/ 20 h 96"/>
                <a:gd name="T52" fmla="*/ 57 w 77"/>
                <a:gd name="T53" fmla="*/ 14 h 96"/>
                <a:gd name="T54" fmla="*/ 49 w 77"/>
                <a:gd name="T55" fmla="*/ 10 h 96"/>
                <a:gd name="T56" fmla="*/ 38 w 77"/>
                <a:gd name="T57" fmla="*/ 9 h 96"/>
                <a:gd name="T58" fmla="*/ 27 w 77"/>
                <a:gd name="T59" fmla="*/ 10 h 96"/>
                <a:gd name="T60" fmla="*/ 20 w 77"/>
                <a:gd name="T61" fmla="*/ 14 h 96"/>
                <a:gd name="T62" fmla="*/ 14 w 77"/>
                <a:gd name="T63" fmla="*/ 19 h 96"/>
                <a:gd name="T64" fmla="*/ 13 w 77"/>
                <a:gd name="T65" fmla="*/ 26 h 96"/>
                <a:gd name="T66" fmla="*/ 14 w 77"/>
                <a:gd name="T67" fmla="*/ 33 h 96"/>
                <a:gd name="T68" fmla="*/ 18 w 77"/>
                <a:gd name="T69" fmla="*/ 37 h 96"/>
                <a:gd name="T70" fmla="*/ 36 w 77"/>
                <a:gd name="T71" fmla="*/ 42 h 96"/>
                <a:gd name="T72" fmla="*/ 59 w 77"/>
                <a:gd name="T73" fmla="*/ 46 h 96"/>
                <a:gd name="T74" fmla="*/ 67 w 77"/>
                <a:gd name="T75" fmla="*/ 50 h 96"/>
                <a:gd name="T76" fmla="*/ 73 w 77"/>
                <a:gd name="T77" fmla="*/ 56 h 96"/>
                <a:gd name="T78" fmla="*/ 76 w 77"/>
                <a:gd name="T79" fmla="*/ 65 h 96"/>
                <a:gd name="T80" fmla="*/ 76 w 77"/>
                <a:gd name="T81" fmla="*/ 75 h 96"/>
                <a:gd name="T82" fmla="*/ 72 w 77"/>
                <a:gd name="T83" fmla="*/ 85 h 96"/>
                <a:gd name="T84" fmla="*/ 62 w 77"/>
                <a:gd name="T85" fmla="*/ 93 h 96"/>
                <a:gd name="T86" fmla="*/ 49 w 77"/>
                <a:gd name="T87" fmla="*/ 96 h 96"/>
                <a:gd name="T88" fmla="*/ 31 w 77"/>
                <a:gd name="T89" fmla="*/ 96 h 96"/>
                <a:gd name="T90" fmla="*/ 17 w 77"/>
                <a:gd name="T91" fmla="*/ 92 h 96"/>
                <a:gd name="T92" fmla="*/ 7 w 77"/>
                <a:gd name="T93" fmla="*/ 83 h 96"/>
                <a:gd name="T94" fmla="*/ 1 w 77"/>
                <a:gd name="T95" fmla="*/ 73 h 96"/>
                <a:gd name="T96" fmla="*/ 0 w 77"/>
                <a:gd name="T97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7" h="96">
                  <a:moveTo>
                    <a:pt x="10" y="65"/>
                  </a:moveTo>
                  <a:lnTo>
                    <a:pt x="10" y="65"/>
                  </a:lnTo>
                  <a:lnTo>
                    <a:pt x="10" y="70"/>
                  </a:lnTo>
                  <a:lnTo>
                    <a:pt x="11" y="75"/>
                  </a:lnTo>
                  <a:lnTo>
                    <a:pt x="14" y="78"/>
                  </a:lnTo>
                  <a:lnTo>
                    <a:pt x="17" y="82"/>
                  </a:lnTo>
                  <a:lnTo>
                    <a:pt x="21" y="85"/>
                  </a:lnTo>
                  <a:lnTo>
                    <a:pt x="27" y="86"/>
                  </a:lnTo>
                  <a:lnTo>
                    <a:pt x="33" y="88"/>
                  </a:lnTo>
                  <a:lnTo>
                    <a:pt x="38" y="88"/>
                  </a:lnTo>
                  <a:lnTo>
                    <a:pt x="44" y="88"/>
                  </a:lnTo>
                  <a:lnTo>
                    <a:pt x="50" y="86"/>
                  </a:lnTo>
                  <a:lnTo>
                    <a:pt x="56" y="85"/>
                  </a:lnTo>
                  <a:lnTo>
                    <a:pt x="60" y="83"/>
                  </a:lnTo>
                  <a:lnTo>
                    <a:pt x="63" y="81"/>
                  </a:lnTo>
                  <a:lnTo>
                    <a:pt x="66" y="76"/>
                  </a:lnTo>
                  <a:lnTo>
                    <a:pt x="67" y="73"/>
                  </a:lnTo>
                  <a:lnTo>
                    <a:pt x="67" y="69"/>
                  </a:lnTo>
                  <a:lnTo>
                    <a:pt x="67" y="66"/>
                  </a:lnTo>
                  <a:lnTo>
                    <a:pt x="66" y="63"/>
                  </a:lnTo>
                  <a:lnTo>
                    <a:pt x="64" y="60"/>
                  </a:lnTo>
                  <a:lnTo>
                    <a:pt x="62" y="59"/>
                  </a:lnTo>
                  <a:lnTo>
                    <a:pt x="54" y="56"/>
                  </a:lnTo>
                  <a:lnTo>
                    <a:pt x="44" y="53"/>
                  </a:lnTo>
                  <a:lnTo>
                    <a:pt x="24" y="50"/>
                  </a:lnTo>
                  <a:lnTo>
                    <a:pt x="20" y="49"/>
                  </a:lnTo>
                  <a:lnTo>
                    <a:pt x="15" y="47"/>
                  </a:lnTo>
                  <a:lnTo>
                    <a:pt x="11" y="45"/>
                  </a:lnTo>
                  <a:lnTo>
                    <a:pt x="8" y="42"/>
                  </a:lnTo>
                  <a:lnTo>
                    <a:pt x="5" y="39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2" y="27"/>
                  </a:lnTo>
                  <a:lnTo>
                    <a:pt x="4" y="21"/>
                  </a:lnTo>
                  <a:lnTo>
                    <a:pt x="5" y="16"/>
                  </a:lnTo>
                  <a:lnTo>
                    <a:pt x="8" y="11"/>
                  </a:lnTo>
                  <a:lnTo>
                    <a:pt x="13" y="7"/>
                  </a:lnTo>
                  <a:lnTo>
                    <a:pt x="17" y="4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8" y="0"/>
                  </a:lnTo>
                  <a:lnTo>
                    <a:pt x="46" y="1"/>
                  </a:lnTo>
                  <a:lnTo>
                    <a:pt x="53" y="3"/>
                  </a:lnTo>
                  <a:lnTo>
                    <a:pt x="59" y="4"/>
                  </a:lnTo>
                  <a:lnTo>
                    <a:pt x="64" y="9"/>
                  </a:lnTo>
                  <a:lnTo>
                    <a:pt x="69" y="11"/>
                  </a:lnTo>
                  <a:lnTo>
                    <a:pt x="72" y="17"/>
                  </a:lnTo>
                  <a:lnTo>
                    <a:pt x="73" y="23"/>
                  </a:lnTo>
                  <a:lnTo>
                    <a:pt x="75" y="29"/>
                  </a:lnTo>
                  <a:lnTo>
                    <a:pt x="64" y="29"/>
                  </a:lnTo>
                  <a:lnTo>
                    <a:pt x="64" y="24"/>
                  </a:lnTo>
                  <a:lnTo>
                    <a:pt x="63" y="20"/>
                  </a:lnTo>
                  <a:lnTo>
                    <a:pt x="60" y="17"/>
                  </a:lnTo>
                  <a:lnTo>
                    <a:pt x="57" y="14"/>
                  </a:lnTo>
                  <a:lnTo>
                    <a:pt x="53" y="11"/>
                  </a:lnTo>
                  <a:lnTo>
                    <a:pt x="49" y="10"/>
                  </a:lnTo>
                  <a:lnTo>
                    <a:pt x="44" y="9"/>
                  </a:lnTo>
                  <a:lnTo>
                    <a:pt x="38" y="9"/>
                  </a:lnTo>
                  <a:lnTo>
                    <a:pt x="33" y="9"/>
                  </a:lnTo>
                  <a:lnTo>
                    <a:pt x="27" y="10"/>
                  </a:lnTo>
                  <a:lnTo>
                    <a:pt x="23" y="11"/>
                  </a:lnTo>
                  <a:lnTo>
                    <a:pt x="20" y="14"/>
                  </a:lnTo>
                  <a:lnTo>
                    <a:pt x="15" y="16"/>
                  </a:lnTo>
                  <a:lnTo>
                    <a:pt x="14" y="19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30"/>
                  </a:lnTo>
                  <a:lnTo>
                    <a:pt x="14" y="33"/>
                  </a:lnTo>
                  <a:lnTo>
                    <a:pt x="15" y="34"/>
                  </a:lnTo>
                  <a:lnTo>
                    <a:pt x="18" y="37"/>
                  </a:lnTo>
                  <a:lnTo>
                    <a:pt x="25" y="40"/>
                  </a:lnTo>
                  <a:lnTo>
                    <a:pt x="36" y="42"/>
                  </a:lnTo>
                  <a:lnTo>
                    <a:pt x="53" y="45"/>
                  </a:lnTo>
                  <a:lnTo>
                    <a:pt x="59" y="46"/>
                  </a:lnTo>
                  <a:lnTo>
                    <a:pt x="63" y="49"/>
                  </a:lnTo>
                  <a:lnTo>
                    <a:pt x="67" y="50"/>
                  </a:lnTo>
                  <a:lnTo>
                    <a:pt x="72" y="53"/>
                  </a:lnTo>
                  <a:lnTo>
                    <a:pt x="73" y="56"/>
                  </a:lnTo>
                  <a:lnTo>
                    <a:pt x="76" y="60"/>
                  </a:lnTo>
                  <a:lnTo>
                    <a:pt x="76" y="65"/>
                  </a:lnTo>
                  <a:lnTo>
                    <a:pt x="77" y="69"/>
                  </a:lnTo>
                  <a:lnTo>
                    <a:pt x="76" y="75"/>
                  </a:lnTo>
                  <a:lnTo>
                    <a:pt x="75" y="81"/>
                  </a:lnTo>
                  <a:lnTo>
                    <a:pt x="72" y="85"/>
                  </a:lnTo>
                  <a:lnTo>
                    <a:pt x="67" y="89"/>
                  </a:lnTo>
                  <a:lnTo>
                    <a:pt x="62" y="93"/>
                  </a:lnTo>
                  <a:lnTo>
                    <a:pt x="56" y="95"/>
                  </a:lnTo>
                  <a:lnTo>
                    <a:pt x="49" y="96"/>
                  </a:lnTo>
                  <a:lnTo>
                    <a:pt x="40" y="96"/>
                  </a:lnTo>
                  <a:lnTo>
                    <a:pt x="31" y="96"/>
                  </a:lnTo>
                  <a:lnTo>
                    <a:pt x="23" y="95"/>
                  </a:lnTo>
                  <a:lnTo>
                    <a:pt x="17" y="92"/>
                  </a:lnTo>
                  <a:lnTo>
                    <a:pt x="11" y="89"/>
                  </a:lnTo>
                  <a:lnTo>
                    <a:pt x="7" y="83"/>
                  </a:lnTo>
                  <a:lnTo>
                    <a:pt x="2" y="79"/>
                  </a:lnTo>
                  <a:lnTo>
                    <a:pt x="1" y="73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10" y="65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1" name="Freeform 12"/>
            <p:cNvSpPr>
              <a:spLocks/>
            </p:cNvSpPr>
            <p:nvPr userDrawn="1"/>
          </p:nvSpPr>
          <p:spPr bwMode="auto">
            <a:xfrm>
              <a:off x="4637088" y="987425"/>
              <a:ext cx="41275" cy="49212"/>
            </a:xfrm>
            <a:custGeom>
              <a:avLst/>
              <a:gdLst>
                <a:gd name="T0" fmla="*/ 34 w 79"/>
                <a:gd name="T1" fmla="*/ 8 h 92"/>
                <a:gd name="T2" fmla="*/ 0 w 79"/>
                <a:gd name="T3" fmla="*/ 8 h 92"/>
                <a:gd name="T4" fmla="*/ 0 w 79"/>
                <a:gd name="T5" fmla="*/ 0 h 92"/>
                <a:gd name="T6" fmla="*/ 79 w 79"/>
                <a:gd name="T7" fmla="*/ 0 h 92"/>
                <a:gd name="T8" fmla="*/ 79 w 79"/>
                <a:gd name="T9" fmla="*/ 8 h 92"/>
                <a:gd name="T10" fmla="*/ 44 w 79"/>
                <a:gd name="T11" fmla="*/ 8 h 92"/>
                <a:gd name="T12" fmla="*/ 44 w 79"/>
                <a:gd name="T13" fmla="*/ 92 h 92"/>
                <a:gd name="T14" fmla="*/ 34 w 79"/>
                <a:gd name="T15" fmla="*/ 92 h 92"/>
                <a:gd name="T16" fmla="*/ 34 w 79"/>
                <a:gd name="T17" fmla="*/ 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92">
                  <a:moveTo>
                    <a:pt x="34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8"/>
                  </a:lnTo>
                  <a:lnTo>
                    <a:pt x="44" y="8"/>
                  </a:lnTo>
                  <a:lnTo>
                    <a:pt x="44" y="92"/>
                  </a:lnTo>
                  <a:lnTo>
                    <a:pt x="34" y="92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2" name="Freeform 13"/>
            <p:cNvSpPr>
              <a:spLocks/>
            </p:cNvSpPr>
            <p:nvPr userDrawn="1"/>
          </p:nvSpPr>
          <p:spPr bwMode="auto">
            <a:xfrm>
              <a:off x="4691063" y="987425"/>
              <a:ext cx="38100" cy="49212"/>
            </a:xfrm>
            <a:custGeom>
              <a:avLst/>
              <a:gdLst>
                <a:gd name="T0" fmla="*/ 0 w 71"/>
                <a:gd name="T1" fmla="*/ 0 h 92"/>
                <a:gd name="T2" fmla="*/ 71 w 71"/>
                <a:gd name="T3" fmla="*/ 0 h 92"/>
                <a:gd name="T4" fmla="*/ 71 w 71"/>
                <a:gd name="T5" fmla="*/ 8 h 92"/>
                <a:gd name="T6" fmla="*/ 9 w 71"/>
                <a:gd name="T7" fmla="*/ 8 h 92"/>
                <a:gd name="T8" fmla="*/ 9 w 71"/>
                <a:gd name="T9" fmla="*/ 40 h 92"/>
                <a:gd name="T10" fmla="*/ 67 w 71"/>
                <a:gd name="T11" fmla="*/ 40 h 92"/>
                <a:gd name="T12" fmla="*/ 67 w 71"/>
                <a:gd name="T13" fmla="*/ 49 h 92"/>
                <a:gd name="T14" fmla="*/ 9 w 71"/>
                <a:gd name="T15" fmla="*/ 49 h 92"/>
                <a:gd name="T16" fmla="*/ 9 w 71"/>
                <a:gd name="T17" fmla="*/ 83 h 92"/>
                <a:gd name="T18" fmla="*/ 71 w 71"/>
                <a:gd name="T19" fmla="*/ 83 h 92"/>
                <a:gd name="T20" fmla="*/ 71 w 71"/>
                <a:gd name="T21" fmla="*/ 92 h 92"/>
                <a:gd name="T22" fmla="*/ 0 w 71"/>
                <a:gd name="T23" fmla="*/ 92 h 92"/>
                <a:gd name="T24" fmla="*/ 0 w 71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92">
                  <a:moveTo>
                    <a:pt x="0" y="0"/>
                  </a:moveTo>
                  <a:lnTo>
                    <a:pt x="71" y="0"/>
                  </a:lnTo>
                  <a:lnTo>
                    <a:pt x="71" y="8"/>
                  </a:lnTo>
                  <a:lnTo>
                    <a:pt x="9" y="8"/>
                  </a:lnTo>
                  <a:lnTo>
                    <a:pt x="9" y="40"/>
                  </a:lnTo>
                  <a:lnTo>
                    <a:pt x="67" y="40"/>
                  </a:lnTo>
                  <a:lnTo>
                    <a:pt x="67" y="49"/>
                  </a:lnTo>
                  <a:lnTo>
                    <a:pt x="9" y="49"/>
                  </a:lnTo>
                  <a:lnTo>
                    <a:pt x="9" y="83"/>
                  </a:lnTo>
                  <a:lnTo>
                    <a:pt x="71" y="83"/>
                  </a:lnTo>
                  <a:lnTo>
                    <a:pt x="71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3" name="Freeform 14"/>
            <p:cNvSpPr>
              <a:spLocks noEditPoints="1"/>
            </p:cNvSpPr>
            <p:nvPr userDrawn="1"/>
          </p:nvSpPr>
          <p:spPr bwMode="auto">
            <a:xfrm>
              <a:off x="4745038" y="987425"/>
              <a:ext cx="42863" cy="49212"/>
            </a:xfrm>
            <a:custGeom>
              <a:avLst/>
              <a:gdLst>
                <a:gd name="T0" fmla="*/ 10 w 81"/>
                <a:gd name="T1" fmla="*/ 8 h 92"/>
                <a:gd name="T2" fmla="*/ 10 w 81"/>
                <a:gd name="T3" fmla="*/ 43 h 92"/>
                <a:gd name="T4" fmla="*/ 43 w 81"/>
                <a:gd name="T5" fmla="*/ 43 h 92"/>
                <a:gd name="T6" fmla="*/ 55 w 81"/>
                <a:gd name="T7" fmla="*/ 43 h 92"/>
                <a:gd name="T8" fmla="*/ 62 w 81"/>
                <a:gd name="T9" fmla="*/ 40 h 92"/>
                <a:gd name="T10" fmla="*/ 65 w 81"/>
                <a:gd name="T11" fmla="*/ 37 h 92"/>
                <a:gd name="T12" fmla="*/ 66 w 81"/>
                <a:gd name="T13" fmla="*/ 34 h 92"/>
                <a:gd name="T14" fmla="*/ 68 w 81"/>
                <a:gd name="T15" fmla="*/ 30 h 92"/>
                <a:gd name="T16" fmla="*/ 68 w 81"/>
                <a:gd name="T17" fmla="*/ 26 h 92"/>
                <a:gd name="T18" fmla="*/ 68 w 81"/>
                <a:gd name="T19" fmla="*/ 21 h 92"/>
                <a:gd name="T20" fmla="*/ 66 w 81"/>
                <a:gd name="T21" fmla="*/ 17 h 92"/>
                <a:gd name="T22" fmla="*/ 65 w 81"/>
                <a:gd name="T23" fmla="*/ 14 h 92"/>
                <a:gd name="T24" fmla="*/ 62 w 81"/>
                <a:gd name="T25" fmla="*/ 13 h 92"/>
                <a:gd name="T26" fmla="*/ 55 w 81"/>
                <a:gd name="T27" fmla="*/ 10 h 92"/>
                <a:gd name="T28" fmla="*/ 43 w 81"/>
                <a:gd name="T29" fmla="*/ 8 h 92"/>
                <a:gd name="T30" fmla="*/ 10 w 81"/>
                <a:gd name="T31" fmla="*/ 8 h 92"/>
                <a:gd name="T32" fmla="*/ 0 w 81"/>
                <a:gd name="T33" fmla="*/ 0 h 92"/>
                <a:gd name="T34" fmla="*/ 45 w 81"/>
                <a:gd name="T35" fmla="*/ 0 h 92"/>
                <a:gd name="T36" fmla="*/ 52 w 81"/>
                <a:gd name="T37" fmla="*/ 0 h 92"/>
                <a:gd name="T38" fmla="*/ 59 w 81"/>
                <a:gd name="T39" fmla="*/ 1 h 92"/>
                <a:gd name="T40" fmla="*/ 65 w 81"/>
                <a:gd name="T41" fmla="*/ 3 h 92"/>
                <a:gd name="T42" fmla="*/ 69 w 81"/>
                <a:gd name="T43" fmla="*/ 6 h 92"/>
                <a:gd name="T44" fmla="*/ 73 w 81"/>
                <a:gd name="T45" fmla="*/ 10 h 92"/>
                <a:gd name="T46" fmla="*/ 75 w 81"/>
                <a:gd name="T47" fmla="*/ 14 h 92"/>
                <a:gd name="T48" fmla="*/ 78 w 81"/>
                <a:gd name="T49" fmla="*/ 18 h 92"/>
                <a:gd name="T50" fmla="*/ 78 w 81"/>
                <a:gd name="T51" fmla="*/ 24 h 92"/>
                <a:gd name="T52" fmla="*/ 76 w 81"/>
                <a:gd name="T53" fmla="*/ 33 h 92"/>
                <a:gd name="T54" fmla="*/ 73 w 81"/>
                <a:gd name="T55" fmla="*/ 39 h 92"/>
                <a:gd name="T56" fmla="*/ 69 w 81"/>
                <a:gd name="T57" fmla="*/ 44 h 92"/>
                <a:gd name="T58" fmla="*/ 62 w 81"/>
                <a:gd name="T59" fmla="*/ 47 h 92"/>
                <a:gd name="T60" fmla="*/ 68 w 81"/>
                <a:gd name="T61" fmla="*/ 49 h 92"/>
                <a:gd name="T62" fmla="*/ 72 w 81"/>
                <a:gd name="T63" fmla="*/ 53 h 92"/>
                <a:gd name="T64" fmla="*/ 75 w 81"/>
                <a:gd name="T65" fmla="*/ 57 h 92"/>
                <a:gd name="T66" fmla="*/ 76 w 81"/>
                <a:gd name="T67" fmla="*/ 65 h 92"/>
                <a:gd name="T68" fmla="*/ 78 w 81"/>
                <a:gd name="T69" fmla="*/ 80 h 92"/>
                <a:gd name="T70" fmla="*/ 81 w 81"/>
                <a:gd name="T71" fmla="*/ 92 h 92"/>
                <a:gd name="T72" fmla="*/ 69 w 81"/>
                <a:gd name="T73" fmla="*/ 92 h 92"/>
                <a:gd name="T74" fmla="*/ 68 w 81"/>
                <a:gd name="T75" fmla="*/ 79 h 92"/>
                <a:gd name="T76" fmla="*/ 66 w 81"/>
                <a:gd name="T77" fmla="*/ 65 h 92"/>
                <a:gd name="T78" fmla="*/ 65 w 81"/>
                <a:gd name="T79" fmla="*/ 59 h 92"/>
                <a:gd name="T80" fmla="*/ 62 w 81"/>
                <a:gd name="T81" fmla="*/ 54 h 92"/>
                <a:gd name="T82" fmla="*/ 56 w 81"/>
                <a:gd name="T83" fmla="*/ 53 h 92"/>
                <a:gd name="T84" fmla="*/ 49 w 81"/>
                <a:gd name="T85" fmla="*/ 52 h 92"/>
                <a:gd name="T86" fmla="*/ 10 w 81"/>
                <a:gd name="T87" fmla="*/ 52 h 92"/>
                <a:gd name="T88" fmla="*/ 10 w 81"/>
                <a:gd name="T89" fmla="*/ 92 h 92"/>
                <a:gd name="T90" fmla="*/ 0 w 81"/>
                <a:gd name="T91" fmla="*/ 92 h 92"/>
                <a:gd name="T92" fmla="*/ 0 w 81"/>
                <a:gd name="T9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92">
                  <a:moveTo>
                    <a:pt x="10" y="8"/>
                  </a:moveTo>
                  <a:lnTo>
                    <a:pt x="10" y="43"/>
                  </a:lnTo>
                  <a:lnTo>
                    <a:pt x="43" y="43"/>
                  </a:lnTo>
                  <a:lnTo>
                    <a:pt x="55" y="43"/>
                  </a:lnTo>
                  <a:lnTo>
                    <a:pt x="62" y="40"/>
                  </a:lnTo>
                  <a:lnTo>
                    <a:pt x="65" y="37"/>
                  </a:lnTo>
                  <a:lnTo>
                    <a:pt x="66" y="34"/>
                  </a:lnTo>
                  <a:lnTo>
                    <a:pt x="68" y="30"/>
                  </a:lnTo>
                  <a:lnTo>
                    <a:pt x="68" y="26"/>
                  </a:lnTo>
                  <a:lnTo>
                    <a:pt x="68" y="21"/>
                  </a:lnTo>
                  <a:lnTo>
                    <a:pt x="66" y="17"/>
                  </a:lnTo>
                  <a:lnTo>
                    <a:pt x="65" y="14"/>
                  </a:lnTo>
                  <a:lnTo>
                    <a:pt x="62" y="13"/>
                  </a:lnTo>
                  <a:lnTo>
                    <a:pt x="55" y="10"/>
                  </a:lnTo>
                  <a:lnTo>
                    <a:pt x="43" y="8"/>
                  </a:lnTo>
                  <a:lnTo>
                    <a:pt x="10" y="8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52" y="0"/>
                  </a:lnTo>
                  <a:lnTo>
                    <a:pt x="59" y="1"/>
                  </a:lnTo>
                  <a:lnTo>
                    <a:pt x="65" y="3"/>
                  </a:lnTo>
                  <a:lnTo>
                    <a:pt x="69" y="6"/>
                  </a:lnTo>
                  <a:lnTo>
                    <a:pt x="73" y="10"/>
                  </a:lnTo>
                  <a:lnTo>
                    <a:pt x="75" y="14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76" y="33"/>
                  </a:lnTo>
                  <a:lnTo>
                    <a:pt x="73" y="39"/>
                  </a:lnTo>
                  <a:lnTo>
                    <a:pt x="69" y="44"/>
                  </a:lnTo>
                  <a:lnTo>
                    <a:pt x="62" y="47"/>
                  </a:lnTo>
                  <a:lnTo>
                    <a:pt x="68" y="49"/>
                  </a:lnTo>
                  <a:lnTo>
                    <a:pt x="72" y="53"/>
                  </a:lnTo>
                  <a:lnTo>
                    <a:pt x="75" y="57"/>
                  </a:lnTo>
                  <a:lnTo>
                    <a:pt x="76" y="65"/>
                  </a:lnTo>
                  <a:lnTo>
                    <a:pt x="78" y="80"/>
                  </a:lnTo>
                  <a:lnTo>
                    <a:pt x="81" y="92"/>
                  </a:lnTo>
                  <a:lnTo>
                    <a:pt x="69" y="92"/>
                  </a:lnTo>
                  <a:lnTo>
                    <a:pt x="68" y="79"/>
                  </a:lnTo>
                  <a:lnTo>
                    <a:pt x="66" y="65"/>
                  </a:lnTo>
                  <a:lnTo>
                    <a:pt x="65" y="59"/>
                  </a:lnTo>
                  <a:lnTo>
                    <a:pt x="62" y="54"/>
                  </a:lnTo>
                  <a:lnTo>
                    <a:pt x="56" y="53"/>
                  </a:lnTo>
                  <a:lnTo>
                    <a:pt x="49" y="52"/>
                  </a:lnTo>
                  <a:lnTo>
                    <a:pt x="10" y="52"/>
                  </a:lnTo>
                  <a:lnTo>
                    <a:pt x="10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4" name="Freeform 15"/>
            <p:cNvSpPr>
              <a:spLocks/>
            </p:cNvSpPr>
            <p:nvPr userDrawn="1"/>
          </p:nvSpPr>
          <p:spPr bwMode="auto">
            <a:xfrm>
              <a:off x="4800600" y="985838"/>
              <a:ext cx="41275" cy="50800"/>
            </a:xfrm>
            <a:custGeom>
              <a:avLst/>
              <a:gdLst>
                <a:gd name="T0" fmla="*/ 8 w 76"/>
                <a:gd name="T1" fmla="*/ 65 h 96"/>
                <a:gd name="T2" fmla="*/ 11 w 76"/>
                <a:gd name="T3" fmla="*/ 75 h 96"/>
                <a:gd name="T4" fmla="*/ 17 w 76"/>
                <a:gd name="T5" fmla="*/ 82 h 96"/>
                <a:gd name="T6" fmla="*/ 25 w 76"/>
                <a:gd name="T7" fmla="*/ 86 h 96"/>
                <a:gd name="T8" fmla="*/ 37 w 76"/>
                <a:gd name="T9" fmla="*/ 88 h 96"/>
                <a:gd name="T10" fmla="*/ 50 w 76"/>
                <a:gd name="T11" fmla="*/ 86 h 96"/>
                <a:gd name="T12" fmla="*/ 59 w 76"/>
                <a:gd name="T13" fmla="*/ 83 h 96"/>
                <a:gd name="T14" fmla="*/ 64 w 76"/>
                <a:gd name="T15" fmla="*/ 76 h 96"/>
                <a:gd name="T16" fmla="*/ 66 w 76"/>
                <a:gd name="T17" fmla="*/ 69 h 96"/>
                <a:gd name="T18" fmla="*/ 64 w 76"/>
                <a:gd name="T19" fmla="*/ 63 h 96"/>
                <a:gd name="T20" fmla="*/ 60 w 76"/>
                <a:gd name="T21" fmla="*/ 59 h 96"/>
                <a:gd name="T22" fmla="*/ 43 w 76"/>
                <a:gd name="T23" fmla="*/ 53 h 96"/>
                <a:gd name="T24" fmla="*/ 18 w 76"/>
                <a:gd name="T25" fmla="*/ 49 h 96"/>
                <a:gd name="T26" fmla="*/ 11 w 76"/>
                <a:gd name="T27" fmla="*/ 45 h 96"/>
                <a:gd name="T28" fmla="*/ 5 w 76"/>
                <a:gd name="T29" fmla="*/ 39 h 96"/>
                <a:gd name="T30" fmla="*/ 2 w 76"/>
                <a:gd name="T31" fmla="*/ 32 h 96"/>
                <a:gd name="T32" fmla="*/ 2 w 76"/>
                <a:gd name="T33" fmla="*/ 21 h 96"/>
                <a:gd name="T34" fmla="*/ 7 w 76"/>
                <a:gd name="T35" fmla="*/ 11 h 96"/>
                <a:gd name="T36" fmla="*/ 17 w 76"/>
                <a:gd name="T37" fmla="*/ 4 h 96"/>
                <a:gd name="T38" fmla="*/ 30 w 76"/>
                <a:gd name="T39" fmla="*/ 1 h 96"/>
                <a:gd name="T40" fmla="*/ 44 w 76"/>
                <a:gd name="T41" fmla="*/ 1 h 96"/>
                <a:gd name="T42" fmla="*/ 59 w 76"/>
                <a:gd name="T43" fmla="*/ 4 h 96"/>
                <a:gd name="T44" fmla="*/ 67 w 76"/>
                <a:gd name="T45" fmla="*/ 11 h 96"/>
                <a:gd name="T46" fmla="*/ 72 w 76"/>
                <a:gd name="T47" fmla="*/ 23 h 96"/>
                <a:gd name="T48" fmla="*/ 64 w 76"/>
                <a:gd name="T49" fmla="*/ 29 h 96"/>
                <a:gd name="T50" fmla="*/ 62 w 76"/>
                <a:gd name="T51" fmla="*/ 20 h 96"/>
                <a:gd name="T52" fmla="*/ 56 w 76"/>
                <a:gd name="T53" fmla="*/ 14 h 96"/>
                <a:gd name="T54" fmla="*/ 49 w 76"/>
                <a:gd name="T55" fmla="*/ 10 h 96"/>
                <a:gd name="T56" fmla="*/ 37 w 76"/>
                <a:gd name="T57" fmla="*/ 9 h 96"/>
                <a:gd name="T58" fmla="*/ 27 w 76"/>
                <a:gd name="T59" fmla="*/ 10 h 96"/>
                <a:gd name="T60" fmla="*/ 18 w 76"/>
                <a:gd name="T61" fmla="*/ 14 h 96"/>
                <a:gd name="T62" fmla="*/ 13 w 76"/>
                <a:gd name="T63" fmla="*/ 19 h 96"/>
                <a:gd name="T64" fmla="*/ 11 w 76"/>
                <a:gd name="T65" fmla="*/ 26 h 96"/>
                <a:gd name="T66" fmla="*/ 13 w 76"/>
                <a:gd name="T67" fmla="*/ 33 h 96"/>
                <a:gd name="T68" fmla="*/ 17 w 76"/>
                <a:gd name="T69" fmla="*/ 37 h 96"/>
                <a:gd name="T70" fmla="*/ 34 w 76"/>
                <a:gd name="T71" fmla="*/ 42 h 96"/>
                <a:gd name="T72" fmla="*/ 57 w 76"/>
                <a:gd name="T73" fmla="*/ 46 h 96"/>
                <a:gd name="T74" fmla="*/ 67 w 76"/>
                <a:gd name="T75" fmla="*/ 50 h 96"/>
                <a:gd name="T76" fmla="*/ 73 w 76"/>
                <a:gd name="T77" fmla="*/ 56 h 96"/>
                <a:gd name="T78" fmla="*/ 76 w 76"/>
                <a:gd name="T79" fmla="*/ 65 h 96"/>
                <a:gd name="T80" fmla="*/ 76 w 76"/>
                <a:gd name="T81" fmla="*/ 75 h 96"/>
                <a:gd name="T82" fmla="*/ 70 w 76"/>
                <a:gd name="T83" fmla="*/ 85 h 96"/>
                <a:gd name="T84" fmla="*/ 60 w 76"/>
                <a:gd name="T85" fmla="*/ 93 h 96"/>
                <a:gd name="T86" fmla="*/ 47 w 76"/>
                <a:gd name="T87" fmla="*/ 96 h 96"/>
                <a:gd name="T88" fmla="*/ 30 w 76"/>
                <a:gd name="T89" fmla="*/ 96 h 96"/>
                <a:gd name="T90" fmla="*/ 15 w 76"/>
                <a:gd name="T91" fmla="*/ 92 h 96"/>
                <a:gd name="T92" fmla="*/ 5 w 76"/>
                <a:gd name="T93" fmla="*/ 83 h 96"/>
                <a:gd name="T94" fmla="*/ 0 w 76"/>
                <a:gd name="T95" fmla="*/ 73 h 96"/>
                <a:gd name="T96" fmla="*/ 0 w 76"/>
                <a:gd name="T97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" h="96">
                  <a:moveTo>
                    <a:pt x="8" y="65"/>
                  </a:moveTo>
                  <a:lnTo>
                    <a:pt x="8" y="65"/>
                  </a:lnTo>
                  <a:lnTo>
                    <a:pt x="10" y="70"/>
                  </a:lnTo>
                  <a:lnTo>
                    <a:pt x="11" y="75"/>
                  </a:lnTo>
                  <a:lnTo>
                    <a:pt x="13" y="78"/>
                  </a:lnTo>
                  <a:lnTo>
                    <a:pt x="17" y="82"/>
                  </a:lnTo>
                  <a:lnTo>
                    <a:pt x="21" y="85"/>
                  </a:lnTo>
                  <a:lnTo>
                    <a:pt x="25" y="86"/>
                  </a:lnTo>
                  <a:lnTo>
                    <a:pt x="31" y="88"/>
                  </a:lnTo>
                  <a:lnTo>
                    <a:pt x="37" y="88"/>
                  </a:lnTo>
                  <a:lnTo>
                    <a:pt x="44" y="88"/>
                  </a:lnTo>
                  <a:lnTo>
                    <a:pt x="50" y="86"/>
                  </a:lnTo>
                  <a:lnTo>
                    <a:pt x="54" y="85"/>
                  </a:lnTo>
                  <a:lnTo>
                    <a:pt x="59" y="83"/>
                  </a:lnTo>
                  <a:lnTo>
                    <a:pt x="62" y="81"/>
                  </a:lnTo>
                  <a:lnTo>
                    <a:pt x="64" y="76"/>
                  </a:lnTo>
                  <a:lnTo>
                    <a:pt x="66" y="73"/>
                  </a:lnTo>
                  <a:lnTo>
                    <a:pt x="66" y="69"/>
                  </a:lnTo>
                  <a:lnTo>
                    <a:pt x="66" y="66"/>
                  </a:lnTo>
                  <a:lnTo>
                    <a:pt x="64" y="63"/>
                  </a:lnTo>
                  <a:lnTo>
                    <a:pt x="63" y="60"/>
                  </a:lnTo>
                  <a:lnTo>
                    <a:pt x="60" y="59"/>
                  </a:lnTo>
                  <a:lnTo>
                    <a:pt x="53" y="56"/>
                  </a:lnTo>
                  <a:lnTo>
                    <a:pt x="43" y="53"/>
                  </a:lnTo>
                  <a:lnTo>
                    <a:pt x="24" y="50"/>
                  </a:lnTo>
                  <a:lnTo>
                    <a:pt x="18" y="49"/>
                  </a:lnTo>
                  <a:lnTo>
                    <a:pt x="14" y="47"/>
                  </a:lnTo>
                  <a:lnTo>
                    <a:pt x="11" y="45"/>
                  </a:lnTo>
                  <a:lnTo>
                    <a:pt x="7" y="42"/>
                  </a:lnTo>
                  <a:lnTo>
                    <a:pt x="5" y="39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2" y="27"/>
                  </a:lnTo>
                  <a:lnTo>
                    <a:pt x="2" y="21"/>
                  </a:lnTo>
                  <a:lnTo>
                    <a:pt x="4" y="16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17" y="4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44" y="1"/>
                  </a:lnTo>
                  <a:lnTo>
                    <a:pt x="51" y="3"/>
                  </a:lnTo>
                  <a:lnTo>
                    <a:pt x="59" y="4"/>
                  </a:lnTo>
                  <a:lnTo>
                    <a:pt x="63" y="9"/>
                  </a:lnTo>
                  <a:lnTo>
                    <a:pt x="67" y="11"/>
                  </a:lnTo>
                  <a:lnTo>
                    <a:pt x="70" y="17"/>
                  </a:lnTo>
                  <a:lnTo>
                    <a:pt x="72" y="23"/>
                  </a:lnTo>
                  <a:lnTo>
                    <a:pt x="73" y="29"/>
                  </a:lnTo>
                  <a:lnTo>
                    <a:pt x="64" y="29"/>
                  </a:lnTo>
                  <a:lnTo>
                    <a:pt x="63" y="24"/>
                  </a:lnTo>
                  <a:lnTo>
                    <a:pt x="62" y="20"/>
                  </a:lnTo>
                  <a:lnTo>
                    <a:pt x="59" y="17"/>
                  </a:lnTo>
                  <a:lnTo>
                    <a:pt x="56" y="14"/>
                  </a:lnTo>
                  <a:lnTo>
                    <a:pt x="53" y="11"/>
                  </a:lnTo>
                  <a:lnTo>
                    <a:pt x="49" y="10"/>
                  </a:lnTo>
                  <a:lnTo>
                    <a:pt x="43" y="9"/>
                  </a:lnTo>
                  <a:lnTo>
                    <a:pt x="37" y="9"/>
                  </a:lnTo>
                  <a:lnTo>
                    <a:pt x="31" y="9"/>
                  </a:lnTo>
                  <a:lnTo>
                    <a:pt x="27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5" y="16"/>
                  </a:lnTo>
                  <a:lnTo>
                    <a:pt x="13" y="19"/>
                  </a:lnTo>
                  <a:lnTo>
                    <a:pt x="11" y="23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3" y="33"/>
                  </a:lnTo>
                  <a:lnTo>
                    <a:pt x="14" y="34"/>
                  </a:lnTo>
                  <a:lnTo>
                    <a:pt x="17" y="37"/>
                  </a:lnTo>
                  <a:lnTo>
                    <a:pt x="24" y="40"/>
                  </a:lnTo>
                  <a:lnTo>
                    <a:pt x="34" y="42"/>
                  </a:lnTo>
                  <a:lnTo>
                    <a:pt x="51" y="45"/>
                  </a:lnTo>
                  <a:lnTo>
                    <a:pt x="57" y="46"/>
                  </a:lnTo>
                  <a:lnTo>
                    <a:pt x="63" y="49"/>
                  </a:lnTo>
                  <a:lnTo>
                    <a:pt x="67" y="50"/>
                  </a:lnTo>
                  <a:lnTo>
                    <a:pt x="70" y="53"/>
                  </a:lnTo>
                  <a:lnTo>
                    <a:pt x="73" y="56"/>
                  </a:lnTo>
                  <a:lnTo>
                    <a:pt x="75" y="60"/>
                  </a:lnTo>
                  <a:lnTo>
                    <a:pt x="76" y="65"/>
                  </a:lnTo>
                  <a:lnTo>
                    <a:pt x="76" y="69"/>
                  </a:lnTo>
                  <a:lnTo>
                    <a:pt x="76" y="75"/>
                  </a:lnTo>
                  <a:lnTo>
                    <a:pt x="73" y="81"/>
                  </a:lnTo>
                  <a:lnTo>
                    <a:pt x="70" y="85"/>
                  </a:lnTo>
                  <a:lnTo>
                    <a:pt x="66" y="89"/>
                  </a:lnTo>
                  <a:lnTo>
                    <a:pt x="60" y="93"/>
                  </a:lnTo>
                  <a:lnTo>
                    <a:pt x="54" y="95"/>
                  </a:lnTo>
                  <a:lnTo>
                    <a:pt x="47" y="96"/>
                  </a:lnTo>
                  <a:lnTo>
                    <a:pt x="38" y="96"/>
                  </a:lnTo>
                  <a:lnTo>
                    <a:pt x="30" y="96"/>
                  </a:lnTo>
                  <a:lnTo>
                    <a:pt x="23" y="95"/>
                  </a:lnTo>
                  <a:lnTo>
                    <a:pt x="15" y="92"/>
                  </a:lnTo>
                  <a:lnTo>
                    <a:pt x="10" y="89"/>
                  </a:lnTo>
                  <a:lnTo>
                    <a:pt x="5" y="83"/>
                  </a:lnTo>
                  <a:lnTo>
                    <a:pt x="2" y="79"/>
                  </a:lnTo>
                  <a:lnTo>
                    <a:pt x="0" y="73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8" y="65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5" name="Freeform 16"/>
            <p:cNvSpPr>
              <a:spLocks/>
            </p:cNvSpPr>
            <p:nvPr userDrawn="1"/>
          </p:nvSpPr>
          <p:spPr bwMode="auto">
            <a:xfrm>
              <a:off x="4851400" y="987425"/>
              <a:ext cx="42863" cy="49212"/>
            </a:xfrm>
            <a:custGeom>
              <a:avLst/>
              <a:gdLst>
                <a:gd name="T0" fmla="*/ 36 w 81"/>
                <a:gd name="T1" fmla="*/ 8 h 92"/>
                <a:gd name="T2" fmla="*/ 0 w 81"/>
                <a:gd name="T3" fmla="*/ 8 h 92"/>
                <a:gd name="T4" fmla="*/ 0 w 81"/>
                <a:gd name="T5" fmla="*/ 0 h 92"/>
                <a:gd name="T6" fmla="*/ 81 w 81"/>
                <a:gd name="T7" fmla="*/ 0 h 92"/>
                <a:gd name="T8" fmla="*/ 81 w 81"/>
                <a:gd name="T9" fmla="*/ 8 h 92"/>
                <a:gd name="T10" fmla="*/ 45 w 81"/>
                <a:gd name="T11" fmla="*/ 8 h 92"/>
                <a:gd name="T12" fmla="*/ 45 w 81"/>
                <a:gd name="T13" fmla="*/ 92 h 92"/>
                <a:gd name="T14" fmla="*/ 36 w 81"/>
                <a:gd name="T15" fmla="*/ 92 h 92"/>
                <a:gd name="T16" fmla="*/ 36 w 81"/>
                <a:gd name="T17" fmla="*/ 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2">
                  <a:moveTo>
                    <a:pt x="3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1" y="0"/>
                  </a:lnTo>
                  <a:lnTo>
                    <a:pt x="81" y="8"/>
                  </a:lnTo>
                  <a:lnTo>
                    <a:pt x="45" y="8"/>
                  </a:lnTo>
                  <a:lnTo>
                    <a:pt x="45" y="92"/>
                  </a:lnTo>
                  <a:lnTo>
                    <a:pt x="36" y="92"/>
                  </a:lnTo>
                  <a:lnTo>
                    <a:pt x="36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6" name="Freeform 17"/>
            <p:cNvSpPr>
              <a:spLocks/>
            </p:cNvSpPr>
            <p:nvPr userDrawn="1"/>
          </p:nvSpPr>
          <p:spPr bwMode="auto">
            <a:xfrm>
              <a:off x="4902200" y="987425"/>
              <a:ext cx="49213" cy="49212"/>
            </a:xfrm>
            <a:custGeom>
              <a:avLst/>
              <a:gdLst>
                <a:gd name="T0" fmla="*/ 0 w 94"/>
                <a:gd name="T1" fmla="*/ 0 h 92"/>
                <a:gd name="T2" fmla="*/ 10 w 94"/>
                <a:gd name="T3" fmla="*/ 0 h 92"/>
                <a:gd name="T4" fmla="*/ 47 w 94"/>
                <a:gd name="T5" fmla="*/ 83 h 92"/>
                <a:gd name="T6" fmla="*/ 83 w 94"/>
                <a:gd name="T7" fmla="*/ 0 h 92"/>
                <a:gd name="T8" fmla="*/ 94 w 94"/>
                <a:gd name="T9" fmla="*/ 0 h 92"/>
                <a:gd name="T10" fmla="*/ 53 w 94"/>
                <a:gd name="T11" fmla="*/ 92 h 92"/>
                <a:gd name="T12" fmla="*/ 42 w 94"/>
                <a:gd name="T13" fmla="*/ 92 h 92"/>
                <a:gd name="T14" fmla="*/ 0 w 94"/>
                <a:gd name="T1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92">
                  <a:moveTo>
                    <a:pt x="0" y="0"/>
                  </a:moveTo>
                  <a:lnTo>
                    <a:pt x="10" y="0"/>
                  </a:lnTo>
                  <a:lnTo>
                    <a:pt x="47" y="83"/>
                  </a:lnTo>
                  <a:lnTo>
                    <a:pt x="83" y="0"/>
                  </a:lnTo>
                  <a:lnTo>
                    <a:pt x="94" y="0"/>
                  </a:lnTo>
                  <a:lnTo>
                    <a:pt x="53" y="92"/>
                  </a:lnTo>
                  <a:lnTo>
                    <a:pt x="42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7" name="Freeform 18"/>
            <p:cNvSpPr>
              <a:spLocks noEditPoints="1"/>
            </p:cNvSpPr>
            <p:nvPr userDrawn="1"/>
          </p:nvSpPr>
          <p:spPr bwMode="auto">
            <a:xfrm>
              <a:off x="4960938" y="985838"/>
              <a:ext cx="50800" cy="50800"/>
            </a:xfrm>
            <a:custGeom>
              <a:avLst/>
              <a:gdLst>
                <a:gd name="T0" fmla="*/ 88 w 98"/>
                <a:gd name="T1" fmla="*/ 40 h 96"/>
                <a:gd name="T2" fmla="*/ 82 w 98"/>
                <a:gd name="T3" fmla="*/ 26 h 96"/>
                <a:gd name="T4" fmla="*/ 72 w 98"/>
                <a:gd name="T5" fmla="*/ 16 h 96"/>
                <a:gd name="T6" fmla="*/ 58 w 98"/>
                <a:gd name="T7" fmla="*/ 10 h 96"/>
                <a:gd name="T8" fmla="*/ 40 w 98"/>
                <a:gd name="T9" fmla="*/ 10 h 96"/>
                <a:gd name="T10" fmla="*/ 26 w 98"/>
                <a:gd name="T11" fmla="*/ 16 h 96"/>
                <a:gd name="T12" fmla="*/ 16 w 98"/>
                <a:gd name="T13" fmla="*/ 26 h 96"/>
                <a:gd name="T14" fmla="*/ 10 w 98"/>
                <a:gd name="T15" fmla="*/ 40 h 96"/>
                <a:gd name="T16" fmla="*/ 10 w 98"/>
                <a:gd name="T17" fmla="*/ 57 h 96"/>
                <a:gd name="T18" fmla="*/ 16 w 98"/>
                <a:gd name="T19" fmla="*/ 72 h 96"/>
                <a:gd name="T20" fmla="*/ 26 w 98"/>
                <a:gd name="T21" fmla="*/ 82 h 96"/>
                <a:gd name="T22" fmla="*/ 40 w 98"/>
                <a:gd name="T23" fmla="*/ 88 h 96"/>
                <a:gd name="T24" fmla="*/ 58 w 98"/>
                <a:gd name="T25" fmla="*/ 88 h 96"/>
                <a:gd name="T26" fmla="*/ 72 w 98"/>
                <a:gd name="T27" fmla="*/ 82 h 96"/>
                <a:gd name="T28" fmla="*/ 82 w 98"/>
                <a:gd name="T29" fmla="*/ 72 h 96"/>
                <a:gd name="T30" fmla="*/ 88 w 98"/>
                <a:gd name="T31" fmla="*/ 57 h 96"/>
                <a:gd name="T32" fmla="*/ 49 w 98"/>
                <a:gd name="T33" fmla="*/ 96 h 96"/>
                <a:gd name="T34" fmla="*/ 29 w 98"/>
                <a:gd name="T35" fmla="*/ 93 h 96"/>
                <a:gd name="T36" fmla="*/ 13 w 98"/>
                <a:gd name="T37" fmla="*/ 83 h 96"/>
                <a:gd name="T38" fmla="*/ 4 w 98"/>
                <a:gd name="T39" fmla="*/ 69 h 96"/>
                <a:gd name="T40" fmla="*/ 0 w 98"/>
                <a:gd name="T41" fmla="*/ 49 h 96"/>
                <a:gd name="T42" fmla="*/ 4 w 98"/>
                <a:gd name="T43" fmla="*/ 29 h 96"/>
                <a:gd name="T44" fmla="*/ 13 w 98"/>
                <a:gd name="T45" fmla="*/ 13 h 96"/>
                <a:gd name="T46" fmla="*/ 29 w 98"/>
                <a:gd name="T47" fmla="*/ 4 h 96"/>
                <a:gd name="T48" fmla="*/ 49 w 98"/>
                <a:gd name="T49" fmla="*/ 0 h 96"/>
                <a:gd name="T50" fmla="*/ 69 w 98"/>
                <a:gd name="T51" fmla="*/ 4 h 96"/>
                <a:gd name="T52" fmla="*/ 85 w 98"/>
                <a:gd name="T53" fmla="*/ 13 h 96"/>
                <a:gd name="T54" fmla="*/ 94 w 98"/>
                <a:gd name="T55" fmla="*/ 29 h 96"/>
                <a:gd name="T56" fmla="*/ 98 w 98"/>
                <a:gd name="T57" fmla="*/ 49 h 96"/>
                <a:gd name="T58" fmla="*/ 94 w 98"/>
                <a:gd name="T59" fmla="*/ 69 h 96"/>
                <a:gd name="T60" fmla="*/ 85 w 98"/>
                <a:gd name="T61" fmla="*/ 83 h 96"/>
                <a:gd name="T62" fmla="*/ 69 w 98"/>
                <a:gd name="T63" fmla="*/ 93 h 96"/>
                <a:gd name="T64" fmla="*/ 49 w 98"/>
                <a:gd name="T6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96">
                  <a:moveTo>
                    <a:pt x="88" y="49"/>
                  </a:moveTo>
                  <a:lnTo>
                    <a:pt x="88" y="40"/>
                  </a:lnTo>
                  <a:lnTo>
                    <a:pt x="85" y="32"/>
                  </a:lnTo>
                  <a:lnTo>
                    <a:pt x="82" y="26"/>
                  </a:lnTo>
                  <a:lnTo>
                    <a:pt x="78" y="20"/>
                  </a:lnTo>
                  <a:lnTo>
                    <a:pt x="72" y="16"/>
                  </a:lnTo>
                  <a:lnTo>
                    <a:pt x="65" y="11"/>
                  </a:lnTo>
                  <a:lnTo>
                    <a:pt x="58" y="10"/>
                  </a:lnTo>
                  <a:lnTo>
                    <a:pt x="49" y="10"/>
                  </a:lnTo>
                  <a:lnTo>
                    <a:pt x="40" y="10"/>
                  </a:lnTo>
                  <a:lnTo>
                    <a:pt x="33" y="11"/>
                  </a:lnTo>
                  <a:lnTo>
                    <a:pt x="26" y="16"/>
                  </a:lnTo>
                  <a:lnTo>
                    <a:pt x="20" y="20"/>
                  </a:lnTo>
                  <a:lnTo>
                    <a:pt x="16" y="26"/>
                  </a:lnTo>
                  <a:lnTo>
                    <a:pt x="13" y="32"/>
                  </a:lnTo>
                  <a:lnTo>
                    <a:pt x="10" y="40"/>
                  </a:lnTo>
                  <a:lnTo>
                    <a:pt x="10" y="49"/>
                  </a:lnTo>
                  <a:lnTo>
                    <a:pt x="10" y="57"/>
                  </a:lnTo>
                  <a:lnTo>
                    <a:pt x="13" y="65"/>
                  </a:lnTo>
                  <a:lnTo>
                    <a:pt x="16" y="72"/>
                  </a:lnTo>
                  <a:lnTo>
                    <a:pt x="20" y="78"/>
                  </a:lnTo>
                  <a:lnTo>
                    <a:pt x="26" y="82"/>
                  </a:lnTo>
                  <a:lnTo>
                    <a:pt x="33" y="85"/>
                  </a:lnTo>
                  <a:lnTo>
                    <a:pt x="40" y="88"/>
                  </a:lnTo>
                  <a:lnTo>
                    <a:pt x="49" y="88"/>
                  </a:lnTo>
                  <a:lnTo>
                    <a:pt x="58" y="88"/>
                  </a:lnTo>
                  <a:lnTo>
                    <a:pt x="65" y="85"/>
                  </a:lnTo>
                  <a:lnTo>
                    <a:pt x="72" y="82"/>
                  </a:lnTo>
                  <a:lnTo>
                    <a:pt x="78" y="78"/>
                  </a:lnTo>
                  <a:lnTo>
                    <a:pt x="82" y="72"/>
                  </a:lnTo>
                  <a:lnTo>
                    <a:pt x="85" y="65"/>
                  </a:lnTo>
                  <a:lnTo>
                    <a:pt x="88" y="57"/>
                  </a:lnTo>
                  <a:lnTo>
                    <a:pt x="88" y="49"/>
                  </a:lnTo>
                  <a:close/>
                  <a:moveTo>
                    <a:pt x="49" y="96"/>
                  </a:moveTo>
                  <a:lnTo>
                    <a:pt x="39" y="96"/>
                  </a:lnTo>
                  <a:lnTo>
                    <a:pt x="29" y="93"/>
                  </a:lnTo>
                  <a:lnTo>
                    <a:pt x="20" y="89"/>
                  </a:lnTo>
                  <a:lnTo>
                    <a:pt x="13" y="83"/>
                  </a:lnTo>
                  <a:lnTo>
                    <a:pt x="9" y="78"/>
                  </a:lnTo>
                  <a:lnTo>
                    <a:pt x="4" y="69"/>
                  </a:lnTo>
                  <a:lnTo>
                    <a:pt x="1" y="59"/>
                  </a:lnTo>
                  <a:lnTo>
                    <a:pt x="0" y="49"/>
                  </a:lnTo>
                  <a:lnTo>
                    <a:pt x="1" y="39"/>
                  </a:lnTo>
                  <a:lnTo>
                    <a:pt x="4" y="29"/>
                  </a:lnTo>
                  <a:lnTo>
                    <a:pt x="9" y="20"/>
                  </a:lnTo>
                  <a:lnTo>
                    <a:pt x="13" y="13"/>
                  </a:lnTo>
                  <a:lnTo>
                    <a:pt x="20" y="9"/>
                  </a:lnTo>
                  <a:lnTo>
                    <a:pt x="29" y="4"/>
                  </a:lnTo>
                  <a:lnTo>
                    <a:pt x="39" y="1"/>
                  </a:lnTo>
                  <a:lnTo>
                    <a:pt x="49" y="0"/>
                  </a:lnTo>
                  <a:lnTo>
                    <a:pt x="59" y="1"/>
                  </a:lnTo>
                  <a:lnTo>
                    <a:pt x="69" y="4"/>
                  </a:lnTo>
                  <a:lnTo>
                    <a:pt x="78" y="9"/>
                  </a:lnTo>
                  <a:lnTo>
                    <a:pt x="85" y="13"/>
                  </a:lnTo>
                  <a:lnTo>
                    <a:pt x="89" y="20"/>
                  </a:lnTo>
                  <a:lnTo>
                    <a:pt x="94" y="29"/>
                  </a:lnTo>
                  <a:lnTo>
                    <a:pt x="96" y="39"/>
                  </a:lnTo>
                  <a:lnTo>
                    <a:pt x="98" y="49"/>
                  </a:lnTo>
                  <a:lnTo>
                    <a:pt x="96" y="59"/>
                  </a:lnTo>
                  <a:lnTo>
                    <a:pt x="94" y="69"/>
                  </a:lnTo>
                  <a:lnTo>
                    <a:pt x="89" y="78"/>
                  </a:lnTo>
                  <a:lnTo>
                    <a:pt x="85" y="83"/>
                  </a:lnTo>
                  <a:lnTo>
                    <a:pt x="78" y="89"/>
                  </a:lnTo>
                  <a:lnTo>
                    <a:pt x="69" y="93"/>
                  </a:lnTo>
                  <a:lnTo>
                    <a:pt x="59" y="96"/>
                  </a:lnTo>
                  <a:lnTo>
                    <a:pt x="49" y="96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8" name="Freeform 19"/>
            <p:cNvSpPr>
              <a:spLocks noEditPoints="1"/>
            </p:cNvSpPr>
            <p:nvPr userDrawn="1"/>
          </p:nvSpPr>
          <p:spPr bwMode="auto">
            <a:xfrm>
              <a:off x="5054600" y="973138"/>
              <a:ext cx="41275" cy="63500"/>
            </a:xfrm>
            <a:custGeom>
              <a:avLst/>
              <a:gdLst>
                <a:gd name="T0" fmla="*/ 61 w 78"/>
                <a:gd name="T1" fmla="*/ 0 h 121"/>
                <a:gd name="T2" fmla="*/ 33 w 78"/>
                <a:gd name="T3" fmla="*/ 19 h 121"/>
                <a:gd name="T4" fmla="*/ 25 w 78"/>
                <a:gd name="T5" fmla="*/ 0 h 121"/>
                <a:gd name="T6" fmla="*/ 52 w 78"/>
                <a:gd name="T7" fmla="*/ 0 h 121"/>
                <a:gd name="T8" fmla="*/ 10 w 78"/>
                <a:gd name="T9" fmla="*/ 90 h 121"/>
                <a:gd name="T10" fmla="*/ 12 w 78"/>
                <a:gd name="T11" fmla="*/ 100 h 121"/>
                <a:gd name="T12" fmla="*/ 17 w 78"/>
                <a:gd name="T13" fmla="*/ 107 h 121"/>
                <a:gd name="T14" fmla="*/ 28 w 78"/>
                <a:gd name="T15" fmla="*/ 111 h 121"/>
                <a:gd name="T16" fmla="*/ 39 w 78"/>
                <a:gd name="T17" fmla="*/ 113 h 121"/>
                <a:gd name="T18" fmla="*/ 51 w 78"/>
                <a:gd name="T19" fmla="*/ 111 h 121"/>
                <a:gd name="T20" fmla="*/ 61 w 78"/>
                <a:gd name="T21" fmla="*/ 108 h 121"/>
                <a:gd name="T22" fmla="*/ 65 w 78"/>
                <a:gd name="T23" fmla="*/ 101 h 121"/>
                <a:gd name="T24" fmla="*/ 68 w 78"/>
                <a:gd name="T25" fmla="*/ 94 h 121"/>
                <a:gd name="T26" fmla="*/ 66 w 78"/>
                <a:gd name="T27" fmla="*/ 88 h 121"/>
                <a:gd name="T28" fmla="*/ 62 w 78"/>
                <a:gd name="T29" fmla="*/ 84 h 121"/>
                <a:gd name="T30" fmla="*/ 45 w 78"/>
                <a:gd name="T31" fmla="*/ 78 h 121"/>
                <a:gd name="T32" fmla="*/ 20 w 78"/>
                <a:gd name="T33" fmla="*/ 74 h 121"/>
                <a:gd name="T34" fmla="*/ 12 w 78"/>
                <a:gd name="T35" fmla="*/ 70 h 121"/>
                <a:gd name="T36" fmla="*/ 6 w 78"/>
                <a:gd name="T37" fmla="*/ 64 h 121"/>
                <a:gd name="T38" fmla="*/ 3 w 78"/>
                <a:gd name="T39" fmla="*/ 57 h 121"/>
                <a:gd name="T40" fmla="*/ 5 w 78"/>
                <a:gd name="T41" fmla="*/ 46 h 121"/>
                <a:gd name="T42" fmla="*/ 9 w 78"/>
                <a:gd name="T43" fmla="*/ 36 h 121"/>
                <a:gd name="T44" fmla="*/ 17 w 78"/>
                <a:gd name="T45" fmla="*/ 29 h 121"/>
                <a:gd name="T46" fmla="*/ 30 w 78"/>
                <a:gd name="T47" fmla="*/ 26 h 121"/>
                <a:gd name="T48" fmla="*/ 46 w 78"/>
                <a:gd name="T49" fmla="*/ 26 h 121"/>
                <a:gd name="T50" fmla="*/ 59 w 78"/>
                <a:gd name="T51" fmla="*/ 29 h 121"/>
                <a:gd name="T52" fmla="*/ 69 w 78"/>
                <a:gd name="T53" fmla="*/ 36 h 121"/>
                <a:gd name="T54" fmla="*/ 74 w 78"/>
                <a:gd name="T55" fmla="*/ 48 h 121"/>
                <a:gd name="T56" fmla="*/ 65 w 78"/>
                <a:gd name="T57" fmla="*/ 54 h 121"/>
                <a:gd name="T58" fmla="*/ 64 w 78"/>
                <a:gd name="T59" fmla="*/ 45 h 121"/>
                <a:gd name="T60" fmla="*/ 58 w 78"/>
                <a:gd name="T61" fmla="*/ 39 h 121"/>
                <a:gd name="T62" fmla="*/ 49 w 78"/>
                <a:gd name="T63" fmla="*/ 35 h 121"/>
                <a:gd name="T64" fmla="*/ 39 w 78"/>
                <a:gd name="T65" fmla="*/ 34 h 121"/>
                <a:gd name="T66" fmla="*/ 28 w 78"/>
                <a:gd name="T67" fmla="*/ 35 h 121"/>
                <a:gd name="T68" fmla="*/ 19 w 78"/>
                <a:gd name="T69" fmla="*/ 39 h 121"/>
                <a:gd name="T70" fmla="*/ 15 w 78"/>
                <a:gd name="T71" fmla="*/ 44 h 121"/>
                <a:gd name="T72" fmla="*/ 13 w 78"/>
                <a:gd name="T73" fmla="*/ 51 h 121"/>
                <a:gd name="T74" fmla="*/ 15 w 78"/>
                <a:gd name="T75" fmla="*/ 58 h 121"/>
                <a:gd name="T76" fmla="*/ 19 w 78"/>
                <a:gd name="T77" fmla="*/ 62 h 121"/>
                <a:gd name="T78" fmla="*/ 36 w 78"/>
                <a:gd name="T79" fmla="*/ 67 h 121"/>
                <a:gd name="T80" fmla="*/ 59 w 78"/>
                <a:gd name="T81" fmla="*/ 71 h 121"/>
                <a:gd name="T82" fmla="*/ 68 w 78"/>
                <a:gd name="T83" fmla="*/ 75 h 121"/>
                <a:gd name="T84" fmla="*/ 74 w 78"/>
                <a:gd name="T85" fmla="*/ 81 h 121"/>
                <a:gd name="T86" fmla="*/ 77 w 78"/>
                <a:gd name="T87" fmla="*/ 90 h 121"/>
                <a:gd name="T88" fmla="*/ 77 w 78"/>
                <a:gd name="T89" fmla="*/ 100 h 121"/>
                <a:gd name="T90" fmla="*/ 72 w 78"/>
                <a:gd name="T91" fmla="*/ 110 h 121"/>
                <a:gd name="T92" fmla="*/ 62 w 78"/>
                <a:gd name="T93" fmla="*/ 118 h 121"/>
                <a:gd name="T94" fmla="*/ 48 w 78"/>
                <a:gd name="T95" fmla="*/ 121 h 121"/>
                <a:gd name="T96" fmla="*/ 32 w 78"/>
                <a:gd name="T97" fmla="*/ 121 h 121"/>
                <a:gd name="T98" fmla="*/ 16 w 78"/>
                <a:gd name="T99" fmla="*/ 117 h 121"/>
                <a:gd name="T100" fmla="*/ 6 w 78"/>
                <a:gd name="T101" fmla="*/ 108 h 121"/>
                <a:gd name="T102" fmla="*/ 2 w 78"/>
                <a:gd name="T103" fmla="*/ 98 h 121"/>
                <a:gd name="T104" fmla="*/ 0 w 78"/>
                <a:gd name="T105" fmla="*/ 9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8" h="121">
                  <a:moveTo>
                    <a:pt x="52" y="0"/>
                  </a:moveTo>
                  <a:lnTo>
                    <a:pt x="61" y="0"/>
                  </a:lnTo>
                  <a:lnTo>
                    <a:pt x="43" y="19"/>
                  </a:lnTo>
                  <a:lnTo>
                    <a:pt x="33" y="19"/>
                  </a:lnTo>
                  <a:lnTo>
                    <a:pt x="16" y="0"/>
                  </a:lnTo>
                  <a:lnTo>
                    <a:pt x="25" y="0"/>
                  </a:lnTo>
                  <a:lnTo>
                    <a:pt x="39" y="13"/>
                  </a:lnTo>
                  <a:lnTo>
                    <a:pt x="52" y="0"/>
                  </a:lnTo>
                  <a:close/>
                  <a:moveTo>
                    <a:pt x="10" y="90"/>
                  </a:moveTo>
                  <a:lnTo>
                    <a:pt x="10" y="90"/>
                  </a:lnTo>
                  <a:lnTo>
                    <a:pt x="10" y="95"/>
                  </a:lnTo>
                  <a:lnTo>
                    <a:pt x="12" y="100"/>
                  </a:lnTo>
                  <a:lnTo>
                    <a:pt x="15" y="103"/>
                  </a:lnTo>
                  <a:lnTo>
                    <a:pt x="17" y="107"/>
                  </a:lnTo>
                  <a:lnTo>
                    <a:pt x="22" y="110"/>
                  </a:lnTo>
                  <a:lnTo>
                    <a:pt x="28" y="111"/>
                  </a:lnTo>
                  <a:lnTo>
                    <a:pt x="33" y="113"/>
                  </a:lnTo>
                  <a:lnTo>
                    <a:pt x="39" y="113"/>
                  </a:lnTo>
                  <a:lnTo>
                    <a:pt x="45" y="113"/>
                  </a:lnTo>
                  <a:lnTo>
                    <a:pt x="51" y="111"/>
                  </a:lnTo>
                  <a:lnTo>
                    <a:pt x="56" y="110"/>
                  </a:lnTo>
                  <a:lnTo>
                    <a:pt x="61" y="108"/>
                  </a:lnTo>
                  <a:lnTo>
                    <a:pt x="64" y="106"/>
                  </a:lnTo>
                  <a:lnTo>
                    <a:pt x="65" y="101"/>
                  </a:lnTo>
                  <a:lnTo>
                    <a:pt x="66" y="98"/>
                  </a:lnTo>
                  <a:lnTo>
                    <a:pt x="68" y="94"/>
                  </a:lnTo>
                  <a:lnTo>
                    <a:pt x="68" y="91"/>
                  </a:lnTo>
                  <a:lnTo>
                    <a:pt x="66" y="88"/>
                  </a:lnTo>
                  <a:lnTo>
                    <a:pt x="65" y="85"/>
                  </a:lnTo>
                  <a:lnTo>
                    <a:pt x="62" y="84"/>
                  </a:lnTo>
                  <a:lnTo>
                    <a:pt x="55" y="81"/>
                  </a:lnTo>
                  <a:lnTo>
                    <a:pt x="45" y="78"/>
                  </a:lnTo>
                  <a:lnTo>
                    <a:pt x="25" y="75"/>
                  </a:lnTo>
                  <a:lnTo>
                    <a:pt x="20" y="74"/>
                  </a:lnTo>
                  <a:lnTo>
                    <a:pt x="16" y="72"/>
                  </a:lnTo>
                  <a:lnTo>
                    <a:pt x="12" y="70"/>
                  </a:lnTo>
                  <a:lnTo>
                    <a:pt x="9" y="67"/>
                  </a:lnTo>
                  <a:lnTo>
                    <a:pt x="6" y="64"/>
                  </a:lnTo>
                  <a:lnTo>
                    <a:pt x="5" y="61"/>
                  </a:lnTo>
                  <a:lnTo>
                    <a:pt x="3" y="57"/>
                  </a:lnTo>
                  <a:lnTo>
                    <a:pt x="3" y="52"/>
                  </a:lnTo>
                  <a:lnTo>
                    <a:pt x="5" y="46"/>
                  </a:lnTo>
                  <a:lnTo>
                    <a:pt x="6" y="41"/>
                  </a:lnTo>
                  <a:lnTo>
                    <a:pt x="9" y="36"/>
                  </a:lnTo>
                  <a:lnTo>
                    <a:pt x="13" y="32"/>
                  </a:lnTo>
                  <a:lnTo>
                    <a:pt x="17" y="29"/>
                  </a:lnTo>
                  <a:lnTo>
                    <a:pt x="23" y="28"/>
                  </a:lnTo>
                  <a:lnTo>
                    <a:pt x="30" y="26"/>
                  </a:lnTo>
                  <a:lnTo>
                    <a:pt x="38" y="25"/>
                  </a:lnTo>
                  <a:lnTo>
                    <a:pt x="46" y="26"/>
                  </a:lnTo>
                  <a:lnTo>
                    <a:pt x="54" y="28"/>
                  </a:lnTo>
                  <a:lnTo>
                    <a:pt x="59" y="29"/>
                  </a:lnTo>
                  <a:lnTo>
                    <a:pt x="65" y="34"/>
                  </a:lnTo>
                  <a:lnTo>
                    <a:pt x="69" y="36"/>
                  </a:lnTo>
                  <a:lnTo>
                    <a:pt x="72" y="42"/>
                  </a:lnTo>
                  <a:lnTo>
                    <a:pt x="74" y="48"/>
                  </a:lnTo>
                  <a:lnTo>
                    <a:pt x="75" y="54"/>
                  </a:lnTo>
                  <a:lnTo>
                    <a:pt x="65" y="54"/>
                  </a:lnTo>
                  <a:lnTo>
                    <a:pt x="65" y="49"/>
                  </a:lnTo>
                  <a:lnTo>
                    <a:pt x="64" y="45"/>
                  </a:lnTo>
                  <a:lnTo>
                    <a:pt x="61" y="42"/>
                  </a:lnTo>
                  <a:lnTo>
                    <a:pt x="58" y="39"/>
                  </a:lnTo>
                  <a:lnTo>
                    <a:pt x="54" y="36"/>
                  </a:lnTo>
                  <a:lnTo>
                    <a:pt x="49" y="35"/>
                  </a:lnTo>
                  <a:lnTo>
                    <a:pt x="45" y="34"/>
                  </a:lnTo>
                  <a:lnTo>
                    <a:pt x="39" y="34"/>
                  </a:lnTo>
                  <a:lnTo>
                    <a:pt x="33" y="34"/>
                  </a:lnTo>
                  <a:lnTo>
                    <a:pt x="28" y="35"/>
                  </a:lnTo>
                  <a:lnTo>
                    <a:pt x="23" y="36"/>
                  </a:lnTo>
                  <a:lnTo>
                    <a:pt x="19" y="39"/>
                  </a:lnTo>
                  <a:lnTo>
                    <a:pt x="16" y="41"/>
                  </a:lnTo>
                  <a:lnTo>
                    <a:pt x="15" y="44"/>
                  </a:lnTo>
                  <a:lnTo>
                    <a:pt x="13" y="48"/>
                  </a:lnTo>
                  <a:lnTo>
                    <a:pt x="13" y="51"/>
                  </a:lnTo>
                  <a:lnTo>
                    <a:pt x="13" y="55"/>
                  </a:lnTo>
                  <a:lnTo>
                    <a:pt x="15" y="58"/>
                  </a:lnTo>
                  <a:lnTo>
                    <a:pt x="16" y="59"/>
                  </a:lnTo>
                  <a:lnTo>
                    <a:pt x="19" y="62"/>
                  </a:lnTo>
                  <a:lnTo>
                    <a:pt x="26" y="65"/>
                  </a:lnTo>
                  <a:lnTo>
                    <a:pt x="36" y="67"/>
                  </a:lnTo>
                  <a:lnTo>
                    <a:pt x="54" y="70"/>
                  </a:lnTo>
                  <a:lnTo>
                    <a:pt x="59" y="71"/>
                  </a:lnTo>
                  <a:lnTo>
                    <a:pt x="64" y="74"/>
                  </a:lnTo>
                  <a:lnTo>
                    <a:pt x="68" y="75"/>
                  </a:lnTo>
                  <a:lnTo>
                    <a:pt x="71" y="78"/>
                  </a:lnTo>
                  <a:lnTo>
                    <a:pt x="74" y="81"/>
                  </a:lnTo>
                  <a:lnTo>
                    <a:pt x="77" y="85"/>
                  </a:lnTo>
                  <a:lnTo>
                    <a:pt x="77" y="90"/>
                  </a:lnTo>
                  <a:lnTo>
                    <a:pt x="78" y="94"/>
                  </a:lnTo>
                  <a:lnTo>
                    <a:pt x="77" y="100"/>
                  </a:lnTo>
                  <a:lnTo>
                    <a:pt x="75" y="106"/>
                  </a:lnTo>
                  <a:lnTo>
                    <a:pt x="72" y="110"/>
                  </a:lnTo>
                  <a:lnTo>
                    <a:pt x="68" y="114"/>
                  </a:lnTo>
                  <a:lnTo>
                    <a:pt x="62" y="118"/>
                  </a:lnTo>
                  <a:lnTo>
                    <a:pt x="56" y="120"/>
                  </a:lnTo>
                  <a:lnTo>
                    <a:pt x="48" y="121"/>
                  </a:lnTo>
                  <a:lnTo>
                    <a:pt x="41" y="121"/>
                  </a:lnTo>
                  <a:lnTo>
                    <a:pt x="32" y="121"/>
                  </a:lnTo>
                  <a:lnTo>
                    <a:pt x="23" y="120"/>
                  </a:lnTo>
                  <a:lnTo>
                    <a:pt x="16" y="117"/>
                  </a:lnTo>
                  <a:lnTo>
                    <a:pt x="12" y="114"/>
                  </a:lnTo>
                  <a:lnTo>
                    <a:pt x="6" y="108"/>
                  </a:lnTo>
                  <a:lnTo>
                    <a:pt x="3" y="104"/>
                  </a:lnTo>
                  <a:lnTo>
                    <a:pt x="2" y="98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10" y="9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9" name="Freeform 20"/>
            <p:cNvSpPr>
              <a:spLocks/>
            </p:cNvSpPr>
            <p:nvPr userDrawn="1"/>
          </p:nvSpPr>
          <p:spPr bwMode="auto">
            <a:xfrm>
              <a:off x="5111750" y="987425"/>
              <a:ext cx="41275" cy="49212"/>
            </a:xfrm>
            <a:custGeom>
              <a:avLst/>
              <a:gdLst>
                <a:gd name="T0" fmla="*/ 0 w 80"/>
                <a:gd name="T1" fmla="*/ 0 h 92"/>
                <a:gd name="T2" fmla="*/ 9 w 80"/>
                <a:gd name="T3" fmla="*/ 0 h 92"/>
                <a:gd name="T4" fmla="*/ 9 w 80"/>
                <a:gd name="T5" fmla="*/ 50 h 92"/>
                <a:gd name="T6" fmla="*/ 67 w 80"/>
                <a:gd name="T7" fmla="*/ 0 h 92"/>
                <a:gd name="T8" fmla="*/ 80 w 80"/>
                <a:gd name="T9" fmla="*/ 0 h 92"/>
                <a:gd name="T10" fmla="*/ 36 w 80"/>
                <a:gd name="T11" fmla="*/ 39 h 92"/>
                <a:gd name="T12" fmla="*/ 80 w 80"/>
                <a:gd name="T13" fmla="*/ 92 h 92"/>
                <a:gd name="T14" fmla="*/ 68 w 80"/>
                <a:gd name="T15" fmla="*/ 92 h 92"/>
                <a:gd name="T16" fmla="*/ 29 w 80"/>
                <a:gd name="T17" fmla="*/ 44 h 92"/>
                <a:gd name="T18" fmla="*/ 9 w 80"/>
                <a:gd name="T19" fmla="*/ 62 h 92"/>
                <a:gd name="T20" fmla="*/ 9 w 80"/>
                <a:gd name="T21" fmla="*/ 92 h 92"/>
                <a:gd name="T22" fmla="*/ 0 w 80"/>
                <a:gd name="T23" fmla="*/ 92 h 92"/>
                <a:gd name="T24" fmla="*/ 0 w 80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92">
                  <a:moveTo>
                    <a:pt x="0" y="0"/>
                  </a:moveTo>
                  <a:lnTo>
                    <a:pt x="9" y="0"/>
                  </a:lnTo>
                  <a:lnTo>
                    <a:pt x="9" y="50"/>
                  </a:lnTo>
                  <a:lnTo>
                    <a:pt x="67" y="0"/>
                  </a:lnTo>
                  <a:lnTo>
                    <a:pt x="80" y="0"/>
                  </a:lnTo>
                  <a:lnTo>
                    <a:pt x="36" y="39"/>
                  </a:lnTo>
                  <a:lnTo>
                    <a:pt x="80" y="92"/>
                  </a:lnTo>
                  <a:lnTo>
                    <a:pt x="68" y="92"/>
                  </a:lnTo>
                  <a:lnTo>
                    <a:pt x="29" y="44"/>
                  </a:lnTo>
                  <a:lnTo>
                    <a:pt x="9" y="62"/>
                  </a:lnTo>
                  <a:lnTo>
                    <a:pt x="9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0" name="Freeform 21"/>
            <p:cNvSpPr>
              <a:spLocks noEditPoints="1"/>
            </p:cNvSpPr>
            <p:nvPr userDrawn="1"/>
          </p:nvSpPr>
          <p:spPr bwMode="auto">
            <a:xfrm>
              <a:off x="5160963" y="985838"/>
              <a:ext cx="52388" cy="50800"/>
            </a:xfrm>
            <a:custGeom>
              <a:avLst/>
              <a:gdLst>
                <a:gd name="T0" fmla="*/ 87 w 97"/>
                <a:gd name="T1" fmla="*/ 40 h 96"/>
                <a:gd name="T2" fmla="*/ 81 w 97"/>
                <a:gd name="T3" fmla="*/ 26 h 96"/>
                <a:gd name="T4" fmla="*/ 71 w 97"/>
                <a:gd name="T5" fmla="*/ 16 h 96"/>
                <a:gd name="T6" fmla="*/ 57 w 97"/>
                <a:gd name="T7" fmla="*/ 10 h 96"/>
                <a:gd name="T8" fmla="*/ 39 w 97"/>
                <a:gd name="T9" fmla="*/ 10 h 96"/>
                <a:gd name="T10" fmla="*/ 25 w 97"/>
                <a:gd name="T11" fmla="*/ 16 h 96"/>
                <a:gd name="T12" fmla="*/ 15 w 97"/>
                <a:gd name="T13" fmla="*/ 26 h 96"/>
                <a:gd name="T14" fmla="*/ 9 w 97"/>
                <a:gd name="T15" fmla="*/ 40 h 96"/>
                <a:gd name="T16" fmla="*/ 9 w 97"/>
                <a:gd name="T17" fmla="*/ 57 h 96"/>
                <a:gd name="T18" fmla="*/ 15 w 97"/>
                <a:gd name="T19" fmla="*/ 72 h 96"/>
                <a:gd name="T20" fmla="*/ 25 w 97"/>
                <a:gd name="T21" fmla="*/ 82 h 96"/>
                <a:gd name="T22" fmla="*/ 39 w 97"/>
                <a:gd name="T23" fmla="*/ 88 h 96"/>
                <a:gd name="T24" fmla="*/ 57 w 97"/>
                <a:gd name="T25" fmla="*/ 88 h 96"/>
                <a:gd name="T26" fmla="*/ 71 w 97"/>
                <a:gd name="T27" fmla="*/ 82 h 96"/>
                <a:gd name="T28" fmla="*/ 81 w 97"/>
                <a:gd name="T29" fmla="*/ 72 h 96"/>
                <a:gd name="T30" fmla="*/ 87 w 97"/>
                <a:gd name="T31" fmla="*/ 57 h 96"/>
                <a:gd name="T32" fmla="*/ 48 w 97"/>
                <a:gd name="T33" fmla="*/ 96 h 96"/>
                <a:gd name="T34" fmla="*/ 28 w 97"/>
                <a:gd name="T35" fmla="*/ 93 h 96"/>
                <a:gd name="T36" fmla="*/ 12 w 97"/>
                <a:gd name="T37" fmla="*/ 83 h 96"/>
                <a:gd name="T38" fmla="*/ 3 w 97"/>
                <a:gd name="T39" fmla="*/ 69 h 96"/>
                <a:gd name="T40" fmla="*/ 0 w 97"/>
                <a:gd name="T41" fmla="*/ 49 h 96"/>
                <a:gd name="T42" fmla="*/ 3 w 97"/>
                <a:gd name="T43" fmla="*/ 29 h 96"/>
                <a:gd name="T44" fmla="*/ 12 w 97"/>
                <a:gd name="T45" fmla="*/ 13 h 96"/>
                <a:gd name="T46" fmla="*/ 28 w 97"/>
                <a:gd name="T47" fmla="*/ 4 h 96"/>
                <a:gd name="T48" fmla="*/ 48 w 97"/>
                <a:gd name="T49" fmla="*/ 0 h 96"/>
                <a:gd name="T50" fmla="*/ 68 w 97"/>
                <a:gd name="T51" fmla="*/ 4 h 96"/>
                <a:gd name="T52" fmla="*/ 84 w 97"/>
                <a:gd name="T53" fmla="*/ 13 h 96"/>
                <a:gd name="T54" fmla="*/ 93 w 97"/>
                <a:gd name="T55" fmla="*/ 29 h 96"/>
                <a:gd name="T56" fmla="*/ 97 w 97"/>
                <a:gd name="T57" fmla="*/ 49 h 96"/>
                <a:gd name="T58" fmla="*/ 93 w 97"/>
                <a:gd name="T59" fmla="*/ 69 h 96"/>
                <a:gd name="T60" fmla="*/ 84 w 97"/>
                <a:gd name="T61" fmla="*/ 83 h 96"/>
                <a:gd name="T62" fmla="*/ 68 w 97"/>
                <a:gd name="T63" fmla="*/ 93 h 96"/>
                <a:gd name="T64" fmla="*/ 48 w 97"/>
                <a:gd name="T6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" h="96">
                  <a:moveTo>
                    <a:pt x="87" y="49"/>
                  </a:moveTo>
                  <a:lnTo>
                    <a:pt x="87" y="40"/>
                  </a:lnTo>
                  <a:lnTo>
                    <a:pt x="84" y="32"/>
                  </a:lnTo>
                  <a:lnTo>
                    <a:pt x="81" y="26"/>
                  </a:lnTo>
                  <a:lnTo>
                    <a:pt x="77" y="20"/>
                  </a:lnTo>
                  <a:lnTo>
                    <a:pt x="71" y="16"/>
                  </a:lnTo>
                  <a:lnTo>
                    <a:pt x="64" y="11"/>
                  </a:lnTo>
                  <a:lnTo>
                    <a:pt x="57" y="10"/>
                  </a:lnTo>
                  <a:lnTo>
                    <a:pt x="48" y="10"/>
                  </a:lnTo>
                  <a:lnTo>
                    <a:pt x="39" y="10"/>
                  </a:lnTo>
                  <a:lnTo>
                    <a:pt x="32" y="11"/>
                  </a:lnTo>
                  <a:lnTo>
                    <a:pt x="25" y="16"/>
                  </a:lnTo>
                  <a:lnTo>
                    <a:pt x="19" y="20"/>
                  </a:lnTo>
                  <a:lnTo>
                    <a:pt x="15" y="26"/>
                  </a:lnTo>
                  <a:lnTo>
                    <a:pt x="12" y="32"/>
                  </a:lnTo>
                  <a:lnTo>
                    <a:pt x="9" y="40"/>
                  </a:lnTo>
                  <a:lnTo>
                    <a:pt x="9" y="49"/>
                  </a:lnTo>
                  <a:lnTo>
                    <a:pt x="9" y="57"/>
                  </a:lnTo>
                  <a:lnTo>
                    <a:pt x="12" y="65"/>
                  </a:lnTo>
                  <a:lnTo>
                    <a:pt x="15" y="72"/>
                  </a:lnTo>
                  <a:lnTo>
                    <a:pt x="19" y="78"/>
                  </a:lnTo>
                  <a:lnTo>
                    <a:pt x="25" y="82"/>
                  </a:lnTo>
                  <a:lnTo>
                    <a:pt x="32" y="85"/>
                  </a:lnTo>
                  <a:lnTo>
                    <a:pt x="39" y="88"/>
                  </a:lnTo>
                  <a:lnTo>
                    <a:pt x="48" y="88"/>
                  </a:lnTo>
                  <a:lnTo>
                    <a:pt x="57" y="88"/>
                  </a:lnTo>
                  <a:lnTo>
                    <a:pt x="64" y="85"/>
                  </a:lnTo>
                  <a:lnTo>
                    <a:pt x="71" y="82"/>
                  </a:lnTo>
                  <a:lnTo>
                    <a:pt x="77" y="78"/>
                  </a:lnTo>
                  <a:lnTo>
                    <a:pt x="81" y="72"/>
                  </a:lnTo>
                  <a:lnTo>
                    <a:pt x="84" y="65"/>
                  </a:lnTo>
                  <a:lnTo>
                    <a:pt x="87" y="57"/>
                  </a:lnTo>
                  <a:lnTo>
                    <a:pt x="87" y="49"/>
                  </a:lnTo>
                  <a:close/>
                  <a:moveTo>
                    <a:pt x="48" y="96"/>
                  </a:moveTo>
                  <a:lnTo>
                    <a:pt x="38" y="96"/>
                  </a:lnTo>
                  <a:lnTo>
                    <a:pt x="28" y="93"/>
                  </a:lnTo>
                  <a:lnTo>
                    <a:pt x="19" y="89"/>
                  </a:lnTo>
                  <a:lnTo>
                    <a:pt x="12" y="83"/>
                  </a:lnTo>
                  <a:lnTo>
                    <a:pt x="8" y="78"/>
                  </a:lnTo>
                  <a:lnTo>
                    <a:pt x="3" y="69"/>
                  </a:lnTo>
                  <a:lnTo>
                    <a:pt x="0" y="59"/>
                  </a:lnTo>
                  <a:lnTo>
                    <a:pt x="0" y="49"/>
                  </a:lnTo>
                  <a:lnTo>
                    <a:pt x="0" y="39"/>
                  </a:lnTo>
                  <a:lnTo>
                    <a:pt x="3" y="29"/>
                  </a:lnTo>
                  <a:lnTo>
                    <a:pt x="8" y="20"/>
                  </a:lnTo>
                  <a:lnTo>
                    <a:pt x="12" y="13"/>
                  </a:lnTo>
                  <a:lnTo>
                    <a:pt x="19" y="9"/>
                  </a:lnTo>
                  <a:lnTo>
                    <a:pt x="28" y="4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58" y="1"/>
                  </a:lnTo>
                  <a:lnTo>
                    <a:pt x="68" y="4"/>
                  </a:lnTo>
                  <a:lnTo>
                    <a:pt x="77" y="9"/>
                  </a:lnTo>
                  <a:lnTo>
                    <a:pt x="84" y="13"/>
                  </a:lnTo>
                  <a:lnTo>
                    <a:pt x="88" y="20"/>
                  </a:lnTo>
                  <a:lnTo>
                    <a:pt x="93" y="29"/>
                  </a:lnTo>
                  <a:lnTo>
                    <a:pt x="96" y="39"/>
                  </a:lnTo>
                  <a:lnTo>
                    <a:pt x="97" y="49"/>
                  </a:lnTo>
                  <a:lnTo>
                    <a:pt x="96" y="59"/>
                  </a:lnTo>
                  <a:lnTo>
                    <a:pt x="93" y="69"/>
                  </a:lnTo>
                  <a:lnTo>
                    <a:pt x="88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68" y="93"/>
                  </a:lnTo>
                  <a:lnTo>
                    <a:pt x="58" y="96"/>
                  </a:lnTo>
                  <a:lnTo>
                    <a:pt x="48" y="96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1" name="Freeform 22"/>
            <p:cNvSpPr>
              <a:spLocks/>
            </p:cNvSpPr>
            <p:nvPr userDrawn="1"/>
          </p:nvSpPr>
          <p:spPr bwMode="auto">
            <a:xfrm>
              <a:off x="5227638" y="987425"/>
              <a:ext cx="36513" cy="49212"/>
            </a:xfrm>
            <a:custGeom>
              <a:avLst/>
              <a:gdLst>
                <a:gd name="T0" fmla="*/ 0 w 68"/>
                <a:gd name="T1" fmla="*/ 0 h 92"/>
                <a:gd name="T2" fmla="*/ 10 w 68"/>
                <a:gd name="T3" fmla="*/ 0 h 92"/>
                <a:gd name="T4" fmla="*/ 10 w 68"/>
                <a:gd name="T5" fmla="*/ 83 h 92"/>
                <a:gd name="T6" fmla="*/ 68 w 68"/>
                <a:gd name="T7" fmla="*/ 83 h 92"/>
                <a:gd name="T8" fmla="*/ 68 w 68"/>
                <a:gd name="T9" fmla="*/ 92 h 92"/>
                <a:gd name="T10" fmla="*/ 0 w 68"/>
                <a:gd name="T11" fmla="*/ 92 h 92"/>
                <a:gd name="T12" fmla="*/ 0 w 68"/>
                <a:gd name="T1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92">
                  <a:moveTo>
                    <a:pt x="0" y="0"/>
                  </a:moveTo>
                  <a:lnTo>
                    <a:pt x="10" y="0"/>
                  </a:lnTo>
                  <a:lnTo>
                    <a:pt x="10" y="83"/>
                  </a:lnTo>
                  <a:lnTo>
                    <a:pt x="68" y="83"/>
                  </a:lnTo>
                  <a:lnTo>
                    <a:pt x="68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2" name="Freeform 23"/>
            <p:cNvSpPr>
              <a:spLocks/>
            </p:cNvSpPr>
            <p:nvPr userDrawn="1"/>
          </p:nvSpPr>
          <p:spPr bwMode="auto">
            <a:xfrm>
              <a:off x="5276850" y="985838"/>
              <a:ext cx="39688" cy="50800"/>
            </a:xfrm>
            <a:custGeom>
              <a:avLst/>
              <a:gdLst>
                <a:gd name="T0" fmla="*/ 10 w 76"/>
                <a:gd name="T1" fmla="*/ 65 h 96"/>
                <a:gd name="T2" fmla="*/ 11 w 76"/>
                <a:gd name="T3" fmla="*/ 75 h 96"/>
                <a:gd name="T4" fmla="*/ 17 w 76"/>
                <a:gd name="T5" fmla="*/ 82 h 96"/>
                <a:gd name="T6" fmla="*/ 27 w 76"/>
                <a:gd name="T7" fmla="*/ 86 h 96"/>
                <a:gd name="T8" fmla="*/ 39 w 76"/>
                <a:gd name="T9" fmla="*/ 88 h 96"/>
                <a:gd name="T10" fmla="*/ 50 w 76"/>
                <a:gd name="T11" fmla="*/ 86 h 96"/>
                <a:gd name="T12" fmla="*/ 59 w 76"/>
                <a:gd name="T13" fmla="*/ 83 h 96"/>
                <a:gd name="T14" fmla="*/ 65 w 76"/>
                <a:gd name="T15" fmla="*/ 76 h 96"/>
                <a:gd name="T16" fmla="*/ 67 w 76"/>
                <a:gd name="T17" fmla="*/ 69 h 96"/>
                <a:gd name="T18" fmla="*/ 66 w 76"/>
                <a:gd name="T19" fmla="*/ 63 h 96"/>
                <a:gd name="T20" fmla="*/ 62 w 76"/>
                <a:gd name="T21" fmla="*/ 59 h 96"/>
                <a:gd name="T22" fmla="*/ 44 w 76"/>
                <a:gd name="T23" fmla="*/ 53 h 96"/>
                <a:gd name="T24" fmla="*/ 20 w 76"/>
                <a:gd name="T25" fmla="*/ 49 h 96"/>
                <a:gd name="T26" fmla="*/ 11 w 76"/>
                <a:gd name="T27" fmla="*/ 45 h 96"/>
                <a:gd name="T28" fmla="*/ 5 w 76"/>
                <a:gd name="T29" fmla="*/ 39 h 96"/>
                <a:gd name="T30" fmla="*/ 3 w 76"/>
                <a:gd name="T31" fmla="*/ 32 h 96"/>
                <a:gd name="T32" fmla="*/ 4 w 76"/>
                <a:gd name="T33" fmla="*/ 21 h 96"/>
                <a:gd name="T34" fmla="*/ 8 w 76"/>
                <a:gd name="T35" fmla="*/ 11 h 96"/>
                <a:gd name="T36" fmla="*/ 17 w 76"/>
                <a:gd name="T37" fmla="*/ 4 h 96"/>
                <a:gd name="T38" fmla="*/ 30 w 76"/>
                <a:gd name="T39" fmla="*/ 1 h 96"/>
                <a:gd name="T40" fmla="*/ 46 w 76"/>
                <a:gd name="T41" fmla="*/ 1 h 96"/>
                <a:gd name="T42" fmla="*/ 59 w 76"/>
                <a:gd name="T43" fmla="*/ 4 h 96"/>
                <a:gd name="T44" fmla="*/ 67 w 76"/>
                <a:gd name="T45" fmla="*/ 11 h 96"/>
                <a:gd name="T46" fmla="*/ 73 w 76"/>
                <a:gd name="T47" fmla="*/ 23 h 96"/>
                <a:gd name="T48" fmla="*/ 65 w 76"/>
                <a:gd name="T49" fmla="*/ 29 h 96"/>
                <a:gd name="T50" fmla="*/ 62 w 76"/>
                <a:gd name="T51" fmla="*/ 20 h 96"/>
                <a:gd name="T52" fmla="*/ 57 w 76"/>
                <a:gd name="T53" fmla="*/ 14 h 96"/>
                <a:gd name="T54" fmla="*/ 49 w 76"/>
                <a:gd name="T55" fmla="*/ 10 h 96"/>
                <a:gd name="T56" fmla="*/ 39 w 76"/>
                <a:gd name="T57" fmla="*/ 9 h 96"/>
                <a:gd name="T58" fmla="*/ 27 w 76"/>
                <a:gd name="T59" fmla="*/ 10 h 96"/>
                <a:gd name="T60" fmla="*/ 18 w 76"/>
                <a:gd name="T61" fmla="*/ 14 h 96"/>
                <a:gd name="T62" fmla="*/ 14 w 76"/>
                <a:gd name="T63" fmla="*/ 19 h 96"/>
                <a:gd name="T64" fmla="*/ 13 w 76"/>
                <a:gd name="T65" fmla="*/ 26 h 96"/>
                <a:gd name="T66" fmla="*/ 14 w 76"/>
                <a:gd name="T67" fmla="*/ 33 h 96"/>
                <a:gd name="T68" fmla="*/ 18 w 76"/>
                <a:gd name="T69" fmla="*/ 37 h 96"/>
                <a:gd name="T70" fmla="*/ 36 w 76"/>
                <a:gd name="T71" fmla="*/ 42 h 96"/>
                <a:gd name="T72" fmla="*/ 59 w 76"/>
                <a:gd name="T73" fmla="*/ 46 h 96"/>
                <a:gd name="T74" fmla="*/ 67 w 76"/>
                <a:gd name="T75" fmla="*/ 50 h 96"/>
                <a:gd name="T76" fmla="*/ 73 w 76"/>
                <a:gd name="T77" fmla="*/ 56 h 96"/>
                <a:gd name="T78" fmla="*/ 76 w 76"/>
                <a:gd name="T79" fmla="*/ 65 h 96"/>
                <a:gd name="T80" fmla="*/ 76 w 76"/>
                <a:gd name="T81" fmla="*/ 75 h 96"/>
                <a:gd name="T82" fmla="*/ 72 w 76"/>
                <a:gd name="T83" fmla="*/ 85 h 96"/>
                <a:gd name="T84" fmla="*/ 62 w 76"/>
                <a:gd name="T85" fmla="*/ 93 h 96"/>
                <a:gd name="T86" fmla="*/ 47 w 76"/>
                <a:gd name="T87" fmla="*/ 96 h 96"/>
                <a:gd name="T88" fmla="*/ 30 w 76"/>
                <a:gd name="T89" fmla="*/ 96 h 96"/>
                <a:gd name="T90" fmla="*/ 16 w 76"/>
                <a:gd name="T91" fmla="*/ 92 h 96"/>
                <a:gd name="T92" fmla="*/ 5 w 76"/>
                <a:gd name="T93" fmla="*/ 83 h 96"/>
                <a:gd name="T94" fmla="*/ 1 w 76"/>
                <a:gd name="T95" fmla="*/ 73 h 96"/>
                <a:gd name="T96" fmla="*/ 0 w 76"/>
                <a:gd name="T97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" h="96">
                  <a:moveTo>
                    <a:pt x="10" y="65"/>
                  </a:moveTo>
                  <a:lnTo>
                    <a:pt x="10" y="65"/>
                  </a:lnTo>
                  <a:lnTo>
                    <a:pt x="10" y="70"/>
                  </a:lnTo>
                  <a:lnTo>
                    <a:pt x="11" y="75"/>
                  </a:lnTo>
                  <a:lnTo>
                    <a:pt x="14" y="78"/>
                  </a:lnTo>
                  <a:lnTo>
                    <a:pt x="17" y="82"/>
                  </a:lnTo>
                  <a:lnTo>
                    <a:pt x="21" y="85"/>
                  </a:lnTo>
                  <a:lnTo>
                    <a:pt x="27" y="86"/>
                  </a:lnTo>
                  <a:lnTo>
                    <a:pt x="31" y="88"/>
                  </a:lnTo>
                  <a:lnTo>
                    <a:pt x="39" y="88"/>
                  </a:lnTo>
                  <a:lnTo>
                    <a:pt x="44" y="88"/>
                  </a:lnTo>
                  <a:lnTo>
                    <a:pt x="50" y="86"/>
                  </a:lnTo>
                  <a:lnTo>
                    <a:pt x="56" y="85"/>
                  </a:lnTo>
                  <a:lnTo>
                    <a:pt x="59" y="83"/>
                  </a:lnTo>
                  <a:lnTo>
                    <a:pt x="63" y="81"/>
                  </a:lnTo>
                  <a:lnTo>
                    <a:pt x="65" y="76"/>
                  </a:lnTo>
                  <a:lnTo>
                    <a:pt x="66" y="73"/>
                  </a:lnTo>
                  <a:lnTo>
                    <a:pt x="67" y="69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5" y="60"/>
                  </a:lnTo>
                  <a:lnTo>
                    <a:pt x="62" y="59"/>
                  </a:lnTo>
                  <a:lnTo>
                    <a:pt x="54" y="56"/>
                  </a:lnTo>
                  <a:lnTo>
                    <a:pt x="44" y="53"/>
                  </a:lnTo>
                  <a:lnTo>
                    <a:pt x="24" y="50"/>
                  </a:lnTo>
                  <a:lnTo>
                    <a:pt x="20" y="49"/>
                  </a:lnTo>
                  <a:lnTo>
                    <a:pt x="16" y="47"/>
                  </a:lnTo>
                  <a:lnTo>
                    <a:pt x="11" y="45"/>
                  </a:lnTo>
                  <a:lnTo>
                    <a:pt x="8" y="42"/>
                  </a:lnTo>
                  <a:lnTo>
                    <a:pt x="5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3" y="27"/>
                  </a:lnTo>
                  <a:lnTo>
                    <a:pt x="4" y="21"/>
                  </a:lnTo>
                  <a:lnTo>
                    <a:pt x="5" y="16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7" y="4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46" y="1"/>
                  </a:lnTo>
                  <a:lnTo>
                    <a:pt x="53" y="3"/>
                  </a:lnTo>
                  <a:lnTo>
                    <a:pt x="59" y="4"/>
                  </a:lnTo>
                  <a:lnTo>
                    <a:pt x="65" y="9"/>
                  </a:lnTo>
                  <a:lnTo>
                    <a:pt x="67" y="11"/>
                  </a:lnTo>
                  <a:lnTo>
                    <a:pt x="72" y="17"/>
                  </a:lnTo>
                  <a:lnTo>
                    <a:pt x="73" y="23"/>
                  </a:lnTo>
                  <a:lnTo>
                    <a:pt x="73" y="29"/>
                  </a:lnTo>
                  <a:lnTo>
                    <a:pt x="65" y="29"/>
                  </a:lnTo>
                  <a:lnTo>
                    <a:pt x="65" y="24"/>
                  </a:lnTo>
                  <a:lnTo>
                    <a:pt x="62" y="20"/>
                  </a:lnTo>
                  <a:lnTo>
                    <a:pt x="60" y="17"/>
                  </a:lnTo>
                  <a:lnTo>
                    <a:pt x="57" y="14"/>
                  </a:lnTo>
                  <a:lnTo>
                    <a:pt x="53" y="11"/>
                  </a:lnTo>
                  <a:lnTo>
                    <a:pt x="49" y="10"/>
                  </a:lnTo>
                  <a:lnTo>
                    <a:pt x="44" y="9"/>
                  </a:lnTo>
                  <a:lnTo>
                    <a:pt x="39" y="9"/>
                  </a:lnTo>
                  <a:lnTo>
                    <a:pt x="33" y="9"/>
                  </a:lnTo>
                  <a:lnTo>
                    <a:pt x="27" y="10"/>
                  </a:lnTo>
                  <a:lnTo>
                    <a:pt x="23" y="11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4" y="19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30"/>
                  </a:lnTo>
                  <a:lnTo>
                    <a:pt x="14" y="33"/>
                  </a:lnTo>
                  <a:lnTo>
                    <a:pt x="16" y="34"/>
                  </a:lnTo>
                  <a:lnTo>
                    <a:pt x="18" y="37"/>
                  </a:lnTo>
                  <a:lnTo>
                    <a:pt x="26" y="40"/>
                  </a:lnTo>
                  <a:lnTo>
                    <a:pt x="36" y="42"/>
                  </a:lnTo>
                  <a:lnTo>
                    <a:pt x="53" y="45"/>
                  </a:lnTo>
                  <a:lnTo>
                    <a:pt x="59" y="46"/>
                  </a:lnTo>
                  <a:lnTo>
                    <a:pt x="63" y="49"/>
                  </a:lnTo>
                  <a:lnTo>
                    <a:pt x="67" y="50"/>
                  </a:lnTo>
                  <a:lnTo>
                    <a:pt x="70" y="53"/>
                  </a:lnTo>
                  <a:lnTo>
                    <a:pt x="73" y="56"/>
                  </a:lnTo>
                  <a:lnTo>
                    <a:pt x="75" y="60"/>
                  </a:lnTo>
                  <a:lnTo>
                    <a:pt x="76" y="65"/>
                  </a:lnTo>
                  <a:lnTo>
                    <a:pt x="76" y="69"/>
                  </a:lnTo>
                  <a:lnTo>
                    <a:pt x="76" y="75"/>
                  </a:lnTo>
                  <a:lnTo>
                    <a:pt x="75" y="81"/>
                  </a:lnTo>
                  <a:lnTo>
                    <a:pt x="72" y="85"/>
                  </a:lnTo>
                  <a:lnTo>
                    <a:pt x="67" y="89"/>
                  </a:lnTo>
                  <a:lnTo>
                    <a:pt x="62" y="93"/>
                  </a:lnTo>
                  <a:lnTo>
                    <a:pt x="56" y="95"/>
                  </a:lnTo>
                  <a:lnTo>
                    <a:pt x="47" y="96"/>
                  </a:lnTo>
                  <a:lnTo>
                    <a:pt x="40" y="96"/>
                  </a:lnTo>
                  <a:lnTo>
                    <a:pt x="30" y="96"/>
                  </a:lnTo>
                  <a:lnTo>
                    <a:pt x="23" y="95"/>
                  </a:lnTo>
                  <a:lnTo>
                    <a:pt x="16" y="92"/>
                  </a:lnTo>
                  <a:lnTo>
                    <a:pt x="10" y="89"/>
                  </a:lnTo>
                  <a:lnTo>
                    <a:pt x="5" y="83"/>
                  </a:lnTo>
                  <a:lnTo>
                    <a:pt x="3" y="79"/>
                  </a:lnTo>
                  <a:lnTo>
                    <a:pt x="1" y="73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10" y="65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Freeform 24"/>
            <p:cNvSpPr>
              <a:spLocks/>
            </p:cNvSpPr>
            <p:nvPr userDrawn="1"/>
          </p:nvSpPr>
          <p:spPr bwMode="auto">
            <a:xfrm>
              <a:off x="5327650" y="987425"/>
              <a:ext cx="42863" cy="49212"/>
            </a:xfrm>
            <a:custGeom>
              <a:avLst/>
              <a:gdLst>
                <a:gd name="T0" fmla="*/ 34 w 79"/>
                <a:gd name="T1" fmla="*/ 8 h 92"/>
                <a:gd name="T2" fmla="*/ 0 w 79"/>
                <a:gd name="T3" fmla="*/ 8 h 92"/>
                <a:gd name="T4" fmla="*/ 0 w 79"/>
                <a:gd name="T5" fmla="*/ 0 h 92"/>
                <a:gd name="T6" fmla="*/ 79 w 79"/>
                <a:gd name="T7" fmla="*/ 0 h 92"/>
                <a:gd name="T8" fmla="*/ 79 w 79"/>
                <a:gd name="T9" fmla="*/ 8 h 92"/>
                <a:gd name="T10" fmla="*/ 44 w 79"/>
                <a:gd name="T11" fmla="*/ 8 h 92"/>
                <a:gd name="T12" fmla="*/ 44 w 79"/>
                <a:gd name="T13" fmla="*/ 92 h 92"/>
                <a:gd name="T14" fmla="*/ 34 w 79"/>
                <a:gd name="T15" fmla="*/ 92 h 92"/>
                <a:gd name="T16" fmla="*/ 34 w 79"/>
                <a:gd name="T17" fmla="*/ 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92">
                  <a:moveTo>
                    <a:pt x="34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8"/>
                  </a:lnTo>
                  <a:lnTo>
                    <a:pt x="44" y="8"/>
                  </a:lnTo>
                  <a:lnTo>
                    <a:pt x="44" y="92"/>
                  </a:lnTo>
                  <a:lnTo>
                    <a:pt x="34" y="92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Freeform 25"/>
            <p:cNvSpPr>
              <a:spLocks/>
            </p:cNvSpPr>
            <p:nvPr userDrawn="1"/>
          </p:nvSpPr>
          <p:spPr bwMode="auto">
            <a:xfrm>
              <a:off x="5376863" y="987425"/>
              <a:ext cx="50800" cy="49212"/>
            </a:xfrm>
            <a:custGeom>
              <a:avLst/>
              <a:gdLst>
                <a:gd name="T0" fmla="*/ 0 w 94"/>
                <a:gd name="T1" fmla="*/ 0 h 92"/>
                <a:gd name="T2" fmla="*/ 11 w 94"/>
                <a:gd name="T3" fmla="*/ 0 h 92"/>
                <a:gd name="T4" fmla="*/ 47 w 94"/>
                <a:gd name="T5" fmla="*/ 83 h 92"/>
                <a:gd name="T6" fmla="*/ 84 w 94"/>
                <a:gd name="T7" fmla="*/ 0 h 92"/>
                <a:gd name="T8" fmla="*/ 94 w 94"/>
                <a:gd name="T9" fmla="*/ 0 h 92"/>
                <a:gd name="T10" fmla="*/ 52 w 94"/>
                <a:gd name="T11" fmla="*/ 92 h 92"/>
                <a:gd name="T12" fmla="*/ 41 w 94"/>
                <a:gd name="T13" fmla="*/ 92 h 92"/>
                <a:gd name="T14" fmla="*/ 0 w 94"/>
                <a:gd name="T1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92">
                  <a:moveTo>
                    <a:pt x="0" y="0"/>
                  </a:moveTo>
                  <a:lnTo>
                    <a:pt x="11" y="0"/>
                  </a:lnTo>
                  <a:lnTo>
                    <a:pt x="47" y="83"/>
                  </a:lnTo>
                  <a:lnTo>
                    <a:pt x="84" y="0"/>
                  </a:lnTo>
                  <a:lnTo>
                    <a:pt x="94" y="0"/>
                  </a:lnTo>
                  <a:lnTo>
                    <a:pt x="52" y="92"/>
                  </a:lnTo>
                  <a:lnTo>
                    <a:pt x="41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Freeform 26"/>
            <p:cNvSpPr>
              <a:spLocks noEditPoints="1"/>
            </p:cNvSpPr>
            <p:nvPr userDrawn="1"/>
          </p:nvSpPr>
          <p:spPr bwMode="auto">
            <a:xfrm>
              <a:off x="5440363" y="973138"/>
              <a:ext cx="12700" cy="63500"/>
            </a:xfrm>
            <a:custGeom>
              <a:avLst/>
              <a:gdLst>
                <a:gd name="T0" fmla="*/ 11 w 23"/>
                <a:gd name="T1" fmla="*/ 0 h 120"/>
                <a:gd name="T2" fmla="*/ 23 w 23"/>
                <a:gd name="T3" fmla="*/ 0 h 120"/>
                <a:gd name="T4" fmla="*/ 8 w 23"/>
                <a:gd name="T5" fmla="*/ 19 h 120"/>
                <a:gd name="T6" fmla="*/ 1 w 23"/>
                <a:gd name="T7" fmla="*/ 19 h 120"/>
                <a:gd name="T8" fmla="*/ 11 w 23"/>
                <a:gd name="T9" fmla="*/ 0 h 120"/>
                <a:gd name="T10" fmla="*/ 0 w 23"/>
                <a:gd name="T11" fmla="*/ 28 h 120"/>
                <a:gd name="T12" fmla="*/ 10 w 23"/>
                <a:gd name="T13" fmla="*/ 28 h 120"/>
                <a:gd name="T14" fmla="*/ 10 w 23"/>
                <a:gd name="T15" fmla="*/ 120 h 120"/>
                <a:gd name="T16" fmla="*/ 0 w 23"/>
                <a:gd name="T17" fmla="*/ 120 h 120"/>
                <a:gd name="T18" fmla="*/ 0 w 23"/>
                <a:gd name="T19" fmla="*/ 2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20">
                  <a:moveTo>
                    <a:pt x="11" y="0"/>
                  </a:moveTo>
                  <a:lnTo>
                    <a:pt x="23" y="0"/>
                  </a:lnTo>
                  <a:lnTo>
                    <a:pt x="8" y="19"/>
                  </a:lnTo>
                  <a:lnTo>
                    <a:pt x="1" y="19"/>
                  </a:lnTo>
                  <a:lnTo>
                    <a:pt x="11" y="0"/>
                  </a:lnTo>
                  <a:close/>
                  <a:moveTo>
                    <a:pt x="0" y="28"/>
                  </a:moveTo>
                  <a:lnTo>
                    <a:pt x="10" y="28"/>
                  </a:lnTo>
                  <a:lnTo>
                    <a:pt x="10" y="120"/>
                  </a:lnTo>
                  <a:lnTo>
                    <a:pt x="0" y="12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Freeform 27"/>
            <p:cNvSpPr>
              <a:spLocks/>
            </p:cNvSpPr>
            <p:nvPr userDrawn="1"/>
          </p:nvSpPr>
          <p:spPr bwMode="auto">
            <a:xfrm>
              <a:off x="5465763" y="1030288"/>
              <a:ext cx="6350" cy="17462"/>
            </a:xfrm>
            <a:custGeom>
              <a:avLst/>
              <a:gdLst>
                <a:gd name="T0" fmla="*/ 0 w 10"/>
                <a:gd name="T1" fmla="*/ 0 h 32"/>
                <a:gd name="T2" fmla="*/ 10 w 10"/>
                <a:gd name="T3" fmla="*/ 0 h 32"/>
                <a:gd name="T4" fmla="*/ 10 w 10"/>
                <a:gd name="T5" fmla="*/ 16 h 32"/>
                <a:gd name="T6" fmla="*/ 10 w 10"/>
                <a:gd name="T7" fmla="*/ 22 h 32"/>
                <a:gd name="T8" fmla="*/ 8 w 10"/>
                <a:gd name="T9" fmla="*/ 26 h 32"/>
                <a:gd name="T10" fmla="*/ 4 w 10"/>
                <a:gd name="T11" fmla="*/ 29 h 32"/>
                <a:gd name="T12" fmla="*/ 0 w 10"/>
                <a:gd name="T13" fmla="*/ 32 h 32"/>
                <a:gd name="T14" fmla="*/ 0 w 10"/>
                <a:gd name="T15" fmla="*/ 26 h 32"/>
                <a:gd name="T16" fmla="*/ 3 w 10"/>
                <a:gd name="T17" fmla="*/ 25 h 32"/>
                <a:gd name="T18" fmla="*/ 4 w 10"/>
                <a:gd name="T19" fmla="*/ 22 h 32"/>
                <a:gd name="T20" fmla="*/ 4 w 10"/>
                <a:gd name="T21" fmla="*/ 21 h 32"/>
                <a:gd name="T22" fmla="*/ 4 w 10"/>
                <a:gd name="T23" fmla="*/ 18 h 32"/>
                <a:gd name="T24" fmla="*/ 4 w 10"/>
                <a:gd name="T25" fmla="*/ 12 h 32"/>
                <a:gd name="T26" fmla="*/ 0 w 10"/>
                <a:gd name="T27" fmla="*/ 12 h 32"/>
                <a:gd name="T28" fmla="*/ 0 w 10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32">
                  <a:moveTo>
                    <a:pt x="0" y="0"/>
                  </a:moveTo>
                  <a:lnTo>
                    <a:pt x="10" y="0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3" y="25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4" y="18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Freeform 28"/>
            <p:cNvSpPr>
              <a:spLocks/>
            </p:cNvSpPr>
            <p:nvPr userDrawn="1"/>
          </p:nvSpPr>
          <p:spPr bwMode="auto">
            <a:xfrm>
              <a:off x="4484688" y="1063625"/>
              <a:ext cx="46038" cy="39687"/>
            </a:xfrm>
            <a:custGeom>
              <a:avLst/>
              <a:gdLst>
                <a:gd name="T0" fmla="*/ 0 w 88"/>
                <a:gd name="T1" fmla="*/ 0 h 77"/>
                <a:gd name="T2" fmla="*/ 12 w 88"/>
                <a:gd name="T3" fmla="*/ 0 h 77"/>
                <a:gd name="T4" fmla="*/ 45 w 88"/>
                <a:gd name="T5" fmla="*/ 69 h 77"/>
                <a:gd name="T6" fmla="*/ 77 w 88"/>
                <a:gd name="T7" fmla="*/ 0 h 77"/>
                <a:gd name="T8" fmla="*/ 88 w 88"/>
                <a:gd name="T9" fmla="*/ 0 h 77"/>
                <a:gd name="T10" fmla="*/ 88 w 88"/>
                <a:gd name="T11" fmla="*/ 77 h 77"/>
                <a:gd name="T12" fmla="*/ 81 w 88"/>
                <a:gd name="T13" fmla="*/ 77 h 77"/>
                <a:gd name="T14" fmla="*/ 81 w 88"/>
                <a:gd name="T15" fmla="*/ 8 h 77"/>
                <a:gd name="T16" fmla="*/ 49 w 88"/>
                <a:gd name="T17" fmla="*/ 77 h 77"/>
                <a:gd name="T18" fmla="*/ 41 w 88"/>
                <a:gd name="T19" fmla="*/ 77 h 77"/>
                <a:gd name="T20" fmla="*/ 7 w 88"/>
                <a:gd name="T21" fmla="*/ 8 h 77"/>
                <a:gd name="T22" fmla="*/ 7 w 88"/>
                <a:gd name="T23" fmla="*/ 77 h 77"/>
                <a:gd name="T24" fmla="*/ 0 w 88"/>
                <a:gd name="T25" fmla="*/ 77 h 77"/>
                <a:gd name="T26" fmla="*/ 0 w 88"/>
                <a:gd name="T2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77">
                  <a:moveTo>
                    <a:pt x="0" y="0"/>
                  </a:moveTo>
                  <a:lnTo>
                    <a:pt x="12" y="0"/>
                  </a:lnTo>
                  <a:lnTo>
                    <a:pt x="45" y="69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88" y="77"/>
                  </a:lnTo>
                  <a:lnTo>
                    <a:pt x="81" y="77"/>
                  </a:lnTo>
                  <a:lnTo>
                    <a:pt x="81" y="8"/>
                  </a:lnTo>
                  <a:lnTo>
                    <a:pt x="49" y="77"/>
                  </a:lnTo>
                  <a:lnTo>
                    <a:pt x="41" y="77"/>
                  </a:lnTo>
                  <a:lnTo>
                    <a:pt x="7" y="8"/>
                  </a:lnTo>
                  <a:lnTo>
                    <a:pt x="7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Freeform 29"/>
            <p:cNvSpPr>
              <a:spLocks/>
            </p:cNvSpPr>
            <p:nvPr userDrawn="1"/>
          </p:nvSpPr>
          <p:spPr bwMode="auto">
            <a:xfrm>
              <a:off x="4545013" y="1063625"/>
              <a:ext cx="28575" cy="39687"/>
            </a:xfrm>
            <a:custGeom>
              <a:avLst/>
              <a:gdLst>
                <a:gd name="T0" fmla="*/ 0 w 54"/>
                <a:gd name="T1" fmla="*/ 0 h 77"/>
                <a:gd name="T2" fmla="*/ 7 w 54"/>
                <a:gd name="T3" fmla="*/ 0 h 77"/>
                <a:gd name="T4" fmla="*/ 7 w 54"/>
                <a:gd name="T5" fmla="*/ 69 h 77"/>
                <a:gd name="T6" fmla="*/ 54 w 54"/>
                <a:gd name="T7" fmla="*/ 69 h 77"/>
                <a:gd name="T8" fmla="*/ 54 w 54"/>
                <a:gd name="T9" fmla="*/ 77 h 77"/>
                <a:gd name="T10" fmla="*/ 0 w 54"/>
                <a:gd name="T11" fmla="*/ 77 h 77"/>
                <a:gd name="T12" fmla="*/ 0 w 54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77">
                  <a:moveTo>
                    <a:pt x="0" y="0"/>
                  </a:moveTo>
                  <a:lnTo>
                    <a:pt x="7" y="0"/>
                  </a:lnTo>
                  <a:lnTo>
                    <a:pt x="7" y="69"/>
                  </a:lnTo>
                  <a:lnTo>
                    <a:pt x="54" y="69"/>
                  </a:lnTo>
                  <a:lnTo>
                    <a:pt x="54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Freeform 30"/>
            <p:cNvSpPr>
              <a:spLocks noEditPoints="1"/>
            </p:cNvSpPr>
            <p:nvPr userDrawn="1"/>
          </p:nvSpPr>
          <p:spPr bwMode="auto">
            <a:xfrm>
              <a:off x="4581525" y="1050925"/>
              <a:ext cx="41275" cy="52387"/>
            </a:xfrm>
            <a:custGeom>
              <a:avLst/>
              <a:gdLst>
                <a:gd name="T0" fmla="*/ 45 w 78"/>
                <a:gd name="T1" fmla="*/ 0 h 100"/>
                <a:gd name="T2" fmla="*/ 55 w 78"/>
                <a:gd name="T3" fmla="*/ 0 h 100"/>
                <a:gd name="T4" fmla="*/ 42 w 78"/>
                <a:gd name="T5" fmla="*/ 16 h 100"/>
                <a:gd name="T6" fmla="*/ 36 w 78"/>
                <a:gd name="T7" fmla="*/ 16 h 100"/>
                <a:gd name="T8" fmla="*/ 45 w 78"/>
                <a:gd name="T9" fmla="*/ 0 h 100"/>
                <a:gd name="T10" fmla="*/ 57 w 78"/>
                <a:gd name="T11" fmla="*/ 69 h 100"/>
                <a:gd name="T12" fmla="*/ 39 w 78"/>
                <a:gd name="T13" fmla="*/ 29 h 100"/>
                <a:gd name="T14" fmla="*/ 22 w 78"/>
                <a:gd name="T15" fmla="*/ 69 h 100"/>
                <a:gd name="T16" fmla="*/ 57 w 78"/>
                <a:gd name="T17" fmla="*/ 69 h 100"/>
                <a:gd name="T18" fmla="*/ 35 w 78"/>
                <a:gd name="T19" fmla="*/ 23 h 100"/>
                <a:gd name="T20" fmla="*/ 44 w 78"/>
                <a:gd name="T21" fmla="*/ 23 h 100"/>
                <a:gd name="T22" fmla="*/ 78 w 78"/>
                <a:gd name="T23" fmla="*/ 100 h 100"/>
                <a:gd name="T24" fmla="*/ 71 w 78"/>
                <a:gd name="T25" fmla="*/ 100 h 100"/>
                <a:gd name="T26" fmla="*/ 61 w 78"/>
                <a:gd name="T27" fmla="*/ 77 h 100"/>
                <a:gd name="T28" fmla="*/ 19 w 78"/>
                <a:gd name="T29" fmla="*/ 77 h 100"/>
                <a:gd name="T30" fmla="*/ 8 w 78"/>
                <a:gd name="T31" fmla="*/ 100 h 100"/>
                <a:gd name="T32" fmla="*/ 0 w 78"/>
                <a:gd name="T33" fmla="*/ 100 h 100"/>
                <a:gd name="T34" fmla="*/ 35 w 78"/>
                <a:gd name="T35" fmla="*/ 2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100">
                  <a:moveTo>
                    <a:pt x="45" y="0"/>
                  </a:moveTo>
                  <a:lnTo>
                    <a:pt x="55" y="0"/>
                  </a:lnTo>
                  <a:lnTo>
                    <a:pt x="42" y="16"/>
                  </a:lnTo>
                  <a:lnTo>
                    <a:pt x="36" y="16"/>
                  </a:lnTo>
                  <a:lnTo>
                    <a:pt x="45" y="0"/>
                  </a:lnTo>
                  <a:close/>
                  <a:moveTo>
                    <a:pt x="57" y="69"/>
                  </a:moveTo>
                  <a:lnTo>
                    <a:pt x="39" y="29"/>
                  </a:lnTo>
                  <a:lnTo>
                    <a:pt x="22" y="69"/>
                  </a:lnTo>
                  <a:lnTo>
                    <a:pt x="57" y="69"/>
                  </a:lnTo>
                  <a:close/>
                  <a:moveTo>
                    <a:pt x="35" y="23"/>
                  </a:moveTo>
                  <a:lnTo>
                    <a:pt x="44" y="23"/>
                  </a:lnTo>
                  <a:lnTo>
                    <a:pt x="78" y="100"/>
                  </a:lnTo>
                  <a:lnTo>
                    <a:pt x="71" y="100"/>
                  </a:lnTo>
                  <a:lnTo>
                    <a:pt x="61" y="77"/>
                  </a:lnTo>
                  <a:lnTo>
                    <a:pt x="19" y="77"/>
                  </a:lnTo>
                  <a:lnTo>
                    <a:pt x="8" y="100"/>
                  </a:lnTo>
                  <a:lnTo>
                    <a:pt x="0" y="10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Freeform 31"/>
            <p:cNvSpPr>
              <a:spLocks noEditPoints="1"/>
            </p:cNvSpPr>
            <p:nvPr userDrawn="1"/>
          </p:nvSpPr>
          <p:spPr bwMode="auto">
            <a:xfrm>
              <a:off x="4632325" y="1063625"/>
              <a:ext cx="38100" cy="39687"/>
            </a:xfrm>
            <a:custGeom>
              <a:avLst/>
              <a:gdLst>
                <a:gd name="T0" fmla="*/ 7 w 72"/>
                <a:gd name="T1" fmla="*/ 8 h 77"/>
                <a:gd name="T2" fmla="*/ 7 w 72"/>
                <a:gd name="T3" fmla="*/ 69 h 77"/>
                <a:gd name="T4" fmla="*/ 27 w 72"/>
                <a:gd name="T5" fmla="*/ 69 h 77"/>
                <a:gd name="T6" fmla="*/ 36 w 72"/>
                <a:gd name="T7" fmla="*/ 69 h 77"/>
                <a:gd name="T8" fmla="*/ 42 w 72"/>
                <a:gd name="T9" fmla="*/ 68 h 77"/>
                <a:gd name="T10" fmla="*/ 48 w 72"/>
                <a:gd name="T11" fmla="*/ 67 h 77"/>
                <a:gd name="T12" fmla="*/ 53 w 72"/>
                <a:gd name="T13" fmla="*/ 65 h 77"/>
                <a:gd name="T14" fmla="*/ 58 w 72"/>
                <a:gd name="T15" fmla="*/ 61 h 77"/>
                <a:gd name="T16" fmla="*/ 60 w 72"/>
                <a:gd name="T17" fmla="*/ 54 h 77"/>
                <a:gd name="T18" fmla="*/ 63 w 72"/>
                <a:gd name="T19" fmla="*/ 46 h 77"/>
                <a:gd name="T20" fmla="*/ 63 w 72"/>
                <a:gd name="T21" fmla="*/ 38 h 77"/>
                <a:gd name="T22" fmla="*/ 63 w 72"/>
                <a:gd name="T23" fmla="*/ 29 h 77"/>
                <a:gd name="T24" fmla="*/ 60 w 72"/>
                <a:gd name="T25" fmla="*/ 22 h 77"/>
                <a:gd name="T26" fmla="*/ 58 w 72"/>
                <a:gd name="T27" fmla="*/ 16 h 77"/>
                <a:gd name="T28" fmla="*/ 53 w 72"/>
                <a:gd name="T29" fmla="*/ 12 h 77"/>
                <a:gd name="T30" fmla="*/ 48 w 72"/>
                <a:gd name="T31" fmla="*/ 9 h 77"/>
                <a:gd name="T32" fmla="*/ 42 w 72"/>
                <a:gd name="T33" fmla="*/ 8 h 77"/>
                <a:gd name="T34" fmla="*/ 35 w 72"/>
                <a:gd name="T35" fmla="*/ 8 h 77"/>
                <a:gd name="T36" fmla="*/ 26 w 72"/>
                <a:gd name="T37" fmla="*/ 8 h 77"/>
                <a:gd name="T38" fmla="*/ 7 w 72"/>
                <a:gd name="T39" fmla="*/ 8 h 77"/>
                <a:gd name="T40" fmla="*/ 59 w 72"/>
                <a:gd name="T41" fmla="*/ 8 h 77"/>
                <a:gd name="T42" fmla="*/ 65 w 72"/>
                <a:gd name="T43" fmla="*/ 13 h 77"/>
                <a:gd name="T44" fmla="*/ 69 w 72"/>
                <a:gd name="T45" fmla="*/ 20 h 77"/>
                <a:gd name="T46" fmla="*/ 71 w 72"/>
                <a:gd name="T47" fmla="*/ 29 h 77"/>
                <a:gd name="T48" fmla="*/ 72 w 72"/>
                <a:gd name="T49" fmla="*/ 39 h 77"/>
                <a:gd name="T50" fmla="*/ 71 w 72"/>
                <a:gd name="T51" fmla="*/ 49 h 77"/>
                <a:gd name="T52" fmla="*/ 69 w 72"/>
                <a:gd name="T53" fmla="*/ 56 h 77"/>
                <a:gd name="T54" fmla="*/ 65 w 72"/>
                <a:gd name="T55" fmla="*/ 64 h 77"/>
                <a:gd name="T56" fmla="*/ 59 w 72"/>
                <a:gd name="T57" fmla="*/ 69 h 77"/>
                <a:gd name="T58" fmla="*/ 53 w 72"/>
                <a:gd name="T59" fmla="*/ 74 h 77"/>
                <a:gd name="T60" fmla="*/ 46 w 72"/>
                <a:gd name="T61" fmla="*/ 75 h 77"/>
                <a:gd name="T62" fmla="*/ 37 w 72"/>
                <a:gd name="T63" fmla="*/ 77 h 77"/>
                <a:gd name="T64" fmla="*/ 27 w 72"/>
                <a:gd name="T65" fmla="*/ 77 h 77"/>
                <a:gd name="T66" fmla="*/ 0 w 72"/>
                <a:gd name="T67" fmla="*/ 77 h 77"/>
                <a:gd name="T68" fmla="*/ 0 w 72"/>
                <a:gd name="T69" fmla="*/ 0 h 77"/>
                <a:gd name="T70" fmla="*/ 27 w 72"/>
                <a:gd name="T71" fmla="*/ 0 h 77"/>
                <a:gd name="T72" fmla="*/ 37 w 72"/>
                <a:gd name="T73" fmla="*/ 0 h 77"/>
                <a:gd name="T74" fmla="*/ 46 w 72"/>
                <a:gd name="T75" fmla="*/ 2 h 77"/>
                <a:gd name="T76" fmla="*/ 53 w 72"/>
                <a:gd name="T77" fmla="*/ 3 h 77"/>
                <a:gd name="T78" fmla="*/ 59 w 72"/>
                <a:gd name="T79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2" h="77">
                  <a:moveTo>
                    <a:pt x="7" y="8"/>
                  </a:moveTo>
                  <a:lnTo>
                    <a:pt x="7" y="69"/>
                  </a:lnTo>
                  <a:lnTo>
                    <a:pt x="27" y="69"/>
                  </a:lnTo>
                  <a:lnTo>
                    <a:pt x="36" y="69"/>
                  </a:lnTo>
                  <a:lnTo>
                    <a:pt x="42" y="68"/>
                  </a:lnTo>
                  <a:lnTo>
                    <a:pt x="48" y="67"/>
                  </a:lnTo>
                  <a:lnTo>
                    <a:pt x="53" y="65"/>
                  </a:lnTo>
                  <a:lnTo>
                    <a:pt x="58" y="61"/>
                  </a:lnTo>
                  <a:lnTo>
                    <a:pt x="60" y="54"/>
                  </a:lnTo>
                  <a:lnTo>
                    <a:pt x="63" y="46"/>
                  </a:lnTo>
                  <a:lnTo>
                    <a:pt x="63" y="38"/>
                  </a:lnTo>
                  <a:lnTo>
                    <a:pt x="63" y="29"/>
                  </a:lnTo>
                  <a:lnTo>
                    <a:pt x="60" y="22"/>
                  </a:lnTo>
                  <a:lnTo>
                    <a:pt x="58" y="16"/>
                  </a:lnTo>
                  <a:lnTo>
                    <a:pt x="53" y="12"/>
                  </a:lnTo>
                  <a:lnTo>
                    <a:pt x="48" y="9"/>
                  </a:lnTo>
                  <a:lnTo>
                    <a:pt x="42" y="8"/>
                  </a:lnTo>
                  <a:lnTo>
                    <a:pt x="35" y="8"/>
                  </a:lnTo>
                  <a:lnTo>
                    <a:pt x="26" y="8"/>
                  </a:lnTo>
                  <a:lnTo>
                    <a:pt x="7" y="8"/>
                  </a:lnTo>
                  <a:close/>
                  <a:moveTo>
                    <a:pt x="59" y="8"/>
                  </a:moveTo>
                  <a:lnTo>
                    <a:pt x="65" y="13"/>
                  </a:lnTo>
                  <a:lnTo>
                    <a:pt x="69" y="20"/>
                  </a:lnTo>
                  <a:lnTo>
                    <a:pt x="71" y="29"/>
                  </a:lnTo>
                  <a:lnTo>
                    <a:pt x="72" y="39"/>
                  </a:lnTo>
                  <a:lnTo>
                    <a:pt x="71" y="49"/>
                  </a:lnTo>
                  <a:lnTo>
                    <a:pt x="69" y="56"/>
                  </a:lnTo>
                  <a:lnTo>
                    <a:pt x="65" y="64"/>
                  </a:lnTo>
                  <a:lnTo>
                    <a:pt x="59" y="69"/>
                  </a:lnTo>
                  <a:lnTo>
                    <a:pt x="53" y="74"/>
                  </a:lnTo>
                  <a:lnTo>
                    <a:pt x="46" y="75"/>
                  </a:lnTo>
                  <a:lnTo>
                    <a:pt x="37" y="77"/>
                  </a:lnTo>
                  <a:lnTo>
                    <a:pt x="27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27" y="0"/>
                  </a:lnTo>
                  <a:lnTo>
                    <a:pt x="37" y="0"/>
                  </a:lnTo>
                  <a:lnTo>
                    <a:pt x="46" y="2"/>
                  </a:lnTo>
                  <a:lnTo>
                    <a:pt x="53" y="3"/>
                  </a:lnTo>
                  <a:lnTo>
                    <a:pt x="59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Freeform 32"/>
            <p:cNvSpPr>
              <a:spLocks/>
            </p:cNvSpPr>
            <p:nvPr userDrawn="1"/>
          </p:nvSpPr>
          <p:spPr bwMode="auto">
            <a:xfrm>
              <a:off x="4681538" y="1063625"/>
              <a:ext cx="31750" cy="39687"/>
            </a:xfrm>
            <a:custGeom>
              <a:avLst/>
              <a:gdLst>
                <a:gd name="T0" fmla="*/ 0 w 59"/>
                <a:gd name="T1" fmla="*/ 0 h 77"/>
                <a:gd name="T2" fmla="*/ 59 w 59"/>
                <a:gd name="T3" fmla="*/ 0 h 77"/>
                <a:gd name="T4" fmla="*/ 59 w 59"/>
                <a:gd name="T5" fmla="*/ 8 h 77"/>
                <a:gd name="T6" fmla="*/ 8 w 59"/>
                <a:gd name="T7" fmla="*/ 8 h 77"/>
                <a:gd name="T8" fmla="*/ 8 w 59"/>
                <a:gd name="T9" fmla="*/ 35 h 77"/>
                <a:gd name="T10" fmla="*/ 54 w 59"/>
                <a:gd name="T11" fmla="*/ 35 h 77"/>
                <a:gd name="T12" fmla="*/ 54 w 59"/>
                <a:gd name="T13" fmla="*/ 42 h 77"/>
                <a:gd name="T14" fmla="*/ 8 w 59"/>
                <a:gd name="T15" fmla="*/ 42 h 77"/>
                <a:gd name="T16" fmla="*/ 8 w 59"/>
                <a:gd name="T17" fmla="*/ 69 h 77"/>
                <a:gd name="T18" fmla="*/ 59 w 59"/>
                <a:gd name="T19" fmla="*/ 69 h 77"/>
                <a:gd name="T20" fmla="*/ 59 w 59"/>
                <a:gd name="T21" fmla="*/ 77 h 77"/>
                <a:gd name="T22" fmla="*/ 0 w 59"/>
                <a:gd name="T23" fmla="*/ 77 h 77"/>
                <a:gd name="T24" fmla="*/ 0 w 59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77">
                  <a:moveTo>
                    <a:pt x="0" y="0"/>
                  </a:moveTo>
                  <a:lnTo>
                    <a:pt x="59" y="0"/>
                  </a:lnTo>
                  <a:lnTo>
                    <a:pt x="59" y="8"/>
                  </a:lnTo>
                  <a:lnTo>
                    <a:pt x="8" y="8"/>
                  </a:lnTo>
                  <a:lnTo>
                    <a:pt x="8" y="35"/>
                  </a:lnTo>
                  <a:lnTo>
                    <a:pt x="54" y="35"/>
                  </a:lnTo>
                  <a:lnTo>
                    <a:pt x="54" y="42"/>
                  </a:lnTo>
                  <a:lnTo>
                    <a:pt x="8" y="42"/>
                  </a:lnTo>
                  <a:lnTo>
                    <a:pt x="8" y="69"/>
                  </a:lnTo>
                  <a:lnTo>
                    <a:pt x="59" y="69"/>
                  </a:lnTo>
                  <a:lnTo>
                    <a:pt x="59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Freeform 33"/>
            <p:cNvSpPr>
              <a:spLocks noEditPoints="1"/>
            </p:cNvSpPr>
            <p:nvPr userDrawn="1"/>
          </p:nvSpPr>
          <p:spPr bwMode="auto">
            <a:xfrm>
              <a:off x="4722813" y="1050925"/>
              <a:ext cx="34925" cy="52387"/>
            </a:xfrm>
            <a:custGeom>
              <a:avLst/>
              <a:gdLst>
                <a:gd name="T0" fmla="*/ 48 w 66"/>
                <a:gd name="T1" fmla="*/ 0 h 100"/>
                <a:gd name="T2" fmla="*/ 56 w 66"/>
                <a:gd name="T3" fmla="*/ 0 h 100"/>
                <a:gd name="T4" fmla="*/ 42 w 66"/>
                <a:gd name="T5" fmla="*/ 16 h 100"/>
                <a:gd name="T6" fmla="*/ 33 w 66"/>
                <a:gd name="T7" fmla="*/ 16 h 100"/>
                <a:gd name="T8" fmla="*/ 19 w 66"/>
                <a:gd name="T9" fmla="*/ 0 h 100"/>
                <a:gd name="T10" fmla="*/ 26 w 66"/>
                <a:gd name="T11" fmla="*/ 0 h 100"/>
                <a:gd name="T12" fmla="*/ 38 w 66"/>
                <a:gd name="T13" fmla="*/ 12 h 100"/>
                <a:gd name="T14" fmla="*/ 48 w 66"/>
                <a:gd name="T15" fmla="*/ 0 h 100"/>
                <a:gd name="T16" fmla="*/ 0 w 66"/>
                <a:gd name="T17" fmla="*/ 92 h 100"/>
                <a:gd name="T18" fmla="*/ 56 w 66"/>
                <a:gd name="T19" fmla="*/ 31 h 100"/>
                <a:gd name="T20" fmla="*/ 3 w 66"/>
                <a:gd name="T21" fmla="*/ 31 h 100"/>
                <a:gd name="T22" fmla="*/ 3 w 66"/>
                <a:gd name="T23" fmla="*/ 23 h 100"/>
                <a:gd name="T24" fmla="*/ 66 w 66"/>
                <a:gd name="T25" fmla="*/ 23 h 100"/>
                <a:gd name="T26" fmla="*/ 66 w 66"/>
                <a:gd name="T27" fmla="*/ 31 h 100"/>
                <a:gd name="T28" fmla="*/ 9 w 66"/>
                <a:gd name="T29" fmla="*/ 92 h 100"/>
                <a:gd name="T30" fmla="*/ 66 w 66"/>
                <a:gd name="T31" fmla="*/ 92 h 100"/>
                <a:gd name="T32" fmla="*/ 66 w 66"/>
                <a:gd name="T33" fmla="*/ 100 h 100"/>
                <a:gd name="T34" fmla="*/ 0 w 66"/>
                <a:gd name="T35" fmla="*/ 100 h 100"/>
                <a:gd name="T36" fmla="*/ 0 w 66"/>
                <a:gd name="T37" fmla="*/ 9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100">
                  <a:moveTo>
                    <a:pt x="48" y="0"/>
                  </a:moveTo>
                  <a:lnTo>
                    <a:pt x="56" y="0"/>
                  </a:lnTo>
                  <a:lnTo>
                    <a:pt x="42" y="16"/>
                  </a:lnTo>
                  <a:lnTo>
                    <a:pt x="33" y="16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8" y="12"/>
                  </a:lnTo>
                  <a:lnTo>
                    <a:pt x="48" y="0"/>
                  </a:lnTo>
                  <a:close/>
                  <a:moveTo>
                    <a:pt x="0" y="92"/>
                  </a:moveTo>
                  <a:lnTo>
                    <a:pt x="56" y="31"/>
                  </a:lnTo>
                  <a:lnTo>
                    <a:pt x="3" y="31"/>
                  </a:lnTo>
                  <a:lnTo>
                    <a:pt x="3" y="23"/>
                  </a:lnTo>
                  <a:lnTo>
                    <a:pt x="66" y="23"/>
                  </a:lnTo>
                  <a:lnTo>
                    <a:pt x="66" y="31"/>
                  </a:lnTo>
                  <a:lnTo>
                    <a:pt x="9" y="92"/>
                  </a:lnTo>
                  <a:lnTo>
                    <a:pt x="66" y="92"/>
                  </a:lnTo>
                  <a:lnTo>
                    <a:pt x="66" y="100"/>
                  </a:lnTo>
                  <a:lnTo>
                    <a:pt x="0" y="10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3" name="Freeform 34"/>
            <p:cNvSpPr>
              <a:spLocks/>
            </p:cNvSpPr>
            <p:nvPr userDrawn="1"/>
          </p:nvSpPr>
          <p:spPr bwMode="auto">
            <a:xfrm>
              <a:off x="4768850" y="1063625"/>
              <a:ext cx="30163" cy="39687"/>
            </a:xfrm>
            <a:custGeom>
              <a:avLst/>
              <a:gdLst>
                <a:gd name="T0" fmla="*/ 0 w 59"/>
                <a:gd name="T1" fmla="*/ 0 h 77"/>
                <a:gd name="T2" fmla="*/ 59 w 59"/>
                <a:gd name="T3" fmla="*/ 0 h 77"/>
                <a:gd name="T4" fmla="*/ 59 w 59"/>
                <a:gd name="T5" fmla="*/ 8 h 77"/>
                <a:gd name="T6" fmla="*/ 8 w 59"/>
                <a:gd name="T7" fmla="*/ 8 h 77"/>
                <a:gd name="T8" fmla="*/ 8 w 59"/>
                <a:gd name="T9" fmla="*/ 35 h 77"/>
                <a:gd name="T10" fmla="*/ 54 w 59"/>
                <a:gd name="T11" fmla="*/ 35 h 77"/>
                <a:gd name="T12" fmla="*/ 54 w 59"/>
                <a:gd name="T13" fmla="*/ 42 h 77"/>
                <a:gd name="T14" fmla="*/ 8 w 59"/>
                <a:gd name="T15" fmla="*/ 42 h 77"/>
                <a:gd name="T16" fmla="*/ 8 w 59"/>
                <a:gd name="T17" fmla="*/ 69 h 77"/>
                <a:gd name="T18" fmla="*/ 59 w 59"/>
                <a:gd name="T19" fmla="*/ 69 h 77"/>
                <a:gd name="T20" fmla="*/ 59 w 59"/>
                <a:gd name="T21" fmla="*/ 77 h 77"/>
                <a:gd name="T22" fmla="*/ 0 w 59"/>
                <a:gd name="T23" fmla="*/ 77 h 77"/>
                <a:gd name="T24" fmla="*/ 0 w 59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77">
                  <a:moveTo>
                    <a:pt x="0" y="0"/>
                  </a:moveTo>
                  <a:lnTo>
                    <a:pt x="59" y="0"/>
                  </a:lnTo>
                  <a:lnTo>
                    <a:pt x="59" y="8"/>
                  </a:lnTo>
                  <a:lnTo>
                    <a:pt x="8" y="8"/>
                  </a:lnTo>
                  <a:lnTo>
                    <a:pt x="8" y="35"/>
                  </a:lnTo>
                  <a:lnTo>
                    <a:pt x="54" y="35"/>
                  </a:lnTo>
                  <a:lnTo>
                    <a:pt x="54" y="42"/>
                  </a:lnTo>
                  <a:lnTo>
                    <a:pt x="8" y="42"/>
                  </a:lnTo>
                  <a:lnTo>
                    <a:pt x="8" y="69"/>
                  </a:lnTo>
                  <a:lnTo>
                    <a:pt x="59" y="69"/>
                  </a:lnTo>
                  <a:lnTo>
                    <a:pt x="59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4" name="Freeform 35"/>
            <p:cNvSpPr>
              <a:spLocks noEditPoints="1"/>
            </p:cNvSpPr>
            <p:nvPr userDrawn="1"/>
          </p:nvSpPr>
          <p:spPr bwMode="auto">
            <a:xfrm>
              <a:off x="4829175" y="1063625"/>
              <a:ext cx="41275" cy="39687"/>
            </a:xfrm>
            <a:custGeom>
              <a:avLst/>
              <a:gdLst>
                <a:gd name="T0" fmla="*/ 57 w 78"/>
                <a:gd name="T1" fmla="*/ 46 h 77"/>
                <a:gd name="T2" fmla="*/ 39 w 78"/>
                <a:gd name="T3" fmla="*/ 6 h 77"/>
                <a:gd name="T4" fmla="*/ 22 w 78"/>
                <a:gd name="T5" fmla="*/ 46 h 77"/>
                <a:gd name="T6" fmla="*/ 57 w 78"/>
                <a:gd name="T7" fmla="*/ 46 h 77"/>
                <a:gd name="T8" fmla="*/ 35 w 78"/>
                <a:gd name="T9" fmla="*/ 0 h 77"/>
                <a:gd name="T10" fmla="*/ 44 w 78"/>
                <a:gd name="T11" fmla="*/ 0 h 77"/>
                <a:gd name="T12" fmla="*/ 78 w 78"/>
                <a:gd name="T13" fmla="*/ 77 h 77"/>
                <a:gd name="T14" fmla="*/ 71 w 78"/>
                <a:gd name="T15" fmla="*/ 77 h 77"/>
                <a:gd name="T16" fmla="*/ 61 w 78"/>
                <a:gd name="T17" fmla="*/ 54 h 77"/>
                <a:gd name="T18" fmla="*/ 19 w 78"/>
                <a:gd name="T19" fmla="*/ 54 h 77"/>
                <a:gd name="T20" fmla="*/ 8 w 78"/>
                <a:gd name="T21" fmla="*/ 77 h 77"/>
                <a:gd name="T22" fmla="*/ 0 w 78"/>
                <a:gd name="T23" fmla="*/ 77 h 77"/>
                <a:gd name="T24" fmla="*/ 35 w 78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77">
                  <a:moveTo>
                    <a:pt x="57" y="46"/>
                  </a:moveTo>
                  <a:lnTo>
                    <a:pt x="39" y="6"/>
                  </a:lnTo>
                  <a:lnTo>
                    <a:pt x="22" y="46"/>
                  </a:lnTo>
                  <a:lnTo>
                    <a:pt x="57" y="46"/>
                  </a:lnTo>
                  <a:close/>
                  <a:moveTo>
                    <a:pt x="35" y="0"/>
                  </a:moveTo>
                  <a:lnTo>
                    <a:pt x="44" y="0"/>
                  </a:lnTo>
                  <a:lnTo>
                    <a:pt x="78" y="77"/>
                  </a:lnTo>
                  <a:lnTo>
                    <a:pt x="71" y="77"/>
                  </a:lnTo>
                  <a:lnTo>
                    <a:pt x="61" y="54"/>
                  </a:lnTo>
                  <a:lnTo>
                    <a:pt x="19" y="54"/>
                  </a:lnTo>
                  <a:lnTo>
                    <a:pt x="8" y="77"/>
                  </a:lnTo>
                  <a:lnTo>
                    <a:pt x="0" y="77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5" name="Freeform 36"/>
            <p:cNvSpPr>
              <a:spLocks/>
            </p:cNvSpPr>
            <p:nvPr userDrawn="1"/>
          </p:nvSpPr>
          <p:spPr bwMode="auto">
            <a:xfrm>
              <a:off x="4899025" y="1063625"/>
              <a:ext cx="34925" cy="39687"/>
            </a:xfrm>
            <a:custGeom>
              <a:avLst/>
              <a:gdLst>
                <a:gd name="T0" fmla="*/ 28 w 66"/>
                <a:gd name="T1" fmla="*/ 8 h 77"/>
                <a:gd name="T2" fmla="*/ 0 w 66"/>
                <a:gd name="T3" fmla="*/ 8 h 77"/>
                <a:gd name="T4" fmla="*/ 0 w 66"/>
                <a:gd name="T5" fmla="*/ 0 h 77"/>
                <a:gd name="T6" fmla="*/ 66 w 66"/>
                <a:gd name="T7" fmla="*/ 0 h 77"/>
                <a:gd name="T8" fmla="*/ 66 w 66"/>
                <a:gd name="T9" fmla="*/ 8 h 77"/>
                <a:gd name="T10" fmla="*/ 36 w 66"/>
                <a:gd name="T11" fmla="*/ 8 h 77"/>
                <a:gd name="T12" fmla="*/ 36 w 66"/>
                <a:gd name="T13" fmla="*/ 77 h 77"/>
                <a:gd name="T14" fmla="*/ 28 w 66"/>
                <a:gd name="T15" fmla="*/ 77 h 77"/>
                <a:gd name="T16" fmla="*/ 28 w 66"/>
                <a:gd name="T17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77">
                  <a:moveTo>
                    <a:pt x="2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66" y="0"/>
                  </a:lnTo>
                  <a:lnTo>
                    <a:pt x="66" y="8"/>
                  </a:lnTo>
                  <a:lnTo>
                    <a:pt x="36" y="8"/>
                  </a:lnTo>
                  <a:lnTo>
                    <a:pt x="36" y="77"/>
                  </a:lnTo>
                  <a:lnTo>
                    <a:pt x="28" y="77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6" name="Freeform 37"/>
            <p:cNvSpPr>
              <a:spLocks noEditPoints="1"/>
            </p:cNvSpPr>
            <p:nvPr userDrawn="1"/>
          </p:nvSpPr>
          <p:spPr bwMode="auto">
            <a:xfrm>
              <a:off x="4943475" y="1050925"/>
              <a:ext cx="31750" cy="52387"/>
            </a:xfrm>
            <a:custGeom>
              <a:avLst/>
              <a:gdLst>
                <a:gd name="T0" fmla="*/ 41 w 59"/>
                <a:gd name="T1" fmla="*/ 0 h 100"/>
                <a:gd name="T2" fmla="*/ 49 w 59"/>
                <a:gd name="T3" fmla="*/ 0 h 100"/>
                <a:gd name="T4" fmla="*/ 35 w 59"/>
                <a:gd name="T5" fmla="*/ 16 h 100"/>
                <a:gd name="T6" fmla="*/ 26 w 59"/>
                <a:gd name="T7" fmla="*/ 16 h 100"/>
                <a:gd name="T8" fmla="*/ 12 w 59"/>
                <a:gd name="T9" fmla="*/ 0 h 100"/>
                <a:gd name="T10" fmla="*/ 19 w 59"/>
                <a:gd name="T11" fmla="*/ 0 h 100"/>
                <a:gd name="T12" fmla="*/ 30 w 59"/>
                <a:gd name="T13" fmla="*/ 12 h 100"/>
                <a:gd name="T14" fmla="*/ 41 w 59"/>
                <a:gd name="T15" fmla="*/ 0 h 100"/>
                <a:gd name="T16" fmla="*/ 0 w 59"/>
                <a:gd name="T17" fmla="*/ 23 h 100"/>
                <a:gd name="T18" fmla="*/ 59 w 59"/>
                <a:gd name="T19" fmla="*/ 23 h 100"/>
                <a:gd name="T20" fmla="*/ 59 w 59"/>
                <a:gd name="T21" fmla="*/ 31 h 100"/>
                <a:gd name="T22" fmla="*/ 7 w 59"/>
                <a:gd name="T23" fmla="*/ 31 h 100"/>
                <a:gd name="T24" fmla="*/ 7 w 59"/>
                <a:gd name="T25" fmla="*/ 58 h 100"/>
                <a:gd name="T26" fmla="*/ 55 w 59"/>
                <a:gd name="T27" fmla="*/ 58 h 100"/>
                <a:gd name="T28" fmla="*/ 55 w 59"/>
                <a:gd name="T29" fmla="*/ 65 h 100"/>
                <a:gd name="T30" fmla="*/ 7 w 59"/>
                <a:gd name="T31" fmla="*/ 65 h 100"/>
                <a:gd name="T32" fmla="*/ 7 w 59"/>
                <a:gd name="T33" fmla="*/ 92 h 100"/>
                <a:gd name="T34" fmla="*/ 59 w 59"/>
                <a:gd name="T35" fmla="*/ 92 h 100"/>
                <a:gd name="T36" fmla="*/ 59 w 59"/>
                <a:gd name="T37" fmla="*/ 100 h 100"/>
                <a:gd name="T38" fmla="*/ 0 w 59"/>
                <a:gd name="T39" fmla="*/ 100 h 100"/>
                <a:gd name="T40" fmla="*/ 0 w 59"/>
                <a:gd name="T41" fmla="*/ 2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" h="100">
                  <a:moveTo>
                    <a:pt x="41" y="0"/>
                  </a:moveTo>
                  <a:lnTo>
                    <a:pt x="49" y="0"/>
                  </a:lnTo>
                  <a:lnTo>
                    <a:pt x="35" y="16"/>
                  </a:lnTo>
                  <a:lnTo>
                    <a:pt x="26" y="16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30" y="12"/>
                  </a:lnTo>
                  <a:lnTo>
                    <a:pt x="41" y="0"/>
                  </a:lnTo>
                  <a:close/>
                  <a:moveTo>
                    <a:pt x="0" y="23"/>
                  </a:moveTo>
                  <a:lnTo>
                    <a:pt x="59" y="23"/>
                  </a:lnTo>
                  <a:lnTo>
                    <a:pt x="59" y="31"/>
                  </a:lnTo>
                  <a:lnTo>
                    <a:pt x="7" y="31"/>
                  </a:lnTo>
                  <a:lnTo>
                    <a:pt x="7" y="58"/>
                  </a:lnTo>
                  <a:lnTo>
                    <a:pt x="55" y="58"/>
                  </a:lnTo>
                  <a:lnTo>
                    <a:pt x="55" y="65"/>
                  </a:lnTo>
                  <a:lnTo>
                    <a:pt x="7" y="65"/>
                  </a:lnTo>
                  <a:lnTo>
                    <a:pt x="7" y="92"/>
                  </a:lnTo>
                  <a:lnTo>
                    <a:pt x="59" y="92"/>
                  </a:lnTo>
                  <a:lnTo>
                    <a:pt x="59" y="100"/>
                  </a:lnTo>
                  <a:lnTo>
                    <a:pt x="0" y="10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7" name="Freeform 38"/>
            <p:cNvSpPr>
              <a:spLocks/>
            </p:cNvSpPr>
            <p:nvPr userDrawn="1"/>
          </p:nvSpPr>
          <p:spPr bwMode="auto">
            <a:xfrm>
              <a:off x="4986338" y="1063625"/>
              <a:ext cx="30163" cy="39687"/>
            </a:xfrm>
            <a:custGeom>
              <a:avLst/>
              <a:gdLst>
                <a:gd name="T0" fmla="*/ 0 w 56"/>
                <a:gd name="T1" fmla="*/ 0 h 77"/>
                <a:gd name="T2" fmla="*/ 9 w 56"/>
                <a:gd name="T3" fmla="*/ 0 h 77"/>
                <a:gd name="T4" fmla="*/ 9 w 56"/>
                <a:gd name="T5" fmla="*/ 69 h 77"/>
                <a:gd name="T6" fmla="*/ 56 w 56"/>
                <a:gd name="T7" fmla="*/ 69 h 77"/>
                <a:gd name="T8" fmla="*/ 56 w 56"/>
                <a:gd name="T9" fmla="*/ 77 h 77"/>
                <a:gd name="T10" fmla="*/ 0 w 56"/>
                <a:gd name="T11" fmla="*/ 77 h 77"/>
                <a:gd name="T12" fmla="*/ 0 w 56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7">
                  <a:moveTo>
                    <a:pt x="0" y="0"/>
                  </a:moveTo>
                  <a:lnTo>
                    <a:pt x="9" y="0"/>
                  </a:lnTo>
                  <a:lnTo>
                    <a:pt x="9" y="69"/>
                  </a:lnTo>
                  <a:lnTo>
                    <a:pt x="56" y="69"/>
                  </a:lnTo>
                  <a:lnTo>
                    <a:pt x="56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8" name="Freeform 39"/>
            <p:cNvSpPr>
              <a:spLocks noEditPoints="1"/>
            </p:cNvSpPr>
            <p:nvPr userDrawn="1"/>
          </p:nvSpPr>
          <p:spPr bwMode="auto">
            <a:xfrm>
              <a:off x="5021263" y="1062038"/>
              <a:ext cx="41275" cy="42862"/>
            </a:xfrm>
            <a:custGeom>
              <a:avLst/>
              <a:gdLst>
                <a:gd name="T0" fmla="*/ 72 w 80"/>
                <a:gd name="T1" fmla="*/ 33 h 79"/>
                <a:gd name="T2" fmla="*/ 68 w 80"/>
                <a:gd name="T3" fmla="*/ 20 h 79"/>
                <a:gd name="T4" fmla="*/ 59 w 80"/>
                <a:gd name="T5" fmla="*/ 11 h 79"/>
                <a:gd name="T6" fmla="*/ 47 w 80"/>
                <a:gd name="T7" fmla="*/ 7 h 79"/>
                <a:gd name="T8" fmla="*/ 33 w 80"/>
                <a:gd name="T9" fmla="*/ 7 h 79"/>
                <a:gd name="T10" fmla="*/ 21 w 80"/>
                <a:gd name="T11" fmla="*/ 11 h 79"/>
                <a:gd name="T12" fmla="*/ 13 w 80"/>
                <a:gd name="T13" fmla="*/ 20 h 79"/>
                <a:gd name="T14" fmla="*/ 8 w 80"/>
                <a:gd name="T15" fmla="*/ 33 h 79"/>
                <a:gd name="T16" fmla="*/ 8 w 80"/>
                <a:gd name="T17" fmla="*/ 47 h 79"/>
                <a:gd name="T18" fmla="*/ 13 w 80"/>
                <a:gd name="T19" fmla="*/ 59 h 79"/>
                <a:gd name="T20" fmla="*/ 21 w 80"/>
                <a:gd name="T21" fmla="*/ 68 h 79"/>
                <a:gd name="T22" fmla="*/ 33 w 80"/>
                <a:gd name="T23" fmla="*/ 72 h 79"/>
                <a:gd name="T24" fmla="*/ 47 w 80"/>
                <a:gd name="T25" fmla="*/ 72 h 79"/>
                <a:gd name="T26" fmla="*/ 59 w 80"/>
                <a:gd name="T27" fmla="*/ 68 h 79"/>
                <a:gd name="T28" fmla="*/ 68 w 80"/>
                <a:gd name="T29" fmla="*/ 59 h 79"/>
                <a:gd name="T30" fmla="*/ 72 w 80"/>
                <a:gd name="T31" fmla="*/ 47 h 79"/>
                <a:gd name="T32" fmla="*/ 40 w 80"/>
                <a:gd name="T33" fmla="*/ 79 h 79"/>
                <a:gd name="T34" fmla="*/ 23 w 80"/>
                <a:gd name="T35" fmla="*/ 76 h 79"/>
                <a:gd name="T36" fmla="*/ 10 w 80"/>
                <a:gd name="T37" fmla="*/ 69 h 79"/>
                <a:gd name="T38" fmla="*/ 3 w 80"/>
                <a:gd name="T39" fmla="*/ 56 h 79"/>
                <a:gd name="T40" fmla="*/ 0 w 80"/>
                <a:gd name="T41" fmla="*/ 40 h 79"/>
                <a:gd name="T42" fmla="*/ 3 w 80"/>
                <a:gd name="T43" fmla="*/ 23 h 79"/>
                <a:gd name="T44" fmla="*/ 10 w 80"/>
                <a:gd name="T45" fmla="*/ 10 h 79"/>
                <a:gd name="T46" fmla="*/ 23 w 80"/>
                <a:gd name="T47" fmla="*/ 3 h 79"/>
                <a:gd name="T48" fmla="*/ 40 w 80"/>
                <a:gd name="T49" fmla="*/ 0 h 79"/>
                <a:gd name="T50" fmla="*/ 56 w 80"/>
                <a:gd name="T51" fmla="*/ 3 h 79"/>
                <a:gd name="T52" fmla="*/ 69 w 80"/>
                <a:gd name="T53" fmla="*/ 10 h 79"/>
                <a:gd name="T54" fmla="*/ 78 w 80"/>
                <a:gd name="T55" fmla="*/ 23 h 79"/>
                <a:gd name="T56" fmla="*/ 80 w 80"/>
                <a:gd name="T57" fmla="*/ 40 h 79"/>
                <a:gd name="T58" fmla="*/ 78 w 80"/>
                <a:gd name="T59" fmla="*/ 56 h 79"/>
                <a:gd name="T60" fmla="*/ 69 w 80"/>
                <a:gd name="T61" fmla="*/ 69 h 79"/>
                <a:gd name="T62" fmla="*/ 56 w 80"/>
                <a:gd name="T63" fmla="*/ 76 h 79"/>
                <a:gd name="T64" fmla="*/ 40 w 80"/>
                <a:gd name="T6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" h="79">
                  <a:moveTo>
                    <a:pt x="72" y="40"/>
                  </a:moveTo>
                  <a:lnTo>
                    <a:pt x="72" y="33"/>
                  </a:lnTo>
                  <a:lnTo>
                    <a:pt x="70" y="26"/>
                  </a:lnTo>
                  <a:lnTo>
                    <a:pt x="68" y="20"/>
                  </a:lnTo>
                  <a:lnTo>
                    <a:pt x="63" y="16"/>
                  </a:lnTo>
                  <a:lnTo>
                    <a:pt x="59" y="11"/>
                  </a:lnTo>
                  <a:lnTo>
                    <a:pt x="53" y="9"/>
                  </a:lnTo>
                  <a:lnTo>
                    <a:pt x="47" y="7"/>
                  </a:lnTo>
                  <a:lnTo>
                    <a:pt x="40" y="7"/>
                  </a:lnTo>
                  <a:lnTo>
                    <a:pt x="33" y="7"/>
                  </a:lnTo>
                  <a:lnTo>
                    <a:pt x="26" y="9"/>
                  </a:lnTo>
                  <a:lnTo>
                    <a:pt x="21" y="11"/>
                  </a:lnTo>
                  <a:lnTo>
                    <a:pt x="16" y="16"/>
                  </a:lnTo>
                  <a:lnTo>
                    <a:pt x="13" y="20"/>
                  </a:lnTo>
                  <a:lnTo>
                    <a:pt x="10" y="26"/>
                  </a:lnTo>
                  <a:lnTo>
                    <a:pt x="8" y="33"/>
                  </a:lnTo>
                  <a:lnTo>
                    <a:pt x="7" y="40"/>
                  </a:lnTo>
                  <a:lnTo>
                    <a:pt x="8" y="47"/>
                  </a:lnTo>
                  <a:lnTo>
                    <a:pt x="10" y="53"/>
                  </a:lnTo>
                  <a:lnTo>
                    <a:pt x="13" y="59"/>
                  </a:lnTo>
                  <a:lnTo>
                    <a:pt x="16" y="63"/>
                  </a:lnTo>
                  <a:lnTo>
                    <a:pt x="21" y="68"/>
                  </a:lnTo>
                  <a:lnTo>
                    <a:pt x="26" y="70"/>
                  </a:lnTo>
                  <a:lnTo>
                    <a:pt x="33" y="72"/>
                  </a:lnTo>
                  <a:lnTo>
                    <a:pt x="40" y="72"/>
                  </a:lnTo>
                  <a:lnTo>
                    <a:pt x="47" y="72"/>
                  </a:lnTo>
                  <a:lnTo>
                    <a:pt x="53" y="70"/>
                  </a:lnTo>
                  <a:lnTo>
                    <a:pt x="59" y="68"/>
                  </a:lnTo>
                  <a:lnTo>
                    <a:pt x="63" y="63"/>
                  </a:lnTo>
                  <a:lnTo>
                    <a:pt x="68" y="59"/>
                  </a:lnTo>
                  <a:lnTo>
                    <a:pt x="70" y="53"/>
                  </a:lnTo>
                  <a:lnTo>
                    <a:pt x="72" y="47"/>
                  </a:lnTo>
                  <a:lnTo>
                    <a:pt x="72" y="40"/>
                  </a:lnTo>
                  <a:close/>
                  <a:moveTo>
                    <a:pt x="40" y="79"/>
                  </a:moveTo>
                  <a:lnTo>
                    <a:pt x="31" y="79"/>
                  </a:lnTo>
                  <a:lnTo>
                    <a:pt x="23" y="76"/>
                  </a:lnTo>
                  <a:lnTo>
                    <a:pt x="16" y="73"/>
                  </a:lnTo>
                  <a:lnTo>
                    <a:pt x="10" y="69"/>
                  </a:lnTo>
                  <a:lnTo>
                    <a:pt x="6" y="63"/>
                  </a:lnTo>
                  <a:lnTo>
                    <a:pt x="3" y="56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3" y="23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6" y="3"/>
                  </a:lnTo>
                  <a:lnTo>
                    <a:pt x="63" y="6"/>
                  </a:lnTo>
                  <a:lnTo>
                    <a:pt x="69" y="10"/>
                  </a:lnTo>
                  <a:lnTo>
                    <a:pt x="73" y="16"/>
                  </a:lnTo>
                  <a:lnTo>
                    <a:pt x="78" y="23"/>
                  </a:lnTo>
                  <a:lnTo>
                    <a:pt x="79" y="30"/>
                  </a:lnTo>
                  <a:lnTo>
                    <a:pt x="80" y="40"/>
                  </a:lnTo>
                  <a:lnTo>
                    <a:pt x="79" y="49"/>
                  </a:lnTo>
                  <a:lnTo>
                    <a:pt x="78" y="56"/>
                  </a:lnTo>
                  <a:lnTo>
                    <a:pt x="73" y="63"/>
                  </a:lnTo>
                  <a:lnTo>
                    <a:pt x="69" y="69"/>
                  </a:lnTo>
                  <a:lnTo>
                    <a:pt x="63" y="73"/>
                  </a:lnTo>
                  <a:lnTo>
                    <a:pt x="56" y="76"/>
                  </a:lnTo>
                  <a:lnTo>
                    <a:pt x="49" y="79"/>
                  </a:lnTo>
                  <a:lnTo>
                    <a:pt x="40" y="79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9" name="Freeform 40"/>
            <p:cNvSpPr>
              <a:spLocks/>
            </p:cNvSpPr>
            <p:nvPr userDrawn="1"/>
          </p:nvSpPr>
          <p:spPr bwMode="auto">
            <a:xfrm>
              <a:off x="5068888" y="1063625"/>
              <a:ext cx="41275" cy="39687"/>
            </a:xfrm>
            <a:custGeom>
              <a:avLst/>
              <a:gdLst>
                <a:gd name="T0" fmla="*/ 0 w 78"/>
                <a:gd name="T1" fmla="*/ 0 h 77"/>
                <a:gd name="T2" fmla="*/ 9 w 78"/>
                <a:gd name="T3" fmla="*/ 0 h 77"/>
                <a:gd name="T4" fmla="*/ 39 w 78"/>
                <a:gd name="T5" fmla="*/ 69 h 77"/>
                <a:gd name="T6" fmla="*/ 69 w 78"/>
                <a:gd name="T7" fmla="*/ 0 h 77"/>
                <a:gd name="T8" fmla="*/ 78 w 78"/>
                <a:gd name="T9" fmla="*/ 0 h 77"/>
                <a:gd name="T10" fmla="*/ 45 w 78"/>
                <a:gd name="T11" fmla="*/ 77 h 77"/>
                <a:gd name="T12" fmla="*/ 35 w 78"/>
                <a:gd name="T13" fmla="*/ 77 h 77"/>
                <a:gd name="T14" fmla="*/ 0 w 78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77">
                  <a:moveTo>
                    <a:pt x="0" y="0"/>
                  </a:moveTo>
                  <a:lnTo>
                    <a:pt x="9" y="0"/>
                  </a:lnTo>
                  <a:lnTo>
                    <a:pt x="39" y="69"/>
                  </a:lnTo>
                  <a:lnTo>
                    <a:pt x="69" y="0"/>
                  </a:lnTo>
                  <a:lnTo>
                    <a:pt x="78" y="0"/>
                  </a:lnTo>
                  <a:lnTo>
                    <a:pt x="45" y="77"/>
                  </a:lnTo>
                  <a:lnTo>
                    <a:pt x="35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0" name="Freeform 41"/>
            <p:cNvSpPr>
              <a:spLocks noEditPoints="1"/>
            </p:cNvSpPr>
            <p:nvPr userDrawn="1"/>
          </p:nvSpPr>
          <p:spPr bwMode="auto">
            <a:xfrm>
              <a:off x="5116513" y="1050925"/>
              <a:ext cx="38100" cy="52387"/>
            </a:xfrm>
            <a:custGeom>
              <a:avLst/>
              <a:gdLst>
                <a:gd name="T0" fmla="*/ 45 w 73"/>
                <a:gd name="T1" fmla="*/ 0 h 100"/>
                <a:gd name="T2" fmla="*/ 55 w 73"/>
                <a:gd name="T3" fmla="*/ 0 h 100"/>
                <a:gd name="T4" fmla="*/ 42 w 73"/>
                <a:gd name="T5" fmla="*/ 16 h 100"/>
                <a:gd name="T6" fmla="*/ 36 w 73"/>
                <a:gd name="T7" fmla="*/ 16 h 100"/>
                <a:gd name="T8" fmla="*/ 45 w 73"/>
                <a:gd name="T9" fmla="*/ 0 h 100"/>
                <a:gd name="T10" fmla="*/ 33 w 73"/>
                <a:gd name="T11" fmla="*/ 67 h 100"/>
                <a:gd name="T12" fmla="*/ 0 w 73"/>
                <a:gd name="T13" fmla="*/ 23 h 100"/>
                <a:gd name="T14" fmla="*/ 10 w 73"/>
                <a:gd name="T15" fmla="*/ 23 h 100"/>
                <a:gd name="T16" fmla="*/ 37 w 73"/>
                <a:gd name="T17" fmla="*/ 61 h 100"/>
                <a:gd name="T18" fmla="*/ 65 w 73"/>
                <a:gd name="T19" fmla="*/ 23 h 100"/>
                <a:gd name="T20" fmla="*/ 73 w 73"/>
                <a:gd name="T21" fmla="*/ 23 h 100"/>
                <a:gd name="T22" fmla="*/ 40 w 73"/>
                <a:gd name="T23" fmla="*/ 67 h 100"/>
                <a:gd name="T24" fmla="*/ 40 w 73"/>
                <a:gd name="T25" fmla="*/ 100 h 100"/>
                <a:gd name="T26" fmla="*/ 33 w 73"/>
                <a:gd name="T27" fmla="*/ 100 h 100"/>
                <a:gd name="T28" fmla="*/ 33 w 73"/>
                <a:gd name="T2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00">
                  <a:moveTo>
                    <a:pt x="45" y="0"/>
                  </a:moveTo>
                  <a:lnTo>
                    <a:pt x="55" y="0"/>
                  </a:lnTo>
                  <a:lnTo>
                    <a:pt x="42" y="16"/>
                  </a:lnTo>
                  <a:lnTo>
                    <a:pt x="36" y="16"/>
                  </a:lnTo>
                  <a:lnTo>
                    <a:pt x="45" y="0"/>
                  </a:lnTo>
                  <a:close/>
                  <a:moveTo>
                    <a:pt x="33" y="67"/>
                  </a:moveTo>
                  <a:lnTo>
                    <a:pt x="0" y="23"/>
                  </a:lnTo>
                  <a:lnTo>
                    <a:pt x="10" y="23"/>
                  </a:lnTo>
                  <a:lnTo>
                    <a:pt x="37" y="61"/>
                  </a:lnTo>
                  <a:lnTo>
                    <a:pt x="65" y="23"/>
                  </a:lnTo>
                  <a:lnTo>
                    <a:pt x="73" y="23"/>
                  </a:lnTo>
                  <a:lnTo>
                    <a:pt x="40" y="67"/>
                  </a:lnTo>
                  <a:lnTo>
                    <a:pt x="40" y="100"/>
                  </a:lnTo>
                  <a:lnTo>
                    <a:pt x="33" y="100"/>
                  </a:lnTo>
                  <a:lnTo>
                    <a:pt x="33" y="67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1" name="Freeform 42"/>
            <p:cNvSpPr>
              <a:spLocks/>
            </p:cNvSpPr>
            <p:nvPr userDrawn="1"/>
          </p:nvSpPr>
          <p:spPr bwMode="auto">
            <a:xfrm>
              <a:off x="5162550" y="1062038"/>
              <a:ext cx="41275" cy="42862"/>
            </a:xfrm>
            <a:custGeom>
              <a:avLst/>
              <a:gdLst>
                <a:gd name="T0" fmla="*/ 33 w 77"/>
                <a:gd name="T1" fmla="*/ 7 h 79"/>
                <a:gd name="T2" fmla="*/ 21 w 77"/>
                <a:gd name="T3" fmla="*/ 11 h 79"/>
                <a:gd name="T4" fmla="*/ 13 w 77"/>
                <a:gd name="T5" fmla="*/ 20 h 79"/>
                <a:gd name="T6" fmla="*/ 9 w 77"/>
                <a:gd name="T7" fmla="*/ 33 h 79"/>
                <a:gd name="T8" fmla="*/ 9 w 77"/>
                <a:gd name="T9" fmla="*/ 47 h 79"/>
                <a:gd name="T10" fmla="*/ 12 w 77"/>
                <a:gd name="T11" fmla="*/ 59 h 79"/>
                <a:gd name="T12" fmla="*/ 21 w 77"/>
                <a:gd name="T13" fmla="*/ 68 h 79"/>
                <a:gd name="T14" fmla="*/ 32 w 77"/>
                <a:gd name="T15" fmla="*/ 72 h 79"/>
                <a:gd name="T16" fmla="*/ 44 w 77"/>
                <a:gd name="T17" fmla="*/ 72 h 79"/>
                <a:gd name="T18" fmla="*/ 54 w 77"/>
                <a:gd name="T19" fmla="*/ 69 h 79"/>
                <a:gd name="T20" fmla="*/ 62 w 77"/>
                <a:gd name="T21" fmla="*/ 63 h 79"/>
                <a:gd name="T22" fmla="*/ 67 w 77"/>
                <a:gd name="T23" fmla="*/ 55 h 79"/>
                <a:gd name="T24" fmla="*/ 77 w 77"/>
                <a:gd name="T25" fmla="*/ 49 h 79"/>
                <a:gd name="T26" fmla="*/ 72 w 77"/>
                <a:gd name="T27" fmla="*/ 62 h 79"/>
                <a:gd name="T28" fmla="*/ 64 w 77"/>
                <a:gd name="T29" fmla="*/ 72 h 79"/>
                <a:gd name="T30" fmla="*/ 52 w 77"/>
                <a:gd name="T31" fmla="*/ 78 h 79"/>
                <a:gd name="T32" fmla="*/ 39 w 77"/>
                <a:gd name="T33" fmla="*/ 79 h 79"/>
                <a:gd name="T34" fmla="*/ 23 w 77"/>
                <a:gd name="T35" fmla="*/ 76 h 79"/>
                <a:gd name="T36" fmla="*/ 10 w 77"/>
                <a:gd name="T37" fmla="*/ 69 h 79"/>
                <a:gd name="T38" fmla="*/ 3 w 77"/>
                <a:gd name="T39" fmla="*/ 56 h 79"/>
                <a:gd name="T40" fmla="*/ 0 w 77"/>
                <a:gd name="T41" fmla="*/ 40 h 79"/>
                <a:gd name="T42" fmla="*/ 3 w 77"/>
                <a:gd name="T43" fmla="*/ 23 h 79"/>
                <a:gd name="T44" fmla="*/ 10 w 77"/>
                <a:gd name="T45" fmla="*/ 10 h 79"/>
                <a:gd name="T46" fmla="*/ 23 w 77"/>
                <a:gd name="T47" fmla="*/ 3 h 79"/>
                <a:gd name="T48" fmla="*/ 41 w 77"/>
                <a:gd name="T49" fmla="*/ 0 h 79"/>
                <a:gd name="T50" fmla="*/ 54 w 77"/>
                <a:gd name="T51" fmla="*/ 1 h 79"/>
                <a:gd name="T52" fmla="*/ 64 w 77"/>
                <a:gd name="T53" fmla="*/ 7 h 79"/>
                <a:gd name="T54" fmla="*/ 72 w 77"/>
                <a:gd name="T55" fmla="*/ 16 h 79"/>
                <a:gd name="T56" fmla="*/ 75 w 77"/>
                <a:gd name="T57" fmla="*/ 26 h 79"/>
                <a:gd name="T58" fmla="*/ 67 w 77"/>
                <a:gd name="T59" fmla="*/ 21 h 79"/>
                <a:gd name="T60" fmla="*/ 61 w 77"/>
                <a:gd name="T61" fmla="*/ 14 h 79"/>
                <a:gd name="T62" fmla="*/ 55 w 77"/>
                <a:gd name="T63" fmla="*/ 10 h 79"/>
                <a:gd name="T64" fmla="*/ 45 w 77"/>
                <a:gd name="T65" fmla="*/ 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" h="79">
                  <a:moveTo>
                    <a:pt x="39" y="7"/>
                  </a:moveTo>
                  <a:lnTo>
                    <a:pt x="33" y="7"/>
                  </a:lnTo>
                  <a:lnTo>
                    <a:pt x="26" y="9"/>
                  </a:lnTo>
                  <a:lnTo>
                    <a:pt x="21" y="11"/>
                  </a:lnTo>
                  <a:lnTo>
                    <a:pt x="16" y="16"/>
                  </a:lnTo>
                  <a:lnTo>
                    <a:pt x="13" y="20"/>
                  </a:lnTo>
                  <a:lnTo>
                    <a:pt x="10" y="26"/>
                  </a:lnTo>
                  <a:lnTo>
                    <a:pt x="9" y="33"/>
                  </a:lnTo>
                  <a:lnTo>
                    <a:pt x="8" y="40"/>
                  </a:lnTo>
                  <a:lnTo>
                    <a:pt x="9" y="47"/>
                  </a:lnTo>
                  <a:lnTo>
                    <a:pt x="10" y="53"/>
                  </a:lnTo>
                  <a:lnTo>
                    <a:pt x="12" y="59"/>
                  </a:lnTo>
                  <a:lnTo>
                    <a:pt x="16" y="63"/>
                  </a:lnTo>
                  <a:lnTo>
                    <a:pt x="21" y="68"/>
                  </a:lnTo>
                  <a:lnTo>
                    <a:pt x="26" y="70"/>
                  </a:lnTo>
                  <a:lnTo>
                    <a:pt x="32" y="72"/>
                  </a:lnTo>
                  <a:lnTo>
                    <a:pt x="38" y="72"/>
                  </a:lnTo>
                  <a:lnTo>
                    <a:pt x="44" y="72"/>
                  </a:lnTo>
                  <a:lnTo>
                    <a:pt x="49" y="70"/>
                  </a:lnTo>
                  <a:lnTo>
                    <a:pt x="54" y="69"/>
                  </a:lnTo>
                  <a:lnTo>
                    <a:pt x="58" y="66"/>
                  </a:lnTo>
                  <a:lnTo>
                    <a:pt x="62" y="63"/>
                  </a:lnTo>
                  <a:lnTo>
                    <a:pt x="65" y="59"/>
                  </a:lnTo>
                  <a:lnTo>
                    <a:pt x="67" y="55"/>
                  </a:lnTo>
                  <a:lnTo>
                    <a:pt x="68" y="49"/>
                  </a:lnTo>
                  <a:lnTo>
                    <a:pt x="77" y="49"/>
                  </a:lnTo>
                  <a:lnTo>
                    <a:pt x="75" y="56"/>
                  </a:lnTo>
                  <a:lnTo>
                    <a:pt x="72" y="62"/>
                  </a:lnTo>
                  <a:lnTo>
                    <a:pt x="68" y="68"/>
                  </a:lnTo>
                  <a:lnTo>
                    <a:pt x="64" y="72"/>
                  </a:lnTo>
                  <a:lnTo>
                    <a:pt x="58" y="75"/>
                  </a:lnTo>
                  <a:lnTo>
                    <a:pt x="52" y="78"/>
                  </a:lnTo>
                  <a:lnTo>
                    <a:pt x="46" y="79"/>
                  </a:lnTo>
                  <a:lnTo>
                    <a:pt x="39" y="79"/>
                  </a:lnTo>
                  <a:lnTo>
                    <a:pt x="31" y="79"/>
                  </a:lnTo>
                  <a:lnTo>
                    <a:pt x="23" y="76"/>
                  </a:lnTo>
                  <a:lnTo>
                    <a:pt x="16" y="73"/>
                  </a:lnTo>
                  <a:lnTo>
                    <a:pt x="10" y="69"/>
                  </a:lnTo>
                  <a:lnTo>
                    <a:pt x="6" y="63"/>
                  </a:lnTo>
                  <a:lnTo>
                    <a:pt x="3" y="56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3" y="23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54" y="1"/>
                  </a:lnTo>
                  <a:lnTo>
                    <a:pt x="59" y="4"/>
                  </a:lnTo>
                  <a:lnTo>
                    <a:pt x="64" y="7"/>
                  </a:lnTo>
                  <a:lnTo>
                    <a:pt x="68" y="10"/>
                  </a:lnTo>
                  <a:lnTo>
                    <a:pt x="72" y="16"/>
                  </a:lnTo>
                  <a:lnTo>
                    <a:pt x="74" y="20"/>
                  </a:lnTo>
                  <a:lnTo>
                    <a:pt x="75" y="26"/>
                  </a:lnTo>
                  <a:lnTo>
                    <a:pt x="68" y="26"/>
                  </a:lnTo>
                  <a:lnTo>
                    <a:pt x="67" y="21"/>
                  </a:lnTo>
                  <a:lnTo>
                    <a:pt x="64" y="19"/>
                  </a:lnTo>
                  <a:lnTo>
                    <a:pt x="61" y="14"/>
                  </a:lnTo>
                  <a:lnTo>
                    <a:pt x="58" y="11"/>
                  </a:lnTo>
                  <a:lnTo>
                    <a:pt x="55" y="10"/>
                  </a:lnTo>
                  <a:lnTo>
                    <a:pt x="51" y="9"/>
                  </a:lnTo>
                  <a:lnTo>
                    <a:pt x="45" y="7"/>
                  </a:lnTo>
                  <a:lnTo>
                    <a:pt x="39" y="7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2" name="Freeform 43"/>
            <p:cNvSpPr>
              <a:spLocks/>
            </p:cNvSpPr>
            <p:nvPr userDrawn="1"/>
          </p:nvSpPr>
          <p:spPr bwMode="auto">
            <a:xfrm>
              <a:off x="5214938" y="1063625"/>
              <a:ext cx="34925" cy="39687"/>
            </a:xfrm>
            <a:custGeom>
              <a:avLst/>
              <a:gdLst>
                <a:gd name="T0" fmla="*/ 0 w 65"/>
                <a:gd name="T1" fmla="*/ 0 h 77"/>
                <a:gd name="T2" fmla="*/ 8 w 65"/>
                <a:gd name="T3" fmla="*/ 0 h 77"/>
                <a:gd name="T4" fmla="*/ 8 w 65"/>
                <a:gd name="T5" fmla="*/ 32 h 77"/>
                <a:gd name="T6" fmla="*/ 57 w 65"/>
                <a:gd name="T7" fmla="*/ 32 h 77"/>
                <a:gd name="T8" fmla="*/ 57 w 65"/>
                <a:gd name="T9" fmla="*/ 0 h 77"/>
                <a:gd name="T10" fmla="*/ 65 w 65"/>
                <a:gd name="T11" fmla="*/ 0 h 77"/>
                <a:gd name="T12" fmla="*/ 65 w 65"/>
                <a:gd name="T13" fmla="*/ 77 h 77"/>
                <a:gd name="T14" fmla="*/ 57 w 65"/>
                <a:gd name="T15" fmla="*/ 77 h 77"/>
                <a:gd name="T16" fmla="*/ 57 w 65"/>
                <a:gd name="T17" fmla="*/ 39 h 77"/>
                <a:gd name="T18" fmla="*/ 8 w 65"/>
                <a:gd name="T19" fmla="*/ 39 h 77"/>
                <a:gd name="T20" fmla="*/ 8 w 65"/>
                <a:gd name="T21" fmla="*/ 77 h 77"/>
                <a:gd name="T22" fmla="*/ 0 w 65"/>
                <a:gd name="T23" fmla="*/ 77 h 77"/>
                <a:gd name="T24" fmla="*/ 0 w 65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7">
                  <a:moveTo>
                    <a:pt x="0" y="0"/>
                  </a:moveTo>
                  <a:lnTo>
                    <a:pt x="8" y="0"/>
                  </a:lnTo>
                  <a:lnTo>
                    <a:pt x="8" y="32"/>
                  </a:lnTo>
                  <a:lnTo>
                    <a:pt x="57" y="32"/>
                  </a:lnTo>
                  <a:lnTo>
                    <a:pt x="57" y="0"/>
                  </a:lnTo>
                  <a:lnTo>
                    <a:pt x="65" y="0"/>
                  </a:lnTo>
                  <a:lnTo>
                    <a:pt x="65" y="77"/>
                  </a:lnTo>
                  <a:lnTo>
                    <a:pt x="57" y="77"/>
                  </a:lnTo>
                  <a:lnTo>
                    <a:pt x="57" y="39"/>
                  </a:lnTo>
                  <a:lnTo>
                    <a:pt x="8" y="39"/>
                  </a:lnTo>
                  <a:lnTo>
                    <a:pt x="8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3" name="Freeform 44"/>
            <p:cNvSpPr>
              <a:spLocks noEditPoints="1"/>
            </p:cNvSpPr>
            <p:nvPr userDrawn="1"/>
          </p:nvSpPr>
          <p:spPr bwMode="auto">
            <a:xfrm>
              <a:off x="5260975" y="1062038"/>
              <a:ext cx="42863" cy="42862"/>
            </a:xfrm>
            <a:custGeom>
              <a:avLst/>
              <a:gdLst>
                <a:gd name="T0" fmla="*/ 72 w 81"/>
                <a:gd name="T1" fmla="*/ 33 h 79"/>
                <a:gd name="T2" fmla="*/ 68 w 81"/>
                <a:gd name="T3" fmla="*/ 20 h 79"/>
                <a:gd name="T4" fmla="*/ 59 w 81"/>
                <a:gd name="T5" fmla="*/ 11 h 79"/>
                <a:gd name="T6" fmla="*/ 47 w 81"/>
                <a:gd name="T7" fmla="*/ 7 h 79"/>
                <a:gd name="T8" fmla="*/ 33 w 81"/>
                <a:gd name="T9" fmla="*/ 7 h 79"/>
                <a:gd name="T10" fmla="*/ 22 w 81"/>
                <a:gd name="T11" fmla="*/ 11 h 79"/>
                <a:gd name="T12" fmla="*/ 13 w 81"/>
                <a:gd name="T13" fmla="*/ 20 h 79"/>
                <a:gd name="T14" fmla="*/ 9 w 81"/>
                <a:gd name="T15" fmla="*/ 33 h 79"/>
                <a:gd name="T16" fmla="*/ 9 w 81"/>
                <a:gd name="T17" fmla="*/ 47 h 79"/>
                <a:gd name="T18" fmla="*/ 13 w 81"/>
                <a:gd name="T19" fmla="*/ 59 h 79"/>
                <a:gd name="T20" fmla="*/ 22 w 81"/>
                <a:gd name="T21" fmla="*/ 68 h 79"/>
                <a:gd name="T22" fmla="*/ 33 w 81"/>
                <a:gd name="T23" fmla="*/ 72 h 79"/>
                <a:gd name="T24" fmla="*/ 47 w 81"/>
                <a:gd name="T25" fmla="*/ 72 h 79"/>
                <a:gd name="T26" fmla="*/ 59 w 81"/>
                <a:gd name="T27" fmla="*/ 68 h 79"/>
                <a:gd name="T28" fmla="*/ 68 w 81"/>
                <a:gd name="T29" fmla="*/ 59 h 79"/>
                <a:gd name="T30" fmla="*/ 72 w 81"/>
                <a:gd name="T31" fmla="*/ 47 h 79"/>
                <a:gd name="T32" fmla="*/ 40 w 81"/>
                <a:gd name="T33" fmla="*/ 79 h 79"/>
                <a:gd name="T34" fmla="*/ 24 w 81"/>
                <a:gd name="T35" fmla="*/ 76 h 79"/>
                <a:gd name="T36" fmla="*/ 11 w 81"/>
                <a:gd name="T37" fmla="*/ 69 h 79"/>
                <a:gd name="T38" fmla="*/ 3 w 81"/>
                <a:gd name="T39" fmla="*/ 56 h 79"/>
                <a:gd name="T40" fmla="*/ 0 w 81"/>
                <a:gd name="T41" fmla="*/ 40 h 79"/>
                <a:gd name="T42" fmla="*/ 3 w 81"/>
                <a:gd name="T43" fmla="*/ 23 h 79"/>
                <a:gd name="T44" fmla="*/ 11 w 81"/>
                <a:gd name="T45" fmla="*/ 10 h 79"/>
                <a:gd name="T46" fmla="*/ 24 w 81"/>
                <a:gd name="T47" fmla="*/ 3 h 79"/>
                <a:gd name="T48" fmla="*/ 40 w 81"/>
                <a:gd name="T49" fmla="*/ 0 h 79"/>
                <a:gd name="T50" fmla="*/ 58 w 81"/>
                <a:gd name="T51" fmla="*/ 3 h 79"/>
                <a:gd name="T52" fmla="*/ 71 w 81"/>
                <a:gd name="T53" fmla="*/ 10 h 79"/>
                <a:gd name="T54" fmla="*/ 78 w 81"/>
                <a:gd name="T55" fmla="*/ 23 h 79"/>
                <a:gd name="T56" fmla="*/ 81 w 81"/>
                <a:gd name="T57" fmla="*/ 40 h 79"/>
                <a:gd name="T58" fmla="*/ 78 w 81"/>
                <a:gd name="T59" fmla="*/ 56 h 79"/>
                <a:gd name="T60" fmla="*/ 71 w 81"/>
                <a:gd name="T61" fmla="*/ 69 h 79"/>
                <a:gd name="T62" fmla="*/ 58 w 81"/>
                <a:gd name="T63" fmla="*/ 76 h 79"/>
                <a:gd name="T64" fmla="*/ 40 w 81"/>
                <a:gd name="T6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" h="79">
                  <a:moveTo>
                    <a:pt x="73" y="40"/>
                  </a:moveTo>
                  <a:lnTo>
                    <a:pt x="72" y="33"/>
                  </a:lnTo>
                  <a:lnTo>
                    <a:pt x="71" y="26"/>
                  </a:lnTo>
                  <a:lnTo>
                    <a:pt x="68" y="20"/>
                  </a:lnTo>
                  <a:lnTo>
                    <a:pt x="65" y="16"/>
                  </a:lnTo>
                  <a:lnTo>
                    <a:pt x="59" y="11"/>
                  </a:lnTo>
                  <a:lnTo>
                    <a:pt x="55" y="9"/>
                  </a:lnTo>
                  <a:lnTo>
                    <a:pt x="47" y="7"/>
                  </a:lnTo>
                  <a:lnTo>
                    <a:pt x="40" y="7"/>
                  </a:lnTo>
                  <a:lnTo>
                    <a:pt x="33" y="7"/>
                  </a:lnTo>
                  <a:lnTo>
                    <a:pt x="27" y="9"/>
                  </a:lnTo>
                  <a:lnTo>
                    <a:pt x="22" y="11"/>
                  </a:lnTo>
                  <a:lnTo>
                    <a:pt x="17" y="16"/>
                  </a:lnTo>
                  <a:lnTo>
                    <a:pt x="13" y="20"/>
                  </a:lnTo>
                  <a:lnTo>
                    <a:pt x="10" y="26"/>
                  </a:lnTo>
                  <a:lnTo>
                    <a:pt x="9" y="33"/>
                  </a:lnTo>
                  <a:lnTo>
                    <a:pt x="9" y="40"/>
                  </a:lnTo>
                  <a:lnTo>
                    <a:pt x="9" y="47"/>
                  </a:lnTo>
                  <a:lnTo>
                    <a:pt x="10" y="53"/>
                  </a:lnTo>
                  <a:lnTo>
                    <a:pt x="13" y="59"/>
                  </a:lnTo>
                  <a:lnTo>
                    <a:pt x="17" y="63"/>
                  </a:lnTo>
                  <a:lnTo>
                    <a:pt x="22" y="68"/>
                  </a:lnTo>
                  <a:lnTo>
                    <a:pt x="27" y="70"/>
                  </a:lnTo>
                  <a:lnTo>
                    <a:pt x="33" y="72"/>
                  </a:lnTo>
                  <a:lnTo>
                    <a:pt x="40" y="72"/>
                  </a:lnTo>
                  <a:lnTo>
                    <a:pt x="47" y="72"/>
                  </a:lnTo>
                  <a:lnTo>
                    <a:pt x="55" y="70"/>
                  </a:lnTo>
                  <a:lnTo>
                    <a:pt x="59" y="68"/>
                  </a:lnTo>
                  <a:lnTo>
                    <a:pt x="65" y="63"/>
                  </a:lnTo>
                  <a:lnTo>
                    <a:pt x="68" y="59"/>
                  </a:lnTo>
                  <a:lnTo>
                    <a:pt x="71" y="53"/>
                  </a:lnTo>
                  <a:lnTo>
                    <a:pt x="72" y="47"/>
                  </a:lnTo>
                  <a:lnTo>
                    <a:pt x="73" y="40"/>
                  </a:lnTo>
                  <a:close/>
                  <a:moveTo>
                    <a:pt x="40" y="79"/>
                  </a:moveTo>
                  <a:lnTo>
                    <a:pt x="32" y="79"/>
                  </a:lnTo>
                  <a:lnTo>
                    <a:pt x="24" y="76"/>
                  </a:lnTo>
                  <a:lnTo>
                    <a:pt x="17" y="73"/>
                  </a:lnTo>
                  <a:lnTo>
                    <a:pt x="11" y="69"/>
                  </a:lnTo>
                  <a:lnTo>
                    <a:pt x="7" y="63"/>
                  </a:lnTo>
                  <a:lnTo>
                    <a:pt x="3" y="56"/>
                  </a:lnTo>
                  <a:lnTo>
                    <a:pt x="1" y="49"/>
                  </a:lnTo>
                  <a:lnTo>
                    <a:pt x="0" y="40"/>
                  </a:lnTo>
                  <a:lnTo>
                    <a:pt x="1" y="30"/>
                  </a:lnTo>
                  <a:lnTo>
                    <a:pt x="3" y="23"/>
                  </a:lnTo>
                  <a:lnTo>
                    <a:pt x="7" y="16"/>
                  </a:lnTo>
                  <a:lnTo>
                    <a:pt x="11" y="10"/>
                  </a:lnTo>
                  <a:lnTo>
                    <a:pt x="17" y="6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8" y="3"/>
                  </a:lnTo>
                  <a:lnTo>
                    <a:pt x="65" y="6"/>
                  </a:lnTo>
                  <a:lnTo>
                    <a:pt x="71" y="10"/>
                  </a:lnTo>
                  <a:lnTo>
                    <a:pt x="75" y="16"/>
                  </a:lnTo>
                  <a:lnTo>
                    <a:pt x="78" y="23"/>
                  </a:lnTo>
                  <a:lnTo>
                    <a:pt x="81" y="30"/>
                  </a:lnTo>
                  <a:lnTo>
                    <a:pt x="81" y="40"/>
                  </a:lnTo>
                  <a:lnTo>
                    <a:pt x="81" y="49"/>
                  </a:lnTo>
                  <a:lnTo>
                    <a:pt x="78" y="56"/>
                  </a:lnTo>
                  <a:lnTo>
                    <a:pt x="75" y="63"/>
                  </a:lnTo>
                  <a:lnTo>
                    <a:pt x="71" y="69"/>
                  </a:lnTo>
                  <a:lnTo>
                    <a:pt x="65" y="73"/>
                  </a:lnTo>
                  <a:lnTo>
                    <a:pt x="58" y="76"/>
                  </a:lnTo>
                  <a:lnTo>
                    <a:pt x="49" y="79"/>
                  </a:lnTo>
                  <a:lnTo>
                    <a:pt x="40" y="79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4" name="Freeform 45"/>
            <p:cNvSpPr>
              <a:spLocks/>
            </p:cNvSpPr>
            <p:nvPr userDrawn="1"/>
          </p:nvSpPr>
          <p:spPr bwMode="auto">
            <a:xfrm>
              <a:off x="5310188" y="1063625"/>
              <a:ext cx="41275" cy="39687"/>
            </a:xfrm>
            <a:custGeom>
              <a:avLst/>
              <a:gdLst>
                <a:gd name="T0" fmla="*/ 0 w 77"/>
                <a:gd name="T1" fmla="*/ 0 h 77"/>
                <a:gd name="T2" fmla="*/ 7 w 77"/>
                <a:gd name="T3" fmla="*/ 0 h 77"/>
                <a:gd name="T4" fmla="*/ 39 w 77"/>
                <a:gd name="T5" fmla="*/ 69 h 77"/>
                <a:gd name="T6" fmla="*/ 69 w 77"/>
                <a:gd name="T7" fmla="*/ 0 h 77"/>
                <a:gd name="T8" fmla="*/ 77 w 77"/>
                <a:gd name="T9" fmla="*/ 0 h 77"/>
                <a:gd name="T10" fmla="*/ 43 w 77"/>
                <a:gd name="T11" fmla="*/ 77 h 77"/>
                <a:gd name="T12" fmla="*/ 33 w 77"/>
                <a:gd name="T13" fmla="*/ 77 h 77"/>
                <a:gd name="T14" fmla="*/ 0 w 7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77">
                  <a:moveTo>
                    <a:pt x="0" y="0"/>
                  </a:moveTo>
                  <a:lnTo>
                    <a:pt x="7" y="0"/>
                  </a:lnTo>
                  <a:lnTo>
                    <a:pt x="39" y="69"/>
                  </a:lnTo>
                  <a:lnTo>
                    <a:pt x="69" y="0"/>
                  </a:lnTo>
                  <a:lnTo>
                    <a:pt x="77" y="0"/>
                  </a:lnTo>
                  <a:lnTo>
                    <a:pt x="43" y="77"/>
                  </a:lnTo>
                  <a:lnTo>
                    <a:pt x="33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5" name="Freeform 46"/>
            <p:cNvSpPr>
              <a:spLocks/>
            </p:cNvSpPr>
            <p:nvPr userDrawn="1"/>
          </p:nvSpPr>
          <p:spPr bwMode="auto">
            <a:xfrm>
              <a:off x="5357813" y="1063625"/>
              <a:ext cx="38100" cy="39687"/>
            </a:xfrm>
            <a:custGeom>
              <a:avLst/>
              <a:gdLst>
                <a:gd name="T0" fmla="*/ 33 w 73"/>
                <a:gd name="T1" fmla="*/ 44 h 77"/>
                <a:gd name="T2" fmla="*/ 0 w 73"/>
                <a:gd name="T3" fmla="*/ 0 h 77"/>
                <a:gd name="T4" fmla="*/ 10 w 73"/>
                <a:gd name="T5" fmla="*/ 0 h 77"/>
                <a:gd name="T6" fmla="*/ 36 w 73"/>
                <a:gd name="T7" fmla="*/ 38 h 77"/>
                <a:gd name="T8" fmla="*/ 63 w 73"/>
                <a:gd name="T9" fmla="*/ 0 h 77"/>
                <a:gd name="T10" fmla="*/ 73 w 73"/>
                <a:gd name="T11" fmla="*/ 0 h 77"/>
                <a:gd name="T12" fmla="*/ 40 w 73"/>
                <a:gd name="T13" fmla="*/ 44 h 77"/>
                <a:gd name="T14" fmla="*/ 40 w 73"/>
                <a:gd name="T15" fmla="*/ 77 h 77"/>
                <a:gd name="T16" fmla="*/ 33 w 73"/>
                <a:gd name="T17" fmla="*/ 77 h 77"/>
                <a:gd name="T18" fmla="*/ 33 w 73"/>
                <a:gd name="T19" fmla="*/ 4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77">
                  <a:moveTo>
                    <a:pt x="33" y="44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36" y="38"/>
                  </a:lnTo>
                  <a:lnTo>
                    <a:pt x="63" y="0"/>
                  </a:lnTo>
                  <a:lnTo>
                    <a:pt x="73" y="0"/>
                  </a:lnTo>
                  <a:lnTo>
                    <a:pt x="40" y="44"/>
                  </a:lnTo>
                  <a:lnTo>
                    <a:pt x="40" y="77"/>
                  </a:lnTo>
                  <a:lnTo>
                    <a:pt x="33" y="77"/>
                  </a:lnTo>
                  <a:lnTo>
                    <a:pt x="33" y="44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6" name="Rectangle 47"/>
            <p:cNvSpPr>
              <a:spLocks noChangeArrowheads="1"/>
            </p:cNvSpPr>
            <p:nvPr userDrawn="1"/>
          </p:nvSpPr>
          <p:spPr bwMode="auto">
            <a:xfrm>
              <a:off x="1017588" y="590550"/>
              <a:ext cx="827088" cy="550862"/>
            </a:xfrm>
            <a:prstGeom prst="rect">
              <a:avLst/>
            </a:prstGeom>
            <a:solidFill>
              <a:srgbClr val="2647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7" name="Freeform 48"/>
            <p:cNvSpPr>
              <a:spLocks/>
            </p:cNvSpPr>
            <p:nvPr userDrawn="1"/>
          </p:nvSpPr>
          <p:spPr bwMode="auto">
            <a:xfrm>
              <a:off x="1403350" y="655638"/>
              <a:ext cx="55563" cy="55562"/>
            </a:xfrm>
            <a:custGeom>
              <a:avLst/>
              <a:gdLst>
                <a:gd name="T0" fmla="*/ 20 w 107"/>
                <a:gd name="T1" fmla="*/ 103 h 103"/>
                <a:gd name="T2" fmla="*/ 54 w 107"/>
                <a:gd name="T3" fmla="*/ 78 h 103"/>
                <a:gd name="T4" fmla="*/ 87 w 107"/>
                <a:gd name="T5" fmla="*/ 103 h 103"/>
                <a:gd name="T6" fmla="*/ 74 w 107"/>
                <a:gd name="T7" fmla="*/ 64 h 103"/>
                <a:gd name="T8" fmla="*/ 107 w 107"/>
                <a:gd name="T9" fmla="*/ 39 h 103"/>
                <a:gd name="T10" fmla="*/ 67 w 107"/>
                <a:gd name="T11" fmla="*/ 39 h 103"/>
                <a:gd name="T12" fmla="*/ 54 w 107"/>
                <a:gd name="T13" fmla="*/ 0 h 103"/>
                <a:gd name="T14" fmla="*/ 41 w 107"/>
                <a:gd name="T15" fmla="*/ 39 h 103"/>
                <a:gd name="T16" fmla="*/ 0 w 107"/>
                <a:gd name="T17" fmla="*/ 39 h 103"/>
                <a:gd name="T18" fmla="*/ 33 w 107"/>
                <a:gd name="T19" fmla="*/ 64 h 103"/>
                <a:gd name="T20" fmla="*/ 20 w 107"/>
                <a:gd name="T2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3">
                  <a:moveTo>
                    <a:pt x="20" y="103"/>
                  </a:moveTo>
                  <a:lnTo>
                    <a:pt x="54" y="78"/>
                  </a:lnTo>
                  <a:lnTo>
                    <a:pt x="87" y="103"/>
                  </a:lnTo>
                  <a:lnTo>
                    <a:pt x="74" y="64"/>
                  </a:lnTo>
                  <a:lnTo>
                    <a:pt x="107" y="39"/>
                  </a:lnTo>
                  <a:lnTo>
                    <a:pt x="67" y="39"/>
                  </a:lnTo>
                  <a:lnTo>
                    <a:pt x="54" y="0"/>
                  </a:lnTo>
                  <a:lnTo>
                    <a:pt x="41" y="39"/>
                  </a:lnTo>
                  <a:lnTo>
                    <a:pt x="0" y="39"/>
                  </a:lnTo>
                  <a:lnTo>
                    <a:pt x="33" y="64"/>
                  </a:lnTo>
                  <a:lnTo>
                    <a:pt x="20" y="103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8" name="Freeform 49"/>
            <p:cNvSpPr>
              <a:spLocks/>
            </p:cNvSpPr>
            <p:nvPr userDrawn="1"/>
          </p:nvSpPr>
          <p:spPr bwMode="auto">
            <a:xfrm>
              <a:off x="1312863" y="679450"/>
              <a:ext cx="57150" cy="55562"/>
            </a:xfrm>
            <a:custGeom>
              <a:avLst/>
              <a:gdLst>
                <a:gd name="T0" fmla="*/ 20 w 108"/>
                <a:gd name="T1" fmla="*/ 104 h 104"/>
                <a:gd name="T2" fmla="*/ 53 w 108"/>
                <a:gd name="T3" fmla="*/ 79 h 104"/>
                <a:gd name="T4" fmla="*/ 86 w 108"/>
                <a:gd name="T5" fmla="*/ 104 h 104"/>
                <a:gd name="T6" fmla="*/ 75 w 108"/>
                <a:gd name="T7" fmla="*/ 63 h 104"/>
                <a:gd name="T8" fmla="*/ 108 w 108"/>
                <a:gd name="T9" fmla="*/ 40 h 104"/>
                <a:gd name="T10" fmla="*/ 66 w 108"/>
                <a:gd name="T11" fmla="*/ 40 h 104"/>
                <a:gd name="T12" fmla="*/ 53 w 108"/>
                <a:gd name="T13" fmla="*/ 0 h 104"/>
                <a:gd name="T14" fmla="*/ 42 w 108"/>
                <a:gd name="T15" fmla="*/ 40 h 104"/>
                <a:gd name="T16" fmla="*/ 0 w 108"/>
                <a:gd name="T17" fmla="*/ 40 h 104"/>
                <a:gd name="T18" fmla="*/ 33 w 108"/>
                <a:gd name="T19" fmla="*/ 63 h 104"/>
                <a:gd name="T20" fmla="*/ 20 w 108"/>
                <a:gd name="T2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4">
                  <a:moveTo>
                    <a:pt x="20" y="104"/>
                  </a:moveTo>
                  <a:lnTo>
                    <a:pt x="53" y="79"/>
                  </a:lnTo>
                  <a:lnTo>
                    <a:pt x="86" y="104"/>
                  </a:lnTo>
                  <a:lnTo>
                    <a:pt x="75" y="63"/>
                  </a:lnTo>
                  <a:lnTo>
                    <a:pt x="108" y="40"/>
                  </a:lnTo>
                  <a:lnTo>
                    <a:pt x="66" y="40"/>
                  </a:lnTo>
                  <a:lnTo>
                    <a:pt x="53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3"/>
                  </a:lnTo>
                  <a:lnTo>
                    <a:pt x="20" y="104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9" name="Freeform 50"/>
            <p:cNvSpPr>
              <a:spLocks/>
            </p:cNvSpPr>
            <p:nvPr userDrawn="1"/>
          </p:nvSpPr>
          <p:spPr bwMode="auto">
            <a:xfrm>
              <a:off x="1246188" y="746125"/>
              <a:ext cx="57150" cy="53975"/>
            </a:xfrm>
            <a:custGeom>
              <a:avLst/>
              <a:gdLst>
                <a:gd name="T0" fmla="*/ 55 w 108"/>
                <a:gd name="T1" fmla="*/ 0 h 103"/>
                <a:gd name="T2" fmla="*/ 42 w 108"/>
                <a:gd name="T3" fmla="*/ 41 h 103"/>
                <a:gd name="T4" fmla="*/ 0 w 108"/>
                <a:gd name="T5" fmla="*/ 41 h 103"/>
                <a:gd name="T6" fmla="*/ 33 w 108"/>
                <a:gd name="T7" fmla="*/ 64 h 103"/>
                <a:gd name="T8" fmla="*/ 22 w 108"/>
                <a:gd name="T9" fmla="*/ 103 h 103"/>
                <a:gd name="T10" fmla="*/ 55 w 108"/>
                <a:gd name="T11" fmla="*/ 79 h 103"/>
                <a:gd name="T12" fmla="*/ 88 w 108"/>
                <a:gd name="T13" fmla="*/ 103 h 103"/>
                <a:gd name="T14" fmla="*/ 75 w 108"/>
                <a:gd name="T15" fmla="*/ 64 h 103"/>
                <a:gd name="T16" fmla="*/ 108 w 108"/>
                <a:gd name="T17" fmla="*/ 41 h 103"/>
                <a:gd name="T18" fmla="*/ 67 w 108"/>
                <a:gd name="T19" fmla="*/ 41 h 103"/>
                <a:gd name="T20" fmla="*/ 55 w 108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3">
                  <a:moveTo>
                    <a:pt x="55" y="0"/>
                  </a:moveTo>
                  <a:lnTo>
                    <a:pt x="42" y="41"/>
                  </a:lnTo>
                  <a:lnTo>
                    <a:pt x="0" y="41"/>
                  </a:lnTo>
                  <a:lnTo>
                    <a:pt x="33" y="64"/>
                  </a:lnTo>
                  <a:lnTo>
                    <a:pt x="22" y="103"/>
                  </a:lnTo>
                  <a:lnTo>
                    <a:pt x="55" y="79"/>
                  </a:lnTo>
                  <a:lnTo>
                    <a:pt x="88" y="103"/>
                  </a:lnTo>
                  <a:lnTo>
                    <a:pt x="75" y="64"/>
                  </a:lnTo>
                  <a:lnTo>
                    <a:pt x="108" y="41"/>
                  </a:lnTo>
                  <a:lnTo>
                    <a:pt x="67" y="41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0" name="Freeform 51"/>
            <p:cNvSpPr>
              <a:spLocks/>
            </p:cNvSpPr>
            <p:nvPr userDrawn="1"/>
          </p:nvSpPr>
          <p:spPr bwMode="auto">
            <a:xfrm>
              <a:off x="1220788" y="836613"/>
              <a:ext cx="57150" cy="53975"/>
            </a:xfrm>
            <a:custGeom>
              <a:avLst/>
              <a:gdLst>
                <a:gd name="T0" fmla="*/ 55 w 108"/>
                <a:gd name="T1" fmla="*/ 77 h 102"/>
                <a:gd name="T2" fmla="*/ 88 w 108"/>
                <a:gd name="T3" fmla="*/ 102 h 102"/>
                <a:gd name="T4" fmla="*/ 75 w 108"/>
                <a:gd name="T5" fmla="*/ 63 h 102"/>
                <a:gd name="T6" fmla="*/ 108 w 108"/>
                <a:gd name="T7" fmla="*/ 39 h 102"/>
                <a:gd name="T8" fmla="*/ 68 w 108"/>
                <a:gd name="T9" fmla="*/ 39 h 102"/>
                <a:gd name="T10" fmla="*/ 55 w 108"/>
                <a:gd name="T11" fmla="*/ 0 h 102"/>
                <a:gd name="T12" fmla="*/ 42 w 108"/>
                <a:gd name="T13" fmla="*/ 39 h 102"/>
                <a:gd name="T14" fmla="*/ 0 w 108"/>
                <a:gd name="T15" fmla="*/ 39 h 102"/>
                <a:gd name="T16" fmla="*/ 35 w 108"/>
                <a:gd name="T17" fmla="*/ 63 h 102"/>
                <a:gd name="T18" fmla="*/ 22 w 108"/>
                <a:gd name="T19" fmla="*/ 102 h 102"/>
                <a:gd name="T20" fmla="*/ 55 w 108"/>
                <a:gd name="T21" fmla="*/ 7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2">
                  <a:moveTo>
                    <a:pt x="55" y="77"/>
                  </a:moveTo>
                  <a:lnTo>
                    <a:pt x="88" y="102"/>
                  </a:lnTo>
                  <a:lnTo>
                    <a:pt x="75" y="63"/>
                  </a:lnTo>
                  <a:lnTo>
                    <a:pt x="108" y="39"/>
                  </a:lnTo>
                  <a:lnTo>
                    <a:pt x="68" y="39"/>
                  </a:lnTo>
                  <a:lnTo>
                    <a:pt x="55" y="0"/>
                  </a:lnTo>
                  <a:lnTo>
                    <a:pt x="42" y="39"/>
                  </a:lnTo>
                  <a:lnTo>
                    <a:pt x="0" y="39"/>
                  </a:lnTo>
                  <a:lnTo>
                    <a:pt x="35" y="63"/>
                  </a:lnTo>
                  <a:lnTo>
                    <a:pt x="22" y="102"/>
                  </a:lnTo>
                  <a:lnTo>
                    <a:pt x="55" y="77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1" name="Freeform 52"/>
            <p:cNvSpPr>
              <a:spLocks/>
            </p:cNvSpPr>
            <p:nvPr userDrawn="1"/>
          </p:nvSpPr>
          <p:spPr bwMode="auto">
            <a:xfrm>
              <a:off x="1246188" y="927100"/>
              <a:ext cx="57150" cy="53975"/>
            </a:xfrm>
            <a:custGeom>
              <a:avLst/>
              <a:gdLst>
                <a:gd name="T0" fmla="*/ 67 w 108"/>
                <a:gd name="T1" fmla="*/ 40 h 103"/>
                <a:gd name="T2" fmla="*/ 55 w 108"/>
                <a:gd name="T3" fmla="*/ 0 h 103"/>
                <a:gd name="T4" fmla="*/ 42 w 108"/>
                <a:gd name="T5" fmla="*/ 40 h 103"/>
                <a:gd name="T6" fmla="*/ 0 w 108"/>
                <a:gd name="T7" fmla="*/ 40 h 103"/>
                <a:gd name="T8" fmla="*/ 33 w 108"/>
                <a:gd name="T9" fmla="*/ 64 h 103"/>
                <a:gd name="T10" fmla="*/ 22 w 108"/>
                <a:gd name="T11" fmla="*/ 103 h 103"/>
                <a:gd name="T12" fmla="*/ 55 w 108"/>
                <a:gd name="T13" fmla="*/ 79 h 103"/>
                <a:gd name="T14" fmla="*/ 88 w 108"/>
                <a:gd name="T15" fmla="*/ 103 h 103"/>
                <a:gd name="T16" fmla="*/ 75 w 108"/>
                <a:gd name="T17" fmla="*/ 64 h 103"/>
                <a:gd name="T18" fmla="*/ 108 w 108"/>
                <a:gd name="T19" fmla="*/ 40 h 103"/>
                <a:gd name="T20" fmla="*/ 67 w 108"/>
                <a:gd name="T21" fmla="*/ 4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3">
                  <a:moveTo>
                    <a:pt x="67" y="40"/>
                  </a:moveTo>
                  <a:lnTo>
                    <a:pt x="55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4"/>
                  </a:lnTo>
                  <a:lnTo>
                    <a:pt x="22" y="103"/>
                  </a:lnTo>
                  <a:lnTo>
                    <a:pt x="55" y="79"/>
                  </a:lnTo>
                  <a:lnTo>
                    <a:pt x="88" y="103"/>
                  </a:lnTo>
                  <a:lnTo>
                    <a:pt x="75" y="64"/>
                  </a:lnTo>
                  <a:lnTo>
                    <a:pt x="108" y="40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2" name="Freeform 53"/>
            <p:cNvSpPr>
              <a:spLocks/>
            </p:cNvSpPr>
            <p:nvPr userDrawn="1"/>
          </p:nvSpPr>
          <p:spPr bwMode="auto">
            <a:xfrm>
              <a:off x="1312863" y="993775"/>
              <a:ext cx="57150" cy="53975"/>
            </a:xfrm>
            <a:custGeom>
              <a:avLst/>
              <a:gdLst>
                <a:gd name="T0" fmla="*/ 66 w 108"/>
                <a:gd name="T1" fmla="*/ 40 h 104"/>
                <a:gd name="T2" fmla="*/ 54 w 108"/>
                <a:gd name="T3" fmla="*/ 0 h 104"/>
                <a:gd name="T4" fmla="*/ 42 w 108"/>
                <a:gd name="T5" fmla="*/ 40 h 104"/>
                <a:gd name="T6" fmla="*/ 0 w 108"/>
                <a:gd name="T7" fmla="*/ 40 h 104"/>
                <a:gd name="T8" fmla="*/ 33 w 108"/>
                <a:gd name="T9" fmla="*/ 63 h 104"/>
                <a:gd name="T10" fmla="*/ 21 w 108"/>
                <a:gd name="T11" fmla="*/ 104 h 104"/>
                <a:gd name="T12" fmla="*/ 54 w 108"/>
                <a:gd name="T13" fmla="*/ 79 h 104"/>
                <a:gd name="T14" fmla="*/ 86 w 108"/>
                <a:gd name="T15" fmla="*/ 104 h 104"/>
                <a:gd name="T16" fmla="*/ 75 w 108"/>
                <a:gd name="T17" fmla="*/ 63 h 104"/>
                <a:gd name="T18" fmla="*/ 108 w 108"/>
                <a:gd name="T19" fmla="*/ 40 h 104"/>
                <a:gd name="T20" fmla="*/ 66 w 108"/>
                <a:gd name="T21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4">
                  <a:moveTo>
                    <a:pt x="66" y="40"/>
                  </a:moveTo>
                  <a:lnTo>
                    <a:pt x="54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3"/>
                  </a:lnTo>
                  <a:lnTo>
                    <a:pt x="21" y="104"/>
                  </a:lnTo>
                  <a:lnTo>
                    <a:pt x="54" y="79"/>
                  </a:lnTo>
                  <a:lnTo>
                    <a:pt x="86" y="104"/>
                  </a:lnTo>
                  <a:lnTo>
                    <a:pt x="75" y="63"/>
                  </a:lnTo>
                  <a:lnTo>
                    <a:pt x="108" y="40"/>
                  </a:lnTo>
                  <a:lnTo>
                    <a:pt x="66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3" name="Freeform 54"/>
            <p:cNvSpPr>
              <a:spLocks/>
            </p:cNvSpPr>
            <p:nvPr userDrawn="1"/>
          </p:nvSpPr>
          <p:spPr bwMode="auto">
            <a:xfrm>
              <a:off x="1403350" y="1017588"/>
              <a:ext cx="55563" cy="53975"/>
            </a:xfrm>
            <a:custGeom>
              <a:avLst/>
              <a:gdLst>
                <a:gd name="T0" fmla="*/ 67 w 107"/>
                <a:gd name="T1" fmla="*/ 39 h 102"/>
                <a:gd name="T2" fmla="*/ 54 w 107"/>
                <a:gd name="T3" fmla="*/ 0 h 102"/>
                <a:gd name="T4" fmla="*/ 41 w 107"/>
                <a:gd name="T5" fmla="*/ 39 h 102"/>
                <a:gd name="T6" fmla="*/ 0 w 107"/>
                <a:gd name="T7" fmla="*/ 39 h 102"/>
                <a:gd name="T8" fmla="*/ 33 w 107"/>
                <a:gd name="T9" fmla="*/ 63 h 102"/>
                <a:gd name="T10" fmla="*/ 20 w 107"/>
                <a:gd name="T11" fmla="*/ 102 h 102"/>
                <a:gd name="T12" fmla="*/ 54 w 107"/>
                <a:gd name="T13" fmla="*/ 78 h 102"/>
                <a:gd name="T14" fmla="*/ 87 w 107"/>
                <a:gd name="T15" fmla="*/ 102 h 102"/>
                <a:gd name="T16" fmla="*/ 74 w 107"/>
                <a:gd name="T17" fmla="*/ 63 h 102"/>
                <a:gd name="T18" fmla="*/ 107 w 107"/>
                <a:gd name="T19" fmla="*/ 39 h 102"/>
                <a:gd name="T20" fmla="*/ 67 w 107"/>
                <a:gd name="T21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2">
                  <a:moveTo>
                    <a:pt x="67" y="39"/>
                  </a:moveTo>
                  <a:lnTo>
                    <a:pt x="54" y="0"/>
                  </a:lnTo>
                  <a:lnTo>
                    <a:pt x="41" y="39"/>
                  </a:lnTo>
                  <a:lnTo>
                    <a:pt x="0" y="39"/>
                  </a:lnTo>
                  <a:lnTo>
                    <a:pt x="33" y="63"/>
                  </a:lnTo>
                  <a:lnTo>
                    <a:pt x="20" y="102"/>
                  </a:lnTo>
                  <a:lnTo>
                    <a:pt x="54" y="78"/>
                  </a:lnTo>
                  <a:lnTo>
                    <a:pt x="87" y="102"/>
                  </a:lnTo>
                  <a:lnTo>
                    <a:pt x="74" y="63"/>
                  </a:lnTo>
                  <a:lnTo>
                    <a:pt x="107" y="39"/>
                  </a:lnTo>
                  <a:lnTo>
                    <a:pt x="67" y="39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4" name="Freeform 55"/>
            <p:cNvSpPr>
              <a:spLocks/>
            </p:cNvSpPr>
            <p:nvPr userDrawn="1"/>
          </p:nvSpPr>
          <p:spPr bwMode="auto">
            <a:xfrm>
              <a:off x="1492250" y="993775"/>
              <a:ext cx="58738" cy="53975"/>
            </a:xfrm>
            <a:custGeom>
              <a:avLst/>
              <a:gdLst>
                <a:gd name="T0" fmla="*/ 67 w 109"/>
                <a:gd name="T1" fmla="*/ 40 h 104"/>
                <a:gd name="T2" fmla="*/ 54 w 109"/>
                <a:gd name="T3" fmla="*/ 0 h 104"/>
                <a:gd name="T4" fmla="*/ 42 w 109"/>
                <a:gd name="T5" fmla="*/ 40 h 104"/>
                <a:gd name="T6" fmla="*/ 0 w 109"/>
                <a:gd name="T7" fmla="*/ 40 h 104"/>
                <a:gd name="T8" fmla="*/ 34 w 109"/>
                <a:gd name="T9" fmla="*/ 63 h 104"/>
                <a:gd name="T10" fmla="*/ 21 w 109"/>
                <a:gd name="T11" fmla="*/ 104 h 104"/>
                <a:gd name="T12" fmla="*/ 54 w 109"/>
                <a:gd name="T13" fmla="*/ 79 h 104"/>
                <a:gd name="T14" fmla="*/ 87 w 109"/>
                <a:gd name="T15" fmla="*/ 104 h 104"/>
                <a:gd name="T16" fmla="*/ 75 w 109"/>
                <a:gd name="T17" fmla="*/ 63 h 104"/>
                <a:gd name="T18" fmla="*/ 109 w 109"/>
                <a:gd name="T19" fmla="*/ 40 h 104"/>
                <a:gd name="T20" fmla="*/ 67 w 109"/>
                <a:gd name="T21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4">
                  <a:moveTo>
                    <a:pt x="67" y="40"/>
                  </a:moveTo>
                  <a:lnTo>
                    <a:pt x="54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4" y="63"/>
                  </a:lnTo>
                  <a:lnTo>
                    <a:pt x="21" y="104"/>
                  </a:lnTo>
                  <a:lnTo>
                    <a:pt x="54" y="79"/>
                  </a:lnTo>
                  <a:lnTo>
                    <a:pt x="87" y="104"/>
                  </a:lnTo>
                  <a:lnTo>
                    <a:pt x="75" y="63"/>
                  </a:lnTo>
                  <a:lnTo>
                    <a:pt x="109" y="40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5" name="Freeform 56"/>
            <p:cNvSpPr>
              <a:spLocks/>
            </p:cNvSpPr>
            <p:nvPr userDrawn="1"/>
          </p:nvSpPr>
          <p:spPr bwMode="auto">
            <a:xfrm>
              <a:off x="1558925" y="927100"/>
              <a:ext cx="57150" cy="53975"/>
            </a:xfrm>
            <a:custGeom>
              <a:avLst/>
              <a:gdLst>
                <a:gd name="T0" fmla="*/ 66 w 108"/>
                <a:gd name="T1" fmla="*/ 40 h 103"/>
                <a:gd name="T2" fmla="*/ 53 w 108"/>
                <a:gd name="T3" fmla="*/ 0 h 103"/>
                <a:gd name="T4" fmla="*/ 42 w 108"/>
                <a:gd name="T5" fmla="*/ 40 h 103"/>
                <a:gd name="T6" fmla="*/ 0 w 108"/>
                <a:gd name="T7" fmla="*/ 40 h 103"/>
                <a:gd name="T8" fmla="*/ 33 w 108"/>
                <a:gd name="T9" fmla="*/ 64 h 103"/>
                <a:gd name="T10" fmla="*/ 20 w 108"/>
                <a:gd name="T11" fmla="*/ 103 h 103"/>
                <a:gd name="T12" fmla="*/ 53 w 108"/>
                <a:gd name="T13" fmla="*/ 79 h 103"/>
                <a:gd name="T14" fmla="*/ 86 w 108"/>
                <a:gd name="T15" fmla="*/ 103 h 103"/>
                <a:gd name="T16" fmla="*/ 73 w 108"/>
                <a:gd name="T17" fmla="*/ 64 h 103"/>
                <a:gd name="T18" fmla="*/ 108 w 108"/>
                <a:gd name="T19" fmla="*/ 40 h 103"/>
                <a:gd name="T20" fmla="*/ 66 w 108"/>
                <a:gd name="T21" fmla="*/ 4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3">
                  <a:moveTo>
                    <a:pt x="66" y="40"/>
                  </a:moveTo>
                  <a:lnTo>
                    <a:pt x="53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4"/>
                  </a:lnTo>
                  <a:lnTo>
                    <a:pt x="20" y="103"/>
                  </a:lnTo>
                  <a:lnTo>
                    <a:pt x="53" y="79"/>
                  </a:lnTo>
                  <a:lnTo>
                    <a:pt x="86" y="103"/>
                  </a:lnTo>
                  <a:lnTo>
                    <a:pt x="73" y="64"/>
                  </a:lnTo>
                  <a:lnTo>
                    <a:pt x="108" y="40"/>
                  </a:lnTo>
                  <a:lnTo>
                    <a:pt x="66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6" name="Freeform 57"/>
            <p:cNvSpPr>
              <a:spLocks/>
            </p:cNvSpPr>
            <p:nvPr userDrawn="1"/>
          </p:nvSpPr>
          <p:spPr bwMode="auto">
            <a:xfrm>
              <a:off x="1582738" y="836613"/>
              <a:ext cx="57150" cy="53975"/>
            </a:xfrm>
            <a:custGeom>
              <a:avLst/>
              <a:gdLst>
                <a:gd name="T0" fmla="*/ 108 w 108"/>
                <a:gd name="T1" fmla="*/ 41 h 104"/>
                <a:gd name="T2" fmla="*/ 67 w 108"/>
                <a:gd name="T3" fmla="*/ 41 h 104"/>
                <a:gd name="T4" fmla="*/ 54 w 108"/>
                <a:gd name="T5" fmla="*/ 0 h 104"/>
                <a:gd name="T6" fmla="*/ 41 w 108"/>
                <a:gd name="T7" fmla="*/ 41 h 104"/>
                <a:gd name="T8" fmla="*/ 0 w 108"/>
                <a:gd name="T9" fmla="*/ 41 h 104"/>
                <a:gd name="T10" fmla="*/ 34 w 108"/>
                <a:gd name="T11" fmla="*/ 64 h 104"/>
                <a:gd name="T12" fmla="*/ 21 w 108"/>
                <a:gd name="T13" fmla="*/ 104 h 104"/>
                <a:gd name="T14" fmla="*/ 54 w 108"/>
                <a:gd name="T15" fmla="*/ 79 h 104"/>
                <a:gd name="T16" fmla="*/ 87 w 108"/>
                <a:gd name="T17" fmla="*/ 104 h 104"/>
                <a:gd name="T18" fmla="*/ 74 w 108"/>
                <a:gd name="T19" fmla="*/ 64 h 104"/>
                <a:gd name="T20" fmla="*/ 108 w 108"/>
                <a:gd name="T21" fmla="*/ 4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4">
                  <a:moveTo>
                    <a:pt x="108" y="41"/>
                  </a:moveTo>
                  <a:lnTo>
                    <a:pt x="67" y="41"/>
                  </a:lnTo>
                  <a:lnTo>
                    <a:pt x="54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34" y="64"/>
                  </a:lnTo>
                  <a:lnTo>
                    <a:pt x="21" y="104"/>
                  </a:lnTo>
                  <a:lnTo>
                    <a:pt x="54" y="79"/>
                  </a:lnTo>
                  <a:lnTo>
                    <a:pt x="87" y="104"/>
                  </a:lnTo>
                  <a:lnTo>
                    <a:pt x="74" y="64"/>
                  </a:lnTo>
                  <a:lnTo>
                    <a:pt x="108" y="41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7" name="Freeform 58"/>
            <p:cNvSpPr>
              <a:spLocks/>
            </p:cNvSpPr>
            <p:nvPr userDrawn="1"/>
          </p:nvSpPr>
          <p:spPr bwMode="auto">
            <a:xfrm>
              <a:off x="1558925" y="746125"/>
              <a:ext cx="57150" cy="53975"/>
            </a:xfrm>
            <a:custGeom>
              <a:avLst/>
              <a:gdLst>
                <a:gd name="T0" fmla="*/ 20 w 108"/>
                <a:gd name="T1" fmla="*/ 103 h 103"/>
                <a:gd name="T2" fmla="*/ 53 w 108"/>
                <a:gd name="T3" fmla="*/ 78 h 103"/>
                <a:gd name="T4" fmla="*/ 86 w 108"/>
                <a:gd name="T5" fmla="*/ 103 h 103"/>
                <a:gd name="T6" fmla="*/ 75 w 108"/>
                <a:gd name="T7" fmla="*/ 64 h 103"/>
                <a:gd name="T8" fmla="*/ 108 w 108"/>
                <a:gd name="T9" fmla="*/ 39 h 103"/>
                <a:gd name="T10" fmla="*/ 66 w 108"/>
                <a:gd name="T11" fmla="*/ 39 h 103"/>
                <a:gd name="T12" fmla="*/ 53 w 108"/>
                <a:gd name="T13" fmla="*/ 0 h 103"/>
                <a:gd name="T14" fmla="*/ 42 w 108"/>
                <a:gd name="T15" fmla="*/ 39 h 103"/>
                <a:gd name="T16" fmla="*/ 0 w 108"/>
                <a:gd name="T17" fmla="*/ 39 h 103"/>
                <a:gd name="T18" fmla="*/ 33 w 108"/>
                <a:gd name="T19" fmla="*/ 64 h 103"/>
                <a:gd name="T20" fmla="*/ 20 w 108"/>
                <a:gd name="T2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3">
                  <a:moveTo>
                    <a:pt x="20" y="103"/>
                  </a:moveTo>
                  <a:lnTo>
                    <a:pt x="53" y="78"/>
                  </a:lnTo>
                  <a:lnTo>
                    <a:pt x="86" y="103"/>
                  </a:lnTo>
                  <a:lnTo>
                    <a:pt x="75" y="64"/>
                  </a:lnTo>
                  <a:lnTo>
                    <a:pt x="108" y="39"/>
                  </a:lnTo>
                  <a:lnTo>
                    <a:pt x="66" y="39"/>
                  </a:lnTo>
                  <a:lnTo>
                    <a:pt x="53" y="0"/>
                  </a:lnTo>
                  <a:lnTo>
                    <a:pt x="42" y="39"/>
                  </a:lnTo>
                  <a:lnTo>
                    <a:pt x="0" y="39"/>
                  </a:lnTo>
                  <a:lnTo>
                    <a:pt x="33" y="64"/>
                  </a:lnTo>
                  <a:lnTo>
                    <a:pt x="20" y="103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8" name="Freeform 59"/>
            <p:cNvSpPr>
              <a:spLocks/>
            </p:cNvSpPr>
            <p:nvPr userDrawn="1"/>
          </p:nvSpPr>
          <p:spPr bwMode="auto">
            <a:xfrm>
              <a:off x="1492250" y="679450"/>
              <a:ext cx="58738" cy="55562"/>
            </a:xfrm>
            <a:custGeom>
              <a:avLst/>
              <a:gdLst>
                <a:gd name="T0" fmla="*/ 55 w 109"/>
                <a:gd name="T1" fmla="*/ 0 h 104"/>
                <a:gd name="T2" fmla="*/ 42 w 109"/>
                <a:gd name="T3" fmla="*/ 40 h 104"/>
                <a:gd name="T4" fmla="*/ 0 w 109"/>
                <a:gd name="T5" fmla="*/ 40 h 104"/>
                <a:gd name="T6" fmla="*/ 35 w 109"/>
                <a:gd name="T7" fmla="*/ 65 h 104"/>
                <a:gd name="T8" fmla="*/ 22 w 109"/>
                <a:gd name="T9" fmla="*/ 104 h 104"/>
                <a:gd name="T10" fmla="*/ 55 w 109"/>
                <a:gd name="T11" fmla="*/ 79 h 104"/>
                <a:gd name="T12" fmla="*/ 88 w 109"/>
                <a:gd name="T13" fmla="*/ 104 h 104"/>
                <a:gd name="T14" fmla="*/ 75 w 109"/>
                <a:gd name="T15" fmla="*/ 65 h 104"/>
                <a:gd name="T16" fmla="*/ 109 w 109"/>
                <a:gd name="T17" fmla="*/ 40 h 104"/>
                <a:gd name="T18" fmla="*/ 67 w 109"/>
                <a:gd name="T19" fmla="*/ 40 h 104"/>
                <a:gd name="T20" fmla="*/ 55 w 109"/>
                <a:gd name="T2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4">
                  <a:moveTo>
                    <a:pt x="55" y="0"/>
                  </a:moveTo>
                  <a:lnTo>
                    <a:pt x="42" y="40"/>
                  </a:lnTo>
                  <a:lnTo>
                    <a:pt x="0" y="40"/>
                  </a:lnTo>
                  <a:lnTo>
                    <a:pt x="35" y="65"/>
                  </a:lnTo>
                  <a:lnTo>
                    <a:pt x="22" y="104"/>
                  </a:lnTo>
                  <a:lnTo>
                    <a:pt x="55" y="79"/>
                  </a:lnTo>
                  <a:lnTo>
                    <a:pt x="88" y="104"/>
                  </a:lnTo>
                  <a:lnTo>
                    <a:pt x="75" y="65"/>
                  </a:lnTo>
                  <a:lnTo>
                    <a:pt x="109" y="40"/>
                  </a:lnTo>
                  <a:lnTo>
                    <a:pt x="67" y="4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9" name="Freeform 60"/>
            <p:cNvSpPr>
              <a:spLocks/>
            </p:cNvSpPr>
            <p:nvPr userDrawn="1"/>
          </p:nvSpPr>
          <p:spPr bwMode="auto">
            <a:xfrm>
              <a:off x="1935163" y="673100"/>
              <a:ext cx="53975" cy="77787"/>
            </a:xfrm>
            <a:custGeom>
              <a:avLst/>
              <a:gdLst>
                <a:gd name="T0" fmla="*/ 23 w 102"/>
                <a:gd name="T1" fmla="*/ 19 h 148"/>
                <a:gd name="T2" fmla="*/ 23 w 102"/>
                <a:gd name="T3" fmla="*/ 59 h 148"/>
                <a:gd name="T4" fmla="*/ 81 w 102"/>
                <a:gd name="T5" fmla="*/ 59 h 148"/>
                <a:gd name="T6" fmla="*/ 81 w 102"/>
                <a:gd name="T7" fmla="*/ 76 h 148"/>
                <a:gd name="T8" fmla="*/ 23 w 102"/>
                <a:gd name="T9" fmla="*/ 76 h 148"/>
                <a:gd name="T10" fmla="*/ 23 w 102"/>
                <a:gd name="T11" fmla="*/ 131 h 148"/>
                <a:gd name="T12" fmla="*/ 101 w 102"/>
                <a:gd name="T13" fmla="*/ 131 h 148"/>
                <a:gd name="T14" fmla="*/ 101 w 102"/>
                <a:gd name="T15" fmla="*/ 148 h 148"/>
                <a:gd name="T16" fmla="*/ 0 w 102"/>
                <a:gd name="T17" fmla="*/ 148 h 148"/>
                <a:gd name="T18" fmla="*/ 0 w 102"/>
                <a:gd name="T19" fmla="*/ 0 h 148"/>
                <a:gd name="T20" fmla="*/ 102 w 102"/>
                <a:gd name="T21" fmla="*/ 0 h 148"/>
                <a:gd name="T22" fmla="*/ 102 w 102"/>
                <a:gd name="T23" fmla="*/ 19 h 148"/>
                <a:gd name="T24" fmla="*/ 23 w 102"/>
                <a:gd name="T25" fmla="*/ 1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48">
                  <a:moveTo>
                    <a:pt x="23" y="19"/>
                  </a:moveTo>
                  <a:lnTo>
                    <a:pt x="23" y="59"/>
                  </a:lnTo>
                  <a:lnTo>
                    <a:pt x="81" y="59"/>
                  </a:lnTo>
                  <a:lnTo>
                    <a:pt x="81" y="76"/>
                  </a:lnTo>
                  <a:lnTo>
                    <a:pt x="23" y="76"/>
                  </a:lnTo>
                  <a:lnTo>
                    <a:pt x="23" y="131"/>
                  </a:lnTo>
                  <a:lnTo>
                    <a:pt x="101" y="131"/>
                  </a:lnTo>
                  <a:lnTo>
                    <a:pt x="101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2" y="19"/>
                  </a:lnTo>
                  <a:lnTo>
                    <a:pt x="2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0" name="Freeform 61"/>
            <p:cNvSpPr>
              <a:spLocks/>
            </p:cNvSpPr>
            <p:nvPr userDrawn="1"/>
          </p:nvSpPr>
          <p:spPr bwMode="auto">
            <a:xfrm>
              <a:off x="1993900" y="673100"/>
              <a:ext cx="73025" cy="79375"/>
            </a:xfrm>
            <a:custGeom>
              <a:avLst/>
              <a:gdLst>
                <a:gd name="T0" fmla="*/ 76 w 138"/>
                <a:gd name="T1" fmla="*/ 151 h 151"/>
                <a:gd name="T2" fmla="*/ 63 w 138"/>
                <a:gd name="T3" fmla="*/ 151 h 151"/>
                <a:gd name="T4" fmla="*/ 0 w 138"/>
                <a:gd name="T5" fmla="*/ 0 h 151"/>
                <a:gd name="T6" fmla="*/ 26 w 138"/>
                <a:gd name="T7" fmla="*/ 0 h 151"/>
                <a:gd name="T8" fmla="*/ 70 w 138"/>
                <a:gd name="T9" fmla="*/ 109 h 151"/>
                <a:gd name="T10" fmla="*/ 112 w 138"/>
                <a:gd name="T11" fmla="*/ 0 h 151"/>
                <a:gd name="T12" fmla="*/ 138 w 138"/>
                <a:gd name="T13" fmla="*/ 0 h 151"/>
                <a:gd name="T14" fmla="*/ 76 w 138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151">
                  <a:moveTo>
                    <a:pt x="76" y="151"/>
                  </a:moveTo>
                  <a:lnTo>
                    <a:pt x="63" y="151"/>
                  </a:lnTo>
                  <a:lnTo>
                    <a:pt x="0" y="0"/>
                  </a:lnTo>
                  <a:lnTo>
                    <a:pt x="26" y="0"/>
                  </a:lnTo>
                  <a:lnTo>
                    <a:pt x="70" y="109"/>
                  </a:lnTo>
                  <a:lnTo>
                    <a:pt x="112" y="0"/>
                  </a:lnTo>
                  <a:lnTo>
                    <a:pt x="138" y="0"/>
                  </a:lnTo>
                  <a:lnTo>
                    <a:pt x="76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1" name="Freeform 62"/>
            <p:cNvSpPr>
              <a:spLocks noEditPoints="1"/>
            </p:cNvSpPr>
            <p:nvPr userDrawn="1"/>
          </p:nvSpPr>
          <p:spPr bwMode="auto">
            <a:xfrm>
              <a:off x="2078038" y="673100"/>
              <a:ext cx="63500" cy="77787"/>
            </a:xfrm>
            <a:custGeom>
              <a:avLst/>
              <a:gdLst>
                <a:gd name="T0" fmla="*/ 94 w 121"/>
                <a:gd name="T1" fmla="*/ 149 h 149"/>
                <a:gd name="T2" fmla="*/ 48 w 121"/>
                <a:gd name="T3" fmla="*/ 86 h 149"/>
                <a:gd name="T4" fmla="*/ 38 w 121"/>
                <a:gd name="T5" fmla="*/ 86 h 149"/>
                <a:gd name="T6" fmla="*/ 23 w 121"/>
                <a:gd name="T7" fmla="*/ 85 h 149"/>
                <a:gd name="T8" fmla="*/ 23 w 121"/>
                <a:gd name="T9" fmla="*/ 149 h 149"/>
                <a:gd name="T10" fmla="*/ 0 w 121"/>
                <a:gd name="T11" fmla="*/ 149 h 149"/>
                <a:gd name="T12" fmla="*/ 0 w 121"/>
                <a:gd name="T13" fmla="*/ 1 h 149"/>
                <a:gd name="T14" fmla="*/ 4 w 121"/>
                <a:gd name="T15" fmla="*/ 1 h 149"/>
                <a:gd name="T16" fmla="*/ 17 w 121"/>
                <a:gd name="T17" fmla="*/ 1 h 149"/>
                <a:gd name="T18" fmla="*/ 32 w 121"/>
                <a:gd name="T19" fmla="*/ 0 h 149"/>
                <a:gd name="T20" fmla="*/ 42 w 121"/>
                <a:gd name="T21" fmla="*/ 0 h 149"/>
                <a:gd name="T22" fmla="*/ 56 w 121"/>
                <a:gd name="T23" fmla="*/ 1 h 149"/>
                <a:gd name="T24" fmla="*/ 69 w 121"/>
                <a:gd name="T25" fmla="*/ 3 h 149"/>
                <a:gd name="T26" fmla="*/ 81 w 121"/>
                <a:gd name="T27" fmla="*/ 5 h 149"/>
                <a:gd name="T28" fmla="*/ 90 w 121"/>
                <a:gd name="T29" fmla="*/ 10 h 149"/>
                <a:gd name="T30" fmla="*/ 95 w 121"/>
                <a:gd name="T31" fmla="*/ 17 h 149"/>
                <a:gd name="T32" fmla="*/ 101 w 121"/>
                <a:gd name="T33" fmla="*/ 24 h 149"/>
                <a:gd name="T34" fmla="*/ 104 w 121"/>
                <a:gd name="T35" fmla="*/ 33 h 149"/>
                <a:gd name="T36" fmla="*/ 104 w 121"/>
                <a:gd name="T37" fmla="*/ 43 h 149"/>
                <a:gd name="T38" fmla="*/ 104 w 121"/>
                <a:gd name="T39" fmla="*/ 49 h 149"/>
                <a:gd name="T40" fmla="*/ 103 w 121"/>
                <a:gd name="T41" fmla="*/ 56 h 149"/>
                <a:gd name="T42" fmla="*/ 98 w 121"/>
                <a:gd name="T43" fmla="*/ 62 h 149"/>
                <a:gd name="T44" fmla="*/ 94 w 121"/>
                <a:gd name="T45" fmla="*/ 67 h 149"/>
                <a:gd name="T46" fmla="*/ 90 w 121"/>
                <a:gd name="T47" fmla="*/ 73 h 149"/>
                <a:gd name="T48" fmla="*/ 84 w 121"/>
                <a:gd name="T49" fmla="*/ 76 h 149"/>
                <a:gd name="T50" fmla="*/ 78 w 121"/>
                <a:gd name="T51" fmla="*/ 79 h 149"/>
                <a:gd name="T52" fmla="*/ 71 w 121"/>
                <a:gd name="T53" fmla="*/ 82 h 149"/>
                <a:gd name="T54" fmla="*/ 121 w 121"/>
                <a:gd name="T55" fmla="*/ 149 h 149"/>
                <a:gd name="T56" fmla="*/ 94 w 121"/>
                <a:gd name="T57" fmla="*/ 149 h 149"/>
                <a:gd name="T58" fmla="*/ 23 w 121"/>
                <a:gd name="T59" fmla="*/ 20 h 149"/>
                <a:gd name="T60" fmla="*/ 23 w 121"/>
                <a:gd name="T61" fmla="*/ 67 h 149"/>
                <a:gd name="T62" fmla="*/ 32 w 121"/>
                <a:gd name="T63" fmla="*/ 69 h 149"/>
                <a:gd name="T64" fmla="*/ 39 w 121"/>
                <a:gd name="T65" fmla="*/ 69 h 149"/>
                <a:gd name="T66" fmla="*/ 49 w 121"/>
                <a:gd name="T67" fmla="*/ 69 h 149"/>
                <a:gd name="T68" fmla="*/ 58 w 121"/>
                <a:gd name="T69" fmla="*/ 67 h 149"/>
                <a:gd name="T70" fmla="*/ 65 w 121"/>
                <a:gd name="T71" fmla="*/ 66 h 149"/>
                <a:gd name="T72" fmla="*/ 71 w 121"/>
                <a:gd name="T73" fmla="*/ 63 h 149"/>
                <a:gd name="T74" fmla="*/ 75 w 121"/>
                <a:gd name="T75" fmla="*/ 59 h 149"/>
                <a:gd name="T76" fmla="*/ 78 w 121"/>
                <a:gd name="T77" fmla="*/ 54 h 149"/>
                <a:gd name="T78" fmla="*/ 79 w 121"/>
                <a:gd name="T79" fmla="*/ 49 h 149"/>
                <a:gd name="T80" fmla="*/ 79 w 121"/>
                <a:gd name="T81" fmla="*/ 41 h 149"/>
                <a:gd name="T82" fmla="*/ 79 w 121"/>
                <a:gd name="T83" fmla="*/ 36 h 149"/>
                <a:gd name="T84" fmla="*/ 77 w 121"/>
                <a:gd name="T85" fmla="*/ 31 h 149"/>
                <a:gd name="T86" fmla="*/ 74 w 121"/>
                <a:gd name="T87" fmla="*/ 27 h 149"/>
                <a:gd name="T88" fmla="*/ 69 w 121"/>
                <a:gd name="T89" fmla="*/ 24 h 149"/>
                <a:gd name="T90" fmla="*/ 64 w 121"/>
                <a:gd name="T91" fmla="*/ 21 h 149"/>
                <a:gd name="T92" fmla="*/ 56 w 121"/>
                <a:gd name="T93" fmla="*/ 20 h 149"/>
                <a:gd name="T94" fmla="*/ 48 w 121"/>
                <a:gd name="T95" fmla="*/ 18 h 149"/>
                <a:gd name="T96" fmla="*/ 38 w 121"/>
                <a:gd name="T97" fmla="*/ 18 h 149"/>
                <a:gd name="T98" fmla="*/ 32 w 121"/>
                <a:gd name="T99" fmla="*/ 18 h 149"/>
                <a:gd name="T100" fmla="*/ 23 w 121"/>
                <a:gd name="T101" fmla="*/ 2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149">
                  <a:moveTo>
                    <a:pt x="94" y="149"/>
                  </a:moveTo>
                  <a:lnTo>
                    <a:pt x="48" y="86"/>
                  </a:lnTo>
                  <a:lnTo>
                    <a:pt x="38" y="86"/>
                  </a:lnTo>
                  <a:lnTo>
                    <a:pt x="23" y="85"/>
                  </a:lnTo>
                  <a:lnTo>
                    <a:pt x="23" y="149"/>
                  </a:lnTo>
                  <a:lnTo>
                    <a:pt x="0" y="149"/>
                  </a:lnTo>
                  <a:lnTo>
                    <a:pt x="0" y="1"/>
                  </a:lnTo>
                  <a:lnTo>
                    <a:pt x="4" y="1"/>
                  </a:lnTo>
                  <a:lnTo>
                    <a:pt x="17" y="1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6" y="1"/>
                  </a:lnTo>
                  <a:lnTo>
                    <a:pt x="69" y="3"/>
                  </a:lnTo>
                  <a:lnTo>
                    <a:pt x="81" y="5"/>
                  </a:lnTo>
                  <a:lnTo>
                    <a:pt x="90" y="10"/>
                  </a:lnTo>
                  <a:lnTo>
                    <a:pt x="95" y="17"/>
                  </a:lnTo>
                  <a:lnTo>
                    <a:pt x="101" y="24"/>
                  </a:lnTo>
                  <a:lnTo>
                    <a:pt x="104" y="33"/>
                  </a:lnTo>
                  <a:lnTo>
                    <a:pt x="104" y="43"/>
                  </a:lnTo>
                  <a:lnTo>
                    <a:pt x="104" y="49"/>
                  </a:lnTo>
                  <a:lnTo>
                    <a:pt x="103" y="56"/>
                  </a:lnTo>
                  <a:lnTo>
                    <a:pt x="98" y="62"/>
                  </a:lnTo>
                  <a:lnTo>
                    <a:pt x="94" y="67"/>
                  </a:lnTo>
                  <a:lnTo>
                    <a:pt x="90" y="73"/>
                  </a:lnTo>
                  <a:lnTo>
                    <a:pt x="84" y="76"/>
                  </a:lnTo>
                  <a:lnTo>
                    <a:pt x="78" y="79"/>
                  </a:lnTo>
                  <a:lnTo>
                    <a:pt x="71" y="82"/>
                  </a:lnTo>
                  <a:lnTo>
                    <a:pt x="121" y="149"/>
                  </a:lnTo>
                  <a:lnTo>
                    <a:pt x="94" y="149"/>
                  </a:lnTo>
                  <a:close/>
                  <a:moveTo>
                    <a:pt x="23" y="20"/>
                  </a:moveTo>
                  <a:lnTo>
                    <a:pt x="23" y="67"/>
                  </a:lnTo>
                  <a:lnTo>
                    <a:pt x="32" y="69"/>
                  </a:lnTo>
                  <a:lnTo>
                    <a:pt x="39" y="69"/>
                  </a:lnTo>
                  <a:lnTo>
                    <a:pt x="49" y="69"/>
                  </a:lnTo>
                  <a:lnTo>
                    <a:pt x="58" y="67"/>
                  </a:lnTo>
                  <a:lnTo>
                    <a:pt x="65" y="66"/>
                  </a:lnTo>
                  <a:lnTo>
                    <a:pt x="71" y="63"/>
                  </a:lnTo>
                  <a:lnTo>
                    <a:pt x="75" y="59"/>
                  </a:lnTo>
                  <a:lnTo>
                    <a:pt x="78" y="54"/>
                  </a:lnTo>
                  <a:lnTo>
                    <a:pt x="79" y="49"/>
                  </a:lnTo>
                  <a:lnTo>
                    <a:pt x="79" y="41"/>
                  </a:lnTo>
                  <a:lnTo>
                    <a:pt x="79" y="36"/>
                  </a:lnTo>
                  <a:lnTo>
                    <a:pt x="77" y="31"/>
                  </a:lnTo>
                  <a:lnTo>
                    <a:pt x="74" y="27"/>
                  </a:lnTo>
                  <a:lnTo>
                    <a:pt x="69" y="24"/>
                  </a:lnTo>
                  <a:lnTo>
                    <a:pt x="64" y="21"/>
                  </a:lnTo>
                  <a:lnTo>
                    <a:pt x="56" y="20"/>
                  </a:lnTo>
                  <a:lnTo>
                    <a:pt x="48" y="18"/>
                  </a:lnTo>
                  <a:lnTo>
                    <a:pt x="38" y="18"/>
                  </a:lnTo>
                  <a:lnTo>
                    <a:pt x="32" y="18"/>
                  </a:lnTo>
                  <a:lnTo>
                    <a:pt x="23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2" name="Freeform 63"/>
            <p:cNvSpPr>
              <a:spLocks noEditPoints="1"/>
            </p:cNvSpPr>
            <p:nvPr userDrawn="1"/>
          </p:nvSpPr>
          <p:spPr bwMode="auto">
            <a:xfrm>
              <a:off x="2146300" y="671513"/>
              <a:ext cx="76200" cy="80962"/>
            </a:xfrm>
            <a:custGeom>
              <a:avLst/>
              <a:gdLst>
                <a:gd name="T0" fmla="*/ 1 w 143"/>
                <a:gd name="T1" fmla="*/ 61 h 154"/>
                <a:gd name="T2" fmla="*/ 10 w 143"/>
                <a:gd name="T3" fmla="*/ 33 h 154"/>
                <a:gd name="T4" fmla="*/ 23 w 143"/>
                <a:gd name="T5" fmla="*/ 17 h 154"/>
                <a:gd name="T6" fmla="*/ 35 w 143"/>
                <a:gd name="T7" fmla="*/ 9 h 154"/>
                <a:gd name="T8" fmla="*/ 47 w 143"/>
                <a:gd name="T9" fmla="*/ 3 h 154"/>
                <a:gd name="T10" fmla="*/ 62 w 143"/>
                <a:gd name="T11" fmla="*/ 2 h 154"/>
                <a:gd name="T12" fmla="*/ 86 w 143"/>
                <a:gd name="T13" fmla="*/ 2 h 154"/>
                <a:gd name="T14" fmla="*/ 107 w 143"/>
                <a:gd name="T15" fmla="*/ 9 h 154"/>
                <a:gd name="T16" fmla="*/ 118 w 143"/>
                <a:gd name="T17" fmla="*/ 16 h 154"/>
                <a:gd name="T18" fmla="*/ 128 w 143"/>
                <a:gd name="T19" fmla="*/ 26 h 154"/>
                <a:gd name="T20" fmla="*/ 135 w 143"/>
                <a:gd name="T21" fmla="*/ 38 h 154"/>
                <a:gd name="T22" fmla="*/ 141 w 143"/>
                <a:gd name="T23" fmla="*/ 59 h 154"/>
                <a:gd name="T24" fmla="*/ 141 w 143"/>
                <a:gd name="T25" fmla="*/ 94 h 154"/>
                <a:gd name="T26" fmla="*/ 135 w 143"/>
                <a:gd name="T27" fmla="*/ 115 h 154"/>
                <a:gd name="T28" fmla="*/ 128 w 143"/>
                <a:gd name="T29" fmla="*/ 128 h 154"/>
                <a:gd name="T30" fmla="*/ 118 w 143"/>
                <a:gd name="T31" fmla="*/ 138 h 154"/>
                <a:gd name="T32" fmla="*/ 107 w 143"/>
                <a:gd name="T33" fmla="*/ 146 h 154"/>
                <a:gd name="T34" fmla="*/ 94 w 143"/>
                <a:gd name="T35" fmla="*/ 151 h 154"/>
                <a:gd name="T36" fmla="*/ 78 w 143"/>
                <a:gd name="T37" fmla="*/ 154 h 154"/>
                <a:gd name="T38" fmla="*/ 60 w 143"/>
                <a:gd name="T39" fmla="*/ 154 h 154"/>
                <a:gd name="T40" fmla="*/ 46 w 143"/>
                <a:gd name="T41" fmla="*/ 151 h 154"/>
                <a:gd name="T42" fmla="*/ 35 w 143"/>
                <a:gd name="T43" fmla="*/ 146 h 154"/>
                <a:gd name="T44" fmla="*/ 23 w 143"/>
                <a:gd name="T45" fmla="*/ 137 h 154"/>
                <a:gd name="T46" fmla="*/ 10 w 143"/>
                <a:gd name="T47" fmla="*/ 121 h 154"/>
                <a:gd name="T48" fmla="*/ 1 w 143"/>
                <a:gd name="T49" fmla="*/ 92 h 154"/>
                <a:gd name="T50" fmla="*/ 24 w 143"/>
                <a:gd name="T51" fmla="*/ 76 h 154"/>
                <a:gd name="T52" fmla="*/ 27 w 143"/>
                <a:gd name="T53" fmla="*/ 100 h 154"/>
                <a:gd name="T54" fmla="*/ 36 w 143"/>
                <a:gd name="T55" fmla="*/ 118 h 154"/>
                <a:gd name="T56" fmla="*/ 50 w 143"/>
                <a:gd name="T57" fmla="*/ 131 h 154"/>
                <a:gd name="T58" fmla="*/ 69 w 143"/>
                <a:gd name="T59" fmla="*/ 136 h 154"/>
                <a:gd name="T60" fmla="*/ 91 w 143"/>
                <a:gd name="T61" fmla="*/ 133 h 154"/>
                <a:gd name="T62" fmla="*/ 105 w 143"/>
                <a:gd name="T63" fmla="*/ 120 h 154"/>
                <a:gd name="T64" fmla="*/ 115 w 143"/>
                <a:gd name="T65" fmla="*/ 101 h 154"/>
                <a:gd name="T66" fmla="*/ 118 w 143"/>
                <a:gd name="T67" fmla="*/ 76 h 154"/>
                <a:gd name="T68" fmla="*/ 115 w 143"/>
                <a:gd name="T69" fmla="*/ 51 h 154"/>
                <a:gd name="T70" fmla="*/ 105 w 143"/>
                <a:gd name="T71" fmla="*/ 33 h 154"/>
                <a:gd name="T72" fmla="*/ 91 w 143"/>
                <a:gd name="T73" fmla="*/ 22 h 154"/>
                <a:gd name="T74" fmla="*/ 69 w 143"/>
                <a:gd name="T75" fmla="*/ 19 h 154"/>
                <a:gd name="T76" fmla="*/ 50 w 143"/>
                <a:gd name="T77" fmla="*/ 23 h 154"/>
                <a:gd name="T78" fmla="*/ 36 w 143"/>
                <a:gd name="T79" fmla="*/ 35 h 154"/>
                <a:gd name="T80" fmla="*/ 27 w 143"/>
                <a:gd name="T81" fmla="*/ 52 h 154"/>
                <a:gd name="T82" fmla="*/ 24 w 143"/>
                <a:gd name="T83" fmla="*/ 7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3" h="154">
                  <a:moveTo>
                    <a:pt x="0" y="76"/>
                  </a:moveTo>
                  <a:lnTo>
                    <a:pt x="1" y="61"/>
                  </a:lnTo>
                  <a:lnTo>
                    <a:pt x="4" y="46"/>
                  </a:lnTo>
                  <a:lnTo>
                    <a:pt x="10" y="33"/>
                  </a:lnTo>
                  <a:lnTo>
                    <a:pt x="19" y="22"/>
                  </a:lnTo>
                  <a:lnTo>
                    <a:pt x="23" y="17"/>
                  </a:lnTo>
                  <a:lnTo>
                    <a:pt x="29" y="13"/>
                  </a:lnTo>
                  <a:lnTo>
                    <a:pt x="35" y="9"/>
                  </a:lnTo>
                  <a:lnTo>
                    <a:pt x="40" y="6"/>
                  </a:lnTo>
                  <a:lnTo>
                    <a:pt x="47" y="3"/>
                  </a:lnTo>
                  <a:lnTo>
                    <a:pt x="53" y="2"/>
                  </a:lnTo>
                  <a:lnTo>
                    <a:pt x="62" y="2"/>
                  </a:lnTo>
                  <a:lnTo>
                    <a:pt x="69" y="0"/>
                  </a:lnTo>
                  <a:lnTo>
                    <a:pt x="86" y="2"/>
                  </a:lnTo>
                  <a:lnTo>
                    <a:pt x="101" y="6"/>
                  </a:lnTo>
                  <a:lnTo>
                    <a:pt x="107" y="9"/>
                  </a:lnTo>
                  <a:lnTo>
                    <a:pt x="114" y="12"/>
                  </a:lnTo>
                  <a:lnTo>
                    <a:pt x="118" y="16"/>
                  </a:lnTo>
                  <a:lnTo>
                    <a:pt x="124" y="20"/>
                  </a:lnTo>
                  <a:lnTo>
                    <a:pt x="128" y="26"/>
                  </a:lnTo>
                  <a:lnTo>
                    <a:pt x="133" y="32"/>
                  </a:lnTo>
                  <a:lnTo>
                    <a:pt x="135" y="38"/>
                  </a:lnTo>
                  <a:lnTo>
                    <a:pt x="138" y="45"/>
                  </a:lnTo>
                  <a:lnTo>
                    <a:pt x="141" y="59"/>
                  </a:lnTo>
                  <a:lnTo>
                    <a:pt x="143" y="76"/>
                  </a:lnTo>
                  <a:lnTo>
                    <a:pt x="141" y="94"/>
                  </a:lnTo>
                  <a:lnTo>
                    <a:pt x="138" y="108"/>
                  </a:lnTo>
                  <a:lnTo>
                    <a:pt x="135" y="115"/>
                  </a:lnTo>
                  <a:lnTo>
                    <a:pt x="133" y="123"/>
                  </a:lnTo>
                  <a:lnTo>
                    <a:pt x="128" y="128"/>
                  </a:lnTo>
                  <a:lnTo>
                    <a:pt x="124" y="134"/>
                  </a:lnTo>
                  <a:lnTo>
                    <a:pt x="118" y="138"/>
                  </a:lnTo>
                  <a:lnTo>
                    <a:pt x="112" y="143"/>
                  </a:lnTo>
                  <a:lnTo>
                    <a:pt x="107" y="146"/>
                  </a:lnTo>
                  <a:lnTo>
                    <a:pt x="101" y="148"/>
                  </a:lnTo>
                  <a:lnTo>
                    <a:pt x="94" y="151"/>
                  </a:lnTo>
                  <a:lnTo>
                    <a:pt x="86" y="153"/>
                  </a:lnTo>
                  <a:lnTo>
                    <a:pt x="78" y="154"/>
                  </a:lnTo>
                  <a:lnTo>
                    <a:pt x="69" y="154"/>
                  </a:lnTo>
                  <a:lnTo>
                    <a:pt x="60" y="154"/>
                  </a:lnTo>
                  <a:lnTo>
                    <a:pt x="53" y="153"/>
                  </a:lnTo>
                  <a:lnTo>
                    <a:pt x="46" y="151"/>
                  </a:lnTo>
                  <a:lnTo>
                    <a:pt x="40" y="148"/>
                  </a:lnTo>
                  <a:lnTo>
                    <a:pt x="35" y="146"/>
                  </a:lnTo>
                  <a:lnTo>
                    <a:pt x="29" y="141"/>
                  </a:lnTo>
                  <a:lnTo>
                    <a:pt x="23" y="137"/>
                  </a:lnTo>
                  <a:lnTo>
                    <a:pt x="19" y="133"/>
                  </a:lnTo>
                  <a:lnTo>
                    <a:pt x="10" y="121"/>
                  </a:lnTo>
                  <a:lnTo>
                    <a:pt x="4" y="107"/>
                  </a:lnTo>
                  <a:lnTo>
                    <a:pt x="1" y="92"/>
                  </a:lnTo>
                  <a:lnTo>
                    <a:pt x="0" y="76"/>
                  </a:lnTo>
                  <a:close/>
                  <a:moveTo>
                    <a:pt x="24" y="76"/>
                  </a:moveTo>
                  <a:lnTo>
                    <a:pt x="26" y="88"/>
                  </a:lnTo>
                  <a:lnTo>
                    <a:pt x="27" y="100"/>
                  </a:lnTo>
                  <a:lnTo>
                    <a:pt x="32" y="110"/>
                  </a:lnTo>
                  <a:lnTo>
                    <a:pt x="36" y="118"/>
                  </a:lnTo>
                  <a:lnTo>
                    <a:pt x="43" y="127"/>
                  </a:lnTo>
                  <a:lnTo>
                    <a:pt x="50" y="131"/>
                  </a:lnTo>
                  <a:lnTo>
                    <a:pt x="59" y="136"/>
                  </a:lnTo>
                  <a:lnTo>
                    <a:pt x="69" y="136"/>
                  </a:lnTo>
                  <a:lnTo>
                    <a:pt x="81" y="136"/>
                  </a:lnTo>
                  <a:lnTo>
                    <a:pt x="91" y="133"/>
                  </a:lnTo>
                  <a:lnTo>
                    <a:pt x="98" y="127"/>
                  </a:lnTo>
                  <a:lnTo>
                    <a:pt x="105" y="120"/>
                  </a:lnTo>
                  <a:lnTo>
                    <a:pt x="111" y="111"/>
                  </a:lnTo>
                  <a:lnTo>
                    <a:pt x="115" y="101"/>
                  </a:lnTo>
                  <a:lnTo>
                    <a:pt x="117" y="89"/>
                  </a:lnTo>
                  <a:lnTo>
                    <a:pt x="118" y="76"/>
                  </a:lnTo>
                  <a:lnTo>
                    <a:pt x="117" y="62"/>
                  </a:lnTo>
                  <a:lnTo>
                    <a:pt x="115" y="51"/>
                  </a:lnTo>
                  <a:lnTo>
                    <a:pt x="111" y="42"/>
                  </a:lnTo>
                  <a:lnTo>
                    <a:pt x="105" y="33"/>
                  </a:lnTo>
                  <a:lnTo>
                    <a:pt x="99" y="28"/>
                  </a:lnTo>
                  <a:lnTo>
                    <a:pt x="91" y="22"/>
                  </a:lnTo>
                  <a:lnTo>
                    <a:pt x="81" y="20"/>
                  </a:lnTo>
                  <a:lnTo>
                    <a:pt x="69" y="19"/>
                  </a:lnTo>
                  <a:lnTo>
                    <a:pt x="59" y="20"/>
                  </a:lnTo>
                  <a:lnTo>
                    <a:pt x="50" y="23"/>
                  </a:lnTo>
                  <a:lnTo>
                    <a:pt x="42" y="28"/>
                  </a:lnTo>
                  <a:lnTo>
                    <a:pt x="36" y="35"/>
                  </a:lnTo>
                  <a:lnTo>
                    <a:pt x="30" y="42"/>
                  </a:lnTo>
                  <a:lnTo>
                    <a:pt x="27" y="52"/>
                  </a:lnTo>
                  <a:lnTo>
                    <a:pt x="26" y="64"/>
                  </a:lnTo>
                  <a:lnTo>
                    <a:pt x="24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3" name="Freeform 64"/>
            <p:cNvSpPr>
              <a:spLocks noEditPoints="1"/>
            </p:cNvSpPr>
            <p:nvPr userDrawn="1"/>
          </p:nvSpPr>
          <p:spPr bwMode="auto">
            <a:xfrm>
              <a:off x="2236788" y="673100"/>
              <a:ext cx="57150" cy="77787"/>
            </a:xfrm>
            <a:custGeom>
              <a:avLst/>
              <a:gdLst>
                <a:gd name="T0" fmla="*/ 23 w 107"/>
                <a:gd name="T1" fmla="*/ 93 h 149"/>
                <a:gd name="T2" fmla="*/ 23 w 107"/>
                <a:gd name="T3" fmla="*/ 149 h 149"/>
                <a:gd name="T4" fmla="*/ 0 w 107"/>
                <a:gd name="T5" fmla="*/ 149 h 149"/>
                <a:gd name="T6" fmla="*/ 0 w 107"/>
                <a:gd name="T7" fmla="*/ 1 h 149"/>
                <a:gd name="T8" fmla="*/ 22 w 107"/>
                <a:gd name="T9" fmla="*/ 1 h 149"/>
                <a:gd name="T10" fmla="*/ 32 w 107"/>
                <a:gd name="T11" fmla="*/ 0 h 149"/>
                <a:gd name="T12" fmla="*/ 49 w 107"/>
                <a:gd name="T13" fmla="*/ 1 h 149"/>
                <a:gd name="T14" fmla="*/ 65 w 107"/>
                <a:gd name="T15" fmla="*/ 3 h 149"/>
                <a:gd name="T16" fmla="*/ 78 w 107"/>
                <a:gd name="T17" fmla="*/ 7 h 149"/>
                <a:gd name="T18" fmla="*/ 88 w 107"/>
                <a:gd name="T19" fmla="*/ 11 h 149"/>
                <a:gd name="T20" fmla="*/ 95 w 107"/>
                <a:gd name="T21" fmla="*/ 17 h 149"/>
                <a:gd name="T22" fmla="*/ 102 w 107"/>
                <a:gd name="T23" fmla="*/ 24 h 149"/>
                <a:gd name="T24" fmla="*/ 105 w 107"/>
                <a:gd name="T25" fmla="*/ 33 h 149"/>
                <a:gd name="T26" fmla="*/ 107 w 107"/>
                <a:gd name="T27" fmla="*/ 43 h 149"/>
                <a:gd name="T28" fmla="*/ 105 w 107"/>
                <a:gd name="T29" fmla="*/ 56 h 149"/>
                <a:gd name="T30" fmla="*/ 102 w 107"/>
                <a:gd name="T31" fmla="*/ 66 h 149"/>
                <a:gd name="T32" fmla="*/ 97 w 107"/>
                <a:gd name="T33" fmla="*/ 74 h 149"/>
                <a:gd name="T34" fmla="*/ 89 w 107"/>
                <a:gd name="T35" fmla="*/ 82 h 149"/>
                <a:gd name="T36" fmla="*/ 81 w 107"/>
                <a:gd name="T37" fmla="*/ 86 h 149"/>
                <a:gd name="T38" fmla="*/ 69 w 107"/>
                <a:gd name="T39" fmla="*/ 90 h 149"/>
                <a:gd name="T40" fmla="*/ 56 w 107"/>
                <a:gd name="T41" fmla="*/ 93 h 149"/>
                <a:gd name="T42" fmla="*/ 40 w 107"/>
                <a:gd name="T43" fmla="*/ 93 h 149"/>
                <a:gd name="T44" fmla="*/ 35 w 107"/>
                <a:gd name="T45" fmla="*/ 93 h 149"/>
                <a:gd name="T46" fmla="*/ 23 w 107"/>
                <a:gd name="T47" fmla="*/ 93 h 149"/>
                <a:gd name="T48" fmla="*/ 23 w 107"/>
                <a:gd name="T49" fmla="*/ 20 h 149"/>
                <a:gd name="T50" fmla="*/ 23 w 107"/>
                <a:gd name="T51" fmla="*/ 74 h 149"/>
                <a:gd name="T52" fmla="*/ 35 w 107"/>
                <a:gd name="T53" fmla="*/ 74 h 149"/>
                <a:gd name="T54" fmla="*/ 39 w 107"/>
                <a:gd name="T55" fmla="*/ 76 h 149"/>
                <a:gd name="T56" fmla="*/ 49 w 107"/>
                <a:gd name="T57" fmla="*/ 74 h 149"/>
                <a:gd name="T58" fmla="*/ 58 w 107"/>
                <a:gd name="T59" fmla="*/ 73 h 149"/>
                <a:gd name="T60" fmla="*/ 65 w 107"/>
                <a:gd name="T61" fmla="*/ 72 h 149"/>
                <a:gd name="T62" fmla="*/ 72 w 107"/>
                <a:gd name="T63" fmla="*/ 67 h 149"/>
                <a:gd name="T64" fmla="*/ 76 w 107"/>
                <a:gd name="T65" fmla="*/ 64 h 149"/>
                <a:gd name="T66" fmla="*/ 79 w 107"/>
                <a:gd name="T67" fmla="*/ 59 h 149"/>
                <a:gd name="T68" fmla="*/ 82 w 107"/>
                <a:gd name="T69" fmla="*/ 53 h 149"/>
                <a:gd name="T70" fmla="*/ 82 w 107"/>
                <a:gd name="T71" fmla="*/ 46 h 149"/>
                <a:gd name="T72" fmla="*/ 82 w 107"/>
                <a:gd name="T73" fmla="*/ 40 h 149"/>
                <a:gd name="T74" fmla="*/ 79 w 107"/>
                <a:gd name="T75" fmla="*/ 34 h 149"/>
                <a:gd name="T76" fmla="*/ 76 w 107"/>
                <a:gd name="T77" fmla="*/ 28 h 149"/>
                <a:gd name="T78" fmla="*/ 71 w 107"/>
                <a:gd name="T79" fmla="*/ 26 h 149"/>
                <a:gd name="T80" fmla="*/ 63 w 107"/>
                <a:gd name="T81" fmla="*/ 23 h 149"/>
                <a:gd name="T82" fmla="*/ 56 w 107"/>
                <a:gd name="T83" fmla="*/ 20 h 149"/>
                <a:gd name="T84" fmla="*/ 46 w 107"/>
                <a:gd name="T85" fmla="*/ 18 h 149"/>
                <a:gd name="T86" fmla="*/ 36 w 107"/>
                <a:gd name="T87" fmla="*/ 18 h 149"/>
                <a:gd name="T88" fmla="*/ 30 w 107"/>
                <a:gd name="T89" fmla="*/ 18 h 149"/>
                <a:gd name="T90" fmla="*/ 23 w 107"/>
                <a:gd name="T91" fmla="*/ 2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7" h="149">
                  <a:moveTo>
                    <a:pt x="23" y="93"/>
                  </a:moveTo>
                  <a:lnTo>
                    <a:pt x="23" y="149"/>
                  </a:lnTo>
                  <a:lnTo>
                    <a:pt x="0" y="149"/>
                  </a:lnTo>
                  <a:lnTo>
                    <a:pt x="0" y="1"/>
                  </a:lnTo>
                  <a:lnTo>
                    <a:pt x="22" y="1"/>
                  </a:lnTo>
                  <a:lnTo>
                    <a:pt x="32" y="0"/>
                  </a:lnTo>
                  <a:lnTo>
                    <a:pt x="49" y="1"/>
                  </a:lnTo>
                  <a:lnTo>
                    <a:pt x="65" y="3"/>
                  </a:lnTo>
                  <a:lnTo>
                    <a:pt x="78" y="7"/>
                  </a:lnTo>
                  <a:lnTo>
                    <a:pt x="88" y="11"/>
                  </a:lnTo>
                  <a:lnTo>
                    <a:pt x="95" y="17"/>
                  </a:lnTo>
                  <a:lnTo>
                    <a:pt x="102" y="24"/>
                  </a:lnTo>
                  <a:lnTo>
                    <a:pt x="105" y="33"/>
                  </a:lnTo>
                  <a:lnTo>
                    <a:pt x="107" y="43"/>
                  </a:lnTo>
                  <a:lnTo>
                    <a:pt x="105" y="56"/>
                  </a:lnTo>
                  <a:lnTo>
                    <a:pt x="102" y="66"/>
                  </a:lnTo>
                  <a:lnTo>
                    <a:pt x="97" y="74"/>
                  </a:lnTo>
                  <a:lnTo>
                    <a:pt x="89" y="82"/>
                  </a:lnTo>
                  <a:lnTo>
                    <a:pt x="81" y="86"/>
                  </a:lnTo>
                  <a:lnTo>
                    <a:pt x="69" y="90"/>
                  </a:lnTo>
                  <a:lnTo>
                    <a:pt x="56" y="93"/>
                  </a:lnTo>
                  <a:lnTo>
                    <a:pt x="40" y="93"/>
                  </a:lnTo>
                  <a:lnTo>
                    <a:pt x="35" y="93"/>
                  </a:lnTo>
                  <a:lnTo>
                    <a:pt x="23" y="93"/>
                  </a:lnTo>
                  <a:close/>
                  <a:moveTo>
                    <a:pt x="23" y="20"/>
                  </a:moveTo>
                  <a:lnTo>
                    <a:pt x="23" y="74"/>
                  </a:lnTo>
                  <a:lnTo>
                    <a:pt x="35" y="74"/>
                  </a:lnTo>
                  <a:lnTo>
                    <a:pt x="39" y="76"/>
                  </a:lnTo>
                  <a:lnTo>
                    <a:pt x="49" y="74"/>
                  </a:lnTo>
                  <a:lnTo>
                    <a:pt x="58" y="73"/>
                  </a:lnTo>
                  <a:lnTo>
                    <a:pt x="65" y="72"/>
                  </a:lnTo>
                  <a:lnTo>
                    <a:pt x="72" y="67"/>
                  </a:lnTo>
                  <a:lnTo>
                    <a:pt x="76" y="64"/>
                  </a:lnTo>
                  <a:lnTo>
                    <a:pt x="79" y="59"/>
                  </a:lnTo>
                  <a:lnTo>
                    <a:pt x="82" y="53"/>
                  </a:lnTo>
                  <a:lnTo>
                    <a:pt x="82" y="46"/>
                  </a:lnTo>
                  <a:lnTo>
                    <a:pt x="82" y="40"/>
                  </a:lnTo>
                  <a:lnTo>
                    <a:pt x="79" y="34"/>
                  </a:lnTo>
                  <a:lnTo>
                    <a:pt x="76" y="28"/>
                  </a:lnTo>
                  <a:lnTo>
                    <a:pt x="71" y="26"/>
                  </a:lnTo>
                  <a:lnTo>
                    <a:pt x="63" y="23"/>
                  </a:lnTo>
                  <a:lnTo>
                    <a:pt x="56" y="20"/>
                  </a:lnTo>
                  <a:lnTo>
                    <a:pt x="46" y="18"/>
                  </a:lnTo>
                  <a:lnTo>
                    <a:pt x="36" y="18"/>
                  </a:lnTo>
                  <a:lnTo>
                    <a:pt x="30" y="18"/>
                  </a:lnTo>
                  <a:lnTo>
                    <a:pt x="23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4" name="Freeform 65"/>
            <p:cNvSpPr>
              <a:spLocks/>
            </p:cNvSpPr>
            <p:nvPr userDrawn="1"/>
          </p:nvSpPr>
          <p:spPr bwMode="auto">
            <a:xfrm>
              <a:off x="2303463" y="671513"/>
              <a:ext cx="50800" cy="80962"/>
            </a:xfrm>
            <a:custGeom>
              <a:avLst/>
              <a:gdLst>
                <a:gd name="T0" fmla="*/ 9 w 97"/>
                <a:gd name="T1" fmla="*/ 127 h 154"/>
                <a:gd name="T2" fmla="*/ 25 w 97"/>
                <a:gd name="T3" fmla="*/ 133 h 154"/>
                <a:gd name="T4" fmla="*/ 44 w 97"/>
                <a:gd name="T5" fmla="*/ 136 h 154"/>
                <a:gd name="T6" fmla="*/ 55 w 97"/>
                <a:gd name="T7" fmla="*/ 134 h 154"/>
                <a:gd name="T8" fmla="*/ 65 w 97"/>
                <a:gd name="T9" fmla="*/ 130 h 154"/>
                <a:gd name="T10" fmla="*/ 71 w 97"/>
                <a:gd name="T11" fmla="*/ 123 h 154"/>
                <a:gd name="T12" fmla="*/ 74 w 97"/>
                <a:gd name="T13" fmla="*/ 112 h 154"/>
                <a:gd name="T14" fmla="*/ 68 w 97"/>
                <a:gd name="T15" fmla="*/ 100 h 154"/>
                <a:gd name="T16" fmla="*/ 61 w 97"/>
                <a:gd name="T17" fmla="*/ 92 h 154"/>
                <a:gd name="T18" fmla="*/ 45 w 97"/>
                <a:gd name="T19" fmla="*/ 85 h 154"/>
                <a:gd name="T20" fmla="*/ 24 w 97"/>
                <a:gd name="T21" fmla="*/ 75 h 154"/>
                <a:gd name="T22" fmla="*/ 11 w 97"/>
                <a:gd name="T23" fmla="*/ 68 h 154"/>
                <a:gd name="T24" fmla="*/ 3 w 97"/>
                <a:gd name="T25" fmla="*/ 58 h 154"/>
                <a:gd name="T26" fmla="*/ 0 w 97"/>
                <a:gd name="T27" fmla="*/ 46 h 154"/>
                <a:gd name="T28" fmla="*/ 0 w 97"/>
                <a:gd name="T29" fmla="*/ 32 h 154"/>
                <a:gd name="T30" fmla="*/ 8 w 97"/>
                <a:gd name="T31" fmla="*/ 17 h 154"/>
                <a:gd name="T32" fmla="*/ 21 w 97"/>
                <a:gd name="T33" fmla="*/ 7 h 154"/>
                <a:gd name="T34" fmla="*/ 38 w 97"/>
                <a:gd name="T35" fmla="*/ 2 h 154"/>
                <a:gd name="T36" fmla="*/ 62 w 97"/>
                <a:gd name="T37" fmla="*/ 2 h 154"/>
                <a:gd name="T38" fmla="*/ 81 w 97"/>
                <a:gd name="T39" fmla="*/ 5 h 154"/>
                <a:gd name="T40" fmla="*/ 81 w 97"/>
                <a:gd name="T41" fmla="*/ 26 h 154"/>
                <a:gd name="T42" fmla="*/ 67 w 97"/>
                <a:gd name="T43" fmla="*/ 20 h 154"/>
                <a:gd name="T44" fmla="*/ 49 w 97"/>
                <a:gd name="T45" fmla="*/ 17 h 154"/>
                <a:gd name="T46" fmla="*/ 38 w 97"/>
                <a:gd name="T47" fmla="*/ 19 h 154"/>
                <a:gd name="T48" fmla="*/ 31 w 97"/>
                <a:gd name="T49" fmla="*/ 23 h 154"/>
                <a:gd name="T50" fmla="*/ 25 w 97"/>
                <a:gd name="T51" fmla="*/ 30 h 154"/>
                <a:gd name="T52" fmla="*/ 24 w 97"/>
                <a:gd name="T53" fmla="*/ 39 h 154"/>
                <a:gd name="T54" fmla="*/ 26 w 97"/>
                <a:gd name="T55" fmla="*/ 49 h 154"/>
                <a:gd name="T56" fmla="*/ 32 w 97"/>
                <a:gd name="T57" fmla="*/ 56 h 154"/>
                <a:gd name="T58" fmla="*/ 51 w 97"/>
                <a:gd name="T59" fmla="*/ 66 h 154"/>
                <a:gd name="T60" fmla="*/ 73 w 97"/>
                <a:gd name="T61" fmla="*/ 75 h 154"/>
                <a:gd name="T62" fmla="*/ 86 w 97"/>
                <a:gd name="T63" fmla="*/ 84 h 154"/>
                <a:gd name="T64" fmla="*/ 93 w 97"/>
                <a:gd name="T65" fmla="*/ 94 h 154"/>
                <a:gd name="T66" fmla="*/ 96 w 97"/>
                <a:gd name="T67" fmla="*/ 107 h 154"/>
                <a:gd name="T68" fmla="*/ 96 w 97"/>
                <a:gd name="T69" fmla="*/ 123 h 154"/>
                <a:gd name="T70" fmla="*/ 88 w 97"/>
                <a:gd name="T71" fmla="*/ 137 h 154"/>
                <a:gd name="T72" fmla="*/ 73 w 97"/>
                <a:gd name="T73" fmla="*/ 147 h 154"/>
                <a:gd name="T74" fmla="*/ 52 w 97"/>
                <a:gd name="T75" fmla="*/ 153 h 154"/>
                <a:gd name="T76" fmla="*/ 29 w 97"/>
                <a:gd name="T77" fmla="*/ 154 h 154"/>
                <a:gd name="T78" fmla="*/ 9 w 97"/>
                <a:gd name="T79" fmla="*/ 14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54">
                  <a:moveTo>
                    <a:pt x="0" y="144"/>
                  </a:moveTo>
                  <a:lnTo>
                    <a:pt x="9" y="127"/>
                  </a:lnTo>
                  <a:lnTo>
                    <a:pt x="16" y="130"/>
                  </a:lnTo>
                  <a:lnTo>
                    <a:pt x="25" y="133"/>
                  </a:lnTo>
                  <a:lnTo>
                    <a:pt x="35" y="136"/>
                  </a:lnTo>
                  <a:lnTo>
                    <a:pt x="44" y="136"/>
                  </a:lnTo>
                  <a:lnTo>
                    <a:pt x="49" y="136"/>
                  </a:lnTo>
                  <a:lnTo>
                    <a:pt x="55" y="134"/>
                  </a:lnTo>
                  <a:lnTo>
                    <a:pt x="61" y="133"/>
                  </a:lnTo>
                  <a:lnTo>
                    <a:pt x="65" y="130"/>
                  </a:lnTo>
                  <a:lnTo>
                    <a:pt x="68" y="125"/>
                  </a:lnTo>
                  <a:lnTo>
                    <a:pt x="71" y="123"/>
                  </a:lnTo>
                  <a:lnTo>
                    <a:pt x="73" y="118"/>
                  </a:lnTo>
                  <a:lnTo>
                    <a:pt x="74" y="112"/>
                  </a:lnTo>
                  <a:lnTo>
                    <a:pt x="73" y="105"/>
                  </a:lnTo>
                  <a:lnTo>
                    <a:pt x="68" y="100"/>
                  </a:lnTo>
                  <a:lnTo>
                    <a:pt x="65" y="95"/>
                  </a:lnTo>
                  <a:lnTo>
                    <a:pt x="61" y="92"/>
                  </a:lnTo>
                  <a:lnTo>
                    <a:pt x="54" y="88"/>
                  </a:lnTo>
                  <a:lnTo>
                    <a:pt x="45" y="85"/>
                  </a:lnTo>
                  <a:lnTo>
                    <a:pt x="32" y="79"/>
                  </a:lnTo>
                  <a:lnTo>
                    <a:pt x="24" y="75"/>
                  </a:lnTo>
                  <a:lnTo>
                    <a:pt x="16" y="72"/>
                  </a:lnTo>
                  <a:lnTo>
                    <a:pt x="11" y="68"/>
                  </a:lnTo>
                  <a:lnTo>
                    <a:pt x="8" y="62"/>
                  </a:lnTo>
                  <a:lnTo>
                    <a:pt x="3" y="58"/>
                  </a:lnTo>
                  <a:lnTo>
                    <a:pt x="2" y="52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2"/>
                  </a:lnTo>
                  <a:lnTo>
                    <a:pt x="3" y="25"/>
                  </a:lnTo>
                  <a:lnTo>
                    <a:pt x="8" y="17"/>
                  </a:lnTo>
                  <a:lnTo>
                    <a:pt x="13" y="12"/>
                  </a:lnTo>
                  <a:lnTo>
                    <a:pt x="21" y="7"/>
                  </a:lnTo>
                  <a:lnTo>
                    <a:pt x="29" y="3"/>
                  </a:lnTo>
                  <a:lnTo>
                    <a:pt x="38" y="2"/>
                  </a:lnTo>
                  <a:lnTo>
                    <a:pt x="48" y="0"/>
                  </a:lnTo>
                  <a:lnTo>
                    <a:pt x="62" y="2"/>
                  </a:lnTo>
                  <a:lnTo>
                    <a:pt x="73" y="3"/>
                  </a:lnTo>
                  <a:lnTo>
                    <a:pt x="81" y="5"/>
                  </a:lnTo>
                  <a:lnTo>
                    <a:pt x="88" y="9"/>
                  </a:lnTo>
                  <a:lnTo>
                    <a:pt x="81" y="26"/>
                  </a:lnTo>
                  <a:lnTo>
                    <a:pt x="75" y="23"/>
                  </a:lnTo>
                  <a:lnTo>
                    <a:pt x="67" y="20"/>
                  </a:lnTo>
                  <a:lnTo>
                    <a:pt x="58" y="19"/>
                  </a:lnTo>
                  <a:lnTo>
                    <a:pt x="49" y="17"/>
                  </a:lnTo>
                  <a:lnTo>
                    <a:pt x="44" y="19"/>
                  </a:lnTo>
                  <a:lnTo>
                    <a:pt x="38" y="19"/>
                  </a:lnTo>
                  <a:lnTo>
                    <a:pt x="34" y="22"/>
                  </a:lnTo>
                  <a:lnTo>
                    <a:pt x="31" y="23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4" y="35"/>
                  </a:lnTo>
                  <a:lnTo>
                    <a:pt x="24" y="39"/>
                  </a:lnTo>
                  <a:lnTo>
                    <a:pt x="24" y="45"/>
                  </a:lnTo>
                  <a:lnTo>
                    <a:pt x="26" y="49"/>
                  </a:lnTo>
                  <a:lnTo>
                    <a:pt x="29" y="53"/>
                  </a:lnTo>
                  <a:lnTo>
                    <a:pt x="32" y="56"/>
                  </a:lnTo>
                  <a:lnTo>
                    <a:pt x="39" y="61"/>
                  </a:lnTo>
                  <a:lnTo>
                    <a:pt x="51" y="66"/>
                  </a:lnTo>
                  <a:lnTo>
                    <a:pt x="65" y="72"/>
                  </a:lnTo>
                  <a:lnTo>
                    <a:pt x="73" y="75"/>
                  </a:lnTo>
                  <a:lnTo>
                    <a:pt x="80" y="79"/>
                  </a:lnTo>
                  <a:lnTo>
                    <a:pt x="86" y="84"/>
                  </a:lnTo>
                  <a:lnTo>
                    <a:pt x="90" y="89"/>
                  </a:lnTo>
                  <a:lnTo>
                    <a:pt x="93" y="94"/>
                  </a:lnTo>
                  <a:lnTo>
                    <a:pt x="94" y="100"/>
                  </a:lnTo>
                  <a:lnTo>
                    <a:pt x="96" y="107"/>
                  </a:lnTo>
                  <a:lnTo>
                    <a:pt x="97" y="114"/>
                  </a:lnTo>
                  <a:lnTo>
                    <a:pt x="96" y="123"/>
                  </a:lnTo>
                  <a:lnTo>
                    <a:pt x="93" y="130"/>
                  </a:lnTo>
                  <a:lnTo>
                    <a:pt x="88" y="137"/>
                  </a:lnTo>
                  <a:lnTo>
                    <a:pt x="81" y="143"/>
                  </a:lnTo>
                  <a:lnTo>
                    <a:pt x="73" y="147"/>
                  </a:lnTo>
                  <a:lnTo>
                    <a:pt x="62" y="151"/>
                  </a:lnTo>
                  <a:lnTo>
                    <a:pt x="52" y="153"/>
                  </a:lnTo>
                  <a:lnTo>
                    <a:pt x="39" y="154"/>
                  </a:lnTo>
                  <a:lnTo>
                    <a:pt x="29" y="154"/>
                  </a:lnTo>
                  <a:lnTo>
                    <a:pt x="18" y="151"/>
                  </a:lnTo>
                  <a:lnTo>
                    <a:pt x="9" y="148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5" name="Freeform 66"/>
            <p:cNvSpPr>
              <a:spLocks/>
            </p:cNvSpPr>
            <p:nvPr userDrawn="1"/>
          </p:nvSpPr>
          <p:spPr bwMode="auto">
            <a:xfrm>
              <a:off x="2368550" y="673100"/>
              <a:ext cx="63500" cy="77787"/>
            </a:xfrm>
            <a:custGeom>
              <a:avLst/>
              <a:gdLst>
                <a:gd name="T0" fmla="*/ 95 w 121"/>
                <a:gd name="T1" fmla="*/ 148 h 148"/>
                <a:gd name="T2" fmla="*/ 48 w 121"/>
                <a:gd name="T3" fmla="*/ 81 h 148"/>
                <a:gd name="T4" fmla="*/ 25 w 121"/>
                <a:gd name="T5" fmla="*/ 108 h 148"/>
                <a:gd name="T6" fmla="*/ 25 w 121"/>
                <a:gd name="T7" fmla="*/ 148 h 148"/>
                <a:gd name="T8" fmla="*/ 0 w 121"/>
                <a:gd name="T9" fmla="*/ 148 h 148"/>
                <a:gd name="T10" fmla="*/ 0 w 121"/>
                <a:gd name="T11" fmla="*/ 0 h 148"/>
                <a:gd name="T12" fmla="*/ 25 w 121"/>
                <a:gd name="T13" fmla="*/ 0 h 148"/>
                <a:gd name="T14" fmla="*/ 25 w 121"/>
                <a:gd name="T15" fmla="*/ 81 h 148"/>
                <a:gd name="T16" fmla="*/ 88 w 121"/>
                <a:gd name="T17" fmla="*/ 0 h 148"/>
                <a:gd name="T18" fmla="*/ 114 w 121"/>
                <a:gd name="T19" fmla="*/ 0 h 148"/>
                <a:gd name="T20" fmla="*/ 62 w 121"/>
                <a:gd name="T21" fmla="*/ 65 h 148"/>
                <a:gd name="T22" fmla="*/ 121 w 121"/>
                <a:gd name="T23" fmla="*/ 148 h 148"/>
                <a:gd name="T24" fmla="*/ 95 w 121"/>
                <a:gd name="T2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48">
                  <a:moveTo>
                    <a:pt x="95" y="148"/>
                  </a:moveTo>
                  <a:lnTo>
                    <a:pt x="48" y="81"/>
                  </a:lnTo>
                  <a:lnTo>
                    <a:pt x="25" y="108"/>
                  </a:lnTo>
                  <a:lnTo>
                    <a:pt x="25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81"/>
                  </a:lnTo>
                  <a:lnTo>
                    <a:pt x="88" y="0"/>
                  </a:lnTo>
                  <a:lnTo>
                    <a:pt x="114" y="0"/>
                  </a:lnTo>
                  <a:lnTo>
                    <a:pt x="62" y="65"/>
                  </a:lnTo>
                  <a:lnTo>
                    <a:pt x="121" y="148"/>
                  </a:lnTo>
                  <a:lnTo>
                    <a:pt x="95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6" name="Freeform 67"/>
            <p:cNvSpPr>
              <a:spLocks noEditPoints="1"/>
            </p:cNvSpPr>
            <p:nvPr userDrawn="1"/>
          </p:nvSpPr>
          <p:spPr bwMode="auto">
            <a:xfrm>
              <a:off x="2432050" y="649288"/>
              <a:ext cx="74613" cy="101600"/>
            </a:xfrm>
            <a:custGeom>
              <a:avLst/>
              <a:gdLst>
                <a:gd name="T0" fmla="*/ 115 w 141"/>
                <a:gd name="T1" fmla="*/ 194 h 194"/>
                <a:gd name="T2" fmla="*/ 104 w 141"/>
                <a:gd name="T3" fmla="*/ 163 h 194"/>
                <a:gd name="T4" fmla="*/ 39 w 141"/>
                <a:gd name="T5" fmla="*/ 163 h 194"/>
                <a:gd name="T6" fmla="*/ 26 w 141"/>
                <a:gd name="T7" fmla="*/ 194 h 194"/>
                <a:gd name="T8" fmla="*/ 0 w 141"/>
                <a:gd name="T9" fmla="*/ 194 h 194"/>
                <a:gd name="T10" fmla="*/ 71 w 141"/>
                <a:gd name="T11" fmla="*/ 45 h 194"/>
                <a:gd name="T12" fmla="*/ 77 w 141"/>
                <a:gd name="T13" fmla="*/ 45 h 194"/>
                <a:gd name="T14" fmla="*/ 141 w 141"/>
                <a:gd name="T15" fmla="*/ 194 h 194"/>
                <a:gd name="T16" fmla="*/ 115 w 141"/>
                <a:gd name="T17" fmla="*/ 194 h 194"/>
                <a:gd name="T18" fmla="*/ 72 w 141"/>
                <a:gd name="T19" fmla="*/ 84 h 194"/>
                <a:gd name="T20" fmla="*/ 46 w 141"/>
                <a:gd name="T21" fmla="*/ 148 h 194"/>
                <a:gd name="T22" fmla="*/ 97 w 141"/>
                <a:gd name="T23" fmla="*/ 148 h 194"/>
                <a:gd name="T24" fmla="*/ 72 w 141"/>
                <a:gd name="T25" fmla="*/ 84 h 194"/>
                <a:gd name="T26" fmla="*/ 101 w 141"/>
                <a:gd name="T27" fmla="*/ 0 h 194"/>
                <a:gd name="T28" fmla="*/ 74 w 141"/>
                <a:gd name="T29" fmla="*/ 35 h 194"/>
                <a:gd name="T30" fmla="*/ 58 w 141"/>
                <a:gd name="T31" fmla="*/ 35 h 194"/>
                <a:gd name="T32" fmla="*/ 78 w 141"/>
                <a:gd name="T33" fmla="*/ 0 h 194"/>
                <a:gd name="T34" fmla="*/ 101 w 141"/>
                <a:gd name="T3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94">
                  <a:moveTo>
                    <a:pt x="115" y="194"/>
                  </a:moveTo>
                  <a:lnTo>
                    <a:pt x="104" y="163"/>
                  </a:lnTo>
                  <a:lnTo>
                    <a:pt x="39" y="163"/>
                  </a:lnTo>
                  <a:lnTo>
                    <a:pt x="26" y="194"/>
                  </a:lnTo>
                  <a:lnTo>
                    <a:pt x="0" y="194"/>
                  </a:lnTo>
                  <a:lnTo>
                    <a:pt x="71" y="45"/>
                  </a:lnTo>
                  <a:lnTo>
                    <a:pt x="77" y="45"/>
                  </a:lnTo>
                  <a:lnTo>
                    <a:pt x="141" y="194"/>
                  </a:lnTo>
                  <a:lnTo>
                    <a:pt x="115" y="194"/>
                  </a:lnTo>
                  <a:close/>
                  <a:moveTo>
                    <a:pt x="72" y="84"/>
                  </a:moveTo>
                  <a:lnTo>
                    <a:pt x="46" y="148"/>
                  </a:lnTo>
                  <a:lnTo>
                    <a:pt x="97" y="148"/>
                  </a:lnTo>
                  <a:lnTo>
                    <a:pt x="72" y="84"/>
                  </a:lnTo>
                  <a:close/>
                  <a:moveTo>
                    <a:pt x="101" y="0"/>
                  </a:moveTo>
                  <a:lnTo>
                    <a:pt x="74" y="35"/>
                  </a:lnTo>
                  <a:lnTo>
                    <a:pt x="58" y="35"/>
                  </a:lnTo>
                  <a:lnTo>
                    <a:pt x="78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7" name="Freeform 68"/>
            <p:cNvSpPr>
              <a:spLocks/>
            </p:cNvSpPr>
            <p:nvPr userDrawn="1"/>
          </p:nvSpPr>
          <p:spPr bwMode="auto">
            <a:xfrm>
              <a:off x="2554288" y="673100"/>
              <a:ext cx="63500" cy="79375"/>
            </a:xfrm>
            <a:custGeom>
              <a:avLst/>
              <a:gdLst>
                <a:gd name="T0" fmla="*/ 0 w 121"/>
                <a:gd name="T1" fmla="*/ 0 h 151"/>
                <a:gd name="T2" fmla="*/ 24 w 121"/>
                <a:gd name="T3" fmla="*/ 0 h 151"/>
                <a:gd name="T4" fmla="*/ 24 w 121"/>
                <a:gd name="T5" fmla="*/ 102 h 151"/>
                <a:gd name="T6" fmla="*/ 24 w 121"/>
                <a:gd name="T7" fmla="*/ 108 h 151"/>
                <a:gd name="T8" fmla="*/ 26 w 121"/>
                <a:gd name="T9" fmla="*/ 114 h 151"/>
                <a:gd name="T10" fmla="*/ 29 w 121"/>
                <a:gd name="T11" fmla="*/ 120 h 151"/>
                <a:gd name="T12" fmla="*/ 33 w 121"/>
                <a:gd name="T13" fmla="*/ 124 h 151"/>
                <a:gd name="T14" fmla="*/ 39 w 121"/>
                <a:gd name="T15" fmla="*/ 128 h 151"/>
                <a:gd name="T16" fmla="*/ 44 w 121"/>
                <a:gd name="T17" fmla="*/ 131 h 151"/>
                <a:gd name="T18" fmla="*/ 52 w 121"/>
                <a:gd name="T19" fmla="*/ 133 h 151"/>
                <a:gd name="T20" fmla="*/ 60 w 121"/>
                <a:gd name="T21" fmla="*/ 133 h 151"/>
                <a:gd name="T22" fmla="*/ 68 w 121"/>
                <a:gd name="T23" fmla="*/ 133 h 151"/>
                <a:gd name="T24" fmla="*/ 75 w 121"/>
                <a:gd name="T25" fmla="*/ 131 h 151"/>
                <a:gd name="T26" fmla="*/ 82 w 121"/>
                <a:gd name="T27" fmla="*/ 128 h 151"/>
                <a:gd name="T28" fmla="*/ 88 w 121"/>
                <a:gd name="T29" fmla="*/ 124 h 151"/>
                <a:gd name="T30" fmla="*/ 92 w 121"/>
                <a:gd name="T31" fmla="*/ 120 h 151"/>
                <a:gd name="T32" fmla="*/ 95 w 121"/>
                <a:gd name="T33" fmla="*/ 114 h 151"/>
                <a:gd name="T34" fmla="*/ 96 w 121"/>
                <a:gd name="T35" fmla="*/ 108 h 151"/>
                <a:gd name="T36" fmla="*/ 98 w 121"/>
                <a:gd name="T37" fmla="*/ 101 h 151"/>
                <a:gd name="T38" fmla="*/ 98 w 121"/>
                <a:gd name="T39" fmla="*/ 0 h 151"/>
                <a:gd name="T40" fmla="*/ 121 w 121"/>
                <a:gd name="T41" fmla="*/ 0 h 151"/>
                <a:gd name="T42" fmla="*/ 121 w 121"/>
                <a:gd name="T43" fmla="*/ 104 h 151"/>
                <a:gd name="T44" fmla="*/ 119 w 121"/>
                <a:gd name="T45" fmla="*/ 114 h 151"/>
                <a:gd name="T46" fmla="*/ 117 w 121"/>
                <a:gd name="T47" fmla="*/ 124 h 151"/>
                <a:gd name="T48" fmla="*/ 111 w 121"/>
                <a:gd name="T49" fmla="*/ 131 h 151"/>
                <a:gd name="T50" fmla="*/ 105 w 121"/>
                <a:gd name="T51" fmla="*/ 138 h 151"/>
                <a:gd name="T52" fmla="*/ 95 w 121"/>
                <a:gd name="T53" fmla="*/ 144 h 151"/>
                <a:gd name="T54" fmla="*/ 85 w 121"/>
                <a:gd name="T55" fmla="*/ 148 h 151"/>
                <a:gd name="T56" fmla="*/ 73 w 121"/>
                <a:gd name="T57" fmla="*/ 150 h 151"/>
                <a:gd name="T58" fmla="*/ 60 w 121"/>
                <a:gd name="T59" fmla="*/ 151 h 151"/>
                <a:gd name="T60" fmla="*/ 47 w 121"/>
                <a:gd name="T61" fmla="*/ 150 h 151"/>
                <a:gd name="T62" fmla="*/ 34 w 121"/>
                <a:gd name="T63" fmla="*/ 148 h 151"/>
                <a:gd name="T64" fmla="*/ 24 w 121"/>
                <a:gd name="T65" fmla="*/ 144 h 151"/>
                <a:gd name="T66" fmla="*/ 16 w 121"/>
                <a:gd name="T67" fmla="*/ 138 h 151"/>
                <a:gd name="T68" fmla="*/ 8 w 121"/>
                <a:gd name="T69" fmla="*/ 133 h 151"/>
                <a:gd name="T70" fmla="*/ 4 w 121"/>
                <a:gd name="T71" fmla="*/ 124 h 151"/>
                <a:gd name="T72" fmla="*/ 1 w 121"/>
                <a:gd name="T73" fmla="*/ 114 h 151"/>
                <a:gd name="T74" fmla="*/ 0 w 121"/>
                <a:gd name="T75" fmla="*/ 104 h 151"/>
                <a:gd name="T76" fmla="*/ 0 w 121"/>
                <a:gd name="T7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" h="151">
                  <a:moveTo>
                    <a:pt x="0" y="0"/>
                  </a:moveTo>
                  <a:lnTo>
                    <a:pt x="24" y="0"/>
                  </a:lnTo>
                  <a:lnTo>
                    <a:pt x="24" y="102"/>
                  </a:lnTo>
                  <a:lnTo>
                    <a:pt x="24" y="108"/>
                  </a:lnTo>
                  <a:lnTo>
                    <a:pt x="26" y="114"/>
                  </a:lnTo>
                  <a:lnTo>
                    <a:pt x="29" y="120"/>
                  </a:lnTo>
                  <a:lnTo>
                    <a:pt x="33" y="124"/>
                  </a:lnTo>
                  <a:lnTo>
                    <a:pt x="39" y="128"/>
                  </a:lnTo>
                  <a:lnTo>
                    <a:pt x="44" y="131"/>
                  </a:lnTo>
                  <a:lnTo>
                    <a:pt x="52" y="133"/>
                  </a:lnTo>
                  <a:lnTo>
                    <a:pt x="60" y="133"/>
                  </a:lnTo>
                  <a:lnTo>
                    <a:pt x="68" y="133"/>
                  </a:lnTo>
                  <a:lnTo>
                    <a:pt x="75" y="131"/>
                  </a:lnTo>
                  <a:lnTo>
                    <a:pt x="82" y="128"/>
                  </a:lnTo>
                  <a:lnTo>
                    <a:pt x="88" y="124"/>
                  </a:lnTo>
                  <a:lnTo>
                    <a:pt x="92" y="120"/>
                  </a:lnTo>
                  <a:lnTo>
                    <a:pt x="95" y="114"/>
                  </a:lnTo>
                  <a:lnTo>
                    <a:pt x="96" y="108"/>
                  </a:lnTo>
                  <a:lnTo>
                    <a:pt x="98" y="101"/>
                  </a:lnTo>
                  <a:lnTo>
                    <a:pt x="98" y="0"/>
                  </a:lnTo>
                  <a:lnTo>
                    <a:pt x="121" y="0"/>
                  </a:lnTo>
                  <a:lnTo>
                    <a:pt x="121" y="104"/>
                  </a:lnTo>
                  <a:lnTo>
                    <a:pt x="119" y="114"/>
                  </a:lnTo>
                  <a:lnTo>
                    <a:pt x="117" y="124"/>
                  </a:lnTo>
                  <a:lnTo>
                    <a:pt x="111" y="131"/>
                  </a:lnTo>
                  <a:lnTo>
                    <a:pt x="105" y="138"/>
                  </a:lnTo>
                  <a:lnTo>
                    <a:pt x="95" y="144"/>
                  </a:lnTo>
                  <a:lnTo>
                    <a:pt x="85" y="148"/>
                  </a:lnTo>
                  <a:lnTo>
                    <a:pt x="73" y="150"/>
                  </a:lnTo>
                  <a:lnTo>
                    <a:pt x="60" y="151"/>
                  </a:lnTo>
                  <a:lnTo>
                    <a:pt x="47" y="150"/>
                  </a:lnTo>
                  <a:lnTo>
                    <a:pt x="34" y="148"/>
                  </a:lnTo>
                  <a:lnTo>
                    <a:pt x="24" y="144"/>
                  </a:lnTo>
                  <a:lnTo>
                    <a:pt x="16" y="138"/>
                  </a:lnTo>
                  <a:lnTo>
                    <a:pt x="8" y="133"/>
                  </a:lnTo>
                  <a:lnTo>
                    <a:pt x="4" y="124"/>
                  </a:lnTo>
                  <a:lnTo>
                    <a:pt x="1" y="114"/>
                  </a:lnTo>
                  <a:lnTo>
                    <a:pt x="0" y="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8" name="Freeform 69"/>
            <p:cNvSpPr>
              <a:spLocks/>
            </p:cNvSpPr>
            <p:nvPr userDrawn="1"/>
          </p:nvSpPr>
          <p:spPr bwMode="auto">
            <a:xfrm>
              <a:off x="2636838" y="673100"/>
              <a:ext cx="61913" cy="79375"/>
            </a:xfrm>
            <a:custGeom>
              <a:avLst/>
              <a:gdLst>
                <a:gd name="T0" fmla="*/ 111 w 119"/>
                <a:gd name="T1" fmla="*/ 151 h 151"/>
                <a:gd name="T2" fmla="*/ 24 w 119"/>
                <a:gd name="T3" fmla="*/ 42 h 151"/>
                <a:gd name="T4" fmla="*/ 24 w 119"/>
                <a:gd name="T5" fmla="*/ 148 h 151"/>
                <a:gd name="T6" fmla="*/ 0 w 119"/>
                <a:gd name="T7" fmla="*/ 148 h 151"/>
                <a:gd name="T8" fmla="*/ 0 w 119"/>
                <a:gd name="T9" fmla="*/ 0 h 151"/>
                <a:gd name="T10" fmla="*/ 11 w 119"/>
                <a:gd name="T11" fmla="*/ 0 h 151"/>
                <a:gd name="T12" fmla="*/ 97 w 119"/>
                <a:gd name="T13" fmla="*/ 102 h 151"/>
                <a:gd name="T14" fmla="*/ 97 w 119"/>
                <a:gd name="T15" fmla="*/ 0 h 151"/>
                <a:gd name="T16" fmla="*/ 119 w 119"/>
                <a:gd name="T17" fmla="*/ 0 h 151"/>
                <a:gd name="T18" fmla="*/ 119 w 119"/>
                <a:gd name="T19" fmla="*/ 151 h 151"/>
                <a:gd name="T20" fmla="*/ 111 w 119"/>
                <a:gd name="T2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51">
                  <a:moveTo>
                    <a:pt x="111" y="151"/>
                  </a:moveTo>
                  <a:lnTo>
                    <a:pt x="24" y="42"/>
                  </a:lnTo>
                  <a:lnTo>
                    <a:pt x="24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11" y="0"/>
                  </a:lnTo>
                  <a:lnTo>
                    <a:pt x="97" y="102"/>
                  </a:lnTo>
                  <a:lnTo>
                    <a:pt x="97" y="0"/>
                  </a:lnTo>
                  <a:lnTo>
                    <a:pt x="119" y="0"/>
                  </a:lnTo>
                  <a:lnTo>
                    <a:pt x="119" y="151"/>
                  </a:lnTo>
                  <a:lnTo>
                    <a:pt x="111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9" name="Rectangle 70"/>
            <p:cNvSpPr>
              <a:spLocks noChangeArrowheads="1"/>
            </p:cNvSpPr>
            <p:nvPr userDrawn="1"/>
          </p:nvSpPr>
          <p:spPr bwMode="auto">
            <a:xfrm>
              <a:off x="2719388" y="673100"/>
              <a:ext cx="12700" cy="7778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0" name="Freeform 71"/>
            <p:cNvSpPr>
              <a:spLocks/>
            </p:cNvSpPr>
            <p:nvPr userDrawn="1"/>
          </p:nvSpPr>
          <p:spPr bwMode="auto">
            <a:xfrm>
              <a:off x="2752725" y="673100"/>
              <a:ext cx="53975" cy="77787"/>
            </a:xfrm>
            <a:custGeom>
              <a:avLst/>
              <a:gdLst>
                <a:gd name="T0" fmla="*/ 23 w 102"/>
                <a:gd name="T1" fmla="*/ 19 h 148"/>
                <a:gd name="T2" fmla="*/ 23 w 102"/>
                <a:gd name="T3" fmla="*/ 59 h 148"/>
                <a:gd name="T4" fmla="*/ 79 w 102"/>
                <a:gd name="T5" fmla="*/ 59 h 148"/>
                <a:gd name="T6" fmla="*/ 79 w 102"/>
                <a:gd name="T7" fmla="*/ 76 h 148"/>
                <a:gd name="T8" fmla="*/ 23 w 102"/>
                <a:gd name="T9" fmla="*/ 76 h 148"/>
                <a:gd name="T10" fmla="*/ 23 w 102"/>
                <a:gd name="T11" fmla="*/ 131 h 148"/>
                <a:gd name="T12" fmla="*/ 101 w 102"/>
                <a:gd name="T13" fmla="*/ 131 h 148"/>
                <a:gd name="T14" fmla="*/ 101 w 102"/>
                <a:gd name="T15" fmla="*/ 148 h 148"/>
                <a:gd name="T16" fmla="*/ 0 w 102"/>
                <a:gd name="T17" fmla="*/ 148 h 148"/>
                <a:gd name="T18" fmla="*/ 0 w 102"/>
                <a:gd name="T19" fmla="*/ 0 h 148"/>
                <a:gd name="T20" fmla="*/ 102 w 102"/>
                <a:gd name="T21" fmla="*/ 0 h 148"/>
                <a:gd name="T22" fmla="*/ 102 w 102"/>
                <a:gd name="T23" fmla="*/ 19 h 148"/>
                <a:gd name="T24" fmla="*/ 23 w 102"/>
                <a:gd name="T25" fmla="*/ 1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48">
                  <a:moveTo>
                    <a:pt x="23" y="19"/>
                  </a:moveTo>
                  <a:lnTo>
                    <a:pt x="23" y="59"/>
                  </a:lnTo>
                  <a:lnTo>
                    <a:pt x="79" y="59"/>
                  </a:lnTo>
                  <a:lnTo>
                    <a:pt x="79" y="76"/>
                  </a:lnTo>
                  <a:lnTo>
                    <a:pt x="23" y="76"/>
                  </a:lnTo>
                  <a:lnTo>
                    <a:pt x="23" y="131"/>
                  </a:lnTo>
                  <a:lnTo>
                    <a:pt x="101" y="131"/>
                  </a:lnTo>
                  <a:lnTo>
                    <a:pt x="101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2" y="19"/>
                  </a:lnTo>
                  <a:lnTo>
                    <a:pt x="2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1" name="Freeform 72"/>
            <p:cNvSpPr>
              <a:spLocks/>
            </p:cNvSpPr>
            <p:nvPr userDrawn="1"/>
          </p:nvSpPr>
          <p:spPr bwMode="auto">
            <a:xfrm>
              <a:off x="1933575" y="806450"/>
              <a:ext cx="47625" cy="77787"/>
            </a:xfrm>
            <a:custGeom>
              <a:avLst/>
              <a:gdLst>
                <a:gd name="T0" fmla="*/ 20 w 88"/>
                <a:gd name="T1" fmla="*/ 17 h 148"/>
                <a:gd name="T2" fmla="*/ 20 w 88"/>
                <a:gd name="T3" fmla="*/ 59 h 148"/>
                <a:gd name="T4" fmla="*/ 69 w 88"/>
                <a:gd name="T5" fmla="*/ 59 h 148"/>
                <a:gd name="T6" fmla="*/ 69 w 88"/>
                <a:gd name="T7" fmla="*/ 76 h 148"/>
                <a:gd name="T8" fmla="*/ 20 w 88"/>
                <a:gd name="T9" fmla="*/ 76 h 148"/>
                <a:gd name="T10" fmla="*/ 20 w 88"/>
                <a:gd name="T11" fmla="*/ 129 h 148"/>
                <a:gd name="T12" fmla="*/ 86 w 88"/>
                <a:gd name="T13" fmla="*/ 129 h 148"/>
                <a:gd name="T14" fmla="*/ 86 w 88"/>
                <a:gd name="T15" fmla="*/ 148 h 148"/>
                <a:gd name="T16" fmla="*/ 0 w 88"/>
                <a:gd name="T17" fmla="*/ 148 h 148"/>
                <a:gd name="T18" fmla="*/ 0 w 88"/>
                <a:gd name="T19" fmla="*/ 0 h 148"/>
                <a:gd name="T20" fmla="*/ 88 w 88"/>
                <a:gd name="T21" fmla="*/ 0 h 148"/>
                <a:gd name="T22" fmla="*/ 88 w 88"/>
                <a:gd name="T23" fmla="*/ 17 h 148"/>
                <a:gd name="T24" fmla="*/ 20 w 88"/>
                <a:gd name="T25" fmla="*/ 1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48">
                  <a:moveTo>
                    <a:pt x="20" y="17"/>
                  </a:moveTo>
                  <a:lnTo>
                    <a:pt x="20" y="59"/>
                  </a:lnTo>
                  <a:lnTo>
                    <a:pt x="69" y="59"/>
                  </a:lnTo>
                  <a:lnTo>
                    <a:pt x="69" y="76"/>
                  </a:lnTo>
                  <a:lnTo>
                    <a:pt x="20" y="76"/>
                  </a:lnTo>
                  <a:lnTo>
                    <a:pt x="20" y="129"/>
                  </a:lnTo>
                  <a:lnTo>
                    <a:pt x="86" y="129"/>
                  </a:lnTo>
                  <a:lnTo>
                    <a:pt x="86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88" y="0"/>
                  </a:lnTo>
                  <a:lnTo>
                    <a:pt x="88" y="17"/>
                  </a:lnTo>
                  <a:lnTo>
                    <a:pt x="2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2" name="Freeform 73"/>
            <p:cNvSpPr>
              <a:spLocks/>
            </p:cNvSpPr>
            <p:nvPr userDrawn="1"/>
          </p:nvSpPr>
          <p:spPr bwMode="auto">
            <a:xfrm>
              <a:off x="1982788" y="825500"/>
              <a:ext cx="53975" cy="58737"/>
            </a:xfrm>
            <a:custGeom>
              <a:avLst/>
              <a:gdLst>
                <a:gd name="T0" fmla="*/ 52 w 100"/>
                <a:gd name="T1" fmla="*/ 111 h 111"/>
                <a:gd name="T2" fmla="*/ 47 w 100"/>
                <a:gd name="T3" fmla="*/ 111 h 111"/>
                <a:gd name="T4" fmla="*/ 0 w 100"/>
                <a:gd name="T5" fmla="*/ 0 h 111"/>
                <a:gd name="T6" fmla="*/ 21 w 100"/>
                <a:gd name="T7" fmla="*/ 0 h 111"/>
                <a:gd name="T8" fmla="*/ 49 w 100"/>
                <a:gd name="T9" fmla="*/ 77 h 111"/>
                <a:gd name="T10" fmla="*/ 80 w 100"/>
                <a:gd name="T11" fmla="*/ 0 h 111"/>
                <a:gd name="T12" fmla="*/ 100 w 100"/>
                <a:gd name="T13" fmla="*/ 0 h 111"/>
                <a:gd name="T14" fmla="*/ 52 w 100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111">
                  <a:moveTo>
                    <a:pt x="52" y="111"/>
                  </a:moveTo>
                  <a:lnTo>
                    <a:pt x="47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9" y="77"/>
                  </a:lnTo>
                  <a:lnTo>
                    <a:pt x="80" y="0"/>
                  </a:lnTo>
                  <a:lnTo>
                    <a:pt x="100" y="0"/>
                  </a:lnTo>
                  <a:lnTo>
                    <a:pt x="52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3" name="Freeform 74"/>
            <p:cNvSpPr>
              <a:spLocks/>
            </p:cNvSpPr>
            <p:nvPr userDrawn="1"/>
          </p:nvSpPr>
          <p:spPr bwMode="auto">
            <a:xfrm>
              <a:off x="2043113" y="825500"/>
              <a:ext cx="34925" cy="58737"/>
            </a:xfrm>
            <a:custGeom>
              <a:avLst/>
              <a:gdLst>
                <a:gd name="T0" fmla="*/ 58 w 65"/>
                <a:gd name="T1" fmla="*/ 20 h 111"/>
                <a:gd name="T2" fmla="*/ 50 w 65"/>
                <a:gd name="T3" fmla="*/ 17 h 111"/>
                <a:gd name="T4" fmla="*/ 45 w 65"/>
                <a:gd name="T5" fmla="*/ 16 h 111"/>
                <a:gd name="T6" fmla="*/ 39 w 65"/>
                <a:gd name="T7" fmla="*/ 17 h 111"/>
                <a:gd name="T8" fmla="*/ 34 w 65"/>
                <a:gd name="T9" fmla="*/ 19 h 111"/>
                <a:gd name="T10" fmla="*/ 30 w 65"/>
                <a:gd name="T11" fmla="*/ 22 h 111"/>
                <a:gd name="T12" fmla="*/ 26 w 65"/>
                <a:gd name="T13" fmla="*/ 26 h 111"/>
                <a:gd name="T14" fmla="*/ 23 w 65"/>
                <a:gd name="T15" fmla="*/ 30 h 111"/>
                <a:gd name="T16" fmla="*/ 20 w 65"/>
                <a:gd name="T17" fmla="*/ 36 h 111"/>
                <a:gd name="T18" fmla="*/ 19 w 65"/>
                <a:gd name="T19" fmla="*/ 42 h 111"/>
                <a:gd name="T20" fmla="*/ 19 w 65"/>
                <a:gd name="T21" fmla="*/ 49 h 111"/>
                <a:gd name="T22" fmla="*/ 19 w 65"/>
                <a:gd name="T23" fmla="*/ 111 h 111"/>
                <a:gd name="T24" fmla="*/ 0 w 65"/>
                <a:gd name="T25" fmla="*/ 111 h 111"/>
                <a:gd name="T26" fmla="*/ 0 w 65"/>
                <a:gd name="T27" fmla="*/ 1 h 111"/>
                <a:gd name="T28" fmla="*/ 19 w 65"/>
                <a:gd name="T29" fmla="*/ 1 h 111"/>
                <a:gd name="T30" fmla="*/ 19 w 65"/>
                <a:gd name="T31" fmla="*/ 19 h 111"/>
                <a:gd name="T32" fmla="*/ 24 w 65"/>
                <a:gd name="T33" fmla="*/ 12 h 111"/>
                <a:gd name="T34" fmla="*/ 32 w 65"/>
                <a:gd name="T35" fmla="*/ 4 h 111"/>
                <a:gd name="T36" fmla="*/ 40 w 65"/>
                <a:gd name="T37" fmla="*/ 1 h 111"/>
                <a:gd name="T38" fmla="*/ 50 w 65"/>
                <a:gd name="T39" fmla="*/ 0 h 111"/>
                <a:gd name="T40" fmla="*/ 56 w 65"/>
                <a:gd name="T41" fmla="*/ 0 h 111"/>
                <a:gd name="T42" fmla="*/ 65 w 65"/>
                <a:gd name="T43" fmla="*/ 1 h 111"/>
                <a:gd name="T44" fmla="*/ 58 w 65"/>
                <a:gd name="T45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111">
                  <a:moveTo>
                    <a:pt x="58" y="20"/>
                  </a:moveTo>
                  <a:lnTo>
                    <a:pt x="50" y="17"/>
                  </a:lnTo>
                  <a:lnTo>
                    <a:pt x="45" y="16"/>
                  </a:lnTo>
                  <a:lnTo>
                    <a:pt x="39" y="17"/>
                  </a:lnTo>
                  <a:lnTo>
                    <a:pt x="34" y="19"/>
                  </a:lnTo>
                  <a:lnTo>
                    <a:pt x="30" y="22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0" y="36"/>
                  </a:lnTo>
                  <a:lnTo>
                    <a:pt x="19" y="42"/>
                  </a:lnTo>
                  <a:lnTo>
                    <a:pt x="19" y="49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9"/>
                  </a:lnTo>
                  <a:lnTo>
                    <a:pt x="24" y="12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4" name="Freeform 75"/>
            <p:cNvSpPr>
              <a:spLocks noEditPoints="1"/>
            </p:cNvSpPr>
            <p:nvPr userDrawn="1"/>
          </p:nvSpPr>
          <p:spPr bwMode="auto">
            <a:xfrm>
              <a:off x="2079625" y="825500"/>
              <a:ext cx="52388" cy="58737"/>
            </a:xfrm>
            <a:custGeom>
              <a:avLst/>
              <a:gdLst>
                <a:gd name="T0" fmla="*/ 1 w 99"/>
                <a:gd name="T1" fmla="*/ 45 h 112"/>
                <a:gd name="T2" fmla="*/ 8 w 99"/>
                <a:gd name="T3" fmla="*/ 25 h 112"/>
                <a:gd name="T4" fmla="*/ 21 w 99"/>
                <a:gd name="T5" fmla="*/ 9 h 112"/>
                <a:gd name="T6" fmla="*/ 39 w 99"/>
                <a:gd name="T7" fmla="*/ 1 h 112"/>
                <a:gd name="T8" fmla="*/ 60 w 99"/>
                <a:gd name="T9" fmla="*/ 1 h 112"/>
                <a:gd name="T10" fmla="*/ 79 w 99"/>
                <a:gd name="T11" fmla="*/ 9 h 112"/>
                <a:gd name="T12" fmla="*/ 92 w 99"/>
                <a:gd name="T13" fmla="*/ 23 h 112"/>
                <a:gd name="T14" fmla="*/ 98 w 99"/>
                <a:gd name="T15" fmla="*/ 43 h 112"/>
                <a:gd name="T16" fmla="*/ 98 w 99"/>
                <a:gd name="T17" fmla="*/ 69 h 112"/>
                <a:gd name="T18" fmla="*/ 90 w 99"/>
                <a:gd name="T19" fmla="*/ 89 h 112"/>
                <a:gd name="T20" fmla="*/ 77 w 99"/>
                <a:gd name="T21" fmla="*/ 104 h 112"/>
                <a:gd name="T22" fmla="*/ 60 w 99"/>
                <a:gd name="T23" fmla="*/ 112 h 112"/>
                <a:gd name="T24" fmla="*/ 39 w 99"/>
                <a:gd name="T25" fmla="*/ 112 h 112"/>
                <a:gd name="T26" fmla="*/ 20 w 99"/>
                <a:gd name="T27" fmla="*/ 104 h 112"/>
                <a:gd name="T28" fmla="*/ 7 w 99"/>
                <a:gd name="T29" fmla="*/ 89 h 112"/>
                <a:gd name="T30" fmla="*/ 1 w 99"/>
                <a:gd name="T31" fmla="*/ 68 h 112"/>
                <a:gd name="T32" fmla="*/ 20 w 99"/>
                <a:gd name="T33" fmla="*/ 56 h 112"/>
                <a:gd name="T34" fmla="*/ 23 w 99"/>
                <a:gd name="T35" fmla="*/ 73 h 112"/>
                <a:gd name="T36" fmla="*/ 27 w 99"/>
                <a:gd name="T37" fmla="*/ 86 h 112"/>
                <a:gd name="T38" fmla="*/ 37 w 99"/>
                <a:gd name="T39" fmla="*/ 95 h 112"/>
                <a:gd name="T40" fmla="*/ 49 w 99"/>
                <a:gd name="T41" fmla="*/ 97 h 112"/>
                <a:gd name="T42" fmla="*/ 62 w 99"/>
                <a:gd name="T43" fmla="*/ 94 h 112"/>
                <a:gd name="T44" fmla="*/ 70 w 99"/>
                <a:gd name="T45" fmla="*/ 86 h 112"/>
                <a:gd name="T46" fmla="*/ 76 w 99"/>
                <a:gd name="T47" fmla="*/ 73 h 112"/>
                <a:gd name="T48" fmla="*/ 77 w 99"/>
                <a:gd name="T49" fmla="*/ 56 h 112"/>
                <a:gd name="T50" fmla="*/ 76 w 99"/>
                <a:gd name="T51" fmla="*/ 39 h 112"/>
                <a:gd name="T52" fmla="*/ 70 w 99"/>
                <a:gd name="T53" fmla="*/ 26 h 112"/>
                <a:gd name="T54" fmla="*/ 62 w 99"/>
                <a:gd name="T55" fmla="*/ 19 h 112"/>
                <a:gd name="T56" fmla="*/ 49 w 99"/>
                <a:gd name="T57" fmla="*/ 16 h 112"/>
                <a:gd name="T58" fmla="*/ 37 w 99"/>
                <a:gd name="T59" fmla="*/ 19 h 112"/>
                <a:gd name="T60" fmla="*/ 28 w 99"/>
                <a:gd name="T61" fmla="*/ 26 h 112"/>
                <a:gd name="T62" fmla="*/ 23 w 99"/>
                <a:gd name="T63" fmla="*/ 39 h 112"/>
                <a:gd name="T64" fmla="*/ 20 w 99"/>
                <a:gd name="T6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112">
                  <a:moveTo>
                    <a:pt x="0" y="56"/>
                  </a:moveTo>
                  <a:lnTo>
                    <a:pt x="1" y="45"/>
                  </a:lnTo>
                  <a:lnTo>
                    <a:pt x="4" y="33"/>
                  </a:lnTo>
                  <a:lnTo>
                    <a:pt x="8" y="25"/>
                  </a:lnTo>
                  <a:lnTo>
                    <a:pt x="14" y="16"/>
                  </a:lnTo>
                  <a:lnTo>
                    <a:pt x="21" y="9"/>
                  </a:lnTo>
                  <a:lnTo>
                    <a:pt x="30" y="4"/>
                  </a:lnTo>
                  <a:lnTo>
                    <a:pt x="39" y="1"/>
                  </a:lnTo>
                  <a:lnTo>
                    <a:pt x="49" y="0"/>
                  </a:lnTo>
                  <a:lnTo>
                    <a:pt x="60" y="1"/>
                  </a:lnTo>
                  <a:lnTo>
                    <a:pt x="70" y="4"/>
                  </a:lnTo>
                  <a:lnTo>
                    <a:pt x="79" y="9"/>
                  </a:lnTo>
                  <a:lnTo>
                    <a:pt x="86" y="14"/>
                  </a:lnTo>
                  <a:lnTo>
                    <a:pt x="92" y="23"/>
                  </a:lnTo>
                  <a:lnTo>
                    <a:pt x="95" y="33"/>
                  </a:lnTo>
                  <a:lnTo>
                    <a:pt x="98" y="43"/>
                  </a:lnTo>
                  <a:lnTo>
                    <a:pt x="99" y="56"/>
                  </a:lnTo>
                  <a:lnTo>
                    <a:pt x="98" y="69"/>
                  </a:lnTo>
                  <a:lnTo>
                    <a:pt x="95" y="79"/>
                  </a:lnTo>
                  <a:lnTo>
                    <a:pt x="90" y="89"/>
                  </a:lnTo>
                  <a:lnTo>
                    <a:pt x="85" y="98"/>
                  </a:lnTo>
                  <a:lnTo>
                    <a:pt x="77" y="104"/>
                  </a:lnTo>
                  <a:lnTo>
                    <a:pt x="70" y="109"/>
                  </a:lnTo>
                  <a:lnTo>
                    <a:pt x="60" y="112"/>
                  </a:lnTo>
                  <a:lnTo>
                    <a:pt x="49" y="112"/>
                  </a:lnTo>
                  <a:lnTo>
                    <a:pt x="39" y="112"/>
                  </a:lnTo>
                  <a:lnTo>
                    <a:pt x="28" y="109"/>
                  </a:lnTo>
                  <a:lnTo>
                    <a:pt x="20" y="104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4" y="79"/>
                  </a:lnTo>
                  <a:lnTo>
                    <a:pt x="1" y="68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1" y="66"/>
                  </a:lnTo>
                  <a:lnTo>
                    <a:pt x="23" y="73"/>
                  </a:lnTo>
                  <a:lnTo>
                    <a:pt x="24" y="81"/>
                  </a:lnTo>
                  <a:lnTo>
                    <a:pt x="27" y="86"/>
                  </a:lnTo>
                  <a:lnTo>
                    <a:pt x="31" y="91"/>
                  </a:lnTo>
                  <a:lnTo>
                    <a:pt x="37" y="95"/>
                  </a:lnTo>
                  <a:lnTo>
                    <a:pt x="43" y="97"/>
                  </a:lnTo>
                  <a:lnTo>
                    <a:pt x="49" y="97"/>
                  </a:lnTo>
                  <a:lnTo>
                    <a:pt x="56" y="97"/>
                  </a:lnTo>
                  <a:lnTo>
                    <a:pt x="62" y="94"/>
                  </a:lnTo>
                  <a:lnTo>
                    <a:pt x="66" y="91"/>
                  </a:lnTo>
                  <a:lnTo>
                    <a:pt x="70" y="86"/>
                  </a:lnTo>
                  <a:lnTo>
                    <a:pt x="73" y="81"/>
                  </a:lnTo>
                  <a:lnTo>
                    <a:pt x="76" y="73"/>
                  </a:lnTo>
                  <a:lnTo>
                    <a:pt x="77" y="65"/>
                  </a:lnTo>
                  <a:lnTo>
                    <a:pt x="77" y="56"/>
                  </a:lnTo>
                  <a:lnTo>
                    <a:pt x="77" y="46"/>
                  </a:lnTo>
                  <a:lnTo>
                    <a:pt x="76" y="39"/>
                  </a:lnTo>
                  <a:lnTo>
                    <a:pt x="75" y="32"/>
                  </a:lnTo>
                  <a:lnTo>
                    <a:pt x="70" y="26"/>
                  </a:lnTo>
                  <a:lnTo>
                    <a:pt x="67" y="22"/>
                  </a:lnTo>
                  <a:lnTo>
                    <a:pt x="62" y="19"/>
                  </a:lnTo>
                  <a:lnTo>
                    <a:pt x="56" y="16"/>
                  </a:lnTo>
                  <a:lnTo>
                    <a:pt x="49" y="16"/>
                  </a:lnTo>
                  <a:lnTo>
                    <a:pt x="43" y="16"/>
                  </a:lnTo>
                  <a:lnTo>
                    <a:pt x="37" y="19"/>
                  </a:lnTo>
                  <a:lnTo>
                    <a:pt x="33" y="22"/>
                  </a:lnTo>
                  <a:lnTo>
                    <a:pt x="28" y="26"/>
                  </a:lnTo>
                  <a:lnTo>
                    <a:pt x="24" y="32"/>
                  </a:lnTo>
                  <a:lnTo>
                    <a:pt x="23" y="39"/>
                  </a:lnTo>
                  <a:lnTo>
                    <a:pt x="21" y="48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5" name="Freeform 76"/>
            <p:cNvSpPr>
              <a:spLocks noEditPoints="1"/>
            </p:cNvSpPr>
            <p:nvPr userDrawn="1"/>
          </p:nvSpPr>
          <p:spPr bwMode="auto">
            <a:xfrm>
              <a:off x="2139950" y="825500"/>
              <a:ext cx="50800" cy="80962"/>
            </a:xfrm>
            <a:custGeom>
              <a:avLst/>
              <a:gdLst>
                <a:gd name="T0" fmla="*/ 20 w 95"/>
                <a:gd name="T1" fmla="*/ 105 h 153"/>
                <a:gd name="T2" fmla="*/ 20 w 95"/>
                <a:gd name="T3" fmla="*/ 153 h 153"/>
                <a:gd name="T4" fmla="*/ 0 w 95"/>
                <a:gd name="T5" fmla="*/ 153 h 153"/>
                <a:gd name="T6" fmla="*/ 0 w 95"/>
                <a:gd name="T7" fmla="*/ 1 h 153"/>
                <a:gd name="T8" fmla="*/ 20 w 95"/>
                <a:gd name="T9" fmla="*/ 1 h 153"/>
                <a:gd name="T10" fmla="*/ 20 w 95"/>
                <a:gd name="T11" fmla="*/ 12 h 153"/>
                <a:gd name="T12" fmla="*/ 26 w 95"/>
                <a:gd name="T13" fmla="*/ 6 h 153"/>
                <a:gd name="T14" fmla="*/ 32 w 95"/>
                <a:gd name="T15" fmla="*/ 3 h 153"/>
                <a:gd name="T16" fmla="*/ 39 w 95"/>
                <a:gd name="T17" fmla="*/ 1 h 153"/>
                <a:gd name="T18" fmla="*/ 46 w 95"/>
                <a:gd name="T19" fmla="*/ 0 h 153"/>
                <a:gd name="T20" fmla="*/ 58 w 95"/>
                <a:gd name="T21" fmla="*/ 1 h 153"/>
                <a:gd name="T22" fmla="*/ 66 w 95"/>
                <a:gd name="T23" fmla="*/ 4 h 153"/>
                <a:gd name="T24" fmla="*/ 75 w 95"/>
                <a:gd name="T25" fmla="*/ 9 h 153"/>
                <a:gd name="T26" fmla="*/ 82 w 95"/>
                <a:gd name="T27" fmla="*/ 14 h 153"/>
                <a:gd name="T28" fmla="*/ 88 w 95"/>
                <a:gd name="T29" fmla="*/ 23 h 153"/>
                <a:gd name="T30" fmla="*/ 92 w 95"/>
                <a:gd name="T31" fmla="*/ 32 h 153"/>
                <a:gd name="T32" fmla="*/ 94 w 95"/>
                <a:gd name="T33" fmla="*/ 43 h 153"/>
                <a:gd name="T34" fmla="*/ 95 w 95"/>
                <a:gd name="T35" fmla="*/ 56 h 153"/>
                <a:gd name="T36" fmla="*/ 94 w 95"/>
                <a:gd name="T37" fmla="*/ 68 h 153"/>
                <a:gd name="T38" fmla="*/ 92 w 95"/>
                <a:gd name="T39" fmla="*/ 79 h 153"/>
                <a:gd name="T40" fmla="*/ 88 w 95"/>
                <a:gd name="T41" fmla="*/ 88 h 153"/>
                <a:gd name="T42" fmla="*/ 82 w 95"/>
                <a:gd name="T43" fmla="*/ 97 h 153"/>
                <a:gd name="T44" fmla="*/ 75 w 95"/>
                <a:gd name="T45" fmla="*/ 104 h 153"/>
                <a:gd name="T46" fmla="*/ 66 w 95"/>
                <a:gd name="T47" fmla="*/ 108 h 153"/>
                <a:gd name="T48" fmla="*/ 56 w 95"/>
                <a:gd name="T49" fmla="*/ 112 h 153"/>
                <a:gd name="T50" fmla="*/ 45 w 95"/>
                <a:gd name="T51" fmla="*/ 112 h 153"/>
                <a:gd name="T52" fmla="*/ 37 w 95"/>
                <a:gd name="T53" fmla="*/ 112 h 153"/>
                <a:gd name="T54" fmla="*/ 30 w 95"/>
                <a:gd name="T55" fmla="*/ 111 h 153"/>
                <a:gd name="T56" fmla="*/ 23 w 95"/>
                <a:gd name="T57" fmla="*/ 108 h 153"/>
                <a:gd name="T58" fmla="*/ 20 w 95"/>
                <a:gd name="T59" fmla="*/ 105 h 153"/>
                <a:gd name="T60" fmla="*/ 20 w 95"/>
                <a:gd name="T61" fmla="*/ 26 h 153"/>
                <a:gd name="T62" fmla="*/ 20 w 95"/>
                <a:gd name="T63" fmla="*/ 89 h 153"/>
                <a:gd name="T64" fmla="*/ 23 w 95"/>
                <a:gd name="T65" fmla="*/ 91 h 153"/>
                <a:gd name="T66" fmla="*/ 27 w 95"/>
                <a:gd name="T67" fmla="*/ 94 h 153"/>
                <a:gd name="T68" fmla="*/ 33 w 95"/>
                <a:gd name="T69" fmla="*/ 97 h 153"/>
                <a:gd name="T70" fmla="*/ 39 w 95"/>
                <a:gd name="T71" fmla="*/ 97 h 153"/>
                <a:gd name="T72" fmla="*/ 48 w 95"/>
                <a:gd name="T73" fmla="*/ 97 h 153"/>
                <a:gd name="T74" fmla="*/ 55 w 95"/>
                <a:gd name="T75" fmla="*/ 94 h 153"/>
                <a:gd name="T76" fmla="*/ 60 w 95"/>
                <a:gd name="T77" fmla="*/ 91 h 153"/>
                <a:gd name="T78" fmla="*/ 66 w 95"/>
                <a:gd name="T79" fmla="*/ 86 h 153"/>
                <a:gd name="T80" fmla="*/ 69 w 95"/>
                <a:gd name="T81" fmla="*/ 81 h 153"/>
                <a:gd name="T82" fmla="*/ 72 w 95"/>
                <a:gd name="T83" fmla="*/ 73 h 153"/>
                <a:gd name="T84" fmla="*/ 73 w 95"/>
                <a:gd name="T85" fmla="*/ 65 h 153"/>
                <a:gd name="T86" fmla="*/ 75 w 95"/>
                <a:gd name="T87" fmla="*/ 56 h 153"/>
                <a:gd name="T88" fmla="*/ 75 w 95"/>
                <a:gd name="T89" fmla="*/ 46 h 153"/>
                <a:gd name="T90" fmla="*/ 72 w 95"/>
                <a:gd name="T91" fmla="*/ 37 h 153"/>
                <a:gd name="T92" fmla="*/ 71 w 95"/>
                <a:gd name="T93" fmla="*/ 32 h 153"/>
                <a:gd name="T94" fmla="*/ 66 w 95"/>
                <a:gd name="T95" fmla="*/ 26 h 153"/>
                <a:gd name="T96" fmla="*/ 62 w 95"/>
                <a:gd name="T97" fmla="*/ 22 h 153"/>
                <a:gd name="T98" fmla="*/ 55 w 95"/>
                <a:gd name="T99" fmla="*/ 19 h 153"/>
                <a:gd name="T100" fmla="*/ 48 w 95"/>
                <a:gd name="T101" fmla="*/ 17 h 153"/>
                <a:gd name="T102" fmla="*/ 39 w 95"/>
                <a:gd name="T103" fmla="*/ 16 h 153"/>
                <a:gd name="T104" fmla="*/ 35 w 95"/>
                <a:gd name="T105" fmla="*/ 17 h 153"/>
                <a:gd name="T106" fmla="*/ 29 w 95"/>
                <a:gd name="T107" fmla="*/ 19 h 153"/>
                <a:gd name="T108" fmla="*/ 23 w 95"/>
                <a:gd name="T109" fmla="*/ 22 h 153"/>
                <a:gd name="T110" fmla="*/ 20 w 95"/>
                <a:gd name="T111" fmla="*/ 2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153">
                  <a:moveTo>
                    <a:pt x="20" y="105"/>
                  </a:moveTo>
                  <a:lnTo>
                    <a:pt x="20" y="153"/>
                  </a:lnTo>
                  <a:lnTo>
                    <a:pt x="0" y="153"/>
                  </a:lnTo>
                  <a:lnTo>
                    <a:pt x="0" y="1"/>
                  </a:lnTo>
                  <a:lnTo>
                    <a:pt x="20" y="1"/>
                  </a:lnTo>
                  <a:lnTo>
                    <a:pt x="20" y="12"/>
                  </a:lnTo>
                  <a:lnTo>
                    <a:pt x="26" y="6"/>
                  </a:lnTo>
                  <a:lnTo>
                    <a:pt x="32" y="3"/>
                  </a:lnTo>
                  <a:lnTo>
                    <a:pt x="39" y="1"/>
                  </a:lnTo>
                  <a:lnTo>
                    <a:pt x="46" y="0"/>
                  </a:lnTo>
                  <a:lnTo>
                    <a:pt x="58" y="1"/>
                  </a:lnTo>
                  <a:lnTo>
                    <a:pt x="66" y="4"/>
                  </a:lnTo>
                  <a:lnTo>
                    <a:pt x="75" y="9"/>
                  </a:lnTo>
                  <a:lnTo>
                    <a:pt x="82" y="14"/>
                  </a:lnTo>
                  <a:lnTo>
                    <a:pt x="88" y="23"/>
                  </a:lnTo>
                  <a:lnTo>
                    <a:pt x="92" y="32"/>
                  </a:lnTo>
                  <a:lnTo>
                    <a:pt x="94" y="43"/>
                  </a:lnTo>
                  <a:lnTo>
                    <a:pt x="95" y="56"/>
                  </a:lnTo>
                  <a:lnTo>
                    <a:pt x="94" y="68"/>
                  </a:lnTo>
                  <a:lnTo>
                    <a:pt x="92" y="79"/>
                  </a:lnTo>
                  <a:lnTo>
                    <a:pt x="88" y="88"/>
                  </a:lnTo>
                  <a:lnTo>
                    <a:pt x="82" y="97"/>
                  </a:lnTo>
                  <a:lnTo>
                    <a:pt x="75" y="104"/>
                  </a:lnTo>
                  <a:lnTo>
                    <a:pt x="66" y="108"/>
                  </a:lnTo>
                  <a:lnTo>
                    <a:pt x="56" y="112"/>
                  </a:lnTo>
                  <a:lnTo>
                    <a:pt x="45" y="112"/>
                  </a:lnTo>
                  <a:lnTo>
                    <a:pt x="37" y="112"/>
                  </a:lnTo>
                  <a:lnTo>
                    <a:pt x="30" y="111"/>
                  </a:lnTo>
                  <a:lnTo>
                    <a:pt x="23" y="108"/>
                  </a:lnTo>
                  <a:lnTo>
                    <a:pt x="20" y="105"/>
                  </a:lnTo>
                  <a:close/>
                  <a:moveTo>
                    <a:pt x="20" y="26"/>
                  </a:moveTo>
                  <a:lnTo>
                    <a:pt x="20" y="89"/>
                  </a:lnTo>
                  <a:lnTo>
                    <a:pt x="23" y="91"/>
                  </a:lnTo>
                  <a:lnTo>
                    <a:pt x="27" y="94"/>
                  </a:lnTo>
                  <a:lnTo>
                    <a:pt x="33" y="97"/>
                  </a:lnTo>
                  <a:lnTo>
                    <a:pt x="39" y="97"/>
                  </a:lnTo>
                  <a:lnTo>
                    <a:pt x="48" y="97"/>
                  </a:lnTo>
                  <a:lnTo>
                    <a:pt x="55" y="94"/>
                  </a:lnTo>
                  <a:lnTo>
                    <a:pt x="60" y="91"/>
                  </a:lnTo>
                  <a:lnTo>
                    <a:pt x="66" y="86"/>
                  </a:lnTo>
                  <a:lnTo>
                    <a:pt x="69" y="81"/>
                  </a:lnTo>
                  <a:lnTo>
                    <a:pt x="72" y="73"/>
                  </a:lnTo>
                  <a:lnTo>
                    <a:pt x="73" y="65"/>
                  </a:lnTo>
                  <a:lnTo>
                    <a:pt x="75" y="56"/>
                  </a:lnTo>
                  <a:lnTo>
                    <a:pt x="75" y="46"/>
                  </a:lnTo>
                  <a:lnTo>
                    <a:pt x="72" y="37"/>
                  </a:lnTo>
                  <a:lnTo>
                    <a:pt x="71" y="32"/>
                  </a:lnTo>
                  <a:lnTo>
                    <a:pt x="66" y="26"/>
                  </a:lnTo>
                  <a:lnTo>
                    <a:pt x="62" y="22"/>
                  </a:lnTo>
                  <a:lnTo>
                    <a:pt x="55" y="19"/>
                  </a:lnTo>
                  <a:lnTo>
                    <a:pt x="48" y="17"/>
                  </a:lnTo>
                  <a:lnTo>
                    <a:pt x="39" y="16"/>
                  </a:lnTo>
                  <a:lnTo>
                    <a:pt x="35" y="17"/>
                  </a:lnTo>
                  <a:lnTo>
                    <a:pt x="29" y="19"/>
                  </a:lnTo>
                  <a:lnTo>
                    <a:pt x="23" y="22"/>
                  </a:lnTo>
                  <a:lnTo>
                    <a:pt x="2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6" name="Freeform 77"/>
            <p:cNvSpPr>
              <a:spLocks/>
            </p:cNvSpPr>
            <p:nvPr userDrawn="1"/>
          </p:nvSpPr>
          <p:spPr bwMode="auto">
            <a:xfrm>
              <a:off x="2195513" y="825500"/>
              <a:ext cx="38100" cy="58737"/>
            </a:xfrm>
            <a:custGeom>
              <a:avLst/>
              <a:gdLst>
                <a:gd name="T0" fmla="*/ 7 w 72"/>
                <a:gd name="T1" fmla="*/ 86 h 112"/>
                <a:gd name="T2" fmla="*/ 22 w 72"/>
                <a:gd name="T3" fmla="*/ 94 h 112"/>
                <a:gd name="T4" fmla="*/ 33 w 72"/>
                <a:gd name="T5" fmla="*/ 97 h 112"/>
                <a:gd name="T6" fmla="*/ 46 w 72"/>
                <a:gd name="T7" fmla="*/ 92 h 112"/>
                <a:gd name="T8" fmla="*/ 51 w 72"/>
                <a:gd name="T9" fmla="*/ 82 h 112"/>
                <a:gd name="T10" fmla="*/ 46 w 72"/>
                <a:gd name="T11" fmla="*/ 72 h 112"/>
                <a:gd name="T12" fmla="*/ 33 w 72"/>
                <a:gd name="T13" fmla="*/ 63 h 112"/>
                <a:gd name="T14" fmla="*/ 16 w 72"/>
                <a:gd name="T15" fmla="*/ 53 h 112"/>
                <a:gd name="T16" fmla="*/ 9 w 72"/>
                <a:gd name="T17" fmla="*/ 46 h 112"/>
                <a:gd name="T18" fmla="*/ 3 w 72"/>
                <a:gd name="T19" fmla="*/ 37 h 112"/>
                <a:gd name="T20" fmla="*/ 2 w 72"/>
                <a:gd name="T21" fmla="*/ 29 h 112"/>
                <a:gd name="T22" fmla="*/ 5 w 72"/>
                <a:gd name="T23" fmla="*/ 16 h 112"/>
                <a:gd name="T24" fmla="*/ 12 w 72"/>
                <a:gd name="T25" fmla="*/ 7 h 112"/>
                <a:gd name="T26" fmla="*/ 22 w 72"/>
                <a:gd name="T27" fmla="*/ 1 h 112"/>
                <a:gd name="T28" fmla="*/ 36 w 72"/>
                <a:gd name="T29" fmla="*/ 0 h 112"/>
                <a:gd name="T30" fmla="*/ 66 w 72"/>
                <a:gd name="T31" fmla="*/ 7 h 112"/>
                <a:gd name="T32" fmla="*/ 55 w 72"/>
                <a:gd name="T33" fmla="*/ 22 h 112"/>
                <a:gd name="T34" fmla="*/ 43 w 72"/>
                <a:gd name="T35" fmla="*/ 17 h 112"/>
                <a:gd name="T36" fmla="*/ 32 w 72"/>
                <a:gd name="T37" fmla="*/ 17 h 112"/>
                <a:gd name="T38" fmla="*/ 23 w 72"/>
                <a:gd name="T39" fmla="*/ 23 h 112"/>
                <a:gd name="T40" fmla="*/ 22 w 72"/>
                <a:gd name="T41" fmla="*/ 33 h 112"/>
                <a:gd name="T42" fmla="*/ 29 w 72"/>
                <a:gd name="T43" fmla="*/ 40 h 112"/>
                <a:gd name="T44" fmla="*/ 48 w 72"/>
                <a:gd name="T45" fmla="*/ 50 h 112"/>
                <a:gd name="T46" fmla="*/ 65 w 72"/>
                <a:gd name="T47" fmla="*/ 63 h 112"/>
                <a:gd name="T48" fmla="*/ 71 w 72"/>
                <a:gd name="T49" fmla="*/ 72 h 112"/>
                <a:gd name="T50" fmla="*/ 72 w 72"/>
                <a:gd name="T51" fmla="*/ 82 h 112"/>
                <a:gd name="T52" fmla="*/ 69 w 72"/>
                <a:gd name="T53" fmla="*/ 95 h 112"/>
                <a:gd name="T54" fmla="*/ 61 w 72"/>
                <a:gd name="T55" fmla="*/ 104 h 112"/>
                <a:gd name="T56" fmla="*/ 49 w 72"/>
                <a:gd name="T57" fmla="*/ 111 h 112"/>
                <a:gd name="T58" fmla="*/ 33 w 72"/>
                <a:gd name="T59" fmla="*/ 112 h 112"/>
                <a:gd name="T60" fmla="*/ 16 w 72"/>
                <a:gd name="T61" fmla="*/ 111 h 112"/>
                <a:gd name="T62" fmla="*/ 0 w 72"/>
                <a:gd name="T63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112">
                  <a:moveTo>
                    <a:pt x="0" y="104"/>
                  </a:moveTo>
                  <a:lnTo>
                    <a:pt x="7" y="86"/>
                  </a:lnTo>
                  <a:lnTo>
                    <a:pt x="15" y="91"/>
                  </a:lnTo>
                  <a:lnTo>
                    <a:pt x="22" y="94"/>
                  </a:lnTo>
                  <a:lnTo>
                    <a:pt x="28" y="95"/>
                  </a:lnTo>
                  <a:lnTo>
                    <a:pt x="33" y="97"/>
                  </a:lnTo>
                  <a:lnTo>
                    <a:pt x="41" y="95"/>
                  </a:lnTo>
                  <a:lnTo>
                    <a:pt x="46" y="92"/>
                  </a:lnTo>
                  <a:lnTo>
                    <a:pt x="51" y="88"/>
                  </a:lnTo>
                  <a:lnTo>
                    <a:pt x="51" y="82"/>
                  </a:lnTo>
                  <a:lnTo>
                    <a:pt x="51" y="76"/>
                  </a:lnTo>
                  <a:lnTo>
                    <a:pt x="46" y="72"/>
                  </a:lnTo>
                  <a:lnTo>
                    <a:pt x="42" y="68"/>
                  </a:lnTo>
                  <a:lnTo>
                    <a:pt x="33" y="63"/>
                  </a:lnTo>
                  <a:lnTo>
                    <a:pt x="23" y="58"/>
                  </a:lnTo>
                  <a:lnTo>
                    <a:pt x="16" y="53"/>
                  </a:lnTo>
                  <a:lnTo>
                    <a:pt x="12" y="50"/>
                  </a:lnTo>
                  <a:lnTo>
                    <a:pt x="9" y="46"/>
                  </a:lnTo>
                  <a:lnTo>
                    <a:pt x="5" y="42"/>
                  </a:lnTo>
                  <a:lnTo>
                    <a:pt x="3" y="37"/>
                  </a:lnTo>
                  <a:lnTo>
                    <a:pt x="2" y="33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5" y="16"/>
                  </a:lnTo>
                  <a:lnTo>
                    <a:pt x="7" y="12"/>
                  </a:lnTo>
                  <a:lnTo>
                    <a:pt x="12" y="7"/>
                  </a:lnTo>
                  <a:lnTo>
                    <a:pt x="16" y="4"/>
                  </a:lnTo>
                  <a:lnTo>
                    <a:pt x="22" y="1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51" y="1"/>
                  </a:lnTo>
                  <a:lnTo>
                    <a:pt x="66" y="7"/>
                  </a:lnTo>
                  <a:lnTo>
                    <a:pt x="61" y="26"/>
                  </a:lnTo>
                  <a:lnTo>
                    <a:pt x="55" y="22"/>
                  </a:lnTo>
                  <a:lnTo>
                    <a:pt x="49" y="19"/>
                  </a:lnTo>
                  <a:lnTo>
                    <a:pt x="43" y="17"/>
                  </a:lnTo>
                  <a:lnTo>
                    <a:pt x="38" y="16"/>
                  </a:lnTo>
                  <a:lnTo>
                    <a:pt x="32" y="17"/>
                  </a:lnTo>
                  <a:lnTo>
                    <a:pt x="26" y="20"/>
                  </a:lnTo>
                  <a:lnTo>
                    <a:pt x="23" y="23"/>
                  </a:lnTo>
                  <a:lnTo>
                    <a:pt x="22" y="27"/>
                  </a:lnTo>
                  <a:lnTo>
                    <a:pt x="22" y="33"/>
                  </a:lnTo>
                  <a:lnTo>
                    <a:pt x="25" y="37"/>
                  </a:lnTo>
                  <a:lnTo>
                    <a:pt x="29" y="40"/>
                  </a:lnTo>
                  <a:lnTo>
                    <a:pt x="33" y="43"/>
                  </a:lnTo>
                  <a:lnTo>
                    <a:pt x="48" y="50"/>
                  </a:lnTo>
                  <a:lnTo>
                    <a:pt x="58" y="56"/>
                  </a:lnTo>
                  <a:lnTo>
                    <a:pt x="65" y="63"/>
                  </a:lnTo>
                  <a:lnTo>
                    <a:pt x="68" y="66"/>
                  </a:lnTo>
                  <a:lnTo>
                    <a:pt x="71" y="72"/>
                  </a:lnTo>
                  <a:lnTo>
                    <a:pt x="71" y="76"/>
                  </a:lnTo>
                  <a:lnTo>
                    <a:pt x="72" y="82"/>
                  </a:lnTo>
                  <a:lnTo>
                    <a:pt x="71" y="88"/>
                  </a:lnTo>
                  <a:lnTo>
                    <a:pt x="69" y="95"/>
                  </a:lnTo>
                  <a:lnTo>
                    <a:pt x="66" y="99"/>
                  </a:lnTo>
                  <a:lnTo>
                    <a:pt x="61" y="104"/>
                  </a:lnTo>
                  <a:lnTo>
                    <a:pt x="56" y="108"/>
                  </a:lnTo>
                  <a:lnTo>
                    <a:pt x="49" y="111"/>
                  </a:lnTo>
                  <a:lnTo>
                    <a:pt x="42" y="112"/>
                  </a:lnTo>
                  <a:lnTo>
                    <a:pt x="33" y="112"/>
                  </a:lnTo>
                  <a:lnTo>
                    <a:pt x="25" y="112"/>
                  </a:lnTo>
                  <a:lnTo>
                    <a:pt x="16" y="111"/>
                  </a:lnTo>
                  <a:lnTo>
                    <a:pt x="9" y="108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7" name="Freeform 78"/>
            <p:cNvSpPr>
              <a:spLocks/>
            </p:cNvSpPr>
            <p:nvPr userDrawn="1"/>
          </p:nvSpPr>
          <p:spPr bwMode="auto">
            <a:xfrm>
              <a:off x="2241550" y="803275"/>
              <a:ext cx="49213" cy="80962"/>
            </a:xfrm>
            <a:custGeom>
              <a:avLst/>
              <a:gdLst>
                <a:gd name="T0" fmla="*/ 71 w 91"/>
                <a:gd name="T1" fmla="*/ 153 h 153"/>
                <a:gd name="T2" fmla="*/ 36 w 91"/>
                <a:gd name="T3" fmla="*/ 98 h 153"/>
                <a:gd name="T4" fmla="*/ 20 w 91"/>
                <a:gd name="T5" fmla="*/ 115 h 153"/>
                <a:gd name="T6" fmla="*/ 20 w 91"/>
                <a:gd name="T7" fmla="*/ 153 h 153"/>
                <a:gd name="T8" fmla="*/ 0 w 91"/>
                <a:gd name="T9" fmla="*/ 153 h 153"/>
                <a:gd name="T10" fmla="*/ 0 w 91"/>
                <a:gd name="T11" fmla="*/ 0 h 153"/>
                <a:gd name="T12" fmla="*/ 20 w 91"/>
                <a:gd name="T13" fmla="*/ 0 h 153"/>
                <a:gd name="T14" fmla="*/ 20 w 91"/>
                <a:gd name="T15" fmla="*/ 94 h 153"/>
                <a:gd name="T16" fmla="*/ 61 w 91"/>
                <a:gd name="T17" fmla="*/ 43 h 153"/>
                <a:gd name="T18" fmla="*/ 84 w 91"/>
                <a:gd name="T19" fmla="*/ 43 h 153"/>
                <a:gd name="T20" fmla="*/ 49 w 91"/>
                <a:gd name="T21" fmla="*/ 85 h 153"/>
                <a:gd name="T22" fmla="*/ 91 w 91"/>
                <a:gd name="T23" fmla="*/ 153 h 153"/>
                <a:gd name="T24" fmla="*/ 71 w 91"/>
                <a:gd name="T2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53">
                  <a:moveTo>
                    <a:pt x="71" y="153"/>
                  </a:moveTo>
                  <a:lnTo>
                    <a:pt x="36" y="98"/>
                  </a:lnTo>
                  <a:lnTo>
                    <a:pt x="20" y="115"/>
                  </a:lnTo>
                  <a:lnTo>
                    <a:pt x="20" y="153"/>
                  </a:lnTo>
                  <a:lnTo>
                    <a:pt x="0" y="153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94"/>
                  </a:lnTo>
                  <a:lnTo>
                    <a:pt x="61" y="43"/>
                  </a:lnTo>
                  <a:lnTo>
                    <a:pt x="84" y="43"/>
                  </a:lnTo>
                  <a:lnTo>
                    <a:pt x="49" y="85"/>
                  </a:lnTo>
                  <a:lnTo>
                    <a:pt x="91" y="153"/>
                  </a:lnTo>
                  <a:lnTo>
                    <a:pt x="71" y="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8" name="Freeform 79"/>
            <p:cNvSpPr>
              <a:spLocks/>
            </p:cNvSpPr>
            <p:nvPr userDrawn="1"/>
          </p:nvSpPr>
          <p:spPr bwMode="auto">
            <a:xfrm>
              <a:off x="2309813" y="796925"/>
              <a:ext cx="19050" cy="17462"/>
            </a:xfrm>
            <a:custGeom>
              <a:avLst/>
              <a:gdLst>
                <a:gd name="T0" fmla="*/ 37 w 37"/>
                <a:gd name="T1" fmla="*/ 0 h 33"/>
                <a:gd name="T2" fmla="*/ 14 w 37"/>
                <a:gd name="T3" fmla="*/ 33 h 33"/>
                <a:gd name="T4" fmla="*/ 0 w 37"/>
                <a:gd name="T5" fmla="*/ 33 h 33"/>
                <a:gd name="T6" fmla="*/ 17 w 37"/>
                <a:gd name="T7" fmla="*/ 0 h 33"/>
                <a:gd name="T8" fmla="*/ 37 w 3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3">
                  <a:moveTo>
                    <a:pt x="37" y="0"/>
                  </a:moveTo>
                  <a:lnTo>
                    <a:pt x="14" y="33"/>
                  </a:lnTo>
                  <a:lnTo>
                    <a:pt x="0" y="33"/>
                  </a:lnTo>
                  <a:lnTo>
                    <a:pt x="17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9" name="Freeform 80"/>
            <p:cNvSpPr>
              <a:spLocks/>
            </p:cNvSpPr>
            <p:nvPr userDrawn="1"/>
          </p:nvSpPr>
          <p:spPr bwMode="auto">
            <a:xfrm>
              <a:off x="2378075" y="825500"/>
              <a:ext cx="36513" cy="58737"/>
            </a:xfrm>
            <a:custGeom>
              <a:avLst/>
              <a:gdLst>
                <a:gd name="T0" fmla="*/ 7 w 70"/>
                <a:gd name="T1" fmla="*/ 86 h 112"/>
                <a:gd name="T2" fmla="*/ 21 w 70"/>
                <a:gd name="T3" fmla="*/ 94 h 112"/>
                <a:gd name="T4" fmla="*/ 33 w 70"/>
                <a:gd name="T5" fmla="*/ 97 h 112"/>
                <a:gd name="T6" fmla="*/ 46 w 70"/>
                <a:gd name="T7" fmla="*/ 92 h 112"/>
                <a:gd name="T8" fmla="*/ 50 w 70"/>
                <a:gd name="T9" fmla="*/ 82 h 112"/>
                <a:gd name="T10" fmla="*/ 46 w 70"/>
                <a:gd name="T11" fmla="*/ 72 h 112"/>
                <a:gd name="T12" fmla="*/ 33 w 70"/>
                <a:gd name="T13" fmla="*/ 63 h 112"/>
                <a:gd name="T14" fmla="*/ 16 w 70"/>
                <a:gd name="T15" fmla="*/ 53 h 112"/>
                <a:gd name="T16" fmla="*/ 7 w 70"/>
                <a:gd name="T17" fmla="*/ 46 h 112"/>
                <a:gd name="T18" fmla="*/ 3 w 70"/>
                <a:gd name="T19" fmla="*/ 37 h 112"/>
                <a:gd name="T20" fmla="*/ 0 w 70"/>
                <a:gd name="T21" fmla="*/ 29 h 112"/>
                <a:gd name="T22" fmla="*/ 3 w 70"/>
                <a:gd name="T23" fmla="*/ 16 h 112"/>
                <a:gd name="T24" fmla="*/ 10 w 70"/>
                <a:gd name="T25" fmla="*/ 7 h 112"/>
                <a:gd name="T26" fmla="*/ 21 w 70"/>
                <a:gd name="T27" fmla="*/ 1 h 112"/>
                <a:gd name="T28" fmla="*/ 36 w 70"/>
                <a:gd name="T29" fmla="*/ 0 h 112"/>
                <a:gd name="T30" fmla="*/ 66 w 70"/>
                <a:gd name="T31" fmla="*/ 7 h 112"/>
                <a:gd name="T32" fmla="*/ 55 w 70"/>
                <a:gd name="T33" fmla="*/ 22 h 112"/>
                <a:gd name="T34" fmla="*/ 43 w 70"/>
                <a:gd name="T35" fmla="*/ 17 h 112"/>
                <a:gd name="T36" fmla="*/ 30 w 70"/>
                <a:gd name="T37" fmla="*/ 17 h 112"/>
                <a:gd name="T38" fmla="*/ 21 w 70"/>
                <a:gd name="T39" fmla="*/ 23 h 112"/>
                <a:gd name="T40" fmla="*/ 21 w 70"/>
                <a:gd name="T41" fmla="*/ 33 h 112"/>
                <a:gd name="T42" fmla="*/ 27 w 70"/>
                <a:gd name="T43" fmla="*/ 40 h 112"/>
                <a:gd name="T44" fmla="*/ 46 w 70"/>
                <a:gd name="T45" fmla="*/ 50 h 112"/>
                <a:gd name="T46" fmla="*/ 65 w 70"/>
                <a:gd name="T47" fmla="*/ 63 h 112"/>
                <a:gd name="T48" fmla="*/ 69 w 70"/>
                <a:gd name="T49" fmla="*/ 72 h 112"/>
                <a:gd name="T50" fmla="*/ 70 w 70"/>
                <a:gd name="T51" fmla="*/ 82 h 112"/>
                <a:gd name="T52" fmla="*/ 67 w 70"/>
                <a:gd name="T53" fmla="*/ 95 h 112"/>
                <a:gd name="T54" fmla="*/ 60 w 70"/>
                <a:gd name="T55" fmla="*/ 104 h 112"/>
                <a:gd name="T56" fmla="*/ 47 w 70"/>
                <a:gd name="T57" fmla="*/ 111 h 112"/>
                <a:gd name="T58" fmla="*/ 31 w 70"/>
                <a:gd name="T59" fmla="*/ 112 h 112"/>
                <a:gd name="T60" fmla="*/ 16 w 70"/>
                <a:gd name="T61" fmla="*/ 111 h 112"/>
                <a:gd name="T62" fmla="*/ 0 w 70"/>
                <a:gd name="T63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112">
                  <a:moveTo>
                    <a:pt x="0" y="104"/>
                  </a:moveTo>
                  <a:lnTo>
                    <a:pt x="7" y="86"/>
                  </a:lnTo>
                  <a:lnTo>
                    <a:pt x="14" y="91"/>
                  </a:lnTo>
                  <a:lnTo>
                    <a:pt x="21" y="94"/>
                  </a:lnTo>
                  <a:lnTo>
                    <a:pt x="27" y="95"/>
                  </a:lnTo>
                  <a:lnTo>
                    <a:pt x="33" y="97"/>
                  </a:lnTo>
                  <a:lnTo>
                    <a:pt x="40" y="95"/>
                  </a:lnTo>
                  <a:lnTo>
                    <a:pt x="46" y="92"/>
                  </a:lnTo>
                  <a:lnTo>
                    <a:pt x="49" y="88"/>
                  </a:lnTo>
                  <a:lnTo>
                    <a:pt x="50" y="82"/>
                  </a:lnTo>
                  <a:lnTo>
                    <a:pt x="49" y="76"/>
                  </a:lnTo>
                  <a:lnTo>
                    <a:pt x="46" y="72"/>
                  </a:lnTo>
                  <a:lnTo>
                    <a:pt x="40" y="68"/>
                  </a:lnTo>
                  <a:lnTo>
                    <a:pt x="33" y="63"/>
                  </a:lnTo>
                  <a:lnTo>
                    <a:pt x="21" y="58"/>
                  </a:lnTo>
                  <a:lnTo>
                    <a:pt x="16" y="53"/>
                  </a:lnTo>
                  <a:lnTo>
                    <a:pt x="11" y="50"/>
                  </a:lnTo>
                  <a:lnTo>
                    <a:pt x="7" y="46"/>
                  </a:lnTo>
                  <a:lnTo>
                    <a:pt x="4" y="42"/>
                  </a:lnTo>
                  <a:lnTo>
                    <a:pt x="3" y="37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1" y="22"/>
                  </a:lnTo>
                  <a:lnTo>
                    <a:pt x="3" y="16"/>
                  </a:lnTo>
                  <a:lnTo>
                    <a:pt x="6" y="12"/>
                  </a:lnTo>
                  <a:lnTo>
                    <a:pt x="10" y="7"/>
                  </a:lnTo>
                  <a:lnTo>
                    <a:pt x="16" y="4"/>
                  </a:lnTo>
                  <a:lnTo>
                    <a:pt x="21" y="1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9" y="1"/>
                  </a:lnTo>
                  <a:lnTo>
                    <a:pt x="66" y="7"/>
                  </a:lnTo>
                  <a:lnTo>
                    <a:pt x="60" y="26"/>
                  </a:lnTo>
                  <a:lnTo>
                    <a:pt x="55" y="22"/>
                  </a:lnTo>
                  <a:lnTo>
                    <a:pt x="49" y="19"/>
                  </a:lnTo>
                  <a:lnTo>
                    <a:pt x="43" y="17"/>
                  </a:lnTo>
                  <a:lnTo>
                    <a:pt x="37" y="16"/>
                  </a:lnTo>
                  <a:lnTo>
                    <a:pt x="30" y="17"/>
                  </a:lnTo>
                  <a:lnTo>
                    <a:pt x="26" y="20"/>
                  </a:lnTo>
                  <a:lnTo>
                    <a:pt x="21" y="23"/>
                  </a:lnTo>
                  <a:lnTo>
                    <a:pt x="20" y="27"/>
                  </a:lnTo>
                  <a:lnTo>
                    <a:pt x="21" y="33"/>
                  </a:lnTo>
                  <a:lnTo>
                    <a:pt x="23" y="37"/>
                  </a:lnTo>
                  <a:lnTo>
                    <a:pt x="27" y="40"/>
                  </a:lnTo>
                  <a:lnTo>
                    <a:pt x="33" y="43"/>
                  </a:lnTo>
                  <a:lnTo>
                    <a:pt x="46" y="50"/>
                  </a:lnTo>
                  <a:lnTo>
                    <a:pt x="57" y="56"/>
                  </a:lnTo>
                  <a:lnTo>
                    <a:pt x="65" y="63"/>
                  </a:lnTo>
                  <a:lnTo>
                    <a:pt x="67" y="66"/>
                  </a:lnTo>
                  <a:lnTo>
                    <a:pt x="69" y="72"/>
                  </a:lnTo>
                  <a:lnTo>
                    <a:pt x="70" y="76"/>
                  </a:lnTo>
                  <a:lnTo>
                    <a:pt x="70" y="82"/>
                  </a:lnTo>
                  <a:lnTo>
                    <a:pt x="70" y="88"/>
                  </a:lnTo>
                  <a:lnTo>
                    <a:pt x="67" y="95"/>
                  </a:lnTo>
                  <a:lnTo>
                    <a:pt x="65" y="99"/>
                  </a:lnTo>
                  <a:lnTo>
                    <a:pt x="60" y="104"/>
                  </a:lnTo>
                  <a:lnTo>
                    <a:pt x="55" y="108"/>
                  </a:lnTo>
                  <a:lnTo>
                    <a:pt x="47" y="111"/>
                  </a:lnTo>
                  <a:lnTo>
                    <a:pt x="40" y="112"/>
                  </a:lnTo>
                  <a:lnTo>
                    <a:pt x="31" y="112"/>
                  </a:lnTo>
                  <a:lnTo>
                    <a:pt x="23" y="112"/>
                  </a:lnTo>
                  <a:lnTo>
                    <a:pt x="16" y="111"/>
                  </a:lnTo>
                  <a:lnTo>
                    <a:pt x="7" y="108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0" name="Freeform 81"/>
            <p:cNvSpPr>
              <a:spLocks/>
            </p:cNvSpPr>
            <p:nvPr userDrawn="1"/>
          </p:nvSpPr>
          <p:spPr bwMode="auto">
            <a:xfrm>
              <a:off x="2420938" y="811213"/>
              <a:ext cx="36513" cy="73025"/>
            </a:xfrm>
            <a:custGeom>
              <a:avLst/>
              <a:gdLst>
                <a:gd name="T0" fmla="*/ 13 w 69"/>
                <a:gd name="T1" fmla="*/ 44 h 139"/>
                <a:gd name="T2" fmla="*/ 0 w 69"/>
                <a:gd name="T3" fmla="*/ 44 h 139"/>
                <a:gd name="T4" fmla="*/ 0 w 69"/>
                <a:gd name="T5" fmla="*/ 28 h 139"/>
                <a:gd name="T6" fmla="*/ 13 w 69"/>
                <a:gd name="T7" fmla="*/ 28 h 139"/>
                <a:gd name="T8" fmla="*/ 13 w 69"/>
                <a:gd name="T9" fmla="*/ 7 h 139"/>
                <a:gd name="T10" fmla="*/ 32 w 69"/>
                <a:gd name="T11" fmla="*/ 0 h 139"/>
                <a:gd name="T12" fmla="*/ 32 w 69"/>
                <a:gd name="T13" fmla="*/ 28 h 139"/>
                <a:gd name="T14" fmla="*/ 62 w 69"/>
                <a:gd name="T15" fmla="*/ 28 h 139"/>
                <a:gd name="T16" fmla="*/ 62 w 69"/>
                <a:gd name="T17" fmla="*/ 44 h 139"/>
                <a:gd name="T18" fmla="*/ 32 w 69"/>
                <a:gd name="T19" fmla="*/ 44 h 139"/>
                <a:gd name="T20" fmla="*/ 32 w 69"/>
                <a:gd name="T21" fmla="*/ 98 h 139"/>
                <a:gd name="T22" fmla="*/ 32 w 69"/>
                <a:gd name="T23" fmla="*/ 105 h 139"/>
                <a:gd name="T24" fmla="*/ 33 w 69"/>
                <a:gd name="T25" fmla="*/ 111 h 139"/>
                <a:gd name="T26" fmla="*/ 35 w 69"/>
                <a:gd name="T27" fmla="*/ 115 h 139"/>
                <a:gd name="T28" fmla="*/ 36 w 69"/>
                <a:gd name="T29" fmla="*/ 118 h 139"/>
                <a:gd name="T30" fmla="*/ 39 w 69"/>
                <a:gd name="T31" fmla="*/ 121 h 139"/>
                <a:gd name="T32" fmla="*/ 42 w 69"/>
                <a:gd name="T33" fmla="*/ 122 h 139"/>
                <a:gd name="T34" fmla="*/ 46 w 69"/>
                <a:gd name="T35" fmla="*/ 124 h 139"/>
                <a:gd name="T36" fmla="*/ 50 w 69"/>
                <a:gd name="T37" fmla="*/ 124 h 139"/>
                <a:gd name="T38" fmla="*/ 59 w 69"/>
                <a:gd name="T39" fmla="*/ 122 h 139"/>
                <a:gd name="T40" fmla="*/ 66 w 69"/>
                <a:gd name="T41" fmla="*/ 119 h 139"/>
                <a:gd name="T42" fmla="*/ 69 w 69"/>
                <a:gd name="T43" fmla="*/ 136 h 139"/>
                <a:gd name="T44" fmla="*/ 56 w 69"/>
                <a:gd name="T45" fmla="*/ 139 h 139"/>
                <a:gd name="T46" fmla="*/ 43 w 69"/>
                <a:gd name="T47" fmla="*/ 139 h 139"/>
                <a:gd name="T48" fmla="*/ 37 w 69"/>
                <a:gd name="T49" fmla="*/ 139 h 139"/>
                <a:gd name="T50" fmla="*/ 32 w 69"/>
                <a:gd name="T51" fmla="*/ 138 h 139"/>
                <a:gd name="T52" fmla="*/ 26 w 69"/>
                <a:gd name="T53" fmla="*/ 134 h 139"/>
                <a:gd name="T54" fmla="*/ 22 w 69"/>
                <a:gd name="T55" fmla="*/ 131 h 139"/>
                <a:gd name="T56" fmla="*/ 17 w 69"/>
                <a:gd name="T57" fmla="*/ 125 h 139"/>
                <a:gd name="T58" fmla="*/ 14 w 69"/>
                <a:gd name="T59" fmla="*/ 119 h 139"/>
                <a:gd name="T60" fmla="*/ 13 w 69"/>
                <a:gd name="T61" fmla="*/ 113 h 139"/>
                <a:gd name="T62" fmla="*/ 13 w 69"/>
                <a:gd name="T63" fmla="*/ 106 h 139"/>
                <a:gd name="T64" fmla="*/ 13 w 69"/>
                <a:gd name="T65" fmla="*/ 4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139">
                  <a:moveTo>
                    <a:pt x="13" y="44"/>
                  </a:moveTo>
                  <a:lnTo>
                    <a:pt x="0" y="44"/>
                  </a:lnTo>
                  <a:lnTo>
                    <a:pt x="0" y="28"/>
                  </a:lnTo>
                  <a:lnTo>
                    <a:pt x="13" y="28"/>
                  </a:lnTo>
                  <a:lnTo>
                    <a:pt x="13" y="7"/>
                  </a:lnTo>
                  <a:lnTo>
                    <a:pt x="32" y="0"/>
                  </a:lnTo>
                  <a:lnTo>
                    <a:pt x="32" y="28"/>
                  </a:lnTo>
                  <a:lnTo>
                    <a:pt x="62" y="28"/>
                  </a:lnTo>
                  <a:lnTo>
                    <a:pt x="62" y="44"/>
                  </a:lnTo>
                  <a:lnTo>
                    <a:pt x="32" y="44"/>
                  </a:lnTo>
                  <a:lnTo>
                    <a:pt x="32" y="98"/>
                  </a:lnTo>
                  <a:lnTo>
                    <a:pt x="32" y="105"/>
                  </a:lnTo>
                  <a:lnTo>
                    <a:pt x="33" y="111"/>
                  </a:lnTo>
                  <a:lnTo>
                    <a:pt x="35" y="115"/>
                  </a:lnTo>
                  <a:lnTo>
                    <a:pt x="36" y="118"/>
                  </a:lnTo>
                  <a:lnTo>
                    <a:pt x="39" y="121"/>
                  </a:lnTo>
                  <a:lnTo>
                    <a:pt x="42" y="122"/>
                  </a:lnTo>
                  <a:lnTo>
                    <a:pt x="46" y="124"/>
                  </a:lnTo>
                  <a:lnTo>
                    <a:pt x="50" y="124"/>
                  </a:lnTo>
                  <a:lnTo>
                    <a:pt x="59" y="122"/>
                  </a:lnTo>
                  <a:lnTo>
                    <a:pt x="66" y="119"/>
                  </a:lnTo>
                  <a:lnTo>
                    <a:pt x="69" y="136"/>
                  </a:lnTo>
                  <a:lnTo>
                    <a:pt x="56" y="139"/>
                  </a:lnTo>
                  <a:lnTo>
                    <a:pt x="43" y="139"/>
                  </a:lnTo>
                  <a:lnTo>
                    <a:pt x="37" y="139"/>
                  </a:lnTo>
                  <a:lnTo>
                    <a:pt x="32" y="138"/>
                  </a:lnTo>
                  <a:lnTo>
                    <a:pt x="26" y="134"/>
                  </a:lnTo>
                  <a:lnTo>
                    <a:pt x="22" y="131"/>
                  </a:lnTo>
                  <a:lnTo>
                    <a:pt x="17" y="125"/>
                  </a:lnTo>
                  <a:lnTo>
                    <a:pt x="14" y="119"/>
                  </a:lnTo>
                  <a:lnTo>
                    <a:pt x="13" y="113"/>
                  </a:lnTo>
                  <a:lnTo>
                    <a:pt x="13" y="106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1" name="Freeform 82"/>
            <p:cNvSpPr>
              <a:spLocks/>
            </p:cNvSpPr>
            <p:nvPr userDrawn="1"/>
          </p:nvSpPr>
          <p:spPr bwMode="auto">
            <a:xfrm>
              <a:off x="2466975" y="825500"/>
              <a:ext cx="34925" cy="58737"/>
            </a:xfrm>
            <a:custGeom>
              <a:avLst/>
              <a:gdLst>
                <a:gd name="T0" fmla="*/ 58 w 65"/>
                <a:gd name="T1" fmla="*/ 20 h 111"/>
                <a:gd name="T2" fmla="*/ 51 w 65"/>
                <a:gd name="T3" fmla="*/ 17 h 111"/>
                <a:gd name="T4" fmla="*/ 45 w 65"/>
                <a:gd name="T5" fmla="*/ 16 h 111"/>
                <a:gd name="T6" fmla="*/ 39 w 65"/>
                <a:gd name="T7" fmla="*/ 17 h 111"/>
                <a:gd name="T8" fmla="*/ 35 w 65"/>
                <a:gd name="T9" fmla="*/ 19 h 111"/>
                <a:gd name="T10" fmla="*/ 31 w 65"/>
                <a:gd name="T11" fmla="*/ 22 h 111"/>
                <a:gd name="T12" fmla="*/ 26 w 65"/>
                <a:gd name="T13" fmla="*/ 26 h 111"/>
                <a:gd name="T14" fmla="*/ 23 w 65"/>
                <a:gd name="T15" fmla="*/ 30 h 111"/>
                <a:gd name="T16" fmla="*/ 21 w 65"/>
                <a:gd name="T17" fmla="*/ 36 h 111"/>
                <a:gd name="T18" fmla="*/ 19 w 65"/>
                <a:gd name="T19" fmla="*/ 42 h 111"/>
                <a:gd name="T20" fmla="*/ 19 w 65"/>
                <a:gd name="T21" fmla="*/ 49 h 111"/>
                <a:gd name="T22" fmla="*/ 19 w 65"/>
                <a:gd name="T23" fmla="*/ 111 h 111"/>
                <a:gd name="T24" fmla="*/ 0 w 65"/>
                <a:gd name="T25" fmla="*/ 111 h 111"/>
                <a:gd name="T26" fmla="*/ 0 w 65"/>
                <a:gd name="T27" fmla="*/ 1 h 111"/>
                <a:gd name="T28" fmla="*/ 19 w 65"/>
                <a:gd name="T29" fmla="*/ 1 h 111"/>
                <a:gd name="T30" fmla="*/ 19 w 65"/>
                <a:gd name="T31" fmla="*/ 19 h 111"/>
                <a:gd name="T32" fmla="*/ 25 w 65"/>
                <a:gd name="T33" fmla="*/ 12 h 111"/>
                <a:gd name="T34" fmla="*/ 32 w 65"/>
                <a:gd name="T35" fmla="*/ 4 h 111"/>
                <a:gd name="T36" fmla="*/ 41 w 65"/>
                <a:gd name="T37" fmla="*/ 1 h 111"/>
                <a:gd name="T38" fmla="*/ 51 w 65"/>
                <a:gd name="T39" fmla="*/ 0 h 111"/>
                <a:gd name="T40" fmla="*/ 57 w 65"/>
                <a:gd name="T41" fmla="*/ 0 h 111"/>
                <a:gd name="T42" fmla="*/ 65 w 65"/>
                <a:gd name="T43" fmla="*/ 1 h 111"/>
                <a:gd name="T44" fmla="*/ 58 w 65"/>
                <a:gd name="T45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111">
                  <a:moveTo>
                    <a:pt x="58" y="20"/>
                  </a:moveTo>
                  <a:lnTo>
                    <a:pt x="51" y="17"/>
                  </a:lnTo>
                  <a:lnTo>
                    <a:pt x="45" y="16"/>
                  </a:lnTo>
                  <a:lnTo>
                    <a:pt x="39" y="17"/>
                  </a:lnTo>
                  <a:lnTo>
                    <a:pt x="35" y="19"/>
                  </a:lnTo>
                  <a:lnTo>
                    <a:pt x="31" y="22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1" y="36"/>
                  </a:lnTo>
                  <a:lnTo>
                    <a:pt x="19" y="42"/>
                  </a:lnTo>
                  <a:lnTo>
                    <a:pt x="19" y="49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9"/>
                  </a:lnTo>
                  <a:lnTo>
                    <a:pt x="25" y="12"/>
                  </a:lnTo>
                  <a:lnTo>
                    <a:pt x="32" y="4"/>
                  </a:lnTo>
                  <a:lnTo>
                    <a:pt x="41" y="1"/>
                  </a:lnTo>
                  <a:lnTo>
                    <a:pt x="51" y="0"/>
                  </a:lnTo>
                  <a:lnTo>
                    <a:pt x="57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2" name="Freeform 83"/>
            <p:cNvSpPr>
              <a:spLocks/>
            </p:cNvSpPr>
            <p:nvPr userDrawn="1"/>
          </p:nvSpPr>
          <p:spPr bwMode="auto">
            <a:xfrm>
              <a:off x="2506663" y="825500"/>
              <a:ext cx="46038" cy="58737"/>
            </a:xfrm>
            <a:custGeom>
              <a:avLst/>
              <a:gdLst>
                <a:gd name="T0" fmla="*/ 19 w 88"/>
                <a:gd name="T1" fmla="*/ 0 h 111"/>
                <a:gd name="T2" fmla="*/ 19 w 88"/>
                <a:gd name="T3" fmla="*/ 70 h 111"/>
                <a:gd name="T4" fmla="*/ 19 w 88"/>
                <a:gd name="T5" fmla="*/ 77 h 111"/>
                <a:gd name="T6" fmla="*/ 21 w 88"/>
                <a:gd name="T7" fmla="*/ 81 h 111"/>
                <a:gd name="T8" fmla="*/ 22 w 88"/>
                <a:gd name="T9" fmla="*/ 85 h 111"/>
                <a:gd name="T10" fmla="*/ 25 w 88"/>
                <a:gd name="T11" fmla="*/ 90 h 111"/>
                <a:gd name="T12" fmla="*/ 28 w 88"/>
                <a:gd name="T13" fmla="*/ 91 h 111"/>
                <a:gd name="T14" fmla="*/ 31 w 88"/>
                <a:gd name="T15" fmla="*/ 94 h 111"/>
                <a:gd name="T16" fmla="*/ 36 w 88"/>
                <a:gd name="T17" fmla="*/ 96 h 111"/>
                <a:gd name="T18" fmla="*/ 41 w 88"/>
                <a:gd name="T19" fmla="*/ 96 h 111"/>
                <a:gd name="T20" fmla="*/ 49 w 88"/>
                <a:gd name="T21" fmla="*/ 94 h 111"/>
                <a:gd name="T22" fmla="*/ 58 w 88"/>
                <a:gd name="T23" fmla="*/ 90 h 111"/>
                <a:gd name="T24" fmla="*/ 65 w 88"/>
                <a:gd name="T25" fmla="*/ 84 h 111"/>
                <a:gd name="T26" fmla="*/ 68 w 88"/>
                <a:gd name="T27" fmla="*/ 77 h 111"/>
                <a:gd name="T28" fmla="*/ 68 w 88"/>
                <a:gd name="T29" fmla="*/ 0 h 111"/>
                <a:gd name="T30" fmla="*/ 88 w 88"/>
                <a:gd name="T31" fmla="*/ 0 h 111"/>
                <a:gd name="T32" fmla="*/ 88 w 88"/>
                <a:gd name="T33" fmla="*/ 110 h 111"/>
                <a:gd name="T34" fmla="*/ 68 w 88"/>
                <a:gd name="T35" fmla="*/ 110 h 111"/>
                <a:gd name="T36" fmla="*/ 68 w 88"/>
                <a:gd name="T37" fmla="*/ 94 h 111"/>
                <a:gd name="T38" fmla="*/ 64 w 88"/>
                <a:gd name="T39" fmla="*/ 101 h 111"/>
                <a:gd name="T40" fmla="*/ 55 w 88"/>
                <a:gd name="T41" fmla="*/ 107 h 111"/>
                <a:gd name="T42" fmla="*/ 47 w 88"/>
                <a:gd name="T43" fmla="*/ 110 h 111"/>
                <a:gd name="T44" fmla="*/ 36 w 88"/>
                <a:gd name="T45" fmla="*/ 111 h 111"/>
                <a:gd name="T46" fmla="*/ 28 w 88"/>
                <a:gd name="T47" fmla="*/ 111 h 111"/>
                <a:gd name="T48" fmla="*/ 21 w 88"/>
                <a:gd name="T49" fmla="*/ 108 h 111"/>
                <a:gd name="T50" fmla="*/ 15 w 88"/>
                <a:gd name="T51" fmla="*/ 106 h 111"/>
                <a:gd name="T52" fmla="*/ 9 w 88"/>
                <a:gd name="T53" fmla="*/ 101 h 111"/>
                <a:gd name="T54" fmla="*/ 5 w 88"/>
                <a:gd name="T55" fmla="*/ 96 h 111"/>
                <a:gd name="T56" fmla="*/ 2 w 88"/>
                <a:gd name="T57" fmla="*/ 88 h 111"/>
                <a:gd name="T58" fmla="*/ 0 w 88"/>
                <a:gd name="T59" fmla="*/ 81 h 111"/>
                <a:gd name="T60" fmla="*/ 0 w 88"/>
                <a:gd name="T61" fmla="*/ 72 h 111"/>
                <a:gd name="T62" fmla="*/ 0 w 88"/>
                <a:gd name="T63" fmla="*/ 0 h 111"/>
                <a:gd name="T64" fmla="*/ 19 w 88"/>
                <a:gd name="T6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11">
                  <a:moveTo>
                    <a:pt x="19" y="0"/>
                  </a:moveTo>
                  <a:lnTo>
                    <a:pt x="19" y="70"/>
                  </a:lnTo>
                  <a:lnTo>
                    <a:pt x="19" y="77"/>
                  </a:lnTo>
                  <a:lnTo>
                    <a:pt x="21" y="81"/>
                  </a:lnTo>
                  <a:lnTo>
                    <a:pt x="22" y="85"/>
                  </a:lnTo>
                  <a:lnTo>
                    <a:pt x="25" y="90"/>
                  </a:lnTo>
                  <a:lnTo>
                    <a:pt x="28" y="91"/>
                  </a:lnTo>
                  <a:lnTo>
                    <a:pt x="31" y="94"/>
                  </a:lnTo>
                  <a:lnTo>
                    <a:pt x="36" y="96"/>
                  </a:lnTo>
                  <a:lnTo>
                    <a:pt x="41" y="96"/>
                  </a:lnTo>
                  <a:lnTo>
                    <a:pt x="49" y="94"/>
                  </a:lnTo>
                  <a:lnTo>
                    <a:pt x="58" y="90"/>
                  </a:lnTo>
                  <a:lnTo>
                    <a:pt x="65" y="84"/>
                  </a:lnTo>
                  <a:lnTo>
                    <a:pt x="68" y="77"/>
                  </a:lnTo>
                  <a:lnTo>
                    <a:pt x="68" y="0"/>
                  </a:lnTo>
                  <a:lnTo>
                    <a:pt x="88" y="0"/>
                  </a:lnTo>
                  <a:lnTo>
                    <a:pt x="88" y="110"/>
                  </a:lnTo>
                  <a:lnTo>
                    <a:pt x="68" y="110"/>
                  </a:lnTo>
                  <a:lnTo>
                    <a:pt x="68" y="94"/>
                  </a:lnTo>
                  <a:lnTo>
                    <a:pt x="64" y="101"/>
                  </a:lnTo>
                  <a:lnTo>
                    <a:pt x="55" y="107"/>
                  </a:lnTo>
                  <a:lnTo>
                    <a:pt x="47" y="110"/>
                  </a:lnTo>
                  <a:lnTo>
                    <a:pt x="36" y="111"/>
                  </a:lnTo>
                  <a:lnTo>
                    <a:pt x="28" y="111"/>
                  </a:lnTo>
                  <a:lnTo>
                    <a:pt x="21" y="108"/>
                  </a:lnTo>
                  <a:lnTo>
                    <a:pt x="15" y="106"/>
                  </a:lnTo>
                  <a:lnTo>
                    <a:pt x="9" y="101"/>
                  </a:lnTo>
                  <a:lnTo>
                    <a:pt x="5" y="96"/>
                  </a:lnTo>
                  <a:lnTo>
                    <a:pt x="2" y="88"/>
                  </a:lnTo>
                  <a:lnTo>
                    <a:pt x="0" y="81"/>
                  </a:lnTo>
                  <a:lnTo>
                    <a:pt x="0" y="72"/>
                  </a:lnTo>
                  <a:lnTo>
                    <a:pt x="0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3" name="Freeform 84"/>
            <p:cNvSpPr>
              <a:spLocks/>
            </p:cNvSpPr>
            <p:nvPr userDrawn="1"/>
          </p:nvSpPr>
          <p:spPr bwMode="auto">
            <a:xfrm>
              <a:off x="2565400" y="803275"/>
              <a:ext cx="47625" cy="80962"/>
            </a:xfrm>
            <a:custGeom>
              <a:avLst/>
              <a:gdLst>
                <a:gd name="T0" fmla="*/ 70 w 91"/>
                <a:gd name="T1" fmla="*/ 153 h 153"/>
                <a:gd name="T2" fmla="*/ 36 w 91"/>
                <a:gd name="T3" fmla="*/ 98 h 153"/>
                <a:gd name="T4" fmla="*/ 19 w 91"/>
                <a:gd name="T5" fmla="*/ 115 h 153"/>
                <a:gd name="T6" fmla="*/ 19 w 91"/>
                <a:gd name="T7" fmla="*/ 153 h 153"/>
                <a:gd name="T8" fmla="*/ 0 w 91"/>
                <a:gd name="T9" fmla="*/ 153 h 153"/>
                <a:gd name="T10" fmla="*/ 0 w 91"/>
                <a:gd name="T11" fmla="*/ 0 h 153"/>
                <a:gd name="T12" fmla="*/ 19 w 91"/>
                <a:gd name="T13" fmla="*/ 0 h 153"/>
                <a:gd name="T14" fmla="*/ 19 w 91"/>
                <a:gd name="T15" fmla="*/ 94 h 153"/>
                <a:gd name="T16" fmla="*/ 61 w 91"/>
                <a:gd name="T17" fmla="*/ 43 h 153"/>
                <a:gd name="T18" fmla="*/ 84 w 91"/>
                <a:gd name="T19" fmla="*/ 43 h 153"/>
                <a:gd name="T20" fmla="*/ 48 w 91"/>
                <a:gd name="T21" fmla="*/ 85 h 153"/>
                <a:gd name="T22" fmla="*/ 91 w 91"/>
                <a:gd name="T23" fmla="*/ 153 h 153"/>
                <a:gd name="T24" fmla="*/ 70 w 91"/>
                <a:gd name="T2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53">
                  <a:moveTo>
                    <a:pt x="70" y="153"/>
                  </a:moveTo>
                  <a:lnTo>
                    <a:pt x="36" y="98"/>
                  </a:lnTo>
                  <a:lnTo>
                    <a:pt x="19" y="115"/>
                  </a:lnTo>
                  <a:lnTo>
                    <a:pt x="19" y="153"/>
                  </a:lnTo>
                  <a:lnTo>
                    <a:pt x="0" y="15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94"/>
                  </a:lnTo>
                  <a:lnTo>
                    <a:pt x="61" y="43"/>
                  </a:lnTo>
                  <a:lnTo>
                    <a:pt x="84" y="43"/>
                  </a:lnTo>
                  <a:lnTo>
                    <a:pt x="48" y="85"/>
                  </a:lnTo>
                  <a:lnTo>
                    <a:pt x="91" y="153"/>
                  </a:lnTo>
                  <a:lnTo>
                    <a:pt x="70" y="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4" name="Freeform 85"/>
            <p:cNvSpPr>
              <a:spLocks/>
            </p:cNvSpPr>
            <p:nvPr userDrawn="1"/>
          </p:nvSpPr>
          <p:spPr bwMode="auto">
            <a:xfrm>
              <a:off x="2616200" y="811213"/>
              <a:ext cx="36513" cy="73025"/>
            </a:xfrm>
            <a:custGeom>
              <a:avLst/>
              <a:gdLst>
                <a:gd name="T0" fmla="*/ 13 w 69"/>
                <a:gd name="T1" fmla="*/ 44 h 139"/>
                <a:gd name="T2" fmla="*/ 0 w 69"/>
                <a:gd name="T3" fmla="*/ 44 h 139"/>
                <a:gd name="T4" fmla="*/ 0 w 69"/>
                <a:gd name="T5" fmla="*/ 28 h 139"/>
                <a:gd name="T6" fmla="*/ 13 w 69"/>
                <a:gd name="T7" fmla="*/ 28 h 139"/>
                <a:gd name="T8" fmla="*/ 13 w 69"/>
                <a:gd name="T9" fmla="*/ 7 h 139"/>
                <a:gd name="T10" fmla="*/ 31 w 69"/>
                <a:gd name="T11" fmla="*/ 0 h 139"/>
                <a:gd name="T12" fmla="*/ 31 w 69"/>
                <a:gd name="T13" fmla="*/ 28 h 139"/>
                <a:gd name="T14" fmla="*/ 62 w 69"/>
                <a:gd name="T15" fmla="*/ 28 h 139"/>
                <a:gd name="T16" fmla="*/ 62 w 69"/>
                <a:gd name="T17" fmla="*/ 44 h 139"/>
                <a:gd name="T18" fmla="*/ 31 w 69"/>
                <a:gd name="T19" fmla="*/ 44 h 139"/>
                <a:gd name="T20" fmla="*/ 31 w 69"/>
                <a:gd name="T21" fmla="*/ 98 h 139"/>
                <a:gd name="T22" fmla="*/ 31 w 69"/>
                <a:gd name="T23" fmla="*/ 105 h 139"/>
                <a:gd name="T24" fmla="*/ 33 w 69"/>
                <a:gd name="T25" fmla="*/ 111 h 139"/>
                <a:gd name="T26" fmla="*/ 34 w 69"/>
                <a:gd name="T27" fmla="*/ 115 h 139"/>
                <a:gd name="T28" fmla="*/ 36 w 69"/>
                <a:gd name="T29" fmla="*/ 118 h 139"/>
                <a:gd name="T30" fmla="*/ 38 w 69"/>
                <a:gd name="T31" fmla="*/ 121 h 139"/>
                <a:gd name="T32" fmla="*/ 43 w 69"/>
                <a:gd name="T33" fmla="*/ 122 h 139"/>
                <a:gd name="T34" fmla="*/ 46 w 69"/>
                <a:gd name="T35" fmla="*/ 124 h 139"/>
                <a:gd name="T36" fmla="*/ 51 w 69"/>
                <a:gd name="T37" fmla="*/ 124 h 139"/>
                <a:gd name="T38" fmla="*/ 59 w 69"/>
                <a:gd name="T39" fmla="*/ 122 h 139"/>
                <a:gd name="T40" fmla="*/ 66 w 69"/>
                <a:gd name="T41" fmla="*/ 119 h 139"/>
                <a:gd name="T42" fmla="*/ 69 w 69"/>
                <a:gd name="T43" fmla="*/ 136 h 139"/>
                <a:gd name="T44" fmla="*/ 57 w 69"/>
                <a:gd name="T45" fmla="*/ 139 h 139"/>
                <a:gd name="T46" fmla="*/ 43 w 69"/>
                <a:gd name="T47" fmla="*/ 139 h 139"/>
                <a:gd name="T48" fmla="*/ 37 w 69"/>
                <a:gd name="T49" fmla="*/ 139 h 139"/>
                <a:gd name="T50" fmla="*/ 31 w 69"/>
                <a:gd name="T51" fmla="*/ 138 h 139"/>
                <a:gd name="T52" fmla="*/ 25 w 69"/>
                <a:gd name="T53" fmla="*/ 134 h 139"/>
                <a:gd name="T54" fmla="*/ 21 w 69"/>
                <a:gd name="T55" fmla="*/ 131 h 139"/>
                <a:gd name="T56" fmla="*/ 17 w 69"/>
                <a:gd name="T57" fmla="*/ 125 h 139"/>
                <a:gd name="T58" fmla="*/ 14 w 69"/>
                <a:gd name="T59" fmla="*/ 119 h 139"/>
                <a:gd name="T60" fmla="*/ 13 w 69"/>
                <a:gd name="T61" fmla="*/ 113 h 139"/>
                <a:gd name="T62" fmla="*/ 13 w 69"/>
                <a:gd name="T63" fmla="*/ 106 h 139"/>
                <a:gd name="T64" fmla="*/ 13 w 69"/>
                <a:gd name="T65" fmla="*/ 4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139">
                  <a:moveTo>
                    <a:pt x="13" y="44"/>
                  </a:moveTo>
                  <a:lnTo>
                    <a:pt x="0" y="44"/>
                  </a:lnTo>
                  <a:lnTo>
                    <a:pt x="0" y="28"/>
                  </a:lnTo>
                  <a:lnTo>
                    <a:pt x="13" y="28"/>
                  </a:lnTo>
                  <a:lnTo>
                    <a:pt x="13" y="7"/>
                  </a:lnTo>
                  <a:lnTo>
                    <a:pt x="31" y="0"/>
                  </a:lnTo>
                  <a:lnTo>
                    <a:pt x="31" y="28"/>
                  </a:lnTo>
                  <a:lnTo>
                    <a:pt x="62" y="28"/>
                  </a:lnTo>
                  <a:lnTo>
                    <a:pt x="62" y="44"/>
                  </a:lnTo>
                  <a:lnTo>
                    <a:pt x="31" y="44"/>
                  </a:lnTo>
                  <a:lnTo>
                    <a:pt x="31" y="98"/>
                  </a:lnTo>
                  <a:lnTo>
                    <a:pt x="31" y="105"/>
                  </a:lnTo>
                  <a:lnTo>
                    <a:pt x="33" y="111"/>
                  </a:lnTo>
                  <a:lnTo>
                    <a:pt x="34" y="115"/>
                  </a:lnTo>
                  <a:lnTo>
                    <a:pt x="36" y="118"/>
                  </a:lnTo>
                  <a:lnTo>
                    <a:pt x="38" y="121"/>
                  </a:lnTo>
                  <a:lnTo>
                    <a:pt x="43" y="122"/>
                  </a:lnTo>
                  <a:lnTo>
                    <a:pt x="46" y="124"/>
                  </a:lnTo>
                  <a:lnTo>
                    <a:pt x="51" y="124"/>
                  </a:lnTo>
                  <a:lnTo>
                    <a:pt x="59" y="122"/>
                  </a:lnTo>
                  <a:lnTo>
                    <a:pt x="66" y="119"/>
                  </a:lnTo>
                  <a:lnTo>
                    <a:pt x="69" y="136"/>
                  </a:lnTo>
                  <a:lnTo>
                    <a:pt x="57" y="139"/>
                  </a:lnTo>
                  <a:lnTo>
                    <a:pt x="43" y="139"/>
                  </a:lnTo>
                  <a:lnTo>
                    <a:pt x="37" y="139"/>
                  </a:lnTo>
                  <a:lnTo>
                    <a:pt x="31" y="138"/>
                  </a:lnTo>
                  <a:lnTo>
                    <a:pt x="25" y="134"/>
                  </a:lnTo>
                  <a:lnTo>
                    <a:pt x="21" y="131"/>
                  </a:lnTo>
                  <a:lnTo>
                    <a:pt x="17" y="125"/>
                  </a:lnTo>
                  <a:lnTo>
                    <a:pt x="14" y="119"/>
                  </a:lnTo>
                  <a:lnTo>
                    <a:pt x="13" y="113"/>
                  </a:lnTo>
                  <a:lnTo>
                    <a:pt x="13" y="106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5" name="Freeform 86"/>
            <p:cNvSpPr>
              <a:spLocks/>
            </p:cNvSpPr>
            <p:nvPr userDrawn="1"/>
          </p:nvSpPr>
          <p:spPr bwMode="auto">
            <a:xfrm>
              <a:off x="2660650" y="825500"/>
              <a:ext cx="46038" cy="58737"/>
            </a:xfrm>
            <a:custGeom>
              <a:avLst/>
              <a:gdLst>
                <a:gd name="T0" fmla="*/ 20 w 88"/>
                <a:gd name="T1" fmla="*/ 0 h 111"/>
                <a:gd name="T2" fmla="*/ 20 w 88"/>
                <a:gd name="T3" fmla="*/ 70 h 111"/>
                <a:gd name="T4" fmla="*/ 20 w 88"/>
                <a:gd name="T5" fmla="*/ 77 h 111"/>
                <a:gd name="T6" fmla="*/ 20 w 88"/>
                <a:gd name="T7" fmla="*/ 81 h 111"/>
                <a:gd name="T8" fmla="*/ 23 w 88"/>
                <a:gd name="T9" fmla="*/ 85 h 111"/>
                <a:gd name="T10" fmla="*/ 25 w 88"/>
                <a:gd name="T11" fmla="*/ 90 h 111"/>
                <a:gd name="T12" fmla="*/ 28 w 88"/>
                <a:gd name="T13" fmla="*/ 91 h 111"/>
                <a:gd name="T14" fmla="*/ 32 w 88"/>
                <a:gd name="T15" fmla="*/ 94 h 111"/>
                <a:gd name="T16" fmla="*/ 36 w 88"/>
                <a:gd name="T17" fmla="*/ 96 h 111"/>
                <a:gd name="T18" fmla="*/ 42 w 88"/>
                <a:gd name="T19" fmla="*/ 96 h 111"/>
                <a:gd name="T20" fmla="*/ 51 w 88"/>
                <a:gd name="T21" fmla="*/ 94 h 111"/>
                <a:gd name="T22" fmla="*/ 59 w 88"/>
                <a:gd name="T23" fmla="*/ 90 h 111"/>
                <a:gd name="T24" fmla="*/ 65 w 88"/>
                <a:gd name="T25" fmla="*/ 84 h 111"/>
                <a:gd name="T26" fmla="*/ 69 w 88"/>
                <a:gd name="T27" fmla="*/ 77 h 111"/>
                <a:gd name="T28" fmla="*/ 69 w 88"/>
                <a:gd name="T29" fmla="*/ 0 h 111"/>
                <a:gd name="T30" fmla="*/ 88 w 88"/>
                <a:gd name="T31" fmla="*/ 0 h 111"/>
                <a:gd name="T32" fmla="*/ 88 w 88"/>
                <a:gd name="T33" fmla="*/ 110 h 111"/>
                <a:gd name="T34" fmla="*/ 69 w 88"/>
                <a:gd name="T35" fmla="*/ 110 h 111"/>
                <a:gd name="T36" fmla="*/ 69 w 88"/>
                <a:gd name="T37" fmla="*/ 94 h 111"/>
                <a:gd name="T38" fmla="*/ 65 w 88"/>
                <a:gd name="T39" fmla="*/ 101 h 111"/>
                <a:gd name="T40" fmla="*/ 56 w 88"/>
                <a:gd name="T41" fmla="*/ 107 h 111"/>
                <a:gd name="T42" fmla="*/ 46 w 88"/>
                <a:gd name="T43" fmla="*/ 110 h 111"/>
                <a:gd name="T44" fmla="*/ 38 w 88"/>
                <a:gd name="T45" fmla="*/ 111 h 111"/>
                <a:gd name="T46" fmla="*/ 29 w 88"/>
                <a:gd name="T47" fmla="*/ 111 h 111"/>
                <a:gd name="T48" fmla="*/ 22 w 88"/>
                <a:gd name="T49" fmla="*/ 108 h 111"/>
                <a:gd name="T50" fmla="*/ 15 w 88"/>
                <a:gd name="T51" fmla="*/ 106 h 111"/>
                <a:gd name="T52" fmla="*/ 10 w 88"/>
                <a:gd name="T53" fmla="*/ 101 h 111"/>
                <a:gd name="T54" fmla="*/ 6 w 88"/>
                <a:gd name="T55" fmla="*/ 96 h 111"/>
                <a:gd name="T56" fmla="*/ 3 w 88"/>
                <a:gd name="T57" fmla="*/ 88 h 111"/>
                <a:gd name="T58" fmla="*/ 2 w 88"/>
                <a:gd name="T59" fmla="*/ 81 h 111"/>
                <a:gd name="T60" fmla="*/ 0 w 88"/>
                <a:gd name="T61" fmla="*/ 72 h 111"/>
                <a:gd name="T62" fmla="*/ 0 w 88"/>
                <a:gd name="T63" fmla="*/ 0 h 111"/>
                <a:gd name="T64" fmla="*/ 20 w 88"/>
                <a:gd name="T6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11">
                  <a:moveTo>
                    <a:pt x="20" y="0"/>
                  </a:moveTo>
                  <a:lnTo>
                    <a:pt x="20" y="70"/>
                  </a:lnTo>
                  <a:lnTo>
                    <a:pt x="20" y="77"/>
                  </a:lnTo>
                  <a:lnTo>
                    <a:pt x="20" y="81"/>
                  </a:lnTo>
                  <a:lnTo>
                    <a:pt x="23" y="85"/>
                  </a:lnTo>
                  <a:lnTo>
                    <a:pt x="25" y="90"/>
                  </a:lnTo>
                  <a:lnTo>
                    <a:pt x="28" y="91"/>
                  </a:lnTo>
                  <a:lnTo>
                    <a:pt x="32" y="94"/>
                  </a:lnTo>
                  <a:lnTo>
                    <a:pt x="36" y="96"/>
                  </a:lnTo>
                  <a:lnTo>
                    <a:pt x="42" y="96"/>
                  </a:lnTo>
                  <a:lnTo>
                    <a:pt x="51" y="94"/>
                  </a:lnTo>
                  <a:lnTo>
                    <a:pt x="59" y="90"/>
                  </a:lnTo>
                  <a:lnTo>
                    <a:pt x="65" y="84"/>
                  </a:lnTo>
                  <a:lnTo>
                    <a:pt x="69" y="77"/>
                  </a:lnTo>
                  <a:lnTo>
                    <a:pt x="69" y="0"/>
                  </a:lnTo>
                  <a:lnTo>
                    <a:pt x="88" y="0"/>
                  </a:lnTo>
                  <a:lnTo>
                    <a:pt x="88" y="110"/>
                  </a:lnTo>
                  <a:lnTo>
                    <a:pt x="69" y="110"/>
                  </a:lnTo>
                  <a:lnTo>
                    <a:pt x="69" y="94"/>
                  </a:lnTo>
                  <a:lnTo>
                    <a:pt x="65" y="101"/>
                  </a:lnTo>
                  <a:lnTo>
                    <a:pt x="56" y="107"/>
                  </a:lnTo>
                  <a:lnTo>
                    <a:pt x="46" y="110"/>
                  </a:lnTo>
                  <a:lnTo>
                    <a:pt x="38" y="111"/>
                  </a:lnTo>
                  <a:lnTo>
                    <a:pt x="29" y="111"/>
                  </a:lnTo>
                  <a:lnTo>
                    <a:pt x="22" y="108"/>
                  </a:lnTo>
                  <a:lnTo>
                    <a:pt x="15" y="106"/>
                  </a:lnTo>
                  <a:lnTo>
                    <a:pt x="10" y="101"/>
                  </a:lnTo>
                  <a:lnTo>
                    <a:pt x="6" y="96"/>
                  </a:lnTo>
                  <a:lnTo>
                    <a:pt x="3" y="88"/>
                  </a:lnTo>
                  <a:lnTo>
                    <a:pt x="2" y="81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6" name="Freeform 87"/>
            <p:cNvSpPr>
              <a:spLocks/>
            </p:cNvSpPr>
            <p:nvPr userDrawn="1"/>
          </p:nvSpPr>
          <p:spPr bwMode="auto">
            <a:xfrm>
              <a:off x="2719388" y="825500"/>
              <a:ext cx="34925" cy="58737"/>
            </a:xfrm>
            <a:custGeom>
              <a:avLst/>
              <a:gdLst>
                <a:gd name="T0" fmla="*/ 57 w 66"/>
                <a:gd name="T1" fmla="*/ 20 h 111"/>
                <a:gd name="T2" fmla="*/ 52 w 66"/>
                <a:gd name="T3" fmla="*/ 17 h 111"/>
                <a:gd name="T4" fmla="*/ 44 w 66"/>
                <a:gd name="T5" fmla="*/ 16 h 111"/>
                <a:gd name="T6" fmla="*/ 40 w 66"/>
                <a:gd name="T7" fmla="*/ 17 h 111"/>
                <a:gd name="T8" fmla="*/ 36 w 66"/>
                <a:gd name="T9" fmla="*/ 19 h 111"/>
                <a:gd name="T10" fmla="*/ 31 w 66"/>
                <a:gd name="T11" fmla="*/ 22 h 111"/>
                <a:gd name="T12" fmla="*/ 27 w 66"/>
                <a:gd name="T13" fmla="*/ 26 h 111"/>
                <a:gd name="T14" fmla="*/ 24 w 66"/>
                <a:gd name="T15" fmla="*/ 30 h 111"/>
                <a:gd name="T16" fmla="*/ 21 w 66"/>
                <a:gd name="T17" fmla="*/ 36 h 111"/>
                <a:gd name="T18" fmla="*/ 20 w 66"/>
                <a:gd name="T19" fmla="*/ 42 h 111"/>
                <a:gd name="T20" fmla="*/ 20 w 66"/>
                <a:gd name="T21" fmla="*/ 49 h 111"/>
                <a:gd name="T22" fmla="*/ 20 w 66"/>
                <a:gd name="T23" fmla="*/ 111 h 111"/>
                <a:gd name="T24" fmla="*/ 0 w 66"/>
                <a:gd name="T25" fmla="*/ 111 h 111"/>
                <a:gd name="T26" fmla="*/ 0 w 66"/>
                <a:gd name="T27" fmla="*/ 1 h 111"/>
                <a:gd name="T28" fmla="*/ 20 w 66"/>
                <a:gd name="T29" fmla="*/ 1 h 111"/>
                <a:gd name="T30" fmla="*/ 20 w 66"/>
                <a:gd name="T31" fmla="*/ 19 h 111"/>
                <a:gd name="T32" fmla="*/ 26 w 66"/>
                <a:gd name="T33" fmla="*/ 12 h 111"/>
                <a:gd name="T34" fmla="*/ 33 w 66"/>
                <a:gd name="T35" fmla="*/ 4 h 111"/>
                <a:gd name="T36" fmla="*/ 41 w 66"/>
                <a:gd name="T37" fmla="*/ 1 h 111"/>
                <a:gd name="T38" fmla="*/ 50 w 66"/>
                <a:gd name="T39" fmla="*/ 0 h 111"/>
                <a:gd name="T40" fmla="*/ 57 w 66"/>
                <a:gd name="T41" fmla="*/ 0 h 111"/>
                <a:gd name="T42" fmla="*/ 66 w 66"/>
                <a:gd name="T43" fmla="*/ 1 h 111"/>
                <a:gd name="T44" fmla="*/ 57 w 66"/>
                <a:gd name="T45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" h="111">
                  <a:moveTo>
                    <a:pt x="57" y="20"/>
                  </a:moveTo>
                  <a:lnTo>
                    <a:pt x="52" y="17"/>
                  </a:lnTo>
                  <a:lnTo>
                    <a:pt x="44" y="16"/>
                  </a:lnTo>
                  <a:lnTo>
                    <a:pt x="40" y="17"/>
                  </a:lnTo>
                  <a:lnTo>
                    <a:pt x="36" y="19"/>
                  </a:lnTo>
                  <a:lnTo>
                    <a:pt x="31" y="22"/>
                  </a:lnTo>
                  <a:lnTo>
                    <a:pt x="27" y="26"/>
                  </a:lnTo>
                  <a:lnTo>
                    <a:pt x="24" y="30"/>
                  </a:lnTo>
                  <a:lnTo>
                    <a:pt x="21" y="36"/>
                  </a:lnTo>
                  <a:lnTo>
                    <a:pt x="20" y="42"/>
                  </a:lnTo>
                  <a:lnTo>
                    <a:pt x="20" y="49"/>
                  </a:lnTo>
                  <a:lnTo>
                    <a:pt x="20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20" y="1"/>
                  </a:lnTo>
                  <a:lnTo>
                    <a:pt x="20" y="19"/>
                  </a:lnTo>
                  <a:lnTo>
                    <a:pt x="26" y="12"/>
                  </a:lnTo>
                  <a:lnTo>
                    <a:pt x="33" y="4"/>
                  </a:lnTo>
                  <a:lnTo>
                    <a:pt x="41" y="1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6" y="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7" name="Freeform 88"/>
            <p:cNvSpPr>
              <a:spLocks noEditPoints="1"/>
            </p:cNvSpPr>
            <p:nvPr userDrawn="1"/>
          </p:nvSpPr>
          <p:spPr bwMode="auto">
            <a:xfrm>
              <a:off x="2757488" y="796925"/>
              <a:ext cx="49213" cy="87312"/>
            </a:xfrm>
            <a:custGeom>
              <a:avLst/>
              <a:gdLst>
                <a:gd name="T0" fmla="*/ 61 w 94"/>
                <a:gd name="T1" fmla="*/ 158 h 165"/>
                <a:gd name="T2" fmla="*/ 44 w 94"/>
                <a:gd name="T3" fmla="*/ 165 h 165"/>
                <a:gd name="T4" fmla="*/ 26 w 94"/>
                <a:gd name="T5" fmla="*/ 165 h 165"/>
                <a:gd name="T6" fmla="*/ 15 w 94"/>
                <a:gd name="T7" fmla="*/ 161 h 165"/>
                <a:gd name="T8" fmla="*/ 6 w 94"/>
                <a:gd name="T9" fmla="*/ 151 h 165"/>
                <a:gd name="T10" fmla="*/ 0 w 94"/>
                <a:gd name="T11" fmla="*/ 139 h 165"/>
                <a:gd name="T12" fmla="*/ 2 w 94"/>
                <a:gd name="T13" fmla="*/ 125 h 165"/>
                <a:gd name="T14" fmla="*/ 9 w 94"/>
                <a:gd name="T15" fmla="*/ 112 h 165"/>
                <a:gd name="T16" fmla="*/ 22 w 94"/>
                <a:gd name="T17" fmla="*/ 101 h 165"/>
                <a:gd name="T18" fmla="*/ 41 w 94"/>
                <a:gd name="T19" fmla="*/ 95 h 165"/>
                <a:gd name="T20" fmla="*/ 58 w 94"/>
                <a:gd name="T21" fmla="*/ 95 h 165"/>
                <a:gd name="T22" fmla="*/ 65 w 94"/>
                <a:gd name="T23" fmla="*/ 90 h 165"/>
                <a:gd name="T24" fmla="*/ 62 w 94"/>
                <a:gd name="T25" fmla="*/ 80 h 165"/>
                <a:gd name="T26" fmla="*/ 56 w 94"/>
                <a:gd name="T27" fmla="*/ 75 h 165"/>
                <a:gd name="T28" fmla="*/ 48 w 94"/>
                <a:gd name="T29" fmla="*/ 70 h 165"/>
                <a:gd name="T30" fmla="*/ 33 w 94"/>
                <a:gd name="T31" fmla="*/ 70 h 165"/>
                <a:gd name="T32" fmla="*/ 19 w 94"/>
                <a:gd name="T33" fmla="*/ 76 h 165"/>
                <a:gd name="T34" fmla="*/ 6 w 94"/>
                <a:gd name="T35" fmla="*/ 65 h 165"/>
                <a:gd name="T36" fmla="*/ 22 w 94"/>
                <a:gd name="T37" fmla="*/ 56 h 165"/>
                <a:gd name="T38" fmla="*/ 39 w 94"/>
                <a:gd name="T39" fmla="*/ 53 h 165"/>
                <a:gd name="T40" fmla="*/ 61 w 94"/>
                <a:gd name="T41" fmla="*/ 56 h 165"/>
                <a:gd name="T42" fmla="*/ 74 w 94"/>
                <a:gd name="T43" fmla="*/ 63 h 165"/>
                <a:gd name="T44" fmla="*/ 82 w 94"/>
                <a:gd name="T45" fmla="*/ 78 h 165"/>
                <a:gd name="T46" fmla="*/ 85 w 94"/>
                <a:gd name="T47" fmla="*/ 98 h 165"/>
                <a:gd name="T48" fmla="*/ 85 w 94"/>
                <a:gd name="T49" fmla="*/ 144 h 165"/>
                <a:gd name="T50" fmla="*/ 90 w 94"/>
                <a:gd name="T51" fmla="*/ 152 h 165"/>
                <a:gd name="T52" fmla="*/ 94 w 94"/>
                <a:gd name="T53" fmla="*/ 165 h 165"/>
                <a:gd name="T54" fmla="*/ 75 w 94"/>
                <a:gd name="T55" fmla="*/ 162 h 165"/>
                <a:gd name="T56" fmla="*/ 68 w 94"/>
                <a:gd name="T57" fmla="*/ 151 h 165"/>
                <a:gd name="T58" fmla="*/ 58 w 94"/>
                <a:gd name="T59" fmla="*/ 109 h 165"/>
                <a:gd name="T60" fmla="*/ 46 w 94"/>
                <a:gd name="T61" fmla="*/ 109 h 165"/>
                <a:gd name="T62" fmla="*/ 33 w 94"/>
                <a:gd name="T63" fmla="*/ 112 h 165"/>
                <a:gd name="T64" fmla="*/ 25 w 94"/>
                <a:gd name="T65" fmla="*/ 119 h 165"/>
                <a:gd name="T66" fmla="*/ 20 w 94"/>
                <a:gd name="T67" fmla="*/ 128 h 165"/>
                <a:gd name="T68" fmla="*/ 20 w 94"/>
                <a:gd name="T69" fmla="*/ 138 h 165"/>
                <a:gd name="T70" fmla="*/ 22 w 94"/>
                <a:gd name="T71" fmla="*/ 144 h 165"/>
                <a:gd name="T72" fmla="*/ 31 w 94"/>
                <a:gd name="T73" fmla="*/ 150 h 165"/>
                <a:gd name="T74" fmla="*/ 46 w 94"/>
                <a:gd name="T75" fmla="*/ 150 h 165"/>
                <a:gd name="T76" fmla="*/ 59 w 94"/>
                <a:gd name="T77" fmla="*/ 142 h 165"/>
                <a:gd name="T78" fmla="*/ 65 w 94"/>
                <a:gd name="T79" fmla="*/ 111 h 165"/>
                <a:gd name="T80" fmla="*/ 46 w 94"/>
                <a:gd name="T81" fmla="*/ 33 h 165"/>
                <a:gd name="T82" fmla="*/ 49 w 94"/>
                <a:gd name="T8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4" h="165">
                  <a:moveTo>
                    <a:pt x="68" y="151"/>
                  </a:moveTo>
                  <a:lnTo>
                    <a:pt x="61" y="158"/>
                  </a:lnTo>
                  <a:lnTo>
                    <a:pt x="52" y="162"/>
                  </a:lnTo>
                  <a:lnTo>
                    <a:pt x="44" y="165"/>
                  </a:lnTo>
                  <a:lnTo>
                    <a:pt x="32" y="165"/>
                  </a:lnTo>
                  <a:lnTo>
                    <a:pt x="26" y="165"/>
                  </a:lnTo>
                  <a:lnTo>
                    <a:pt x="20" y="164"/>
                  </a:lnTo>
                  <a:lnTo>
                    <a:pt x="15" y="161"/>
                  </a:lnTo>
                  <a:lnTo>
                    <a:pt x="10" y="157"/>
                  </a:lnTo>
                  <a:lnTo>
                    <a:pt x="6" y="151"/>
                  </a:lnTo>
                  <a:lnTo>
                    <a:pt x="3" y="147"/>
                  </a:lnTo>
                  <a:lnTo>
                    <a:pt x="0" y="139"/>
                  </a:lnTo>
                  <a:lnTo>
                    <a:pt x="0" y="134"/>
                  </a:lnTo>
                  <a:lnTo>
                    <a:pt x="2" y="125"/>
                  </a:lnTo>
                  <a:lnTo>
                    <a:pt x="5" y="118"/>
                  </a:lnTo>
                  <a:lnTo>
                    <a:pt x="9" y="112"/>
                  </a:lnTo>
                  <a:lnTo>
                    <a:pt x="15" y="105"/>
                  </a:lnTo>
                  <a:lnTo>
                    <a:pt x="22" y="101"/>
                  </a:lnTo>
                  <a:lnTo>
                    <a:pt x="32" y="96"/>
                  </a:lnTo>
                  <a:lnTo>
                    <a:pt x="41" y="95"/>
                  </a:lnTo>
                  <a:lnTo>
                    <a:pt x="52" y="93"/>
                  </a:lnTo>
                  <a:lnTo>
                    <a:pt x="58" y="95"/>
                  </a:lnTo>
                  <a:lnTo>
                    <a:pt x="65" y="96"/>
                  </a:lnTo>
                  <a:lnTo>
                    <a:pt x="65" y="90"/>
                  </a:lnTo>
                  <a:lnTo>
                    <a:pt x="64" y="85"/>
                  </a:lnTo>
                  <a:lnTo>
                    <a:pt x="62" y="80"/>
                  </a:lnTo>
                  <a:lnTo>
                    <a:pt x="59" y="78"/>
                  </a:lnTo>
                  <a:lnTo>
                    <a:pt x="56" y="75"/>
                  </a:lnTo>
                  <a:lnTo>
                    <a:pt x="52" y="72"/>
                  </a:lnTo>
                  <a:lnTo>
                    <a:pt x="48" y="70"/>
                  </a:lnTo>
                  <a:lnTo>
                    <a:pt x="42" y="70"/>
                  </a:lnTo>
                  <a:lnTo>
                    <a:pt x="33" y="70"/>
                  </a:lnTo>
                  <a:lnTo>
                    <a:pt x="26" y="73"/>
                  </a:lnTo>
                  <a:lnTo>
                    <a:pt x="19" y="76"/>
                  </a:lnTo>
                  <a:lnTo>
                    <a:pt x="15" y="80"/>
                  </a:lnTo>
                  <a:lnTo>
                    <a:pt x="6" y="65"/>
                  </a:lnTo>
                  <a:lnTo>
                    <a:pt x="13" y="60"/>
                  </a:lnTo>
                  <a:lnTo>
                    <a:pt x="22" y="56"/>
                  </a:lnTo>
                  <a:lnTo>
                    <a:pt x="31" y="54"/>
                  </a:lnTo>
                  <a:lnTo>
                    <a:pt x="39" y="53"/>
                  </a:lnTo>
                  <a:lnTo>
                    <a:pt x="51" y="53"/>
                  </a:lnTo>
                  <a:lnTo>
                    <a:pt x="61" y="56"/>
                  </a:lnTo>
                  <a:lnTo>
                    <a:pt x="68" y="59"/>
                  </a:lnTo>
                  <a:lnTo>
                    <a:pt x="74" y="63"/>
                  </a:lnTo>
                  <a:lnTo>
                    <a:pt x="78" y="70"/>
                  </a:lnTo>
                  <a:lnTo>
                    <a:pt x="82" y="78"/>
                  </a:lnTo>
                  <a:lnTo>
                    <a:pt x="84" y="88"/>
                  </a:lnTo>
                  <a:lnTo>
                    <a:pt x="85" y="98"/>
                  </a:lnTo>
                  <a:lnTo>
                    <a:pt x="85" y="137"/>
                  </a:lnTo>
                  <a:lnTo>
                    <a:pt x="85" y="144"/>
                  </a:lnTo>
                  <a:lnTo>
                    <a:pt x="87" y="148"/>
                  </a:lnTo>
                  <a:lnTo>
                    <a:pt x="90" y="152"/>
                  </a:lnTo>
                  <a:lnTo>
                    <a:pt x="94" y="155"/>
                  </a:lnTo>
                  <a:lnTo>
                    <a:pt x="94" y="165"/>
                  </a:lnTo>
                  <a:lnTo>
                    <a:pt x="82" y="165"/>
                  </a:lnTo>
                  <a:lnTo>
                    <a:pt x="75" y="162"/>
                  </a:lnTo>
                  <a:lnTo>
                    <a:pt x="71" y="158"/>
                  </a:lnTo>
                  <a:lnTo>
                    <a:pt x="68" y="151"/>
                  </a:lnTo>
                  <a:close/>
                  <a:moveTo>
                    <a:pt x="65" y="111"/>
                  </a:moveTo>
                  <a:lnTo>
                    <a:pt x="58" y="109"/>
                  </a:lnTo>
                  <a:lnTo>
                    <a:pt x="52" y="108"/>
                  </a:lnTo>
                  <a:lnTo>
                    <a:pt x="46" y="109"/>
                  </a:lnTo>
                  <a:lnTo>
                    <a:pt x="39" y="111"/>
                  </a:lnTo>
                  <a:lnTo>
                    <a:pt x="33" y="112"/>
                  </a:lnTo>
                  <a:lnTo>
                    <a:pt x="29" y="116"/>
                  </a:lnTo>
                  <a:lnTo>
                    <a:pt x="25" y="119"/>
                  </a:lnTo>
                  <a:lnTo>
                    <a:pt x="22" y="124"/>
                  </a:lnTo>
                  <a:lnTo>
                    <a:pt x="20" y="128"/>
                  </a:lnTo>
                  <a:lnTo>
                    <a:pt x="19" y="134"/>
                  </a:lnTo>
                  <a:lnTo>
                    <a:pt x="20" y="138"/>
                  </a:lnTo>
                  <a:lnTo>
                    <a:pt x="20" y="141"/>
                  </a:lnTo>
                  <a:lnTo>
                    <a:pt x="22" y="144"/>
                  </a:lnTo>
                  <a:lnTo>
                    <a:pt x="25" y="147"/>
                  </a:lnTo>
                  <a:lnTo>
                    <a:pt x="31" y="150"/>
                  </a:lnTo>
                  <a:lnTo>
                    <a:pt x="39" y="151"/>
                  </a:lnTo>
                  <a:lnTo>
                    <a:pt x="46" y="150"/>
                  </a:lnTo>
                  <a:lnTo>
                    <a:pt x="54" y="147"/>
                  </a:lnTo>
                  <a:lnTo>
                    <a:pt x="59" y="142"/>
                  </a:lnTo>
                  <a:lnTo>
                    <a:pt x="65" y="137"/>
                  </a:lnTo>
                  <a:lnTo>
                    <a:pt x="65" y="111"/>
                  </a:lnTo>
                  <a:close/>
                  <a:moveTo>
                    <a:pt x="69" y="0"/>
                  </a:moveTo>
                  <a:lnTo>
                    <a:pt x="46" y="33"/>
                  </a:lnTo>
                  <a:lnTo>
                    <a:pt x="33" y="33"/>
                  </a:lnTo>
                  <a:lnTo>
                    <a:pt x="4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8" name="Freeform 89"/>
            <p:cNvSpPr>
              <a:spLocks/>
            </p:cNvSpPr>
            <p:nvPr userDrawn="1"/>
          </p:nvSpPr>
          <p:spPr bwMode="auto">
            <a:xfrm>
              <a:off x="2816225" y="803275"/>
              <a:ext cx="20638" cy="80962"/>
            </a:xfrm>
            <a:custGeom>
              <a:avLst/>
              <a:gdLst>
                <a:gd name="T0" fmla="*/ 0 w 37"/>
                <a:gd name="T1" fmla="*/ 121 h 154"/>
                <a:gd name="T2" fmla="*/ 0 w 37"/>
                <a:gd name="T3" fmla="*/ 0 h 154"/>
                <a:gd name="T4" fmla="*/ 20 w 37"/>
                <a:gd name="T5" fmla="*/ 0 h 154"/>
                <a:gd name="T6" fmla="*/ 20 w 37"/>
                <a:gd name="T7" fmla="*/ 118 h 154"/>
                <a:gd name="T8" fmla="*/ 20 w 37"/>
                <a:gd name="T9" fmla="*/ 123 h 154"/>
                <a:gd name="T10" fmla="*/ 21 w 37"/>
                <a:gd name="T11" fmla="*/ 127 h 154"/>
                <a:gd name="T12" fmla="*/ 23 w 37"/>
                <a:gd name="T13" fmla="*/ 130 h 154"/>
                <a:gd name="T14" fmla="*/ 24 w 37"/>
                <a:gd name="T15" fmla="*/ 133 h 154"/>
                <a:gd name="T16" fmla="*/ 30 w 37"/>
                <a:gd name="T17" fmla="*/ 136 h 154"/>
                <a:gd name="T18" fmla="*/ 37 w 37"/>
                <a:gd name="T19" fmla="*/ 137 h 154"/>
                <a:gd name="T20" fmla="*/ 37 w 37"/>
                <a:gd name="T21" fmla="*/ 154 h 154"/>
                <a:gd name="T22" fmla="*/ 29 w 37"/>
                <a:gd name="T23" fmla="*/ 154 h 154"/>
                <a:gd name="T24" fmla="*/ 21 w 37"/>
                <a:gd name="T25" fmla="*/ 153 h 154"/>
                <a:gd name="T26" fmla="*/ 16 w 37"/>
                <a:gd name="T27" fmla="*/ 150 h 154"/>
                <a:gd name="T28" fmla="*/ 10 w 37"/>
                <a:gd name="T29" fmla="*/ 147 h 154"/>
                <a:gd name="T30" fmla="*/ 5 w 37"/>
                <a:gd name="T31" fmla="*/ 141 h 154"/>
                <a:gd name="T32" fmla="*/ 3 w 37"/>
                <a:gd name="T33" fmla="*/ 136 h 154"/>
                <a:gd name="T34" fmla="*/ 1 w 37"/>
                <a:gd name="T35" fmla="*/ 130 h 154"/>
                <a:gd name="T36" fmla="*/ 0 w 37"/>
                <a:gd name="T37" fmla="*/ 1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154">
                  <a:moveTo>
                    <a:pt x="0" y="121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118"/>
                  </a:lnTo>
                  <a:lnTo>
                    <a:pt x="20" y="123"/>
                  </a:lnTo>
                  <a:lnTo>
                    <a:pt x="21" y="127"/>
                  </a:lnTo>
                  <a:lnTo>
                    <a:pt x="23" y="130"/>
                  </a:lnTo>
                  <a:lnTo>
                    <a:pt x="24" y="133"/>
                  </a:lnTo>
                  <a:lnTo>
                    <a:pt x="30" y="136"/>
                  </a:lnTo>
                  <a:lnTo>
                    <a:pt x="37" y="137"/>
                  </a:lnTo>
                  <a:lnTo>
                    <a:pt x="37" y="154"/>
                  </a:lnTo>
                  <a:lnTo>
                    <a:pt x="29" y="154"/>
                  </a:lnTo>
                  <a:lnTo>
                    <a:pt x="21" y="153"/>
                  </a:lnTo>
                  <a:lnTo>
                    <a:pt x="16" y="150"/>
                  </a:lnTo>
                  <a:lnTo>
                    <a:pt x="10" y="147"/>
                  </a:lnTo>
                  <a:lnTo>
                    <a:pt x="5" y="141"/>
                  </a:lnTo>
                  <a:lnTo>
                    <a:pt x="3" y="136"/>
                  </a:lnTo>
                  <a:lnTo>
                    <a:pt x="1" y="130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9" name="Freeform 90"/>
            <p:cNvSpPr>
              <a:spLocks/>
            </p:cNvSpPr>
            <p:nvPr userDrawn="1"/>
          </p:nvSpPr>
          <p:spPr bwMode="auto">
            <a:xfrm>
              <a:off x="2846388" y="825500"/>
              <a:ext cx="46038" cy="58737"/>
            </a:xfrm>
            <a:custGeom>
              <a:avLst/>
              <a:gdLst>
                <a:gd name="T0" fmla="*/ 67 w 85"/>
                <a:gd name="T1" fmla="*/ 111 h 111"/>
                <a:gd name="T2" fmla="*/ 67 w 85"/>
                <a:gd name="T3" fmla="*/ 48 h 111"/>
                <a:gd name="T4" fmla="*/ 67 w 85"/>
                <a:gd name="T5" fmla="*/ 39 h 111"/>
                <a:gd name="T6" fmla="*/ 65 w 85"/>
                <a:gd name="T7" fmla="*/ 33 h 111"/>
                <a:gd name="T8" fmla="*/ 64 w 85"/>
                <a:gd name="T9" fmla="*/ 27 h 111"/>
                <a:gd name="T10" fmla="*/ 61 w 85"/>
                <a:gd name="T11" fmla="*/ 23 h 111"/>
                <a:gd name="T12" fmla="*/ 58 w 85"/>
                <a:gd name="T13" fmla="*/ 20 h 111"/>
                <a:gd name="T14" fmla="*/ 54 w 85"/>
                <a:gd name="T15" fmla="*/ 17 h 111"/>
                <a:gd name="T16" fmla="*/ 49 w 85"/>
                <a:gd name="T17" fmla="*/ 17 h 111"/>
                <a:gd name="T18" fmla="*/ 44 w 85"/>
                <a:gd name="T19" fmla="*/ 16 h 111"/>
                <a:gd name="T20" fmla="*/ 36 w 85"/>
                <a:gd name="T21" fmla="*/ 17 h 111"/>
                <a:gd name="T22" fmla="*/ 31 w 85"/>
                <a:gd name="T23" fmla="*/ 20 h 111"/>
                <a:gd name="T24" fmla="*/ 23 w 85"/>
                <a:gd name="T25" fmla="*/ 25 h 111"/>
                <a:gd name="T26" fmla="*/ 19 w 85"/>
                <a:gd name="T27" fmla="*/ 30 h 111"/>
                <a:gd name="T28" fmla="*/ 19 w 85"/>
                <a:gd name="T29" fmla="*/ 111 h 111"/>
                <a:gd name="T30" fmla="*/ 0 w 85"/>
                <a:gd name="T31" fmla="*/ 111 h 111"/>
                <a:gd name="T32" fmla="*/ 0 w 85"/>
                <a:gd name="T33" fmla="*/ 1 h 111"/>
                <a:gd name="T34" fmla="*/ 13 w 85"/>
                <a:gd name="T35" fmla="*/ 1 h 111"/>
                <a:gd name="T36" fmla="*/ 19 w 85"/>
                <a:gd name="T37" fmla="*/ 16 h 111"/>
                <a:gd name="T38" fmla="*/ 25 w 85"/>
                <a:gd name="T39" fmla="*/ 9 h 111"/>
                <a:gd name="T40" fmla="*/ 32 w 85"/>
                <a:gd name="T41" fmla="*/ 4 h 111"/>
                <a:gd name="T42" fmla="*/ 41 w 85"/>
                <a:gd name="T43" fmla="*/ 1 h 111"/>
                <a:gd name="T44" fmla="*/ 49 w 85"/>
                <a:gd name="T45" fmla="*/ 0 h 111"/>
                <a:gd name="T46" fmla="*/ 58 w 85"/>
                <a:gd name="T47" fmla="*/ 1 h 111"/>
                <a:gd name="T48" fmla="*/ 65 w 85"/>
                <a:gd name="T49" fmla="*/ 3 h 111"/>
                <a:gd name="T50" fmla="*/ 72 w 85"/>
                <a:gd name="T51" fmla="*/ 6 h 111"/>
                <a:gd name="T52" fmla="*/ 77 w 85"/>
                <a:gd name="T53" fmla="*/ 12 h 111"/>
                <a:gd name="T54" fmla="*/ 81 w 85"/>
                <a:gd name="T55" fmla="*/ 17 h 111"/>
                <a:gd name="T56" fmla="*/ 84 w 85"/>
                <a:gd name="T57" fmla="*/ 25 h 111"/>
                <a:gd name="T58" fmla="*/ 85 w 85"/>
                <a:gd name="T59" fmla="*/ 33 h 111"/>
                <a:gd name="T60" fmla="*/ 85 w 85"/>
                <a:gd name="T61" fmla="*/ 43 h 111"/>
                <a:gd name="T62" fmla="*/ 85 w 85"/>
                <a:gd name="T63" fmla="*/ 111 h 111"/>
                <a:gd name="T64" fmla="*/ 67 w 85"/>
                <a:gd name="T6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11">
                  <a:moveTo>
                    <a:pt x="67" y="111"/>
                  </a:moveTo>
                  <a:lnTo>
                    <a:pt x="67" y="48"/>
                  </a:lnTo>
                  <a:lnTo>
                    <a:pt x="67" y="39"/>
                  </a:lnTo>
                  <a:lnTo>
                    <a:pt x="65" y="33"/>
                  </a:lnTo>
                  <a:lnTo>
                    <a:pt x="64" y="27"/>
                  </a:lnTo>
                  <a:lnTo>
                    <a:pt x="61" y="23"/>
                  </a:lnTo>
                  <a:lnTo>
                    <a:pt x="58" y="20"/>
                  </a:lnTo>
                  <a:lnTo>
                    <a:pt x="54" y="17"/>
                  </a:lnTo>
                  <a:lnTo>
                    <a:pt x="49" y="17"/>
                  </a:lnTo>
                  <a:lnTo>
                    <a:pt x="44" y="16"/>
                  </a:lnTo>
                  <a:lnTo>
                    <a:pt x="36" y="17"/>
                  </a:lnTo>
                  <a:lnTo>
                    <a:pt x="31" y="20"/>
                  </a:lnTo>
                  <a:lnTo>
                    <a:pt x="23" y="25"/>
                  </a:lnTo>
                  <a:lnTo>
                    <a:pt x="19" y="30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6"/>
                  </a:lnTo>
                  <a:lnTo>
                    <a:pt x="25" y="9"/>
                  </a:lnTo>
                  <a:lnTo>
                    <a:pt x="32" y="4"/>
                  </a:lnTo>
                  <a:lnTo>
                    <a:pt x="41" y="1"/>
                  </a:lnTo>
                  <a:lnTo>
                    <a:pt x="49" y="0"/>
                  </a:lnTo>
                  <a:lnTo>
                    <a:pt x="58" y="1"/>
                  </a:lnTo>
                  <a:lnTo>
                    <a:pt x="65" y="3"/>
                  </a:lnTo>
                  <a:lnTo>
                    <a:pt x="72" y="6"/>
                  </a:lnTo>
                  <a:lnTo>
                    <a:pt x="77" y="12"/>
                  </a:lnTo>
                  <a:lnTo>
                    <a:pt x="81" y="17"/>
                  </a:lnTo>
                  <a:lnTo>
                    <a:pt x="84" y="25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11"/>
                  </a:lnTo>
                  <a:lnTo>
                    <a:pt x="67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0" name="Freeform 91"/>
            <p:cNvSpPr>
              <a:spLocks noEditPoints="1"/>
            </p:cNvSpPr>
            <p:nvPr userDrawn="1"/>
          </p:nvSpPr>
          <p:spPr bwMode="auto">
            <a:xfrm>
              <a:off x="2901950" y="796925"/>
              <a:ext cx="23813" cy="87312"/>
            </a:xfrm>
            <a:custGeom>
              <a:avLst/>
              <a:gdLst>
                <a:gd name="T0" fmla="*/ 15 w 46"/>
                <a:gd name="T1" fmla="*/ 164 h 164"/>
                <a:gd name="T2" fmla="*/ 15 w 46"/>
                <a:gd name="T3" fmla="*/ 72 h 164"/>
                <a:gd name="T4" fmla="*/ 0 w 46"/>
                <a:gd name="T5" fmla="*/ 72 h 164"/>
                <a:gd name="T6" fmla="*/ 0 w 46"/>
                <a:gd name="T7" fmla="*/ 54 h 164"/>
                <a:gd name="T8" fmla="*/ 35 w 46"/>
                <a:gd name="T9" fmla="*/ 54 h 164"/>
                <a:gd name="T10" fmla="*/ 35 w 46"/>
                <a:gd name="T11" fmla="*/ 164 h 164"/>
                <a:gd name="T12" fmla="*/ 15 w 46"/>
                <a:gd name="T13" fmla="*/ 164 h 164"/>
                <a:gd name="T14" fmla="*/ 46 w 46"/>
                <a:gd name="T15" fmla="*/ 0 h 164"/>
                <a:gd name="T16" fmla="*/ 25 w 46"/>
                <a:gd name="T17" fmla="*/ 33 h 164"/>
                <a:gd name="T18" fmla="*/ 10 w 46"/>
                <a:gd name="T19" fmla="*/ 33 h 164"/>
                <a:gd name="T20" fmla="*/ 28 w 46"/>
                <a:gd name="T21" fmla="*/ 0 h 164"/>
                <a:gd name="T22" fmla="*/ 46 w 46"/>
                <a:gd name="T2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64">
                  <a:moveTo>
                    <a:pt x="15" y="164"/>
                  </a:moveTo>
                  <a:lnTo>
                    <a:pt x="15" y="72"/>
                  </a:lnTo>
                  <a:lnTo>
                    <a:pt x="0" y="72"/>
                  </a:lnTo>
                  <a:lnTo>
                    <a:pt x="0" y="54"/>
                  </a:lnTo>
                  <a:lnTo>
                    <a:pt x="35" y="54"/>
                  </a:lnTo>
                  <a:lnTo>
                    <a:pt x="35" y="164"/>
                  </a:lnTo>
                  <a:lnTo>
                    <a:pt x="15" y="164"/>
                  </a:lnTo>
                  <a:close/>
                  <a:moveTo>
                    <a:pt x="46" y="0"/>
                  </a:moveTo>
                  <a:lnTo>
                    <a:pt x="25" y="33"/>
                  </a:lnTo>
                  <a:lnTo>
                    <a:pt x="10" y="33"/>
                  </a:lnTo>
                  <a:lnTo>
                    <a:pt x="28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1" name="Freeform 92"/>
            <p:cNvSpPr>
              <a:spLocks noEditPoints="1"/>
            </p:cNvSpPr>
            <p:nvPr userDrawn="1"/>
          </p:nvSpPr>
          <p:spPr bwMode="auto">
            <a:xfrm>
              <a:off x="2963863" y="825500"/>
              <a:ext cx="50800" cy="58737"/>
            </a:xfrm>
            <a:custGeom>
              <a:avLst/>
              <a:gdLst>
                <a:gd name="T0" fmla="*/ 61 w 94"/>
                <a:gd name="T1" fmla="*/ 105 h 112"/>
                <a:gd name="T2" fmla="*/ 44 w 94"/>
                <a:gd name="T3" fmla="*/ 112 h 112"/>
                <a:gd name="T4" fmla="*/ 26 w 94"/>
                <a:gd name="T5" fmla="*/ 112 h 112"/>
                <a:gd name="T6" fmla="*/ 15 w 94"/>
                <a:gd name="T7" fmla="*/ 108 h 112"/>
                <a:gd name="T8" fmla="*/ 6 w 94"/>
                <a:gd name="T9" fmla="*/ 98 h 112"/>
                <a:gd name="T10" fmla="*/ 2 w 94"/>
                <a:gd name="T11" fmla="*/ 86 h 112"/>
                <a:gd name="T12" fmla="*/ 2 w 94"/>
                <a:gd name="T13" fmla="*/ 72 h 112"/>
                <a:gd name="T14" fmla="*/ 9 w 94"/>
                <a:gd name="T15" fmla="*/ 59 h 112"/>
                <a:gd name="T16" fmla="*/ 23 w 94"/>
                <a:gd name="T17" fmla="*/ 48 h 112"/>
                <a:gd name="T18" fmla="*/ 41 w 94"/>
                <a:gd name="T19" fmla="*/ 42 h 112"/>
                <a:gd name="T20" fmla="*/ 58 w 94"/>
                <a:gd name="T21" fmla="*/ 42 h 112"/>
                <a:gd name="T22" fmla="*/ 65 w 94"/>
                <a:gd name="T23" fmla="*/ 37 h 112"/>
                <a:gd name="T24" fmla="*/ 62 w 94"/>
                <a:gd name="T25" fmla="*/ 27 h 112"/>
                <a:gd name="T26" fmla="*/ 57 w 94"/>
                <a:gd name="T27" fmla="*/ 22 h 112"/>
                <a:gd name="T28" fmla="*/ 48 w 94"/>
                <a:gd name="T29" fmla="*/ 17 h 112"/>
                <a:gd name="T30" fmla="*/ 34 w 94"/>
                <a:gd name="T31" fmla="*/ 17 h 112"/>
                <a:gd name="T32" fmla="*/ 21 w 94"/>
                <a:gd name="T33" fmla="*/ 23 h 112"/>
                <a:gd name="T34" fmla="*/ 6 w 94"/>
                <a:gd name="T35" fmla="*/ 12 h 112"/>
                <a:gd name="T36" fmla="*/ 22 w 94"/>
                <a:gd name="T37" fmla="*/ 3 h 112"/>
                <a:gd name="T38" fmla="*/ 41 w 94"/>
                <a:gd name="T39" fmla="*/ 0 h 112"/>
                <a:gd name="T40" fmla="*/ 61 w 94"/>
                <a:gd name="T41" fmla="*/ 3 h 112"/>
                <a:gd name="T42" fmla="*/ 74 w 94"/>
                <a:gd name="T43" fmla="*/ 10 h 112"/>
                <a:gd name="T44" fmla="*/ 83 w 94"/>
                <a:gd name="T45" fmla="*/ 25 h 112"/>
                <a:gd name="T46" fmla="*/ 85 w 94"/>
                <a:gd name="T47" fmla="*/ 45 h 112"/>
                <a:gd name="T48" fmla="*/ 85 w 94"/>
                <a:gd name="T49" fmla="*/ 91 h 112"/>
                <a:gd name="T50" fmla="*/ 90 w 94"/>
                <a:gd name="T51" fmla="*/ 99 h 112"/>
                <a:gd name="T52" fmla="*/ 94 w 94"/>
                <a:gd name="T53" fmla="*/ 112 h 112"/>
                <a:gd name="T54" fmla="*/ 75 w 94"/>
                <a:gd name="T55" fmla="*/ 109 h 112"/>
                <a:gd name="T56" fmla="*/ 68 w 94"/>
                <a:gd name="T57" fmla="*/ 98 h 112"/>
                <a:gd name="T58" fmla="*/ 58 w 94"/>
                <a:gd name="T59" fmla="*/ 56 h 112"/>
                <a:gd name="T60" fmla="*/ 47 w 94"/>
                <a:gd name="T61" fmla="*/ 56 h 112"/>
                <a:gd name="T62" fmla="*/ 34 w 94"/>
                <a:gd name="T63" fmla="*/ 59 h 112"/>
                <a:gd name="T64" fmla="*/ 25 w 94"/>
                <a:gd name="T65" fmla="*/ 66 h 112"/>
                <a:gd name="T66" fmla="*/ 21 w 94"/>
                <a:gd name="T67" fmla="*/ 75 h 112"/>
                <a:gd name="T68" fmla="*/ 21 w 94"/>
                <a:gd name="T69" fmla="*/ 85 h 112"/>
                <a:gd name="T70" fmla="*/ 23 w 94"/>
                <a:gd name="T71" fmla="*/ 91 h 112"/>
                <a:gd name="T72" fmla="*/ 31 w 94"/>
                <a:gd name="T73" fmla="*/ 97 h 112"/>
                <a:gd name="T74" fmla="*/ 47 w 94"/>
                <a:gd name="T75" fmla="*/ 97 h 112"/>
                <a:gd name="T76" fmla="*/ 60 w 94"/>
                <a:gd name="T77" fmla="*/ 89 h 112"/>
                <a:gd name="T78" fmla="*/ 65 w 94"/>
                <a:gd name="T79" fmla="*/ 5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4" h="112">
                  <a:moveTo>
                    <a:pt x="68" y="98"/>
                  </a:moveTo>
                  <a:lnTo>
                    <a:pt x="61" y="105"/>
                  </a:lnTo>
                  <a:lnTo>
                    <a:pt x="54" y="109"/>
                  </a:lnTo>
                  <a:lnTo>
                    <a:pt x="44" y="112"/>
                  </a:lnTo>
                  <a:lnTo>
                    <a:pt x="32" y="112"/>
                  </a:lnTo>
                  <a:lnTo>
                    <a:pt x="26" y="112"/>
                  </a:lnTo>
                  <a:lnTo>
                    <a:pt x="21" y="111"/>
                  </a:lnTo>
                  <a:lnTo>
                    <a:pt x="15" y="108"/>
                  </a:lnTo>
                  <a:lnTo>
                    <a:pt x="10" y="104"/>
                  </a:lnTo>
                  <a:lnTo>
                    <a:pt x="6" y="98"/>
                  </a:lnTo>
                  <a:lnTo>
                    <a:pt x="3" y="94"/>
                  </a:lnTo>
                  <a:lnTo>
                    <a:pt x="2" y="86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5" y="65"/>
                  </a:lnTo>
                  <a:lnTo>
                    <a:pt x="9" y="59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2" y="43"/>
                  </a:lnTo>
                  <a:lnTo>
                    <a:pt x="41" y="42"/>
                  </a:lnTo>
                  <a:lnTo>
                    <a:pt x="52" y="40"/>
                  </a:lnTo>
                  <a:lnTo>
                    <a:pt x="58" y="42"/>
                  </a:lnTo>
                  <a:lnTo>
                    <a:pt x="65" y="43"/>
                  </a:lnTo>
                  <a:lnTo>
                    <a:pt x="65" y="37"/>
                  </a:lnTo>
                  <a:lnTo>
                    <a:pt x="64" y="32"/>
                  </a:lnTo>
                  <a:lnTo>
                    <a:pt x="62" y="27"/>
                  </a:lnTo>
                  <a:lnTo>
                    <a:pt x="60" y="25"/>
                  </a:lnTo>
                  <a:lnTo>
                    <a:pt x="57" y="22"/>
                  </a:lnTo>
                  <a:lnTo>
                    <a:pt x="52" y="19"/>
                  </a:lnTo>
                  <a:lnTo>
                    <a:pt x="48" y="17"/>
                  </a:lnTo>
                  <a:lnTo>
                    <a:pt x="42" y="17"/>
                  </a:lnTo>
                  <a:lnTo>
                    <a:pt x="34" y="17"/>
                  </a:lnTo>
                  <a:lnTo>
                    <a:pt x="26" y="20"/>
                  </a:lnTo>
                  <a:lnTo>
                    <a:pt x="21" y="23"/>
                  </a:lnTo>
                  <a:lnTo>
                    <a:pt x="15" y="27"/>
                  </a:lnTo>
                  <a:lnTo>
                    <a:pt x="6" y="12"/>
                  </a:lnTo>
                  <a:lnTo>
                    <a:pt x="13" y="7"/>
                  </a:lnTo>
                  <a:lnTo>
                    <a:pt x="22" y="3"/>
                  </a:lnTo>
                  <a:lnTo>
                    <a:pt x="31" y="1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61" y="3"/>
                  </a:lnTo>
                  <a:lnTo>
                    <a:pt x="68" y="6"/>
                  </a:lnTo>
                  <a:lnTo>
                    <a:pt x="74" y="10"/>
                  </a:lnTo>
                  <a:lnTo>
                    <a:pt x="80" y="17"/>
                  </a:lnTo>
                  <a:lnTo>
                    <a:pt x="83" y="25"/>
                  </a:lnTo>
                  <a:lnTo>
                    <a:pt x="84" y="35"/>
                  </a:lnTo>
                  <a:lnTo>
                    <a:pt x="85" y="45"/>
                  </a:lnTo>
                  <a:lnTo>
                    <a:pt x="85" y="84"/>
                  </a:lnTo>
                  <a:lnTo>
                    <a:pt x="85" y="91"/>
                  </a:lnTo>
                  <a:lnTo>
                    <a:pt x="87" y="95"/>
                  </a:lnTo>
                  <a:lnTo>
                    <a:pt x="90" y="99"/>
                  </a:lnTo>
                  <a:lnTo>
                    <a:pt x="94" y="102"/>
                  </a:lnTo>
                  <a:lnTo>
                    <a:pt x="94" y="112"/>
                  </a:lnTo>
                  <a:lnTo>
                    <a:pt x="84" y="112"/>
                  </a:lnTo>
                  <a:lnTo>
                    <a:pt x="75" y="109"/>
                  </a:lnTo>
                  <a:lnTo>
                    <a:pt x="71" y="105"/>
                  </a:lnTo>
                  <a:lnTo>
                    <a:pt x="68" y="98"/>
                  </a:lnTo>
                  <a:close/>
                  <a:moveTo>
                    <a:pt x="65" y="58"/>
                  </a:moveTo>
                  <a:lnTo>
                    <a:pt x="58" y="56"/>
                  </a:lnTo>
                  <a:lnTo>
                    <a:pt x="54" y="55"/>
                  </a:lnTo>
                  <a:lnTo>
                    <a:pt x="47" y="56"/>
                  </a:lnTo>
                  <a:lnTo>
                    <a:pt x="39" y="58"/>
                  </a:lnTo>
                  <a:lnTo>
                    <a:pt x="34" y="59"/>
                  </a:lnTo>
                  <a:lnTo>
                    <a:pt x="29" y="63"/>
                  </a:lnTo>
                  <a:lnTo>
                    <a:pt x="25" y="66"/>
                  </a:lnTo>
                  <a:lnTo>
                    <a:pt x="22" y="71"/>
                  </a:lnTo>
                  <a:lnTo>
                    <a:pt x="21" y="75"/>
                  </a:lnTo>
                  <a:lnTo>
                    <a:pt x="21" y="81"/>
                  </a:lnTo>
                  <a:lnTo>
                    <a:pt x="21" y="85"/>
                  </a:lnTo>
                  <a:lnTo>
                    <a:pt x="21" y="88"/>
                  </a:lnTo>
                  <a:lnTo>
                    <a:pt x="23" y="91"/>
                  </a:lnTo>
                  <a:lnTo>
                    <a:pt x="25" y="94"/>
                  </a:lnTo>
                  <a:lnTo>
                    <a:pt x="31" y="97"/>
                  </a:lnTo>
                  <a:lnTo>
                    <a:pt x="39" y="98"/>
                  </a:lnTo>
                  <a:lnTo>
                    <a:pt x="47" y="97"/>
                  </a:lnTo>
                  <a:lnTo>
                    <a:pt x="54" y="94"/>
                  </a:lnTo>
                  <a:lnTo>
                    <a:pt x="60" y="89"/>
                  </a:lnTo>
                  <a:lnTo>
                    <a:pt x="65" y="84"/>
                  </a:lnTo>
                  <a:lnTo>
                    <a:pt x="65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2" name="Freeform 93"/>
            <p:cNvSpPr>
              <a:spLocks noEditPoints="1"/>
            </p:cNvSpPr>
            <p:nvPr userDrawn="1"/>
          </p:nvSpPr>
          <p:spPr bwMode="auto">
            <a:xfrm>
              <a:off x="3054350" y="804863"/>
              <a:ext cx="19050" cy="79375"/>
            </a:xfrm>
            <a:custGeom>
              <a:avLst/>
              <a:gdLst>
                <a:gd name="T0" fmla="*/ 26 w 38"/>
                <a:gd name="T1" fmla="*/ 0 h 150"/>
                <a:gd name="T2" fmla="*/ 30 w 38"/>
                <a:gd name="T3" fmla="*/ 2 h 150"/>
                <a:gd name="T4" fmla="*/ 35 w 38"/>
                <a:gd name="T5" fmla="*/ 3 h 150"/>
                <a:gd name="T6" fmla="*/ 36 w 38"/>
                <a:gd name="T7" fmla="*/ 7 h 150"/>
                <a:gd name="T8" fmla="*/ 38 w 38"/>
                <a:gd name="T9" fmla="*/ 12 h 150"/>
                <a:gd name="T10" fmla="*/ 36 w 38"/>
                <a:gd name="T11" fmla="*/ 16 h 150"/>
                <a:gd name="T12" fmla="*/ 35 w 38"/>
                <a:gd name="T13" fmla="*/ 20 h 150"/>
                <a:gd name="T14" fmla="*/ 30 w 38"/>
                <a:gd name="T15" fmla="*/ 23 h 150"/>
                <a:gd name="T16" fmla="*/ 26 w 38"/>
                <a:gd name="T17" fmla="*/ 23 h 150"/>
                <a:gd name="T18" fmla="*/ 22 w 38"/>
                <a:gd name="T19" fmla="*/ 23 h 150"/>
                <a:gd name="T20" fmla="*/ 17 w 38"/>
                <a:gd name="T21" fmla="*/ 20 h 150"/>
                <a:gd name="T22" fmla="*/ 14 w 38"/>
                <a:gd name="T23" fmla="*/ 16 h 150"/>
                <a:gd name="T24" fmla="*/ 13 w 38"/>
                <a:gd name="T25" fmla="*/ 12 h 150"/>
                <a:gd name="T26" fmla="*/ 14 w 38"/>
                <a:gd name="T27" fmla="*/ 7 h 150"/>
                <a:gd name="T28" fmla="*/ 17 w 38"/>
                <a:gd name="T29" fmla="*/ 3 h 150"/>
                <a:gd name="T30" fmla="*/ 22 w 38"/>
                <a:gd name="T31" fmla="*/ 2 h 150"/>
                <a:gd name="T32" fmla="*/ 26 w 38"/>
                <a:gd name="T33" fmla="*/ 0 h 150"/>
                <a:gd name="T34" fmla="*/ 14 w 38"/>
                <a:gd name="T35" fmla="*/ 150 h 150"/>
                <a:gd name="T36" fmla="*/ 14 w 38"/>
                <a:gd name="T37" fmla="*/ 58 h 150"/>
                <a:gd name="T38" fmla="*/ 0 w 38"/>
                <a:gd name="T39" fmla="*/ 58 h 150"/>
                <a:gd name="T40" fmla="*/ 0 w 38"/>
                <a:gd name="T41" fmla="*/ 40 h 150"/>
                <a:gd name="T42" fmla="*/ 35 w 38"/>
                <a:gd name="T43" fmla="*/ 40 h 150"/>
                <a:gd name="T44" fmla="*/ 35 w 38"/>
                <a:gd name="T45" fmla="*/ 150 h 150"/>
                <a:gd name="T46" fmla="*/ 14 w 38"/>
                <a:gd name="T4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150">
                  <a:moveTo>
                    <a:pt x="26" y="0"/>
                  </a:moveTo>
                  <a:lnTo>
                    <a:pt x="30" y="2"/>
                  </a:lnTo>
                  <a:lnTo>
                    <a:pt x="35" y="3"/>
                  </a:lnTo>
                  <a:lnTo>
                    <a:pt x="36" y="7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5" y="20"/>
                  </a:lnTo>
                  <a:lnTo>
                    <a:pt x="30" y="23"/>
                  </a:lnTo>
                  <a:lnTo>
                    <a:pt x="26" y="23"/>
                  </a:lnTo>
                  <a:lnTo>
                    <a:pt x="22" y="23"/>
                  </a:lnTo>
                  <a:lnTo>
                    <a:pt x="17" y="20"/>
                  </a:lnTo>
                  <a:lnTo>
                    <a:pt x="14" y="16"/>
                  </a:lnTo>
                  <a:lnTo>
                    <a:pt x="13" y="12"/>
                  </a:lnTo>
                  <a:lnTo>
                    <a:pt x="14" y="7"/>
                  </a:lnTo>
                  <a:lnTo>
                    <a:pt x="17" y="3"/>
                  </a:lnTo>
                  <a:lnTo>
                    <a:pt x="22" y="2"/>
                  </a:lnTo>
                  <a:lnTo>
                    <a:pt x="26" y="0"/>
                  </a:lnTo>
                  <a:close/>
                  <a:moveTo>
                    <a:pt x="14" y="150"/>
                  </a:moveTo>
                  <a:lnTo>
                    <a:pt x="14" y="58"/>
                  </a:lnTo>
                  <a:lnTo>
                    <a:pt x="0" y="58"/>
                  </a:lnTo>
                  <a:lnTo>
                    <a:pt x="0" y="40"/>
                  </a:lnTo>
                  <a:lnTo>
                    <a:pt x="35" y="40"/>
                  </a:lnTo>
                  <a:lnTo>
                    <a:pt x="35" y="150"/>
                  </a:lnTo>
                  <a:lnTo>
                    <a:pt x="14" y="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3" name="Freeform 94"/>
            <p:cNvSpPr>
              <a:spLocks/>
            </p:cNvSpPr>
            <p:nvPr userDrawn="1"/>
          </p:nvSpPr>
          <p:spPr bwMode="auto">
            <a:xfrm>
              <a:off x="3086100" y="825500"/>
              <a:ext cx="46038" cy="58737"/>
            </a:xfrm>
            <a:custGeom>
              <a:avLst/>
              <a:gdLst>
                <a:gd name="T0" fmla="*/ 66 w 85"/>
                <a:gd name="T1" fmla="*/ 111 h 111"/>
                <a:gd name="T2" fmla="*/ 66 w 85"/>
                <a:gd name="T3" fmla="*/ 48 h 111"/>
                <a:gd name="T4" fmla="*/ 66 w 85"/>
                <a:gd name="T5" fmla="*/ 39 h 111"/>
                <a:gd name="T6" fmla="*/ 65 w 85"/>
                <a:gd name="T7" fmla="*/ 33 h 111"/>
                <a:gd name="T8" fmla="*/ 64 w 85"/>
                <a:gd name="T9" fmla="*/ 27 h 111"/>
                <a:gd name="T10" fmla="*/ 61 w 85"/>
                <a:gd name="T11" fmla="*/ 23 h 111"/>
                <a:gd name="T12" fmla="*/ 58 w 85"/>
                <a:gd name="T13" fmla="*/ 20 h 111"/>
                <a:gd name="T14" fmla="*/ 55 w 85"/>
                <a:gd name="T15" fmla="*/ 17 h 111"/>
                <a:gd name="T16" fmla="*/ 49 w 85"/>
                <a:gd name="T17" fmla="*/ 17 h 111"/>
                <a:gd name="T18" fmla="*/ 43 w 85"/>
                <a:gd name="T19" fmla="*/ 16 h 111"/>
                <a:gd name="T20" fmla="*/ 38 w 85"/>
                <a:gd name="T21" fmla="*/ 17 h 111"/>
                <a:gd name="T22" fmla="*/ 30 w 85"/>
                <a:gd name="T23" fmla="*/ 20 h 111"/>
                <a:gd name="T24" fmla="*/ 23 w 85"/>
                <a:gd name="T25" fmla="*/ 25 h 111"/>
                <a:gd name="T26" fmla="*/ 19 w 85"/>
                <a:gd name="T27" fmla="*/ 30 h 111"/>
                <a:gd name="T28" fmla="*/ 19 w 85"/>
                <a:gd name="T29" fmla="*/ 111 h 111"/>
                <a:gd name="T30" fmla="*/ 0 w 85"/>
                <a:gd name="T31" fmla="*/ 111 h 111"/>
                <a:gd name="T32" fmla="*/ 0 w 85"/>
                <a:gd name="T33" fmla="*/ 1 h 111"/>
                <a:gd name="T34" fmla="*/ 13 w 85"/>
                <a:gd name="T35" fmla="*/ 1 h 111"/>
                <a:gd name="T36" fmla="*/ 19 w 85"/>
                <a:gd name="T37" fmla="*/ 16 h 111"/>
                <a:gd name="T38" fmla="*/ 25 w 85"/>
                <a:gd name="T39" fmla="*/ 9 h 111"/>
                <a:gd name="T40" fmla="*/ 32 w 85"/>
                <a:gd name="T41" fmla="*/ 4 h 111"/>
                <a:gd name="T42" fmla="*/ 40 w 85"/>
                <a:gd name="T43" fmla="*/ 1 h 111"/>
                <a:gd name="T44" fmla="*/ 51 w 85"/>
                <a:gd name="T45" fmla="*/ 0 h 111"/>
                <a:gd name="T46" fmla="*/ 58 w 85"/>
                <a:gd name="T47" fmla="*/ 1 h 111"/>
                <a:gd name="T48" fmla="*/ 65 w 85"/>
                <a:gd name="T49" fmla="*/ 3 h 111"/>
                <a:gd name="T50" fmla="*/ 72 w 85"/>
                <a:gd name="T51" fmla="*/ 6 h 111"/>
                <a:gd name="T52" fmla="*/ 76 w 85"/>
                <a:gd name="T53" fmla="*/ 12 h 111"/>
                <a:gd name="T54" fmla="*/ 81 w 85"/>
                <a:gd name="T55" fmla="*/ 17 h 111"/>
                <a:gd name="T56" fmla="*/ 84 w 85"/>
                <a:gd name="T57" fmla="*/ 25 h 111"/>
                <a:gd name="T58" fmla="*/ 85 w 85"/>
                <a:gd name="T59" fmla="*/ 33 h 111"/>
                <a:gd name="T60" fmla="*/ 85 w 85"/>
                <a:gd name="T61" fmla="*/ 43 h 111"/>
                <a:gd name="T62" fmla="*/ 85 w 85"/>
                <a:gd name="T63" fmla="*/ 111 h 111"/>
                <a:gd name="T64" fmla="*/ 66 w 85"/>
                <a:gd name="T6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11">
                  <a:moveTo>
                    <a:pt x="66" y="111"/>
                  </a:moveTo>
                  <a:lnTo>
                    <a:pt x="66" y="48"/>
                  </a:lnTo>
                  <a:lnTo>
                    <a:pt x="66" y="39"/>
                  </a:lnTo>
                  <a:lnTo>
                    <a:pt x="65" y="33"/>
                  </a:lnTo>
                  <a:lnTo>
                    <a:pt x="64" y="27"/>
                  </a:lnTo>
                  <a:lnTo>
                    <a:pt x="61" y="23"/>
                  </a:lnTo>
                  <a:lnTo>
                    <a:pt x="58" y="20"/>
                  </a:lnTo>
                  <a:lnTo>
                    <a:pt x="55" y="17"/>
                  </a:lnTo>
                  <a:lnTo>
                    <a:pt x="49" y="17"/>
                  </a:lnTo>
                  <a:lnTo>
                    <a:pt x="43" y="16"/>
                  </a:lnTo>
                  <a:lnTo>
                    <a:pt x="38" y="17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19" y="30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6"/>
                  </a:lnTo>
                  <a:lnTo>
                    <a:pt x="25" y="9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1" y="0"/>
                  </a:lnTo>
                  <a:lnTo>
                    <a:pt x="58" y="1"/>
                  </a:lnTo>
                  <a:lnTo>
                    <a:pt x="65" y="3"/>
                  </a:lnTo>
                  <a:lnTo>
                    <a:pt x="72" y="6"/>
                  </a:lnTo>
                  <a:lnTo>
                    <a:pt x="76" y="12"/>
                  </a:lnTo>
                  <a:lnTo>
                    <a:pt x="81" y="17"/>
                  </a:lnTo>
                  <a:lnTo>
                    <a:pt x="84" y="25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11"/>
                  </a:lnTo>
                  <a:lnTo>
                    <a:pt x="66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4" name="Freeform 95"/>
            <p:cNvSpPr>
              <a:spLocks/>
            </p:cNvSpPr>
            <p:nvPr userDrawn="1"/>
          </p:nvSpPr>
          <p:spPr bwMode="auto">
            <a:xfrm>
              <a:off x="3138488" y="825500"/>
              <a:ext cx="52388" cy="58737"/>
            </a:xfrm>
            <a:custGeom>
              <a:avLst/>
              <a:gdLst>
                <a:gd name="T0" fmla="*/ 52 w 99"/>
                <a:gd name="T1" fmla="*/ 111 h 111"/>
                <a:gd name="T2" fmla="*/ 47 w 99"/>
                <a:gd name="T3" fmla="*/ 111 h 111"/>
                <a:gd name="T4" fmla="*/ 0 w 99"/>
                <a:gd name="T5" fmla="*/ 0 h 111"/>
                <a:gd name="T6" fmla="*/ 21 w 99"/>
                <a:gd name="T7" fmla="*/ 0 h 111"/>
                <a:gd name="T8" fmla="*/ 50 w 99"/>
                <a:gd name="T9" fmla="*/ 77 h 111"/>
                <a:gd name="T10" fmla="*/ 79 w 99"/>
                <a:gd name="T11" fmla="*/ 0 h 111"/>
                <a:gd name="T12" fmla="*/ 99 w 99"/>
                <a:gd name="T13" fmla="*/ 0 h 111"/>
                <a:gd name="T14" fmla="*/ 52 w 99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111">
                  <a:moveTo>
                    <a:pt x="52" y="111"/>
                  </a:moveTo>
                  <a:lnTo>
                    <a:pt x="47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50" y="77"/>
                  </a:lnTo>
                  <a:lnTo>
                    <a:pt x="79" y="0"/>
                  </a:lnTo>
                  <a:lnTo>
                    <a:pt x="99" y="0"/>
                  </a:lnTo>
                  <a:lnTo>
                    <a:pt x="52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5" name="Freeform 96"/>
            <p:cNvSpPr>
              <a:spLocks noEditPoints="1"/>
            </p:cNvSpPr>
            <p:nvPr userDrawn="1"/>
          </p:nvSpPr>
          <p:spPr bwMode="auto">
            <a:xfrm>
              <a:off x="3192463" y="825500"/>
              <a:ext cx="53975" cy="58737"/>
            </a:xfrm>
            <a:custGeom>
              <a:avLst/>
              <a:gdLst>
                <a:gd name="T0" fmla="*/ 100 w 101"/>
                <a:gd name="T1" fmla="*/ 58 h 112"/>
                <a:gd name="T2" fmla="*/ 21 w 101"/>
                <a:gd name="T3" fmla="*/ 58 h 112"/>
                <a:gd name="T4" fmla="*/ 22 w 101"/>
                <a:gd name="T5" fmla="*/ 68 h 112"/>
                <a:gd name="T6" fmla="*/ 24 w 101"/>
                <a:gd name="T7" fmla="*/ 75 h 112"/>
                <a:gd name="T8" fmla="*/ 28 w 101"/>
                <a:gd name="T9" fmla="*/ 82 h 112"/>
                <a:gd name="T10" fmla="*/ 32 w 101"/>
                <a:gd name="T11" fmla="*/ 88 h 112"/>
                <a:gd name="T12" fmla="*/ 37 w 101"/>
                <a:gd name="T13" fmla="*/ 91 h 112"/>
                <a:gd name="T14" fmla="*/ 42 w 101"/>
                <a:gd name="T15" fmla="*/ 94 h 112"/>
                <a:gd name="T16" fmla="*/ 48 w 101"/>
                <a:gd name="T17" fmla="*/ 97 h 112"/>
                <a:gd name="T18" fmla="*/ 55 w 101"/>
                <a:gd name="T19" fmla="*/ 97 h 112"/>
                <a:gd name="T20" fmla="*/ 64 w 101"/>
                <a:gd name="T21" fmla="*/ 97 h 112"/>
                <a:gd name="T22" fmla="*/ 71 w 101"/>
                <a:gd name="T23" fmla="*/ 94 h 112"/>
                <a:gd name="T24" fmla="*/ 77 w 101"/>
                <a:gd name="T25" fmla="*/ 91 h 112"/>
                <a:gd name="T26" fmla="*/ 83 w 101"/>
                <a:gd name="T27" fmla="*/ 86 h 112"/>
                <a:gd name="T28" fmla="*/ 91 w 101"/>
                <a:gd name="T29" fmla="*/ 101 h 112"/>
                <a:gd name="T30" fmla="*/ 86 w 101"/>
                <a:gd name="T31" fmla="*/ 105 h 112"/>
                <a:gd name="T32" fmla="*/ 77 w 101"/>
                <a:gd name="T33" fmla="*/ 108 h 112"/>
                <a:gd name="T34" fmla="*/ 65 w 101"/>
                <a:gd name="T35" fmla="*/ 111 h 112"/>
                <a:gd name="T36" fmla="*/ 52 w 101"/>
                <a:gd name="T37" fmla="*/ 112 h 112"/>
                <a:gd name="T38" fmla="*/ 42 w 101"/>
                <a:gd name="T39" fmla="*/ 112 h 112"/>
                <a:gd name="T40" fmla="*/ 32 w 101"/>
                <a:gd name="T41" fmla="*/ 109 h 112"/>
                <a:gd name="T42" fmla="*/ 25 w 101"/>
                <a:gd name="T43" fmla="*/ 105 h 112"/>
                <a:gd name="T44" fmla="*/ 16 w 101"/>
                <a:gd name="T45" fmla="*/ 99 h 112"/>
                <a:gd name="T46" fmla="*/ 11 w 101"/>
                <a:gd name="T47" fmla="*/ 91 h 112"/>
                <a:gd name="T48" fmla="*/ 5 w 101"/>
                <a:gd name="T49" fmla="*/ 81 h 112"/>
                <a:gd name="T50" fmla="*/ 2 w 101"/>
                <a:gd name="T51" fmla="*/ 71 h 112"/>
                <a:gd name="T52" fmla="*/ 0 w 101"/>
                <a:gd name="T53" fmla="*/ 58 h 112"/>
                <a:gd name="T54" fmla="*/ 2 w 101"/>
                <a:gd name="T55" fmla="*/ 45 h 112"/>
                <a:gd name="T56" fmla="*/ 5 w 101"/>
                <a:gd name="T57" fmla="*/ 33 h 112"/>
                <a:gd name="T58" fmla="*/ 11 w 101"/>
                <a:gd name="T59" fmla="*/ 23 h 112"/>
                <a:gd name="T60" fmla="*/ 18 w 101"/>
                <a:gd name="T61" fmla="*/ 14 h 112"/>
                <a:gd name="T62" fmla="*/ 25 w 101"/>
                <a:gd name="T63" fmla="*/ 9 h 112"/>
                <a:gd name="T64" fmla="*/ 34 w 101"/>
                <a:gd name="T65" fmla="*/ 4 h 112"/>
                <a:gd name="T66" fmla="*/ 42 w 101"/>
                <a:gd name="T67" fmla="*/ 1 h 112"/>
                <a:gd name="T68" fmla="*/ 52 w 101"/>
                <a:gd name="T69" fmla="*/ 0 h 112"/>
                <a:gd name="T70" fmla="*/ 62 w 101"/>
                <a:gd name="T71" fmla="*/ 1 h 112"/>
                <a:gd name="T72" fmla="*/ 73 w 101"/>
                <a:gd name="T73" fmla="*/ 3 h 112"/>
                <a:gd name="T74" fmla="*/ 81 w 101"/>
                <a:gd name="T75" fmla="*/ 7 h 112"/>
                <a:gd name="T76" fmla="*/ 88 w 101"/>
                <a:gd name="T77" fmla="*/ 13 h 112"/>
                <a:gd name="T78" fmla="*/ 94 w 101"/>
                <a:gd name="T79" fmla="*/ 20 h 112"/>
                <a:gd name="T80" fmla="*/ 98 w 101"/>
                <a:gd name="T81" fmla="*/ 27 h 112"/>
                <a:gd name="T82" fmla="*/ 100 w 101"/>
                <a:gd name="T83" fmla="*/ 36 h 112"/>
                <a:gd name="T84" fmla="*/ 101 w 101"/>
                <a:gd name="T85" fmla="*/ 46 h 112"/>
                <a:gd name="T86" fmla="*/ 101 w 101"/>
                <a:gd name="T87" fmla="*/ 53 h 112"/>
                <a:gd name="T88" fmla="*/ 100 w 101"/>
                <a:gd name="T89" fmla="*/ 58 h 112"/>
                <a:gd name="T90" fmla="*/ 52 w 101"/>
                <a:gd name="T91" fmla="*/ 16 h 112"/>
                <a:gd name="T92" fmla="*/ 47 w 101"/>
                <a:gd name="T93" fmla="*/ 17 h 112"/>
                <a:gd name="T94" fmla="*/ 41 w 101"/>
                <a:gd name="T95" fmla="*/ 19 h 112"/>
                <a:gd name="T96" fmla="*/ 37 w 101"/>
                <a:gd name="T97" fmla="*/ 22 h 112"/>
                <a:gd name="T98" fmla="*/ 31 w 101"/>
                <a:gd name="T99" fmla="*/ 25 h 112"/>
                <a:gd name="T100" fmla="*/ 28 w 101"/>
                <a:gd name="T101" fmla="*/ 29 h 112"/>
                <a:gd name="T102" fmla="*/ 25 w 101"/>
                <a:gd name="T103" fmla="*/ 33 h 112"/>
                <a:gd name="T104" fmla="*/ 24 w 101"/>
                <a:gd name="T105" fmla="*/ 39 h 112"/>
                <a:gd name="T106" fmla="*/ 22 w 101"/>
                <a:gd name="T107" fmla="*/ 45 h 112"/>
                <a:gd name="T108" fmla="*/ 83 w 101"/>
                <a:gd name="T109" fmla="*/ 45 h 112"/>
                <a:gd name="T110" fmla="*/ 81 w 101"/>
                <a:gd name="T111" fmla="*/ 39 h 112"/>
                <a:gd name="T112" fmla="*/ 80 w 101"/>
                <a:gd name="T113" fmla="*/ 33 h 112"/>
                <a:gd name="T114" fmla="*/ 78 w 101"/>
                <a:gd name="T115" fmla="*/ 29 h 112"/>
                <a:gd name="T116" fmla="*/ 74 w 101"/>
                <a:gd name="T117" fmla="*/ 25 h 112"/>
                <a:gd name="T118" fmla="*/ 70 w 101"/>
                <a:gd name="T119" fmla="*/ 22 h 112"/>
                <a:gd name="T120" fmla="*/ 65 w 101"/>
                <a:gd name="T121" fmla="*/ 19 h 112"/>
                <a:gd name="T122" fmla="*/ 60 w 101"/>
                <a:gd name="T123" fmla="*/ 17 h 112"/>
                <a:gd name="T124" fmla="*/ 52 w 101"/>
                <a:gd name="T125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" h="112">
                  <a:moveTo>
                    <a:pt x="100" y="58"/>
                  </a:moveTo>
                  <a:lnTo>
                    <a:pt x="21" y="58"/>
                  </a:lnTo>
                  <a:lnTo>
                    <a:pt x="22" y="68"/>
                  </a:lnTo>
                  <a:lnTo>
                    <a:pt x="24" y="75"/>
                  </a:lnTo>
                  <a:lnTo>
                    <a:pt x="28" y="82"/>
                  </a:lnTo>
                  <a:lnTo>
                    <a:pt x="32" y="88"/>
                  </a:lnTo>
                  <a:lnTo>
                    <a:pt x="37" y="91"/>
                  </a:lnTo>
                  <a:lnTo>
                    <a:pt x="42" y="94"/>
                  </a:lnTo>
                  <a:lnTo>
                    <a:pt x="48" y="97"/>
                  </a:lnTo>
                  <a:lnTo>
                    <a:pt x="55" y="97"/>
                  </a:lnTo>
                  <a:lnTo>
                    <a:pt x="64" y="97"/>
                  </a:lnTo>
                  <a:lnTo>
                    <a:pt x="71" y="94"/>
                  </a:lnTo>
                  <a:lnTo>
                    <a:pt x="77" y="91"/>
                  </a:lnTo>
                  <a:lnTo>
                    <a:pt x="83" y="86"/>
                  </a:lnTo>
                  <a:lnTo>
                    <a:pt x="91" y="101"/>
                  </a:lnTo>
                  <a:lnTo>
                    <a:pt x="86" y="105"/>
                  </a:lnTo>
                  <a:lnTo>
                    <a:pt x="77" y="108"/>
                  </a:lnTo>
                  <a:lnTo>
                    <a:pt x="65" y="111"/>
                  </a:lnTo>
                  <a:lnTo>
                    <a:pt x="52" y="112"/>
                  </a:lnTo>
                  <a:lnTo>
                    <a:pt x="42" y="112"/>
                  </a:lnTo>
                  <a:lnTo>
                    <a:pt x="32" y="109"/>
                  </a:lnTo>
                  <a:lnTo>
                    <a:pt x="25" y="105"/>
                  </a:lnTo>
                  <a:lnTo>
                    <a:pt x="16" y="99"/>
                  </a:lnTo>
                  <a:lnTo>
                    <a:pt x="11" y="91"/>
                  </a:lnTo>
                  <a:lnTo>
                    <a:pt x="5" y="81"/>
                  </a:lnTo>
                  <a:lnTo>
                    <a:pt x="2" y="71"/>
                  </a:lnTo>
                  <a:lnTo>
                    <a:pt x="0" y="58"/>
                  </a:lnTo>
                  <a:lnTo>
                    <a:pt x="2" y="45"/>
                  </a:lnTo>
                  <a:lnTo>
                    <a:pt x="5" y="33"/>
                  </a:lnTo>
                  <a:lnTo>
                    <a:pt x="11" y="23"/>
                  </a:lnTo>
                  <a:lnTo>
                    <a:pt x="18" y="14"/>
                  </a:lnTo>
                  <a:lnTo>
                    <a:pt x="25" y="9"/>
                  </a:lnTo>
                  <a:lnTo>
                    <a:pt x="34" y="4"/>
                  </a:lnTo>
                  <a:lnTo>
                    <a:pt x="42" y="1"/>
                  </a:lnTo>
                  <a:lnTo>
                    <a:pt x="52" y="0"/>
                  </a:lnTo>
                  <a:lnTo>
                    <a:pt x="62" y="1"/>
                  </a:lnTo>
                  <a:lnTo>
                    <a:pt x="73" y="3"/>
                  </a:lnTo>
                  <a:lnTo>
                    <a:pt x="81" y="7"/>
                  </a:lnTo>
                  <a:lnTo>
                    <a:pt x="88" y="13"/>
                  </a:lnTo>
                  <a:lnTo>
                    <a:pt x="94" y="20"/>
                  </a:lnTo>
                  <a:lnTo>
                    <a:pt x="98" y="27"/>
                  </a:lnTo>
                  <a:lnTo>
                    <a:pt x="100" y="36"/>
                  </a:lnTo>
                  <a:lnTo>
                    <a:pt x="101" y="46"/>
                  </a:lnTo>
                  <a:lnTo>
                    <a:pt x="101" y="53"/>
                  </a:lnTo>
                  <a:lnTo>
                    <a:pt x="100" y="58"/>
                  </a:lnTo>
                  <a:close/>
                  <a:moveTo>
                    <a:pt x="52" y="16"/>
                  </a:moveTo>
                  <a:lnTo>
                    <a:pt x="47" y="17"/>
                  </a:lnTo>
                  <a:lnTo>
                    <a:pt x="41" y="19"/>
                  </a:lnTo>
                  <a:lnTo>
                    <a:pt x="37" y="22"/>
                  </a:lnTo>
                  <a:lnTo>
                    <a:pt x="31" y="25"/>
                  </a:lnTo>
                  <a:lnTo>
                    <a:pt x="28" y="29"/>
                  </a:lnTo>
                  <a:lnTo>
                    <a:pt x="25" y="33"/>
                  </a:lnTo>
                  <a:lnTo>
                    <a:pt x="24" y="39"/>
                  </a:lnTo>
                  <a:lnTo>
                    <a:pt x="22" y="45"/>
                  </a:lnTo>
                  <a:lnTo>
                    <a:pt x="83" y="45"/>
                  </a:lnTo>
                  <a:lnTo>
                    <a:pt x="81" y="39"/>
                  </a:lnTo>
                  <a:lnTo>
                    <a:pt x="80" y="33"/>
                  </a:lnTo>
                  <a:lnTo>
                    <a:pt x="78" y="29"/>
                  </a:lnTo>
                  <a:lnTo>
                    <a:pt x="74" y="25"/>
                  </a:lnTo>
                  <a:lnTo>
                    <a:pt x="70" y="22"/>
                  </a:lnTo>
                  <a:lnTo>
                    <a:pt x="65" y="19"/>
                  </a:lnTo>
                  <a:lnTo>
                    <a:pt x="60" y="17"/>
                  </a:lnTo>
                  <a:lnTo>
                    <a:pt x="52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6" name="Freeform 97"/>
            <p:cNvSpPr>
              <a:spLocks/>
            </p:cNvSpPr>
            <p:nvPr userDrawn="1"/>
          </p:nvSpPr>
          <p:spPr bwMode="auto">
            <a:xfrm>
              <a:off x="3251200" y="825500"/>
              <a:ext cx="38100" cy="58737"/>
            </a:xfrm>
            <a:custGeom>
              <a:avLst/>
              <a:gdLst>
                <a:gd name="T0" fmla="*/ 6 w 71"/>
                <a:gd name="T1" fmla="*/ 86 h 112"/>
                <a:gd name="T2" fmla="*/ 21 w 71"/>
                <a:gd name="T3" fmla="*/ 94 h 112"/>
                <a:gd name="T4" fmla="*/ 32 w 71"/>
                <a:gd name="T5" fmla="*/ 97 h 112"/>
                <a:gd name="T6" fmla="*/ 47 w 71"/>
                <a:gd name="T7" fmla="*/ 92 h 112"/>
                <a:gd name="T8" fmla="*/ 51 w 71"/>
                <a:gd name="T9" fmla="*/ 82 h 112"/>
                <a:gd name="T10" fmla="*/ 47 w 71"/>
                <a:gd name="T11" fmla="*/ 72 h 112"/>
                <a:gd name="T12" fmla="*/ 34 w 71"/>
                <a:gd name="T13" fmla="*/ 63 h 112"/>
                <a:gd name="T14" fmla="*/ 15 w 71"/>
                <a:gd name="T15" fmla="*/ 53 h 112"/>
                <a:gd name="T16" fmla="*/ 8 w 71"/>
                <a:gd name="T17" fmla="*/ 46 h 112"/>
                <a:gd name="T18" fmla="*/ 2 w 71"/>
                <a:gd name="T19" fmla="*/ 37 h 112"/>
                <a:gd name="T20" fmla="*/ 0 w 71"/>
                <a:gd name="T21" fmla="*/ 29 h 112"/>
                <a:gd name="T22" fmla="*/ 3 w 71"/>
                <a:gd name="T23" fmla="*/ 16 h 112"/>
                <a:gd name="T24" fmla="*/ 11 w 71"/>
                <a:gd name="T25" fmla="*/ 7 h 112"/>
                <a:gd name="T26" fmla="*/ 22 w 71"/>
                <a:gd name="T27" fmla="*/ 1 h 112"/>
                <a:gd name="T28" fmla="*/ 37 w 71"/>
                <a:gd name="T29" fmla="*/ 0 h 112"/>
                <a:gd name="T30" fmla="*/ 65 w 71"/>
                <a:gd name="T31" fmla="*/ 7 h 112"/>
                <a:gd name="T32" fmla="*/ 55 w 71"/>
                <a:gd name="T33" fmla="*/ 22 h 112"/>
                <a:gd name="T34" fmla="*/ 44 w 71"/>
                <a:gd name="T35" fmla="*/ 17 h 112"/>
                <a:gd name="T36" fmla="*/ 31 w 71"/>
                <a:gd name="T37" fmla="*/ 17 h 112"/>
                <a:gd name="T38" fmla="*/ 22 w 71"/>
                <a:gd name="T39" fmla="*/ 23 h 112"/>
                <a:gd name="T40" fmla="*/ 22 w 71"/>
                <a:gd name="T41" fmla="*/ 33 h 112"/>
                <a:gd name="T42" fmla="*/ 28 w 71"/>
                <a:gd name="T43" fmla="*/ 40 h 112"/>
                <a:gd name="T44" fmla="*/ 47 w 71"/>
                <a:gd name="T45" fmla="*/ 50 h 112"/>
                <a:gd name="T46" fmla="*/ 65 w 71"/>
                <a:gd name="T47" fmla="*/ 63 h 112"/>
                <a:gd name="T48" fmla="*/ 70 w 71"/>
                <a:gd name="T49" fmla="*/ 72 h 112"/>
                <a:gd name="T50" fmla="*/ 71 w 71"/>
                <a:gd name="T51" fmla="*/ 82 h 112"/>
                <a:gd name="T52" fmla="*/ 68 w 71"/>
                <a:gd name="T53" fmla="*/ 95 h 112"/>
                <a:gd name="T54" fmla="*/ 61 w 71"/>
                <a:gd name="T55" fmla="*/ 104 h 112"/>
                <a:gd name="T56" fmla="*/ 48 w 71"/>
                <a:gd name="T57" fmla="*/ 111 h 112"/>
                <a:gd name="T58" fmla="*/ 32 w 71"/>
                <a:gd name="T59" fmla="*/ 112 h 112"/>
                <a:gd name="T60" fmla="*/ 15 w 71"/>
                <a:gd name="T61" fmla="*/ 111 h 112"/>
                <a:gd name="T62" fmla="*/ 0 w 71"/>
                <a:gd name="T63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112">
                  <a:moveTo>
                    <a:pt x="0" y="104"/>
                  </a:moveTo>
                  <a:lnTo>
                    <a:pt x="6" y="86"/>
                  </a:lnTo>
                  <a:lnTo>
                    <a:pt x="15" y="91"/>
                  </a:lnTo>
                  <a:lnTo>
                    <a:pt x="21" y="94"/>
                  </a:lnTo>
                  <a:lnTo>
                    <a:pt x="28" y="95"/>
                  </a:lnTo>
                  <a:lnTo>
                    <a:pt x="32" y="97"/>
                  </a:lnTo>
                  <a:lnTo>
                    <a:pt x="41" y="95"/>
                  </a:lnTo>
                  <a:lnTo>
                    <a:pt x="47" y="92"/>
                  </a:lnTo>
                  <a:lnTo>
                    <a:pt x="49" y="88"/>
                  </a:lnTo>
                  <a:lnTo>
                    <a:pt x="51" y="82"/>
                  </a:lnTo>
                  <a:lnTo>
                    <a:pt x="49" y="76"/>
                  </a:lnTo>
                  <a:lnTo>
                    <a:pt x="47" y="72"/>
                  </a:lnTo>
                  <a:lnTo>
                    <a:pt x="41" y="68"/>
                  </a:lnTo>
                  <a:lnTo>
                    <a:pt x="34" y="63"/>
                  </a:lnTo>
                  <a:lnTo>
                    <a:pt x="22" y="58"/>
                  </a:lnTo>
                  <a:lnTo>
                    <a:pt x="15" y="53"/>
                  </a:lnTo>
                  <a:lnTo>
                    <a:pt x="11" y="50"/>
                  </a:lnTo>
                  <a:lnTo>
                    <a:pt x="8" y="46"/>
                  </a:lnTo>
                  <a:lnTo>
                    <a:pt x="5" y="42"/>
                  </a:lnTo>
                  <a:lnTo>
                    <a:pt x="2" y="37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2" y="22"/>
                  </a:lnTo>
                  <a:lnTo>
                    <a:pt x="3" y="16"/>
                  </a:lnTo>
                  <a:lnTo>
                    <a:pt x="6" y="12"/>
                  </a:lnTo>
                  <a:lnTo>
                    <a:pt x="11" y="7"/>
                  </a:lnTo>
                  <a:lnTo>
                    <a:pt x="16" y="4"/>
                  </a:lnTo>
                  <a:lnTo>
                    <a:pt x="22" y="1"/>
                  </a:lnTo>
                  <a:lnTo>
                    <a:pt x="28" y="0"/>
                  </a:lnTo>
                  <a:lnTo>
                    <a:pt x="37" y="0"/>
                  </a:lnTo>
                  <a:lnTo>
                    <a:pt x="49" y="1"/>
                  </a:lnTo>
                  <a:lnTo>
                    <a:pt x="65" y="7"/>
                  </a:lnTo>
                  <a:lnTo>
                    <a:pt x="61" y="26"/>
                  </a:lnTo>
                  <a:lnTo>
                    <a:pt x="55" y="22"/>
                  </a:lnTo>
                  <a:lnTo>
                    <a:pt x="49" y="19"/>
                  </a:lnTo>
                  <a:lnTo>
                    <a:pt x="44" y="17"/>
                  </a:lnTo>
                  <a:lnTo>
                    <a:pt x="38" y="16"/>
                  </a:lnTo>
                  <a:lnTo>
                    <a:pt x="31" y="17"/>
                  </a:lnTo>
                  <a:lnTo>
                    <a:pt x="25" y="20"/>
                  </a:lnTo>
                  <a:lnTo>
                    <a:pt x="22" y="23"/>
                  </a:lnTo>
                  <a:lnTo>
                    <a:pt x="21" y="27"/>
                  </a:lnTo>
                  <a:lnTo>
                    <a:pt x="22" y="33"/>
                  </a:lnTo>
                  <a:lnTo>
                    <a:pt x="24" y="37"/>
                  </a:lnTo>
                  <a:lnTo>
                    <a:pt x="28" y="40"/>
                  </a:lnTo>
                  <a:lnTo>
                    <a:pt x="32" y="43"/>
                  </a:lnTo>
                  <a:lnTo>
                    <a:pt x="47" y="50"/>
                  </a:lnTo>
                  <a:lnTo>
                    <a:pt x="58" y="56"/>
                  </a:lnTo>
                  <a:lnTo>
                    <a:pt x="65" y="63"/>
                  </a:lnTo>
                  <a:lnTo>
                    <a:pt x="68" y="66"/>
                  </a:lnTo>
                  <a:lnTo>
                    <a:pt x="70" y="72"/>
                  </a:lnTo>
                  <a:lnTo>
                    <a:pt x="71" y="76"/>
                  </a:lnTo>
                  <a:lnTo>
                    <a:pt x="71" y="82"/>
                  </a:lnTo>
                  <a:lnTo>
                    <a:pt x="70" y="88"/>
                  </a:lnTo>
                  <a:lnTo>
                    <a:pt x="68" y="95"/>
                  </a:lnTo>
                  <a:lnTo>
                    <a:pt x="65" y="99"/>
                  </a:lnTo>
                  <a:lnTo>
                    <a:pt x="61" y="104"/>
                  </a:lnTo>
                  <a:lnTo>
                    <a:pt x="55" y="108"/>
                  </a:lnTo>
                  <a:lnTo>
                    <a:pt x="48" y="111"/>
                  </a:lnTo>
                  <a:lnTo>
                    <a:pt x="41" y="112"/>
                  </a:lnTo>
                  <a:lnTo>
                    <a:pt x="32" y="112"/>
                  </a:lnTo>
                  <a:lnTo>
                    <a:pt x="24" y="112"/>
                  </a:lnTo>
                  <a:lnTo>
                    <a:pt x="15" y="111"/>
                  </a:lnTo>
                  <a:lnTo>
                    <a:pt x="8" y="108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7" name="Freeform 98"/>
            <p:cNvSpPr>
              <a:spLocks/>
            </p:cNvSpPr>
            <p:nvPr userDrawn="1"/>
          </p:nvSpPr>
          <p:spPr bwMode="auto">
            <a:xfrm>
              <a:off x="3295650" y="811213"/>
              <a:ext cx="36513" cy="73025"/>
            </a:xfrm>
            <a:custGeom>
              <a:avLst/>
              <a:gdLst>
                <a:gd name="T0" fmla="*/ 11 w 69"/>
                <a:gd name="T1" fmla="*/ 44 h 139"/>
                <a:gd name="T2" fmla="*/ 0 w 69"/>
                <a:gd name="T3" fmla="*/ 44 h 139"/>
                <a:gd name="T4" fmla="*/ 0 w 69"/>
                <a:gd name="T5" fmla="*/ 28 h 139"/>
                <a:gd name="T6" fmla="*/ 11 w 69"/>
                <a:gd name="T7" fmla="*/ 28 h 139"/>
                <a:gd name="T8" fmla="*/ 11 w 69"/>
                <a:gd name="T9" fmla="*/ 7 h 139"/>
                <a:gd name="T10" fmla="*/ 31 w 69"/>
                <a:gd name="T11" fmla="*/ 0 h 139"/>
                <a:gd name="T12" fmla="*/ 31 w 69"/>
                <a:gd name="T13" fmla="*/ 28 h 139"/>
                <a:gd name="T14" fmla="*/ 60 w 69"/>
                <a:gd name="T15" fmla="*/ 28 h 139"/>
                <a:gd name="T16" fmla="*/ 60 w 69"/>
                <a:gd name="T17" fmla="*/ 44 h 139"/>
                <a:gd name="T18" fmla="*/ 31 w 69"/>
                <a:gd name="T19" fmla="*/ 44 h 139"/>
                <a:gd name="T20" fmla="*/ 31 w 69"/>
                <a:gd name="T21" fmla="*/ 98 h 139"/>
                <a:gd name="T22" fmla="*/ 31 w 69"/>
                <a:gd name="T23" fmla="*/ 105 h 139"/>
                <a:gd name="T24" fmla="*/ 33 w 69"/>
                <a:gd name="T25" fmla="*/ 111 h 139"/>
                <a:gd name="T26" fmla="*/ 34 w 69"/>
                <a:gd name="T27" fmla="*/ 115 h 139"/>
                <a:gd name="T28" fmla="*/ 36 w 69"/>
                <a:gd name="T29" fmla="*/ 118 h 139"/>
                <a:gd name="T30" fmla="*/ 39 w 69"/>
                <a:gd name="T31" fmla="*/ 121 h 139"/>
                <a:gd name="T32" fmla="*/ 41 w 69"/>
                <a:gd name="T33" fmla="*/ 122 h 139"/>
                <a:gd name="T34" fmla="*/ 46 w 69"/>
                <a:gd name="T35" fmla="*/ 124 h 139"/>
                <a:gd name="T36" fmla="*/ 50 w 69"/>
                <a:gd name="T37" fmla="*/ 124 h 139"/>
                <a:gd name="T38" fmla="*/ 57 w 69"/>
                <a:gd name="T39" fmla="*/ 122 h 139"/>
                <a:gd name="T40" fmla="*/ 66 w 69"/>
                <a:gd name="T41" fmla="*/ 119 h 139"/>
                <a:gd name="T42" fmla="*/ 69 w 69"/>
                <a:gd name="T43" fmla="*/ 136 h 139"/>
                <a:gd name="T44" fmla="*/ 56 w 69"/>
                <a:gd name="T45" fmla="*/ 139 h 139"/>
                <a:gd name="T46" fmla="*/ 43 w 69"/>
                <a:gd name="T47" fmla="*/ 139 h 139"/>
                <a:gd name="T48" fmla="*/ 36 w 69"/>
                <a:gd name="T49" fmla="*/ 139 h 139"/>
                <a:gd name="T50" fmla="*/ 30 w 69"/>
                <a:gd name="T51" fmla="*/ 138 h 139"/>
                <a:gd name="T52" fmla="*/ 26 w 69"/>
                <a:gd name="T53" fmla="*/ 134 h 139"/>
                <a:gd name="T54" fmla="*/ 21 w 69"/>
                <a:gd name="T55" fmla="*/ 131 h 139"/>
                <a:gd name="T56" fmla="*/ 17 w 69"/>
                <a:gd name="T57" fmla="*/ 125 h 139"/>
                <a:gd name="T58" fmla="*/ 14 w 69"/>
                <a:gd name="T59" fmla="*/ 119 h 139"/>
                <a:gd name="T60" fmla="*/ 13 w 69"/>
                <a:gd name="T61" fmla="*/ 113 h 139"/>
                <a:gd name="T62" fmla="*/ 11 w 69"/>
                <a:gd name="T63" fmla="*/ 106 h 139"/>
                <a:gd name="T64" fmla="*/ 11 w 69"/>
                <a:gd name="T65" fmla="*/ 4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139">
                  <a:moveTo>
                    <a:pt x="11" y="44"/>
                  </a:moveTo>
                  <a:lnTo>
                    <a:pt x="0" y="44"/>
                  </a:lnTo>
                  <a:lnTo>
                    <a:pt x="0" y="28"/>
                  </a:lnTo>
                  <a:lnTo>
                    <a:pt x="11" y="28"/>
                  </a:lnTo>
                  <a:lnTo>
                    <a:pt x="11" y="7"/>
                  </a:lnTo>
                  <a:lnTo>
                    <a:pt x="31" y="0"/>
                  </a:lnTo>
                  <a:lnTo>
                    <a:pt x="31" y="28"/>
                  </a:lnTo>
                  <a:lnTo>
                    <a:pt x="60" y="28"/>
                  </a:lnTo>
                  <a:lnTo>
                    <a:pt x="60" y="44"/>
                  </a:lnTo>
                  <a:lnTo>
                    <a:pt x="31" y="44"/>
                  </a:lnTo>
                  <a:lnTo>
                    <a:pt x="31" y="98"/>
                  </a:lnTo>
                  <a:lnTo>
                    <a:pt x="31" y="105"/>
                  </a:lnTo>
                  <a:lnTo>
                    <a:pt x="33" y="111"/>
                  </a:lnTo>
                  <a:lnTo>
                    <a:pt x="34" y="115"/>
                  </a:lnTo>
                  <a:lnTo>
                    <a:pt x="36" y="118"/>
                  </a:lnTo>
                  <a:lnTo>
                    <a:pt x="39" y="121"/>
                  </a:lnTo>
                  <a:lnTo>
                    <a:pt x="41" y="122"/>
                  </a:lnTo>
                  <a:lnTo>
                    <a:pt x="46" y="124"/>
                  </a:lnTo>
                  <a:lnTo>
                    <a:pt x="50" y="124"/>
                  </a:lnTo>
                  <a:lnTo>
                    <a:pt x="57" y="122"/>
                  </a:lnTo>
                  <a:lnTo>
                    <a:pt x="66" y="119"/>
                  </a:lnTo>
                  <a:lnTo>
                    <a:pt x="69" y="136"/>
                  </a:lnTo>
                  <a:lnTo>
                    <a:pt x="56" y="139"/>
                  </a:lnTo>
                  <a:lnTo>
                    <a:pt x="43" y="139"/>
                  </a:lnTo>
                  <a:lnTo>
                    <a:pt x="36" y="139"/>
                  </a:lnTo>
                  <a:lnTo>
                    <a:pt x="30" y="138"/>
                  </a:lnTo>
                  <a:lnTo>
                    <a:pt x="26" y="134"/>
                  </a:lnTo>
                  <a:lnTo>
                    <a:pt x="21" y="131"/>
                  </a:lnTo>
                  <a:lnTo>
                    <a:pt x="17" y="125"/>
                  </a:lnTo>
                  <a:lnTo>
                    <a:pt x="14" y="119"/>
                  </a:lnTo>
                  <a:lnTo>
                    <a:pt x="13" y="113"/>
                  </a:lnTo>
                  <a:lnTo>
                    <a:pt x="11" y="106"/>
                  </a:lnTo>
                  <a:lnTo>
                    <a:pt x="11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8" name="Freeform 99"/>
            <p:cNvSpPr>
              <a:spLocks noEditPoints="1"/>
            </p:cNvSpPr>
            <p:nvPr userDrawn="1"/>
          </p:nvSpPr>
          <p:spPr bwMode="auto">
            <a:xfrm>
              <a:off x="3336925" y="804863"/>
              <a:ext cx="19050" cy="79375"/>
            </a:xfrm>
            <a:custGeom>
              <a:avLst/>
              <a:gdLst>
                <a:gd name="T0" fmla="*/ 24 w 36"/>
                <a:gd name="T1" fmla="*/ 0 h 150"/>
                <a:gd name="T2" fmla="*/ 29 w 36"/>
                <a:gd name="T3" fmla="*/ 2 h 150"/>
                <a:gd name="T4" fmla="*/ 33 w 36"/>
                <a:gd name="T5" fmla="*/ 3 h 150"/>
                <a:gd name="T6" fmla="*/ 36 w 36"/>
                <a:gd name="T7" fmla="*/ 7 h 150"/>
                <a:gd name="T8" fmla="*/ 36 w 36"/>
                <a:gd name="T9" fmla="*/ 12 h 150"/>
                <a:gd name="T10" fmla="*/ 36 w 36"/>
                <a:gd name="T11" fmla="*/ 16 h 150"/>
                <a:gd name="T12" fmla="*/ 33 w 36"/>
                <a:gd name="T13" fmla="*/ 20 h 150"/>
                <a:gd name="T14" fmla="*/ 29 w 36"/>
                <a:gd name="T15" fmla="*/ 23 h 150"/>
                <a:gd name="T16" fmla="*/ 24 w 36"/>
                <a:gd name="T17" fmla="*/ 23 h 150"/>
                <a:gd name="T18" fmla="*/ 20 w 36"/>
                <a:gd name="T19" fmla="*/ 23 h 150"/>
                <a:gd name="T20" fmla="*/ 16 w 36"/>
                <a:gd name="T21" fmla="*/ 20 h 150"/>
                <a:gd name="T22" fmla="*/ 14 w 36"/>
                <a:gd name="T23" fmla="*/ 16 h 150"/>
                <a:gd name="T24" fmla="*/ 13 w 36"/>
                <a:gd name="T25" fmla="*/ 12 h 150"/>
                <a:gd name="T26" fmla="*/ 14 w 36"/>
                <a:gd name="T27" fmla="*/ 7 h 150"/>
                <a:gd name="T28" fmla="*/ 16 w 36"/>
                <a:gd name="T29" fmla="*/ 3 h 150"/>
                <a:gd name="T30" fmla="*/ 20 w 36"/>
                <a:gd name="T31" fmla="*/ 2 h 150"/>
                <a:gd name="T32" fmla="*/ 24 w 36"/>
                <a:gd name="T33" fmla="*/ 0 h 150"/>
                <a:gd name="T34" fmla="*/ 14 w 36"/>
                <a:gd name="T35" fmla="*/ 150 h 150"/>
                <a:gd name="T36" fmla="*/ 14 w 36"/>
                <a:gd name="T37" fmla="*/ 58 h 150"/>
                <a:gd name="T38" fmla="*/ 0 w 36"/>
                <a:gd name="T39" fmla="*/ 58 h 150"/>
                <a:gd name="T40" fmla="*/ 0 w 36"/>
                <a:gd name="T41" fmla="*/ 40 h 150"/>
                <a:gd name="T42" fmla="*/ 33 w 36"/>
                <a:gd name="T43" fmla="*/ 40 h 150"/>
                <a:gd name="T44" fmla="*/ 33 w 36"/>
                <a:gd name="T45" fmla="*/ 150 h 150"/>
                <a:gd name="T46" fmla="*/ 14 w 36"/>
                <a:gd name="T4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" h="150">
                  <a:moveTo>
                    <a:pt x="24" y="0"/>
                  </a:moveTo>
                  <a:lnTo>
                    <a:pt x="29" y="2"/>
                  </a:lnTo>
                  <a:lnTo>
                    <a:pt x="33" y="3"/>
                  </a:lnTo>
                  <a:lnTo>
                    <a:pt x="36" y="7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3" y="20"/>
                  </a:lnTo>
                  <a:lnTo>
                    <a:pt x="29" y="23"/>
                  </a:lnTo>
                  <a:lnTo>
                    <a:pt x="24" y="23"/>
                  </a:lnTo>
                  <a:lnTo>
                    <a:pt x="20" y="23"/>
                  </a:lnTo>
                  <a:lnTo>
                    <a:pt x="16" y="20"/>
                  </a:lnTo>
                  <a:lnTo>
                    <a:pt x="14" y="16"/>
                  </a:lnTo>
                  <a:lnTo>
                    <a:pt x="13" y="12"/>
                  </a:lnTo>
                  <a:lnTo>
                    <a:pt x="14" y="7"/>
                  </a:lnTo>
                  <a:lnTo>
                    <a:pt x="16" y="3"/>
                  </a:lnTo>
                  <a:lnTo>
                    <a:pt x="20" y="2"/>
                  </a:lnTo>
                  <a:lnTo>
                    <a:pt x="24" y="0"/>
                  </a:lnTo>
                  <a:close/>
                  <a:moveTo>
                    <a:pt x="14" y="150"/>
                  </a:moveTo>
                  <a:lnTo>
                    <a:pt x="14" y="58"/>
                  </a:lnTo>
                  <a:lnTo>
                    <a:pt x="0" y="58"/>
                  </a:lnTo>
                  <a:lnTo>
                    <a:pt x="0" y="40"/>
                  </a:lnTo>
                  <a:lnTo>
                    <a:pt x="33" y="40"/>
                  </a:lnTo>
                  <a:lnTo>
                    <a:pt x="33" y="150"/>
                  </a:lnTo>
                  <a:lnTo>
                    <a:pt x="14" y="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9" name="Freeform 100"/>
            <p:cNvSpPr>
              <a:spLocks noEditPoints="1"/>
            </p:cNvSpPr>
            <p:nvPr userDrawn="1"/>
          </p:nvSpPr>
          <p:spPr bwMode="auto">
            <a:xfrm>
              <a:off x="3365500" y="796925"/>
              <a:ext cx="47625" cy="87312"/>
            </a:xfrm>
            <a:custGeom>
              <a:avLst/>
              <a:gdLst>
                <a:gd name="T0" fmla="*/ 90 w 90"/>
                <a:gd name="T1" fmla="*/ 65 h 165"/>
                <a:gd name="T2" fmla="*/ 80 w 90"/>
                <a:gd name="T3" fmla="*/ 78 h 165"/>
                <a:gd name="T4" fmla="*/ 77 w 90"/>
                <a:gd name="T5" fmla="*/ 75 h 165"/>
                <a:gd name="T6" fmla="*/ 69 w 90"/>
                <a:gd name="T7" fmla="*/ 72 h 165"/>
                <a:gd name="T8" fmla="*/ 62 w 90"/>
                <a:gd name="T9" fmla="*/ 70 h 165"/>
                <a:gd name="T10" fmla="*/ 55 w 90"/>
                <a:gd name="T11" fmla="*/ 69 h 165"/>
                <a:gd name="T12" fmla="*/ 48 w 90"/>
                <a:gd name="T13" fmla="*/ 70 h 165"/>
                <a:gd name="T14" fmla="*/ 41 w 90"/>
                <a:gd name="T15" fmla="*/ 72 h 165"/>
                <a:gd name="T16" fmla="*/ 35 w 90"/>
                <a:gd name="T17" fmla="*/ 76 h 165"/>
                <a:gd name="T18" fmla="*/ 31 w 90"/>
                <a:gd name="T19" fmla="*/ 80 h 165"/>
                <a:gd name="T20" fmla="*/ 26 w 90"/>
                <a:gd name="T21" fmla="*/ 86 h 165"/>
                <a:gd name="T22" fmla="*/ 23 w 90"/>
                <a:gd name="T23" fmla="*/ 93 h 165"/>
                <a:gd name="T24" fmla="*/ 22 w 90"/>
                <a:gd name="T25" fmla="*/ 102 h 165"/>
                <a:gd name="T26" fmla="*/ 20 w 90"/>
                <a:gd name="T27" fmla="*/ 111 h 165"/>
                <a:gd name="T28" fmla="*/ 22 w 90"/>
                <a:gd name="T29" fmla="*/ 119 h 165"/>
                <a:gd name="T30" fmla="*/ 23 w 90"/>
                <a:gd name="T31" fmla="*/ 128 h 165"/>
                <a:gd name="T32" fmla="*/ 26 w 90"/>
                <a:gd name="T33" fmla="*/ 134 h 165"/>
                <a:gd name="T34" fmla="*/ 31 w 90"/>
                <a:gd name="T35" fmla="*/ 139 h 165"/>
                <a:gd name="T36" fmla="*/ 35 w 90"/>
                <a:gd name="T37" fmla="*/ 144 h 165"/>
                <a:gd name="T38" fmla="*/ 42 w 90"/>
                <a:gd name="T39" fmla="*/ 147 h 165"/>
                <a:gd name="T40" fmla="*/ 49 w 90"/>
                <a:gd name="T41" fmla="*/ 150 h 165"/>
                <a:gd name="T42" fmla="*/ 57 w 90"/>
                <a:gd name="T43" fmla="*/ 150 h 165"/>
                <a:gd name="T44" fmla="*/ 64 w 90"/>
                <a:gd name="T45" fmla="*/ 150 h 165"/>
                <a:gd name="T46" fmla="*/ 69 w 90"/>
                <a:gd name="T47" fmla="*/ 147 h 165"/>
                <a:gd name="T48" fmla="*/ 77 w 90"/>
                <a:gd name="T49" fmla="*/ 144 h 165"/>
                <a:gd name="T50" fmla="*/ 82 w 90"/>
                <a:gd name="T51" fmla="*/ 139 h 165"/>
                <a:gd name="T52" fmla="*/ 90 w 90"/>
                <a:gd name="T53" fmla="*/ 155 h 165"/>
                <a:gd name="T54" fmla="*/ 82 w 90"/>
                <a:gd name="T55" fmla="*/ 160 h 165"/>
                <a:gd name="T56" fmla="*/ 72 w 90"/>
                <a:gd name="T57" fmla="*/ 162 h 165"/>
                <a:gd name="T58" fmla="*/ 62 w 90"/>
                <a:gd name="T59" fmla="*/ 165 h 165"/>
                <a:gd name="T60" fmla="*/ 52 w 90"/>
                <a:gd name="T61" fmla="*/ 165 h 165"/>
                <a:gd name="T62" fmla="*/ 41 w 90"/>
                <a:gd name="T63" fmla="*/ 165 h 165"/>
                <a:gd name="T64" fmla="*/ 32 w 90"/>
                <a:gd name="T65" fmla="*/ 162 h 165"/>
                <a:gd name="T66" fmla="*/ 23 w 90"/>
                <a:gd name="T67" fmla="*/ 157 h 165"/>
                <a:gd name="T68" fmla="*/ 15 w 90"/>
                <a:gd name="T69" fmla="*/ 151 h 165"/>
                <a:gd name="T70" fmla="*/ 9 w 90"/>
                <a:gd name="T71" fmla="*/ 142 h 165"/>
                <a:gd name="T72" fmla="*/ 5 w 90"/>
                <a:gd name="T73" fmla="*/ 134 h 165"/>
                <a:gd name="T74" fmla="*/ 2 w 90"/>
                <a:gd name="T75" fmla="*/ 122 h 165"/>
                <a:gd name="T76" fmla="*/ 0 w 90"/>
                <a:gd name="T77" fmla="*/ 111 h 165"/>
                <a:gd name="T78" fmla="*/ 2 w 90"/>
                <a:gd name="T79" fmla="*/ 98 h 165"/>
                <a:gd name="T80" fmla="*/ 5 w 90"/>
                <a:gd name="T81" fmla="*/ 88 h 165"/>
                <a:gd name="T82" fmla="*/ 9 w 90"/>
                <a:gd name="T83" fmla="*/ 78 h 165"/>
                <a:gd name="T84" fmla="*/ 16 w 90"/>
                <a:gd name="T85" fmla="*/ 69 h 165"/>
                <a:gd name="T86" fmla="*/ 23 w 90"/>
                <a:gd name="T87" fmla="*/ 62 h 165"/>
                <a:gd name="T88" fmla="*/ 33 w 90"/>
                <a:gd name="T89" fmla="*/ 57 h 165"/>
                <a:gd name="T90" fmla="*/ 45 w 90"/>
                <a:gd name="T91" fmla="*/ 54 h 165"/>
                <a:gd name="T92" fmla="*/ 57 w 90"/>
                <a:gd name="T93" fmla="*/ 53 h 165"/>
                <a:gd name="T94" fmla="*/ 65 w 90"/>
                <a:gd name="T95" fmla="*/ 54 h 165"/>
                <a:gd name="T96" fmla="*/ 75 w 90"/>
                <a:gd name="T97" fmla="*/ 56 h 165"/>
                <a:gd name="T98" fmla="*/ 84 w 90"/>
                <a:gd name="T99" fmla="*/ 60 h 165"/>
                <a:gd name="T100" fmla="*/ 90 w 90"/>
                <a:gd name="T101" fmla="*/ 65 h 165"/>
                <a:gd name="T102" fmla="*/ 87 w 90"/>
                <a:gd name="T103" fmla="*/ 0 h 165"/>
                <a:gd name="T104" fmla="*/ 57 w 90"/>
                <a:gd name="T105" fmla="*/ 33 h 165"/>
                <a:gd name="T106" fmla="*/ 45 w 90"/>
                <a:gd name="T107" fmla="*/ 33 h 165"/>
                <a:gd name="T108" fmla="*/ 15 w 90"/>
                <a:gd name="T109" fmla="*/ 0 h 165"/>
                <a:gd name="T110" fmla="*/ 32 w 90"/>
                <a:gd name="T111" fmla="*/ 0 h 165"/>
                <a:gd name="T112" fmla="*/ 51 w 90"/>
                <a:gd name="T113" fmla="*/ 18 h 165"/>
                <a:gd name="T114" fmla="*/ 67 w 90"/>
                <a:gd name="T115" fmla="*/ 0 h 165"/>
                <a:gd name="T116" fmla="*/ 87 w 90"/>
                <a:gd name="T1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165">
                  <a:moveTo>
                    <a:pt x="90" y="65"/>
                  </a:moveTo>
                  <a:lnTo>
                    <a:pt x="80" y="78"/>
                  </a:lnTo>
                  <a:lnTo>
                    <a:pt x="77" y="75"/>
                  </a:lnTo>
                  <a:lnTo>
                    <a:pt x="69" y="72"/>
                  </a:lnTo>
                  <a:lnTo>
                    <a:pt x="62" y="70"/>
                  </a:lnTo>
                  <a:lnTo>
                    <a:pt x="55" y="69"/>
                  </a:lnTo>
                  <a:lnTo>
                    <a:pt x="48" y="70"/>
                  </a:lnTo>
                  <a:lnTo>
                    <a:pt x="41" y="72"/>
                  </a:lnTo>
                  <a:lnTo>
                    <a:pt x="35" y="76"/>
                  </a:lnTo>
                  <a:lnTo>
                    <a:pt x="31" y="80"/>
                  </a:lnTo>
                  <a:lnTo>
                    <a:pt x="26" y="86"/>
                  </a:lnTo>
                  <a:lnTo>
                    <a:pt x="23" y="93"/>
                  </a:lnTo>
                  <a:lnTo>
                    <a:pt x="22" y="102"/>
                  </a:lnTo>
                  <a:lnTo>
                    <a:pt x="20" y="111"/>
                  </a:lnTo>
                  <a:lnTo>
                    <a:pt x="22" y="119"/>
                  </a:lnTo>
                  <a:lnTo>
                    <a:pt x="23" y="128"/>
                  </a:lnTo>
                  <a:lnTo>
                    <a:pt x="26" y="134"/>
                  </a:lnTo>
                  <a:lnTo>
                    <a:pt x="31" y="139"/>
                  </a:lnTo>
                  <a:lnTo>
                    <a:pt x="35" y="144"/>
                  </a:lnTo>
                  <a:lnTo>
                    <a:pt x="42" y="147"/>
                  </a:lnTo>
                  <a:lnTo>
                    <a:pt x="49" y="150"/>
                  </a:lnTo>
                  <a:lnTo>
                    <a:pt x="57" y="150"/>
                  </a:lnTo>
                  <a:lnTo>
                    <a:pt x="64" y="150"/>
                  </a:lnTo>
                  <a:lnTo>
                    <a:pt x="69" y="147"/>
                  </a:lnTo>
                  <a:lnTo>
                    <a:pt x="77" y="144"/>
                  </a:lnTo>
                  <a:lnTo>
                    <a:pt x="82" y="139"/>
                  </a:lnTo>
                  <a:lnTo>
                    <a:pt x="90" y="155"/>
                  </a:lnTo>
                  <a:lnTo>
                    <a:pt x="82" y="160"/>
                  </a:lnTo>
                  <a:lnTo>
                    <a:pt x="72" y="162"/>
                  </a:lnTo>
                  <a:lnTo>
                    <a:pt x="62" y="165"/>
                  </a:lnTo>
                  <a:lnTo>
                    <a:pt x="52" y="165"/>
                  </a:lnTo>
                  <a:lnTo>
                    <a:pt x="41" y="165"/>
                  </a:lnTo>
                  <a:lnTo>
                    <a:pt x="32" y="162"/>
                  </a:lnTo>
                  <a:lnTo>
                    <a:pt x="23" y="157"/>
                  </a:lnTo>
                  <a:lnTo>
                    <a:pt x="15" y="151"/>
                  </a:lnTo>
                  <a:lnTo>
                    <a:pt x="9" y="142"/>
                  </a:lnTo>
                  <a:lnTo>
                    <a:pt x="5" y="134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2" y="98"/>
                  </a:lnTo>
                  <a:lnTo>
                    <a:pt x="5" y="88"/>
                  </a:lnTo>
                  <a:lnTo>
                    <a:pt x="9" y="78"/>
                  </a:lnTo>
                  <a:lnTo>
                    <a:pt x="16" y="69"/>
                  </a:lnTo>
                  <a:lnTo>
                    <a:pt x="23" y="62"/>
                  </a:lnTo>
                  <a:lnTo>
                    <a:pt x="33" y="57"/>
                  </a:lnTo>
                  <a:lnTo>
                    <a:pt x="45" y="54"/>
                  </a:lnTo>
                  <a:lnTo>
                    <a:pt x="57" y="53"/>
                  </a:lnTo>
                  <a:lnTo>
                    <a:pt x="65" y="54"/>
                  </a:lnTo>
                  <a:lnTo>
                    <a:pt x="75" y="56"/>
                  </a:lnTo>
                  <a:lnTo>
                    <a:pt x="84" y="60"/>
                  </a:lnTo>
                  <a:lnTo>
                    <a:pt x="90" y="65"/>
                  </a:lnTo>
                  <a:close/>
                  <a:moveTo>
                    <a:pt x="87" y="0"/>
                  </a:moveTo>
                  <a:lnTo>
                    <a:pt x="57" y="33"/>
                  </a:lnTo>
                  <a:lnTo>
                    <a:pt x="45" y="33"/>
                  </a:lnTo>
                  <a:lnTo>
                    <a:pt x="15" y="0"/>
                  </a:lnTo>
                  <a:lnTo>
                    <a:pt x="32" y="0"/>
                  </a:lnTo>
                  <a:lnTo>
                    <a:pt x="51" y="18"/>
                  </a:lnTo>
                  <a:lnTo>
                    <a:pt x="6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0" name="Freeform 101"/>
            <p:cNvSpPr>
              <a:spLocks/>
            </p:cNvSpPr>
            <p:nvPr userDrawn="1"/>
          </p:nvSpPr>
          <p:spPr bwMode="auto">
            <a:xfrm>
              <a:off x="3421063" y="825500"/>
              <a:ext cx="46038" cy="58737"/>
            </a:xfrm>
            <a:custGeom>
              <a:avLst/>
              <a:gdLst>
                <a:gd name="T0" fmla="*/ 68 w 86"/>
                <a:gd name="T1" fmla="*/ 111 h 111"/>
                <a:gd name="T2" fmla="*/ 68 w 86"/>
                <a:gd name="T3" fmla="*/ 48 h 111"/>
                <a:gd name="T4" fmla="*/ 66 w 86"/>
                <a:gd name="T5" fmla="*/ 39 h 111"/>
                <a:gd name="T6" fmla="*/ 66 w 86"/>
                <a:gd name="T7" fmla="*/ 33 h 111"/>
                <a:gd name="T8" fmla="*/ 65 w 86"/>
                <a:gd name="T9" fmla="*/ 27 h 111"/>
                <a:gd name="T10" fmla="*/ 62 w 86"/>
                <a:gd name="T11" fmla="*/ 23 h 111"/>
                <a:gd name="T12" fmla="*/ 59 w 86"/>
                <a:gd name="T13" fmla="*/ 20 h 111"/>
                <a:gd name="T14" fmla="*/ 55 w 86"/>
                <a:gd name="T15" fmla="*/ 17 h 111"/>
                <a:gd name="T16" fmla="*/ 50 w 86"/>
                <a:gd name="T17" fmla="*/ 17 h 111"/>
                <a:gd name="T18" fmla="*/ 45 w 86"/>
                <a:gd name="T19" fmla="*/ 16 h 111"/>
                <a:gd name="T20" fmla="*/ 37 w 86"/>
                <a:gd name="T21" fmla="*/ 17 h 111"/>
                <a:gd name="T22" fmla="*/ 30 w 86"/>
                <a:gd name="T23" fmla="*/ 20 h 111"/>
                <a:gd name="T24" fmla="*/ 24 w 86"/>
                <a:gd name="T25" fmla="*/ 25 h 111"/>
                <a:gd name="T26" fmla="*/ 20 w 86"/>
                <a:gd name="T27" fmla="*/ 30 h 111"/>
                <a:gd name="T28" fmla="*/ 20 w 86"/>
                <a:gd name="T29" fmla="*/ 111 h 111"/>
                <a:gd name="T30" fmla="*/ 0 w 86"/>
                <a:gd name="T31" fmla="*/ 111 h 111"/>
                <a:gd name="T32" fmla="*/ 0 w 86"/>
                <a:gd name="T33" fmla="*/ 1 h 111"/>
                <a:gd name="T34" fmla="*/ 13 w 86"/>
                <a:gd name="T35" fmla="*/ 1 h 111"/>
                <a:gd name="T36" fmla="*/ 20 w 86"/>
                <a:gd name="T37" fmla="*/ 16 h 111"/>
                <a:gd name="T38" fmla="*/ 24 w 86"/>
                <a:gd name="T39" fmla="*/ 9 h 111"/>
                <a:gd name="T40" fmla="*/ 32 w 86"/>
                <a:gd name="T41" fmla="*/ 4 h 111"/>
                <a:gd name="T42" fmla="*/ 40 w 86"/>
                <a:gd name="T43" fmla="*/ 1 h 111"/>
                <a:gd name="T44" fmla="*/ 50 w 86"/>
                <a:gd name="T45" fmla="*/ 0 h 111"/>
                <a:gd name="T46" fmla="*/ 59 w 86"/>
                <a:gd name="T47" fmla="*/ 1 h 111"/>
                <a:gd name="T48" fmla="*/ 66 w 86"/>
                <a:gd name="T49" fmla="*/ 3 h 111"/>
                <a:gd name="T50" fmla="*/ 72 w 86"/>
                <a:gd name="T51" fmla="*/ 6 h 111"/>
                <a:gd name="T52" fmla="*/ 78 w 86"/>
                <a:gd name="T53" fmla="*/ 12 h 111"/>
                <a:gd name="T54" fmla="*/ 81 w 86"/>
                <a:gd name="T55" fmla="*/ 17 h 111"/>
                <a:gd name="T56" fmla="*/ 84 w 86"/>
                <a:gd name="T57" fmla="*/ 25 h 111"/>
                <a:gd name="T58" fmla="*/ 86 w 86"/>
                <a:gd name="T59" fmla="*/ 33 h 111"/>
                <a:gd name="T60" fmla="*/ 86 w 86"/>
                <a:gd name="T61" fmla="*/ 43 h 111"/>
                <a:gd name="T62" fmla="*/ 86 w 86"/>
                <a:gd name="T63" fmla="*/ 111 h 111"/>
                <a:gd name="T64" fmla="*/ 68 w 86"/>
                <a:gd name="T6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" h="111">
                  <a:moveTo>
                    <a:pt x="68" y="111"/>
                  </a:moveTo>
                  <a:lnTo>
                    <a:pt x="68" y="48"/>
                  </a:lnTo>
                  <a:lnTo>
                    <a:pt x="66" y="39"/>
                  </a:lnTo>
                  <a:lnTo>
                    <a:pt x="66" y="33"/>
                  </a:lnTo>
                  <a:lnTo>
                    <a:pt x="65" y="27"/>
                  </a:lnTo>
                  <a:lnTo>
                    <a:pt x="62" y="23"/>
                  </a:lnTo>
                  <a:lnTo>
                    <a:pt x="59" y="20"/>
                  </a:lnTo>
                  <a:lnTo>
                    <a:pt x="55" y="17"/>
                  </a:lnTo>
                  <a:lnTo>
                    <a:pt x="50" y="17"/>
                  </a:lnTo>
                  <a:lnTo>
                    <a:pt x="45" y="16"/>
                  </a:lnTo>
                  <a:lnTo>
                    <a:pt x="37" y="17"/>
                  </a:lnTo>
                  <a:lnTo>
                    <a:pt x="30" y="20"/>
                  </a:lnTo>
                  <a:lnTo>
                    <a:pt x="24" y="25"/>
                  </a:lnTo>
                  <a:lnTo>
                    <a:pt x="20" y="30"/>
                  </a:lnTo>
                  <a:lnTo>
                    <a:pt x="20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20" y="16"/>
                  </a:lnTo>
                  <a:lnTo>
                    <a:pt x="24" y="9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9" y="1"/>
                  </a:lnTo>
                  <a:lnTo>
                    <a:pt x="66" y="3"/>
                  </a:lnTo>
                  <a:lnTo>
                    <a:pt x="72" y="6"/>
                  </a:lnTo>
                  <a:lnTo>
                    <a:pt x="78" y="12"/>
                  </a:lnTo>
                  <a:lnTo>
                    <a:pt x="81" y="17"/>
                  </a:lnTo>
                  <a:lnTo>
                    <a:pt x="84" y="25"/>
                  </a:lnTo>
                  <a:lnTo>
                    <a:pt x="86" y="33"/>
                  </a:lnTo>
                  <a:lnTo>
                    <a:pt x="86" y="43"/>
                  </a:lnTo>
                  <a:lnTo>
                    <a:pt x="86" y="111"/>
                  </a:lnTo>
                  <a:lnTo>
                    <a:pt x="68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1" name="Freeform 102"/>
            <p:cNvSpPr>
              <a:spLocks noEditPoints="1"/>
            </p:cNvSpPr>
            <p:nvPr userDrawn="1"/>
          </p:nvSpPr>
          <p:spPr bwMode="auto">
            <a:xfrm>
              <a:off x="3476625" y="796925"/>
              <a:ext cx="25400" cy="87312"/>
            </a:xfrm>
            <a:custGeom>
              <a:avLst/>
              <a:gdLst>
                <a:gd name="T0" fmla="*/ 15 w 46"/>
                <a:gd name="T1" fmla="*/ 164 h 164"/>
                <a:gd name="T2" fmla="*/ 15 w 46"/>
                <a:gd name="T3" fmla="*/ 72 h 164"/>
                <a:gd name="T4" fmla="*/ 0 w 46"/>
                <a:gd name="T5" fmla="*/ 72 h 164"/>
                <a:gd name="T6" fmla="*/ 0 w 46"/>
                <a:gd name="T7" fmla="*/ 54 h 164"/>
                <a:gd name="T8" fmla="*/ 35 w 46"/>
                <a:gd name="T9" fmla="*/ 54 h 164"/>
                <a:gd name="T10" fmla="*/ 35 w 46"/>
                <a:gd name="T11" fmla="*/ 164 h 164"/>
                <a:gd name="T12" fmla="*/ 15 w 46"/>
                <a:gd name="T13" fmla="*/ 164 h 164"/>
                <a:gd name="T14" fmla="*/ 46 w 46"/>
                <a:gd name="T15" fmla="*/ 0 h 164"/>
                <a:gd name="T16" fmla="*/ 23 w 46"/>
                <a:gd name="T17" fmla="*/ 33 h 164"/>
                <a:gd name="T18" fmla="*/ 9 w 46"/>
                <a:gd name="T19" fmla="*/ 33 h 164"/>
                <a:gd name="T20" fmla="*/ 26 w 46"/>
                <a:gd name="T21" fmla="*/ 0 h 164"/>
                <a:gd name="T22" fmla="*/ 46 w 46"/>
                <a:gd name="T2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64">
                  <a:moveTo>
                    <a:pt x="15" y="164"/>
                  </a:moveTo>
                  <a:lnTo>
                    <a:pt x="15" y="72"/>
                  </a:lnTo>
                  <a:lnTo>
                    <a:pt x="0" y="72"/>
                  </a:lnTo>
                  <a:lnTo>
                    <a:pt x="0" y="54"/>
                  </a:lnTo>
                  <a:lnTo>
                    <a:pt x="35" y="54"/>
                  </a:lnTo>
                  <a:lnTo>
                    <a:pt x="35" y="164"/>
                  </a:lnTo>
                  <a:lnTo>
                    <a:pt x="15" y="164"/>
                  </a:lnTo>
                  <a:close/>
                  <a:moveTo>
                    <a:pt x="46" y="0"/>
                  </a:moveTo>
                  <a:lnTo>
                    <a:pt x="23" y="33"/>
                  </a:lnTo>
                  <a:lnTo>
                    <a:pt x="9" y="33"/>
                  </a:lnTo>
                  <a:lnTo>
                    <a:pt x="26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2" name="Freeform 103"/>
            <p:cNvSpPr>
              <a:spLocks/>
            </p:cNvSpPr>
            <p:nvPr userDrawn="1"/>
          </p:nvSpPr>
          <p:spPr bwMode="auto">
            <a:xfrm>
              <a:off x="3538538" y="803275"/>
              <a:ext cx="38100" cy="80962"/>
            </a:xfrm>
            <a:custGeom>
              <a:avLst/>
              <a:gdLst>
                <a:gd name="T0" fmla="*/ 66 w 71"/>
                <a:gd name="T1" fmla="*/ 18 h 153"/>
                <a:gd name="T2" fmla="*/ 61 w 71"/>
                <a:gd name="T3" fmla="*/ 15 h 153"/>
                <a:gd name="T4" fmla="*/ 55 w 71"/>
                <a:gd name="T5" fmla="*/ 15 h 153"/>
                <a:gd name="T6" fmla="*/ 50 w 71"/>
                <a:gd name="T7" fmla="*/ 15 h 153"/>
                <a:gd name="T8" fmla="*/ 46 w 71"/>
                <a:gd name="T9" fmla="*/ 16 h 153"/>
                <a:gd name="T10" fmla="*/ 43 w 71"/>
                <a:gd name="T11" fmla="*/ 19 h 153"/>
                <a:gd name="T12" fmla="*/ 40 w 71"/>
                <a:gd name="T13" fmla="*/ 22 h 153"/>
                <a:gd name="T14" fmla="*/ 37 w 71"/>
                <a:gd name="T15" fmla="*/ 25 h 153"/>
                <a:gd name="T16" fmla="*/ 36 w 71"/>
                <a:gd name="T17" fmla="*/ 29 h 153"/>
                <a:gd name="T18" fmla="*/ 35 w 71"/>
                <a:gd name="T19" fmla="*/ 33 h 153"/>
                <a:gd name="T20" fmla="*/ 35 w 71"/>
                <a:gd name="T21" fmla="*/ 38 h 153"/>
                <a:gd name="T22" fmla="*/ 35 w 71"/>
                <a:gd name="T23" fmla="*/ 41 h 153"/>
                <a:gd name="T24" fmla="*/ 35 w 71"/>
                <a:gd name="T25" fmla="*/ 43 h 153"/>
                <a:gd name="T26" fmla="*/ 58 w 71"/>
                <a:gd name="T27" fmla="*/ 43 h 153"/>
                <a:gd name="T28" fmla="*/ 58 w 71"/>
                <a:gd name="T29" fmla="*/ 61 h 153"/>
                <a:gd name="T30" fmla="*/ 35 w 71"/>
                <a:gd name="T31" fmla="*/ 61 h 153"/>
                <a:gd name="T32" fmla="*/ 35 w 71"/>
                <a:gd name="T33" fmla="*/ 153 h 153"/>
                <a:gd name="T34" fmla="*/ 16 w 71"/>
                <a:gd name="T35" fmla="*/ 153 h 153"/>
                <a:gd name="T36" fmla="*/ 16 w 71"/>
                <a:gd name="T37" fmla="*/ 61 h 153"/>
                <a:gd name="T38" fmla="*/ 0 w 71"/>
                <a:gd name="T39" fmla="*/ 61 h 153"/>
                <a:gd name="T40" fmla="*/ 0 w 71"/>
                <a:gd name="T41" fmla="*/ 43 h 153"/>
                <a:gd name="T42" fmla="*/ 16 w 71"/>
                <a:gd name="T43" fmla="*/ 43 h 153"/>
                <a:gd name="T44" fmla="*/ 16 w 71"/>
                <a:gd name="T45" fmla="*/ 35 h 153"/>
                <a:gd name="T46" fmla="*/ 19 w 71"/>
                <a:gd name="T47" fmla="*/ 26 h 153"/>
                <a:gd name="T48" fmla="*/ 22 w 71"/>
                <a:gd name="T49" fmla="*/ 18 h 153"/>
                <a:gd name="T50" fmla="*/ 26 w 71"/>
                <a:gd name="T51" fmla="*/ 12 h 153"/>
                <a:gd name="T52" fmla="*/ 32 w 71"/>
                <a:gd name="T53" fmla="*/ 6 h 153"/>
                <a:gd name="T54" fmla="*/ 37 w 71"/>
                <a:gd name="T55" fmla="*/ 3 h 153"/>
                <a:gd name="T56" fmla="*/ 45 w 71"/>
                <a:gd name="T57" fmla="*/ 0 h 153"/>
                <a:gd name="T58" fmla="*/ 53 w 71"/>
                <a:gd name="T59" fmla="*/ 0 h 153"/>
                <a:gd name="T60" fmla="*/ 62 w 71"/>
                <a:gd name="T61" fmla="*/ 0 h 153"/>
                <a:gd name="T62" fmla="*/ 71 w 71"/>
                <a:gd name="T63" fmla="*/ 3 h 153"/>
                <a:gd name="T64" fmla="*/ 66 w 71"/>
                <a:gd name="T65" fmla="*/ 1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1" h="153">
                  <a:moveTo>
                    <a:pt x="66" y="18"/>
                  </a:moveTo>
                  <a:lnTo>
                    <a:pt x="61" y="15"/>
                  </a:lnTo>
                  <a:lnTo>
                    <a:pt x="55" y="15"/>
                  </a:lnTo>
                  <a:lnTo>
                    <a:pt x="50" y="15"/>
                  </a:lnTo>
                  <a:lnTo>
                    <a:pt x="46" y="16"/>
                  </a:lnTo>
                  <a:lnTo>
                    <a:pt x="43" y="19"/>
                  </a:lnTo>
                  <a:lnTo>
                    <a:pt x="40" y="22"/>
                  </a:lnTo>
                  <a:lnTo>
                    <a:pt x="37" y="25"/>
                  </a:lnTo>
                  <a:lnTo>
                    <a:pt x="36" y="29"/>
                  </a:lnTo>
                  <a:lnTo>
                    <a:pt x="35" y="33"/>
                  </a:lnTo>
                  <a:lnTo>
                    <a:pt x="35" y="38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58" y="43"/>
                  </a:lnTo>
                  <a:lnTo>
                    <a:pt x="58" y="61"/>
                  </a:lnTo>
                  <a:lnTo>
                    <a:pt x="35" y="61"/>
                  </a:lnTo>
                  <a:lnTo>
                    <a:pt x="35" y="153"/>
                  </a:lnTo>
                  <a:lnTo>
                    <a:pt x="16" y="153"/>
                  </a:lnTo>
                  <a:lnTo>
                    <a:pt x="16" y="61"/>
                  </a:lnTo>
                  <a:lnTo>
                    <a:pt x="0" y="61"/>
                  </a:lnTo>
                  <a:lnTo>
                    <a:pt x="0" y="43"/>
                  </a:lnTo>
                  <a:lnTo>
                    <a:pt x="16" y="43"/>
                  </a:lnTo>
                  <a:lnTo>
                    <a:pt x="16" y="35"/>
                  </a:lnTo>
                  <a:lnTo>
                    <a:pt x="19" y="26"/>
                  </a:lnTo>
                  <a:lnTo>
                    <a:pt x="22" y="18"/>
                  </a:lnTo>
                  <a:lnTo>
                    <a:pt x="26" y="12"/>
                  </a:lnTo>
                  <a:lnTo>
                    <a:pt x="32" y="6"/>
                  </a:lnTo>
                  <a:lnTo>
                    <a:pt x="37" y="3"/>
                  </a:lnTo>
                  <a:lnTo>
                    <a:pt x="45" y="0"/>
                  </a:lnTo>
                  <a:lnTo>
                    <a:pt x="53" y="0"/>
                  </a:lnTo>
                  <a:lnTo>
                    <a:pt x="62" y="0"/>
                  </a:lnTo>
                  <a:lnTo>
                    <a:pt x="71" y="3"/>
                  </a:lnTo>
                  <a:lnTo>
                    <a:pt x="66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3" name="Freeform 104"/>
            <p:cNvSpPr>
              <a:spLocks noEditPoints="1"/>
            </p:cNvSpPr>
            <p:nvPr userDrawn="1"/>
          </p:nvSpPr>
          <p:spPr bwMode="auto">
            <a:xfrm>
              <a:off x="3578225" y="825500"/>
              <a:ext cx="52388" cy="58737"/>
            </a:xfrm>
            <a:custGeom>
              <a:avLst/>
              <a:gdLst>
                <a:gd name="T0" fmla="*/ 0 w 98"/>
                <a:gd name="T1" fmla="*/ 45 h 112"/>
                <a:gd name="T2" fmla="*/ 7 w 98"/>
                <a:gd name="T3" fmla="*/ 25 h 112"/>
                <a:gd name="T4" fmla="*/ 20 w 98"/>
                <a:gd name="T5" fmla="*/ 9 h 112"/>
                <a:gd name="T6" fmla="*/ 38 w 98"/>
                <a:gd name="T7" fmla="*/ 1 h 112"/>
                <a:gd name="T8" fmla="*/ 60 w 98"/>
                <a:gd name="T9" fmla="*/ 1 h 112"/>
                <a:gd name="T10" fmla="*/ 77 w 98"/>
                <a:gd name="T11" fmla="*/ 9 h 112"/>
                <a:gd name="T12" fmla="*/ 90 w 98"/>
                <a:gd name="T13" fmla="*/ 23 h 112"/>
                <a:gd name="T14" fmla="*/ 96 w 98"/>
                <a:gd name="T15" fmla="*/ 43 h 112"/>
                <a:gd name="T16" fmla="*/ 96 w 98"/>
                <a:gd name="T17" fmla="*/ 69 h 112"/>
                <a:gd name="T18" fmla="*/ 90 w 98"/>
                <a:gd name="T19" fmla="*/ 89 h 112"/>
                <a:gd name="T20" fmla="*/ 77 w 98"/>
                <a:gd name="T21" fmla="*/ 104 h 112"/>
                <a:gd name="T22" fmla="*/ 59 w 98"/>
                <a:gd name="T23" fmla="*/ 112 h 112"/>
                <a:gd name="T24" fmla="*/ 37 w 98"/>
                <a:gd name="T25" fmla="*/ 112 h 112"/>
                <a:gd name="T26" fmla="*/ 20 w 98"/>
                <a:gd name="T27" fmla="*/ 104 h 112"/>
                <a:gd name="T28" fmla="*/ 7 w 98"/>
                <a:gd name="T29" fmla="*/ 89 h 112"/>
                <a:gd name="T30" fmla="*/ 0 w 98"/>
                <a:gd name="T31" fmla="*/ 68 h 112"/>
                <a:gd name="T32" fmla="*/ 20 w 98"/>
                <a:gd name="T33" fmla="*/ 56 h 112"/>
                <a:gd name="T34" fmla="*/ 21 w 98"/>
                <a:gd name="T35" fmla="*/ 73 h 112"/>
                <a:gd name="T36" fmla="*/ 27 w 98"/>
                <a:gd name="T37" fmla="*/ 86 h 112"/>
                <a:gd name="T38" fmla="*/ 36 w 98"/>
                <a:gd name="T39" fmla="*/ 95 h 112"/>
                <a:gd name="T40" fmla="*/ 49 w 98"/>
                <a:gd name="T41" fmla="*/ 97 h 112"/>
                <a:gd name="T42" fmla="*/ 60 w 98"/>
                <a:gd name="T43" fmla="*/ 94 h 112"/>
                <a:gd name="T44" fmla="*/ 70 w 98"/>
                <a:gd name="T45" fmla="*/ 86 h 112"/>
                <a:gd name="T46" fmla="*/ 76 w 98"/>
                <a:gd name="T47" fmla="*/ 73 h 112"/>
                <a:gd name="T48" fmla="*/ 77 w 98"/>
                <a:gd name="T49" fmla="*/ 56 h 112"/>
                <a:gd name="T50" fmla="*/ 76 w 98"/>
                <a:gd name="T51" fmla="*/ 39 h 112"/>
                <a:gd name="T52" fmla="*/ 70 w 98"/>
                <a:gd name="T53" fmla="*/ 26 h 112"/>
                <a:gd name="T54" fmla="*/ 62 w 98"/>
                <a:gd name="T55" fmla="*/ 19 h 112"/>
                <a:gd name="T56" fmla="*/ 49 w 98"/>
                <a:gd name="T57" fmla="*/ 16 h 112"/>
                <a:gd name="T58" fmla="*/ 37 w 98"/>
                <a:gd name="T59" fmla="*/ 19 h 112"/>
                <a:gd name="T60" fmla="*/ 27 w 98"/>
                <a:gd name="T61" fmla="*/ 26 h 112"/>
                <a:gd name="T62" fmla="*/ 21 w 98"/>
                <a:gd name="T63" fmla="*/ 39 h 112"/>
                <a:gd name="T64" fmla="*/ 20 w 98"/>
                <a:gd name="T6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12">
                  <a:moveTo>
                    <a:pt x="0" y="56"/>
                  </a:moveTo>
                  <a:lnTo>
                    <a:pt x="0" y="45"/>
                  </a:lnTo>
                  <a:lnTo>
                    <a:pt x="2" y="33"/>
                  </a:lnTo>
                  <a:lnTo>
                    <a:pt x="7" y="25"/>
                  </a:lnTo>
                  <a:lnTo>
                    <a:pt x="12" y="16"/>
                  </a:lnTo>
                  <a:lnTo>
                    <a:pt x="20" y="9"/>
                  </a:lnTo>
                  <a:lnTo>
                    <a:pt x="28" y="4"/>
                  </a:lnTo>
                  <a:lnTo>
                    <a:pt x="38" y="1"/>
                  </a:lnTo>
                  <a:lnTo>
                    <a:pt x="49" y="0"/>
                  </a:lnTo>
                  <a:lnTo>
                    <a:pt x="60" y="1"/>
                  </a:lnTo>
                  <a:lnTo>
                    <a:pt x="69" y="4"/>
                  </a:lnTo>
                  <a:lnTo>
                    <a:pt x="77" y="9"/>
                  </a:lnTo>
                  <a:lnTo>
                    <a:pt x="85" y="14"/>
                  </a:lnTo>
                  <a:lnTo>
                    <a:pt x="90" y="23"/>
                  </a:lnTo>
                  <a:lnTo>
                    <a:pt x="95" y="33"/>
                  </a:lnTo>
                  <a:lnTo>
                    <a:pt x="96" y="43"/>
                  </a:lnTo>
                  <a:lnTo>
                    <a:pt x="98" y="56"/>
                  </a:lnTo>
                  <a:lnTo>
                    <a:pt x="96" y="69"/>
                  </a:lnTo>
                  <a:lnTo>
                    <a:pt x="95" y="79"/>
                  </a:lnTo>
                  <a:lnTo>
                    <a:pt x="90" y="89"/>
                  </a:lnTo>
                  <a:lnTo>
                    <a:pt x="85" y="98"/>
                  </a:lnTo>
                  <a:lnTo>
                    <a:pt x="77" y="104"/>
                  </a:lnTo>
                  <a:lnTo>
                    <a:pt x="69" y="109"/>
                  </a:lnTo>
                  <a:lnTo>
                    <a:pt x="59" y="112"/>
                  </a:lnTo>
                  <a:lnTo>
                    <a:pt x="49" y="112"/>
                  </a:lnTo>
                  <a:lnTo>
                    <a:pt x="37" y="112"/>
                  </a:lnTo>
                  <a:lnTo>
                    <a:pt x="28" y="109"/>
                  </a:lnTo>
                  <a:lnTo>
                    <a:pt x="20" y="104"/>
                  </a:lnTo>
                  <a:lnTo>
                    <a:pt x="12" y="98"/>
                  </a:lnTo>
                  <a:lnTo>
                    <a:pt x="7" y="89"/>
                  </a:lnTo>
                  <a:lnTo>
                    <a:pt x="2" y="79"/>
                  </a:lnTo>
                  <a:lnTo>
                    <a:pt x="0" y="68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0" y="66"/>
                  </a:lnTo>
                  <a:lnTo>
                    <a:pt x="21" y="73"/>
                  </a:lnTo>
                  <a:lnTo>
                    <a:pt x="24" y="81"/>
                  </a:lnTo>
                  <a:lnTo>
                    <a:pt x="27" y="86"/>
                  </a:lnTo>
                  <a:lnTo>
                    <a:pt x="31" y="91"/>
                  </a:lnTo>
                  <a:lnTo>
                    <a:pt x="36" y="95"/>
                  </a:lnTo>
                  <a:lnTo>
                    <a:pt x="41" y="97"/>
                  </a:lnTo>
                  <a:lnTo>
                    <a:pt x="49" y="97"/>
                  </a:lnTo>
                  <a:lnTo>
                    <a:pt x="54" y="97"/>
                  </a:lnTo>
                  <a:lnTo>
                    <a:pt x="60" y="94"/>
                  </a:lnTo>
                  <a:lnTo>
                    <a:pt x="66" y="91"/>
                  </a:lnTo>
                  <a:lnTo>
                    <a:pt x="70" y="86"/>
                  </a:lnTo>
                  <a:lnTo>
                    <a:pt x="73" y="81"/>
                  </a:lnTo>
                  <a:lnTo>
                    <a:pt x="76" y="73"/>
                  </a:lnTo>
                  <a:lnTo>
                    <a:pt x="77" y="65"/>
                  </a:lnTo>
                  <a:lnTo>
                    <a:pt x="77" y="56"/>
                  </a:lnTo>
                  <a:lnTo>
                    <a:pt x="77" y="46"/>
                  </a:lnTo>
                  <a:lnTo>
                    <a:pt x="76" y="39"/>
                  </a:lnTo>
                  <a:lnTo>
                    <a:pt x="73" y="32"/>
                  </a:lnTo>
                  <a:lnTo>
                    <a:pt x="70" y="26"/>
                  </a:lnTo>
                  <a:lnTo>
                    <a:pt x="66" y="22"/>
                  </a:lnTo>
                  <a:lnTo>
                    <a:pt x="62" y="19"/>
                  </a:lnTo>
                  <a:lnTo>
                    <a:pt x="56" y="16"/>
                  </a:lnTo>
                  <a:lnTo>
                    <a:pt x="49" y="16"/>
                  </a:lnTo>
                  <a:lnTo>
                    <a:pt x="43" y="16"/>
                  </a:lnTo>
                  <a:lnTo>
                    <a:pt x="37" y="19"/>
                  </a:lnTo>
                  <a:lnTo>
                    <a:pt x="31" y="22"/>
                  </a:lnTo>
                  <a:lnTo>
                    <a:pt x="27" y="26"/>
                  </a:lnTo>
                  <a:lnTo>
                    <a:pt x="24" y="32"/>
                  </a:lnTo>
                  <a:lnTo>
                    <a:pt x="21" y="39"/>
                  </a:lnTo>
                  <a:lnTo>
                    <a:pt x="20" y="48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4" name="Freeform 105"/>
            <p:cNvSpPr>
              <a:spLocks/>
            </p:cNvSpPr>
            <p:nvPr userDrawn="1"/>
          </p:nvSpPr>
          <p:spPr bwMode="auto">
            <a:xfrm>
              <a:off x="3638550" y="825500"/>
              <a:ext cx="46038" cy="58737"/>
            </a:xfrm>
            <a:custGeom>
              <a:avLst/>
              <a:gdLst>
                <a:gd name="T0" fmla="*/ 66 w 85"/>
                <a:gd name="T1" fmla="*/ 111 h 111"/>
                <a:gd name="T2" fmla="*/ 66 w 85"/>
                <a:gd name="T3" fmla="*/ 48 h 111"/>
                <a:gd name="T4" fmla="*/ 66 w 85"/>
                <a:gd name="T5" fmla="*/ 39 h 111"/>
                <a:gd name="T6" fmla="*/ 65 w 85"/>
                <a:gd name="T7" fmla="*/ 33 h 111"/>
                <a:gd name="T8" fmla="*/ 63 w 85"/>
                <a:gd name="T9" fmla="*/ 27 h 111"/>
                <a:gd name="T10" fmla="*/ 60 w 85"/>
                <a:gd name="T11" fmla="*/ 23 h 111"/>
                <a:gd name="T12" fmla="*/ 58 w 85"/>
                <a:gd name="T13" fmla="*/ 20 h 111"/>
                <a:gd name="T14" fmla="*/ 55 w 85"/>
                <a:gd name="T15" fmla="*/ 17 h 111"/>
                <a:gd name="T16" fmla="*/ 49 w 85"/>
                <a:gd name="T17" fmla="*/ 17 h 111"/>
                <a:gd name="T18" fmla="*/ 43 w 85"/>
                <a:gd name="T19" fmla="*/ 16 h 111"/>
                <a:gd name="T20" fmla="*/ 37 w 85"/>
                <a:gd name="T21" fmla="*/ 17 h 111"/>
                <a:gd name="T22" fmla="*/ 30 w 85"/>
                <a:gd name="T23" fmla="*/ 20 h 111"/>
                <a:gd name="T24" fmla="*/ 23 w 85"/>
                <a:gd name="T25" fmla="*/ 25 h 111"/>
                <a:gd name="T26" fmla="*/ 19 w 85"/>
                <a:gd name="T27" fmla="*/ 30 h 111"/>
                <a:gd name="T28" fmla="*/ 19 w 85"/>
                <a:gd name="T29" fmla="*/ 111 h 111"/>
                <a:gd name="T30" fmla="*/ 0 w 85"/>
                <a:gd name="T31" fmla="*/ 111 h 111"/>
                <a:gd name="T32" fmla="*/ 0 w 85"/>
                <a:gd name="T33" fmla="*/ 1 h 111"/>
                <a:gd name="T34" fmla="*/ 13 w 85"/>
                <a:gd name="T35" fmla="*/ 1 h 111"/>
                <a:gd name="T36" fmla="*/ 19 w 85"/>
                <a:gd name="T37" fmla="*/ 16 h 111"/>
                <a:gd name="T38" fmla="*/ 24 w 85"/>
                <a:gd name="T39" fmla="*/ 9 h 111"/>
                <a:gd name="T40" fmla="*/ 32 w 85"/>
                <a:gd name="T41" fmla="*/ 4 h 111"/>
                <a:gd name="T42" fmla="*/ 40 w 85"/>
                <a:gd name="T43" fmla="*/ 1 h 111"/>
                <a:gd name="T44" fmla="*/ 50 w 85"/>
                <a:gd name="T45" fmla="*/ 0 h 111"/>
                <a:gd name="T46" fmla="*/ 59 w 85"/>
                <a:gd name="T47" fmla="*/ 1 h 111"/>
                <a:gd name="T48" fmla="*/ 66 w 85"/>
                <a:gd name="T49" fmla="*/ 3 h 111"/>
                <a:gd name="T50" fmla="*/ 72 w 85"/>
                <a:gd name="T51" fmla="*/ 6 h 111"/>
                <a:gd name="T52" fmla="*/ 76 w 85"/>
                <a:gd name="T53" fmla="*/ 12 h 111"/>
                <a:gd name="T54" fmla="*/ 81 w 85"/>
                <a:gd name="T55" fmla="*/ 17 h 111"/>
                <a:gd name="T56" fmla="*/ 83 w 85"/>
                <a:gd name="T57" fmla="*/ 25 h 111"/>
                <a:gd name="T58" fmla="*/ 85 w 85"/>
                <a:gd name="T59" fmla="*/ 33 h 111"/>
                <a:gd name="T60" fmla="*/ 85 w 85"/>
                <a:gd name="T61" fmla="*/ 43 h 111"/>
                <a:gd name="T62" fmla="*/ 85 w 85"/>
                <a:gd name="T63" fmla="*/ 111 h 111"/>
                <a:gd name="T64" fmla="*/ 66 w 85"/>
                <a:gd name="T6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11">
                  <a:moveTo>
                    <a:pt x="66" y="111"/>
                  </a:moveTo>
                  <a:lnTo>
                    <a:pt x="66" y="48"/>
                  </a:lnTo>
                  <a:lnTo>
                    <a:pt x="66" y="39"/>
                  </a:lnTo>
                  <a:lnTo>
                    <a:pt x="65" y="33"/>
                  </a:lnTo>
                  <a:lnTo>
                    <a:pt x="63" y="27"/>
                  </a:lnTo>
                  <a:lnTo>
                    <a:pt x="60" y="23"/>
                  </a:lnTo>
                  <a:lnTo>
                    <a:pt x="58" y="20"/>
                  </a:lnTo>
                  <a:lnTo>
                    <a:pt x="55" y="17"/>
                  </a:lnTo>
                  <a:lnTo>
                    <a:pt x="49" y="17"/>
                  </a:lnTo>
                  <a:lnTo>
                    <a:pt x="43" y="16"/>
                  </a:lnTo>
                  <a:lnTo>
                    <a:pt x="37" y="17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19" y="30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6"/>
                  </a:lnTo>
                  <a:lnTo>
                    <a:pt x="24" y="9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9" y="1"/>
                  </a:lnTo>
                  <a:lnTo>
                    <a:pt x="66" y="3"/>
                  </a:lnTo>
                  <a:lnTo>
                    <a:pt x="72" y="6"/>
                  </a:lnTo>
                  <a:lnTo>
                    <a:pt x="76" y="12"/>
                  </a:lnTo>
                  <a:lnTo>
                    <a:pt x="81" y="17"/>
                  </a:lnTo>
                  <a:lnTo>
                    <a:pt x="83" y="25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11"/>
                  </a:lnTo>
                  <a:lnTo>
                    <a:pt x="66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5" name="Freeform 106"/>
            <p:cNvSpPr>
              <a:spLocks noEditPoints="1"/>
            </p:cNvSpPr>
            <p:nvPr userDrawn="1"/>
          </p:nvSpPr>
          <p:spPr bwMode="auto">
            <a:xfrm>
              <a:off x="3694113" y="803275"/>
              <a:ext cx="49213" cy="80962"/>
            </a:xfrm>
            <a:custGeom>
              <a:avLst/>
              <a:gdLst>
                <a:gd name="T0" fmla="*/ 75 w 93"/>
                <a:gd name="T1" fmla="*/ 153 h 154"/>
                <a:gd name="T2" fmla="*/ 75 w 93"/>
                <a:gd name="T3" fmla="*/ 144 h 154"/>
                <a:gd name="T4" fmla="*/ 69 w 93"/>
                <a:gd name="T5" fmla="*/ 149 h 154"/>
                <a:gd name="T6" fmla="*/ 62 w 93"/>
                <a:gd name="T7" fmla="*/ 151 h 154"/>
                <a:gd name="T8" fmla="*/ 54 w 93"/>
                <a:gd name="T9" fmla="*/ 154 h 154"/>
                <a:gd name="T10" fmla="*/ 46 w 93"/>
                <a:gd name="T11" fmla="*/ 154 h 154"/>
                <a:gd name="T12" fmla="*/ 36 w 93"/>
                <a:gd name="T13" fmla="*/ 154 h 154"/>
                <a:gd name="T14" fmla="*/ 27 w 93"/>
                <a:gd name="T15" fmla="*/ 151 h 154"/>
                <a:gd name="T16" fmla="*/ 18 w 93"/>
                <a:gd name="T17" fmla="*/ 146 h 154"/>
                <a:gd name="T18" fmla="*/ 13 w 93"/>
                <a:gd name="T19" fmla="*/ 140 h 154"/>
                <a:gd name="T20" fmla="*/ 7 w 93"/>
                <a:gd name="T21" fmla="*/ 133 h 154"/>
                <a:gd name="T22" fmla="*/ 3 w 93"/>
                <a:gd name="T23" fmla="*/ 123 h 154"/>
                <a:gd name="T24" fmla="*/ 0 w 93"/>
                <a:gd name="T25" fmla="*/ 113 h 154"/>
                <a:gd name="T26" fmla="*/ 0 w 93"/>
                <a:gd name="T27" fmla="*/ 101 h 154"/>
                <a:gd name="T28" fmla="*/ 1 w 93"/>
                <a:gd name="T29" fmla="*/ 90 h 154"/>
                <a:gd name="T30" fmla="*/ 3 w 93"/>
                <a:gd name="T31" fmla="*/ 78 h 154"/>
                <a:gd name="T32" fmla="*/ 8 w 93"/>
                <a:gd name="T33" fmla="*/ 68 h 154"/>
                <a:gd name="T34" fmla="*/ 14 w 93"/>
                <a:gd name="T35" fmla="*/ 59 h 154"/>
                <a:gd name="T36" fmla="*/ 21 w 93"/>
                <a:gd name="T37" fmla="*/ 52 h 154"/>
                <a:gd name="T38" fmla="*/ 30 w 93"/>
                <a:gd name="T39" fmla="*/ 46 h 154"/>
                <a:gd name="T40" fmla="*/ 39 w 93"/>
                <a:gd name="T41" fmla="*/ 43 h 154"/>
                <a:gd name="T42" fmla="*/ 49 w 93"/>
                <a:gd name="T43" fmla="*/ 42 h 154"/>
                <a:gd name="T44" fmla="*/ 57 w 93"/>
                <a:gd name="T45" fmla="*/ 42 h 154"/>
                <a:gd name="T46" fmla="*/ 63 w 93"/>
                <a:gd name="T47" fmla="*/ 43 h 154"/>
                <a:gd name="T48" fmla="*/ 70 w 93"/>
                <a:gd name="T49" fmla="*/ 46 h 154"/>
                <a:gd name="T50" fmla="*/ 75 w 93"/>
                <a:gd name="T51" fmla="*/ 51 h 154"/>
                <a:gd name="T52" fmla="*/ 75 w 93"/>
                <a:gd name="T53" fmla="*/ 0 h 154"/>
                <a:gd name="T54" fmla="*/ 93 w 93"/>
                <a:gd name="T55" fmla="*/ 0 h 154"/>
                <a:gd name="T56" fmla="*/ 93 w 93"/>
                <a:gd name="T57" fmla="*/ 153 h 154"/>
                <a:gd name="T58" fmla="*/ 75 w 93"/>
                <a:gd name="T59" fmla="*/ 153 h 154"/>
                <a:gd name="T60" fmla="*/ 75 w 93"/>
                <a:gd name="T61" fmla="*/ 69 h 154"/>
                <a:gd name="T62" fmla="*/ 70 w 93"/>
                <a:gd name="T63" fmla="*/ 65 h 154"/>
                <a:gd name="T64" fmla="*/ 66 w 93"/>
                <a:gd name="T65" fmla="*/ 61 h 154"/>
                <a:gd name="T66" fmla="*/ 60 w 93"/>
                <a:gd name="T67" fmla="*/ 59 h 154"/>
                <a:gd name="T68" fmla="*/ 54 w 93"/>
                <a:gd name="T69" fmla="*/ 58 h 154"/>
                <a:gd name="T70" fmla="*/ 47 w 93"/>
                <a:gd name="T71" fmla="*/ 59 h 154"/>
                <a:gd name="T72" fmla="*/ 40 w 93"/>
                <a:gd name="T73" fmla="*/ 61 h 154"/>
                <a:gd name="T74" fmla="*/ 34 w 93"/>
                <a:gd name="T75" fmla="*/ 65 h 154"/>
                <a:gd name="T76" fmla="*/ 30 w 93"/>
                <a:gd name="T77" fmla="*/ 69 h 154"/>
                <a:gd name="T78" fmla="*/ 26 w 93"/>
                <a:gd name="T79" fmla="*/ 77 h 154"/>
                <a:gd name="T80" fmla="*/ 23 w 93"/>
                <a:gd name="T81" fmla="*/ 82 h 154"/>
                <a:gd name="T82" fmla="*/ 20 w 93"/>
                <a:gd name="T83" fmla="*/ 91 h 154"/>
                <a:gd name="T84" fmla="*/ 20 w 93"/>
                <a:gd name="T85" fmla="*/ 100 h 154"/>
                <a:gd name="T86" fmla="*/ 20 w 93"/>
                <a:gd name="T87" fmla="*/ 108 h 154"/>
                <a:gd name="T88" fmla="*/ 23 w 93"/>
                <a:gd name="T89" fmla="*/ 117 h 154"/>
                <a:gd name="T90" fmla="*/ 24 w 93"/>
                <a:gd name="T91" fmla="*/ 123 h 154"/>
                <a:gd name="T92" fmla="*/ 28 w 93"/>
                <a:gd name="T93" fmla="*/ 128 h 154"/>
                <a:gd name="T94" fmla="*/ 34 w 93"/>
                <a:gd name="T95" fmla="*/ 133 h 154"/>
                <a:gd name="T96" fmla="*/ 40 w 93"/>
                <a:gd name="T97" fmla="*/ 136 h 154"/>
                <a:gd name="T98" fmla="*/ 47 w 93"/>
                <a:gd name="T99" fmla="*/ 139 h 154"/>
                <a:gd name="T100" fmla="*/ 56 w 93"/>
                <a:gd name="T101" fmla="*/ 139 h 154"/>
                <a:gd name="T102" fmla="*/ 60 w 93"/>
                <a:gd name="T103" fmla="*/ 137 h 154"/>
                <a:gd name="T104" fmla="*/ 66 w 93"/>
                <a:gd name="T105" fmla="*/ 136 h 154"/>
                <a:gd name="T106" fmla="*/ 72 w 93"/>
                <a:gd name="T107" fmla="*/ 133 h 154"/>
                <a:gd name="T108" fmla="*/ 75 w 93"/>
                <a:gd name="T109" fmla="*/ 130 h 154"/>
                <a:gd name="T110" fmla="*/ 75 w 93"/>
                <a:gd name="T111" fmla="*/ 6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154">
                  <a:moveTo>
                    <a:pt x="75" y="153"/>
                  </a:moveTo>
                  <a:lnTo>
                    <a:pt x="75" y="144"/>
                  </a:lnTo>
                  <a:lnTo>
                    <a:pt x="69" y="149"/>
                  </a:lnTo>
                  <a:lnTo>
                    <a:pt x="62" y="151"/>
                  </a:lnTo>
                  <a:lnTo>
                    <a:pt x="54" y="154"/>
                  </a:lnTo>
                  <a:lnTo>
                    <a:pt x="46" y="154"/>
                  </a:lnTo>
                  <a:lnTo>
                    <a:pt x="36" y="154"/>
                  </a:lnTo>
                  <a:lnTo>
                    <a:pt x="27" y="151"/>
                  </a:lnTo>
                  <a:lnTo>
                    <a:pt x="18" y="146"/>
                  </a:lnTo>
                  <a:lnTo>
                    <a:pt x="13" y="140"/>
                  </a:lnTo>
                  <a:lnTo>
                    <a:pt x="7" y="133"/>
                  </a:lnTo>
                  <a:lnTo>
                    <a:pt x="3" y="123"/>
                  </a:lnTo>
                  <a:lnTo>
                    <a:pt x="0" y="113"/>
                  </a:lnTo>
                  <a:lnTo>
                    <a:pt x="0" y="101"/>
                  </a:lnTo>
                  <a:lnTo>
                    <a:pt x="1" y="90"/>
                  </a:lnTo>
                  <a:lnTo>
                    <a:pt x="3" y="78"/>
                  </a:lnTo>
                  <a:lnTo>
                    <a:pt x="8" y="68"/>
                  </a:lnTo>
                  <a:lnTo>
                    <a:pt x="14" y="59"/>
                  </a:lnTo>
                  <a:lnTo>
                    <a:pt x="21" y="52"/>
                  </a:lnTo>
                  <a:lnTo>
                    <a:pt x="30" y="46"/>
                  </a:lnTo>
                  <a:lnTo>
                    <a:pt x="39" y="43"/>
                  </a:lnTo>
                  <a:lnTo>
                    <a:pt x="49" y="42"/>
                  </a:lnTo>
                  <a:lnTo>
                    <a:pt x="57" y="42"/>
                  </a:lnTo>
                  <a:lnTo>
                    <a:pt x="63" y="43"/>
                  </a:lnTo>
                  <a:lnTo>
                    <a:pt x="70" y="46"/>
                  </a:lnTo>
                  <a:lnTo>
                    <a:pt x="75" y="51"/>
                  </a:lnTo>
                  <a:lnTo>
                    <a:pt x="75" y="0"/>
                  </a:lnTo>
                  <a:lnTo>
                    <a:pt x="93" y="0"/>
                  </a:lnTo>
                  <a:lnTo>
                    <a:pt x="93" y="153"/>
                  </a:lnTo>
                  <a:lnTo>
                    <a:pt x="75" y="153"/>
                  </a:lnTo>
                  <a:close/>
                  <a:moveTo>
                    <a:pt x="75" y="69"/>
                  </a:moveTo>
                  <a:lnTo>
                    <a:pt x="70" y="65"/>
                  </a:lnTo>
                  <a:lnTo>
                    <a:pt x="66" y="61"/>
                  </a:lnTo>
                  <a:lnTo>
                    <a:pt x="60" y="59"/>
                  </a:lnTo>
                  <a:lnTo>
                    <a:pt x="54" y="58"/>
                  </a:lnTo>
                  <a:lnTo>
                    <a:pt x="47" y="59"/>
                  </a:lnTo>
                  <a:lnTo>
                    <a:pt x="40" y="61"/>
                  </a:lnTo>
                  <a:lnTo>
                    <a:pt x="34" y="65"/>
                  </a:lnTo>
                  <a:lnTo>
                    <a:pt x="30" y="69"/>
                  </a:lnTo>
                  <a:lnTo>
                    <a:pt x="26" y="77"/>
                  </a:lnTo>
                  <a:lnTo>
                    <a:pt x="23" y="82"/>
                  </a:lnTo>
                  <a:lnTo>
                    <a:pt x="20" y="91"/>
                  </a:lnTo>
                  <a:lnTo>
                    <a:pt x="20" y="100"/>
                  </a:lnTo>
                  <a:lnTo>
                    <a:pt x="20" y="108"/>
                  </a:lnTo>
                  <a:lnTo>
                    <a:pt x="23" y="117"/>
                  </a:lnTo>
                  <a:lnTo>
                    <a:pt x="24" y="123"/>
                  </a:lnTo>
                  <a:lnTo>
                    <a:pt x="28" y="128"/>
                  </a:lnTo>
                  <a:lnTo>
                    <a:pt x="34" y="133"/>
                  </a:lnTo>
                  <a:lnTo>
                    <a:pt x="40" y="136"/>
                  </a:lnTo>
                  <a:lnTo>
                    <a:pt x="47" y="139"/>
                  </a:lnTo>
                  <a:lnTo>
                    <a:pt x="56" y="139"/>
                  </a:lnTo>
                  <a:lnTo>
                    <a:pt x="60" y="137"/>
                  </a:lnTo>
                  <a:lnTo>
                    <a:pt x="66" y="136"/>
                  </a:lnTo>
                  <a:lnTo>
                    <a:pt x="72" y="133"/>
                  </a:lnTo>
                  <a:lnTo>
                    <a:pt x="75" y="130"/>
                  </a:lnTo>
                  <a:lnTo>
                    <a:pt x="75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6" name="Freeform 107"/>
            <p:cNvSpPr>
              <a:spLocks/>
            </p:cNvSpPr>
            <p:nvPr userDrawn="1"/>
          </p:nvSpPr>
          <p:spPr bwMode="auto">
            <a:xfrm>
              <a:off x="3749675" y="825500"/>
              <a:ext cx="53975" cy="80962"/>
            </a:xfrm>
            <a:custGeom>
              <a:avLst/>
              <a:gdLst>
                <a:gd name="T0" fmla="*/ 55 w 101"/>
                <a:gd name="T1" fmla="*/ 129 h 152"/>
                <a:gd name="T2" fmla="*/ 52 w 101"/>
                <a:gd name="T3" fmla="*/ 133 h 152"/>
                <a:gd name="T4" fmla="*/ 49 w 101"/>
                <a:gd name="T5" fmla="*/ 137 h 152"/>
                <a:gd name="T6" fmla="*/ 45 w 101"/>
                <a:gd name="T7" fmla="*/ 142 h 152"/>
                <a:gd name="T8" fmla="*/ 39 w 101"/>
                <a:gd name="T9" fmla="*/ 146 h 152"/>
                <a:gd name="T10" fmla="*/ 33 w 101"/>
                <a:gd name="T11" fmla="*/ 149 h 152"/>
                <a:gd name="T12" fmla="*/ 26 w 101"/>
                <a:gd name="T13" fmla="*/ 150 h 152"/>
                <a:gd name="T14" fmla="*/ 19 w 101"/>
                <a:gd name="T15" fmla="*/ 152 h 152"/>
                <a:gd name="T16" fmla="*/ 11 w 101"/>
                <a:gd name="T17" fmla="*/ 152 h 152"/>
                <a:gd name="T18" fmla="*/ 11 w 101"/>
                <a:gd name="T19" fmla="*/ 134 h 152"/>
                <a:gd name="T20" fmla="*/ 17 w 101"/>
                <a:gd name="T21" fmla="*/ 134 h 152"/>
                <a:gd name="T22" fmla="*/ 23 w 101"/>
                <a:gd name="T23" fmla="*/ 133 h 152"/>
                <a:gd name="T24" fmla="*/ 29 w 101"/>
                <a:gd name="T25" fmla="*/ 132 h 152"/>
                <a:gd name="T26" fmla="*/ 33 w 101"/>
                <a:gd name="T27" fmla="*/ 129 h 152"/>
                <a:gd name="T28" fmla="*/ 36 w 101"/>
                <a:gd name="T29" fmla="*/ 126 h 152"/>
                <a:gd name="T30" fmla="*/ 39 w 101"/>
                <a:gd name="T31" fmla="*/ 123 h 152"/>
                <a:gd name="T32" fmla="*/ 40 w 101"/>
                <a:gd name="T33" fmla="*/ 120 h 152"/>
                <a:gd name="T34" fmla="*/ 42 w 101"/>
                <a:gd name="T35" fmla="*/ 116 h 152"/>
                <a:gd name="T36" fmla="*/ 40 w 101"/>
                <a:gd name="T37" fmla="*/ 107 h 152"/>
                <a:gd name="T38" fmla="*/ 37 w 101"/>
                <a:gd name="T39" fmla="*/ 98 h 152"/>
                <a:gd name="T40" fmla="*/ 34 w 101"/>
                <a:gd name="T41" fmla="*/ 88 h 152"/>
                <a:gd name="T42" fmla="*/ 30 w 101"/>
                <a:gd name="T43" fmla="*/ 77 h 152"/>
                <a:gd name="T44" fmla="*/ 0 w 101"/>
                <a:gd name="T45" fmla="*/ 0 h 152"/>
                <a:gd name="T46" fmla="*/ 20 w 101"/>
                <a:gd name="T47" fmla="*/ 0 h 152"/>
                <a:gd name="T48" fmla="*/ 52 w 101"/>
                <a:gd name="T49" fmla="*/ 85 h 152"/>
                <a:gd name="T50" fmla="*/ 81 w 101"/>
                <a:gd name="T51" fmla="*/ 0 h 152"/>
                <a:gd name="T52" fmla="*/ 101 w 101"/>
                <a:gd name="T53" fmla="*/ 0 h 152"/>
                <a:gd name="T54" fmla="*/ 55 w 101"/>
                <a:gd name="T55" fmla="*/ 12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1" h="152">
                  <a:moveTo>
                    <a:pt x="55" y="129"/>
                  </a:moveTo>
                  <a:lnTo>
                    <a:pt x="52" y="133"/>
                  </a:lnTo>
                  <a:lnTo>
                    <a:pt x="49" y="137"/>
                  </a:lnTo>
                  <a:lnTo>
                    <a:pt x="45" y="142"/>
                  </a:lnTo>
                  <a:lnTo>
                    <a:pt x="39" y="146"/>
                  </a:lnTo>
                  <a:lnTo>
                    <a:pt x="33" y="149"/>
                  </a:lnTo>
                  <a:lnTo>
                    <a:pt x="26" y="150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11" y="134"/>
                  </a:lnTo>
                  <a:lnTo>
                    <a:pt x="17" y="134"/>
                  </a:lnTo>
                  <a:lnTo>
                    <a:pt x="23" y="133"/>
                  </a:lnTo>
                  <a:lnTo>
                    <a:pt x="29" y="132"/>
                  </a:lnTo>
                  <a:lnTo>
                    <a:pt x="33" y="129"/>
                  </a:lnTo>
                  <a:lnTo>
                    <a:pt x="36" y="126"/>
                  </a:lnTo>
                  <a:lnTo>
                    <a:pt x="39" y="123"/>
                  </a:lnTo>
                  <a:lnTo>
                    <a:pt x="40" y="120"/>
                  </a:lnTo>
                  <a:lnTo>
                    <a:pt x="42" y="116"/>
                  </a:lnTo>
                  <a:lnTo>
                    <a:pt x="40" y="107"/>
                  </a:lnTo>
                  <a:lnTo>
                    <a:pt x="37" y="98"/>
                  </a:lnTo>
                  <a:lnTo>
                    <a:pt x="34" y="88"/>
                  </a:lnTo>
                  <a:lnTo>
                    <a:pt x="30" y="77"/>
                  </a:lnTo>
                  <a:lnTo>
                    <a:pt x="0" y="0"/>
                  </a:lnTo>
                  <a:lnTo>
                    <a:pt x="20" y="0"/>
                  </a:lnTo>
                  <a:lnTo>
                    <a:pt x="52" y="85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55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7" name="Freeform 108"/>
            <p:cNvSpPr>
              <a:spLocks noEditPoints="1"/>
            </p:cNvSpPr>
            <p:nvPr userDrawn="1"/>
          </p:nvSpPr>
          <p:spPr bwMode="auto">
            <a:xfrm>
              <a:off x="1930400" y="936625"/>
              <a:ext cx="65088" cy="80962"/>
            </a:xfrm>
            <a:custGeom>
              <a:avLst/>
              <a:gdLst>
                <a:gd name="T0" fmla="*/ 0 w 123"/>
                <a:gd name="T1" fmla="*/ 60 h 154"/>
                <a:gd name="T2" fmla="*/ 9 w 123"/>
                <a:gd name="T3" fmla="*/ 34 h 154"/>
                <a:gd name="T4" fmla="*/ 21 w 123"/>
                <a:gd name="T5" fmla="*/ 17 h 154"/>
                <a:gd name="T6" fmla="*/ 29 w 123"/>
                <a:gd name="T7" fmla="*/ 8 h 154"/>
                <a:gd name="T8" fmla="*/ 41 w 123"/>
                <a:gd name="T9" fmla="*/ 4 h 154"/>
                <a:gd name="T10" fmla="*/ 52 w 123"/>
                <a:gd name="T11" fmla="*/ 1 h 154"/>
                <a:gd name="T12" fmla="*/ 74 w 123"/>
                <a:gd name="T13" fmla="*/ 1 h 154"/>
                <a:gd name="T14" fmla="*/ 93 w 123"/>
                <a:gd name="T15" fmla="*/ 8 h 154"/>
                <a:gd name="T16" fmla="*/ 103 w 123"/>
                <a:gd name="T17" fmla="*/ 16 h 154"/>
                <a:gd name="T18" fmla="*/ 114 w 123"/>
                <a:gd name="T19" fmla="*/ 32 h 154"/>
                <a:gd name="T20" fmla="*/ 123 w 123"/>
                <a:gd name="T21" fmla="*/ 59 h 154"/>
                <a:gd name="T22" fmla="*/ 123 w 123"/>
                <a:gd name="T23" fmla="*/ 93 h 154"/>
                <a:gd name="T24" fmla="*/ 114 w 123"/>
                <a:gd name="T25" fmla="*/ 122 h 154"/>
                <a:gd name="T26" fmla="*/ 103 w 123"/>
                <a:gd name="T27" fmla="*/ 138 h 154"/>
                <a:gd name="T28" fmla="*/ 93 w 123"/>
                <a:gd name="T29" fmla="*/ 147 h 154"/>
                <a:gd name="T30" fmla="*/ 74 w 123"/>
                <a:gd name="T31" fmla="*/ 152 h 154"/>
                <a:gd name="T32" fmla="*/ 52 w 123"/>
                <a:gd name="T33" fmla="*/ 154 h 154"/>
                <a:gd name="T34" fmla="*/ 41 w 123"/>
                <a:gd name="T35" fmla="*/ 151 h 154"/>
                <a:gd name="T36" fmla="*/ 29 w 123"/>
                <a:gd name="T37" fmla="*/ 145 h 154"/>
                <a:gd name="T38" fmla="*/ 21 w 123"/>
                <a:gd name="T39" fmla="*/ 137 h 154"/>
                <a:gd name="T40" fmla="*/ 9 w 123"/>
                <a:gd name="T41" fmla="*/ 121 h 154"/>
                <a:gd name="T42" fmla="*/ 0 w 123"/>
                <a:gd name="T43" fmla="*/ 92 h 154"/>
                <a:gd name="T44" fmla="*/ 21 w 123"/>
                <a:gd name="T45" fmla="*/ 76 h 154"/>
                <a:gd name="T46" fmla="*/ 24 w 123"/>
                <a:gd name="T47" fmla="*/ 99 h 154"/>
                <a:gd name="T48" fmla="*/ 31 w 123"/>
                <a:gd name="T49" fmla="*/ 119 h 154"/>
                <a:gd name="T50" fmla="*/ 44 w 123"/>
                <a:gd name="T51" fmla="*/ 131 h 154"/>
                <a:gd name="T52" fmla="*/ 60 w 123"/>
                <a:gd name="T53" fmla="*/ 135 h 154"/>
                <a:gd name="T54" fmla="*/ 78 w 123"/>
                <a:gd name="T55" fmla="*/ 132 h 154"/>
                <a:gd name="T56" fmla="*/ 91 w 123"/>
                <a:gd name="T57" fmla="*/ 121 h 154"/>
                <a:gd name="T58" fmla="*/ 100 w 123"/>
                <a:gd name="T59" fmla="*/ 101 h 154"/>
                <a:gd name="T60" fmla="*/ 103 w 123"/>
                <a:gd name="T61" fmla="*/ 76 h 154"/>
                <a:gd name="T62" fmla="*/ 100 w 123"/>
                <a:gd name="T63" fmla="*/ 52 h 154"/>
                <a:gd name="T64" fmla="*/ 91 w 123"/>
                <a:gd name="T65" fmla="*/ 33 h 154"/>
                <a:gd name="T66" fmla="*/ 78 w 123"/>
                <a:gd name="T67" fmla="*/ 23 h 154"/>
                <a:gd name="T68" fmla="*/ 60 w 123"/>
                <a:gd name="T69" fmla="*/ 19 h 154"/>
                <a:gd name="T70" fmla="*/ 44 w 123"/>
                <a:gd name="T71" fmla="*/ 23 h 154"/>
                <a:gd name="T72" fmla="*/ 31 w 123"/>
                <a:gd name="T73" fmla="*/ 34 h 154"/>
                <a:gd name="T74" fmla="*/ 24 w 123"/>
                <a:gd name="T75" fmla="*/ 52 h 154"/>
                <a:gd name="T76" fmla="*/ 21 w 123"/>
                <a:gd name="T77" fmla="*/ 7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3" h="154">
                  <a:moveTo>
                    <a:pt x="0" y="76"/>
                  </a:moveTo>
                  <a:lnTo>
                    <a:pt x="0" y="60"/>
                  </a:lnTo>
                  <a:lnTo>
                    <a:pt x="3" y="46"/>
                  </a:lnTo>
                  <a:lnTo>
                    <a:pt x="9" y="34"/>
                  </a:lnTo>
                  <a:lnTo>
                    <a:pt x="16" y="23"/>
                  </a:lnTo>
                  <a:lnTo>
                    <a:pt x="21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5" y="6"/>
                  </a:lnTo>
                  <a:lnTo>
                    <a:pt x="41" y="4"/>
                  </a:lnTo>
                  <a:lnTo>
                    <a:pt x="47" y="1"/>
                  </a:lnTo>
                  <a:lnTo>
                    <a:pt x="52" y="1"/>
                  </a:lnTo>
                  <a:lnTo>
                    <a:pt x="60" y="0"/>
                  </a:lnTo>
                  <a:lnTo>
                    <a:pt x="74" y="1"/>
                  </a:lnTo>
                  <a:lnTo>
                    <a:pt x="87" y="6"/>
                  </a:lnTo>
                  <a:lnTo>
                    <a:pt x="93" y="8"/>
                  </a:lnTo>
                  <a:lnTo>
                    <a:pt x="99" y="11"/>
                  </a:lnTo>
                  <a:lnTo>
                    <a:pt x="103" y="16"/>
                  </a:lnTo>
                  <a:lnTo>
                    <a:pt x="107" y="20"/>
                  </a:lnTo>
                  <a:lnTo>
                    <a:pt x="114" y="32"/>
                  </a:lnTo>
                  <a:lnTo>
                    <a:pt x="120" y="44"/>
                  </a:lnTo>
                  <a:lnTo>
                    <a:pt x="123" y="59"/>
                  </a:lnTo>
                  <a:lnTo>
                    <a:pt x="123" y="76"/>
                  </a:lnTo>
                  <a:lnTo>
                    <a:pt x="123" y="93"/>
                  </a:lnTo>
                  <a:lnTo>
                    <a:pt x="120" y="109"/>
                  </a:lnTo>
                  <a:lnTo>
                    <a:pt x="114" y="122"/>
                  </a:lnTo>
                  <a:lnTo>
                    <a:pt x="107" y="134"/>
                  </a:lnTo>
                  <a:lnTo>
                    <a:pt x="103" y="138"/>
                  </a:lnTo>
                  <a:lnTo>
                    <a:pt x="99" y="142"/>
                  </a:lnTo>
                  <a:lnTo>
                    <a:pt x="93" y="147"/>
                  </a:lnTo>
                  <a:lnTo>
                    <a:pt x="87" y="150"/>
                  </a:lnTo>
                  <a:lnTo>
                    <a:pt x="74" y="152"/>
                  </a:lnTo>
                  <a:lnTo>
                    <a:pt x="60" y="154"/>
                  </a:lnTo>
                  <a:lnTo>
                    <a:pt x="52" y="154"/>
                  </a:lnTo>
                  <a:lnTo>
                    <a:pt x="47" y="152"/>
                  </a:lnTo>
                  <a:lnTo>
                    <a:pt x="41" y="151"/>
                  </a:lnTo>
                  <a:lnTo>
                    <a:pt x="35" y="148"/>
                  </a:lnTo>
                  <a:lnTo>
                    <a:pt x="29" y="145"/>
                  </a:lnTo>
                  <a:lnTo>
                    <a:pt x="25" y="142"/>
                  </a:lnTo>
                  <a:lnTo>
                    <a:pt x="21" y="137"/>
                  </a:lnTo>
                  <a:lnTo>
                    <a:pt x="16" y="132"/>
                  </a:lnTo>
                  <a:lnTo>
                    <a:pt x="9" y="121"/>
                  </a:lnTo>
                  <a:lnTo>
                    <a:pt x="3" y="108"/>
                  </a:lnTo>
                  <a:lnTo>
                    <a:pt x="0" y="92"/>
                  </a:lnTo>
                  <a:lnTo>
                    <a:pt x="0" y="76"/>
                  </a:lnTo>
                  <a:close/>
                  <a:moveTo>
                    <a:pt x="21" y="76"/>
                  </a:moveTo>
                  <a:lnTo>
                    <a:pt x="22" y="88"/>
                  </a:lnTo>
                  <a:lnTo>
                    <a:pt x="24" y="99"/>
                  </a:lnTo>
                  <a:lnTo>
                    <a:pt x="26" y="109"/>
                  </a:lnTo>
                  <a:lnTo>
                    <a:pt x="31" y="119"/>
                  </a:lnTo>
                  <a:lnTo>
                    <a:pt x="37" y="127"/>
                  </a:lnTo>
                  <a:lnTo>
                    <a:pt x="44" y="131"/>
                  </a:lnTo>
                  <a:lnTo>
                    <a:pt x="51" y="135"/>
                  </a:lnTo>
                  <a:lnTo>
                    <a:pt x="60" y="135"/>
                  </a:lnTo>
                  <a:lnTo>
                    <a:pt x="70" y="135"/>
                  </a:lnTo>
                  <a:lnTo>
                    <a:pt x="78" y="132"/>
                  </a:lnTo>
                  <a:lnTo>
                    <a:pt x="86" y="127"/>
                  </a:lnTo>
                  <a:lnTo>
                    <a:pt x="91" y="121"/>
                  </a:lnTo>
                  <a:lnTo>
                    <a:pt x="96" y="112"/>
                  </a:lnTo>
                  <a:lnTo>
                    <a:pt x="100" y="101"/>
                  </a:lnTo>
                  <a:lnTo>
                    <a:pt x="101" y="89"/>
                  </a:lnTo>
                  <a:lnTo>
                    <a:pt x="103" y="76"/>
                  </a:lnTo>
                  <a:lnTo>
                    <a:pt x="101" y="63"/>
                  </a:lnTo>
                  <a:lnTo>
                    <a:pt x="100" y="52"/>
                  </a:lnTo>
                  <a:lnTo>
                    <a:pt x="97" y="42"/>
                  </a:lnTo>
                  <a:lnTo>
                    <a:pt x="91" y="33"/>
                  </a:lnTo>
                  <a:lnTo>
                    <a:pt x="86" y="27"/>
                  </a:lnTo>
                  <a:lnTo>
                    <a:pt x="78" y="23"/>
                  </a:lnTo>
                  <a:lnTo>
                    <a:pt x="70" y="20"/>
                  </a:lnTo>
                  <a:lnTo>
                    <a:pt x="60" y="19"/>
                  </a:lnTo>
                  <a:lnTo>
                    <a:pt x="51" y="20"/>
                  </a:lnTo>
                  <a:lnTo>
                    <a:pt x="44" y="23"/>
                  </a:lnTo>
                  <a:lnTo>
                    <a:pt x="37" y="27"/>
                  </a:lnTo>
                  <a:lnTo>
                    <a:pt x="31" y="34"/>
                  </a:lnTo>
                  <a:lnTo>
                    <a:pt x="26" y="43"/>
                  </a:lnTo>
                  <a:lnTo>
                    <a:pt x="24" y="52"/>
                  </a:lnTo>
                  <a:lnTo>
                    <a:pt x="22" y="63"/>
                  </a:lnTo>
                  <a:lnTo>
                    <a:pt x="21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8" name="Freeform 109"/>
            <p:cNvSpPr>
              <a:spLocks noEditPoints="1"/>
            </p:cNvSpPr>
            <p:nvPr userDrawn="1"/>
          </p:nvSpPr>
          <p:spPr bwMode="auto">
            <a:xfrm>
              <a:off x="2006600" y="958850"/>
              <a:ext cx="49213" cy="79375"/>
            </a:xfrm>
            <a:custGeom>
              <a:avLst/>
              <a:gdLst>
                <a:gd name="T0" fmla="*/ 18 w 93"/>
                <a:gd name="T1" fmla="*/ 103 h 152"/>
                <a:gd name="T2" fmla="*/ 18 w 93"/>
                <a:gd name="T3" fmla="*/ 152 h 152"/>
                <a:gd name="T4" fmla="*/ 0 w 93"/>
                <a:gd name="T5" fmla="*/ 152 h 152"/>
                <a:gd name="T6" fmla="*/ 0 w 93"/>
                <a:gd name="T7" fmla="*/ 1 h 152"/>
                <a:gd name="T8" fmla="*/ 18 w 93"/>
                <a:gd name="T9" fmla="*/ 1 h 152"/>
                <a:gd name="T10" fmla="*/ 18 w 93"/>
                <a:gd name="T11" fmla="*/ 10 h 152"/>
                <a:gd name="T12" fmla="*/ 24 w 93"/>
                <a:gd name="T13" fmla="*/ 5 h 152"/>
                <a:gd name="T14" fmla="*/ 31 w 93"/>
                <a:gd name="T15" fmla="*/ 2 h 152"/>
                <a:gd name="T16" fmla="*/ 37 w 93"/>
                <a:gd name="T17" fmla="*/ 0 h 152"/>
                <a:gd name="T18" fmla="*/ 44 w 93"/>
                <a:gd name="T19" fmla="*/ 0 h 152"/>
                <a:gd name="T20" fmla="*/ 56 w 93"/>
                <a:gd name="T21" fmla="*/ 0 h 152"/>
                <a:gd name="T22" fmla="*/ 66 w 93"/>
                <a:gd name="T23" fmla="*/ 2 h 152"/>
                <a:gd name="T24" fmla="*/ 75 w 93"/>
                <a:gd name="T25" fmla="*/ 7 h 152"/>
                <a:gd name="T26" fmla="*/ 80 w 93"/>
                <a:gd name="T27" fmla="*/ 14 h 152"/>
                <a:gd name="T28" fmla="*/ 86 w 93"/>
                <a:gd name="T29" fmla="*/ 21 h 152"/>
                <a:gd name="T30" fmla="*/ 90 w 93"/>
                <a:gd name="T31" fmla="*/ 31 h 152"/>
                <a:gd name="T32" fmla="*/ 93 w 93"/>
                <a:gd name="T33" fmla="*/ 43 h 152"/>
                <a:gd name="T34" fmla="*/ 93 w 93"/>
                <a:gd name="T35" fmla="*/ 56 h 152"/>
                <a:gd name="T36" fmla="*/ 93 w 93"/>
                <a:gd name="T37" fmla="*/ 67 h 152"/>
                <a:gd name="T38" fmla="*/ 90 w 93"/>
                <a:gd name="T39" fmla="*/ 77 h 152"/>
                <a:gd name="T40" fmla="*/ 86 w 93"/>
                <a:gd name="T41" fmla="*/ 87 h 152"/>
                <a:gd name="T42" fmla="*/ 80 w 93"/>
                <a:gd name="T43" fmla="*/ 96 h 152"/>
                <a:gd name="T44" fmla="*/ 73 w 93"/>
                <a:gd name="T45" fmla="*/ 103 h 152"/>
                <a:gd name="T46" fmla="*/ 65 w 93"/>
                <a:gd name="T47" fmla="*/ 108 h 152"/>
                <a:gd name="T48" fmla="*/ 54 w 93"/>
                <a:gd name="T49" fmla="*/ 110 h 152"/>
                <a:gd name="T50" fmla="*/ 43 w 93"/>
                <a:gd name="T51" fmla="*/ 112 h 152"/>
                <a:gd name="T52" fmla="*/ 36 w 93"/>
                <a:gd name="T53" fmla="*/ 110 h 152"/>
                <a:gd name="T54" fmla="*/ 28 w 93"/>
                <a:gd name="T55" fmla="*/ 109 h 152"/>
                <a:gd name="T56" fmla="*/ 23 w 93"/>
                <a:gd name="T57" fmla="*/ 106 h 152"/>
                <a:gd name="T58" fmla="*/ 18 w 93"/>
                <a:gd name="T59" fmla="*/ 103 h 152"/>
                <a:gd name="T60" fmla="*/ 18 w 93"/>
                <a:gd name="T61" fmla="*/ 24 h 152"/>
                <a:gd name="T62" fmla="*/ 18 w 93"/>
                <a:gd name="T63" fmla="*/ 87 h 152"/>
                <a:gd name="T64" fmla="*/ 21 w 93"/>
                <a:gd name="T65" fmla="*/ 90 h 152"/>
                <a:gd name="T66" fmla="*/ 26 w 93"/>
                <a:gd name="T67" fmla="*/ 93 h 152"/>
                <a:gd name="T68" fmla="*/ 33 w 93"/>
                <a:gd name="T69" fmla="*/ 95 h 152"/>
                <a:gd name="T70" fmla="*/ 37 w 93"/>
                <a:gd name="T71" fmla="*/ 96 h 152"/>
                <a:gd name="T72" fmla="*/ 46 w 93"/>
                <a:gd name="T73" fmla="*/ 95 h 152"/>
                <a:gd name="T74" fmla="*/ 53 w 93"/>
                <a:gd name="T75" fmla="*/ 93 h 152"/>
                <a:gd name="T76" fmla="*/ 60 w 93"/>
                <a:gd name="T77" fmla="*/ 90 h 152"/>
                <a:gd name="T78" fmla="*/ 65 w 93"/>
                <a:gd name="T79" fmla="*/ 85 h 152"/>
                <a:gd name="T80" fmla="*/ 69 w 93"/>
                <a:gd name="T81" fmla="*/ 80 h 152"/>
                <a:gd name="T82" fmla="*/ 72 w 93"/>
                <a:gd name="T83" fmla="*/ 73 h 152"/>
                <a:gd name="T84" fmla="*/ 73 w 93"/>
                <a:gd name="T85" fmla="*/ 64 h 152"/>
                <a:gd name="T86" fmla="*/ 73 w 93"/>
                <a:gd name="T87" fmla="*/ 54 h 152"/>
                <a:gd name="T88" fmla="*/ 73 w 93"/>
                <a:gd name="T89" fmla="*/ 46 h 152"/>
                <a:gd name="T90" fmla="*/ 72 w 93"/>
                <a:gd name="T91" fmla="*/ 37 h 152"/>
                <a:gd name="T92" fmla="*/ 69 w 93"/>
                <a:gd name="T93" fmla="*/ 30 h 152"/>
                <a:gd name="T94" fmla="*/ 65 w 93"/>
                <a:gd name="T95" fmla="*/ 24 h 152"/>
                <a:gd name="T96" fmla="*/ 60 w 93"/>
                <a:gd name="T97" fmla="*/ 21 h 152"/>
                <a:gd name="T98" fmla="*/ 54 w 93"/>
                <a:gd name="T99" fmla="*/ 18 h 152"/>
                <a:gd name="T100" fmla="*/ 47 w 93"/>
                <a:gd name="T101" fmla="*/ 15 h 152"/>
                <a:gd name="T102" fmla="*/ 39 w 93"/>
                <a:gd name="T103" fmla="*/ 15 h 152"/>
                <a:gd name="T104" fmla="*/ 33 w 93"/>
                <a:gd name="T105" fmla="*/ 15 h 152"/>
                <a:gd name="T106" fmla="*/ 28 w 93"/>
                <a:gd name="T107" fmla="*/ 18 h 152"/>
                <a:gd name="T108" fmla="*/ 23 w 93"/>
                <a:gd name="T109" fmla="*/ 21 h 152"/>
                <a:gd name="T110" fmla="*/ 18 w 93"/>
                <a:gd name="T111" fmla="*/ 2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152">
                  <a:moveTo>
                    <a:pt x="18" y="103"/>
                  </a:moveTo>
                  <a:lnTo>
                    <a:pt x="18" y="152"/>
                  </a:lnTo>
                  <a:lnTo>
                    <a:pt x="0" y="152"/>
                  </a:lnTo>
                  <a:lnTo>
                    <a:pt x="0" y="1"/>
                  </a:lnTo>
                  <a:lnTo>
                    <a:pt x="18" y="1"/>
                  </a:lnTo>
                  <a:lnTo>
                    <a:pt x="18" y="10"/>
                  </a:lnTo>
                  <a:lnTo>
                    <a:pt x="24" y="5"/>
                  </a:lnTo>
                  <a:lnTo>
                    <a:pt x="31" y="2"/>
                  </a:lnTo>
                  <a:lnTo>
                    <a:pt x="37" y="0"/>
                  </a:lnTo>
                  <a:lnTo>
                    <a:pt x="44" y="0"/>
                  </a:lnTo>
                  <a:lnTo>
                    <a:pt x="56" y="0"/>
                  </a:lnTo>
                  <a:lnTo>
                    <a:pt x="66" y="2"/>
                  </a:lnTo>
                  <a:lnTo>
                    <a:pt x="75" y="7"/>
                  </a:lnTo>
                  <a:lnTo>
                    <a:pt x="80" y="14"/>
                  </a:lnTo>
                  <a:lnTo>
                    <a:pt x="86" y="21"/>
                  </a:lnTo>
                  <a:lnTo>
                    <a:pt x="90" y="31"/>
                  </a:lnTo>
                  <a:lnTo>
                    <a:pt x="93" y="43"/>
                  </a:lnTo>
                  <a:lnTo>
                    <a:pt x="93" y="56"/>
                  </a:lnTo>
                  <a:lnTo>
                    <a:pt x="93" y="67"/>
                  </a:lnTo>
                  <a:lnTo>
                    <a:pt x="90" y="77"/>
                  </a:lnTo>
                  <a:lnTo>
                    <a:pt x="86" y="87"/>
                  </a:lnTo>
                  <a:lnTo>
                    <a:pt x="80" y="96"/>
                  </a:lnTo>
                  <a:lnTo>
                    <a:pt x="73" y="103"/>
                  </a:lnTo>
                  <a:lnTo>
                    <a:pt x="65" y="108"/>
                  </a:lnTo>
                  <a:lnTo>
                    <a:pt x="54" y="110"/>
                  </a:lnTo>
                  <a:lnTo>
                    <a:pt x="43" y="112"/>
                  </a:lnTo>
                  <a:lnTo>
                    <a:pt x="36" y="110"/>
                  </a:lnTo>
                  <a:lnTo>
                    <a:pt x="28" y="109"/>
                  </a:lnTo>
                  <a:lnTo>
                    <a:pt x="23" y="106"/>
                  </a:lnTo>
                  <a:lnTo>
                    <a:pt x="18" y="103"/>
                  </a:lnTo>
                  <a:close/>
                  <a:moveTo>
                    <a:pt x="18" y="24"/>
                  </a:moveTo>
                  <a:lnTo>
                    <a:pt x="18" y="87"/>
                  </a:lnTo>
                  <a:lnTo>
                    <a:pt x="21" y="90"/>
                  </a:lnTo>
                  <a:lnTo>
                    <a:pt x="26" y="93"/>
                  </a:lnTo>
                  <a:lnTo>
                    <a:pt x="33" y="95"/>
                  </a:lnTo>
                  <a:lnTo>
                    <a:pt x="37" y="96"/>
                  </a:lnTo>
                  <a:lnTo>
                    <a:pt x="46" y="95"/>
                  </a:lnTo>
                  <a:lnTo>
                    <a:pt x="53" y="93"/>
                  </a:lnTo>
                  <a:lnTo>
                    <a:pt x="60" y="90"/>
                  </a:lnTo>
                  <a:lnTo>
                    <a:pt x="65" y="85"/>
                  </a:lnTo>
                  <a:lnTo>
                    <a:pt x="69" y="80"/>
                  </a:lnTo>
                  <a:lnTo>
                    <a:pt x="72" y="73"/>
                  </a:lnTo>
                  <a:lnTo>
                    <a:pt x="73" y="64"/>
                  </a:lnTo>
                  <a:lnTo>
                    <a:pt x="73" y="54"/>
                  </a:lnTo>
                  <a:lnTo>
                    <a:pt x="73" y="46"/>
                  </a:lnTo>
                  <a:lnTo>
                    <a:pt x="72" y="37"/>
                  </a:lnTo>
                  <a:lnTo>
                    <a:pt x="69" y="30"/>
                  </a:lnTo>
                  <a:lnTo>
                    <a:pt x="65" y="24"/>
                  </a:lnTo>
                  <a:lnTo>
                    <a:pt x="60" y="21"/>
                  </a:lnTo>
                  <a:lnTo>
                    <a:pt x="54" y="18"/>
                  </a:lnTo>
                  <a:lnTo>
                    <a:pt x="47" y="15"/>
                  </a:lnTo>
                  <a:lnTo>
                    <a:pt x="39" y="15"/>
                  </a:lnTo>
                  <a:lnTo>
                    <a:pt x="33" y="15"/>
                  </a:lnTo>
                  <a:lnTo>
                    <a:pt x="28" y="18"/>
                  </a:lnTo>
                  <a:lnTo>
                    <a:pt x="23" y="21"/>
                  </a:lnTo>
                  <a:lnTo>
                    <a:pt x="1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9" name="Freeform 110"/>
            <p:cNvSpPr>
              <a:spLocks noEditPoints="1"/>
            </p:cNvSpPr>
            <p:nvPr userDrawn="1"/>
          </p:nvSpPr>
          <p:spPr bwMode="auto">
            <a:xfrm>
              <a:off x="2062163" y="958850"/>
              <a:ext cx="53975" cy="58737"/>
            </a:xfrm>
            <a:custGeom>
              <a:avLst/>
              <a:gdLst>
                <a:gd name="T0" fmla="*/ 100 w 101"/>
                <a:gd name="T1" fmla="*/ 57 h 112"/>
                <a:gd name="T2" fmla="*/ 21 w 101"/>
                <a:gd name="T3" fmla="*/ 57 h 112"/>
                <a:gd name="T4" fmla="*/ 22 w 101"/>
                <a:gd name="T5" fmla="*/ 66 h 112"/>
                <a:gd name="T6" fmla="*/ 23 w 101"/>
                <a:gd name="T7" fmla="*/ 74 h 112"/>
                <a:gd name="T8" fmla="*/ 26 w 101"/>
                <a:gd name="T9" fmla="*/ 80 h 112"/>
                <a:gd name="T10" fmla="*/ 32 w 101"/>
                <a:gd name="T11" fmla="*/ 86 h 112"/>
                <a:gd name="T12" fmla="*/ 36 w 101"/>
                <a:gd name="T13" fmla="*/ 90 h 112"/>
                <a:gd name="T14" fmla="*/ 42 w 101"/>
                <a:gd name="T15" fmla="*/ 93 h 112"/>
                <a:gd name="T16" fmla="*/ 48 w 101"/>
                <a:gd name="T17" fmla="*/ 95 h 112"/>
                <a:gd name="T18" fmla="*/ 55 w 101"/>
                <a:gd name="T19" fmla="*/ 96 h 112"/>
                <a:gd name="T20" fmla="*/ 64 w 101"/>
                <a:gd name="T21" fmla="*/ 95 h 112"/>
                <a:gd name="T22" fmla="*/ 71 w 101"/>
                <a:gd name="T23" fmla="*/ 93 h 112"/>
                <a:gd name="T24" fmla="*/ 77 w 101"/>
                <a:gd name="T25" fmla="*/ 90 h 112"/>
                <a:gd name="T26" fmla="*/ 82 w 101"/>
                <a:gd name="T27" fmla="*/ 86 h 112"/>
                <a:gd name="T28" fmla="*/ 91 w 101"/>
                <a:gd name="T29" fmla="*/ 99 h 112"/>
                <a:gd name="T30" fmla="*/ 85 w 101"/>
                <a:gd name="T31" fmla="*/ 103 h 112"/>
                <a:gd name="T32" fmla="*/ 77 w 101"/>
                <a:gd name="T33" fmla="*/ 108 h 112"/>
                <a:gd name="T34" fmla="*/ 65 w 101"/>
                <a:gd name="T35" fmla="*/ 110 h 112"/>
                <a:gd name="T36" fmla="*/ 51 w 101"/>
                <a:gd name="T37" fmla="*/ 112 h 112"/>
                <a:gd name="T38" fmla="*/ 42 w 101"/>
                <a:gd name="T39" fmla="*/ 110 h 112"/>
                <a:gd name="T40" fmla="*/ 32 w 101"/>
                <a:gd name="T41" fmla="*/ 108 h 112"/>
                <a:gd name="T42" fmla="*/ 25 w 101"/>
                <a:gd name="T43" fmla="*/ 103 h 112"/>
                <a:gd name="T44" fmla="*/ 16 w 101"/>
                <a:gd name="T45" fmla="*/ 98 h 112"/>
                <a:gd name="T46" fmla="*/ 9 w 101"/>
                <a:gd name="T47" fmla="*/ 89 h 112"/>
                <a:gd name="T48" fmla="*/ 5 w 101"/>
                <a:gd name="T49" fmla="*/ 80 h 112"/>
                <a:gd name="T50" fmla="*/ 2 w 101"/>
                <a:gd name="T51" fmla="*/ 69 h 112"/>
                <a:gd name="T52" fmla="*/ 0 w 101"/>
                <a:gd name="T53" fmla="*/ 57 h 112"/>
                <a:gd name="T54" fmla="*/ 2 w 101"/>
                <a:gd name="T55" fmla="*/ 44 h 112"/>
                <a:gd name="T56" fmla="*/ 5 w 101"/>
                <a:gd name="T57" fmla="*/ 33 h 112"/>
                <a:gd name="T58" fmla="*/ 10 w 101"/>
                <a:gd name="T59" fmla="*/ 23 h 112"/>
                <a:gd name="T60" fmla="*/ 18 w 101"/>
                <a:gd name="T61" fmla="*/ 14 h 112"/>
                <a:gd name="T62" fmla="*/ 25 w 101"/>
                <a:gd name="T63" fmla="*/ 7 h 112"/>
                <a:gd name="T64" fmla="*/ 33 w 101"/>
                <a:gd name="T65" fmla="*/ 2 h 112"/>
                <a:gd name="T66" fmla="*/ 42 w 101"/>
                <a:gd name="T67" fmla="*/ 0 h 112"/>
                <a:gd name="T68" fmla="*/ 52 w 101"/>
                <a:gd name="T69" fmla="*/ 0 h 112"/>
                <a:gd name="T70" fmla="*/ 62 w 101"/>
                <a:gd name="T71" fmla="*/ 0 h 112"/>
                <a:gd name="T72" fmla="*/ 72 w 101"/>
                <a:gd name="T73" fmla="*/ 2 h 112"/>
                <a:gd name="T74" fmla="*/ 81 w 101"/>
                <a:gd name="T75" fmla="*/ 7 h 112"/>
                <a:gd name="T76" fmla="*/ 88 w 101"/>
                <a:gd name="T77" fmla="*/ 13 h 112"/>
                <a:gd name="T78" fmla="*/ 94 w 101"/>
                <a:gd name="T79" fmla="*/ 18 h 112"/>
                <a:gd name="T80" fmla="*/ 98 w 101"/>
                <a:gd name="T81" fmla="*/ 27 h 112"/>
                <a:gd name="T82" fmla="*/ 100 w 101"/>
                <a:gd name="T83" fmla="*/ 36 h 112"/>
                <a:gd name="T84" fmla="*/ 101 w 101"/>
                <a:gd name="T85" fmla="*/ 46 h 112"/>
                <a:gd name="T86" fmla="*/ 100 w 101"/>
                <a:gd name="T87" fmla="*/ 51 h 112"/>
                <a:gd name="T88" fmla="*/ 100 w 101"/>
                <a:gd name="T89" fmla="*/ 57 h 112"/>
                <a:gd name="T90" fmla="*/ 52 w 101"/>
                <a:gd name="T91" fmla="*/ 15 h 112"/>
                <a:gd name="T92" fmla="*/ 46 w 101"/>
                <a:gd name="T93" fmla="*/ 15 h 112"/>
                <a:gd name="T94" fmla="*/ 41 w 101"/>
                <a:gd name="T95" fmla="*/ 17 h 112"/>
                <a:gd name="T96" fmla="*/ 35 w 101"/>
                <a:gd name="T97" fmla="*/ 20 h 112"/>
                <a:gd name="T98" fmla="*/ 31 w 101"/>
                <a:gd name="T99" fmla="*/ 24 h 112"/>
                <a:gd name="T100" fmla="*/ 28 w 101"/>
                <a:gd name="T101" fmla="*/ 28 h 112"/>
                <a:gd name="T102" fmla="*/ 25 w 101"/>
                <a:gd name="T103" fmla="*/ 33 h 112"/>
                <a:gd name="T104" fmla="*/ 22 w 101"/>
                <a:gd name="T105" fmla="*/ 37 h 112"/>
                <a:gd name="T106" fmla="*/ 22 w 101"/>
                <a:gd name="T107" fmla="*/ 43 h 112"/>
                <a:gd name="T108" fmla="*/ 81 w 101"/>
                <a:gd name="T109" fmla="*/ 43 h 112"/>
                <a:gd name="T110" fmla="*/ 81 w 101"/>
                <a:gd name="T111" fmla="*/ 37 h 112"/>
                <a:gd name="T112" fmla="*/ 80 w 101"/>
                <a:gd name="T113" fmla="*/ 33 h 112"/>
                <a:gd name="T114" fmla="*/ 78 w 101"/>
                <a:gd name="T115" fmla="*/ 28 h 112"/>
                <a:gd name="T116" fmla="*/ 74 w 101"/>
                <a:gd name="T117" fmla="*/ 24 h 112"/>
                <a:gd name="T118" fmla="*/ 70 w 101"/>
                <a:gd name="T119" fmla="*/ 20 h 112"/>
                <a:gd name="T120" fmla="*/ 65 w 101"/>
                <a:gd name="T121" fmla="*/ 17 h 112"/>
                <a:gd name="T122" fmla="*/ 59 w 101"/>
                <a:gd name="T123" fmla="*/ 15 h 112"/>
                <a:gd name="T124" fmla="*/ 52 w 101"/>
                <a:gd name="T125" fmla="*/ 1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" h="112">
                  <a:moveTo>
                    <a:pt x="100" y="57"/>
                  </a:moveTo>
                  <a:lnTo>
                    <a:pt x="21" y="57"/>
                  </a:lnTo>
                  <a:lnTo>
                    <a:pt x="22" y="66"/>
                  </a:lnTo>
                  <a:lnTo>
                    <a:pt x="23" y="74"/>
                  </a:lnTo>
                  <a:lnTo>
                    <a:pt x="26" y="80"/>
                  </a:lnTo>
                  <a:lnTo>
                    <a:pt x="32" y="86"/>
                  </a:lnTo>
                  <a:lnTo>
                    <a:pt x="36" y="90"/>
                  </a:lnTo>
                  <a:lnTo>
                    <a:pt x="42" y="93"/>
                  </a:lnTo>
                  <a:lnTo>
                    <a:pt x="48" y="95"/>
                  </a:lnTo>
                  <a:lnTo>
                    <a:pt x="55" y="96"/>
                  </a:lnTo>
                  <a:lnTo>
                    <a:pt x="64" y="95"/>
                  </a:lnTo>
                  <a:lnTo>
                    <a:pt x="71" y="93"/>
                  </a:lnTo>
                  <a:lnTo>
                    <a:pt x="77" y="90"/>
                  </a:lnTo>
                  <a:lnTo>
                    <a:pt x="82" y="86"/>
                  </a:lnTo>
                  <a:lnTo>
                    <a:pt x="91" y="99"/>
                  </a:lnTo>
                  <a:lnTo>
                    <a:pt x="85" y="103"/>
                  </a:lnTo>
                  <a:lnTo>
                    <a:pt x="77" y="108"/>
                  </a:lnTo>
                  <a:lnTo>
                    <a:pt x="65" y="110"/>
                  </a:lnTo>
                  <a:lnTo>
                    <a:pt x="51" y="112"/>
                  </a:lnTo>
                  <a:lnTo>
                    <a:pt x="42" y="110"/>
                  </a:lnTo>
                  <a:lnTo>
                    <a:pt x="32" y="108"/>
                  </a:lnTo>
                  <a:lnTo>
                    <a:pt x="25" y="103"/>
                  </a:lnTo>
                  <a:lnTo>
                    <a:pt x="16" y="98"/>
                  </a:lnTo>
                  <a:lnTo>
                    <a:pt x="9" y="89"/>
                  </a:lnTo>
                  <a:lnTo>
                    <a:pt x="5" y="80"/>
                  </a:lnTo>
                  <a:lnTo>
                    <a:pt x="2" y="69"/>
                  </a:lnTo>
                  <a:lnTo>
                    <a:pt x="0" y="57"/>
                  </a:lnTo>
                  <a:lnTo>
                    <a:pt x="2" y="44"/>
                  </a:lnTo>
                  <a:lnTo>
                    <a:pt x="5" y="33"/>
                  </a:lnTo>
                  <a:lnTo>
                    <a:pt x="10" y="23"/>
                  </a:lnTo>
                  <a:lnTo>
                    <a:pt x="18" y="14"/>
                  </a:lnTo>
                  <a:lnTo>
                    <a:pt x="25" y="7"/>
                  </a:lnTo>
                  <a:lnTo>
                    <a:pt x="33" y="2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62" y="0"/>
                  </a:lnTo>
                  <a:lnTo>
                    <a:pt x="72" y="2"/>
                  </a:lnTo>
                  <a:lnTo>
                    <a:pt x="81" y="7"/>
                  </a:lnTo>
                  <a:lnTo>
                    <a:pt x="88" y="13"/>
                  </a:lnTo>
                  <a:lnTo>
                    <a:pt x="94" y="18"/>
                  </a:lnTo>
                  <a:lnTo>
                    <a:pt x="98" y="27"/>
                  </a:lnTo>
                  <a:lnTo>
                    <a:pt x="100" y="36"/>
                  </a:lnTo>
                  <a:lnTo>
                    <a:pt x="101" y="46"/>
                  </a:lnTo>
                  <a:lnTo>
                    <a:pt x="100" y="51"/>
                  </a:lnTo>
                  <a:lnTo>
                    <a:pt x="100" y="57"/>
                  </a:lnTo>
                  <a:close/>
                  <a:moveTo>
                    <a:pt x="52" y="15"/>
                  </a:moveTo>
                  <a:lnTo>
                    <a:pt x="46" y="15"/>
                  </a:lnTo>
                  <a:lnTo>
                    <a:pt x="41" y="17"/>
                  </a:lnTo>
                  <a:lnTo>
                    <a:pt x="35" y="20"/>
                  </a:lnTo>
                  <a:lnTo>
                    <a:pt x="31" y="24"/>
                  </a:lnTo>
                  <a:lnTo>
                    <a:pt x="28" y="28"/>
                  </a:lnTo>
                  <a:lnTo>
                    <a:pt x="25" y="33"/>
                  </a:lnTo>
                  <a:lnTo>
                    <a:pt x="22" y="37"/>
                  </a:lnTo>
                  <a:lnTo>
                    <a:pt x="22" y="43"/>
                  </a:lnTo>
                  <a:lnTo>
                    <a:pt x="81" y="43"/>
                  </a:lnTo>
                  <a:lnTo>
                    <a:pt x="81" y="37"/>
                  </a:lnTo>
                  <a:lnTo>
                    <a:pt x="80" y="33"/>
                  </a:lnTo>
                  <a:lnTo>
                    <a:pt x="78" y="28"/>
                  </a:lnTo>
                  <a:lnTo>
                    <a:pt x="74" y="24"/>
                  </a:lnTo>
                  <a:lnTo>
                    <a:pt x="70" y="20"/>
                  </a:lnTo>
                  <a:lnTo>
                    <a:pt x="65" y="17"/>
                  </a:lnTo>
                  <a:lnTo>
                    <a:pt x="59" y="15"/>
                  </a:lnTo>
                  <a:lnTo>
                    <a:pt x="52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0" name="Freeform 111"/>
            <p:cNvSpPr>
              <a:spLocks/>
            </p:cNvSpPr>
            <p:nvPr userDrawn="1"/>
          </p:nvSpPr>
          <p:spPr bwMode="auto">
            <a:xfrm>
              <a:off x="2127250" y="958850"/>
              <a:ext cx="33338" cy="57150"/>
            </a:xfrm>
            <a:custGeom>
              <a:avLst/>
              <a:gdLst>
                <a:gd name="T0" fmla="*/ 58 w 65"/>
                <a:gd name="T1" fmla="*/ 20 h 109"/>
                <a:gd name="T2" fmla="*/ 52 w 65"/>
                <a:gd name="T3" fmla="*/ 17 h 109"/>
                <a:gd name="T4" fmla="*/ 45 w 65"/>
                <a:gd name="T5" fmla="*/ 15 h 109"/>
                <a:gd name="T6" fmla="*/ 41 w 65"/>
                <a:gd name="T7" fmla="*/ 15 h 109"/>
                <a:gd name="T8" fmla="*/ 35 w 65"/>
                <a:gd name="T9" fmla="*/ 17 h 109"/>
                <a:gd name="T10" fmla="*/ 31 w 65"/>
                <a:gd name="T11" fmla="*/ 21 h 109"/>
                <a:gd name="T12" fmla="*/ 28 w 65"/>
                <a:gd name="T13" fmla="*/ 24 h 109"/>
                <a:gd name="T14" fmla="*/ 23 w 65"/>
                <a:gd name="T15" fmla="*/ 30 h 109"/>
                <a:gd name="T16" fmla="*/ 22 w 65"/>
                <a:gd name="T17" fmla="*/ 36 h 109"/>
                <a:gd name="T18" fmla="*/ 21 w 65"/>
                <a:gd name="T19" fmla="*/ 41 h 109"/>
                <a:gd name="T20" fmla="*/ 19 w 65"/>
                <a:gd name="T21" fmla="*/ 47 h 109"/>
                <a:gd name="T22" fmla="*/ 19 w 65"/>
                <a:gd name="T23" fmla="*/ 109 h 109"/>
                <a:gd name="T24" fmla="*/ 0 w 65"/>
                <a:gd name="T25" fmla="*/ 109 h 109"/>
                <a:gd name="T26" fmla="*/ 0 w 65"/>
                <a:gd name="T27" fmla="*/ 1 h 109"/>
                <a:gd name="T28" fmla="*/ 19 w 65"/>
                <a:gd name="T29" fmla="*/ 1 h 109"/>
                <a:gd name="T30" fmla="*/ 19 w 65"/>
                <a:gd name="T31" fmla="*/ 18 h 109"/>
                <a:gd name="T32" fmla="*/ 25 w 65"/>
                <a:gd name="T33" fmla="*/ 10 h 109"/>
                <a:gd name="T34" fmla="*/ 32 w 65"/>
                <a:gd name="T35" fmla="*/ 4 h 109"/>
                <a:gd name="T36" fmla="*/ 41 w 65"/>
                <a:gd name="T37" fmla="*/ 0 h 109"/>
                <a:gd name="T38" fmla="*/ 51 w 65"/>
                <a:gd name="T39" fmla="*/ 0 h 109"/>
                <a:gd name="T40" fmla="*/ 58 w 65"/>
                <a:gd name="T41" fmla="*/ 0 h 109"/>
                <a:gd name="T42" fmla="*/ 65 w 65"/>
                <a:gd name="T43" fmla="*/ 1 h 109"/>
                <a:gd name="T44" fmla="*/ 58 w 65"/>
                <a:gd name="T45" fmla="*/ 2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109">
                  <a:moveTo>
                    <a:pt x="58" y="20"/>
                  </a:moveTo>
                  <a:lnTo>
                    <a:pt x="52" y="17"/>
                  </a:lnTo>
                  <a:lnTo>
                    <a:pt x="45" y="15"/>
                  </a:lnTo>
                  <a:lnTo>
                    <a:pt x="41" y="15"/>
                  </a:lnTo>
                  <a:lnTo>
                    <a:pt x="35" y="17"/>
                  </a:lnTo>
                  <a:lnTo>
                    <a:pt x="31" y="21"/>
                  </a:lnTo>
                  <a:lnTo>
                    <a:pt x="28" y="24"/>
                  </a:lnTo>
                  <a:lnTo>
                    <a:pt x="23" y="30"/>
                  </a:lnTo>
                  <a:lnTo>
                    <a:pt x="22" y="36"/>
                  </a:lnTo>
                  <a:lnTo>
                    <a:pt x="21" y="41"/>
                  </a:lnTo>
                  <a:lnTo>
                    <a:pt x="19" y="47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8"/>
                  </a:lnTo>
                  <a:lnTo>
                    <a:pt x="25" y="10"/>
                  </a:lnTo>
                  <a:lnTo>
                    <a:pt x="32" y="4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8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1" name="Freeform 112"/>
            <p:cNvSpPr>
              <a:spLocks noEditPoints="1"/>
            </p:cNvSpPr>
            <p:nvPr userDrawn="1"/>
          </p:nvSpPr>
          <p:spPr bwMode="auto">
            <a:xfrm>
              <a:off x="2165350" y="958850"/>
              <a:ext cx="49213" cy="58737"/>
            </a:xfrm>
            <a:custGeom>
              <a:avLst/>
              <a:gdLst>
                <a:gd name="T0" fmla="*/ 60 w 93"/>
                <a:gd name="T1" fmla="*/ 103 h 112"/>
                <a:gd name="T2" fmla="*/ 43 w 93"/>
                <a:gd name="T3" fmla="*/ 110 h 112"/>
                <a:gd name="T4" fmla="*/ 25 w 93"/>
                <a:gd name="T5" fmla="*/ 110 h 112"/>
                <a:gd name="T6" fmla="*/ 14 w 93"/>
                <a:gd name="T7" fmla="*/ 106 h 112"/>
                <a:gd name="T8" fmla="*/ 5 w 93"/>
                <a:gd name="T9" fmla="*/ 98 h 112"/>
                <a:gd name="T10" fmla="*/ 1 w 93"/>
                <a:gd name="T11" fmla="*/ 86 h 112"/>
                <a:gd name="T12" fmla="*/ 1 w 93"/>
                <a:gd name="T13" fmla="*/ 72 h 112"/>
                <a:gd name="T14" fmla="*/ 8 w 93"/>
                <a:gd name="T15" fmla="*/ 57 h 112"/>
                <a:gd name="T16" fmla="*/ 23 w 93"/>
                <a:gd name="T17" fmla="*/ 46 h 112"/>
                <a:gd name="T18" fmla="*/ 40 w 93"/>
                <a:gd name="T19" fmla="*/ 41 h 112"/>
                <a:gd name="T20" fmla="*/ 57 w 93"/>
                <a:gd name="T21" fmla="*/ 40 h 112"/>
                <a:gd name="T22" fmla="*/ 64 w 93"/>
                <a:gd name="T23" fmla="*/ 37 h 112"/>
                <a:gd name="T24" fmla="*/ 62 w 93"/>
                <a:gd name="T25" fmla="*/ 27 h 112"/>
                <a:gd name="T26" fmla="*/ 56 w 93"/>
                <a:gd name="T27" fmla="*/ 20 h 112"/>
                <a:gd name="T28" fmla="*/ 47 w 93"/>
                <a:gd name="T29" fmla="*/ 17 h 112"/>
                <a:gd name="T30" fmla="*/ 33 w 93"/>
                <a:gd name="T31" fmla="*/ 17 h 112"/>
                <a:gd name="T32" fmla="*/ 20 w 93"/>
                <a:gd name="T33" fmla="*/ 21 h 112"/>
                <a:gd name="T34" fmla="*/ 5 w 93"/>
                <a:gd name="T35" fmla="*/ 10 h 112"/>
                <a:gd name="T36" fmla="*/ 21 w 93"/>
                <a:gd name="T37" fmla="*/ 2 h 112"/>
                <a:gd name="T38" fmla="*/ 40 w 93"/>
                <a:gd name="T39" fmla="*/ 0 h 112"/>
                <a:gd name="T40" fmla="*/ 60 w 93"/>
                <a:gd name="T41" fmla="*/ 1 h 112"/>
                <a:gd name="T42" fmla="*/ 73 w 93"/>
                <a:gd name="T43" fmla="*/ 10 h 112"/>
                <a:gd name="T44" fmla="*/ 82 w 93"/>
                <a:gd name="T45" fmla="*/ 24 h 112"/>
                <a:gd name="T46" fmla="*/ 85 w 93"/>
                <a:gd name="T47" fmla="*/ 44 h 112"/>
                <a:gd name="T48" fmla="*/ 85 w 93"/>
                <a:gd name="T49" fmla="*/ 89 h 112"/>
                <a:gd name="T50" fmla="*/ 89 w 93"/>
                <a:gd name="T51" fmla="*/ 99 h 112"/>
                <a:gd name="T52" fmla="*/ 93 w 93"/>
                <a:gd name="T53" fmla="*/ 112 h 112"/>
                <a:gd name="T54" fmla="*/ 76 w 93"/>
                <a:gd name="T55" fmla="*/ 108 h 112"/>
                <a:gd name="T56" fmla="*/ 67 w 93"/>
                <a:gd name="T57" fmla="*/ 98 h 112"/>
                <a:gd name="T58" fmla="*/ 57 w 93"/>
                <a:gd name="T59" fmla="*/ 54 h 112"/>
                <a:gd name="T60" fmla="*/ 46 w 93"/>
                <a:gd name="T61" fmla="*/ 54 h 112"/>
                <a:gd name="T62" fmla="*/ 33 w 93"/>
                <a:gd name="T63" fmla="*/ 59 h 112"/>
                <a:gd name="T64" fmla="*/ 24 w 93"/>
                <a:gd name="T65" fmla="*/ 66 h 112"/>
                <a:gd name="T66" fmla="*/ 20 w 93"/>
                <a:gd name="T67" fmla="*/ 74 h 112"/>
                <a:gd name="T68" fmla="*/ 20 w 93"/>
                <a:gd name="T69" fmla="*/ 83 h 112"/>
                <a:gd name="T70" fmla="*/ 23 w 93"/>
                <a:gd name="T71" fmla="*/ 90 h 112"/>
                <a:gd name="T72" fmla="*/ 30 w 93"/>
                <a:gd name="T73" fmla="*/ 95 h 112"/>
                <a:gd name="T74" fmla="*/ 46 w 93"/>
                <a:gd name="T75" fmla="*/ 96 h 112"/>
                <a:gd name="T76" fmla="*/ 59 w 93"/>
                <a:gd name="T77" fmla="*/ 89 h 112"/>
                <a:gd name="T78" fmla="*/ 64 w 93"/>
                <a:gd name="T7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3" h="112">
                  <a:moveTo>
                    <a:pt x="67" y="98"/>
                  </a:moveTo>
                  <a:lnTo>
                    <a:pt x="60" y="103"/>
                  </a:lnTo>
                  <a:lnTo>
                    <a:pt x="53" y="108"/>
                  </a:lnTo>
                  <a:lnTo>
                    <a:pt x="43" y="110"/>
                  </a:lnTo>
                  <a:lnTo>
                    <a:pt x="31" y="112"/>
                  </a:lnTo>
                  <a:lnTo>
                    <a:pt x="25" y="110"/>
                  </a:lnTo>
                  <a:lnTo>
                    <a:pt x="20" y="109"/>
                  </a:lnTo>
                  <a:lnTo>
                    <a:pt x="14" y="106"/>
                  </a:lnTo>
                  <a:lnTo>
                    <a:pt x="10" y="102"/>
                  </a:lnTo>
                  <a:lnTo>
                    <a:pt x="5" y="98"/>
                  </a:lnTo>
                  <a:lnTo>
                    <a:pt x="2" y="92"/>
                  </a:lnTo>
                  <a:lnTo>
                    <a:pt x="1" y="86"/>
                  </a:lnTo>
                  <a:lnTo>
                    <a:pt x="0" y="79"/>
                  </a:lnTo>
                  <a:lnTo>
                    <a:pt x="1" y="72"/>
                  </a:lnTo>
                  <a:lnTo>
                    <a:pt x="4" y="64"/>
                  </a:lnTo>
                  <a:lnTo>
                    <a:pt x="8" y="57"/>
                  </a:lnTo>
                  <a:lnTo>
                    <a:pt x="14" y="51"/>
                  </a:lnTo>
                  <a:lnTo>
                    <a:pt x="23" y="46"/>
                  </a:lnTo>
                  <a:lnTo>
                    <a:pt x="31" y="43"/>
                  </a:lnTo>
                  <a:lnTo>
                    <a:pt x="40" y="41"/>
                  </a:lnTo>
                  <a:lnTo>
                    <a:pt x="51" y="40"/>
                  </a:lnTo>
                  <a:lnTo>
                    <a:pt x="57" y="40"/>
                  </a:lnTo>
                  <a:lnTo>
                    <a:pt x="64" y="43"/>
                  </a:lnTo>
                  <a:lnTo>
                    <a:pt x="64" y="37"/>
                  </a:lnTo>
                  <a:lnTo>
                    <a:pt x="63" y="31"/>
                  </a:lnTo>
                  <a:lnTo>
                    <a:pt x="62" y="27"/>
                  </a:lnTo>
                  <a:lnTo>
                    <a:pt x="59" y="23"/>
                  </a:lnTo>
                  <a:lnTo>
                    <a:pt x="56" y="20"/>
                  </a:lnTo>
                  <a:lnTo>
                    <a:pt x="51" y="18"/>
                  </a:lnTo>
                  <a:lnTo>
                    <a:pt x="47" y="17"/>
                  </a:lnTo>
                  <a:lnTo>
                    <a:pt x="41" y="17"/>
                  </a:lnTo>
                  <a:lnTo>
                    <a:pt x="33" y="17"/>
                  </a:lnTo>
                  <a:lnTo>
                    <a:pt x="25" y="18"/>
                  </a:lnTo>
                  <a:lnTo>
                    <a:pt x="20" y="21"/>
                  </a:lnTo>
                  <a:lnTo>
                    <a:pt x="14" y="26"/>
                  </a:lnTo>
                  <a:lnTo>
                    <a:pt x="5" y="10"/>
                  </a:lnTo>
                  <a:lnTo>
                    <a:pt x="12" y="5"/>
                  </a:lnTo>
                  <a:lnTo>
                    <a:pt x="21" y="2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60" y="1"/>
                  </a:lnTo>
                  <a:lnTo>
                    <a:pt x="67" y="5"/>
                  </a:lnTo>
                  <a:lnTo>
                    <a:pt x="73" y="10"/>
                  </a:lnTo>
                  <a:lnTo>
                    <a:pt x="79" y="15"/>
                  </a:lnTo>
                  <a:lnTo>
                    <a:pt x="82" y="24"/>
                  </a:lnTo>
                  <a:lnTo>
                    <a:pt x="83" y="33"/>
                  </a:lnTo>
                  <a:lnTo>
                    <a:pt x="85" y="44"/>
                  </a:lnTo>
                  <a:lnTo>
                    <a:pt x="85" y="83"/>
                  </a:lnTo>
                  <a:lnTo>
                    <a:pt x="85" y="89"/>
                  </a:lnTo>
                  <a:lnTo>
                    <a:pt x="86" y="95"/>
                  </a:lnTo>
                  <a:lnTo>
                    <a:pt x="89" y="99"/>
                  </a:lnTo>
                  <a:lnTo>
                    <a:pt x="93" y="102"/>
                  </a:lnTo>
                  <a:lnTo>
                    <a:pt x="93" y="112"/>
                  </a:lnTo>
                  <a:lnTo>
                    <a:pt x="83" y="110"/>
                  </a:lnTo>
                  <a:lnTo>
                    <a:pt x="76" y="108"/>
                  </a:lnTo>
                  <a:lnTo>
                    <a:pt x="70" y="103"/>
                  </a:lnTo>
                  <a:lnTo>
                    <a:pt x="67" y="98"/>
                  </a:lnTo>
                  <a:close/>
                  <a:moveTo>
                    <a:pt x="64" y="56"/>
                  </a:moveTo>
                  <a:lnTo>
                    <a:pt x="57" y="54"/>
                  </a:lnTo>
                  <a:lnTo>
                    <a:pt x="53" y="54"/>
                  </a:lnTo>
                  <a:lnTo>
                    <a:pt x="46" y="54"/>
                  </a:lnTo>
                  <a:lnTo>
                    <a:pt x="38" y="56"/>
                  </a:lnTo>
                  <a:lnTo>
                    <a:pt x="33" y="59"/>
                  </a:lnTo>
                  <a:lnTo>
                    <a:pt x="28" y="62"/>
                  </a:lnTo>
                  <a:lnTo>
                    <a:pt x="24" y="66"/>
                  </a:lnTo>
                  <a:lnTo>
                    <a:pt x="21" y="70"/>
                  </a:lnTo>
                  <a:lnTo>
                    <a:pt x="20" y="74"/>
                  </a:lnTo>
                  <a:lnTo>
                    <a:pt x="20" y="79"/>
                  </a:lnTo>
                  <a:lnTo>
                    <a:pt x="20" y="83"/>
                  </a:lnTo>
                  <a:lnTo>
                    <a:pt x="20" y="87"/>
                  </a:lnTo>
                  <a:lnTo>
                    <a:pt x="23" y="90"/>
                  </a:lnTo>
                  <a:lnTo>
                    <a:pt x="24" y="92"/>
                  </a:lnTo>
                  <a:lnTo>
                    <a:pt x="30" y="95"/>
                  </a:lnTo>
                  <a:lnTo>
                    <a:pt x="38" y="96"/>
                  </a:lnTo>
                  <a:lnTo>
                    <a:pt x="46" y="96"/>
                  </a:lnTo>
                  <a:lnTo>
                    <a:pt x="53" y="93"/>
                  </a:lnTo>
                  <a:lnTo>
                    <a:pt x="59" y="89"/>
                  </a:lnTo>
                  <a:lnTo>
                    <a:pt x="64" y="83"/>
                  </a:lnTo>
                  <a:lnTo>
                    <a:pt x="64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2" name="Freeform 113"/>
            <p:cNvSpPr>
              <a:spLocks noEditPoints="1"/>
            </p:cNvSpPr>
            <p:nvPr userDrawn="1"/>
          </p:nvSpPr>
          <p:spPr bwMode="auto">
            <a:xfrm>
              <a:off x="2220913" y="928688"/>
              <a:ext cx="47625" cy="88900"/>
            </a:xfrm>
            <a:custGeom>
              <a:avLst/>
              <a:gdLst>
                <a:gd name="T0" fmla="*/ 90 w 90"/>
                <a:gd name="T1" fmla="*/ 65 h 167"/>
                <a:gd name="T2" fmla="*/ 79 w 90"/>
                <a:gd name="T3" fmla="*/ 79 h 167"/>
                <a:gd name="T4" fmla="*/ 75 w 90"/>
                <a:gd name="T5" fmla="*/ 76 h 167"/>
                <a:gd name="T6" fmla="*/ 69 w 90"/>
                <a:gd name="T7" fmla="*/ 73 h 167"/>
                <a:gd name="T8" fmla="*/ 62 w 90"/>
                <a:gd name="T9" fmla="*/ 70 h 167"/>
                <a:gd name="T10" fmla="*/ 55 w 90"/>
                <a:gd name="T11" fmla="*/ 70 h 167"/>
                <a:gd name="T12" fmla="*/ 48 w 90"/>
                <a:gd name="T13" fmla="*/ 70 h 167"/>
                <a:gd name="T14" fmla="*/ 41 w 90"/>
                <a:gd name="T15" fmla="*/ 73 h 167"/>
                <a:gd name="T16" fmla="*/ 35 w 90"/>
                <a:gd name="T17" fmla="*/ 76 h 167"/>
                <a:gd name="T18" fmla="*/ 30 w 90"/>
                <a:gd name="T19" fmla="*/ 81 h 167"/>
                <a:gd name="T20" fmla="*/ 26 w 90"/>
                <a:gd name="T21" fmla="*/ 88 h 167"/>
                <a:gd name="T22" fmla="*/ 23 w 90"/>
                <a:gd name="T23" fmla="*/ 95 h 167"/>
                <a:gd name="T24" fmla="*/ 22 w 90"/>
                <a:gd name="T25" fmla="*/ 102 h 167"/>
                <a:gd name="T26" fmla="*/ 20 w 90"/>
                <a:gd name="T27" fmla="*/ 111 h 167"/>
                <a:gd name="T28" fmla="*/ 22 w 90"/>
                <a:gd name="T29" fmla="*/ 121 h 167"/>
                <a:gd name="T30" fmla="*/ 23 w 90"/>
                <a:gd name="T31" fmla="*/ 128 h 167"/>
                <a:gd name="T32" fmla="*/ 26 w 90"/>
                <a:gd name="T33" fmla="*/ 135 h 167"/>
                <a:gd name="T34" fmla="*/ 30 w 90"/>
                <a:gd name="T35" fmla="*/ 141 h 167"/>
                <a:gd name="T36" fmla="*/ 35 w 90"/>
                <a:gd name="T37" fmla="*/ 145 h 167"/>
                <a:gd name="T38" fmla="*/ 42 w 90"/>
                <a:gd name="T39" fmla="*/ 148 h 167"/>
                <a:gd name="T40" fmla="*/ 48 w 90"/>
                <a:gd name="T41" fmla="*/ 150 h 167"/>
                <a:gd name="T42" fmla="*/ 56 w 90"/>
                <a:gd name="T43" fmla="*/ 151 h 167"/>
                <a:gd name="T44" fmla="*/ 62 w 90"/>
                <a:gd name="T45" fmla="*/ 150 h 167"/>
                <a:gd name="T46" fmla="*/ 69 w 90"/>
                <a:gd name="T47" fmla="*/ 148 h 167"/>
                <a:gd name="T48" fmla="*/ 75 w 90"/>
                <a:gd name="T49" fmla="*/ 145 h 167"/>
                <a:gd name="T50" fmla="*/ 82 w 90"/>
                <a:gd name="T51" fmla="*/ 141 h 167"/>
                <a:gd name="T52" fmla="*/ 90 w 90"/>
                <a:gd name="T53" fmla="*/ 157 h 167"/>
                <a:gd name="T54" fmla="*/ 82 w 90"/>
                <a:gd name="T55" fmla="*/ 161 h 167"/>
                <a:gd name="T56" fmla="*/ 72 w 90"/>
                <a:gd name="T57" fmla="*/ 164 h 167"/>
                <a:gd name="T58" fmla="*/ 62 w 90"/>
                <a:gd name="T59" fmla="*/ 165 h 167"/>
                <a:gd name="T60" fmla="*/ 52 w 90"/>
                <a:gd name="T61" fmla="*/ 167 h 167"/>
                <a:gd name="T62" fmla="*/ 41 w 90"/>
                <a:gd name="T63" fmla="*/ 165 h 167"/>
                <a:gd name="T64" fmla="*/ 32 w 90"/>
                <a:gd name="T65" fmla="*/ 163 h 167"/>
                <a:gd name="T66" fmla="*/ 23 w 90"/>
                <a:gd name="T67" fmla="*/ 158 h 167"/>
                <a:gd name="T68" fmla="*/ 15 w 90"/>
                <a:gd name="T69" fmla="*/ 151 h 167"/>
                <a:gd name="T70" fmla="*/ 9 w 90"/>
                <a:gd name="T71" fmla="*/ 144 h 167"/>
                <a:gd name="T72" fmla="*/ 5 w 90"/>
                <a:gd name="T73" fmla="*/ 134 h 167"/>
                <a:gd name="T74" fmla="*/ 2 w 90"/>
                <a:gd name="T75" fmla="*/ 124 h 167"/>
                <a:gd name="T76" fmla="*/ 0 w 90"/>
                <a:gd name="T77" fmla="*/ 111 h 167"/>
                <a:gd name="T78" fmla="*/ 2 w 90"/>
                <a:gd name="T79" fmla="*/ 99 h 167"/>
                <a:gd name="T80" fmla="*/ 5 w 90"/>
                <a:gd name="T81" fmla="*/ 88 h 167"/>
                <a:gd name="T82" fmla="*/ 9 w 90"/>
                <a:gd name="T83" fmla="*/ 78 h 167"/>
                <a:gd name="T84" fmla="*/ 16 w 90"/>
                <a:gd name="T85" fmla="*/ 70 h 167"/>
                <a:gd name="T86" fmla="*/ 23 w 90"/>
                <a:gd name="T87" fmla="*/ 63 h 167"/>
                <a:gd name="T88" fmla="*/ 33 w 90"/>
                <a:gd name="T89" fmla="*/ 57 h 167"/>
                <a:gd name="T90" fmla="*/ 45 w 90"/>
                <a:gd name="T91" fmla="*/ 55 h 167"/>
                <a:gd name="T92" fmla="*/ 56 w 90"/>
                <a:gd name="T93" fmla="*/ 55 h 167"/>
                <a:gd name="T94" fmla="*/ 65 w 90"/>
                <a:gd name="T95" fmla="*/ 55 h 167"/>
                <a:gd name="T96" fmla="*/ 75 w 90"/>
                <a:gd name="T97" fmla="*/ 57 h 167"/>
                <a:gd name="T98" fmla="*/ 84 w 90"/>
                <a:gd name="T99" fmla="*/ 62 h 167"/>
                <a:gd name="T100" fmla="*/ 90 w 90"/>
                <a:gd name="T101" fmla="*/ 65 h 167"/>
                <a:gd name="T102" fmla="*/ 87 w 90"/>
                <a:gd name="T103" fmla="*/ 0 h 167"/>
                <a:gd name="T104" fmla="*/ 56 w 90"/>
                <a:gd name="T105" fmla="*/ 34 h 167"/>
                <a:gd name="T106" fmla="*/ 45 w 90"/>
                <a:gd name="T107" fmla="*/ 34 h 167"/>
                <a:gd name="T108" fmla="*/ 15 w 90"/>
                <a:gd name="T109" fmla="*/ 0 h 167"/>
                <a:gd name="T110" fmla="*/ 32 w 90"/>
                <a:gd name="T111" fmla="*/ 0 h 167"/>
                <a:gd name="T112" fmla="*/ 51 w 90"/>
                <a:gd name="T113" fmla="*/ 20 h 167"/>
                <a:gd name="T114" fmla="*/ 67 w 90"/>
                <a:gd name="T115" fmla="*/ 0 h 167"/>
                <a:gd name="T116" fmla="*/ 87 w 90"/>
                <a:gd name="T1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167">
                  <a:moveTo>
                    <a:pt x="90" y="65"/>
                  </a:moveTo>
                  <a:lnTo>
                    <a:pt x="79" y="79"/>
                  </a:lnTo>
                  <a:lnTo>
                    <a:pt x="75" y="76"/>
                  </a:lnTo>
                  <a:lnTo>
                    <a:pt x="69" y="73"/>
                  </a:lnTo>
                  <a:lnTo>
                    <a:pt x="62" y="70"/>
                  </a:lnTo>
                  <a:lnTo>
                    <a:pt x="55" y="70"/>
                  </a:lnTo>
                  <a:lnTo>
                    <a:pt x="48" y="70"/>
                  </a:lnTo>
                  <a:lnTo>
                    <a:pt x="41" y="73"/>
                  </a:lnTo>
                  <a:lnTo>
                    <a:pt x="35" y="76"/>
                  </a:lnTo>
                  <a:lnTo>
                    <a:pt x="30" y="81"/>
                  </a:lnTo>
                  <a:lnTo>
                    <a:pt x="26" y="88"/>
                  </a:lnTo>
                  <a:lnTo>
                    <a:pt x="23" y="95"/>
                  </a:lnTo>
                  <a:lnTo>
                    <a:pt x="22" y="102"/>
                  </a:lnTo>
                  <a:lnTo>
                    <a:pt x="20" y="111"/>
                  </a:lnTo>
                  <a:lnTo>
                    <a:pt x="22" y="121"/>
                  </a:lnTo>
                  <a:lnTo>
                    <a:pt x="23" y="128"/>
                  </a:lnTo>
                  <a:lnTo>
                    <a:pt x="26" y="135"/>
                  </a:lnTo>
                  <a:lnTo>
                    <a:pt x="30" y="141"/>
                  </a:lnTo>
                  <a:lnTo>
                    <a:pt x="35" y="145"/>
                  </a:lnTo>
                  <a:lnTo>
                    <a:pt x="42" y="148"/>
                  </a:lnTo>
                  <a:lnTo>
                    <a:pt x="48" y="150"/>
                  </a:lnTo>
                  <a:lnTo>
                    <a:pt x="56" y="151"/>
                  </a:lnTo>
                  <a:lnTo>
                    <a:pt x="62" y="150"/>
                  </a:lnTo>
                  <a:lnTo>
                    <a:pt x="69" y="148"/>
                  </a:lnTo>
                  <a:lnTo>
                    <a:pt x="75" y="145"/>
                  </a:lnTo>
                  <a:lnTo>
                    <a:pt x="82" y="141"/>
                  </a:lnTo>
                  <a:lnTo>
                    <a:pt x="90" y="157"/>
                  </a:lnTo>
                  <a:lnTo>
                    <a:pt x="82" y="161"/>
                  </a:lnTo>
                  <a:lnTo>
                    <a:pt x="72" y="164"/>
                  </a:lnTo>
                  <a:lnTo>
                    <a:pt x="62" y="165"/>
                  </a:lnTo>
                  <a:lnTo>
                    <a:pt x="52" y="167"/>
                  </a:lnTo>
                  <a:lnTo>
                    <a:pt x="41" y="165"/>
                  </a:lnTo>
                  <a:lnTo>
                    <a:pt x="32" y="163"/>
                  </a:lnTo>
                  <a:lnTo>
                    <a:pt x="23" y="158"/>
                  </a:lnTo>
                  <a:lnTo>
                    <a:pt x="15" y="151"/>
                  </a:lnTo>
                  <a:lnTo>
                    <a:pt x="9" y="144"/>
                  </a:lnTo>
                  <a:lnTo>
                    <a:pt x="5" y="134"/>
                  </a:lnTo>
                  <a:lnTo>
                    <a:pt x="2" y="124"/>
                  </a:lnTo>
                  <a:lnTo>
                    <a:pt x="0" y="111"/>
                  </a:lnTo>
                  <a:lnTo>
                    <a:pt x="2" y="99"/>
                  </a:lnTo>
                  <a:lnTo>
                    <a:pt x="5" y="88"/>
                  </a:lnTo>
                  <a:lnTo>
                    <a:pt x="9" y="78"/>
                  </a:lnTo>
                  <a:lnTo>
                    <a:pt x="16" y="70"/>
                  </a:lnTo>
                  <a:lnTo>
                    <a:pt x="23" y="63"/>
                  </a:lnTo>
                  <a:lnTo>
                    <a:pt x="33" y="57"/>
                  </a:lnTo>
                  <a:lnTo>
                    <a:pt x="45" y="55"/>
                  </a:lnTo>
                  <a:lnTo>
                    <a:pt x="56" y="55"/>
                  </a:lnTo>
                  <a:lnTo>
                    <a:pt x="65" y="55"/>
                  </a:lnTo>
                  <a:lnTo>
                    <a:pt x="75" y="57"/>
                  </a:lnTo>
                  <a:lnTo>
                    <a:pt x="84" y="62"/>
                  </a:lnTo>
                  <a:lnTo>
                    <a:pt x="90" y="65"/>
                  </a:lnTo>
                  <a:close/>
                  <a:moveTo>
                    <a:pt x="87" y="0"/>
                  </a:moveTo>
                  <a:lnTo>
                    <a:pt x="56" y="34"/>
                  </a:lnTo>
                  <a:lnTo>
                    <a:pt x="45" y="34"/>
                  </a:lnTo>
                  <a:lnTo>
                    <a:pt x="15" y="0"/>
                  </a:lnTo>
                  <a:lnTo>
                    <a:pt x="32" y="0"/>
                  </a:lnTo>
                  <a:lnTo>
                    <a:pt x="51" y="20"/>
                  </a:lnTo>
                  <a:lnTo>
                    <a:pt x="6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3" name="Freeform 114"/>
            <p:cNvSpPr>
              <a:spLocks/>
            </p:cNvSpPr>
            <p:nvPr userDrawn="1"/>
          </p:nvSpPr>
          <p:spPr bwMode="auto">
            <a:xfrm>
              <a:off x="2279650" y="958850"/>
              <a:ext cx="44450" cy="57150"/>
            </a:xfrm>
            <a:custGeom>
              <a:avLst/>
              <a:gdLst>
                <a:gd name="T0" fmla="*/ 66 w 85"/>
                <a:gd name="T1" fmla="*/ 109 h 109"/>
                <a:gd name="T2" fmla="*/ 66 w 85"/>
                <a:gd name="T3" fmla="*/ 47 h 109"/>
                <a:gd name="T4" fmla="*/ 66 w 85"/>
                <a:gd name="T5" fmla="*/ 38 h 109"/>
                <a:gd name="T6" fmla="*/ 65 w 85"/>
                <a:gd name="T7" fmla="*/ 31 h 109"/>
                <a:gd name="T8" fmla="*/ 63 w 85"/>
                <a:gd name="T9" fmla="*/ 27 h 109"/>
                <a:gd name="T10" fmla="*/ 60 w 85"/>
                <a:gd name="T11" fmla="*/ 23 h 109"/>
                <a:gd name="T12" fmla="*/ 57 w 85"/>
                <a:gd name="T13" fmla="*/ 20 h 109"/>
                <a:gd name="T14" fmla="*/ 53 w 85"/>
                <a:gd name="T15" fmla="*/ 17 h 109"/>
                <a:gd name="T16" fmla="*/ 49 w 85"/>
                <a:gd name="T17" fmla="*/ 15 h 109"/>
                <a:gd name="T18" fmla="*/ 43 w 85"/>
                <a:gd name="T19" fmla="*/ 15 h 109"/>
                <a:gd name="T20" fmla="*/ 36 w 85"/>
                <a:gd name="T21" fmla="*/ 17 h 109"/>
                <a:gd name="T22" fmla="*/ 30 w 85"/>
                <a:gd name="T23" fmla="*/ 20 h 109"/>
                <a:gd name="T24" fmla="*/ 23 w 85"/>
                <a:gd name="T25" fmla="*/ 24 h 109"/>
                <a:gd name="T26" fmla="*/ 19 w 85"/>
                <a:gd name="T27" fmla="*/ 28 h 109"/>
                <a:gd name="T28" fmla="*/ 19 w 85"/>
                <a:gd name="T29" fmla="*/ 109 h 109"/>
                <a:gd name="T30" fmla="*/ 0 w 85"/>
                <a:gd name="T31" fmla="*/ 109 h 109"/>
                <a:gd name="T32" fmla="*/ 0 w 85"/>
                <a:gd name="T33" fmla="*/ 1 h 109"/>
                <a:gd name="T34" fmla="*/ 13 w 85"/>
                <a:gd name="T35" fmla="*/ 1 h 109"/>
                <a:gd name="T36" fmla="*/ 19 w 85"/>
                <a:gd name="T37" fmla="*/ 15 h 109"/>
                <a:gd name="T38" fmla="*/ 24 w 85"/>
                <a:gd name="T39" fmla="*/ 8 h 109"/>
                <a:gd name="T40" fmla="*/ 31 w 85"/>
                <a:gd name="T41" fmla="*/ 2 h 109"/>
                <a:gd name="T42" fmla="*/ 40 w 85"/>
                <a:gd name="T43" fmla="*/ 0 h 109"/>
                <a:gd name="T44" fmla="*/ 50 w 85"/>
                <a:gd name="T45" fmla="*/ 0 h 109"/>
                <a:gd name="T46" fmla="*/ 57 w 85"/>
                <a:gd name="T47" fmla="*/ 0 h 109"/>
                <a:gd name="T48" fmla="*/ 65 w 85"/>
                <a:gd name="T49" fmla="*/ 2 h 109"/>
                <a:gd name="T50" fmla="*/ 72 w 85"/>
                <a:gd name="T51" fmla="*/ 5 h 109"/>
                <a:gd name="T52" fmla="*/ 76 w 85"/>
                <a:gd name="T53" fmla="*/ 10 h 109"/>
                <a:gd name="T54" fmla="*/ 80 w 85"/>
                <a:gd name="T55" fmla="*/ 15 h 109"/>
                <a:gd name="T56" fmla="*/ 83 w 85"/>
                <a:gd name="T57" fmla="*/ 24 h 109"/>
                <a:gd name="T58" fmla="*/ 85 w 85"/>
                <a:gd name="T59" fmla="*/ 33 h 109"/>
                <a:gd name="T60" fmla="*/ 85 w 85"/>
                <a:gd name="T61" fmla="*/ 43 h 109"/>
                <a:gd name="T62" fmla="*/ 85 w 85"/>
                <a:gd name="T63" fmla="*/ 109 h 109"/>
                <a:gd name="T64" fmla="*/ 66 w 85"/>
                <a:gd name="T6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09">
                  <a:moveTo>
                    <a:pt x="66" y="109"/>
                  </a:moveTo>
                  <a:lnTo>
                    <a:pt x="66" y="47"/>
                  </a:lnTo>
                  <a:lnTo>
                    <a:pt x="66" y="38"/>
                  </a:lnTo>
                  <a:lnTo>
                    <a:pt x="65" y="31"/>
                  </a:lnTo>
                  <a:lnTo>
                    <a:pt x="63" y="27"/>
                  </a:lnTo>
                  <a:lnTo>
                    <a:pt x="60" y="23"/>
                  </a:lnTo>
                  <a:lnTo>
                    <a:pt x="57" y="20"/>
                  </a:lnTo>
                  <a:lnTo>
                    <a:pt x="53" y="17"/>
                  </a:lnTo>
                  <a:lnTo>
                    <a:pt x="49" y="15"/>
                  </a:lnTo>
                  <a:lnTo>
                    <a:pt x="43" y="15"/>
                  </a:lnTo>
                  <a:lnTo>
                    <a:pt x="36" y="17"/>
                  </a:lnTo>
                  <a:lnTo>
                    <a:pt x="30" y="20"/>
                  </a:lnTo>
                  <a:lnTo>
                    <a:pt x="23" y="24"/>
                  </a:lnTo>
                  <a:lnTo>
                    <a:pt x="19" y="28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5"/>
                  </a:lnTo>
                  <a:lnTo>
                    <a:pt x="24" y="8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5" y="2"/>
                  </a:lnTo>
                  <a:lnTo>
                    <a:pt x="72" y="5"/>
                  </a:lnTo>
                  <a:lnTo>
                    <a:pt x="76" y="10"/>
                  </a:lnTo>
                  <a:lnTo>
                    <a:pt x="80" y="15"/>
                  </a:lnTo>
                  <a:lnTo>
                    <a:pt x="83" y="24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09"/>
                  </a:lnTo>
                  <a:lnTo>
                    <a:pt x="66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4" name="Freeform 115"/>
            <p:cNvSpPr>
              <a:spLocks noEditPoints="1"/>
            </p:cNvSpPr>
            <p:nvPr userDrawn="1"/>
          </p:nvSpPr>
          <p:spPr bwMode="auto">
            <a:xfrm>
              <a:off x="2335213" y="930275"/>
              <a:ext cx="25400" cy="85725"/>
            </a:xfrm>
            <a:custGeom>
              <a:avLst/>
              <a:gdLst>
                <a:gd name="T0" fmla="*/ 15 w 47"/>
                <a:gd name="T1" fmla="*/ 163 h 163"/>
                <a:gd name="T2" fmla="*/ 15 w 47"/>
                <a:gd name="T3" fmla="*/ 71 h 163"/>
                <a:gd name="T4" fmla="*/ 0 w 47"/>
                <a:gd name="T5" fmla="*/ 71 h 163"/>
                <a:gd name="T6" fmla="*/ 0 w 47"/>
                <a:gd name="T7" fmla="*/ 55 h 163"/>
                <a:gd name="T8" fmla="*/ 34 w 47"/>
                <a:gd name="T9" fmla="*/ 55 h 163"/>
                <a:gd name="T10" fmla="*/ 34 w 47"/>
                <a:gd name="T11" fmla="*/ 163 h 163"/>
                <a:gd name="T12" fmla="*/ 15 w 47"/>
                <a:gd name="T13" fmla="*/ 163 h 163"/>
                <a:gd name="T14" fmla="*/ 47 w 47"/>
                <a:gd name="T15" fmla="*/ 0 h 163"/>
                <a:gd name="T16" fmla="*/ 24 w 47"/>
                <a:gd name="T17" fmla="*/ 33 h 163"/>
                <a:gd name="T18" fmla="*/ 9 w 47"/>
                <a:gd name="T19" fmla="*/ 33 h 163"/>
                <a:gd name="T20" fmla="*/ 26 w 47"/>
                <a:gd name="T21" fmla="*/ 0 h 163"/>
                <a:gd name="T22" fmla="*/ 47 w 47"/>
                <a:gd name="T2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163">
                  <a:moveTo>
                    <a:pt x="15" y="163"/>
                  </a:moveTo>
                  <a:lnTo>
                    <a:pt x="15" y="71"/>
                  </a:lnTo>
                  <a:lnTo>
                    <a:pt x="0" y="71"/>
                  </a:lnTo>
                  <a:lnTo>
                    <a:pt x="0" y="55"/>
                  </a:lnTo>
                  <a:lnTo>
                    <a:pt x="34" y="55"/>
                  </a:lnTo>
                  <a:lnTo>
                    <a:pt x="34" y="163"/>
                  </a:lnTo>
                  <a:lnTo>
                    <a:pt x="15" y="163"/>
                  </a:lnTo>
                  <a:close/>
                  <a:moveTo>
                    <a:pt x="47" y="0"/>
                  </a:moveTo>
                  <a:lnTo>
                    <a:pt x="24" y="33"/>
                  </a:lnTo>
                  <a:lnTo>
                    <a:pt x="9" y="33"/>
                  </a:lnTo>
                  <a:lnTo>
                    <a:pt x="26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5" name="Freeform 116"/>
            <p:cNvSpPr>
              <a:spLocks noEditPoints="1"/>
            </p:cNvSpPr>
            <p:nvPr userDrawn="1"/>
          </p:nvSpPr>
          <p:spPr bwMode="auto">
            <a:xfrm>
              <a:off x="2401888" y="958850"/>
              <a:ext cx="50800" cy="79375"/>
            </a:xfrm>
            <a:custGeom>
              <a:avLst/>
              <a:gdLst>
                <a:gd name="T0" fmla="*/ 19 w 95"/>
                <a:gd name="T1" fmla="*/ 103 h 152"/>
                <a:gd name="T2" fmla="*/ 19 w 95"/>
                <a:gd name="T3" fmla="*/ 152 h 152"/>
                <a:gd name="T4" fmla="*/ 0 w 95"/>
                <a:gd name="T5" fmla="*/ 152 h 152"/>
                <a:gd name="T6" fmla="*/ 0 w 95"/>
                <a:gd name="T7" fmla="*/ 1 h 152"/>
                <a:gd name="T8" fmla="*/ 19 w 95"/>
                <a:gd name="T9" fmla="*/ 1 h 152"/>
                <a:gd name="T10" fmla="*/ 19 w 95"/>
                <a:gd name="T11" fmla="*/ 10 h 152"/>
                <a:gd name="T12" fmla="*/ 24 w 95"/>
                <a:gd name="T13" fmla="*/ 5 h 152"/>
                <a:gd name="T14" fmla="*/ 32 w 95"/>
                <a:gd name="T15" fmla="*/ 2 h 152"/>
                <a:gd name="T16" fmla="*/ 39 w 95"/>
                <a:gd name="T17" fmla="*/ 0 h 152"/>
                <a:gd name="T18" fmla="*/ 46 w 95"/>
                <a:gd name="T19" fmla="*/ 0 h 152"/>
                <a:gd name="T20" fmla="*/ 56 w 95"/>
                <a:gd name="T21" fmla="*/ 0 h 152"/>
                <a:gd name="T22" fmla="*/ 66 w 95"/>
                <a:gd name="T23" fmla="*/ 2 h 152"/>
                <a:gd name="T24" fmla="*/ 75 w 95"/>
                <a:gd name="T25" fmla="*/ 7 h 152"/>
                <a:gd name="T26" fmla="*/ 82 w 95"/>
                <a:gd name="T27" fmla="*/ 14 h 152"/>
                <a:gd name="T28" fmla="*/ 88 w 95"/>
                <a:gd name="T29" fmla="*/ 21 h 152"/>
                <a:gd name="T30" fmla="*/ 92 w 95"/>
                <a:gd name="T31" fmla="*/ 31 h 152"/>
                <a:gd name="T32" fmla="*/ 94 w 95"/>
                <a:gd name="T33" fmla="*/ 43 h 152"/>
                <a:gd name="T34" fmla="*/ 95 w 95"/>
                <a:gd name="T35" fmla="*/ 56 h 152"/>
                <a:gd name="T36" fmla="*/ 94 w 95"/>
                <a:gd name="T37" fmla="*/ 67 h 152"/>
                <a:gd name="T38" fmla="*/ 92 w 95"/>
                <a:gd name="T39" fmla="*/ 77 h 152"/>
                <a:gd name="T40" fmla="*/ 88 w 95"/>
                <a:gd name="T41" fmla="*/ 87 h 152"/>
                <a:gd name="T42" fmla="*/ 82 w 95"/>
                <a:gd name="T43" fmla="*/ 96 h 152"/>
                <a:gd name="T44" fmla="*/ 75 w 95"/>
                <a:gd name="T45" fmla="*/ 103 h 152"/>
                <a:gd name="T46" fmla="*/ 66 w 95"/>
                <a:gd name="T47" fmla="*/ 108 h 152"/>
                <a:gd name="T48" fmla="*/ 56 w 95"/>
                <a:gd name="T49" fmla="*/ 110 h 152"/>
                <a:gd name="T50" fmla="*/ 45 w 95"/>
                <a:gd name="T51" fmla="*/ 112 h 152"/>
                <a:gd name="T52" fmla="*/ 37 w 95"/>
                <a:gd name="T53" fmla="*/ 110 h 152"/>
                <a:gd name="T54" fmla="*/ 29 w 95"/>
                <a:gd name="T55" fmla="*/ 109 h 152"/>
                <a:gd name="T56" fmla="*/ 23 w 95"/>
                <a:gd name="T57" fmla="*/ 106 h 152"/>
                <a:gd name="T58" fmla="*/ 19 w 95"/>
                <a:gd name="T59" fmla="*/ 103 h 152"/>
                <a:gd name="T60" fmla="*/ 19 w 95"/>
                <a:gd name="T61" fmla="*/ 24 h 152"/>
                <a:gd name="T62" fmla="*/ 19 w 95"/>
                <a:gd name="T63" fmla="*/ 87 h 152"/>
                <a:gd name="T64" fmla="*/ 21 w 95"/>
                <a:gd name="T65" fmla="*/ 90 h 152"/>
                <a:gd name="T66" fmla="*/ 27 w 95"/>
                <a:gd name="T67" fmla="*/ 93 h 152"/>
                <a:gd name="T68" fmla="*/ 33 w 95"/>
                <a:gd name="T69" fmla="*/ 95 h 152"/>
                <a:gd name="T70" fmla="*/ 39 w 95"/>
                <a:gd name="T71" fmla="*/ 96 h 152"/>
                <a:gd name="T72" fmla="*/ 47 w 95"/>
                <a:gd name="T73" fmla="*/ 95 h 152"/>
                <a:gd name="T74" fmla="*/ 55 w 95"/>
                <a:gd name="T75" fmla="*/ 93 h 152"/>
                <a:gd name="T76" fmla="*/ 60 w 95"/>
                <a:gd name="T77" fmla="*/ 90 h 152"/>
                <a:gd name="T78" fmla="*/ 65 w 95"/>
                <a:gd name="T79" fmla="*/ 85 h 152"/>
                <a:gd name="T80" fmla="*/ 69 w 95"/>
                <a:gd name="T81" fmla="*/ 80 h 152"/>
                <a:gd name="T82" fmla="*/ 72 w 95"/>
                <a:gd name="T83" fmla="*/ 73 h 152"/>
                <a:gd name="T84" fmla="*/ 73 w 95"/>
                <a:gd name="T85" fmla="*/ 64 h 152"/>
                <a:gd name="T86" fmla="*/ 75 w 95"/>
                <a:gd name="T87" fmla="*/ 54 h 152"/>
                <a:gd name="T88" fmla="*/ 73 w 95"/>
                <a:gd name="T89" fmla="*/ 46 h 152"/>
                <a:gd name="T90" fmla="*/ 72 w 95"/>
                <a:gd name="T91" fmla="*/ 37 h 152"/>
                <a:gd name="T92" fmla="*/ 69 w 95"/>
                <a:gd name="T93" fmla="*/ 30 h 152"/>
                <a:gd name="T94" fmla="*/ 66 w 95"/>
                <a:gd name="T95" fmla="*/ 24 h 152"/>
                <a:gd name="T96" fmla="*/ 60 w 95"/>
                <a:gd name="T97" fmla="*/ 21 h 152"/>
                <a:gd name="T98" fmla="*/ 55 w 95"/>
                <a:gd name="T99" fmla="*/ 18 h 152"/>
                <a:gd name="T100" fmla="*/ 47 w 95"/>
                <a:gd name="T101" fmla="*/ 15 h 152"/>
                <a:gd name="T102" fmla="*/ 39 w 95"/>
                <a:gd name="T103" fmla="*/ 15 h 152"/>
                <a:gd name="T104" fmla="*/ 34 w 95"/>
                <a:gd name="T105" fmla="*/ 15 h 152"/>
                <a:gd name="T106" fmla="*/ 29 w 95"/>
                <a:gd name="T107" fmla="*/ 18 h 152"/>
                <a:gd name="T108" fmla="*/ 23 w 95"/>
                <a:gd name="T109" fmla="*/ 21 h 152"/>
                <a:gd name="T110" fmla="*/ 19 w 95"/>
                <a:gd name="T111" fmla="*/ 2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152">
                  <a:moveTo>
                    <a:pt x="19" y="103"/>
                  </a:moveTo>
                  <a:lnTo>
                    <a:pt x="19" y="152"/>
                  </a:lnTo>
                  <a:lnTo>
                    <a:pt x="0" y="152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0"/>
                  </a:lnTo>
                  <a:lnTo>
                    <a:pt x="24" y="5"/>
                  </a:lnTo>
                  <a:lnTo>
                    <a:pt x="32" y="2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6" y="2"/>
                  </a:lnTo>
                  <a:lnTo>
                    <a:pt x="75" y="7"/>
                  </a:lnTo>
                  <a:lnTo>
                    <a:pt x="82" y="14"/>
                  </a:lnTo>
                  <a:lnTo>
                    <a:pt x="88" y="21"/>
                  </a:lnTo>
                  <a:lnTo>
                    <a:pt x="92" y="31"/>
                  </a:lnTo>
                  <a:lnTo>
                    <a:pt x="94" y="43"/>
                  </a:lnTo>
                  <a:lnTo>
                    <a:pt x="95" y="56"/>
                  </a:lnTo>
                  <a:lnTo>
                    <a:pt x="94" y="67"/>
                  </a:lnTo>
                  <a:lnTo>
                    <a:pt x="92" y="77"/>
                  </a:lnTo>
                  <a:lnTo>
                    <a:pt x="88" y="87"/>
                  </a:lnTo>
                  <a:lnTo>
                    <a:pt x="82" y="96"/>
                  </a:lnTo>
                  <a:lnTo>
                    <a:pt x="75" y="103"/>
                  </a:lnTo>
                  <a:lnTo>
                    <a:pt x="66" y="108"/>
                  </a:lnTo>
                  <a:lnTo>
                    <a:pt x="56" y="110"/>
                  </a:lnTo>
                  <a:lnTo>
                    <a:pt x="45" y="112"/>
                  </a:lnTo>
                  <a:lnTo>
                    <a:pt x="37" y="110"/>
                  </a:lnTo>
                  <a:lnTo>
                    <a:pt x="29" y="109"/>
                  </a:lnTo>
                  <a:lnTo>
                    <a:pt x="23" y="106"/>
                  </a:lnTo>
                  <a:lnTo>
                    <a:pt x="19" y="103"/>
                  </a:lnTo>
                  <a:close/>
                  <a:moveTo>
                    <a:pt x="19" y="24"/>
                  </a:moveTo>
                  <a:lnTo>
                    <a:pt x="19" y="87"/>
                  </a:lnTo>
                  <a:lnTo>
                    <a:pt x="21" y="90"/>
                  </a:lnTo>
                  <a:lnTo>
                    <a:pt x="27" y="93"/>
                  </a:lnTo>
                  <a:lnTo>
                    <a:pt x="33" y="95"/>
                  </a:lnTo>
                  <a:lnTo>
                    <a:pt x="39" y="96"/>
                  </a:lnTo>
                  <a:lnTo>
                    <a:pt x="47" y="95"/>
                  </a:lnTo>
                  <a:lnTo>
                    <a:pt x="55" y="93"/>
                  </a:lnTo>
                  <a:lnTo>
                    <a:pt x="60" y="90"/>
                  </a:lnTo>
                  <a:lnTo>
                    <a:pt x="65" y="85"/>
                  </a:lnTo>
                  <a:lnTo>
                    <a:pt x="69" y="80"/>
                  </a:lnTo>
                  <a:lnTo>
                    <a:pt x="72" y="73"/>
                  </a:lnTo>
                  <a:lnTo>
                    <a:pt x="73" y="64"/>
                  </a:lnTo>
                  <a:lnTo>
                    <a:pt x="75" y="54"/>
                  </a:lnTo>
                  <a:lnTo>
                    <a:pt x="73" y="46"/>
                  </a:lnTo>
                  <a:lnTo>
                    <a:pt x="72" y="37"/>
                  </a:lnTo>
                  <a:lnTo>
                    <a:pt x="69" y="30"/>
                  </a:lnTo>
                  <a:lnTo>
                    <a:pt x="66" y="24"/>
                  </a:lnTo>
                  <a:lnTo>
                    <a:pt x="60" y="21"/>
                  </a:lnTo>
                  <a:lnTo>
                    <a:pt x="55" y="18"/>
                  </a:lnTo>
                  <a:lnTo>
                    <a:pt x="47" y="15"/>
                  </a:lnTo>
                  <a:lnTo>
                    <a:pt x="39" y="15"/>
                  </a:lnTo>
                  <a:lnTo>
                    <a:pt x="34" y="15"/>
                  </a:lnTo>
                  <a:lnTo>
                    <a:pt x="29" y="18"/>
                  </a:lnTo>
                  <a:lnTo>
                    <a:pt x="23" y="21"/>
                  </a:lnTo>
                  <a:lnTo>
                    <a:pt x="19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6" name="Freeform 117"/>
            <p:cNvSpPr>
              <a:spLocks/>
            </p:cNvSpPr>
            <p:nvPr userDrawn="1"/>
          </p:nvSpPr>
          <p:spPr bwMode="auto">
            <a:xfrm>
              <a:off x="2463800" y="958850"/>
              <a:ext cx="34925" cy="57150"/>
            </a:xfrm>
            <a:custGeom>
              <a:avLst/>
              <a:gdLst>
                <a:gd name="T0" fmla="*/ 57 w 65"/>
                <a:gd name="T1" fmla="*/ 20 h 109"/>
                <a:gd name="T2" fmla="*/ 50 w 65"/>
                <a:gd name="T3" fmla="*/ 17 h 109"/>
                <a:gd name="T4" fmla="*/ 44 w 65"/>
                <a:gd name="T5" fmla="*/ 15 h 109"/>
                <a:gd name="T6" fmla="*/ 39 w 65"/>
                <a:gd name="T7" fmla="*/ 15 h 109"/>
                <a:gd name="T8" fmla="*/ 34 w 65"/>
                <a:gd name="T9" fmla="*/ 17 h 109"/>
                <a:gd name="T10" fmla="*/ 30 w 65"/>
                <a:gd name="T11" fmla="*/ 21 h 109"/>
                <a:gd name="T12" fmla="*/ 26 w 65"/>
                <a:gd name="T13" fmla="*/ 24 h 109"/>
                <a:gd name="T14" fmla="*/ 23 w 65"/>
                <a:gd name="T15" fmla="*/ 30 h 109"/>
                <a:gd name="T16" fmla="*/ 20 w 65"/>
                <a:gd name="T17" fmla="*/ 36 h 109"/>
                <a:gd name="T18" fmla="*/ 18 w 65"/>
                <a:gd name="T19" fmla="*/ 41 h 109"/>
                <a:gd name="T20" fmla="*/ 18 w 65"/>
                <a:gd name="T21" fmla="*/ 47 h 109"/>
                <a:gd name="T22" fmla="*/ 18 w 65"/>
                <a:gd name="T23" fmla="*/ 109 h 109"/>
                <a:gd name="T24" fmla="*/ 0 w 65"/>
                <a:gd name="T25" fmla="*/ 109 h 109"/>
                <a:gd name="T26" fmla="*/ 0 w 65"/>
                <a:gd name="T27" fmla="*/ 1 h 109"/>
                <a:gd name="T28" fmla="*/ 18 w 65"/>
                <a:gd name="T29" fmla="*/ 1 h 109"/>
                <a:gd name="T30" fmla="*/ 18 w 65"/>
                <a:gd name="T31" fmla="*/ 18 h 109"/>
                <a:gd name="T32" fmla="*/ 24 w 65"/>
                <a:gd name="T33" fmla="*/ 10 h 109"/>
                <a:gd name="T34" fmla="*/ 31 w 65"/>
                <a:gd name="T35" fmla="*/ 4 h 109"/>
                <a:gd name="T36" fmla="*/ 40 w 65"/>
                <a:gd name="T37" fmla="*/ 0 h 109"/>
                <a:gd name="T38" fmla="*/ 50 w 65"/>
                <a:gd name="T39" fmla="*/ 0 h 109"/>
                <a:gd name="T40" fmla="*/ 56 w 65"/>
                <a:gd name="T41" fmla="*/ 0 h 109"/>
                <a:gd name="T42" fmla="*/ 65 w 65"/>
                <a:gd name="T43" fmla="*/ 1 h 109"/>
                <a:gd name="T44" fmla="*/ 57 w 65"/>
                <a:gd name="T45" fmla="*/ 2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109">
                  <a:moveTo>
                    <a:pt x="57" y="20"/>
                  </a:moveTo>
                  <a:lnTo>
                    <a:pt x="50" y="17"/>
                  </a:lnTo>
                  <a:lnTo>
                    <a:pt x="44" y="15"/>
                  </a:lnTo>
                  <a:lnTo>
                    <a:pt x="39" y="15"/>
                  </a:lnTo>
                  <a:lnTo>
                    <a:pt x="34" y="17"/>
                  </a:lnTo>
                  <a:lnTo>
                    <a:pt x="30" y="21"/>
                  </a:lnTo>
                  <a:lnTo>
                    <a:pt x="26" y="24"/>
                  </a:lnTo>
                  <a:lnTo>
                    <a:pt x="23" y="30"/>
                  </a:lnTo>
                  <a:lnTo>
                    <a:pt x="20" y="36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8" y="1"/>
                  </a:lnTo>
                  <a:lnTo>
                    <a:pt x="18" y="18"/>
                  </a:lnTo>
                  <a:lnTo>
                    <a:pt x="24" y="10"/>
                  </a:lnTo>
                  <a:lnTo>
                    <a:pt x="31" y="4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65" y="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7" name="Freeform 118"/>
            <p:cNvSpPr>
              <a:spLocks noEditPoints="1"/>
            </p:cNvSpPr>
            <p:nvPr userDrawn="1"/>
          </p:nvSpPr>
          <p:spPr bwMode="auto">
            <a:xfrm>
              <a:off x="2501900" y="958850"/>
              <a:ext cx="50800" cy="58737"/>
            </a:xfrm>
            <a:custGeom>
              <a:avLst/>
              <a:gdLst>
                <a:gd name="T0" fmla="*/ 0 w 98"/>
                <a:gd name="T1" fmla="*/ 43 h 112"/>
                <a:gd name="T2" fmla="*/ 8 w 98"/>
                <a:gd name="T3" fmla="*/ 23 h 112"/>
                <a:gd name="T4" fmla="*/ 20 w 98"/>
                <a:gd name="T5" fmla="*/ 8 h 112"/>
                <a:gd name="T6" fmla="*/ 39 w 98"/>
                <a:gd name="T7" fmla="*/ 0 h 112"/>
                <a:gd name="T8" fmla="*/ 61 w 98"/>
                <a:gd name="T9" fmla="*/ 0 h 112"/>
                <a:gd name="T10" fmla="*/ 78 w 98"/>
                <a:gd name="T11" fmla="*/ 7 h 112"/>
                <a:gd name="T12" fmla="*/ 91 w 98"/>
                <a:gd name="T13" fmla="*/ 23 h 112"/>
                <a:gd name="T14" fmla="*/ 97 w 98"/>
                <a:gd name="T15" fmla="*/ 43 h 112"/>
                <a:gd name="T16" fmla="*/ 97 w 98"/>
                <a:gd name="T17" fmla="*/ 67 h 112"/>
                <a:gd name="T18" fmla="*/ 91 w 98"/>
                <a:gd name="T19" fmla="*/ 89 h 112"/>
                <a:gd name="T20" fmla="*/ 78 w 98"/>
                <a:gd name="T21" fmla="*/ 103 h 112"/>
                <a:gd name="T22" fmla="*/ 59 w 98"/>
                <a:gd name="T23" fmla="*/ 110 h 112"/>
                <a:gd name="T24" fmla="*/ 38 w 98"/>
                <a:gd name="T25" fmla="*/ 110 h 112"/>
                <a:gd name="T26" fmla="*/ 20 w 98"/>
                <a:gd name="T27" fmla="*/ 103 h 112"/>
                <a:gd name="T28" fmla="*/ 8 w 98"/>
                <a:gd name="T29" fmla="*/ 87 h 112"/>
                <a:gd name="T30" fmla="*/ 0 w 98"/>
                <a:gd name="T31" fmla="*/ 67 h 112"/>
                <a:gd name="T32" fmla="*/ 20 w 98"/>
                <a:gd name="T33" fmla="*/ 56 h 112"/>
                <a:gd name="T34" fmla="*/ 22 w 98"/>
                <a:gd name="T35" fmla="*/ 73 h 112"/>
                <a:gd name="T36" fmla="*/ 28 w 98"/>
                <a:gd name="T37" fmla="*/ 86 h 112"/>
                <a:gd name="T38" fmla="*/ 36 w 98"/>
                <a:gd name="T39" fmla="*/ 93 h 112"/>
                <a:gd name="T40" fmla="*/ 49 w 98"/>
                <a:gd name="T41" fmla="*/ 96 h 112"/>
                <a:gd name="T42" fmla="*/ 61 w 98"/>
                <a:gd name="T43" fmla="*/ 93 h 112"/>
                <a:gd name="T44" fmla="*/ 71 w 98"/>
                <a:gd name="T45" fmla="*/ 85 h 112"/>
                <a:gd name="T46" fmla="*/ 77 w 98"/>
                <a:gd name="T47" fmla="*/ 72 h 112"/>
                <a:gd name="T48" fmla="*/ 78 w 98"/>
                <a:gd name="T49" fmla="*/ 56 h 112"/>
                <a:gd name="T50" fmla="*/ 77 w 98"/>
                <a:gd name="T51" fmla="*/ 37 h 112"/>
                <a:gd name="T52" fmla="*/ 71 w 98"/>
                <a:gd name="T53" fmla="*/ 26 h 112"/>
                <a:gd name="T54" fmla="*/ 62 w 98"/>
                <a:gd name="T55" fmla="*/ 17 h 112"/>
                <a:gd name="T56" fmla="*/ 49 w 98"/>
                <a:gd name="T57" fmla="*/ 15 h 112"/>
                <a:gd name="T58" fmla="*/ 38 w 98"/>
                <a:gd name="T59" fmla="*/ 17 h 112"/>
                <a:gd name="T60" fmla="*/ 28 w 98"/>
                <a:gd name="T61" fmla="*/ 26 h 112"/>
                <a:gd name="T62" fmla="*/ 22 w 98"/>
                <a:gd name="T63" fmla="*/ 38 h 112"/>
                <a:gd name="T64" fmla="*/ 20 w 98"/>
                <a:gd name="T6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12">
                  <a:moveTo>
                    <a:pt x="0" y="56"/>
                  </a:moveTo>
                  <a:lnTo>
                    <a:pt x="0" y="43"/>
                  </a:lnTo>
                  <a:lnTo>
                    <a:pt x="3" y="33"/>
                  </a:lnTo>
                  <a:lnTo>
                    <a:pt x="8" y="23"/>
                  </a:lnTo>
                  <a:lnTo>
                    <a:pt x="13" y="14"/>
                  </a:lnTo>
                  <a:lnTo>
                    <a:pt x="20" y="8"/>
                  </a:lnTo>
                  <a:lnTo>
                    <a:pt x="29" y="2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61" y="0"/>
                  </a:lnTo>
                  <a:lnTo>
                    <a:pt x="69" y="2"/>
                  </a:lnTo>
                  <a:lnTo>
                    <a:pt x="78" y="7"/>
                  </a:lnTo>
                  <a:lnTo>
                    <a:pt x="85" y="14"/>
                  </a:lnTo>
                  <a:lnTo>
                    <a:pt x="91" y="23"/>
                  </a:lnTo>
                  <a:lnTo>
                    <a:pt x="95" y="31"/>
                  </a:lnTo>
                  <a:lnTo>
                    <a:pt x="97" y="43"/>
                  </a:lnTo>
                  <a:lnTo>
                    <a:pt x="98" y="56"/>
                  </a:lnTo>
                  <a:lnTo>
                    <a:pt x="97" y="67"/>
                  </a:lnTo>
                  <a:lnTo>
                    <a:pt x="95" y="79"/>
                  </a:lnTo>
                  <a:lnTo>
                    <a:pt x="91" y="89"/>
                  </a:lnTo>
                  <a:lnTo>
                    <a:pt x="85" y="96"/>
                  </a:lnTo>
                  <a:lnTo>
                    <a:pt x="78" y="103"/>
                  </a:lnTo>
                  <a:lnTo>
                    <a:pt x="69" y="108"/>
                  </a:lnTo>
                  <a:lnTo>
                    <a:pt x="59" y="110"/>
                  </a:lnTo>
                  <a:lnTo>
                    <a:pt x="49" y="112"/>
                  </a:lnTo>
                  <a:lnTo>
                    <a:pt x="38" y="110"/>
                  </a:lnTo>
                  <a:lnTo>
                    <a:pt x="29" y="108"/>
                  </a:lnTo>
                  <a:lnTo>
                    <a:pt x="20" y="103"/>
                  </a:lnTo>
                  <a:lnTo>
                    <a:pt x="13" y="96"/>
                  </a:lnTo>
                  <a:lnTo>
                    <a:pt x="8" y="87"/>
                  </a:lnTo>
                  <a:lnTo>
                    <a:pt x="3" y="79"/>
                  </a:lnTo>
                  <a:lnTo>
                    <a:pt x="0" y="67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0" y="64"/>
                  </a:lnTo>
                  <a:lnTo>
                    <a:pt x="22" y="73"/>
                  </a:lnTo>
                  <a:lnTo>
                    <a:pt x="25" y="80"/>
                  </a:lnTo>
                  <a:lnTo>
                    <a:pt x="28" y="86"/>
                  </a:lnTo>
                  <a:lnTo>
                    <a:pt x="32" y="90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9" y="96"/>
                  </a:lnTo>
                  <a:lnTo>
                    <a:pt x="55" y="95"/>
                  </a:lnTo>
                  <a:lnTo>
                    <a:pt x="61" y="93"/>
                  </a:lnTo>
                  <a:lnTo>
                    <a:pt x="67" y="90"/>
                  </a:lnTo>
                  <a:lnTo>
                    <a:pt x="71" y="85"/>
                  </a:lnTo>
                  <a:lnTo>
                    <a:pt x="74" y="79"/>
                  </a:lnTo>
                  <a:lnTo>
                    <a:pt x="77" y="72"/>
                  </a:lnTo>
                  <a:lnTo>
                    <a:pt x="78" y="64"/>
                  </a:lnTo>
                  <a:lnTo>
                    <a:pt x="78" y="56"/>
                  </a:lnTo>
                  <a:lnTo>
                    <a:pt x="78" y="46"/>
                  </a:lnTo>
                  <a:lnTo>
                    <a:pt x="77" y="37"/>
                  </a:lnTo>
                  <a:lnTo>
                    <a:pt x="74" y="30"/>
                  </a:lnTo>
                  <a:lnTo>
                    <a:pt x="71" y="26"/>
                  </a:lnTo>
                  <a:lnTo>
                    <a:pt x="67" y="20"/>
                  </a:lnTo>
                  <a:lnTo>
                    <a:pt x="62" y="17"/>
                  </a:lnTo>
                  <a:lnTo>
                    <a:pt x="57" y="15"/>
                  </a:lnTo>
                  <a:lnTo>
                    <a:pt x="49" y="15"/>
                  </a:lnTo>
                  <a:lnTo>
                    <a:pt x="44" y="15"/>
                  </a:lnTo>
                  <a:lnTo>
                    <a:pt x="38" y="17"/>
                  </a:lnTo>
                  <a:lnTo>
                    <a:pt x="32" y="21"/>
                  </a:lnTo>
                  <a:lnTo>
                    <a:pt x="28" y="26"/>
                  </a:lnTo>
                  <a:lnTo>
                    <a:pt x="25" y="31"/>
                  </a:lnTo>
                  <a:lnTo>
                    <a:pt x="22" y="38"/>
                  </a:lnTo>
                  <a:lnTo>
                    <a:pt x="20" y="46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8" name="Freeform 119"/>
            <p:cNvSpPr>
              <a:spLocks noEditPoints="1"/>
            </p:cNvSpPr>
            <p:nvPr userDrawn="1"/>
          </p:nvSpPr>
          <p:spPr bwMode="auto">
            <a:xfrm>
              <a:off x="2560638" y="955675"/>
              <a:ext cx="47625" cy="82550"/>
            </a:xfrm>
            <a:custGeom>
              <a:avLst/>
              <a:gdLst>
                <a:gd name="T0" fmla="*/ 20 w 91"/>
                <a:gd name="T1" fmla="*/ 135 h 158"/>
                <a:gd name="T2" fmla="*/ 44 w 91"/>
                <a:gd name="T3" fmla="*/ 141 h 158"/>
                <a:gd name="T4" fmla="*/ 68 w 91"/>
                <a:gd name="T5" fmla="*/ 134 h 158"/>
                <a:gd name="T6" fmla="*/ 72 w 91"/>
                <a:gd name="T7" fmla="*/ 125 h 158"/>
                <a:gd name="T8" fmla="*/ 61 w 91"/>
                <a:gd name="T9" fmla="*/ 114 h 158"/>
                <a:gd name="T10" fmla="*/ 41 w 91"/>
                <a:gd name="T11" fmla="*/ 114 h 158"/>
                <a:gd name="T12" fmla="*/ 18 w 91"/>
                <a:gd name="T13" fmla="*/ 115 h 158"/>
                <a:gd name="T14" fmla="*/ 6 w 91"/>
                <a:gd name="T15" fmla="*/ 106 h 158"/>
                <a:gd name="T16" fmla="*/ 6 w 91"/>
                <a:gd name="T17" fmla="*/ 93 h 158"/>
                <a:gd name="T18" fmla="*/ 23 w 91"/>
                <a:gd name="T19" fmla="*/ 82 h 158"/>
                <a:gd name="T20" fmla="*/ 10 w 91"/>
                <a:gd name="T21" fmla="*/ 72 h 158"/>
                <a:gd name="T22" fmla="*/ 2 w 91"/>
                <a:gd name="T23" fmla="*/ 57 h 158"/>
                <a:gd name="T24" fmla="*/ 2 w 91"/>
                <a:gd name="T25" fmla="*/ 37 h 158"/>
                <a:gd name="T26" fmla="*/ 13 w 91"/>
                <a:gd name="T27" fmla="*/ 16 h 158"/>
                <a:gd name="T28" fmla="*/ 33 w 91"/>
                <a:gd name="T29" fmla="*/ 6 h 158"/>
                <a:gd name="T30" fmla="*/ 57 w 91"/>
                <a:gd name="T31" fmla="*/ 7 h 158"/>
                <a:gd name="T32" fmla="*/ 77 w 91"/>
                <a:gd name="T33" fmla="*/ 0 h 158"/>
                <a:gd name="T34" fmla="*/ 81 w 91"/>
                <a:gd name="T35" fmla="*/ 26 h 158"/>
                <a:gd name="T36" fmla="*/ 85 w 91"/>
                <a:gd name="T37" fmla="*/ 46 h 158"/>
                <a:gd name="T38" fmla="*/ 80 w 91"/>
                <a:gd name="T39" fmla="*/ 68 h 158"/>
                <a:gd name="T40" fmla="*/ 64 w 91"/>
                <a:gd name="T41" fmla="*/ 82 h 158"/>
                <a:gd name="T42" fmla="*/ 32 w 91"/>
                <a:gd name="T43" fmla="*/ 88 h 158"/>
                <a:gd name="T44" fmla="*/ 20 w 91"/>
                <a:gd name="T45" fmla="*/ 92 h 158"/>
                <a:gd name="T46" fmla="*/ 22 w 91"/>
                <a:gd name="T47" fmla="*/ 98 h 158"/>
                <a:gd name="T48" fmla="*/ 35 w 91"/>
                <a:gd name="T49" fmla="*/ 99 h 158"/>
                <a:gd name="T50" fmla="*/ 57 w 91"/>
                <a:gd name="T51" fmla="*/ 96 h 158"/>
                <a:gd name="T52" fmla="*/ 77 w 91"/>
                <a:gd name="T53" fmla="*/ 101 h 158"/>
                <a:gd name="T54" fmla="*/ 88 w 91"/>
                <a:gd name="T55" fmla="*/ 112 h 158"/>
                <a:gd name="T56" fmla="*/ 90 w 91"/>
                <a:gd name="T57" fmla="*/ 132 h 158"/>
                <a:gd name="T58" fmla="*/ 78 w 91"/>
                <a:gd name="T59" fmla="*/ 150 h 158"/>
                <a:gd name="T60" fmla="*/ 54 w 91"/>
                <a:gd name="T61" fmla="*/ 158 h 158"/>
                <a:gd name="T62" fmla="*/ 20 w 91"/>
                <a:gd name="T63" fmla="*/ 154 h 158"/>
                <a:gd name="T64" fmla="*/ 44 w 91"/>
                <a:gd name="T65" fmla="*/ 20 h 158"/>
                <a:gd name="T66" fmla="*/ 31 w 91"/>
                <a:gd name="T67" fmla="*/ 24 h 158"/>
                <a:gd name="T68" fmla="*/ 22 w 91"/>
                <a:gd name="T69" fmla="*/ 36 h 158"/>
                <a:gd name="T70" fmla="*/ 20 w 91"/>
                <a:gd name="T71" fmla="*/ 50 h 158"/>
                <a:gd name="T72" fmla="*/ 26 w 91"/>
                <a:gd name="T73" fmla="*/ 63 h 158"/>
                <a:gd name="T74" fmla="*/ 38 w 91"/>
                <a:gd name="T75" fmla="*/ 70 h 158"/>
                <a:gd name="T76" fmla="*/ 52 w 91"/>
                <a:gd name="T77" fmla="*/ 69 h 158"/>
                <a:gd name="T78" fmla="*/ 62 w 91"/>
                <a:gd name="T79" fmla="*/ 60 h 158"/>
                <a:gd name="T80" fmla="*/ 65 w 91"/>
                <a:gd name="T81" fmla="*/ 44 h 158"/>
                <a:gd name="T82" fmla="*/ 62 w 91"/>
                <a:gd name="T83" fmla="*/ 32 h 158"/>
                <a:gd name="T84" fmla="*/ 52 w 91"/>
                <a:gd name="T85" fmla="*/ 2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158">
                  <a:moveTo>
                    <a:pt x="2" y="145"/>
                  </a:moveTo>
                  <a:lnTo>
                    <a:pt x="13" y="129"/>
                  </a:lnTo>
                  <a:lnTo>
                    <a:pt x="20" y="135"/>
                  </a:lnTo>
                  <a:lnTo>
                    <a:pt x="29" y="138"/>
                  </a:lnTo>
                  <a:lnTo>
                    <a:pt x="36" y="141"/>
                  </a:lnTo>
                  <a:lnTo>
                    <a:pt x="44" y="141"/>
                  </a:lnTo>
                  <a:lnTo>
                    <a:pt x="55" y="140"/>
                  </a:lnTo>
                  <a:lnTo>
                    <a:pt x="65" y="137"/>
                  </a:lnTo>
                  <a:lnTo>
                    <a:pt x="68" y="134"/>
                  </a:lnTo>
                  <a:lnTo>
                    <a:pt x="71" y="131"/>
                  </a:lnTo>
                  <a:lnTo>
                    <a:pt x="71" y="128"/>
                  </a:lnTo>
                  <a:lnTo>
                    <a:pt x="72" y="125"/>
                  </a:lnTo>
                  <a:lnTo>
                    <a:pt x="71" y="119"/>
                  </a:lnTo>
                  <a:lnTo>
                    <a:pt x="68" y="115"/>
                  </a:lnTo>
                  <a:lnTo>
                    <a:pt x="61" y="114"/>
                  </a:lnTo>
                  <a:lnTo>
                    <a:pt x="54" y="112"/>
                  </a:lnTo>
                  <a:lnTo>
                    <a:pt x="48" y="112"/>
                  </a:lnTo>
                  <a:lnTo>
                    <a:pt x="41" y="114"/>
                  </a:lnTo>
                  <a:lnTo>
                    <a:pt x="33" y="115"/>
                  </a:lnTo>
                  <a:lnTo>
                    <a:pt x="28" y="115"/>
                  </a:lnTo>
                  <a:lnTo>
                    <a:pt x="18" y="115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6" y="106"/>
                  </a:lnTo>
                  <a:lnTo>
                    <a:pt x="5" y="102"/>
                  </a:lnTo>
                  <a:lnTo>
                    <a:pt x="5" y="98"/>
                  </a:lnTo>
                  <a:lnTo>
                    <a:pt x="6" y="93"/>
                  </a:lnTo>
                  <a:lnTo>
                    <a:pt x="10" y="88"/>
                  </a:lnTo>
                  <a:lnTo>
                    <a:pt x="16" y="85"/>
                  </a:lnTo>
                  <a:lnTo>
                    <a:pt x="23" y="82"/>
                  </a:lnTo>
                  <a:lnTo>
                    <a:pt x="19" y="79"/>
                  </a:lnTo>
                  <a:lnTo>
                    <a:pt x="13" y="76"/>
                  </a:lnTo>
                  <a:lnTo>
                    <a:pt x="10" y="72"/>
                  </a:lnTo>
                  <a:lnTo>
                    <a:pt x="6" y="68"/>
                  </a:lnTo>
                  <a:lnTo>
                    <a:pt x="5" y="62"/>
                  </a:lnTo>
                  <a:lnTo>
                    <a:pt x="2" y="57"/>
                  </a:lnTo>
                  <a:lnTo>
                    <a:pt x="2" y="52"/>
                  </a:lnTo>
                  <a:lnTo>
                    <a:pt x="0" y="44"/>
                  </a:lnTo>
                  <a:lnTo>
                    <a:pt x="2" y="37"/>
                  </a:lnTo>
                  <a:lnTo>
                    <a:pt x="3" y="29"/>
                  </a:lnTo>
                  <a:lnTo>
                    <a:pt x="8" y="23"/>
                  </a:lnTo>
                  <a:lnTo>
                    <a:pt x="13" y="16"/>
                  </a:lnTo>
                  <a:lnTo>
                    <a:pt x="19" y="11"/>
                  </a:lnTo>
                  <a:lnTo>
                    <a:pt x="26" y="8"/>
                  </a:lnTo>
                  <a:lnTo>
                    <a:pt x="33" y="6"/>
                  </a:lnTo>
                  <a:lnTo>
                    <a:pt x="42" y="6"/>
                  </a:lnTo>
                  <a:lnTo>
                    <a:pt x="49" y="6"/>
                  </a:lnTo>
                  <a:lnTo>
                    <a:pt x="57" y="7"/>
                  </a:lnTo>
                  <a:lnTo>
                    <a:pt x="62" y="8"/>
                  </a:lnTo>
                  <a:lnTo>
                    <a:pt x="67" y="11"/>
                  </a:lnTo>
                  <a:lnTo>
                    <a:pt x="77" y="0"/>
                  </a:lnTo>
                  <a:lnTo>
                    <a:pt x="90" y="11"/>
                  </a:lnTo>
                  <a:lnTo>
                    <a:pt x="78" y="20"/>
                  </a:lnTo>
                  <a:lnTo>
                    <a:pt x="81" y="26"/>
                  </a:lnTo>
                  <a:lnTo>
                    <a:pt x="84" y="32"/>
                  </a:lnTo>
                  <a:lnTo>
                    <a:pt x="85" y="39"/>
                  </a:lnTo>
                  <a:lnTo>
                    <a:pt x="85" y="46"/>
                  </a:lnTo>
                  <a:lnTo>
                    <a:pt x="84" y="53"/>
                  </a:lnTo>
                  <a:lnTo>
                    <a:pt x="82" y="60"/>
                  </a:lnTo>
                  <a:lnTo>
                    <a:pt x="80" y="68"/>
                  </a:lnTo>
                  <a:lnTo>
                    <a:pt x="75" y="73"/>
                  </a:lnTo>
                  <a:lnTo>
                    <a:pt x="70" y="78"/>
                  </a:lnTo>
                  <a:lnTo>
                    <a:pt x="64" y="82"/>
                  </a:lnTo>
                  <a:lnTo>
                    <a:pt x="57" y="85"/>
                  </a:lnTo>
                  <a:lnTo>
                    <a:pt x="48" y="86"/>
                  </a:lnTo>
                  <a:lnTo>
                    <a:pt x="32" y="88"/>
                  </a:lnTo>
                  <a:lnTo>
                    <a:pt x="29" y="89"/>
                  </a:lnTo>
                  <a:lnTo>
                    <a:pt x="25" y="91"/>
                  </a:lnTo>
                  <a:lnTo>
                    <a:pt x="20" y="92"/>
                  </a:lnTo>
                  <a:lnTo>
                    <a:pt x="19" y="95"/>
                  </a:lnTo>
                  <a:lnTo>
                    <a:pt x="20" y="96"/>
                  </a:lnTo>
                  <a:lnTo>
                    <a:pt x="22" y="98"/>
                  </a:lnTo>
                  <a:lnTo>
                    <a:pt x="25" y="99"/>
                  </a:lnTo>
                  <a:lnTo>
                    <a:pt x="29" y="99"/>
                  </a:lnTo>
                  <a:lnTo>
                    <a:pt x="35" y="99"/>
                  </a:lnTo>
                  <a:lnTo>
                    <a:pt x="44" y="98"/>
                  </a:lnTo>
                  <a:lnTo>
                    <a:pt x="51" y="96"/>
                  </a:lnTo>
                  <a:lnTo>
                    <a:pt x="57" y="96"/>
                  </a:lnTo>
                  <a:lnTo>
                    <a:pt x="65" y="96"/>
                  </a:lnTo>
                  <a:lnTo>
                    <a:pt x="71" y="98"/>
                  </a:lnTo>
                  <a:lnTo>
                    <a:pt x="77" y="101"/>
                  </a:lnTo>
                  <a:lnTo>
                    <a:pt x="82" y="104"/>
                  </a:lnTo>
                  <a:lnTo>
                    <a:pt x="85" y="108"/>
                  </a:lnTo>
                  <a:lnTo>
                    <a:pt x="88" y="112"/>
                  </a:lnTo>
                  <a:lnTo>
                    <a:pt x="90" y="118"/>
                  </a:lnTo>
                  <a:lnTo>
                    <a:pt x="91" y="125"/>
                  </a:lnTo>
                  <a:lnTo>
                    <a:pt x="90" y="132"/>
                  </a:lnTo>
                  <a:lnTo>
                    <a:pt x="88" y="138"/>
                  </a:lnTo>
                  <a:lnTo>
                    <a:pt x="84" y="144"/>
                  </a:lnTo>
                  <a:lnTo>
                    <a:pt x="78" y="150"/>
                  </a:lnTo>
                  <a:lnTo>
                    <a:pt x="71" y="152"/>
                  </a:lnTo>
                  <a:lnTo>
                    <a:pt x="62" y="155"/>
                  </a:lnTo>
                  <a:lnTo>
                    <a:pt x="54" y="158"/>
                  </a:lnTo>
                  <a:lnTo>
                    <a:pt x="44" y="158"/>
                  </a:lnTo>
                  <a:lnTo>
                    <a:pt x="32" y="157"/>
                  </a:lnTo>
                  <a:lnTo>
                    <a:pt x="20" y="154"/>
                  </a:lnTo>
                  <a:lnTo>
                    <a:pt x="10" y="150"/>
                  </a:lnTo>
                  <a:lnTo>
                    <a:pt x="2" y="145"/>
                  </a:lnTo>
                  <a:close/>
                  <a:moveTo>
                    <a:pt x="44" y="20"/>
                  </a:moveTo>
                  <a:lnTo>
                    <a:pt x="39" y="21"/>
                  </a:lnTo>
                  <a:lnTo>
                    <a:pt x="35" y="23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5" y="32"/>
                  </a:lnTo>
                  <a:lnTo>
                    <a:pt x="22" y="36"/>
                  </a:lnTo>
                  <a:lnTo>
                    <a:pt x="20" y="40"/>
                  </a:lnTo>
                  <a:lnTo>
                    <a:pt x="20" y="44"/>
                  </a:lnTo>
                  <a:lnTo>
                    <a:pt x="20" y="50"/>
                  </a:lnTo>
                  <a:lnTo>
                    <a:pt x="22" y="55"/>
                  </a:lnTo>
                  <a:lnTo>
                    <a:pt x="23" y="60"/>
                  </a:lnTo>
                  <a:lnTo>
                    <a:pt x="26" y="63"/>
                  </a:lnTo>
                  <a:lnTo>
                    <a:pt x="31" y="68"/>
                  </a:lnTo>
                  <a:lnTo>
                    <a:pt x="33" y="69"/>
                  </a:lnTo>
                  <a:lnTo>
                    <a:pt x="38" y="70"/>
                  </a:lnTo>
                  <a:lnTo>
                    <a:pt x="44" y="70"/>
                  </a:lnTo>
                  <a:lnTo>
                    <a:pt x="48" y="70"/>
                  </a:lnTo>
                  <a:lnTo>
                    <a:pt x="52" y="69"/>
                  </a:lnTo>
                  <a:lnTo>
                    <a:pt x="57" y="68"/>
                  </a:lnTo>
                  <a:lnTo>
                    <a:pt x="59" y="63"/>
                  </a:lnTo>
                  <a:lnTo>
                    <a:pt x="62" y="60"/>
                  </a:lnTo>
                  <a:lnTo>
                    <a:pt x="64" y="56"/>
                  </a:lnTo>
                  <a:lnTo>
                    <a:pt x="65" y="50"/>
                  </a:lnTo>
                  <a:lnTo>
                    <a:pt x="65" y="44"/>
                  </a:lnTo>
                  <a:lnTo>
                    <a:pt x="65" y="40"/>
                  </a:lnTo>
                  <a:lnTo>
                    <a:pt x="64" y="36"/>
                  </a:lnTo>
                  <a:lnTo>
                    <a:pt x="62" y="32"/>
                  </a:lnTo>
                  <a:lnTo>
                    <a:pt x="59" y="27"/>
                  </a:lnTo>
                  <a:lnTo>
                    <a:pt x="55" y="24"/>
                  </a:lnTo>
                  <a:lnTo>
                    <a:pt x="52" y="23"/>
                  </a:lnTo>
                  <a:lnTo>
                    <a:pt x="48" y="21"/>
                  </a:lnTo>
                  <a:lnTo>
                    <a:pt x="44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9" name="Freeform 120"/>
            <p:cNvSpPr>
              <a:spLocks/>
            </p:cNvSpPr>
            <p:nvPr userDrawn="1"/>
          </p:nvSpPr>
          <p:spPr bwMode="auto">
            <a:xfrm>
              <a:off x="2619375" y="958850"/>
              <a:ext cx="33338" cy="57150"/>
            </a:xfrm>
            <a:custGeom>
              <a:avLst/>
              <a:gdLst>
                <a:gd name="T0" fmla="*/ 58 w 65"/>
                <a:gd name="T1" fmla="*/ 20 h 109"/>
                <a:gd name="T2" fmla="*/ 51 w 65"/>
                <a:gd name="T3" fmla="*/ 17 h 109"/>
                <a:gd name="T4" fmla="*/ 45 w 65"/>
                <a:gd name="T5" fmla="*/ 15 h 109"/>
                <a:gd name="T6" fmla="*/ 39 w 65"/>
                <a:gd name="T7" fmla="*/ 15 h 109"/>
                <a:gd name="T8" fmla="*/ 35 w 65"/>
                <a:gd name="T9" fmla="*/ 17 h 109"/>
                <a:gd name="T10" fmla="*/ 31 w 65"/>
                <a:gd name="T11" fmla="*/ 21 h 109"/>
                <a:gd name="T12" fmla="*/ 26 w 65"/>
                <a:gd name="T13" fmla="*/ 24 h 109"/>
                <a:gd name="T14" fmla="*/ 23 w 65"/>
                <a:gd name="T15" fmla="*/ 30 h 109"/>
                <a:gd name="T16" fmla="*/ 20 w 65"/>
                <a:gd name="T17" fmla="*/ 36 h 109"/>
                <a:gd name="T18" fmla="*/ 19 w 65"/>
                <a:gd name="T19" fmla="*/ 41 h 109"/>
                <a:gd name="T20" fmla="*/ 19 w 65"/>
                <a:gd name="T21" fmla="*/ 47 h 109"/>
                <a:gd name="T22" fmla="*/ 19 w 65"/>
                <a:gd name="T23" fmla="*/ 109 h 109"/>
                <a:gd name="T24" fmla="*/ 0 w 65"/>
                <a:gd name="T25" fmla="*/ 109 h 109"/>
                <a:gd name="T26" fmla="*/ 0 w 65"/>
                <a:gd name="T27" fmla="*/ 1 h 109"/>
                <a:gd name="T28" fmla="*/ 19 w 65"/>
                <a:gd name="T29" fmla="*/ 1 h 109"/>
                <a:gd name="T30" fmla="*/ 19 w 65"/>
                <a:gd name="T31" fmla="*/ 18 h 109"/>
                <a:gd name="T32" fmla="*/ 25 w 65"/>
                <a:gd name="T33" fmla="*/ 10 h 109"/>
                <a:gd name="T34" fmla="*/ 32 w 65"/>
                <a:gd name="T35" fmla="*/ 4 h 109"/>
                <a:gd name="T36" fmla="*/ 41 w 65"/>
                <a:gd name="T37" fmla="*/ 0 h 109"/>
                <a:gd name="T38" fmla="*/ 51 w 65"/>
                <a:gd name="T39" fmla="*/ 0 h 109"/>
                <a:gd name="T40" fmla="*/ 57 w 65"/>
                <a:gd name="T41" fmla="*/ 0 h 109"/>
                <a:gd name="T42" fmla="*/ 65 w 65"/>
                <a:gd name="T43" fmla="*/ 1 h 109"/>
                <a:gd name="T44" fmla="*/ 58 w 65"/>
                <a:gd name="T45" fmla="*/ 2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109">
                  <a:moveTo>
                    <a:pt x="58" y="20"/>
                  </a:moveTo>
                  <a:lnTo>
                    <a:pt x="51" y="17"/>
                  </a:lnTo>
                  <a:lnTo>
                    <a:pt x="45" y="15"/>
                  </a:lnTo>
                  <a:lnTo>
                    <a:pt x="39" y="15"/>
                  </a:lnTo>
                  <a:lnTo>
                    <a:pt x="35" y="17"/>
                  </a:lnTo>
                  <a:lnTo>
                    <a:pt x="31" y="21"/>
                  </a:lnTo>
                  <a:lnTo>
                    <a:pt x="26" y="24"/>
                  </a:lnTo>
                  <a:lnTo>
                    <a:pt x="23" y="30"/>
                  </a:lnTo>
                  <a:lnTo>
                    <a:pt x="20" y="36"/>
                  </a:lnTo>
                  <a:lnTo>
                    <a:pt x="19" y="41"/>
                  </a:lnTo>
                  <a:lnTo>
                    <a:pt x="19" y="47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8"/>
                  </a:lnTo>
                  <a:lnTo>
                    <a:pt x="25" y="10"/>
                  </a:lnTo>
                  <a:lnTo>
                    <a:pt x="32" y="4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7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0" name="Freeform 121"/>
            <p:cNvSpPr>
              <a:spLocks noEditPoints="1"/>
            </p:cNvSpPr>
            <p:nvPr userDrawn="1"/>
          </p:nvSpPr>
          <p:spPr bwMode="auto">
            <a:xfrm>
              <a:off x="2657475" y="958850"/>
              <a:ext cx="49213" cy="58737"/>
            </a:xfrm>
            <a:custGeom>
              <a:avLst/>
              <a:gdLst>
                <a:gd name="T0" fmla="*/ 61 w 93"/>
                <a:gd name="T1" fmla="*/ 103 h 112"/>
                <a:gd name="T2" fmla="*/ 44 w 93"/>
                <a:gd name="T3" fmla="*/ 110 h 112"/>
                <a:gd name="T4" fmla="*/ 26 w 93"/>
                <a:gd name="T5" fmla="*/ 110 h 112"/>
                <a:gd name="T6" fmla="*/ 15 w 93"/>
                <a:gd name="T7" fmla="*/ 106 h 112"/>
                <a:gd name="T8" fmla="*/ 6 w 93"/>
                <a:gd name="T9" fmla="*/ 98 h 112"/>
                <a:gd name="T10" fmla="*/ 0 w 93"/>
                <a:gd name="T11" fmla="*/ 86 h 112"/>
                <a:gd name="T12" fmla="*/ 2 w 93"/>
                <a:gd name="T13" fmla="*/ 72 h 112"/>
                <a:gd name="T14" fmla="*/ 9 w 93"/>
                <a:gd name="T15" fmla="*/ 57 h 112"/>
                <a:gd name="T16" fmla="*/ 22 w 93"/>
                <a:gd name="T17" fmla="*/ 46 h 112"/>
                <a:gd name="T18" fmla="*/ 41 w 93"/>
                <a:gd name="T19" fmla="*/ 41 h 112"/>
                <a:gd name="T20" fmla="*/ 58 w 93"/>
                <a:gd name="T21" fmla="*/ 40 h 112"/>
                <a:gd name="T22" fmla="*/ 65 w 93"/>
                <a:gd name="T23" fmla="*/ 37 h 112"/>
                <a:gd name="T24" fmla="*/ 62 w 93"/>
                <a:gd name="T25" fmla="*/ 27 h 112"/>
                <a:gd name="T26" fmla="*/ 57 w 93"/>
                <a:gd name="T27" fmla="*/ 20 h 112"/>
                <a:gd name="T28" fmla="*/ 48 w 93"/>
                <a:gd name="T29" fmla="*/ 17 h 112"/>
                <a:gd name="T30" fmla="*/ 34 w 93"/>
                <a:gd name="T31" fmla="*/ 17 h 112"/>
                <a:gd name="T32" fmla="*/ 19 w 93"/>
                <a:gd name="T33" fmla="*/ 21 h 112"/>
                <a:gd name="T34" fmla="*/ 6 w 93"/>
                <a:gd name="T35" fmla="*/ 10 h 112"/>
                <a:gd name="T36" fmla="*/ 21 w 93"/>
                <a:gd name="T37" fmla="*/ 2 h 112"/>
                <a:gd name="T38" fmla="*/ 39 w 93"/>
                <a:gd name="T39" fmla="*/ 0 h 112"/>
                <a:gd name="T40" fmla="*/ 60 w 93"/>
                <a:gd name="T41" fmla="*/ 1 h 112"/>
                <a:gd name="T42" fmla="*/ 74 w 93"/>
                <a:gd name="T43" fmla="*/ 10 h 112"/>
                <a:gd name="T44" fmla="*/ 83 w 93"/>
                <a:gd name="T45" fmla="*/ 24 h 112"/>
                <a:gd name="T46" fmla="*/ 85 w 93"/>
                <a:gd name="T47" fmla="*/ 44 h 112"/>
                <a:gd name="T48" fmla="*/ 85 w 93"/>
                <a:gd name="T49" fmla="*/ 89 h 112"/>
                <a:gd name="T50" fmla="*/ 90 w 93"/>
                <a:gd name="T51" fmla="*/ 99 h 112"/>
                <a:gd name="T52" fmla="*/ 93 w 93"/>
                <a:gd name="T53" fmla="*/ 112 h 112"/>
                <a:gd name="T54" fmla="*/ 75 w 93"/>
                <a:gd name="T55" fmla="*/ 108 h 112"/>
                <a:gd name="T56" fmla="*/ 67 w 93"/>
                <a:gd name="T57" fmla="*/ 98 h 112"/>
                <a:gd name="T58" fmla="*/ 58 w 93"/>
                <a:gd name="T59" fmla="*/ 54 h 112"/>
                <a:gd name="T60" fmla="*/ 47 w 93"/>
                <a:gd name="T61" fmla="*/ 54 h 112"/>
                <a:gd name="T62" fmla="*/ 34 w 93"/>
                <a:gd name="T63" fmla="*/ 59 h 112"/>
                <a:gd name="T64" fmla="*/ 25 w 93"/>
                <a:gd name="T65" fmla="*/ 66 h 112"/>
                <a:gd name="T66" fmla="*/ 21 w 93"/>
                <a:gd name="T67" fmla="*/ 74 h 112"/>
                <a:gd name="T68" fmla="*/ 21 w 93"/>
                <a:gd name="T69" fmla="*/ 83 h 112"/>
                <a:gd name="T70" fmla="*/ 22 w 93"/>
                <a:gd name="T71" fmla="*/ 90 h 112"/>
                <a:gd name="T72" fmla="*/ 31 w 93"/>
                <a:gd name="T73" fmla="*/ 95 h 112"/>
                <a:gd name="T74" fmla="*/ 47 w 93"/>
                <a:gd name="T75" fmla="*/ 96 h 112"/>
                <a:gd name="T76" fmla="*/ 60 w 93"/>
                <a:gd name="T77" fmla="*/ 89 h 112"/>
                <a:gd name="T78" fmla="*/ 65 w 93"/>
                <a:gd name="T7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3" h="112">
                  <a:moveTo>
                    <a:pt x="67" y="98"/>
                  </a:moveTo>
                  <a:lnTo>
                    <a:pt x="61" y="103"/>
                  </a:lnTo>
                  <a:lnTo>
                    <a:pt x="52" y="108"/>
                  </a:lnTo>
                  <a:lnTo>
                    <a:pt x="44" y="110"/>
                  </a:lnTo>
                  <a:lnTo>
                    <a:pt x="32" y="112"/>
                  </a:lnTo>
                  <a:lnTo>
                    <a:pt x="26" y="110"/>
                  </a:lnTo>
                  <a:lnTo>
                    <a:pt x="21" y="109"/>
                  </a:lnTo>
                  <a:lnTo>
                    <a:pt x="15" y="106"/>
                  </a:lnTo>
                  <a:lnTo>
                    <a:pt x="10" y="102"/>
                  </a:lnTo>
                  <a:lnTo>
                    <a:pt x="6" y="98"/>
                  </a:lnTo>
                  <a:lnTo>
                    <a:pt x="3" y="92"/>
                  </a:lnTo>
                  <a:lnTo>
                    <a:pt x="0" y="86"/>
                  </a:lnTo>
                  <a:lnTo>
                    <a:pt x="0" y="79"/>
                  </a:lnTo>
                  <a:lnTo>
                    <a:pt x="2" y="72"/>
                  </a:lnTo>
                  <a:lnTo>
                    <a:pt x="5" y="64"/>
                  </a:lnTo>
                  <a:lnTo>
                    <a:pt x="9" y="57"/>
                  </a:lnTo>
                  <a:lnTo>
                    <a:pt x="15" y="51"/>
                  </a:lnTo>
                  <a:lnTo>
                    <a:pt x="22" y="46"/>
                  </a:lnTo>
                  <a:lnTo>
                    <a:pt x="31" y="43"/>
                  </a:lnTo>
                  <a:lnTo>
                    <a:pt x="41" y="41"/>
                  </a:lnTo>
                  <a:lnTo>
                    <a:pt x="52" y="40"/>
                  </a:lnTo>
                  <a:lnTo>
                    <a:pt x="58" y="40"/>
                  </a:lnTo>
                  <a:lnTo>
                    <a:pt x="65" y="43"/>
                  </a:lnTo>
                  <a:lnTo>
                    <a:pt x="65" y="37"/>
                  </a:lnTo>
                  <a:lnTo>
                    <a:pt x="64" y="31"/>
                  </a:lnTo>
                  <a:lnTo>
                    <a:pt x="62" y="27"/>
                  </a:lnTo>
                  <a:lnTo>
                    <a:pt x="60" y="23"/>
                  </a:lnTo>
                  <a:lnTo>
                    <a:pt x="57" y="20"/>
                  </a:lnTo>
                  <a:lnTo>
                    <a:pt x="52" y="18"/>
                  </a:lnTo>
                  <a:lnTo>
                    <a:pt x="48" y="17"/>
                  </a:lnTo>
                  <a:lnTo>
                    <a:pt x="42" y="17"/>
                  </a:lnTo>
                  <a:lnTo>
                    <a:pt x="34" y="17"/>
                  </a:lnTo>
                  <a:lnTo>
                    <a:pt x="26" y="18"/>
                  </a:lnTo>
                  <a:lnTo>
                    <a:pt x="19" y="21"/>
                  </a:lnTo>
                  <a:lnTo>
                    <a:pt x="15" y="26"/>
                  </a:lnTo>
                  <a:lnTo>
                    <a:pt x="6" y="10"/>
                  </a:lnTo>
                  <a:lnTo>
                    <a:pt x="13" y="5"/>
                  </a:lnTo>
                  <a:lnTo>
                    <a:pt x="21" y="2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0" y="1"/>
                  </a:lnTo>
                  <a:lnTo>
                    <a:pt x="68" y="5"/>
                  </a:lnTo>
                  <a:lnTo>
                    <a:pt x="74" y="10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4" y="33"/>
                  </a:lnTo>
                  <a:lnTo>
                    <a:pt x="85" y="44"/>
                  </a:lnTo>
                  <a:lnTo>
                    <a:pt x="85" y="83"/>
                  </a:lnTo>
                  <a:lnTo>
                    <a:pt x="85" y="89"/>
                  </a:lnTo>
                  <a:lnTo>
                    <a:pt x="87" y="95"/>
                  </a:lnTo>
                  <a:lnTo>
                    <a:pt x="90" y="99"/>
                  </a:lnTo>
                  <a:lnTo>
                    <a:pt x="93" y="102"/>
                  </a:lnTo>
                  <a:lnTo>
                    <a:pt x="93" y="112"/>
                  </a:lnTo>
                  <a:lnTo>
                    <a:pt x="83" y="110"/>
                  </a:lnTo>
                  <a:lnTo>
                    <a:pt x="75" y="108"/>
                  </a:lnTo>
                  <a:lnTo>
                    <a:pt x="71" y="103"/>
                  </a:lnTo>
                  <a:lnTo>
                    <a:pt x="67" y="98"/>
                  </a:lnTo>
                  <a:close/>
                  <a:moveTo>
                    <a:pt x="65" y="56"/>
                  </a:moveTo>
                  <a:lnTo>
                    <a:pt x="58" y="54"/>
                  </a:lnTo>
                  <a:lnTo>
                    <a:pt x="52" y="54"/>
                  </a:lnTo>
                  <a:lnTo>
                    <a:pt x="47" y="54"/>
                  </a:lnTo>
                  <a:lnTo>
                    <a:pt x="39" y="56"/>
                  </a:lnTo>
                  <a:lnTo>
                    <a:pt x="34" y="59"/>
                  </a:lnTo>
                  <a:lnTo>
                    <a:pt x="29" y="62"/>
                  </a:lnTo>
                  <a:lnTo>
                    <a:pt x="25" y="66"/>
                  </a:lnTo>
                  <a:lnTo>
                    <a:pt x="22" y="70"/>
                  </a:lnTo>
                  <a:lnTo>
                    <a:pt x="21" y="74"/>
                  </a:lnTo>
                  <a:lnTo>
                    <a:pt x="19" y="79"/>
                  </a:lnTo>
                  <a:lnTo>
                    <a:pt x="21" y="83"/>
                  </a:lnTo>
                  <a:lnTo>
                    <a:pt x="21" y="87"/>
                  </a:lnTo>
                  <a:lnTo>
                    <a:pt x="22" y="90"/>
                  </a:lnTo>
                  <a:lnTo>
                    <a:pt x="25" y="92"/>
                  </a:lnTo>
                  <a:lnTo>
                    <a:pt x="31" y="95"/>
                  </a:lnTo>
                  <a:lnTo>
                    <a:pt x="39" y="96"/>
                  </a:lnTo>
                  <a:lnTo>
                    <a:pt x="47" y="96"/>
                  </a:lnTo>
                  <a:lnTo>
                    <a:pt x="54" y="93"/>
                  </a:lnTo>
                  <a:lnTo>
                    <a:pt x="60" y="89"/>
                  </a:lnTo>
                  <a:lnTo>
                    <a:pt x="65" y="83"/>
                  </a:lnTo>
                  <a:lnTo>
                    <a:pt x="65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1" name="Freeform 122"/>
            <p:cNvSpPr>
              <a:spLocks/>
            </p:cNvSpPr>
            <p:nvPr userDrawn="1"/>
          </p:nvSpPr>
          <p:spPr bwMode="auto">
            <a:xfrm>
              <a:off x="2717800" y="958850"/>
              <a:ext cx="76200" cy="57150"/>
            </a:xfrm>
            <a:custGeom>
              <a:avLst/>
              <a:gdLst>
                <a:gd name="T0" fmla="*/ 126 w 144"/>
                <a:gd name="T1" fmla="*/ 109 h 109"/>
                <a:gd name="T2" fmla="*/ 126 w 144"/>
                <a:gd name="T3" fmla="*/ 41 h 109"/>
                <a:gd name="T4" fmla="*/ 126 w 144"/>
                <a:gd name="T5" fmla="*/ 36 h 109"/>
                <a:gd name="T6" fmla="*/ 124 w 144"/>
                <a:gd name="T7" fmla="*/ 30 h 109"/>
                <a:gd name="T8" fmla="*/ 123 w 144"/>
                <a:gd name="T9" fmla="*/ 26 h 109"/>
                <a:gd name="T10" fmla="*/ 120 w 144"/>
                <a:gd name="T11" fmla="*/ 21 h 109"/>
                <a:gd name="T12" fmla="*/ 117 w 144"/>
                <a:gd name="T13" fmla="*/ 18 h 109"/>
                <a:gd name="T14" fmla="*/ 113 w 144"/>
                <a:gd name="T15" fmla="*/ 17 h 109"/>
                <a:gd name="T16" fmla="*/ 108 w 144"/>
                <a:gd name="T17" fmla="*/ 15 h 109"/>
                <a:gd name="T18" fmla="*/ 104 w 144"/>
                <a:gd name="T19" fmla="*/ 15 h 109"/>
                <a:gd name="T20" fmla="*/ 97 w 144"/>
                <a:gd name="T21" fmla="*/ 17 h 109"/>
                <a:gd name="T22" fmla="*/ 91 w 144"/>
                <a:gd name="T23" fmla="*/ 20 h 109"/>
                <a:gd name="T24" fmla="*/ 85 w 144"/>
                <a:gd name="T25" fmla="*/ 24 h 109"/>
                <a:gd name="T26" fmla="*/ 82 w 144"/>
                <a:gd name="T27" fmla="*/ 30 h 109"/>
                <a:gd name="T28" fmla="*/ 82 w 144"/>
                <a:gd name="T29" fmla="*/ 109 h 109"/>
                <a:gd name="T30" fmla="*/ 62 w 144"/>
                <a:gd name="T31" fmla="*/ 109 h 109"/>
                <a:gd name="T32" fmla="*/ 62 w 144"/>
                <a:gd name="T33" fmla="*/ 33 h 109"/>
                <a:gd name="T34" fmla="*/ 62 w 144"/>
                <a:gd name="T35" fmla="*/ 28 h 109"/>
                <a:gd name="T36" fmla="*/ 61 w 144"/>
                <a:gd name="T37" fmla="*/ 26 h 109"/>
                <a:gd name="T38" fmla="*/ 59 w 144"/>
                <a:gd name="T39" fmla="*/ 23 h 109"/>
                <a:gd name="T40" fmla="*/ 57 w 144"/>
                <a:gd name="T41" fmla="*/ 20 h 109"/>
                <a:gd name="T42" fmla="*/ 49 w 144"/>
                <a:gd name="T43" fmla="*/ 17 h 109"/>
                <a:gd name="T44" fmla="*/ 41 w 144"/>
                <a:gd name="T45" fmla="*/ 15 h 109"/>
                <a:gd name="T46" fmla="*/ 35 w 144"/>
                <a:gd name="T47" fmla="*/ 17 h 109"/>
                <a:gd name="T48" fmla="*/ 29 w 144"/>
                <a:gd name="T49" fmla="*/ 20 h 109"/>
                <a:gd name="T50" fmla="*/ 23 w 144"/>
                <a:gd name="T51" fmla="*/ 24 h 109"/>
                <a:gd name="T52" fmla="*/ 19 w 144"/>
                <a:gd name="T53" fmla="*/ 30 h 109"/>
                <a:gd name="T54" fmla="*/ 19 w 144"/>
                <a:gd name="T55" fmla="*/ 109 h 109"/>
                <a:gd name="T56" fmla="*/ 0 w 144"/>
                <a:gd name="T57" fmla="*/ 109 h 109"/>
                <a:gd name="T58" fmla="*/ 0 w 144"/>
                <a:gd name="T59" fmla="*/ 1 h 109"/>
                <a:gd name="T60" fmla="*/ 13 w 144"/>
                <a:gd name="T61" fmla="*/ 1 h 109"/>
                <a:gd name="T62" fmla="*/ 19 w 144"/>
                <a:gd name="T63" fmla="*/ 14 h 109"/>
                <a:gd name="T64" fmla="*/ 25 w 144"/>
                <a:gd name="T65" fmla="*/ 7 h 109"/>
                <a:gd name="T66" fmla="*/ 32 w 144"/>
                <a:gd name="T67" fmla="*/ 2 h 109"/>
                <a:gd name="T68" fmla="*/ 39 w 144"/>
                <a:gd name="T69" fmla="*/ 0 h 109"/>
                <a:gd name="T70" fmla="*/ 46 w 144"/>
                <a:gd name="T71" fmla="*/ 0 h 109"/>
                <a:gd name="T72" fmla="*/ 58 w 144"/>
                <a:gd name="T73" fmla="*/ 0 h 109"/>
                <a:gd name="T74" fmla="*/ 67 w 144"/>
                <a:gd name="T75" fmla="*/ 2 h 109"/>
                <a:gd name="T76" fmla="*/ 74 w 144"/>
                <a:gd name="T77" fmla="*/ 7 h 109"/>
                <a:gd name="T78" fmla="*/ 80 w 144"/>
                <a:gd name="T79" fmla="*/ 14 h 109"/>
                <a:gd name="T80" fmla="*/ 84 w 144"/>
                <a:gd name="T81" fmla="*/ 8 h 109"/>
                <a:gd name="T82" fmla="*/ 91 w 144"/>
                <a:gd name="T83" fmla="*/ 4 h 109"/>
                <a:gd name="T84" fmla="*/ 101 w 144"/>
                <a:gd name="T85" fmla="*/ 0 h 109"/>
                <a:gd name="T86" fmla="*/ 110 w 144"/>
                <a:gd name="T87" fmla="*/ 0 h 109"/>
                <a:gd name="T88" fmla="*/ 117 w 144"/>
                <a:gd name="T89" fmla="*/ 0 h 109"/>
                <a:gd name="T90" fmla="*/ 124 w 144"/>
                <a:gd name="T91" fmla="*/ 1 h 109"/>
                <a:gd name="T92" fmla="*/ 130 w 144"/>
                <a:gd name="T93" fmla="*/ 5 h 109"/>
                <a:gd name="T94" fmla="*/ 136 w 144"/>
                <a:gd name="T95" fmla="*/ 10 h 109"/>
                <a:gd name="T96" fmla="*/ 140 w 144"/>
                <a:gd name="T97" fmla="*/ 14 h 109"/>
                <a:gd name="T98" fmla="*/ 143 w 144"/>
                <a:gd name="T99" fmla="*/ 21 h 109"/>
                <a:gd name="T100" fmla="*/ 144 w 144"/>
                <a:gd name="T101" fmla="*/ 28 h 109"/>
                <a:gd name="T102" fmla="*/ 144 w 144"/>
                <a:gd name="T103" fmla="*/ 37 h 109"/>
                <a:gd name="T104" fmla="*/ 144 w 144"/>
                <a:gd name="T105" fmla="*/ 109 h 109"/>
                <a:gd name="T106" fmla="*/ 126 w 144"/>
                <a:gd name="T10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4" h="109">
                  <a:moveTo>
                    <a:pt x="126" y="109"/>
                  </a:moveTo>
                  <a:lnTo>
                    <a:pt x="126" y="41"/>
                  </a:lnTo>
                  <a:lnTo>
                    <a:pt x="126" y="36"/>
                  </a:lnTo>
                  <a:lnTo>
                    <a:pt x="124" y="30"/>
                  </a:lnTo>
                  <a:lnTo>
                    <a:pt x="123" y="26"/>
                  </a:lnTo>
                  <a:lnTo>
                    <a:pt x="120" y="21"/>
                  </a:lnTo>
                  <a:lnTo>
                    <a:pt x="117" y="18"/>
                  </a:lnTo>
                  <a:lnTo>
                    <a:pt x="113" y="17"/>
                  </a:lnTo>
                  <a:lnTo>
                    <a:pt x="108" y="15"/>
                  </a:lnTo>
                  <a:lnTo>
                    <a:pt x="104" y="15"/>
                  </a:lnTo>
                  <a:lnTo>
                    <a:pt x="97" y="17"/>
                  </a:lnTo>
                  <a:lnTo>
                    <a:pt x="91" y="20"/>
                  </a:lnTo>
                  <a:lnTo>
                    <a:pt x="85" y="24"/>
                  </a:lnTo>
                  <a:lnTo>
                    <a:pt x="82" y="30"/>
                  </a:lnTo>
                  <a:lnTo>
                    <a:pt x="82" y="109"/>
                  </a:lnTo>
                  <a:lnTo>
                    <a:pt x="62" y="109"/>
                  </a:lnTo>
                  <a:lnTo>
                    <a:pt x="62" y="33"/>
                  </a:lnTo>
                  <a:lnTo>
                    <a:pt x="62" y="28"/>
                  </a:lnTo>
                  <a:lnTo>
                    <a:pt x="61" y="26"/>
                  </a:lnTo>
                  <a:lnTo>
                    <a:pt x="59" y="23"/>
                  </a:lnTo>
                  <a:lnTo>
                    <a:pt x="57" y="20"/>
                  </a:lnTo>
                  <a:lnTo>
                    <a:pt x="49" y="17"/>
                  </a:lnTo>
                  <a:lnTo>
                    <a:pt x="41" y="15"/>
                  </a:lnTo>
                  <a:lnTo>
                    <a:pt x="35" y="17"/>
                  </a:lnTo>
                  <a:lnTo>
                    <a:pt x="29" y="20"/>
                  </a:lnTo>
                  <a:lnTo>
                    <a:pt x="23" y="24"/>
                  </a:lnTo>
                  <a:lnTo>
                    <a:pt x="19" y="30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4"/>
                  </a:lnTo>
                  <a:lnTo>
                    <a:pt x="25" y="7"/>
                  </a:lnTo>
                  <a:lnTo>
                    <a:pt x="32" y="2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58" y="0"/>
                  </a:lnTo>
                  <a:lnTo>
                    <a:pt x="67" y="2"/>
                  </a:lnTo>
                  <a:lnTo>
                    <a:pt x="74" y="7"/>
                  </a:lnTo>
                  <a:lnTo>
                    <a:pt x="80" y="14"/>
                  </a:lnTo>
                  <a:lnTo>
                    <a:pt x="84" y="8"/>
                  </a:lnTo>
                  <a:lnTo>
                    <a:pt x="91" y="4"/>
                  </a:lnTo>
                  <a:lnTo>
                    <a:pt x="101" y="0"/>
                  </a:lnTo>
                  <a:lnTo>
                    <a:pt x="110" y="0"/>
                  </a:lnTo>
                  <a:lnTo>
                    <a:pt x="117" y="0"/>
                  </a:lnTo>
                  <a:lnTo>
                    <a:pt x="124" y="1"/>
                  </a:lnTo>
                  <a:lnTo>
                    <a:pt x="130" y="5"/>
                  </a:lnTo>
                  <a:lnTo>
                    <a:pt x="136" y="10"/>
                  </a:lnTo>
                  <a:lnTo>
                    <a:pt x="140" y="14"/>
                  </a:lnTo>
                  <a:lnTo>
                    <a:pt x="143" y="21"/>
                  </a:lnTo>
                  <a:lnTo>
                    <a:pt x="144" y="28"/>
                  </a:lnTo>
                  <a:lnTo>
                    <a:pt x="144" y="37"/>
                  </a:lnTo>
                  <a:lnTo>
                    <a:pt x="144" y="109"/>
                  </a:lnTo>
                  <a:lnTo>
                    <a:pt x="126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2" name="Freeform 123"/>
            <p:cNvSpPr>
              <a:spLocks/>
            </p:cNvSpPr>
            <p:nvPr userDrawn="1"/>
          </p:nvSpPr>
          <p:spPr bwMode="auto">
            <a:xfrm>
              <a:off x="2833688" y="938213"/>
              <a:ext cx="63500" cy="79375"/>
            </a:xfrm>
            <a:custGeom>
              <a:avLst/>
              <a:gdLst>
                <a:gd name="T0" fmla="*/ 66 w 120"/>
                <a:gd name="T1" fmla="*/ 151 h 151"/>
                <a:gd name="T2" fmla="*/ 56 w 120"/>
                <a:gd name="T3" fmla="*/ 151 h 151"/>
                <a:gd name="T4" fmla="*/ 0 w 120"/>
                <a:gd name="T5" fmla="*/ 0 h 151"/>
                <a:gd name="T6" fmla="*/ 23 w 120"/>
                <a:gd name="T7" fmla="*/ 0 h 151"/>
                <a:gd name="T8" fmla="*/ 62 w 120"/>
                <a:gd name="T9" fmla="*/ 109 h 151"/>
                <a:gd name="T10" fmla="*/ 98 w 120"/>
                <a:gd name="T11" fmla="*/ 0 h 151"/>
                <a:gd name="T12" fmla="*/ 120 w 120"/>
                <a:gd name="T13" fmla="*/ 0 h 151"/>
                <a:gd name="T14" fmla="*/ 66 w 12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51">
                  <a:moveTo>
                    <a:pt x="66" y="151"/>
                  </a:moveTo>
                  <a:lnTo>
                    <a:pt x="56" y="151"/>
                  </a:lnTo>
                  <a:lnTo>
                    <a:pt x="0" y="0"/>
                  </a:lnTo>
                  <a:lnTo>
                    <a:pt x="23" y="0"/>
                  </a:lnTo>
                  <a:lnTo>
                    <a:pt x="62" y="109"/>
                  </a:lnTo>
                  <a:lnTo>
                    <a:pt x="98" y="0"/>
                  </a:lnTo>
                  <a:lnTo>
                    <a:pt x="120" y="0"/>
                  </a:lnTo>
                  <a:lnTo>
                    <a:pt x="66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3" name="Freeform 124"/>
            <p:cNvSpPr>
              <a:spLocks noEditPoints="1"/>
            </p:cNvSpPr>
            <p:nvPr userDrawn="1"/>
          </p:nvSpPr>
          <p:spPr bwMode="auto">
            <a:xfrm>
              <a:off x="2898775" y="930275"/>
              <a:ext cx="52388" cy="107950"/>
            </a:xfrm>
            <a:custGeom>
              <a:avLst/>
              <a:gdLst>
                <a:gd name="T0" fmla="*/ 55 w 101"/>
                <a:gd name="T1" fmla="*/ 182 h 206"/>
                <a:gd name="T2" fmla="*/ 52 w 101"/>
                <a:gd name="T3" fmla="*/ 188 h 206"/>
                <a:gd name="T4" fmla="*/ 49 w 101"/>
                <a:gd name="T5" fmla="*/ 192 h 206"/>
                <a:gd name="T6" fmla="*/ 43 w 101"/>
                <a:gd name="T7" fmla="*/ 196 h 206"/>
                <a:gd name="T8" fmla="*/ 39 w 101"/>
                <a:gd name="T9" fmla="*/ 199 h 206"/>
                <a:gd name="T10" fmla="*/ 32 w 101"/>
                <a:gd name="T11" fmla="*/ 202 h 206"/>
                <a:gd name="T12" fmla="*/ 26 w 101"/>
                <a:gd name="T13" fmla="*/ 205 h 206"/>
                <a:gd name="T14" fmla="*/ 19 w 101"/>
                <a:gd name="T15" fmla="*/ 206 h 206"/>
                <a:gd name="T16" fmla="*/ 12 w 101"/>
                <a:gd name="T17" fmla="*/ 206 h 206"/>
                <a:gd name="T18" fmla="*/ 12 w 101"/>
                <a:gd name="T19" fmla="*/ 189 h 206"/>
                <a:gd name="T20" fmla="*/ 17 w 101"/>
                <a:gd name="T21" fmla="*/ 189 h 206"/>
                <a:gd name="T22" fmla="*/ 23 w 101"/>
                <a:gd name="T23" fmla="*/ 188 h 206"/>
                <a:gd name="T24" fmla="*/ 27 w 101"/>
                <a:gd name="T25" fmla="*/ 186 h 206"/>
                <a:gd name="T26" fmla="*/ 32 w 101"/>
                <a:gd name="T27" fmla="*/ 183 h 206"/>
                <a:gd name="T28" fmla="*/ 36 w 101"/>
                <a:gd name="T29" fmla="*/ 180 h 206"/>
                <a:gd name="T30" fmla="*/ 39 w 101"/>
                <a:gd name="T31" fmla="*/ 177 h 206"/>
                <a:gd name="T32" fmla="*/ 40 w 101"/>
                <a:gd name="T33" fmla="*/ 173 h 206"/>
                <a:gd name="T34" fmla="*/ 40 w 101"/>
                <a:gd name="T35" fmla="*/ 170 h 206"/>
                <a:gd name="T36" fmla="*/ 40 w 101"/>
                <a:gd name="T37" fmla="*/ 160 h 206"/>
                <a:gd name="T38" fmla="*/ 37 w 101"/>
                <a:gd name="T39" fmla="*/ 152 h 206"/>
                <a:gd name="T40" fmla="*/ 35 w 101"/>
                <a:gd name="T41" fmla="*/ 143 h 206"/>
                <a:gd name="T42" fmla="*/ 30 w 101"/>
                <a:gd name="T43" fmla="*/ 130 h 206"/>
                <a:gd name="T44" fmla="*/ 0 w 101"/>
                <a:gd name="T45" fmla="*/ 55 h 206"/>
                <a:gd name="T46" fmla="*/ 20 w 101"/>
                <a:gd name="T47" fmla="*/ 55 h 206"/>
                <a:gd name="T48" fmla="*/ 52 w 101"/>
                <a:gd name="T49" fmla="*/ 139 h 206"/>
                <a:gd name="T50" fmla="*/ 81 w 101"/>
                <a:gd name="T51" fmla="*/ 55 h 206"/>
                <a:gd name="T52" fmla="*/ 101 w 101"/>
                <a:gd name="T53" fmla="*/ 55 h 206"/>
                <a:gd name="T54" fmla="*/ 55 w 101"/>
                <a:gd name="T55" fmla="*/ 182 h 206"/>
                <a:gd name="T56" fmla="*/ 75 w 101"/>
                <a:gd name="T57" fmla="*/ 0 h 206"/>
                <a:gd name="T58" fmla="*/ 53 w 101"/>
                <a:gd name="T59" fmla="*/ 33 h 206"/>
                <a:gd name="T60" fmla="*/ 39 w 101"/>
                <a:gd name="T61" fmla="*/ 33 h 206"/>
                <a:gd name="T62" fmla="*/ 56 w 101"/>
                <a:gd name="T63" fmla="*/ 0 h 206"/>
                <a:gd name="T64" fmla="*/ 75 w 101"/>
                <a:gd name="T6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1" h="206">
                  <a:moveTo>
                    <a:pt x="55" y="182"/>
                  </a:moveTo>
                  <a:lnTo>
                    <a:pt x="52" y="188"/>
                  </a:lnTo>
                  <a:lnTo>
                    <a:pt x="49" y="192"/>
                  </a:lnTo>
                  <a:lnTo>
                    <a:pt x="43" y="196"/>
                  </a:lnTo>
                  <a:lnTo>
                    <a:pt x="39" y="199"/>
                  </a:lnTo>
                  <a:lnTo>
                    <a:pt x="32" y="202"/>
                  </a:lnTo>
                  <a:lnTo>
                    <a:pt x="26" y="205"/>
                  </a:lnTo>
                  <a:lnTo>
                    <a:pt x="19" y="206"/>
                  </a:lnTo>
                  <a:lnTo>
                    <a:pt x="12" y="206"/>
                  </a:lnTo>
                  <a:lnTo>
                    <a:pt x="12" y="189"/>
                  </a:lnTo>
                  <a:lnTo>
                    <a:pt x="17" y="189"/>
                  </a:lnTo>
                  <a:lnTo>
                    <a:pt x="23" y="188"/>
                  </a:lnTo>
                  <a:lnTo>
                    <a:pt x="27" y="186"/>
                  </a:lnTo>
                  <a:lnTo>
                    <a:pt x="32" y="183"/>
                  </a:lnTo>
                  <a:lnTo>
                    <a:pt x="36" y="180"/>
                  </a:lnTo>
                  <a:lnTo>
                    <a:pt x="39" y="177"/>
                  </a:lnTo>
                  <a:lnTo>
                    <a:pt x="40" y="173"/>
                  </a:lnTo>
                  <a:lnTo>
                    <a:pt x="40" y="170"/>
                  </a:lnTo>
                  <a:lnTo>
                    <a:pt x="40" y="160"/>
                  </a:lnTo>
                  <a:lnTo>
                    <a:pt x="37" y="152"/>
                  </a:lnTo>
                  <a:lnTo>
                    <a:pt x="35" y="143"/>
                  </a:lnTo>
                  <a:lnTo>
                    <a:pt x="30" y="130"/>
                  </a:lnTo>
                  <a:lnTo>
                    <a:pt x="0" y="55"/>
                  </a:lnTo>
                  <a:lnTo>
                    <a:pt x="20" y="55"/>
                  </a:lnTo>
                  <a:lnTo>
                    <a:pt x="52" y="139"/>
                  </a:lnTo>
                  <a:lnTo>
                    <a:pt x="81" y="55"/>
                  </a:lnTo>
                  <a:lnTo>
                    <a:pt x="101" y="55"/>
                  </a:lnTo>
                  <a:lnTo>
                    <a:pt x="55" y="182"/>
                  </a:lnTo>
                  <a:close/>
                  <a:moveTo>
                    <a:pt x="75" y="0"/>
                  </a:moveTo>
                  <a:lnTo>
                    <a:pt x="53" y="33"/>
                  </a:lnTo>
                  <a:lnTo>
                    <a:pt x="39" y="33"/>
                  </a:lnTo>
                  <a:lnTo>
                    <a:pt x="56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4" name="Freeform 125"/>
            <p:cNvSpPr>
              <a:spLocks/>
            </p:cNvSpPr>
            <p:nvPr userDrawn="1"/>
          </p:nvSpPr>
          <p:spPr bwMode="auto">
            <a:xfrm>
              <a:off x="2952750" y="958850"/>
              <a:ext cx="49213" cy="57150"/>
            </a:xfrm>
            <a:custGeom>
              <a:avLst/>
              <a:gdLst>
                <a:gd name="T0" fmla="*/ 30 w 91"/>
                <a:gd name="T1" fmla="*/ 91 h 108"/>
                <a:gd name="T2" fmla="*/ 91 w 91"/>
                <a:gd name="T3" fmla="*/ 91 h 108"/>
                <a:gd name="T4" fmla="*/ 91 w 91"/>
                <a:gd name="T5" fmla="*/ 108 h 108"/>
                <a:gd name="T6" fmla="*/ 0 w 91"/>
                <a:gd name="T7" fmla="*/ 108 h 108"/>
                <a:gd name="T8" fmla="*/ 0 w 91"/>
                <a:gd name="T9" fmla="*/ 104 h 108"/>
                <a:gd name="T10" fmla="*/ 62 w 91"/>
                <a:gd name="T11" fmla="*/ 17 h 108"/>
                <a:gd name="T12" fmla="*/ 1 w 91"/>
                <a:gd name="T13" fmla="*/ 17 h 108"/>
                <a:gd name="T14" fmla="*/ 1 w 91"/>
                <a:gd name="T15" fmla="*/ 0 h 108"/>
                <a:gd name="T16" fmla="*/ 91 w 91"/>
                <a:gd name="T17" fmla="*/ 0 h 108"/>
                <a:gd name="T18" fmla="*/ 91 w 91"/>
                <a:gd name="T19" fmla="*/ 6 h 108"/>
                <a:gd name="T20" fmla="*/ 30 w 91"/>
                <a:gd name="T21" fmla="*/ 9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108">
                  <a:moveTo>
                    <a:pt x="30" y="91"/>
                  </a:moveTo>
                  <a:lnTo>
                    <a:pt x="91" y="91"/>
                  </a:lnTo>
                  <a:lnTo>
                    <a:pt x="91" y="108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62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30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5" name="Freeform 126"/>
            <p:cNvSpPr>
              <a:spLocks/>
            </p:cNvSpPr>
            <p:nvPr userDrawn="1"/>
          </p:nvSpPr>
          <p:spPr bwMode="auto">
            <a:xfrm>
              <a:off x="3009900" y="935038"/>
              <a:ext cx="49213" cy="80962"/>
            </a:xfrm>
            <a:custGeom>
              <a:avLst/>
              <a:gdLst>
                <a:gd name="T0" fmla="*/ 69 w 91"/>
                <a:gd name="T1" fmla="*/ 153 h 153"/>
                <a:gd name="T2" fmla="*/ 36 w 91"/>
                <a:gd name="T3" fmla="*/ 100 h 153"/>
                <a:gd name="T4" fmla="*/ 19 w 91"/>
                <a:gd name="T5" fmla="*/ 117 h 153"/>
                <a:gd name="T6" fmla="*/ 19 w 91"/>
                <a:gd name="T7" fmla="*/ 153 h 153"/>
                <a:gd name="T8" fmla="*/ 0 w 91"/>
                <a:gd name="T9" fmla="*/ 153 h 153"/>
                <a:gd name="T10" fmla="*/ 0 w 91"/>
                <a:gd name="T11" fmla="*/ 0 h 153"/>
                <a:gd name="T12" fmla="*/ 19 w 91"/>
                <a:gd name="T13" fmla="*/ 0 h 153"/>
                <a:gd name="T14" fmla="*/ 19 w 91"/>
                <a:gd name="T15" fmla="*/ 95 h 153"/>
                <a:gd name="T16" fmla="*/ 60 w 91"/>
                <a:gd name="T17" fmla="*/ 45 h 153"/>
                <a:gd name="T18" fmla="*/ 82 w 91"/>
                <a:gd name="T19" fmla="*/ 45 h 153"/>
                <a:gd name="T20" fmla="*/ 47 w 91"/>
                <a:gd name="T21" fmla="*/ 87 h 153"/>
                <a:gd name="T22" fmla="*/ 91 w 91"/>
                <a:gd name="T23" fmla="*/ 153 h 153"/>
                <a:gd name="T24" fmla="*/ 69 w 91"/>
                <a:gd name="T2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53">
                  <a:moveTo>
                    <a:pt x="69" y="153"/>
                  </a:moveTo>
                  <a:lnTo>
                    <a:pt x="36" y="100"/>
                  </a:lnTo>
                  <a:lnTo>
                    <a:pt x="19" y="117"/>
                  </a:lnTo>
                  <a:lnTo>
                    <a:pt x="19" y="153"/>
                  </a:lnTo>
                  <a:lnTo>
                    <a:pt x="0" y="15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95"/>
                  </a:lnTo>
                  <a:lnTo>
                    <a:pt x="60" y="45"/>
                  </a:lnTo>
                  <a:lnTo>
                    <a:pt x="82" y="45"/>
                  </a:lnTo>
                  <a:lnTo>
                    <a:pt x="47" y="87"/>
                  </a:lnTo>
                  <a:lnTo>
                    <a:pt x="91" y="153"/>
                  </a:lnTo>
                  <a:lnTo>
                    <a:pt x="69" y="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6" name="Freeform 127"/>
            <p:cNvSpPr>
              <a:spLocks/>
            </p:cNvSpPr>
            <p:nvPr userDrawn="1"/>
          </p:nvSpPr>
          <p:spPr bwMode="auto">
            <a:xfrm>
              <a:off x="3063875" y="958850"/>
              <a:ext cx="47625" cy="58737"/>
            </a:xfrm>
            <a:custGeom>
              <a:avLst/>
              <a:gdLst>
                <a:gd name="T0" fmla="*/ 19 w 88"/>
                <a:gd name="T1" fmla="*/ 0 h 111"/>
                <a:gd name="T2" fmla="*/ 19 w 88"/>
                <a:gd name="T3" fmla="*/ 69 h 111"/>
                <a:gd name="T4" fmla="*/ 19 w 88"/>
                <a:gd name="T5" fmla="*/ 75 h 111"/>
                <a:gd name="T6" fmla="*/ 20 w 88"/>
                <a:gd name="T7" fmla="*/ 81 h 111"/>
                <a:gd name="T8" fmla="*/ 22 w 88"/>
                <a:gd name="T9" fmla="*/ 85 h 111"/>
                <a:gd name="T10" fmla="*/ 25 w 88"/>
                <a:gd name="T11" fmla="*/ 88 h 111"/>
                <a:gd name="T12" fmla="*/ 28 w 88"/>
                <a:gd name="T13" fmla="*/ 91 h 111"/>
                <a:gd name="T14" fmla="*/ 32 w 88"/>
                <a:gd name="T15" fmla="*/ 92 h 111"/>
                <a:gd name="T16" fmla="*/ 36 w 88"/>
                <a:gd name="T17" fmla="*/ 94 h 111"/>
                <a:gd name="T18" fmla="*/ 41 w 88"/>
                <a:gd name="T19" fmla="*/ 95 h 111"/>
                <a:gd name="T20" fmla="*/ 51 w 88"/>
                <a:gd name="T21" fmla="*/ 94 h 111"/>
                <a:gd name="T22" fmla="*/ 58 w 88"/>
                <a:gd name="T23" fmla="*/ 89 h 111"/>
                <a:gd name="T24" fmla="*/ 65 w 88"/>
                <a:gd name="T25" fmla="*/ 84 h 111"/>
                <a:gd name="T26" fmla="*/ 69 w 88"/>
                <a:gd name="T27" fmla="*/ 76 h 111"/>
                <a:gd name="T28" fmla="*/ 69 w 88"/>
                <a:gd name="T29" fmla="*/ 0 h 111"/>
                <a:gd name="T30" fmla="*/ 88 w 88"/>
                <a:gd name="T31" fmla="*/ 0 h 111"/>
                <a:gd name="T32" fmla="*/ 88 w 88"/>
                <a:gd name="T33" fmla="*/ 108 h 111"/>
                <a:gd name="T34" fmla="*/ 69 w 88"/>
                <a:gd name="T35" fmla="*/ 108 h 111"/>
                <a:gd name="T36" fmla="*/ 69 w 88"/>
                <a:gd name="T37" fmla="*/ 94 h 111"/>
                <a:gd name="T38" fmla="*/ 64 w 88"/>
                <a:gd name="T39" fmla="*/ 99 h 111"/>
                <a:gd name="T40" fmla="*/ 56 w 88"/>
                <a:gd name="T41" fmla="*/ 105 h 111"/>
                <a:gd name="T42" fmla="*/ 46 w 88"/>
                <a:gd name="T43" fmla="*/ 109 h 111"/>
                <a:gd name="T44" fmla="*/ 36 w 88"/>
                <a:gd name="T45" fmla="*/ 111 h 111"/>
                <a:gd name="T46" fmla="*/ 28 w 88"/>
                <a:gd name="T47" fmla="*/ 109 h 111"/>
                <a:gd name="T48" fmla="*/ 20 w 88"/>
                <a:gd name="T49" fmla="*/ 108 h 111"/>
                <a:gd name="T50" fmla="*/ 15 w 88"/>
                <a:gd name="T51" fmla="*/ 105 h 111"/>
                <a:gd name="T52" fmla="*/ 9 w 88"/>
                <a:gd name="T53" fmla="*/ 101 h 111"/>
                <a:gd name="T54" fmla="*/ 5 w 88"/>
                <a:gd name="T55" fmla="*/ 95 h 111"/>
                <a:gd name="T56" fmla="*/ 2 w 88"/>
                <a:gd name="T57" fmla="*/ 88 h 111"/>
                <a:gd name="T58" fmla="*/ 0 w 88"/>
                <a:gd name="T59" fmla="*/ 81 h 111"/>
                <a:gd name="T60" fmla="*/ 0 w 88"/>
                <a:gd name="T61" fmla="*/ 71 h 111"/>
                <a:gd name="T62" fmla="*/ 0 w 88"/>
                <a:gd name="T63" fmla="*/ 0 h 111"/>
                <a:gd name="T64" fmla="*/ 19 w 88"/>
                <a:gd name="T6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11">
                  <a:moveTo>
                    <a:pt x="19" y="0"/>
                  </a:moveTo>
                  <a:lnTo>
                    <a:pt x="19" y="69"/>
                  </a:lnTo>
                  <a:lnTo>
                    <a:pt x="19" y="75"/>
                  </a:lnTo>
                  <a:lnTo>
                    <a:pt x="20" y="81"/>
                  </a:lnTo>
                  <a:lnTo>
                    <a:pt x="22" y="85"/>
                  </a:lnTo>
                  <a:lnTo>
                    <a:pt x="25" y="88"/>
                  </a:lnTo>
                  <a:lnTo>
                    <a:pt x="28" y="91"/>
                  </a:lnTo>
                  <a:lnTo>
                    <a:pt x="32" y="92"/>
                  </a:lnTo>
                  <a:lnTo>
                    <a:pt x="36" y="94"/>
                  </a:lnTo>
                  <a:lnTo>
                    <a:pt x="41" y="95"/>
                  </a:lnTo>
                  <a:lnTo>
                    <a:pt x="51" y="94"/>
                  </a:lnTo>
                  <a:lnTo>
                    <a:pt x="58" y="89"/>
                  </a:lnTo>
                  <a:lnTo>
                    <a:pt x="65" y="84"/>
                  </a:lnTo>
                  <a:lnTo>
                    <a:pt x="69" y="76"/>
                  </a:lnTo>
                  <a:lnTo>
                    <a:pt x="69" y="0"/>
                  </a:lnTo>
                  <a:lnTo>
                    <a:pt x="88" y="0"/>
                  </a:lnTo>
                  <a:lnTo>
                    <a:pt x="88" y="108"/>
                  </a:lnTo>
                  <a:lnTo>
                    <a:pt x="69" y="108"/>
                  </a:lnTo>
                  <a:lnTo>
                    <a:pt x="69" y="94"/>
                  </a:lnTo>
                  <a:lnTo>
                    <a:pt x="64" y="99"/>
                  </a:lnTo>
                  <a:lnTo>
                    <a:pt x="56" y="105"/>
                  </a:lnTo>
                  <a:lnTo>
                    <a:pt x="46" y="109"/>
                  </a:lnTo>
                  <a:lnTo>
                    <a:pt x="36" y="111"/>
                  </a:lnTo>
                  <a:lnTo>
                    <a:pt x="28" y="109"/>
                  </a:lnTo>
                  <a:lnTo>
                    <a:pt x="20" y="108"/>
                  </a:lnTo>
                  <a:lnTo>
                    <a:pt x="15" y="105"/>
                  </a:lnTo>
                  <a:lnTo>
                    <a:pt x="9" y="101"/>
                  </a:lnTo>
                  <a:lnTo>
                    <a:pt x="5" y="95"/>
                  </a:lnTo>
                  <a:lnTo>
                    <a:pt x="2" y="88"/>
                  </a:lnTo>
                  <a:lnTo>
                    <a:pt x="0" y="81"/>
                  </a:lnTo>
                  <a:lnTo>
                    <a:pt x="0" y="71"/>
                  </a:lnTo>
                  <a:lnTo>
                    <a:pt x="0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7" name="Freeform 128"/>
            <p:cNvSpPr>
              <a:spLocks/>
            </p:cNvSpPr>
            <p:nvPr userDrawn="1"/>
          </p:nvSpPr>
          <p:spPr bwMode="auto">
            <a:xfrm>
              <a:off x="3124200" y="958850"/>
              <a:ext cx="76200" cy="57150"/>
            </a:xfrm>
            <a:custGeom>
              <a:avLst/>
              <a:gdLst>
                <a:gd name="T0" fmla="*/ 127 w 145"/>
                <a:gd name="T1" fmla="*/ 109 h 109"/>
                <a:gd name="T2" fmla="*/ 127 w 145"/>
                <a:gd name="T3" fmla="*/ 41 h 109"/>
                <a:gd name="T4" fmla="*/ 125 w 145"/>
                <a:gd name="T5" fmla="*/ 36 h 109"/>
                <a:gd name="T6" fmla="*/ 125 w 145"/>
                <a:gd name="T7" fmla="*/ 30 h 109"/>
                <a:gd name="T8" fmla="*/ 122 w 145"/>
                <a:gd name="T9" fmla="*/ 26 h 109"/>
                <a:gd name="T10" fmla="*/ 121 w 145"/>
                <a:gd name="T11" fmla="*/ 21 h 109"/>
                <a:gd name="T12" fmla="*/ 118 w 145"/>
                <a:gd name="T13" fmla="*/ 18 h 109"/>
                <a:gd name="T14" fmla="*/ 114 w 145"/>
                <a:gd name="T15" fmla="*/ 17 h 109"/>
                <a:gd name="T16" fmla="*/ 109 w 145"/>
                <a:gd name="T17" fmla="*/ 15 h 109"/>
                <a:gd name="T18" fmla="*/ 104 w 145"/>
                <a:gd name="T19" fmla="*/ 15 h 109"/>
                <a:gd name="T20" fmla="*/ 96 w 145"/>
                <a:gd name="T21" fmla="*/ 17 h 109"/>
                <a:gd name="T22" fmla="*/ 91 w 145"/>
                <a:gd name="T23" fmla="*/ 20 h 109"/>
                <a:gd name="T24" fmla="*/ 86 w 145"/>
                <a:gd name="T25" fmla="*/ 24 h 109"/>
                <a:gd name="T26" fmla="*/ 82 w 145"/>
                <a:gd name="T27" fmla="*/ 30 h 109"/>
                <a:gd name="T28" fmla="*/ 82 w 145"/>
                <a:gd name="T29" fmla="*/ 109 h 109"/>
                <a:gd name="T30" fmla="*/ 63 w 145"/>
                <a:gd name="T31" fmla="*/ 109 h 109"/>
                <a:gd name="T32" fmla="*/ 63 w 145"/>
                <a:gd name="T33" fmla="*/ 33 h 109"/>
                <a:gd name="T34" fmla="*/ 63 w 145"/>
                <a:gd name="T35" fmla="*/ 28 h 109"/>
                <a:gd name="T36" fmla="*/ 62 w 145"/>
                <a:gd name="T37" fmla="*/ 26 h 109"/>
                <a:gd name="T38" fmla="*/ 60 w 145"/>
                <a:gd name="T39" fmla="*/ 23 h 109"/>
                <a:gd name="T40" fmla="*/ 57 w 145"/>
                <a:gd name="T41" fmla="*/ 20 h 109"/>
                <a:gd name="T42" fmla="*/ 50 w 145"/>
                <a:gd name="T43" fmla="*/ 17 h 109"/>
                <a:gd name="T44" fmla="*/ 42 w 145"/>
                <a:gd name="T45" fmla="*/ 15 h 109"/>
                <a:gd name="T46" fmla="*/ 36 w 145"/>
                <a:gd name="T47" fmla="*/ 17 h 109"/>
                <a:gd name="T48" fmla="*/ 29 w 145"/>
                <a:gd name="T49" fmla="*/ 20 h 109"/>
                <a:gd name="T50" fmla="*/ 23 w 145"/>
                <a:gd name="T51" fmla="*/ 24 h 109"/>
                <a:gd name="T52" fmla="*/ 20 w 145"/>
                <a:gd name="T53" fmla="*/ 30 h 109"/>
                <a:gd name="T54" fmla="*/ 20 w 145"/>
                <a:gd name="T55" fmla="*/ 109 h 109"/>
                <a:gd name="T56" fmla="*/ 0 w 145"/>
                <a:gd name="T57" fmla="*/ 109 h 109"/>
                <a:gd name="T58" fmla="*/ 0 w 145"/>
                <a:gd name="T59" fmla="*/ 1 h 109"/>
                <a:gd name="T60" fmla="*/ 13 w 145"/>
                <a:gd name="T61" fmla="*/ 1 h 109"/>
                <a:gd name="T62" fmla="*/ 18 w 145"/>
                <a:gd name="T63" fmla="*/ 14 h 109"/>
                <a:gd name="T64" fmla="*/ 26 w 145"/>
                <a:gd name="T65" fmla="*/ 7 h 109"/>
                <a:gd name="T66" fmla="*/ 31 w 145"/>
                <a:gd name="T67" fmla="*/ 2 h 109"/>
                <a:gd name="T68" fmla="*/ 39 w 145"/>
                <a:gd name="T69" fmla="*/ 0 h 109"/>
                <a:gd name="T70" fmla="*/ 47 w 145"/>
                <a:gd name="T71" fmla="*/ 0 h 109"/>
                <a:gd name="T72" fmla="*/ 57 w 145"/>
                <a:gd name="T73" fmla="*/ 0 h 109"/>
                <a:gd name="T74" fmla="*/ 67 w 145"/>
                <a:gd name="T75" fmla="*/ 2 h 109"/>
                <a:gd name="T76" fmla="*/ 75 w 145"/>
                <a:gd name="T77" fmla="*/ 7 h 109"/>
                <a:gd name="T78" fmla="*/ 79 w 145"/>
                <a:gd name="T79" fmla="*/ 14 h 109"/>
                <a:gd name="T80" fmla="*/ 85 w 145"/>
                <a:gd name="T81" fmla="*/ 8 h 109"/>
                <a:gd name="T82" fmla="*/ 92 w 145"/>
                <a:gd name="T83" fmla="*/ 4 h 109"/>
                <a:gd name="T84" fmla="*/ 101 w 145"/>
                <a:gd name="T85" fmla="*/ 0 h 109"/>
                <a:gd name="T86" fmla="*/ 109 w 145"/>
                <a:gd name="T87" fmla="*/ 0 h 109"/>
                <a:gd name="T88" fmla="*/ 118 w 145"/>
                <a:gd name="T89" fmla="*/ 0 h 109"/>
                <a:gd name="T90" fmla="*/ 125 w 145"/>
                <a:gd name="T91" fmla="*/ 1 h 109"/>
                <a:gd name="T92" fmla="*/ 131 w 145"/>
                <a:gd name="T93" fmla="*/ 5 h 109"/>
                <a:gd name="T94" fmla="*/ 137 w 145"/>
                <a:gd name="T95" fmla="*/ 10 h 109"/>
                <a:gd name="T96" fmla="*/ 140 w 145"/>
                <a:gd name="T97" fmla="*/ 14 h 109"/>
                <a:gd name="T98" fmla="*/ 142 w 145"/>
                <a:gd name="T99" fmla="*/ 21 h 109"/>
                <a:gd name="T100" fmla="*/ 145 w 145"/>
                <a:gd name="T101" fmla="*/ 28 h 109"/>
                <a:gd name="T102" fmla="*/ 145 w 145"/>
                <a:gd name="T103" fmla="*/ 37 h 109"/>
                <a:gd name="T104" fmla="*/ 145 w 145"/>
                <a:gd name="T105" fmla="*/ 109 h 109"/>
                <a:gd name="T106" fmla="*/ 127 w 145"/>
                <a:gd name="T10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5" h="109">
                  <a:moveTo>
                    <a:pt x="127" y="109"/>
                  </a:moveTo>
                  <a:lnTo>
                    <a:pt x="127" y="41"/>
                  </a:lnTo>
                  <a:lnTo>
                    <a:pt x="125" y="36"/>
                  </a:lnTo>
                  <a:lnTo>
                    <a:pt x="125" y="30"/>
                  </a:lnTo>
                  <a:lnTo>
                    <a:pt x="122" y="26"/>
                  </a:lnTo>
                  <a:lnTo>
                    <a:pt x="121" y="21"/>
                  </a:lnTo>
                  <a:lnTo>
                    <a:pt x="118" y="18"/>
                  </a:lnTo>
                  <a:lnTo>
                    <a:pt x="114" y="17"/>
                  </a:lnTo>
                  <a:lnTo>
                    <a:pt x="109" y="15"/>
                  </a:lnTo>
                  <a:lnTo>
                    <a:pt x="104" y="15"/>
                  </a:lnTo>
                  <a:lnTo>
                    <a:pt x="96" y="17"/>
                  </a:lnTo>
                  <a:lnTo>
                    <a:pt x="91" y="20"/>
                  </a:lnTo>
                  <a:lnTo>
                    <a:pt x="86" y="24"/>
                  </a:lnTo>
                  <a:lnTo>
                    <a:pt x="82" y="30"/>
                  </a:lnTo>
                  <a:lnTo>
                    <a:pt x="82" y="109"/>
                  </a:lnTo>
                  <a:lnTo>
                    <a:pt x="63" y="109"/>
                  </a:lnTo>
                  <a:lnTo>
                    <a:pt x="63" y="33"/>
                  </a:lnTo>
                  <a:lnTo>
                    <a:pt x="63" y="28"/>
                  </a:lnTo>
                  <a:lnTo>
                    <a:pt x="62" y="26"/>
                  </a:lnTo>
                  <a:lnTo>
                    <a:pt x="60" y="23"/>
                  </a:lnTo>
                  <a:lnTo>
                    <a:pt x="57" y="20"/>
                  </a:lnTo>
                  <a:lnTo>
                    <a:pt x="50" y="17"/>
                  </a:lnTo>
                  <a:lnTo>
                    <a:pt x="42" y="15"/>
                  </a:lnTo>
                  <a:lnTo>
                    <a:pt x="36" y="17"/>
                  </a:lnTo>
                  <a:lnTo>
                    <a:pt x="29" y="20"/>
                  </a:lnTo>
                  <a:lnTo>
                    <a:pt x="23" y="24"/>
                  </a:lnTo>
                  <a:lnTo>
                    <a:pt x="20" y="30"/>
                  </a:lnTo>
                  <a:lnTo>
                    <a:pt x="20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8" y="14"/>
                  </a:lnTo>
                  <a:lnTo>
                    <a:pt x="26" y="7"/>
                  </a:lnTo>
                  <a:lnTo>
                    <a:pt x="31" y="2"/>
                  </a:lnTo>
                  <a:lnTo>
                    <a:pt x="39" y="0"/>
                  </a:lnTo>
                  <a:lnTo>
                    <a:pt x="47" y="0"/>
                  </a:lnTo>
                  <a:lnTo>
                    <a:pt x="57" y="0"/>
                  </a:lnTo>
                  <a:lnTo>
                    <a:pt x="67" y="2"/>
                  </a:lnTo>
                  <a:lnTo>
                    <a:pt x="75" y="7"/>
                  </a:lnTo>
                  <a:lnTo>
                    <a:pt x="79" y="14"/>
                  </a:lnTo>
                  <a:lnTo>
                    <a:pt x="85" y="8"/>
                  </a:lnTo>
                  <a:lnTo>
                    <a:pt x="92" y="4"/>
                  </a:lnTo>
                  <a:lnTo>
                    <a:pt x="101" y="0"/>
                  </a:lnTo>
                  <a:lnTo>
                    <a:pt x="109" y="0"/>
                  </a:lnTo>
                  <a:lnTo>
                    <a:pt x="118" y="0"/>
                  </a:lnTo>
                  <a:lnTo>
                    <a:pt x="125" y="1"/>
                  </a:lnTo>
                  <a:lnTo>
                    <a:pt x="131" y="5"/>
                  </a:lnTo>
                  <a:lnTo>
                    <a:pt x="137" y="10"/>
                  </a:lnTo>
                  <a:lnTo>
                    <a:pt x="140" y="14"/>
                  </a:lnTo>
                  <a:lnTo>
                    <a:pt x="142" y="21"/>
                  </a:lnTo>
                  <a:lnTo>
                    <a:pt x="145" y="28"/>
                  </a:lnTo>
                  <a:lnTo>
                    <a:pt x="145" y="37"/>
                  </a:lnTo>
                  <a:lnTo>
                    <a:pt x="145" y="109"/>
                  </a:lnTo>
                  <a:lnTo>
                    <a:pt x="127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8" name="Freeform 129"/>
            <p:cNvSpPr>
              <a:spLocks/>
            </p:cNvSpPr>
            <p:nvPr userDrawn="1"/>
          </p:nvSpPr>
          <p:spPr bwMode="auto">
            <a:xfrm>
              <a:off x="3217863" y="1001713"/>
              <a:ext cx="17463" cy="33337"/>
            </a:xfrm>
            <a:custGeom>
              <a:avLst/>
              <a:gdLst>
                <a:gd name="T0" fmla="*/ 4 w 34"/>
                <a:gd name="T1" fmla="*/ 64 h 64"/>
                <a:gd name="T2" fmla="*/ 0 w 34"/>
                <a:gd name="T3" fmla="*/ 57 h 64"/>
                <a:gd name="T4" fmla="*/ 7 w 34"/>
                <a:gd name="T5" fmla="*/ 50 h 64"/>
                <a:gd name="T6" fmla="*/ 13 w 34"/>
                <a:gd name="T7" fmla="*/ 44 h 64"/>
                <a:gd name="T8" fmla="*/ 15 w 34"/>
                <a:gd name="T9" fmla="*/ 39 h 64"/>
                <a:gd name="T10" fmla="*/ 17 w 34"/>
                <a:gd name="T11" fmla="*/ 33 h 64"/>
                <a:gd name="T12" fmla="*/ 15 w 34"/>
                <a:gd name="T13" fmla="*/ 28 h 64"/>
                <a:gd name="T14" fmla="*/ 14 w 34"/>
                <a:gd name="T15" fmla="*/ 24 h 64"/>
                <a:gd name="T16" fmla="*/ 10 w 34"/>
                <a:gd name="T17" fmla="*/ 21 h 64"/>
                <a:gd name="T18" fmla="*/ 7 w 34"/>
                <a:gd name="T19" fmla="*/ 18 h 64"/>
                <a:gd name="T20" fmla="*/ 5 w 34"/>
                <a:gd name="T21" fmla="*/ 16 h 64"/>
                <a:gd name="T22" fmla="*/ 5 w 34"/>
                <a:gd name="T23" fmla="*/ 11 h 64"/>
                <a:gd name="T24" fmla="*/ 5 w 34"/>
                <a:gd name="T25" fmla="*/ 7 h 64"/>
                <a:gd name="T26" fmla="*/ 10 w 34"/>
                <a:gd name="T27" fmla="*/ 3 h 64"/>
                <a:gd name="T28" fmla="*/ 14 w 34"/>
                <a:gd name="T29" fmla="*/ 0 h 64"/>
                <a:gd name="T30" fmla="*/ 20 w 34"/>
                <a:gd name="T31" fmla="*/ 0 h 64"/>
                <a:gd name="T32" fmla="*/ 24 w 34"/>
                <a:gd name="T33" fmla="*/ 1 h 64"/>
                <a:gd name="T34" fmla="*/ 30 w 34"/>
                <a:gd name="T35" fmla="*/ 4 h 64"/>
                <a:gd name="T36" fmla="*/ 33 w 34"/>
                <a:gd name="T37" fmla="*/ 10 h 64"/>
                <a:gd name="T38" fmla="*/ 34 w 34"/>
                <a:gd name="T39" fmla="*/ 16 h 64"/>
                <a:gd name="T40" fmla="*/ 34 w 34"/>
                <a:gd name="T41" fmla="*/ 23 h 64"/>
                <a:gd name="T42" fmla="*/ 33 w 34"/>
                <a:gd name="T43" fmla="*/ 28 h 64"/>
                <a:gd name="T44" fmla="*/ 31 w 34"/>
                <a:gd name="T45" fmla="*/ 34 h 64"/>
                <a:gd name="T46" fmla="*/ 28 w 34"/>
                <a:gd name="T47" fmla="*/ 40 h 64"/>
                <a:gd name="T48" fmla="*/ 24 w 34"/>
                <a:gd name="T49" fmla="*/ 46 h 64"/>
                <a:gd name="T50" fmla="*/ 20 w 34"/>
                <a:gd name="T51" fmla="*/ 52 h 64"/>
                <a:gd name="T52" fmla="*/ 13 w 34"/>
                <a:gd name="T53" fmla="*/ 57 h 64"/>
                <a:gd name="T54" fmla="*/ 4 w 34"/>
                <a:gd name="T5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" h="64">
                  <a:moveTo>
                    <a:pt x="4" y="64"/>
                  </a:moveTo>
                  <a:lnTo>
                    <a:pt x="0" y="57"/>
                  </a:lnTo>
                  <a:lnTo>
                    <a:pt x="7" y="50"/>
                  </a:lnTo>
                  <a:lnTo>
                    <a:pt x="13" y="44"/>
                  </a:lnTo>
                  <a:lnTo>
                    <a:pt x="15" y="39"/>
                  </a:lnTo>
                  <a:lnTo>
                    <a:pt x="17" y="33"/>
                  </a:lnTo>
                  <a:lnTo>
                    <a:pt x="15" y="28"/>
                  </a:lnTo>
                  <a:lnTo>
                    <a:pt x="14" y="24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5" y="16"/>
                  </a:lnTo>
                  <a:lnTo>
                    <a:pt x="5" y="11"/>
                  </a:lnTo>
                  <a:lnTo>
                    <a:pt x="5" y="7"/>
                  </a:lnTo>
                  <a:lnTo>
                    <a:pt x="10" y="3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1"/>
                  </a:lnTo>
                  <a:lnTo>
                    <a:pt x="30" y="4"/>
                  </a:lnTo>
                  <a:lnTo>
                    <a:pt x="33" y="10"/>
                  </a:lnTo>
                  <a:lnTo>
                    <a:pt x="34" y="16"/>
                  </a:lnTo>
                  <a:lnTo>
                    <a:pt x="34" y="23"/>
                  </a:lnTo>
                  <a:lnTo>
                    <a:pt x="33" y="28"/>
                  </a:lnTo>
                  <a:lnTo>
                    <a:pt x="31" y="34"/>
                  </a:lnTo>
                  <a:lnTo>
                    <a:pt x="28" y="40"/>
                  </a:lnTo>
                  <a:lnTo>
                    <a:pt x="24" y="46"/>
                  </a:lnTo>
                  <a:lnTo>
                    <a:pt x="20" y="52"/>
                  </a:lnTo>
                  <a:lnTo>
                    <a:pt x="13" y="57"/>
                  </a:lnTo>
                  <a:lnTo>
                    <a:pt x="4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9" name="Freeform 130"/>
            <p:cNvSpPr>
              <a:spLocks/>
            </p:cNvSpPr>
            <p:nvPr userDrawn="1"/>
          </p:nvSpPr>
          <p:spPr bwMode="auto">
            <a:xfrm>
              <a:off x="3263900" y="958850"/>
              <a:ext cx="52388" cy="58737"/>
            </a:xfrm>
            <a:custGeom>
              <a:avLst/>
              <a:gdLst>
                <a:gd name="T0" fmla="*/ 51 w 99"/>
                <a:gd name="T1" fmla="*/ 111 h 111"/>
                <a:gd name="T2" fmla="*/ 46 w 99"/>
                <a:gd name="T3" fmla="*/ 111 h 111"/>
                <a:gd name="T4" fmla="*/ 0 w 99"/>
                <a:gd name="T5" fmla="*/ 0 h 111"/>
                <a:gd name="T6" fmla="*/ 21 w 99"/>
                <a:gd name="T7" fmla="*/ 0 h 111"/>
                <a:gd name="T8" fmla="*/ 49 w 99"/>
                <a:gd name="T9" fmla="*/ 76 h 111"/>
                <a:gd name="T10" fmla="*/ 79 w 99"/>
                <a:gd name="T11" fmla="*/ 0 h 111"/>
                <a:gd name="T12" fmla="*/ 99 w 99"/>
                <a:gd name="T13" fmla="*/ 0 h 111"/>
                <a:gd name="T14" fmla="*/ 51 w 99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111">
                  <a:moveTo>
                    <a:pt x="51" y="111"/>
                  </a:moveTo>
                  <a:lnTo>
                    <a:pt x="46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9" y="76"/>
                  </a:lnTo>
                  <a:lnTo>
                    <a:pt x="79" y="0"/>
                  </a:lnTo>
                  <a:lnTo>
                    <a:pt x="99" y="0"/>
                  </a:lnTo>
                  <a:lnTo>
                    <a:pt x="51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0" name="Freeform 131"/>
            <p:cNvSpPr>
              <a:spLocks noEditPoints="1"/>
            </p:cNvSpPr>
            <p:nvPr userDrawn="1"/>
          </p:nvSpPr>
          <p:spPr bwMode="auto">
            <a:xfrm>
              <a:off x="3316288" y="930275"/>
              <a:ext cx="53975" cy="107950"/>
            </a:xfrm>
            <a:custGeom>
              <a:avLst/>
              <a:gdLst>
                <a:gd name="T0" fmla="*/ 54 w 100"/>
                <a:gd name="T1" fmla="*/ 182 h 206"/>
                <a:gd name="T2" fmla="*/ 51 w 100"/>
                <a:gd name="T3" fmla="*/ 188 h 206"/>
                <a:gd name="T4" fmla="*/ 48 w 100"/>
                <a:gd name="T5" fmla="*/ 192 h 206"/>
                <a:gd name="T6" fmla="*/ 44 w 100"/>
                <a:gd name="T7" fmla="*/ 196 h 206"/>
                <a:gd name="T8" fmla="*/ 38 w 100"/>
                <a:gd name="T9" fmla="*/ 199 h 206"/>
                <a:gd name="T10" fmla="*/ 32 w 100"/>
                <a:gd name="T11" fmla="*/ 202 h 206"/>
                <a:gd name="T12" fmla="*/ 25 w 100"/>
                <a:gd name="T13" fmla="*/ 205 h 206"/>
                <a:gd name="T14" fmla="*/ 18 w 100"/>
                <a:gd name="T15" fmla="*/ 206 h 206"/>
                <a:gd name="T16" fmla="*/ 11 w 100"/>
                <a:gd name="T17" fmla="*/ 206 h 206"/>
                <a:gd name="T18" fmla="*/ 11 w 100"/>
                <a:gd name="T19" fmla="*/ 189 h 206"/>
                <a:gd name="T20" fmla="*/ 18 w 100"/>
                <a:gd name="T21" fmla="*/ 189 h 206"/>
                <a:gd name="T22" fmla="*/ 22 w 100"/>
                <a:gd name="T23" fmla="*/ 188 h 206"/>
                <a:gd name="T24" fmla="*/ 28 w 100"/>
                <a:gd name="T25" fmla="*/ 186 h 206"/>
                <a:gd name="T26" fmla="*/ 32 w 100"/>
                <a:gd name="T27" fmla="*/ 183 h 206"/>
                <a:gd name="T28" fmla="*/ 35 w 100"/>
                <a:gd name="T29" fmla="*/ 180 h 206"/>
                <a:gd name="T30" fmla="*/ 38 w 100"/>
                <a:gd name="T31" fmla="*/ 177 h 206"/>
                <a:gd name="T32" fmla="*/ 39 w 100"/>
                <a:gd name="T33" fmla="*/ 173 h 206"/>
                <a:gd name="T34" fmla="*/ 41 w 100"/>
                <a:gd name="T35" fmla="*/ 170 h 206"/>
                <a:gd name="T36" fmla="*/ 39 w 100"/>
                <a:gd name="T37" fmla="*/ 160 h 206"/>
                <a:gd name="T38" fmla="*/ 38 w 100"/>
                <a:gd name="T39" fmla="*/ 152 h 206"/>
                <a:gd name="T40" fmla="*/ 34 w 100"/>
                <a:gd name="T41" fmla="*/ 143 h 206"/>
                <a:gd name="T42" fmla="*/ 29 w 100"/>
                <a:gd name="T43" fmla="*/ 130 h 206"/>
                <a:gd name="T44" fmla="*/ 0 w 100"/>
                <a:gd name="T45" fmla="*/ 55 h 206"/>
                <a:gd name="T46" fmla="*/ 19 w 100"/>
                <a:gd name="T47" fmla="*/ 55 h 206"/>
                <a:gd name="T48" fmla="*/ 51 w 100"/>
                <a:gd name="T49" fmla="*/ 139 h 206"/>
                <a:gd name="T50" fmla="*/ 80 w 100"/>
                <a:gd name="T51" fmla="*/ 55 h 206"/>
                <a:gd name="T52" fmla="*/ 100 w 100"/>
                <a:gd name="T53" fmla="*/ 55 h 206"/>
                <a:gd name="T54" fmla="*/ 54 w 100"/>
                <a:gd name="T55" fmla="*/ 182 h 206"/>
                <a:gd name="T56" fmla="*/ 75 w 100"/>
                <a:gd name="T57" fmla="*/ 0 h 206"/>
                <a:gd name="T58" fmla="*/ 52 w 100"/>
                <a:gd name="T59" fmla="*/ 33 h 206"/>
                <a:gd name="T60" fmla="*/ 38 w 100"/>
                <a:gd name="T61" fmla="*/ 33 h 206"/>
                <a:gd name="T62" fmla="*/ 55 w 100"/>
                <a:gd name="T63" fmla="*/ 0 h 206"/>
                <a:gd name="T64" fmla="*/ 75 w 100"/>
                <a:gd name="T6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206">
                  <a:moveTo>
                    <a:pt x="54" y="182"/>
                  </a:moveTo>
                  <a:lnTo>
                    <a:pt x="51" y="188"/>
                  </a:lnTo>
                  <a:lnTo>
                    <a:pt x="48" y="192"/>
                  </a:lnTo>
                  <a:lnTo>
                    <a:pt x="44" y="196"/>
                  </a:lnTo>
                  <a:lnTo>
                    <a:pt x="38" y="199"/>
                  </a:lnTo>
                  <a:lnTo>
                    <a:pt x="32" y="202"/>
                  </a:lnTo>
                  <a:lnTo>
                    <a:pt x="25" y="205"/>
                  </a:lnTo>
                  <a:lnTo>
                    <a:pt x="18" y="206"/>
                  </a:lnTo>
                  <a:lnTo>
                    <a:pt x="11" y="206"/>
                  </a:lnTo>
                  <a:lnTo>
                    <a:pt x="11" y="189"/>
                  </a:lnTo>
                  <a:lnTo>
                    <a:pt x="18" y="189"/>
                  </a:lnTo>
                  <a:lnTo>
                    <a:pt x="22" y="188"/>
                  </a:lnTo>
                  <a:lnTo>
                    <a:pt x="28" y="186"/>
                  </a:lnTo>
                  <a:lnTo>
                    <a:pt x="32" y="183"/>
                  </a:lnTo>
                  <a:lnTo>
                    <a:pt x="35" y="180"/>
                  </a:lnTo>
                  <a:lnTo>
                    <a:pt x="38" y="177"/>
                  </a:lnTo>
                  <a:lnTo>
                    <a:pt x="39" y="173"/>
                  </a:lnTo>
                  <a:lnTo>
                    <a:pt x="41" y="170"/>
                  </a:lnTo>
                  <a:lnTo>
                    <a:pt x="39" y="160"/>
                  </a:lnTo>
                  <a:lnTo>
                    <a:pt x="38" y="152"/>
                  </a:lnTo>
                  <a:lnTo>
                    <a:pt x="34" y="143"/>
                  </a:lnTo>
                  <a:lnTo>
                    <a:pt x="29" y="130"/>
                  </a:lnTo>
                  <a:lnTo>
                    <a:pt x="0" y="55"/>
                  </a:lnTo>
                  <a:lnTo>
                    <a:pt x="19" y="55"/>
                  </a:lnTo>
                  <a:lnTo>
                    <a:pt x="51" y="139"/>
                  </a:lnTo>
                  <a:lnTo>
                    <a:pt x="80" y="55"/>
                  </a:lnTo>
                  <a:lnTo>
                    <a:pt x="100" y="55"/>
                  </a:lnTo>
                  <a:lnTo>
                    <a:pt x="54" y="182"/>
                  </a:lnTo>
                  <a:close/>
                  <a:moveTo>
                    <a:pt x="75" y="0"/>
                  </a:moveTo>
                  <a:lnTo>
                    <a:pt x="52" y="33"/>
                  </a:lnTo>
                  <a:lnTo>
                    <a:pt x="38" y="33"/>
                  </a:lnTo>
                  <a:lnTo>
                    <a:pt x="5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1" name="Freeform 132"/>
            <p:cNvSpPr>
              <a:spLocks/>
            </p:cNvSpPr>
            <p:nvPr userDrawn="1"/>
          </p:nvSpPr>
          <p:spPr bwMode="auto">
            <a:xfrm>
              <a:off x="3370263" y="958850"/>
              <a:ext cx="52388" cy="58737"/>
            </a:xfrm>
            <a:custGeom>
              <a:avLst/>
              <a:gdLst>
                <a:gd name="T0" fmla="*/ 52 w 100"/>
                <a:gd name="T1" fmla="*/ 111 h 111"/>
                <a:gd name="T2" fmla="*/ 47 w 100"/>
                <a:gd name="T3" fmla="*/ 111 h 111"/>
                <a:gd name="T4" fmla="*/ 0 w 100"/>
                <a:gd name="T5" fmla="*/ 0 h 111"/>
                <a:gd name="T6" fmla="*/ 21 w 100"/>
                <a:gd name="T7" fmla="*/ 0 h 111"/>
                <a:gd name="T8" fmla="*/ 49 w 100"/>
                <a:gd name="T9" fmla="*/ 76 h 111"/>
                <a:gd name="T10" fmla="*/ 80 w 100"/>
                <a:gd name="T11" fmla="*/ 0 h 111"/>
                <a:gd name="T12" fmla="*/ 100 w 100"/>
                <a:gd name="T13" fmla="*/ 0 h 111"/>
                <a:gd name="T14" fmla="*/ 52 w 100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111">
                  <a:moveTo>
                    <a:pt x="52" y="111"/>
                  </a:moveTo>
                  <a:lnTo>
                    <a:pt x="47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9" y="76"/>
                  </a:lnTo>
                  <a:lnTo>
                    <a:pt x="80" y="0"/>
                  </a:lnTo>
                  <a:lnTo>
                    <a:pt x="100" y="0"/>
                  </a:lnTo>
                  <a:lnTo>
                    <a:pt x="52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" name="Freeform 133"/>
            <p:cNvSpPr>
              <a:spLocks noEditPoints="1"/>
            </p:cNvSpPr>
            <p:nvPr userDrawn="1"/>
          </p:nvSpPr>
          <p:spPr bwMode="auto">
            <a:xfrm>
              <a:off x="3425825" y="958850"/>
              <a:ext cx="52388" cy="58737"/>
            </a:xfrm>
            <a:custGeom>
              <a:avLst/>
              <a:gdLst>
                <a:gd name="T0" fmla="*/ 1 w 98"/>
                <a:gd name="T1" fmla="*/ 43 h 112"/>
                <a:gd name="T2" fmla="*/ 8 w 98"/>
                <a:gd name="T3" fmla="*/ 23 h 112"/>
                <a:gd name="T4" fmla="*/ 21 w 98"/>
                <a:gd name="T5" fmla="*/ 8 h 112"/>
                <a:gd name="T6" fmla="*/ 39 w 98"/>
                <a:gd name="T7" fmla="*/ 0 h 112"/>
                <a:gd name="T8" fmla="*/ 60 w 98"/>
                <a:gd name="T9" fmla="*/ 0 h 112"/>
                <a:gd name="T10" fmla="*/ 79 w 98"/>
                <a:gd name="T11" fmla="*/ 7 h 112"/>
                <a:gd name="T12" fmla="*/ 90 w 98"/>
                <a:gd name="T13" fmla="*/ 23 h 112"/>
                <a:gd name="T14" fmla="*/ 98 w 98"/>
                <a:gd name="T15" fmla="*/ 43 h 112"/>
                <a:gd name="T16" fmla="*/ 98 w 98"/>
                <a:gd name="T17" fmla="*/ 67 h 112"/>
                <a:gd name="T18" fmla="*/ 90 w 98"/>
                <a:gd name="T19" fmla="*/ 89 h 112"/>
                <a:gd name="T20" fmla="*/ 77 w 98"/>
                <a:gd name="T21" fmla="*/ 103 h 112"/>
                <a:gd name="T22" fmla="*/ 60 w 98"/>
                <a:gd name="T23" fmla="*/ 110 h 112"/>
                <a:gd name="T24" fmla="*/ 39 w 98"/>
                <a:gd name="T25" fmla="*/ 110 h 112"/>
                <a:gd name="T26" fmla="*/ 20 w 98"/>
                <a:gd name="T27" fmla="*/ 103 h 112"/>
                <a:gd name="T28" fmla="*/ 7 w 98"/>
                <a:gd name="T29" fmla="*/ 87 h 112"/>
                <a:gd name="T30" fmla="*/ 1 w 98"/>
                <a:gd name="T31" fmla="*/ 67 h 112"/>
                <a:gd name="T32" fmla="*/ 20 w 98"/>
                <a:gd name="T33" fmla="*/ 56 h 112"/>
                <a:gd name="T34" fmla="*/ 23 w 98"/>
                <a:gd name="T35" fmla="*/ 73 h 112"/>
                <a:gd name="T36" fmla="*/ 27 w 98"/>
                <a:gd name="T37" fmla="*/ 86 h 112"/>
                <a:gd name="T38" fmla="*/ 37 w 98"/>
                <a:gd name="T39" fmla="*/ 93 h 112"/>
                <a:gd name="T40" fmla="*/ 49 w 98"/>
                <a:gd name="T41" fmla="*/ 96 h 112"/>
                <a:gd name="T42" fmla="*/ 62 w 98"/>
                <a:gd name="T43" fmla="*/ 93 h 112"/>
                <a:gd name="T44" fmla="*/ 70 w 98"/>
                <a:gd name="T45" fmla="*/ 85 h 112"/>
                <a:gd name="T46" fmla="*/ 76 w 98"/>
                <a:gd name="T47" fmla="*/ 72 h 112"/>
                <a:gd name="T48" fmla="*/ 77 w 98"/>
                <a:gd name="T49" fmla="*/ 56 h 112"/>
                <a:gd name="T50" fmla="*/ 76 w 98"/>
                <a:gd name="T51" fmla="*/ 37 h 112"/>
                <a:gd name="T52" fmla="*/ 70 w 98"/>
                <a:gd name="T53" fmla="*/ 26 h 112"/>
                <a:gd name="T54" fmla="*/ 62 w 98"/>
                <a:gd name="T55" fmla="*/ 17 h 112"/>
                <a:gd name="T56" fmla="*/ 49 w 98"/>
                <a:gd name="T57" fmla="*/ 15 h 112"/>
                <a:gd name="T58" fmla="*/ 37 w 98"/>
                <a:gd name="T59" fmla="*/ 17 h 112"/>
                <a:gd name="T60" fmla="*/ 28 w 98"/>
                <a:gd name="T61" fmla="*/ 26 h 112"/>
                <a:gd name="T62" fmla="*/ 23 w 98"/>
                <a:gd name="T63" fmla="*/ 38 h 112"/>
                <a:gd name="T64" fmla="*/ 20 w 98"/>
                <a:gd name="T6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12">
                  <a:moveTo>
                    <a:pt x="0" y="56"/>
                  </a:moveTo>
                  <a:lnTo>
                    <a:pt x="1" y="43"/>
                  </a:lnTo>
                  <a:lnTo>
                    <a:pt x="4" y="33"/>
                  </a:lnTo>
                  <a:lnTo>
                    <a:pt x="8" y="23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30" y="2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60" y="0"/>
                  </a:lnTo>
                  <a:lnTo>
                    <a:pt x="70" y="2"/>
                  </a:lnTo>
                  <a:lnTo>
                    <a:pt x="79" y="7"/>
                  </a:lnTo>
                  <a:lnTo>
                    <a:pt x="86" y="14"/>
                  </a:lnTo>
                  <a:lnTo>
                    <a:pt x="90" y="23"/>
                  </a:lnTo>
                  <a:lnTo>
                    <a:pt x="95" y="31"/>
                  </a:lnTo>
                  <a:lnTo>
                    <a:pt x="98" y="43"/>
                  </a:lnTo>
                  <a:lnTo>
                    <a:pt x="98" y="56"/>
                  </a:lnTo>
                  <a:lnTo>
                    <a:pt x="98" y="67"/>
                  </a:lnTo>
                  <a:lnTo>
                    <a:pt x="95" y="79"/>
                  </a:lnTo>
                  <a:lnTo>
                    <a:pt x="90" y="89"/>
                  </a:lnTo>
                  <a:lnTo>
                    <a:pt x="85" y="96"/>
                  </a:lnTo>
                  <a:lnTo>
                    <a:pt x="77" y="103"/>
                  </a:lnTo>
                  <a:lnTo>
                    <a:pt x="70" y="108"/>
                  </a:lnTo>
                  <a:lnTo>
                    <a:pt x="60" y="110"/>
                  </a:lnTo>
                  <a:lnTo>
                    <a:pt x="49" y="112"/>
                  </a:lnTo>
                  <a:lnTo>
                    <a:pt x="39" y="110"/>
                  </a:lnTo>
                  <a:lnTo>
                    <a:pt x="28" y="108"/>
                  </a:lnTo>
                  <a:lnTo>
                    <a:pt x="20" y="103"/>
                  </a:lnTo>
                  <a:lnTo>
                    <a:pt x="13" y="96"/>
                  </a:lnTo>
                  <a:lnTo>
                    <a:pt x="7" y="87"/>
                  </a:lnTo>
                  <a:lnTo>
                    <a:pt x="4" y="79"/>
                  </a:lnTo>
                  <a:lnTo>
                    <a:pt x="1" y="67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1" y="64"/>
                  </a:lnTo>
                  <a:lnTo>
                    <a:pt x="23" y="73"/>
                  </a:lnTo>
                  <a:lnTo>
                    <a:pt x="24" y="80"/>
                  </a:lnTo>
                  <a:lnTo>
                    <a:pt x="27" y="86"/>
                  </a:lnTo>
                  <a:lnTo>
                    <a:pt x="31" y="90"/>
                  </a:lnTo>
                  <a:lnTo>
                    <a:pt x="37" y="93"/>
                  </a:lnTo>
                  <a:lnTo>
                    <a:pt x="43" y="95"/>
                  </a:lnTo>
                  <a:lnTo>
                    <a:pt x="49" y="96"/>
                  </a:lnTo>
                  <a:lnTo>
                    <a:pt x="56" y="95"/>
                  </a:lnTo>
                  <a:lnTo>
                    <a:pt x="62" y="93"/>
                  </a:lnTo>
                  <a:lnTo>
                    <a:pt x="66" y="90"/>
                  </a:lnTo>
                  <a:lnTo>
                    <a:pt x="70" y="85"/>
                  </a:lnTo>
                  <a:lnTo>
                    <a:pt x="73" y="79"/>
                  </a:lnTo>
                  <a:lnTo>
                    <a:pt x="76" y="72"/>
                  </a:lnTo>
                  <a:lnTo>
                    <a:pt x="77" y="64"/>
                  </a:lnTo>
                  <a:lnTo>
                    <a:pt x="77" y="56"/>
                  </a:lnTo>
                  <a:lnTo>
                    <a:pt x="77" y="46"/>
                  </a:lnTo>
                  <a:lnTo>
                    <a:pt x="76" y="37"/>
                  </a:lnTo>
                  <a:lnTo>
                    <a:pt x="75" y="30"/>
                  </a:lnTo>
                  <a:lnTo>
                    <a:pt x="70" y="26"/>
                  </a:lnTo>
                  <a:lnTo>
                    <a:pt x="67" y="20"/>
                  </a:lnTo>
                  <a:lnTo>
                    <a:pt x="62" y="17"/>
                  </a:lnTo>
                  <a:lnTo>
                    <a:pt x="56" y="15"/>
                  </a:lnTo>
                  <a:lnTo>
                    <a:pt x="49" y="15"/>
                  </a:lnTo>
                  <a:lnTo>
                    <a:pt x="43" y="15"/>
                  </a:lnTo>
                  <a:lnTo>
                    <a:pt x="37" y="17"/>
                  </a:lnTo>
                  <a:lnTo>
                    <a:pt x="33" y="21"/>
                  </a:lnTo>
                  <a:lnTo>
                    <a:pt x="28" y="26"/>
                  </a:lnTo>
                  <a:lnTo>
                    <a:pt x="24" y="31"/>
                  </a:lnTo>
                  <a:lnTo>
                    <a:pt x="23" y="38"/>
                  </a:lnTo>
                  <a:lnTo>
                    <a:pt x="21" y="46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3" name="Freeform 134"/>
            <p:cNvSpPr>
              <a:spLocks noEditPoints="1"/>
            </p:cNvSpPr>
            <p:nvPr userDrawn="1"/>
          </p:nvSpPr>
          <p:spPr bwMode="auto">
            <a:xfrm>
              <a:off x="3481388" y="938213"/>
              <a:ext cx="30163" cy="100012"/>
            </a:xfrm>
            <a:custGeom>
              <a:avLst/>
              <a:gdLst>
                <a:gd name="T0" fmla="*/ 42 w 55"/>
                <a:gd name="T1" fmla="*/ 0 h 191"/>
                <a:gd name="T2" fmla="*/ 47 w 55"/>
                <a:gd name="T3" fmla="*/ 0 h 191"/>
                <a:gd name="T4" fmla="*/ 50 w 55"/>
                <a:gd name="T5" fmla="*/ 3 h 191"/>
                <a:gd name="T6" fmla="*/ 53 w 55"/>
                <a:gd name="T7" fmla="*/ 7 h 191"/>
                <a:gd name="T8" fmla="*/ 55 w 55"/>
                <a:gd name="T9" fmla="*/ 11 h 191"/>
                <a:gd name="T10" fmla="*/ 53 w 55"/>
                <a:gd name="T11" fmla="*/ 16 h 191"/>
                <a:gd name="T12" fmla="*/ 50 w 55"/>
                <a:gd name="T13" fmla="*/ 20 h 191"/>
                <a:gd name="T14" fmla="*/ 47 w 55"/>
                <a:gd name="T15" fmla="*/ 21 h 191"/>
                <a:gd name="T16" fmla="*/ 42 w 55"/>
                <a:gd name="T17" fmla="*/ 23 h 191"/>
                <a:gd name="T18" fmla="*/ 37 w 55"/>
                <a:gd name="T19" fmla="*/ 21 h 191"/>
                <a:gd name="T20" fmla="*/ 33 w 55"/>
                <a:gd name="T21" fmla="*/ 20 h 191"/>
                <a:gd name="T22" fmla="*/ 32 w 55"/>
                <a:gd name="T23" fmla="*/ 16 h 191"/>
                <a:gd name="T24" fmla="*/ 30 w 55"/>
                <a:gd name="T25" fmla="*/ 11 h 191"/>
                <a:gd name="T26" fmla="*/ 32 w 55"/>
                <a:gd name="T27" fmla="*/ 7 h 191"/>
                <a:gd name="T28" fmla="*/ 33 w 55"/>
                <a:gd name="T29" fmla="*/ 3 h 191"/>
                <a:gd name="T30" fmla="*/ 37 w 55"/>
                <a:gd name="T31" fmla="*/ 0 h 191"/>
                <a:gd name="T32" fmla="*/ 42 w 55"/>
                <a:gd name="T33" fmla="*/ 0 h 191"/>
                <a:gd name="T34" fmla="*/ 0 w 55"/>
                <a:gd name="T35" fmla="*/ 191 h 191"/>
                <a:gd name="T36" fmla="*/ 0 w 55"/>
                <a:gd name="T37" fmla="*/ 174 h 191"/>
                <a:gd name="T38" fmla="*/ 10 w 55"/>
                <a:gd name="T39" fmla="*/ 174 h 191"/>
                <a:gd name="T40" fmla="*/ 17 w 55"/>
                <a:gd name="T41" fmla="*/ 173 h 191"/>
                <a:gd name="T42" fmla="*/ 23 w 55"/>
                <a:gd name="T43" fmla="*/ 171 h 191"/>
                <a:gd name="T44" fmla="*/ 27 w 55"/>
                <a:gd name="T45" fmla="*/ 168 h 191"/>
                <a:gd name="T46" fmla="*/ 32 w 55"/>
                <a:gd name="T47" fmla="*/ 164 h 191"/>
                <a:gd name="T48" fmla="*/ 33 w 55"/>
                <a:gd name="T49" fmla="*/ 160 h 191"/>
                <a:gd name="T50" fmla="*/ 34 w 55"/>
                <a:gd name="T51" fmla="*/ 154 h 191"/>
                <a:gd name="T52" fmla="*/ 34 w 55"/>
                <a:gd name="T53" fmla="*/ 148 h 191"/>
                <a:gd name="T54" fmla="*/ 34 w 55"/>
                <a:gd name="T55" fmla="*/ 56 h 191"/>
                <a:gd name="T56" fmla="*/ 13 w 55"/>
                <a:gd name="T57" fmla="*/ 56 h 191"/>
                <a:gd name="T58" fmla="*/ 13 w 55"/>
                <a:gd name="T59" fmla="*/ 40 h 191"/>
                <a:gd name="T60" fmla="*/ 55 w 55"/>
                <a:gd name="T61" fmla="*/ 40 h 191"/>
                <a:gd name="T62" fmla="*/ 55 w 55"/>
                <a:gd name="T63" fmla="*/ 148 h 191"/>
                <a:gd name="T64" fmla="*/ 53 w 55"/>
                <a:gd name="T65" fmla="*/ 158 h 191"/>
                <a:gd name="T66" fmla="*/ 52 w 55"/>
                <a:gd name="T67" fmla="*/ 167 h 191"/>
                <a:gd name="T68" fmla="*/ 47 w 55"/>
                <a:gd name="T69" fmla="*/ 174 h 191"/>
                <a:gd name="T70" fmla="*/ 42 w 55"/>
                <a:gd name="T71" fmla="*/ 181 h 191"/>
                <a:gd name="T72" fmla="*/ 33 w 55"/>
                <a:gd name="T73" fmla="*/ 185 h 191"/>
                <a:gd name="T74" fmla="*/ 24 w 55"/>
                <a:gd name="T75" fmla="*/ 188 h 191"/>
                <a:gd name="T76" fmla="*/ 13 w 55"/>
                <a:gd name="T77" fmla="*/ 190 h 191"/>
                <a:gd name="T78" fmla="*/ 0 w 55"/>
                <a:gd name="T7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91">
                  <a:moveTo>
                    <a:pt x="42" y="0"/>
                  </a:moveTo>
                  <a:lnTo>
                    <a:pt x="47" y="0"/>
                  </a:lnTo>
                  <a:lnTo>
                    <a:pt x="50" y="3"/>
                  </a:lnTo>
                  <a:lnTo>
                    <a:pt x="53" y="7"/>
                  </a:lnTo>
                  <a:lnTo>
                    <a:pt x="55" y="11"/>
                  </a:lnTo>
                  <a:lnTo>
                    <a:pt x="53" y="16"/>
                  </a:lnTo>
                  <a:lnTo>
                    <a:pt x="50" y="20"/>
                  </a:lnTo>
                  <a:lnTo>
                    <a:pt x="47" y="21"/>
                  </a:lnTo>
                  <a:lnTo>
                    <a:pt x="42" y="23"/>
                  </a:lnTo>
                  <a:lnTo>
                    <a:pt x="37" y="21"/>
                  </a:lnTo>
                  <a:lnTo>
                    <a:pt x="33" y="20"/>
                  </a:lnTo>
                  <a:lnTo>
                    <a:pt x="32" y="16"/>
                  </a:lnTo>
                  <a:lnTo>
                    <a:pt x="30" y="11"/>
                  </a:lnTo>
                  <a:lnTo>
                    <a:pt x="32" y="7"/>
                  </a:lnTo>
                  <a:lnTo>
                    <a:pt x="33" y="3"/>
                  </a:lnTo>
                  <a:lnTo>
                    <a:pt x="37" y="0"/>
                  </a:lnTo>
                  <a:lnTo>
                    <a:pt x="42" y="0"/>
                  </a:lnTo>
                  <a:close/>
                  <a:moveTo>
                    <a:pt x="0" y="191"/>
                  </a:moveTo>
                  <a:lnTo>
                    <a:pt x="0" y="174"/>
                  </a:lnTo>
                  <a:lnTo>
                    <a:pt x="10" y="174"/>
                  </a:lnTo>
                  <a:lnTo>
                    <a:pt x="17" y="173"/>
                  </a:lnTo>
                  <a:lnTo>
                    <a:pt x="23" y="171"/>
                  </a:lnTo>
                  <a:lnTo>
                    <a:pt x="27" y="168"/>
                  </a:lnTo>
                  <a:lnTo>
                    <a:pt x="32" y="164"/>
                  </a:lnTo>
                  <a:lnTo>
                    <a:pt x="33" y="160"/>
                  </a:lnTo>
                  <a:lnTo>
                    <a:pt x="34" y="154"/>
                  </a:lnTo>
                  <a:lnTo>
                    <a:pt x="34" y="148"/>
                  </a:lnTo>
                  <a:lnTo>
                    <a:pt x="34" y="56"/>
                  </a:lnTo>
                  <a:lnTo>
                    <a:pt x="13" y="56"/>
                  </a:lnTo>
                  <a:lnTo>
                    <a:pt x="13" y="40"/>
                  </a:lnTo>
                  <a:lnTo>
                    <a:pt x="55" y="40"/>
                  </a:lnTo>
                  <a:lnTo>
                    <a:pt x="55" y="148"/>
                  </a:lnTo>
                  <a:lnTo>
                    <a:pt x="53" y="158"/>
                  </a:lnTo>
                  <a:lnTo>
                    <a:pt x="52" y="167"/>
                  </a:lnTo>
                  <a:lnTo>
                    <a:pt x="47" y="174"/>
                  </a:lnTo>
                  <a:lnTo>
                    <a:pt x="42" y="181"/>
                  </a:lnTo>
                  <a:lnTo>
                    <a:pt x="33" y="185"/>
                  </a:lnTo>
                  <a:lnTo>
                    <a:pt x="24" y="188"/>
                  </a:lnTo>
                  <a:lnTo>
                    <a:pt x="13" y="190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4" name="Freeform 135"/>
            <p:cNvSpPr>
              <a:spLocks noEditPoints="1"/>
            </p:cNvSpPr>
            <p:nvPr userDrawn="1"/>
          </p:nvSpPr>
          <p:spPr bwMode="auto">
            <a:xfrm>
              <a:off x="3543300" y="958850"/>
              <a:ext cx="49213" cy="58737"/>
            </a:xfrm>
            <a:custGeom>
              <a:avLst/>
              <a:gdLst>
                <a:gd name="T0" fmla="*/ 61 w 94"/>
                <a:gd name="T1" fmla="*/ 103 h 112"/>
                <a:gd name="T2" fmla="*/ 43 w 94"/>
                <a:gd name="T3" fmla="*/ 110 h 112"/>
                <a:gd name="T4" fmla="*/ 26 w 94"/>
                <a:gd name="T5" fmla="*/ 110 h 112"/>
                <a:gd name="T6" fmla="*/ 15 w 94"/>
                <a:gd name="T7" fmla="*/ 106 h 112"/>
                <a:gd name="T8" fmla="*/ 6 w 94"/>
                <a:gd name="T9" fmla="*/ 98 h 112"/>
                <a:gd name="T10" fmla="*/ 0 w 94"/>
                <a:gd name="T11" fmla="*/ 86 h 112"/>
                <a:gd name="T12" fmla="*/ 2 w 94"/>
                <a:gd name="T13" fmla="*/ 72 h 112"/>
                <a:gd name="T14" fmla="*/ 9 w 94"/>
                <a:gd name="T15" fmla="*/ 57 h 112"/>
                <a:gd name="T16" fmla="*/ 22 w 94"/>
                <a:gd name="T17" fmla="*/ 46 h 112"/>
                <a:gd name="T18" fmla="*/ 41 w 94"/>
                <a:gd name="T19" fmla="*/ 41 h 112"/>
                <a:gd name="T20" fmla="*/ 58 w 94"/>
                <a:gd name="T21" fmla="*/ 40 h 112"/>
                <a:gd name="T22" fmla="*/ 65 w 94"/>
                <a:gd name="T23" fmla="*/ 37 h 112"/>
                <a:gd name="T24" fmla="*/ 62 w 94"/>
                <a:gd name="T25" fmla="*/ 27 h 112"/>
                <a:gd name="T26" fmla="*/ 56 w 94"/>
                <a:gd name="T27" fmla="*/ 20 h 112"/>
                <a:gd name="T28" fmla="*/ 48 w 94"/>
                <a:gd name="T29" fmla="*/ 17 h 112"/>
                <a:gd name="T30" fmla="*/ 33 w 94"/>
                <a:gd name="T31" fmla="*/ 17 h 112"/>
                <a:gd name="T32" fmla="*/ 19 w 94"/>
                <a:gd name="T33" fmla="*/ 21 h 112"/>
                <a:gd name="T34" fmla="*/ 6 w 94"/>
                <a:gd name="T35" fmla="*/ 10 h 112"/>
                <a:gd name="T36" fmla="*/ 22 w 94"/>
                <a:gd name="T37" fmla="*/ 2 h 112"/>
                <a:gd name="T38" fmla="*/ 39 w 94"/>
                <a:gd name="T39" fmla="*/ 0 h 112"/>
                <a:gd name="T40" fmla="*/ 61 w 94"/>
                <a:gd name="T41" fmla="*/ 1 h 112"/>
                <a:gd name="T42" fmla="*/ 74 w 94"/>
                <a:gd name="T43" fmla="*/ 10 h 112"/>
                <a:gd name="T44" fmla="*/ 82 w 94"/>
                <a:gd name="T45" fmla="*/ 24 h 112"/>
                <a:gd name="T46" fmla="*/ 85 w 94"/>
                <a:gd name="T47" fmla="*/ 44 h 112"/>
                <a:gd name="T48" fmla="*/ 85 w 94"/>
                <a:gd name="T49" fmla="*/ 89 h 112"/>
                <a:gd name="T50" fmla="*/ 90 w 94"/>
                <a:gd name="T51" fmla="*/ 99 h 112"/>
                <a:gd name="T52" fmla="*/ 94 w 94"/>
                <a:gd name="T53" fmla="*/ 112 h 112"/>
                <a:gd name="T54" fmla="*/ 75 w 94"/>
                <a:gd name="T55" fmla="*/ 108 h 112"/>
                <a:gd name="T56" fmla="*/ 68 w 94"/>
                <a:gd name="T57" fmla="*/ 98 h 112"/>
                <a:gd name="T58" fmla="*/ 58 w 94"/>
                <a:gd name="T59" fmla="*/ 54 h 112"/>
                <a:gd name="T60" fmla="*/ 46 w 94"/>
                <a:gd name="T61" fmla="*/ 54 h 112"/>
                <a:gd name="T62" fmla="*/ 33 w 94"/>
                <a:gd name="T63" fmla="*/ 59 h 112"/>
                <a:gd name="T64" fmla="*/ 25 w 94"/>
                <a:gd name="T65" fmla="*/ 66 h 112"/>
                <a:gd name="T66" fmla="*/ 20 w 94"/>
                <a:gd name="T67" fmla="*/ 74 h 112"/>
                <a:gd name="T68" fmla="*/ 20 w 94"/>
                <a:gd name="T69" fmla="*/ 83 h 112"/>
                <a:gd name="T70" fmla="*/ 22 w 94"/>
                <a:gd name="T71" fmla="*/ 90 h 112"/>
                <a:gd name="T72" fmla="*/ 30 w 94"/>
                <a:gd name="T73" fmla="*/ 95 h 112"/>
                <a:gd name="T74" fmla="*/ 46 w 94"/>
                <a:gd name="T75" fmla="*/ 96 h 112"/>
                <a:gd name="T76" fmla="*/ 59 w 94"/>
                <a:gd name="T77" fmla="*/ 89 h 112"/>
                <a:gd name="T78" fmla="*/ 65 w 94"/>
                <a:gd name="T7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4" h="112">
                  <a:moveTo>
                    <a:pt x="68" y="98"/>
                  </a:moveTo>
                  <a:lnTo>
                    <a:pt x="61" y="103"/>
                  </a:lnTo>
                  <a:lnTo>
                    <a:pt x="52" y="108"/>
                  </a:lnTo>
                  <a:lnTo>
                    <a:pt x="43" y="110"/>
                  </a:lnTo>
                  <a:lnTo>
                    <a:pt x="32" y="112"/>
                  </a:lnTo>
                  <a:lnTo>
                    <a:pt x="26" y="110"/>
                  </a:lnTo>
                  <a:lnTo>
                    <a:pt x="20" y="109"/>
                  </a:lnTo>
                  <a:lnTo>
                    <a:pt x="15" y="106"/>
                  </a:lnTo>
                  <a:lnTo>
                    <a:pt x="10" y="102"/>
                  </a:lnTo>
                  <a:lnTo>
                    <a:pt x="6" y="98"/>
                  </a:lnTo>
                  <a:lnTo>
                    <a:pt x="3" y="92"/>
                  </a:lnTo>
                  <a:lnTo>
                    <a:pt x="0" y="86"/>
                  </a:lnTo>
                  <a:lnTo>
                    <a:pt x="0" y="79"/>
                  </a:lnTo>
                  <a:lnTo>
                    <a:pt x="2" y="72"/>
                  </a:lnTo>
                  <a:lnTo>
                    <a:pt x="5" y="64"/>
                  </a:lnTo>
                  <a:lnTo>
                    <a:pt x="9" y="57"/>
                  </a:lnTo>
                  <a:lnTo>
                    <a:pt x="15" y="51"/>
                  </a:lnTo>
                  <a:lnTo>
                    <a:pt x="22" y="46"/>
                  </a:lnTo>
                  <a:lnTo>
                    <a:pt x="32" y="43"/>
                  </a:lnTo>
                  <a:lnTo>
                    <a:pt x="41" y="41"/>
                  </a:lnTo>
                  <a:lnTo>
                    <a:pt x="52" y="40"/>
                  </a:lnTo>
                  <a:lnTo>
                    <a:pt x="58" y="40"/>
                  </a:lnTo>
                  <a:lnTo>
                    <a:pt x="65" y="43"/>
                  </a:lnTo>
                  <a:lnTo>
                    <a:pt x="65" y="37"/>
                  </a:lnTo>
                  <a:lnTo>
                    <a:pt x="64" y="31"/>
                  </a:lnTo>
                  <a:lnTo>
                    <a:pt x="62" y="27"/>
                  </a:lnTo>
                  <a:lnTo>
                    <a:pt x="59" y="23"/>
                  </a:lnTo>
                  <a:lnTo>
                    <a:pt x="56" y="20"/>
                  </a:lnTo>
                  <a:lnTo>
                    <a:pt x="52" y="18"/>
                  </a:lnTo>
                  <a:lnTo>
                    <a:pt x="48" y="17"/>
                  </a:lnTo>
                  <a:lnTo>
                    <a:pt x="42" y="17"/>
                  </a:lnTo>
                  <a:lnTo>
                    <a:pt x="33" y="17"/>
                  </a:lnTo>
                  <a:lnTo>
                    <a:pt x="26" y="18"/>
                  </a:lnTo>
                  <a:lnTo>
                    <a:pt x="19" y="21"/>
                  </a:lnTo>
                  <a:lnTo>
                    <a:pt x="15" y="26"/>
                  </a:lnTo>
                  <a:lnTo>
                    <a:pt x="6" y="10"/>
                  </a:lnTo>
                  <a:lnTo>
                    <a:pt x="13" y="5"/>
                  </a:lnTo>
                  <a:lnTo>
                    <a:pt x="22" y="2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1" y="1"/>
                  </a:lnTo>
                  <a:lnTo>
                    <a:pt x="68" y="5"/>
                  </a:lnTo>
                  <a:lnTo>
                    <a:pt x="74" y="10"/>
                  </a:lnTo>
                  <a:lnTo>
                    <a:pt x="78" y="15"/>
                  </a:lnTo>
                  <a:lnTo>
                    <a:pt x="82" y="24"/>
                  </a:lnTo>
                  <a:lnTo>
                    <a:pt x="84" y="33"/>
                  </a:lnTo>
                  <a:lnTo>
                    <a:pt x="85" y="44"/>
                  </a:lnTo>
                  <a:lnTo>
                    <a:pt x="85" y="83"/>
                  </a:lnTo>
                  <a:lnTo>
                    <a:pt x="85" y="89"/>
                  </a:lnTo>
                  <a:lnTo>
                    <a:pt x="87" y="95"/>
                  </a:lnTo>
                  <a:lnTo>
                    <a:pt x="90" y="99"/>
                  </a:lnTo>
                  <a:lnTo>
                    <a:pt x="94" y="102"/>
                  </a:lnTo>
                  <a:lnTo>
                    <a:pt x="94" y="112"/>
                  </a:lnTo>
                  <a:lnTo>
                    <a:pt x="82" y="110"/>
                  </a:lnTo>
                  <a:lnTo>
                    <a:pt x="75" y="108"/>
                  </a:lnTo>
                  <a:lnTo>
                    <a:pt x="71" y="103"/>
                  </a:lnTo>
                  <a:lnTo>
                    <a:pt x="68" y="98"/>
                  </a:lnTo>
                  <a:close/>
                  <a:moveTo>
                    <a:pt x="65" y="56"/>
                  </a:moveTo>
                  <a:lnTo>
                    <a:pt x="58" y="54"/>
                  </a:lnTo>
                  <a:lnTo>
                    <a:pt x="52" y="54"/>
                  </a:lnTo>
                  <a:lnTo>
                    <a:pt x="46" y="54"/>
                  </a:lnTo>
                  <a:lnTo>
                    <a:pt x="39" y="56"/>
                  </a:lnTo>
                  <a:lnTo>
                    <a:pt x="33" y="59"/>
                  </a:lnTo>
                  <a:lnTo>
                    <a:pt x="29" y="62"/>
                  </a:lnTo>
                  <a:lnTo>
                    <a:pt x="25" y="66"/>
                  </a:lnTo>
                  <a:lnTo>
                    <a:pt x="22" y="70"/>
                  </a:lnTo>
                  <a:lnTo>
                    <a:pt x="20" y="74"/>
                  </a:lnTo>
                  <a:lnTo>
                    <a:pt x="19" y="79"/>
                  </a:lnTo>
                  <a:lnTo>
                    <a:pt x="20" y="83"/>
                  </a:lnTo>
                  <a:lnTo>
                    <a:pt x="20" y="87"/>
                  </a:lnTo>
                  <a:lnTo>
                    <a:pt x="22" y="90"/>
                  </a:lnTo>
                  <a:lnTo>
                    <a:pt x="25" y="92"/>
                  </a:lnTo>
                  <a:lnTo>
                    <a:pt x="30" y="95"/>
                  </a:lnTo>
                  <a:lnTo>
                    <a:pt x="39" y="96"/>
                  </a:lnTo>
                  <a:lnTo>
                    <a:pt x="46" y="96"/>
                  </a:lnTo>
                  <a:lnTo>
                    <a:pt x="54" y="93"/>
                  </a:lnTo>
                  <a:lnTo>
                    <a:pt x="59" y="89"/>
                  </a:lnTo>
                  <a:lnTo>
                    <a:pt x="65" y="83"/>
                  </a:lnTo>
                  <a:lnTo>
                    <a:pt x="65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5" name="Freeform 136"/>
            <p:cNvSpPr>
              <a:spLocks/>
            </p:cNvSpPr>
            <p:nvPr userDrawn="1"/>
          </p:nvSpPr>
          <p:spPr bwMode="auto">
            <a:xfrm>
              <a:off x="3630613" y="958850"/>
              <a:ext cx="50800" cy="58737"/>
            </a:xfrm>
            <a:custGeom>
              <a:avLst/>
              <a:gdLst>
                <a:gd name="T0" fmla="*/ 50 w 98"/>
                <a:gd name="T1" fmla="*/ 111 h 111"/>
                <a:gd name="T2" fmla="*/ 46 w 98"/>
                <a:gd name="T3" fmla="*/ 111 h 111"/>
                <a:gd name="T4" fmla="*/ 0 w 98"/>
                <a:gd name="T5" fmla="*/ 0 h 111"/>
                <a:gd name="T6" fmla="*/ 20 w 98"/>
                <a:gd name="T7" fmla="*/ 0 h 111"/>
                <a:gd name="T8" fmla="*/ 49 w 98"/>
                <a:gd name="T9" fmla="*/ 76 h 111"/>
                <a:gd name="T10" fmla="*/ 77 w 98"/>
                <a:gd name="T11" fmla="*/ 0 h 111"/>
                <a:gd name="T12" fmla="*/ 98 w 98"/>
                <a:gd name="T13" fmla="*/ 0 h 111"/>
                <a:gd name="T14" fmla="*/ 50 w 98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111">
                  <a:moveTo>
                    <a:pt x="50" y="111"/>
                  </a:moveTo>
                  <a:lnTo>
                    <a:pt x="46" y="11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49" y="76"/>
                  </a:lnTo>
                  <a:lnTo>
                    <a:pt x="77" y="0"/>
                  </a:lnTo>
                  <a:lnTo>
                    <a:pt x="98" y="0"/>
                  </a:lnTo>
                  <a:lnTo>
                    <a:pt x="5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6" name="Freeform 137"/>
            <p:cNvSpPr>
              <a:spLocks/>
            </p:cNvSpPr>
            <p:nvPr userDrawn="1"/>
          </p:nvSpPr>
          <p:spPr bwMode="auto">
            <a:xfrm>
              <a:off x="3684588" y="958850"/>
              <a:ext cx="47625" cy="57150"/>
            </a:xfrm>
            <a:custGeom>
              <a:avLst/>
              <a:gdLst>
                <a:gd name="T0" fmla="*/ 30 w 91"/>
                <a:gd name="T1" fmla="*/ 91 h 108"/>
                <a:gd name="T2" fmla="*/ 91 w 91"/>
                <a:gd name="T3" fmla="*/ 91 h 108"/>
                <a:gd name="T4" fmla="*/ 91 w 91"/>
                <a:gd name="T5" fmla="*/ 108 h 108"/>
                <a:gd name="T6" fmla="*/ 0 w 91"/>
                <a:gd name="T7" fmla="*/ 108 h 108"/>
                <a:gd name="T8" fmla="*/ 0 w 91"/>
                <a:gd name="T9" fmla="*/ 104 h 108"/>
                <a:gd name="T10" fmla="*/ 62 w 91"/>
                <a:gd name="T11" fmla="*/ 17 h 108"/>
                <a:gd name="T12" fmla="*/ 1 w 91"/>
                <a:gd name="T13" fmla="*/ 17 h 108"/>
                <a:gd name="T14" fmla="*/ 1 w 91"/>
                <a:gd name="T15" fmla="*/ 0 h 108"/>
                <a:gd name="T16" fmla="*/ 91 w 91"/>
                <a:gd name="T17" fmla="*/ 0 h 108"/>
                <a:gd name="T18" fmla="*/ 91 w 91"/>
                <a:gd name="T19" fmla="*/ 6 h 108"/>
                <a:gd name="T20" fmla="*/ 30 w 91"/>
                <a:gd name="T21" fmla="*/ 9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108">
                  <a:moveTo>
                    <a:pt x="30" y="91"/>
                  </a:moveTo>
                  <a:lnTo>
                    <a:pt x="91" y="91"/>
                  </a:lnTo>
                  <a:lnTo>
                    <a:pt x="91" y="108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62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30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7" name="Freeform 138"/>
            <p:cNvSpPr>
              <a:spLocks noEditPoints="1"/>
            </p:cNvSpPr>
            <p:nvPr userDrawn="1"/>
          </p:nvSpPr>
          <p:spPr bwMode="auto">
            <a:xfrm>
              <a:off x="3736975" y="935038"/>
              <a:ext cx="50800" cy="82550"/>
            </a:xfrm>
            <a:custGeom>
              <a:avLst/>
              <a:gdLst>
                <a:gd name="T0" fmla="*/ 75 w 95"/>
                <a:gd name="T1" fmla="*/ 153 h 156"/>
                <a:gd name="T2" fmla="*/ 75 w 95"/>
                <a:gd name="T3" fmla="*/ 146 h 156"/>
                <a:gd name="T4" fmla="*/ 69 w 95"/>
                <a:gd name="T5" fmla="*/ 150 h 156"/>
                <a:gd name="T6" fmla="*/ 63 w 95"/>
                <a:gd name="T7" fmla="*/ 153 h 156"/>
                <a:gd name="T8" fmla="*/ 55 w 95"/>
                <a:gd name="T9" fmla="*/ 154 h 156"/>
                <a:gd name="T10" fmla="*/ 46 w 95"/>
                <a:gd name="T11" fmla="*/ 156 h 156"/>
                <a:gd name="T12" fmla="*/ 36 w 95"/>
                <a:gd name="T13" fmla="*/ 154 h 156"/>
                <a:gd name="T14" fmla="*/ 27 w 95"/>
                <a:gd name="T15" fmla="*/ 152 h 156"/>
                <a:gd name="T16" fmla="*/ 20 w 95"/>
                <a:gd name="T17" fmla="*/ 147 h 156"/>
                <a:gd name="T18" fmla="*/ 13 w 95"/>
                <a:gd name="T19" fmla="*/ 142 h 156"/>
                <a:gd name="T20" fmla="*/ 7 w 95"/>
                <a:gd name="T21" fmla="*/ 133 h 156"/>
                <a:gd name="T22" fmla="*/ 4 w 95"/>
                <a:gd name="T23" fmla="*/ 124 h 156"/>
                <a:gd name="T24" fmla="*/ 1 w 95"/>
                <a:gd name="T25" fmla="*/ 114 h 156"/>
                <a:gd name="T26" fmla="*/ 0 w 95"/>
                <a:gd name="T27" fmla="*/ 103 h 156"/>
                <a:gd name="T28" fmla="*/ 1 w 95"/>
                <a:gd name="T29" fmla="*/ 90 h 156"/>
                <a:gd name="T30" fmla="*/ 4 w 95"/>
                <a:gd name="T31" fmla="*/ 80 h 156"/>
                <a:gd name="T32" fmla="*/ 8 w 95"/>
                <a:gd name="T33" fmla="*/ 70 h 156"/>
                <a:gd name="T34" fmla="*/ 14 w 95"/>
                <a:gd name="T35" fmla="*/ 61 h 156"/>
                <a:gd name="T36" fmla="*/ 23 w 95"/>
                <a:gd name="T37" fmla="*/ 52 h 156"/>
                <a:gd name="T38" fmla="*/ 32 w 95"/>
                <a:gd name="T39" fmla="*/ 48 h 156"/>
                <a:gd name="T40" fmla="*/ 40 w 95"/>
                <a:gd name="T41" fmla="*/ 44 h 156"/>
                <a:gd name="T42" fmla="*/ 50 w 95"/>
                <a:gd name="T43" fmla="*/ 44 h 156"/>
                <a:gd name="T44" fmla="*/ 57 w 95"/>
                <a:gd name="T45" fmla="*/ 44 h 156"/>
                <a:gd name="T46" fmla="*/ 65 w 95"/>
                <a:gd name="T47" fmla="*/ 45 h 156"/>
                <a:gd name="T48" fmla="*/ 70 w 95"/>
                <a:gd name="T49" fmla="*/ 48 h 156"/>
                <a:gd name="T50" fmla="*/ 75 w 95"/>
                <a:gd name="T51" fmla="*/ 51 h 156"/>
                <a:gd name="T52" fmla="*/ 75 w 95"/>
                <a:gd name="T53" fmla="*/ 0 h 156"/>
                <a:gd name="T54" fmla="*/ 95 w 95"/>
                <a:gd name="T55" fmla="*/ 0 h 156"/>
                <a:gd name="T56" fmla="*/ 95 w 95"/>
                <a:gd name="T57" fmla="*/ 153 h 156"/>
                <a:gd name="T58" fmla="*/ 75 w 95"/>
                <a:gd name="T59" fmla="*/ 153 h 156"/>
                <a:gd name="T60" fmla="*/ 75 w 95"/>
                <a:gd name="T61" fmla="*/ 70 h 156"/>
                <a:gd name="T62" fmla="*/ 72 w 95"/>
                <a:gd name="T63" fmla="*/ 65 h 156"/>
                <a:gd name="T64" fmla="*/ 66 w 95"/>
                <a:gd name="T65" fmla="*/ 62 h 156"/>
                <a:gd name="T66" fmla="*/ 62 w 95"/>
                <a:gd name="T67" fmla="*/ 59 h 156"/>
                <a:gd name="T68" fmla="*/ 55 w 95"/>
                <a:gd name="T69" fmla="*/ 59 h 156"/>
                <a:gd name="T70" fmla="*/ 47 w 95"/>
                <a:gd name="T71" fmla="*/ 59 h 156"/>
                <a:gd name="T72" fmla="*/ 42 w 95"/>
                <a:gd name="T73" fmla="*/ 62 h 156"/>
                <a:gd name="T74" fmla="*/ 36 w 95"/>
                <a:gd name="T75" fmla="*/ 65 h 156"/>
                <a:gd name="T76" fmla="*/ 30 w 95"/>
                <a:gd name="T77" fmla="*/ 71 h 156"/>
                <a:gd name="T78" fmla="*/ 26 w 95"/>
                <a:gd name="T79" fmla="*/ 77 h 156"/>
                <a:gd name="T80" fmla="*/ 23 w 95"/>
                <a:gd name="T81" fmla="*/ 84 h 156"/>
                <a:gd name="T82" fmla="*/ 21 w 95"/>
                <a:gd name="T83" fmla="*/ 91 h 156"/>
                <a:gd name="T84" fmla="*/ 20 w 95"/>
                <a:gd name="T85" fmla="*/ 100 h 156"/>
                <a:gd name="T86" fmla="*/ 21 w 95"/>
                <a:gd name="T87" fmla="*/ 110 h 156"/>
                <a:gd name="T88" fmla="*/ 23 w 95"/>
                <a:gd name="T89" fmla="*/ 117 h 156"/>
                <a:gd name="T90" fmla="*/ 26 w 95"/>
                <a:gd name="T91" fmla="*/ 124 h 156"/>
                <a:gd name="T92" fmla="*/ 30 w 95"/>
                <a:gd name="T93" fmla="*/ 130 h 156"/>
                <a:gd name="T94" fmla="*/ 34 w 95"/>
                <a:gd name="T95" fmla="*/ 134 h 156"/>
                <a:gd name="T96" fmla="*/ 40 w 95"/>
                <a:gd name="T97" fmla="*/ 137 h 156"/>
                <a:gd name="T98" fmla="*/ 47 w 95"/>
                <a:gd name="T99" fmla="*/ 139 h 156"/>
                <a:gd name="T100" fmla="*/ 56 w 95"/>
                <a:gd name="T101" fmla="*/ 140 h 156"/>
                <a:gd name="T102" fmla="*/ 62 w 95"/>
                <a:gd name="T103" fmla="*/ 139 h 156"/>
                <a:gd name="T104" fmla="*/ 68 w 95"/>
                <a:gd name="T105" fmla="*/ 137 h 156"/>
                <a:gd name="T106" fmla="*/ 72 w 95"/>
                <a:gd name="T107" fmla="*/ 133 h 156"/>
                <a:gd name="T108" fmla="*/ 75 w 95"/>
                <a:gd name="T109" fmla="*/ 130 h 156"/>
                <a:gd name="T110" fmla="*/ 75 w 95"/>
                <a:gd name="T111" fmla="*/ 7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156">
                  <a:moveTo>
                    <a:pt x="75" y="153"/>
                  </a:moveTo>
                  <a:lnTo>
                    <a:pt x="75" y="146"/>
                  </a:lnTo>
                  <a:lnTo>
                    <a:pt x="69" y="150"/>
                  </a:lnTo>
                  <a:lnTo>
                    <a:pt x="63" y="153"/>
                  </a:lnTo>
                  <a:lnTo>
                    <a:pt x="55" y="154"/>
                  </a:lnTo>
                  <a:lnTo>
                    <a:pt x="46" y="156"/>
                  </a:lnTo>
                  <a:lnTo>
                    <a:pt x="36" y="154"/>
                  </a:lnTo>
                  <a:lnTo>
                    <a:pt x="27" y="152"/>
                  </a:lnTo>
                  <a:lnTo>
                    <a:pt x="20" y="147"/>
                  </a:lnTo>
                  <a:lnTo>
                    <a:pt x="13" y="142"/>
                  </a:lnTo>
                  <a:lnTo>
                    <a:pt x="7" y="133"/>
                  </a:lnTo>
                  <a:lnTo>
                    <a:pt x="4" y="124"/>
                  </a:lnTo>
                  <a:lnTo>
                    <a:pt x="1" y="114"/>
                  </a:lnTo>
                  <a:lnTo>
                    <a:pt x="0" y="103"/>
                  </a:lnTo>
                  <a:lnTo>
                    <a:pt x="1" y="90"/>
                  </a:lnTo>
                  <a:lnTo>
                    <a:pt x="4" y="80"/>
                  </a:lnTo>
                  <a:lnTo>
                    <a:pt x="8" y="70"/>
                  </a:lnTo>
                  <a:lnTo>
                    <a:pt x="14" y="61"/>
                  </a:lnTo>
                  <a:lnTo>
                    <a:pt x="23" y="52"/>
                  </a:lnTo>
                  <a:lnTo>
                    <a:pt x="32" y="48"/>
                  </a:lnTo>
                  <a:lnTo>
                    <a:pt x="40" y="44"/>
                  </a:lnTo>
                  <a:lnTo>
                    <a:pt x="50" y="44"/>
                  </a:lnTo>
                  <a:lnTo>
                    <a:pt x="57" y="44"/>
                  </a:lnTo>
                  <a:lnTo>
                    <a:pt x="65" y="45"/>
                  </a:lnTo>
                  <a:lnTo>
                    <a:pt x="70" y="48"/>
                  </a:lnTo>
                  <a:lnTo>
                    <a:pt x="75" y="51"/>
                  </a:lnTo>
                  <a:lnTo>
                    <a:pt x="75" y="0"/>
                  </a:lnTo>
                  <a:lnTo>
                    <a:pt x="95" y="0"/>
                  </a:lnTo>
                  <a:lnTo>
                    <a:pt x="95" y="153"/>
                  </a:lnTo>
                  <a:lnTo>
                    <a:pt x="75" y="153"/>
                  </a:lnTo>
                  <a:close/>
                  <a:moveTo>
                    <a:pt x="75" y="70"/>
                  </a:moveTo>
                  <a:lnTo>
                    <a:pt x="72" y="65"/>
                  </a:lnTo>
                  <a:lnTo>
                    <a:pt x="66" y="62"/>
                  </a:lnTo>
                  <a:lnTo>
                    <a:pt x="62" y="59"/>
                  </a:lnTo>
                  <a:lnTo>
                    <a:pt x="55" y="59"/>
                  </a:lnTo>
                  <a:lnTo>
                    <a:pt x="47" y="59"/>
                  </a:lnTo>
                  <a:lnTo>
                    <a:pt x="42" y="62"/>
                  </a:lnTo>
                  <a:lnTo>
                    <a:pt x="36" y="65"/>
                  </a:lnTo>
                  <a:lnTo>
                    <a:pt x="30" y="71"/>
                  </a:lnTo>
                  <a:lnTo>
                    <a:pt x="26" y="77"/>
                  </a:lnTo>
                  <a:lnTo>
                    <a:pt x="23" y="84"/>
                  </a:lnTo>
                  <a:lnTo>
                    <a:pt x="21" y="91"/>
                  </a:lnTo>
                  <a:lnTo>
                    <a:pt x="20" y="100"/>
                  </a:lnTo>
                  <a:lnTo>
                    <a:pt x="21" y="110"/>
                  </a:lnTo>
                  <a:lnTo>
                    <a:pt x="23" y="117"/>
                  </a:lnTo>
                  <a:lnTo>
                    <a:pt x="26" y="124"/>
                  </a:lnTo>
                  <a:lnTo>
                    <a:pt x="30" y="130"/>
                  </a:lnTo>
                  <a:lnTo>
                    <a:pt x="34" y="134"/>
                  </a:lnTo>
                  <a:lnTo>
                    <a:pt x="40" y="137"/>
                  </a:lnTo>
                  <a:lnTo>
                    <a:pt x="47" y="139"/>
                  </a:lnTo>
                  <a:lnTo>
                    <a:pt x="56" y="140"/>
                  </a:lnTo>
                  <a:lnTo>
                    <a:pt x="62" y="139"/>
                  </a:lnTo>
                  <a:lnTo>
                    <a:pt x="68" y="137"/>
                  </a:lnTo>
                  <a:lnTo>
                    <a:pt x="72" y="133"/>
                  </a:lnTo>
                  <a:lnTo>
                    <a:pt x="75" y="130"/>
                  </a:lnTo>
                  <a:lnTo>
                    <a:pt x="75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8" name="Freeform 139"/>
            <p:cNvSpPr>
              <a:spLocks noEditPoints="1"/>
            </p:cNvSpPr>
            <p:nvPr userDrawn="1"/>
          </p:nvSpPr>
          <p:spPr bwMode="auto">
            <a:xfrm>
              <a:off x="3797300" y="928688"/>
              <a:ext cx="53975" cy="88900"/>
            </a:xfrm>
            <a:custGeom>
              <a:avLst/>
              <a:gdLst>
                <a:gd name="T0" fmla="*/ 20 w 101"/>
                <a:gd name="T1" fmla="*/ 112 h 167"/>
                <a:gd name="T2" fmla="*/ 23 w 101"/>
                <a:gd name="T3" fmla="*/ 129 h 167"/>
                <a:gd name="T4" fmla="*/ 30 w 101"/>
                <a:gd name="T5" fmla="*/ 141 h 167"/>
                <a:gd name="T6" fmla="*/ 42 w 101"/>
                <a:gd name="T7" fmla="*/ 148 h 167"/>
                <a:gd name="T8" fmla="*/ 55 w 101"/>
                <a:gd name="T9" fmla="*/ 151 h 167"/>
                <a:gd name="T10" fmla="*/ 69 w 101"/>
                <a:gd name="T11" fmla="*/ 148 h 167"/>
                <a:gd name="T12" fmla="*/ 82 w 101"/>
                <a:gd name="T13" fmla="*/ 141 h 167"/>
                <a:gd name="T14" fmla="*/ 85 w 101"/>
                <a:gd name="T15" fmla="*/ 158 h 167"/>
                <a:gd name="T16" fmla="*/ 65 w 101"/>
                <a:gd name="T17" fmla="*/ 165 h 167"/>
                <a:gd name="T18" fmla="*/ 40 w 101"/>
                <a:gd name="T19" fmla="*/ 165 h 167"/>
                <a:gd name="T20" fmla="*/ 23 w 101"/>
                <a:gd name="T21" fmla="*/ 158 h 167"/>
                <a:gd name="T22" fmla="*/ 8 w 101"/>
                <a:gd name="T23" fmla="*/ 144 h 167"/>
                <a:gd name="T24" fmla="*/ 1 w 101"/>
                <a:gd name="T25" fmla="*/ 124 h 167"/>
                <a:gd name="T26" fmla="*/ 1 w 101"/>
                <a:gd name="T27" fmla="*/ 99 h 167"/>
                <a:gd name="T28" fmla="*/ 8 w 101"/>
                <a:gd name="T29" fmla="*/ 78 h 167"/>
                <a:gd name="T30" fmla="*/ 24 w 101"/>
                <a:gd name="T31" fmla="*/ 62 h 167"/>
                <a:gd name="T32" fmla="*/ 42 w 101"/>
                <a:gd name="T33" fmla="*/ 55 h 167"/>
                <a:gd name="T34" fmla="*/ 62 w 101"/>
                <a:gd name="T35" fmla="*/ 55 h 167"/>
                <a:gd name="T36" fmla="*/ 80 w 101"/>
                <a:gd name="T37" fmla="*/ 62 h 167"/>
                <a:gd name="T38" fmla="*/ 93 w 101"/>
                <a:gd name="T39" fmla="*/ 73 h 167"/>
                <a:gd name="T40" fmla="*/ 99 w 101"/>
                <a:gd name="T41" fmla="*/ 91 h 167"/>
                <a:gd name="T42" fmla="*/ 99 w 101"/>
                <a:gd name="T43" fmla="*/ 106 h 167"/>
                <a:gd name="T44" fmla="*/ 52 w 101"/>
                <a:gd name="T45" fmla="*/ 70 h 167"/>
                <a:gd name="T46" fmla="*/ 40 w 101"/>
                <a:gd name="T47" fmla="*/ 72 h 167"/>
                <a:gd name="T48" fmla="*/ 30 w 101"/>
                <a:gd name="T49" fmla="*/ 79 h 167"/>
                <a:gd name="T50" fmla="*/ 24 w 101"/>
                <a:gd name="T51" fmla="*/ 88 h 167"/>
                <a:gd name="T52" fmla="*/ 20 w 101"/>
                <a:gd name="T53" fmla="*/ 98 h 167"/>
                <a:gd name="T54" fmla="*/ 80 w 101"/>
                <a:gd name="T55" fmla="*/ 92 h 167"/>
                <a:gd name="T56" fmla="*/ 76 w 101"/>
                <a:gd name="T57" fmla="*/ 83 h 167"/>
                <a:gd name="T58" fmla="*/ 69 w 101"/>
                <a:gd name="T59" fmla="*/ 75 h 167"/>
                <a:gd name="T60" fmla="*/ 59 w 101"/>
                <a:gd name="T61" fmla="*/ 70 h 167"/>
                <a:gd name="T62" fmla="*/ 85 w 101"/>
                <a:gd name="T63" fmla="*/ 0 h 167"/>
                <a:gd name="T64" fmla="*/ 43 w 101"/>
                <a:gd name="T65" fmla="*/ 34 h 167"/>
                <a:gd name="T66" fmla="*/ 31 w 101"/>
                <a:gd name="T67" fmla="*/ 0 h 167"/>
                <a:gd name="T68" fmla="*/ 66 w 101"/>
                <a:gd name="T6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167">
                  <a:moveTo>
                    <a:pt x="98" y="112"/>
                  </a:moveTo>
                  <a:lnTo>
                    <a:pt x="20" y="112"/>
                  </a:lnTo>
                  <a:lnTo>
                    <a:pt x="21" y="121"/>
                  </a:lnTo>
                  <a:lnTo>
                    <a:pt x="23" y="129"/>
                  </a:lnTo>
                  <a:lnTo>
                    <a:pt x="26" y="135"/>
                  </a:lnTo>
                  <a:lnTo>
                    <a:pt x="30" y="141"/>
                  </a:lnTo>
                  <a:lnTo>
                    <a:pt x="36" y="145"/>
                  </a:lnTo>
                  <a:lnTo>
                    <a:pt x="42" y="148"/>
                  </a:lnTo>
                  <a:lnTo>
                    <a:pt x="47" y="150"/>
                  </a:lnTo>
                  <a:lnTo>
                    <a:pt x="55" y="151"/>
                  </a:lnTo>
                  <a:lnTo>
                    <a:pt x="62" y="150"/>
                  </a:lnTo>
                  <a:lnTo>
                    <a:pt x="69" y="148"/>
                  </a:lnTo>
                  <a:lnTo>
                    <a:pt x="76" y="145"/>
                  </a:lnTo>
                  <a:lnTo>
                    <a:pt x="82" y="141"/>
                  </a:lnTo>
                  <a:lnTo>
                    <a:pt x="91" y="154"/>
                  </a:lnTo>
                  <a:lnTo>
                    <a:pt x="85" y="158"/>
                  </a:lnTo>
                  <a:lnTo>
                    <a:pt x="76" y="163"/>
                  </a:lnTo>
                  <a:lnTo>
                    <a:pt x="65" y="165"/>
                  </a:lnTo>
                  <a:lnTo>
                    <a:pt x="50" y="167"/>
                  </a:lnTo>
                  <a:lnTo>
                    <a:pt x="40" y="165"/>
                  </a:lnTo>
                  <a:lnTo>
                    <a:pt x="31" y="163"/>
                  </a:lnTo>
                  <a:lnTo>
                    <a:pt x="23" y="158"/>
                  </a:lnTo>
                  <a:lnTo>
                    <a:pt x="16" y="153"/>
                  </a:lnTo>
                  <a:lnTo>
                    <a:pt x="8" y="144"/>
                  </a:lnTo>
                  <a:lnTo>
                    <a:pt x="4" y="135"/>
                  </a:lnTo>
                  <a:lnTo>
                    <a:pt x="1" y="124"/>
                  </a:lnTo>
                  <a:lnTo>
                    <a:pt x="0" y="112"/>
                  </a:lnTo>
                  <a:lnTo>
                    <a:pt x="1" y="99"/>
                  </a:lnTo>
                  <a:lnTo>
                    <a:pt x="4" y="88"/>
                  </a:lnTo>
                  <a:lnTo>
                    <a:pt x="8" y="78"/>
                  </a:lnTo>
                  <a:lnTo>
                    <a:pt x="16" y="69"/>
                  </a:lnTo>
                  <a:lnTo>
                    <a:pt x="24" y="62"/>
                  </a:lnTo>
                  <a:lnTo>
                    <a:pt x="31" y="57"/>
                  </a:lnTo>
                  <a:lnTo>
                    <a:pt x="42" y="55"/>
                  </a:lnTo>
                  <a:lnTo>
                    <a:pt x="50" y="55"/>
                  </a:lnTo>
                  <a:lnTo>
                    <a:pt x="62" y="55"/>
                  </a:lnTo>
                  <a:lnTo>
                    <a:pt x="72" y="57"/>
                  </a:lnTo>
                  <a:lnTo>
                    <a:pt x="80" y="62"/>
                  </a:lnTo>
                  <a:lnTo>
                    <a:pt x="88" y="68"/>
                  </a:lnTo>
                  <a:lnTo>
                    <a:pt x="93" y="73"/>
                  </a:lnTo>
                  <a:lnTo>
                    <a:pt x="96" y="82"/>
                  </a:lnTo>
                  <a:lnTo>
                    <a:pt x="99" y="91"/>
                  </a:lnTo>
                  <a:lnTo>
                    <a:pt x="101" y="101"/>
                  </a:lnTo>
                  <a:lnTo>
                    <a:pt x="99" y="106"/>
                  </a:lnTo>
                  <a:lnTo>
                    <a:pt x="98" y="112"/>
                  </a:lnTo>
                  <a:close/>
                  <a:moveTo>
                    <a:pt x="52" y="70"/>
                  </a:moveTo>
                  <a:lnTo>
                    <a:pt x="46" y="70"/>
                  </a:lnTo>
                  <a:lnTo>
                    <a:pt x="40" y="72"/>
                  </a:lnTo>
                  <a:lnTo>
                    <a:pt x="34" y="75"/>
                  </a:lnTo>
                  <a:lnTo>
                    <a:pt x="30" y="79"/>
                  </a:lnTo>
                  <a:lnTo>
                    <a:pt x="26" y="83"/>
                  </a:lnTo>
                  <a:lnTo>
                    <a:pt x="24" y="88"/>
                  </a:lnTo>
                  <a:lnTo>
                    <a:pt x="21" y="92"/>
                  </a:lnTo>
                  <a:lnTo>
                    <a:pt x="20" y="98"/>
                  </a:lnTo>
                  <a:lnTo>
                    <a:pt x="80" y="98"/>
                  </a:lnTo>
                  <a:lnTo>
                    <a:pt x="80" y="92"/>
                  </a:lnTo>
                  <a:lnTo>
                    <a:pt x="79" y="88"/>
                  </a:lnTo>
                  <a:lnTo>
                    <a:pt x="76" y="83"/>
                  </a:lnTo>
                  <a:lnTo>
                    <a:pt x="73" y="79"/>
                  </a:lnTo>
                  <a:lnTo>
                    <a:pt x="69" y="75"/>
                  </a:lnTo>
                  <a:lnTo>
                    <a:pt x="65" y="72"/>
                  </a:lnTo>
                  <a:lnTo>
                    <a:pt x="59" y="70"/>
                  </a:lnTo>
                  <a:lnTo>
                    <a:pt x="52" y="70"/>
                  </a:lnTo>
                  <a:close/>
                  <a:moveTo>
                    <a:pt x="85" y="0"/>
                  </a:moveTo>
                  <a:lnTo>
                    <a:pt x="55" y="34"/>
                  </a:lnTo>
                  <a:lnTo>
                    <a:pt x="43" y="34"/>
                  </a:lnTo>
                  <a:lnTo>
                    <a:pt x="13" y="0"/>
                  </a:lnTo>
                  <a:lnTo>
                    <a:pt x="31" y="0"/>
                  </a:lnTo>
                  <a:lnTo>
                    <a:pt x="49" y="20"/>
                  </a:lnTo>
                  <a:lnTo>
                    <a:pt x="66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9" name="Freeform 140"/>
            <p:cNvSpPr>
              <a:spLocks/>
            </p:cNvSpPr>
            <p:nvPr userDrawn="1"/>
          </p:nvSpPr>
          <p:spPr bwMode="auto">
            <a:xfrm>
              <a:off x="3862388" y="935038"/>
              <a:ext cx="19050" cy="82550"/>
            </a:xfrm>
            <a:custGeom>
              <a:avLst/>
              <a:gdLst>
                <a:gd name="T0" fmla="*/ 0 w 37"/>
                <a:gd name="T1" fmla="*/ 123 h 156"/>
                <a:gd name="T2" fmla="*/ 0 w 37"/>
                <a:gd name="T3" fmla="*/ 0 h 156"/>
                <a:gd name="T4" fmla="*/ 19 w 37"/>
                <a:gd name="T5" fmla="*/ 0 h 156"/>
                <a:gd name="T6" fmla="*/ 19 w 37"/>
                <a:gd name="T7" fmla="*/ 120 h 156"/>
                <a:gd name="T8" fmla="*/ 19 w 37"/>
                <a:gd name="T9" fmla="*/ 124 h 156"/>
                <a:gd name="T10" fmla="*/ 20 w 37"/>
                <a:gd name="T11" fmla="*/ 127 h 156"/>
                <a:gd name="T12" fmla="*/ 21 w 37"/>
                <a:gd name="T13" fmla="*/ 130 h 156"/>
                <a:gd name="T14" fmla="*/ 24 w 37"/>
                <a:gd name="T15" fmla="*/ 133 h 156"/>
                <a:gd name="T16" fmla="*/ 30 w 37"/>
                <a:gd name="T17" fmla="*/ 137 h 156"/>
                <a:gd name="T18" fmla="*/ 37 w 37"/>
                <a:gd name="T19" fmla="*/ 139 h 156"/>
                <a:gd name="T20" fmla="*/ 37 w 37"/>
                <a:gd name="T21" fmla="*/ 156 h 156"/>
                <a:gd name="T22" fmla="*/ 29 w 37"/>
                <a:gd name="T23" fmla="*/ 154 h 156"/>
                <a:gd name="T24" fmla="*/ 20 w 37"/>
                <a:gd name="T25" fmla="*/ 153 h 156"/>
                <a:gd name="T26" fmla="*/ 14 w 37"/>
                <a:gd name="T27" fmla="*/ 152 h 156"/>
                <a:gd name="T28" fmla="*/ 8 w 37"/>
                <a:gd name="T29" fmla="*/ 147 h 156"/>
                <a:gd name="T30" fmla="*/ 4 w 37"/>
                <a:gd name="T31" fmla="*/ 143 h 156"/>
                <a:gd name="T32" fmla="*/ 1 w 37"/>
                <a:gd name="T33" fmla="*/ 137 h 156"/>
                <a:gd name="T34" fmla="*/ 0 w 37"/>
                <a:gd name="T35" fmla="*/ 130 h 156"/>
                <a:gd name="T36" fmla="*/ 0 w 37"/>
                <a:gd name="T37" fmla="*/ 12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156">
                  <a:moveTo>
                    <a:pt x="0" y="123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19" y="120"/>
                  </a:lnTo>
                  <a:lnTo>
                    <a:pt x="19" y="124"/>
                  </a:lnTo>
                  <a:lnTo>
                    <a:pt x="20" y="127"/>
                  </a:lnTo>
                  <a:lnTo>
                    <a:pt x="21" y="130"/>
                  </a:lnTo>
                  <a:lnTo>
                    <a:pt x="24" y="133"/>
                  </a:lnTo>
                  <a:lnTo>
                    <a:pt x="30" y="137"/>
                  </a:lnTo>
                  <a:lnTo>
                    <a:pt x="37" y="139"/>
                  </a:lnTo>
                  <a:lnTo>
                    <a:pt x="37" y="156"/>
                  </a:lnTo>
                  <a:lnTo>
                    <a:pt x="29" y="154"/>
                  </a:lnTo>
                  <a:lnTo>
                    <a:pt x="20" y="153"/>
                  </a:lnTo>
                  <a:lnTo>
                    <a:pt x="14" y="152"/>
                  </a:lnTo>
                  <a:lnTo>
                    <a:pt x="8" y="147"/>
                  </a:lnTo>
                  <a:lnTo>
                    <a:pt x="4" y="143"/>
                  </a:lnTo>
                  <a:lnTo>
                    <a:pt x="1" y="137"/>
                  </a:lnTo>
                  <a:lnTo>
                    <a:pt x="0" y="13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0" name="Freeform 141"/>
            <p:cNvSpPr>
              <a:spLocks noEditPoints="1"/>
            </p:cNvSpPr>
            <p:nvPr userDrawn="1"/>
          </p:nvSpPr>
          <p:spPr bwMode="auto">
            <a:xfrm>
              <a:off x="3889375" y="930275"/>
              <a:ext cx="49213" cy="87312"/>
            </a:xfrm>
            <a:custGeom>
              <a:avLst/>
              <a:gdLst>
                <a:gd name="T0" fmla="*/ 59 w 92"/>
                <a:gd name="T1" fmla="*/ 157 h 166"/>
                <a:gd name="T2" fmla="*/ 42 w 92"/>
                <a:gd name="T3" fmla="*/ 164 h 166"/>
                <a:gd name="T4" fmla="*/ 25 w 92"/>
                <a:gd name="T5" fmla="*/ 164 h 166"/>
                <a:gd name="T6" fmla="*/ 13 w 92"/>
                <a:gd name="T7" fmla="*/ 160 h 166"/>
                <a:gd name="T8" fmla="*/ 4 w 92"/>
                <a:gd name="T9" fmla="*/ 152 h 166"/>
                <a:gd name="T10" fmla="*/ 0 w 92"/>
                <a:gd name="T11" fmla="*/ 140 h 166"/>
                <a:gd name="T12" fmla="*/ 0 w 92"/>
                <a:gd name="T13" fmla="*/ 126 h 166"/>
                <a:gd name="T14" fmla="*/ 7 w 92"/>
                <a:gd name="T15" fmla="*/ 111 h 166"/>
                <a:gd name="T16" fmla="*/ 22 w 92"/>
                <a:gd name="T17" fmla="*/ 100 h 166"/>
                <a:gd name="T18" fmla="*/ 41 w 92"/>
                <a:gd name="T19" fmla="*/ 95 h 166"/>
                <a:gd name="T20" fmla="*/ 58 w 92"/>
                <a:gd name="T21" fmla="*/ 94 h 166"/>
                <a:gd name="T22" fmla="*/ 64 w 92"/>
                <a:gd name="T23" fmla="*/ 91 h 166"/>
                <a:gd name="T24" fmla="*/ 61 w 92"/>
                <a:gd name="T25" fmla="*/ 81 h 166"/>
                <a:gd name="T26" fmla="*/ 55 w 92"/>
                <a:gd name="T27" fmla="*/ 74 h 166"/>
                <a:gd name="T28" fmla="*/ 46 w 92"/>
                <a:gd name="T29" fmla="*/ 71 h 166"/>
                <a:gd name="T30" fmla="*/ 32 w 92"/>
                <a:gd name="T31" fmla="*/ 71 h 166"/>
                <a:gd name="T32" fmla="*/ 19 w 92"/>
                <a:gd name="T33" fmla="*/ 75 h 166"/>
                <a:gd name="T34" fmla="*/ 4 w 92"/>
                <a:gd name="T35" fmla="*/ 64 h 166"/>
                <a:gd name="T36" fmla="*/ 20 w 92"/>
                <a:gd name="T37" fmla="*/ 56 h 166"/>
                <a:gd name="T38" fmla="*/ 39 w 92"/>
                <a:gd name="T39" fmla="*/ 54 h 166"/>
                <a:gd name="T40" fmla="*/ 59 w 92"/>
                <a:gd name="T41" fmla="*/ 55 h 166"/>
                <a:gd name="T42" fmla="*/ 74 w 92"/>
                <a:gd name="T43" fmla="*/ 64 h 166"/>
                <a:gd name="T44" fmla="*/ 81 w 92"/>
                <a:gd name="T45" fmla="*/ 78 h 166"/>
                <a:gd name="T46" fmla="*/ 84 w 92"/>
                <a:gd name="T47" fmla="*/ 98 h 166"/>
                <a:gd name="T48" fmla="*/ 84 w 92"/>
                <a:gd name="T49" fmla="*/ 143 h 166"/>
                <a:gd name="T50" fmla="*/ 88 w 92"/>
                <a:gd name="T51" fmla="*/ 153 h 166"/>
                <a:gd name="T52" fmla="*/ 92 w 92"/>
                <a:gd name="T53" fmla="*/ 166 h 166"/>
                <a:gd name="T54" fmla="*/ 75 w 92"/>
                <a:gd name="T55" fmla="*/ 162 h 166"/>
                <a:gd name="T56" fmla="*/ 66 w 92"/>
                <a:gd name="T57" fmla="*/ 152 h 166"/>
                <a:gd name="T58" fmla="*/ 56 w 92"/>
                <a:gd name="T59" fmla="*/ 108 h 166"/>
                <a:gd name="T60" fmla="*/ 45 w 92"/>
                <a:gd name="T61" fmla="*/ 108 h 166"/>
                <a:gd name="T62" fmla="*/ 33 w 92"/>
                <a:gd name="T63" fmla="*/ 113 h 166"/>
                <a:gd name="T64" fmla="*/ 25 w 92"/>
                <a:gd name="T65" fmla="*/ 120 h 166"/>
                <a:gd name="T66" fmla="*/ 19 w 92"/>
                <a:gd name="T67" fmla="*/ 128 h 166"/>
                <a:gd name="T68" fmla="*/ 19 w 92"/>
                <a:gd name="T69" fmla="*/ 137 h 166"/>
                <a:gd name="T70" fmla="*/ 22 w 92"/>
                <a:gd name="T71" fmla="*/ 144 h 166"/>
                <a:gd name="T72" fmla="*/ 30 w 92"/>
                <a:gd name="T73" fmla="*/ 149 h 166"/>
                <a:gd name="T74" fmla="*/ 46 w 92"/>
                <a:gd name="T75" fmla="*/ 150 h 166"/>
                <a:gd name="T76" fmla="*/ 59 w 92"/>
                <a:gd name="T77" fmla="*/ 143 h 166"/>
                <a:gd name="T78" fmla="*/ 65 w 92"/>
                <a:gd name="T79" fmla="*/ 110 h 166"/>
                <a:gd name="T80" fmla="*/ 46 w 92"/>
                <a:gd name="T81" fmla="*/ 33 h 166"/>
                <a:gd name="T82" fmla="*/ 49 w 92"/>
                <a:gd name="T8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66">
                  <a:moveTo>
                    <a:pt x="66" y="152"/>
                  </a:moveTo>
                  <a:lnTo>
                    <a:pt x="59" y="157"/>
                  </a:lnTo>
                  <a:lnTo>
                    <a:pt x="52" y="162"/>
                  </a:lnTo>
                  <a:lnTo>
                    <a:pt x="42" y="164"/>
                  </a:lnTo>
                  <a:lnTo>
                    <a:pt x="30" y="166"/>
                  </a:lnTo>
                  <a:lnTo>
                    <a:pt x="25" y="164"/>
                  </a:lnTo>
                  <a:lnTo>
                    <a:pt x="19" y="163"/>
                  </a:lnTo>
                  <a:lnTo>
                    <a:pt x="13" y="160"/>
                  </a:lnTo>
                  <a:lnTo>
                    <a:pt x="9" y="156"/>
                  </a:lnTo>
                  <a:lnTo>
                    <a:pt x="4" y="152"/>
                  </a:lnTo>
                  <a:lnTo>
                    <a:pt x="2" y="146"/>
                  </a:lnTo>
                  <a:lnTo>
                    <a:pt x="0" y="140"/>
                  </a:lnTo>
                  <a:lnTo>
                    <a:pt x="0" y="133"/>
                  </a:lnTo>
                  <a:lnTo>
                    <a:pt x="0" y="126"/>
                  </a:lnTo>
                  <a:lnTo>
                    <a:pt x="3" y="118"/>
                  </a:lnTo>
                  <a:lnTo>
                    <a:pt x="7" y="111"/>
                  </a:lnTo>
                  <a:lnTo>
                    <a:pt x="15" y="105"/>
                  </a:lnTo>
                  <a:lnTo>
                    <a:pt x="22" y="100"/>
                  </a:lnTo>
                  <a:lnTo>
                    <a:pt x="30" y="97"/>
                  </a:lnTo>
                  <a:lnTo>
                    <a:pt x="41" y="95"/>
                  </a:lnTo>
                  <a:lnTo>
                    <a:pt x="51" y="94"/>
                  </a:lnTo>
                  <a:lnTo>
                    <a:pt x="58" y="94"/>
                  </a:lnTo>
                  <a:lnTo>
                    <a:pt x="65" y="97"/>
                  </a:lnTo>
                  <a:lnTo>
                    <a:pt x="64" y="91"/>
                  </a:lnTo>
                  <a:lnTo>
                    <a:pt x="64" y="85"/>
                  </a:lnTo>
                  <a:lnTo>
                    <a:pt x="61" y="81"/>
                  </a:lnTo>
                  <a:lnTo>
                    <a:pt x="59" y="77"/>
                  </a:lnTo>
                  <a:lnTo>
                    <a:pt x="55" y="74"/>
                  </a:lnTo>
                  <a:lnTo>
                    <a:pt x="52" y="72"/>
                  </a:lnTo>
                  <a:lnTo>
                    <a:pt x="46" y="71"/>
                  </a:lnTo>
                  <a:lnTo>
                    <a:pt x="41" y="71"/>
                  </a:lnTo>
                  <a:lnTo>
                    <a:pt x="32" y="71"/>
                  </a:lnTo>
                  <a:lnTo>
                    <a:pt x="25" y="72"/>
                  </a:lnTo>
                  <a:lnTo>
                    <a:pt x="19" y="75"/>
                  </a:lnTo>
                  <a:lnTo>
                    <a:pt x="13" y="80"/>
                  </a:lnTo>
                  <a:lnTo>
                    <a:pt x="4" y="64"/>
                  </a:lnTo>
                  <a:lnTo>
                    <a:pt x="12" y="59"/>
                  </a:lnTo>
                  <a:lnTo>
                    <a:pt x="20" y="56"/>
                  </a:lnTo>
                  <a:lnTo>
                    <a:pt x="30" y="54"/>
                  </a:lnTo>
                  <a:lnTo>
                    <a:pt x="39" y="54"/>
                  </a:lnTo>
                  <a:lnTo>
                    <a:pt x="49" y="54"/>
                  </a:lnTo>
                  <a:lnTo>
                    <a:pt x="59" y="55"/>
                  </a:lnTo>
                  <a:lnTo>
                    <a:pt x="66" y="59"/>
                  </a:lnTo>
                  <a:lnTo>
                    <a:pt x="74" y="64"/>
                  </a:lnTo>
                  <a:lnTo>
                    <a:pt x="78" y="69"/>
                  </a:lnTo>
                  <a:lnTo>
                    <a:pt x="81" y="78"/>
                  </a:lnTo>
                  <a:lnTo>
                    <a:pt x="84" y="87"/>
                  </a:lnTo>
                  <a:lnTo>
                    <a:pt x="84" y="98"/>
                  </a:lnTo>
                  <a:lnTo>
                    <a:pt x="84" y="137"/>
                  </a:lnTo>
                  <a:lnTo>
                    <a:pt x="84" y="143"/>
                  </a:lnTo>
                  <a:lnTo>
                    <a:pt x="87" y="149"/>
                  </a:lnTo>
                  <a:lnTo>
                    <a:pt x="88" y="153"/>
                  </a:lnTo>
                  <a:lnTo>
                    <a:pt x="92" y="156"/>
                  </a:lnTo>
                  <a:lnTo>
                    <a:pt x="92" y="166"/>
                  </a:lnTo>
                  <a:lnTo>
                    <a:pt x="82" y="164"/>
                  </a:lnTo>
                  <a:lnTo>
                    <a:pt x="75" y="162"/>
                  </a:lnTo>
                  <a:lnTo>
                    <a:pt x="69" y="157"/>
                  </a:lnTo>
                  <a:lnTo>
                    <a:pt x="66" y="152"/>
                  </a:lnTo>
                  <a:close/>
                  <a:moveTo>
                    <a:pt x="65" y="110"/>
                  </a:moveTo>
                  <a:lnTo>
                    <a:pt x="56" y="108"/>
                  </a:lnTo>
                  <a:lnTo>
                    <a:pt x="52" y="108"/>
                  </a:lnTo>
                  <a:lnTo>
                    <a:pt x="45" y="108"/>
                  </a:lnTo>
                  <a:lnTo>
                    <a:pt x="39" y="110"/>
                  </a:lnTo>
                  <a:lnTo>
                    <a:pt x="33" y="113"/>
                  </a:lnTo>
                  <a:lnTo>
                    <a:pt x="28" y="116"/>
                  </a:lnTo>
                  <a:lnTo>
                    <a:pt x="25" y="120"/>
                  </a:lnTo>
                  <a:lnTo>
                    <a:pt x="22" y="124"/>
                  </a:lnTo>
                  <a:lnTo>
                    <a:pt x="19" y="128"/>
                  </a:lnTo>
                  <a:lnTo>
                    <a:pt x="19" y="133"/>
                  </a:lnTo>
                  <a:lnTo>
                    <a:pt x="19" y="137"/>
                  </a:lnTo>
                  <a:lnTo>
                    <a:pt x="20" y="141"/>
                  </a:lnTo>
                  <a:lnTo>
                    <a:pt x="22" y="144"/>
                  </a:lnTo>
                  <a:lnTo>
                    <a:pt x="23" y="146"/>
                  </a:lnTo>
                  <a:lnTo>
                    <a:pt x="30" y="149"/>
                  </a:lnTo>
                  <a:lnTo>
                    <a:pt x="39" y="150"/>
                  </a:lnTo>
                  <a:lnTo>
                    <a:pt x="46" y="150"/>
                  </a:lnTo>
                  <a:lnTo>
                    <a:pt x="52" y="147"/>
                  </a:lnTo>
                  <a:lnTo>
                    <a:pt x="59" y="143"/>
                  </a:lnTo>
                  <a:lnTo>
                    <a:pt x="65" y="137"/>
                  </a:lnTo>
                  <a:lnTo>
                    <a:pt x="65" y="110"/>
                  </a:lnTo>
                  <a:close/>
                  <a:moveTo>
                    <a:pt x="69" y="0"/>
                  </a:moveTo>
                  <a:lnTo>
                    <a:pt x="46" y="33"/>
                  </a:lnTo>
                  <a:lnTo>
                    <a:pt x="32" y="33"/>
                  </a:lnTo>
                  <a:lnTo>
                    <a:pt x="4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1" name="Freeform 142"/>
            <p:cNvSpPr>
              <a:spLocks/>
            </p:cNvSpPr>
            <p:nvPr userDrawn="1"/>
          </p:nvSpPr>
          <p:spPr bwMode="auto">
            <a:xfrm>
              <a:off x="3943350" y="958850"/>
              <a:ext cx="52388" cy="58737"/>
            </a:xfrm>
            <a:custGeom>
              <a:avLst/>
              <a:gdLst>
                <a:gd name="T0" fmla="*/ 51 w 100"/>
                <a:gd name="T1" fmla="*/ 111 h 111"/>
                <a:gd name="T2" fmla="*/ 46 w 100"/>
                <a:gd name="T3" fmla="*/ 111 h 111"/>
                <a:gd name="T4" fmla="*/ 0 w 100"/>
                <a:gd name="T5" fmla="*/ 0 h 111"/>
                <a:gd name="T6" fmla="*/ 20 w 100"/>
                <a:gd name="T7" fmla="*/ 0 h 111"/>
                <a:gd name="T8" fmla="*/ 49 w 100"/>
                <a:gd name="T9" fmla="*/ 76 h 111"/>
                <a:gd name="T10" fmla="*/ 78 w 100"/>
                <a:gd name="T11" fmla="*/ 0 h 111"/>
                <a:gd name="T12" fmla="*/ 100 w 100"/>
                <a:gd name="T13" fmla="*/ 0 h 111"/>
                <a:gd name="T14" fmla="*/ 51 w 100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111">
                  <a:moveTo>
                    <a:pt x="51" y="111"/>
                  </a:moveTo>
                  <a:lnTo>
                    <a:pt x="46" y="11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49" y="76"/>
                  </a:lnTo>
                  <a:lnTo>
                    <a:pt x="78" y="0"/>
                  </a:lnTo>
                  <a:lnTo>
                    <a:pt x="100" y="0"/>
                  </a:lnTo>
                  <a:lnTo>
                    <a:pt x="51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2" name="Freeform 143"/>
            <p:cNvSpPr>
              <a:spLocks noEditPoints="1"/>
            </p:cNvSpPr>
            <p:nvPr userDrawn="1"/>
          </p:nvSpPr>
          <p:spPr bwMode="auto">
            <a:xfrm>
              <a:off x="4000500" y="930275"/>
              <a:ext cx="49213" cy="87312"/>
            </a:xfrm>
            <a:custGeom>
              <a:avLst/>
              <a:gdLst>
                <a:gd name="T0" fmla="*/ 60 w 93"/>
                <a:gd name="T1" fmla="*/ 157 h 166"/>
                <a:gd name="T2" fmla="*/ 43 w 93"/>
                <a:gd name="T3" fmla="*/ 164 h 166"/>
                <a:gd name="T4" fmla="*/ 26 w 93"/>
                <a:gd name="T5" fmla="*/ 164 h 166"/>
                <a:gd name="T6" fmla="*/ 14 w 93"/>
                <a:gd name="T7" fmla="*/ 160 h 166"/>
                <a:gd name="T8" fmla="*/ 6 w 93"/>
                <a:gd name="T9" fmla="*/ 152 h 166"/>
                <a:gd name="T10" fmla="*/ 1 w 93"/>
                <a:gd name="T11" fmla="*/ 140 h 166"/>
                <a:gd name="T12" fmla="*/ 1 w 93"/>
                <a:gd name="T13" fmla="*/ 126 h 166"/>
                <a:gd name="T14" fmla="*/ 8 w 93"/>
                <a:gd name="T15" fmla="*/ 111 h 166"/>
                <a:gd name="T16" fmla="*/ 23 w 93"/>
                <a:gd name="T17" fmla="*/ 100 h 166"/>
                <a:gd name="T18" fmla="*/ 40 w 93"/>
                <a:gd name="T19" fmla="*/ 95 h 166"/>
                <a:gd name="T20" fmla="*/ 57 w 93"/>
                <a:gd name="T21" fmla="*/ 94 h 166"/>
                <a:gd name="T22" fmla="*/ 65 w 93"/>
                <a:gd name="T23" fmla="*/ 91 h 166"/>
                <a:gd name="T24" fmla="*/ 62 w 93"/>
                <a:gd name="T25" fmla="*/ 81 h 166"/>
                <a:gd name="T26" fmla="*/ 56 w 93"/>
                <a:gd name="T27" fmla="*/ 74 h 166"/>
                <a:gd name="T28" fmla="*/ 47 w 93"/>
                <a:gd name="T29" fmla="*/ 71 h 166"/>
                <a:gd name="T30" fmla="*/ 33 w 93"/>
                <a:gd name="T31" fmla="*/ 71 h 166"/>
                <a:gd name="T32" fmla="*/ 19 w 93"/>
                <a:gd name="T33" fmla="*/ 75 h 166"/>
                <a:gd name="T34" fmla="*/ 6 w 93"/>
                <a:gd name="T35" fmla="*/ 64 h 166"/>
                <a:gd name="T36" fmla="*/ 21 w 93"/>
                <a:gd name="T37" fmla="*/ 56 h 166"/>
                <a:gd name="T38" fmla="*/ 39 w 93"/>
                <a:gd name="T39" fmla="*/ 54 h 166"/>
                <a:gd name="T40" fmla="*/ 60 w 93"/>
                <a:gd name="T41" fmla="*/ 55 h 166"/>
                <a:gd name="T42" fmla="*/ 73 w 93"/>
                <a:gd name="T43" fmla="*/ 64 h 166"/>
                <a:gd name="T44" fmla="*/ 82 w 93"/>
                <a:gd name="T45" fmla="*/ 78 h 166"/>
                <a:gd name="T46" fmla="*/ 85 w 93"/>
                <a:gd name="T47" fmla="*/ 98 h 166"/>
                <a:gd name="T48" fmla="*/ 85 w 93"/>
                <a:gd name="T49" fmla="*/ 143 h 166"/>
                <a:gd name="T50" fmla="*/ 89 w 93"/>
                <a:gd name="T51" fmla="*/ 153 h 166"/>
                <a:gd name="T52" fmla="*/ 93 w 93"/>
                <a:gd name="T53" fmla="*/ 166 h 166"/>
                <a:gd name="T54" fmla="*/ 75 w 93"/>
                <a:gd name="T55" fmla="*/ 162 h 166"/>
                <a:gd name="T56" fmla="*/ 68 w 93"/>
                <a:gd name="T57" fmla="*/ 152 h 166"/>
                <a:gd name="T58" fmla="*/ 57 w 93"/>
                <a:gd name="T59" fmla="*/ 108 h 166"/>
                <a:gd name="T60" fmla="*/ 46 w 93"/>
                <a:gd name="T61" fmla="*/ 108 h 166"/>
                <a:gd name="T62" fmla="*/ 33 w 93"/>
                <a:gd name="T63" fmla="*/ 113 h 166"/>
                <a:gd name="T64" fmla="*/ 24 w 93"/>
                <a:gd name="T65" fmla="*/ 120 h 166"/>
                <a:gd name="T66" fmla="*/ 20 w 93"/>
                <a:gd name="T67" fmla="*/ 128 h 166"/>
                <a:gd name="T68" fmla="*/ 20 w 93"/>
                <a:gd name="T69" fmla="*/ 137 h 166"/>
                <a:gd name="T70" fmla="*/ 21 w 93"/>
                <a:gd name="T71" fmla="*/ 144 h 166"/>
                <a:gd name="T72" fmla="*/ 30 w 93"/>
                <a:gd name="T73" fmla="*/ 149 h 166"/>
                <a:gd name="T74" fmla="*/ 46 w 93"/>
                <a:gd name="T75" fmla="*/ 150 h 166"/>
                <a:gd name="T76" fmla="*/ 59 w 93"/>
                <a:gd name="T77" fmla="*/ 143 h 166"/>
                <a:gd name="T78" fmla="*/ 65 w 93"/>
                <a:gd name="T79" fmla="*/ 110 h 166"/>
                <a:gd name="T80" fmla="*/ 46 w 93"/>
                <a:gd name="T81" fmla="*/ 33 h 166"/>
                <a:gd name="T82" fmla="*/ 49 w 93"/>
                <a:gd name="T8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3" h="166">
                  <a:moveTo>
                    <a:pt x="68" y="152"/>
                  </a:moveTo>
                  <a:lnTo>
                    <a:pt x="60" y="157"/>
                  </a:lnTo>
                  <a:lnTo>
                    <a:pt x="52" y="162"/>
                  </a:lnTo>
                  <a:lnTo>
                    <a:pt x="43" y="164"/>
                  </a:lnTo>
                  <a:lnTo>
                    <a:pt x="31" y="166"/>
                  </a:lnTo>
                  <a:lnTo>
                    <a:pt x="26" y="164"/>
                  </a:lnTo>
                  <a:lnTo>
                    <a:pt x="20" y="163"/>
                  </a:lnTo>
                  <a:lnTo>
                    <a:pt x="14" y="160"/>
                  </a:lnTo>
                  <a:lnTo>
                    <a:pt x="10" y="156"/>
                  </a:lnTo>
                  <a:lnTo>
                    <a:pt x="6" y="152"/>
                  </a:lnTo>
                  <a:lnTo>
                    <a:pt x="3" y="146"/>
                  </a:lnTo>
                  <a:lnTo>
                    <a:pt x="1" y="140"/>
                  </a:lnTo>
                  <a:lnTo>
                    <a:pt x="0" y="133"/>
                  </a:lnTo>
                  <a:lnTo>
                    <a:pt x="1" y="126"/>
                  </a:lnTo>
                  <a:lnTo>
                    <a:pt x="4" y="118"/>
                  </a:lnTo>
                  <a:lnTo>
                    <a:pt x="8" y="111"/>
                  </a:lnTo>
                  <a:lnTo>
                    <a:pt x="14" y="105"/>
                  </a:lnTo>
                  <a:lnTo>
                    <a:pt x="23" y="100"/>
                  </a:lnTo>
                  <a:lnTo>
                    <a:pt x="31" y="97"/>
                  </a:lnTo>
                  <a:lnTo>
                    <a:pt x="40" y="95"/>
                  </a:lnTo>
                  <a:lnTo>
                    <a:pt x="52" y="94"/>
                  </a:lnTo>
                  <a:lnTo>
                    <a:pt x="57" y="94"/>
                  </a:lnTo>
                  <a:lnTo>
                    <a:pt x="65" y="97"/>
                  </a:lnTo>
                  <a:lnTo>
                    <a:pt x="65" y="91"/>
                  </a:lnTo>
                  <a:lnTo>
                    <a:pt x="63" y="85"/>
                  </a:lnTo>
                  <a:lnTo>
                    <a:pt x="62" y="81"/>
                  </a:lnTo>
                  <a:lnTo>
                    <a:pt x="59" y="77"/>
                  </a:lnTo>
                  <a:lnTo>
                    <a:pt x="56" y="74"/>
                  </a:lnTo>
                  <a:lnTo>
                    <a:pt x="52" y="72"/>
                  </a:lnTo>
                  <a:lnTo>
                    <a:pt x="47" y="71"/>
                  </a:lnTo>
                  <a:lnTo>
                    <a:pt x="42" y="71"/>
                  </a:lnTo>
                  <a:lnTo>
                    <a:pt x="33" y="71"/>
                  </a:lnTo>
                  <a:lnTo>
                    <a:pt x="26" y="72"/>
                  </a:lnTo>
                  <a:lnTo>
                    <a:pt x="19" y="75"/>
                  </a:lnTo>
                  <a:lnTo>
                    <a:pt x="14" y="80"/>
                  </a:lnTo>
                  <a:lnTo>
                    <a:pt x="6" y="64"/>
                  </a:lnTo>
                  <a:lnTo>
                    <a:pt x="13" y="59"/>
                  </a:lnTo>
                  <a:lnTo>
                    <a:pt x="21" y="56"/>
                  </a:lnTo>
                  <a:lnTo>
                    <a:pt x="30" y="54"/>
                  </a:lnTo>
                  <a:lnTo>
                    <a:pt x="39" y="54"/>
                  </a:lnTo>
                  <a:lnTo>
                    <a:pt x="50" y="54"/>
                  </a:lnTo>
                  <a:lnTo>
                    <a:pt x="60" y="55"/>
                  </a:lnTo>
                  <a:lnTo>
                    <a:pt x="68" y="59"/>
                  </a:lnTo>
                  <a:lnTo>
                    <a:pt x="73" y="64"/>
                  </a:lnTo>
                  <a:lnTo>
                    <a:pt x="79" y="69"/>
                  </a:lnTo>
                  <a:lnTo>
                    <a:pt x="82" y="78"/>
                  </a:lnTo>
                  <a:lnTo>
                    <a:pt x="83" y="87"/>
                  </a:lnTo>
                  <a:lnTo>
                    <a:pt x="85" y="98"/>
                  </a:lnTo>
                  <a:lnTo>
                    <a:pt x="85" y="137"/>
                  </a:lnTo>
                  <a:lnTo>
                    <a:pt x="85" y="143"/>
                  </a:lnTo>
                  <a:lnTo>
                    <a:pt x="86" y="149"/>
                  </a:lnTo>
                  <a:lnTo>
                    <a:pt x="89" y="153"/>
                  </a:lnTo>
                  <a:lnTo>
                    <a:pt x="93" y="156"/>
                  </a:lnTo>
                  <a:lnTo>
                    <a:pt x="93" y="166"/>
                  </a:lnTo>
                  <a:lnTo>
                    <a:pt x="82" y="164"/>
                  </a:lnTo>
                  <a:lnTo>
                    <a:pt x="75" y="162"/>
                  </a:lnTo>
                  <a:lnTo>
                    <a:pt x="70" y="157"/>
                  </a:lnTo>
                  <a:lnTo>
                    <a:pt x="68" y="152"/>
                  </a:lnTo>
                  <a:close/>
                  <a:moveTo>
                    <a:pt x="65" y="110"/>
                  </a:moveTo>
                  <a:lnTo>
                    <a:pt x="57" y="108"/>
                  </a:lnTo>
                  <a:lnTo>
                    <a:pt x="52" y="108"/>
                  </a:lnTo>
                  <a:lnTo>
                    <a:pt x="46" y="108"/>
                  </a:lnTo>
                  <a:lnTo>
                    <a:pt x="39" y="110"/>
                  </a:lnTo>
                  <a:lnTo>
                    <a:pt x="33" y="113"/>
                  </a:lnTo>
                  <a:lnTo>
                    <a:pt x="29" y="116"/>
                  </a:lnTo>
                  <a:lnTo>
                    <a:pt x="24" y="120"/>
                  </a:lnTo>
                  <a:lnTo>
                    <a:pt x="21" y="124"/>
                  </a:lnTo>
                  <a:lnTo>
                    <a:pt x="20" y="128"/>
                  </a:lnTo>
                  <a:lnTo>
                    <a:pt x="20" y="133"/>
                  </a:lnTo>
                  <a:lnTo>
                    <a:pt x="20" y="137"/>
                  </a:lnTo>
                  <a:lnTo>
                    <a:pt x="20" y="141"/>
                  </a:lnTo>
                  <a:lnTo>
                    <a:pt x="21" y="144"/>
                  </a:lnTo>
                  <a:lnTo>
                    <a:pt x="24" y="146"/>
                  </a:lnTo>
                  <a:lnTo>
                    <a:pt x="30" y="149"/>
                  </a:lnTo>
                  <a:lnTo>
                    <a:pt x="39" y="150"/>
                  </a:lnTo>
                  <a:lnTo>
                    <a:pt x="46" y="150"/>
                  </a:lnTo>
                  <a:lnTo>
                    <a:pt x="53" y="147"/>
                  </a:lnTo>
                  <a:lnTo>
                    <a:pt x="59" y="143"/>
                  </a:lnTo>
                  <a:lnTo>
                    <a:pt x="65" y="137"/>
                  </a:lnTo>
                  <a:lnTo>
                    <a:pt x="65" y="110"/>
                  </a:lnTo>
                  <a:close/>
                  <a:moveTo>
                    <a:pt x="69" y="0"/>
                  </a:moveTo>
                  <a:lnTo>
                    <a:pt x="46" y="33"/>
                  </a:lnTo>
                  <a:lnTo>
                    <a:pt x="33" y="33"/>
                  </a:lnTo>
                  <a:lnTo>
                    <a:pt x="4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3" name="Freeform 144"/>
            <p:cNvSpPr>
              <a:spLocks/>
            </p:cNvSpPr>
            <p:nvPr userDrawn="1"/>
          </p:nvSpPr>
          <p:spPr bwMode="auto">
            <a:xfrm>
              <a:off x="4060825" y="958850"/>
              <a:ext cx="44450" cy="57150"/>
            </a:xfrm>
            <a:custGeom>
              <a:avLst/>
              <a:gdLst>
                <a:gd name="T0" fmla="*/ 66 w 86"/>
                <a:gd name="T1" fmla="*/ 109 h 109"/>
                <a:gd name="T2" fmla="*/ 66 w 86"/>
                <a:gd name="T3" fmla="*/ 47 h 109"/>
                <a:gd name="T4" fmla="*/ 66 w 86"/>
                <a:gd name="T5" fmla="*/ 38 h 109"/>
                <a:gd name="T6" fmla="*/ 65 w 86"/>
                <a:gd name="T7" fmla="*/ 31 h 109"/>
                <a:gd name="T8" fmla="*/ 63 w 86"/>
                <a:gd name="T9" fmla="*/ 27 h 109"/>
                <a:gd name="T10" fmla="*/ 62 w 86"/>
                <a:gd name="T11" fmla="*/ 23 h 109"/>
                <a:gd name="T12" fmla="*/ 59 w 86"/>
                <a:gd name="T13" fmla="*/ 20 h 109"/>
                <a:gd name="T14" fmla="*/ 54 w 86"/>
                <a:gd name="T15" fmla="*/ 17 h 109"/>
                <a:gd name="T16" fmla="*/ 49 w 86"/>
                <a:gd name="T17" fmla="*/ 15 h 109"/>
                <a:gd name="T18" fmla="*/ 43 w 86"/>
                <a:gd name="T19" fmla="*/ 15 h 109"/>
                <a:gd name="T20" fmla="*/ 37 w 86"/>
                <a:gd name="T21" fmla="*/ 17 h 109"/>
                <a:gd name="T22" fmla="*/ 30 w 86"/>
                <a:gd name="T23" fmla="*/ 20 h 109"/>
                <a:gd name="T24" fmla="*/ 23 w 86"/>
                <a:gd name="T25" fmla="*/ 24 h 109"/>
                <a:gd name="T26" fmla="*/ 18 w 86"/>
                <a:gd name="T27" fmla="*/ 28 h 109"/>
                <a:gd name="T28" fmla="*/ 18 w 86"/>
                <a:gd name="T29" fmla="*/ 109 h 109"/>
                <a:gd name="T30" fmla="*/ 0 w 86"/>
                <a:gd name="T31" fmla="*/ 109 h 109"/>
                <a:gd name="T32" fmla="*/ 0 w 86"/>
                <a:gd name="T33" fmla="*/ 1 h 109"/>
                <a:gd name="T34" fmla="*/ 13 w 86"/>
                <a:gd name="T35" fmla="*/ 1 h 109"/>
                <a:gd name="T36" fmla="*/ 18 w 86"/>
                <a:gd name="T37" fmla="*/ 15 h 109"/>
                <a:gd name="T38" fmla="*/ 24 w 86"/>
                <a:gd name="T39" fmla="*/ 8 h 109"/>
                <a:gd name="T40" fmla="*/ 31 w 86"/>
                <a:gd name="T41" fmla="*/ 2 h 109"/>
                <a:gd name="T42" fmla="*/ 40 w 86"/>
                <a:gd name="T43" fmla="*/ 0 h 109"/>
                <a:gd name="T44" fmla="*/ 50 w 86"/>
                <a:gd name="T45" fmla="*/ 0 h 109"/>
                <a:gd name="T46" fmla="*/ 59 w 86"/>
                <a:gd name="T47" fmla="*/ 0 h 109"/>
                <a:gd name="T48" fmla="*/ 66 w 86"/>
                <a:gd name="T49" fmla="*/ 2 h 109"/>
                <a:gd name="T50" fmla="*/ 72 w 86"/>
                <a:gd name="T51" fmla="*/ 5 h 109"/>
                <a:gd name="T52" fmla="*/ 76 w 86"/>
                <a:gd name="T53" fmla="*/ 10 h 109"/>
                <a:gd name="T54" fmla="*/ 80 w 86"/>
                <a:gd name="T55" fmla="*/ 15 h 109"/>
                <a:gd name="T56" fmla="*/ 83 w 86"/>
                <a:gd name="T57" fmla="*/ 24 h 109"/>
                <a:gd name="T58" fmla="*/ 85 w 86"/>
                <a:gd name="T59" fmla="*/ 33 h 109"/>
                <a:gd name="T60" fmla="*/ 86 w 86"/>
                <a:gd name="T61" fmla="*/ 43 h 109"/>
                <a:gd name="T62" fmla="*/ 86 w 86"/>
                <a:gd name="T63" fmla="*/ 109 h 109"/>
                <a:gd name="T64" fmla="*/ 66 w 86"/>
                <a:gd name="T6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" h="109">
                  <a:moveTo>
                    <a:pt x="66" y="109"/>
                  </a:moveTo>
                  <a:lnTo>
                    <a:pt x="66" y="47"/>
                  </a:lnTo>
                  <a:lnTo>
                    <a:pt x="66" y="38"/>
                  </a:lnTo>
                  <a:lnTo>
                    <a:pt x="65" y="31"/>
                  </a:lnTo>
                  <a:lnTo>
                    <a:pt x="63" y="27"/>
                  </a:lnTo>
                  <a:lnTo>
                    <a:pt x="62" y="23"/>
                  </a:lnTo>
                  <a:lnTo>
                    <a:pt x="59" y="20"/>
                  </a:lnTo>
                  <a:lnTo>
                    <a:pt x="54" y="17"/>
                  </a:lnTo>
                  <a:lnTo>
                    <a:pt x="49" y="15"/>
                  </a:lnTo>
                  <a:lnTo>
                    <a:pt x="43" y="15"/>
                  </a:lnTo>
                  <a:lnTo>
                    <a:pt x="37" y="17"/>
                  </a:lnTo>
                  <a:lnTo>
                    <a:pt x="30" y="20"/>
                  </a:lnTo>
                  <a:lnTo>
                    <a:pt x="23" y="24"/>
                  </a:lnTo>
                  <a:lnTo>
                    <a:pt x="18" y="28"/>
                  </a:lnTo>
                  <a:lnTo>
                    <a:pt x="18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8" y="15"/>
                  </a:lnTo>
                  <a:lnTo>
                    <a:pt x="24" y="8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9" y="0"/>
                  </a:lnTo>
                  <a:lnTo>
                    <a:pt x="66" y="2"/>
                  </a:lnTo>
                  <a:lnTo>
                    <a:pt x="72" y="5"/>
                  </a:lnTo>
                  <a:lnTo>
                    <a:pt x="76" y="10"/>
                  </a:lnTo>
                  <a:lnTo>
                    <a:pt x="80" y="15"/>
                  </a:lnTo>
                  <a:lnTo>
                    <a:pt x="83" y="24"/>
                  </a:lnTo>
                  <a:lnTo>
                    <a:pt x="85" y="33"/>
                  </a:lnTo>
                  <a:lnTo>
                    <a:pt x="86" y="43"/>
                  </a:lnTo>
                  <a:lnTo>
                    <a:pt x="86" y="109"/>
                  </a:lnTo>
                  <a:lnTo>
                    <a:pt x="66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4" name="Freeform 145"/>
            <p:cNvSpPr>
              <a:spLocks noEditPoints="1"/>
            </p:cNvSpPr>
            <p:nvPr userDrawn="1"/>
          </p:nvSpPr>
          <p:spPr bwMode="auto">
            <a:xfrm>
              <a:off x="4116388" y="930275"/>
              <a:ext cx="23813" cy="85725"/>
            </a:xfrm>
            <a:custGeom>
              <a:avLst/>
              <a:gdLst>
                <a:gd name="T0" fmla="*/ 15 w 46"/>
                <a:gd name="T1" fmla="*/ 163 h 163"/>
                <a:gd name="T2" fmla="*/ 15 w 46"/>
                <a:gd name="T3" fmla="*/ 71 h 163"/>
                <a:gd name="T4" fmla="*/ 0 w 46"/>
                <a:gd name="T5" fmla="*/ 71 h 163"/>
                <a:gd name="T6" fmla="*/ 0 w 46"/>
                <a:gd name="T7" fmla="*/ 55 h 163"/>
                <a:gd name="T8" fmla="*/ 35 w 46"/>
                <a:gd name="T9" fmla="*/ 55 h 163"/>
                <a:gd name="T10" fmla="*/ 35 w 46"/>
                <a:gd name="T11" fmla="*/ 163 h 163"/>
                <a:gd name="T12" fmla="*/ 15 w 46"/>
                <a:gd name="T13" fmla="*/ 163 h 163"/>
                <a:gd name="T14" fmla="*/ 46 w 46"/>
                <a:gd name="T15" fmla="*/ 0 h 163"/>
                <a:gd name="T16" fmla="*/ 23 w 46"/>
                <a:gd name="T17" fmla="*/ 33 h 163"/>
                <a:gd name="T18" fmla="*/ 9 w 46"/>
                <a:gd name="T19" fmla="*/ 33 h 163"/>
                <a:gd name="T20" fmla="*/ 26 w 46"/>
                <a:gd name="T21" fmla="*/ 0 h 163"/>
                <a:gd name="T22" fmla="*/ 46 w 46"/>
                <a:gd name="T2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63">
                  <a:moveTo>
                    <a:pt x="15" y="163"/>
                  </a:moveTo>
                  <a:lnTo>
                    <a:pt x="15" y="71"/>
                  </a:lnTo>
                  <a:lnTo>
                    <a:pt x="0" y="71"/>
                  </a:lnTo>
                  <a:lnTo>
                    <a:pt x="0" y="55"/>
                  </a:lnTo>
                  <a:lnTo>
                    <a:pt x="35" y="55"/>
                  </a:lnTo>
                  <a:lnTo>
                    <a:pt x="35" y="163"/>
                  </a:lnTo>
                  <a:lnTo>
                    <a:pt x="15" y="163"/>
                  </a:lnTo>
                  <a:close/>
                  <a:moveTo>
                    <a:pt x="46" y="0"/>
                  </a:moveTo>
                  <a:lnTo>
                    <a:pt x="23" y="33"/>
                  </a:lnTo>
                  <a:lnTo>
                    <a:pt x="9" y="33"/>
                  </a:lnTo>
                  <a:lnTo>
                    <a:pt x="26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5" name="Freeform 146"/>
            <p:cNvSpPr>
              <a:spLocks noEditPoints="1"/>
            </p:cNvSpPr>
            <p:nvPr userDrawn="1"/>
          </p:nvSpPr>
          <p:spPr bwMode="auto">
            <a:xfrm>
              <a:off x="2287588" y="825500"/>
              <a:ext cx="53975" cy="58737"/>
            </a:xfrm>
            <a:custGeom>
              <a:avLst/>
              <a:gdLst>
                <a:gd name="T0" fmla="*/ 99 w 101"/>
                <a:gd name="T1" fmla="*/ 58 h 112"/>
                <a:gd name="T2" fmla="*/ 21 w 101"/>
                <a:gd name="T3" fmla="*/ 58 h 112"/>
                <a:gd name="T4" fmla="*/ 21 w 101"/>
                <a:gd name="T5" fmla="*/ 68 h 112"/>
                <a:gd name="T6" fmla="*/ 23 w 101"/>
                <a:gd name="T7" fmla="*/ 75 h 112"/>
                <a:gd name="T8" fmla="*/ 27 w 101"/>
                <a:gd name="T9" fmla="*/ 82 h 112"/>
                <a:gd name="T10" fmla="*/ 31 w 101"/>
                <a:gd name="T11" fmla="*/ 88 h 112"/>
                <a:gd name="T12" fmla="*/ 36 w 101"/>
                <a:gd name="T13" fmla="*/ 91 h 112"/>
                <a:gd name="T14" fmla="*/ 41 w 101"/>
                <a:gd name="T15" fmla="*/ 94 h 112"/>
                <a:gd name="T16" fmla="*/ 47 w 101"/>
                <a:gd name="T17" fmla="*/ 97 h 112"/>
                <a:gd name="T18" fmla="*/ 54 w 101"/>
                <a:gd name="T19" fmla="*/ 97 h 112"/>
                <a:gd name="T20" fmla="*/ 63 w 101"/>
                <a:gd name="T21" fmla="*/ 97 h 112"/>
                <a:gd name="T22" fmla="*/ 70 w 101"/>
                <a:gd name="T23" fmla="*/ 94 h 112"/>
                <a:gd name="T24" fmla="*/ 76 w 101"/>
                <a:gd name="T25" fmla="*/ 91 h 112"/>
                <a:gd name="T26" fmla="*/ 82 w 101"/>
                <a:gd name="T27" fmla="*/ 86 h 112"/>
                <a:gd name="T28" fmla="*/ 90 w 101"/>
                <a:gd name="T29" fmla="*/ 101 h 112"/>
                <a:gd name="T30" fmla="*/ 85 w 101"/>
                <a:gd name="T31" fmla="*/ 105 h 112"/>
                <a:gd name="T32" fmla="*/ 77 w 101"/>
                <a:gd name="T33" fmla="*/ 108 h 112"/>
                <a:gd name="T34" fmla="*/ 64 w 101"/>
                <a:gd name="T35" fmla="*/ 111 h 112"/>
                <a:gd name="T36" fmla="*/ 52 w 101"/>
                <a:gd name="T37" fmla="*/ 112 h 112"/>
                <a:gd name="T38" fmla="*/ 41 w 101"/>
                <a:gd name="T39" fmla="*/ 112 h 112"/>
                <a:gd name="T40" fmla="*/ 33 w 101"/>
                <a:gd name="T41" fmla="*/ 109 h 112"/>
                <a:gd name="T42" fmla="*/ 24 w 101"/>
                <a:gd name="T43" fmla="*/ 105 h 112"/>
                <a:gd name="T44" fmla="*/ 17 w 101"/>
                <a:gd name="T45" fmla="*/ 99 h 112"/>
                <a:gd name="T46" fmla="*/ 10 w 101"/>
                <a:gd name="T47" fmla="*/ 91 h 112"/>
                <a:gd name="T48" fmla="*/ 4 w 101"/>
                <a:gd name="T49" fmla="*/ 81 h 112"/>
                <a:gd name="T50" fmla="*/ 1 w 101"/>
                <a:gd name="T51" fmla="*/ 71 h 112"/>
                <a:gd name="T52" fmla="*/ 0 w 101"/>
                <a:gd name="T53" fmla="*/ 58 h 112"/>
                <a:gd name="T54" fmla="*/ 1 w 101"/>
                <a:gd name="T55" fmla="*/ 45 h 112"/>
                <a:gd name="T56" fmla="*/ 4 w 101"/>
                <a:gd name="T57" fmla="*/ 33 h 112"/>
                <a:gd name="T58" fmla="*/ 10 w 101"/>
                <a:gd name="T59" fmla="*/ 23 h 112"/>
                <a:gd name="T60" fmla="*/ 17 w 101"/>
                <a:gd name="T61" fmla="*/ 14 h 112"/>
                <a:gd name="T62" fmla="*/ 24 w 101"/>
                <a:gd name="T63" fmla="*/ 9 h 112"/>
                <a:gd name="T64" fmla="*/ 33 w 101"/>
                <a:gd name="T65" fmla="*/ 4 h 112"/>
                <a:gd name="T66" fmla="*/ 41 w 101"/>
                <a:gd name="T67" fmla="*/ 1 h 112"/>
                <a:gd name="T68" fmla="*/ 52 w 101"/>
                <a:gd name="T69" fmla="*/ 0 h 112"/>
                <a:gd name="T70" fmla="*/ 62 w 101"/>
                <a:gd name="T71" fmla="*/ 1 h 112"/>
                <a:gd name="T72" fmla="*/ 72 w 101"/>
                <a:gd name="T73" fmla="*/ 3 h 112"/>
                <a:gd name="T74" fmla="*/ 80 w 101"/>
                <a:gd name="T75" fmla="*/ 7 h 112"/>
                <a:gd name="T76" fmla="*/ 88 w 101"/>
                <a:gd name="T77" fmla="*/ 13 h 112"/>
                <a:gd name="T78" fmla="*/ 93 w 101"/>
                <a:gd name="T79" fmla="*/ 20 h 112"/>
                <a:gd name="T80" fmla="*/ 98 w 101"/>
                <a:gd name="T81" fmla="*/ 27 h 112"/>
                <a:gd name="T82" fmla="*/ 99 w 101"/>
                <a:gd name="T83" fmla="*/ 36 h 112"/>
                <a:gd name="T84" fmla="*/ 101 w 101"/>
                <a:gd name="T85" fmla="*/ 46 h 112"/>
                <a:gd name="T86" fmla="*/ 101 w 101"/>
                <a:gd name="T87" fmla="*/ 53 h 112"/>
                <a:gd name="T88" fmla="*/ 99 w 101"/>
                <a:gd name="T89" fmla="*/ 58 h 112"/>
                <a:gd name="T90" fmla="*/ 52 w 101"/>
                <a:gd name="T91" fmla="*/ 16 h 112"/>
                <a:gd name="T92" fmla="*/ 46 w 101"/>
                <a:gd name="T93" fmla="*/ 17 h 112"/>
                <a:gd name="T94" fmla="*/ 40 w 101"/>
                <a:gd name="T95" fmla="*/ 19 h 112"/>
                <a:gd name="T96" fmla="*/ 36 w 101"/>
                <a:gd name="T97" fmla="*/ 22 h 112"/>
                <a:gd name="T98" fmla="*/ 30 w 101"/>
                <a:gd name="T99" fmla="*/ 25 h 112"/>
                <a:gd name="T100" fmla="*/ 27 w 101"/>
                <a:gd name="T101" fmla="*/ 29 h 112"/>
                <a:gd name="T102" fmla="*/ 24 w 101"/>
                <a:gd name="T103" fmla="*/ 33 h 112"/>
                <a:gd name="T104" fmla="*/ 23 w 101"/>
                <a:gd name="T105" fmla="*/ 39 h 112"/>
                <a:gd name="T106" fmla="*/ 21 w 101"/>
                <a:gd name="T107" fmla="*/ 45 h 112"/>
                <a:gd name="T108" fmla="*/ 82 w 101"/>
                <a:gd name="T109" fmla="*/ 45 h 112"/>
                <a:gd name="T110" fmla="*/ 80 w 101"/>
                <a:gd name="T111" fmla="*/ 39 h 112"/>
                <a:gd name="T112" fmla="*/ 79 w 101"/>
                <a:gd name="T113" fmla="*/ 33 h 112"/>
                <a:gd name="T114" fmla="*/ 77 w 101"/>
                <a:gd name="T115" fmla="*/ 29 h 112"/>
                <a:gd name="T116" fmla="*/ 75 w 101"/>
                <a:gd name="T117" fmla="*/ 25 h 112"/>
                <a:gd name="T118" fmla="*/ 70 w 101"/>
                <a:gd name="T119" fmla="*/ 22 h 112"/>
                <a:gd name="T120" fmla="*/ 64 w 101"/>
                <a:gd name="T121" fmla="*/ 19 h 112"/>
                <a:gd name="T122" fmla="*/ 59 w 101"/>
                <a:gd name="T123" fmla="*/ 17 h 112"/>
                <a:gd name="T124" fmla="*/ 52 w 101"/>
                <a:gd name="T125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" h="112">
                  <a:moveTo>
                    <a:pt x="99" y="58"/>
                  </a:moveTo>
                  <a:lnTo>
                    <a:pt x="21" y="58"/>
                  </a:lnTo>
                  <a:lnTo>
                    <a:pt x="21" y="68"/>
                  </a:lnTo>
                  <a:lnTo>
                    <a:pt x="23" y="75"/>
                  </a:lnTo>
                  <a:lnTo>
                    <a:pt x="27" y="82"/>
                  </a:lnTo>
                  <a:lnTo>
                    <a:pt x="31" y="88"/>
                  </a:lnTo>
                  <a:lnTo>
                    <a:pt x="36" y="91"/>
                  </a:lnTo>
                  <a:lnTo>
                    <a:pt x="41" y="94"/>
                  </a:lnTo>
                  <a:lnTo>
                    <a:pt x="47" y="97"/>
                  </a:lnTo>
                  <a:lnTo>
                    <a:pt x="54" y="97"/>
                  </a:lnTo>
                  <a:lnTo>
                    <a:pt x="63" y="97"/>
                  </a:lnTo>
                  <a:lnTo>
                    <a:pt x="70" y="94"/>
                  </a:lnTo>
                  <a:lnTo>
                    <a:pt x="76" y="91"/>
                  </a:lnTo>
                  <a:lnTo>
                    <a:pt x="82" y="86"/>
                  </a:lnTo>
                  <a:lnTo>
                    <a:pt x="90" y="101"/>
                  </a:lnTo>
                  <a:lnTo>
                    <a:pt x="85" y="105"/>
                  </a:lnTo>
                  <a:lnTo>
                    <a:pt x="77" y="108"/>
                  </a:lnTo>
                  <a:lnTo>
                    <a:pt x="64" y="111"/>
                  </a:lnTo>
                  <a:lnTo>
                    <a:pt x="52" y="112"/>
                  </a:lnTo>
                  <a:lnTo>
                    <a:pt x="41" y="112"/>
                  </a:lnTo>
                  <a:lnTo>
                    <a:pt x="33" y="109"/>
                  </a:lnTo>
                  <a:lnTo>
                    <a:pt x="24" y="105"/>
                  </a:lnTo>
                  <a:lnTo>
                    <a:pt x="17" y="99"/>
                  </a:lnTo>
                  <a:lnTo>
                    <a:pt x="10" y="91"/>
                  </a:lnTo>
                  <a:lnTo>
                    <a:pt x="4" y="81"/>
                  </a:lnTo>
                  <a:lnTo>
                    <a:pt x="1" y="71"/>
                  </a:lnTo>
                  <a:lnTo>
                    <a:pt x="0" y="58"/>
                  </a:lnTo>
                  <a:lnTo>
                    <a:pt x="1" y="45"/>
                  </a:lnTo>
                  <a:lnTo>
                    <a:pt x="4" y="33"/>
                  </a:lnTo>
                  <a:lnTo>
                    <a:pt x="10" y="23"/>
                  </a:lnTo>
                  <a:lnTo>
                    <a:pt x="17" y="14"/>
                  </a:lnTo>
                  <a:lnTo>
                    <a:pt x="24" y="9"/>
                  </a:lnTo>
                  <a:lnTo>
                    <a:pt x="33" y="4"/>
                  </a:lnTo>
                  <a:lnTo>
                    <a:pt x="41" y="1"/>
                  </a:lnTo>
                  <a:lnTo>
                    <a:pt x="52" y="0"/>
                  </a:lnTo>
                  <a:lnTo>
                    <a:pt x="62" y="1"/>
                  </a:lnTo>
                  <a:lnTo>
                    <a:pt x="72" y="3"/>
                  </a:lnTo>
                  <a:lnTo>
                    <a:pt x="80" y="7"/>
                  </a:lnTo>
                  <a:lnTo>
                    <a:pt x="88" y="13"/>
                  </a:lnTo>
                  <a:lnTo>
                    <a:pt x="93" y="20"/>
                  </a:lnTo>
                  <a:lnTo>
                    <a:pt x="98" y="27"/>
                  </a:lnTo>
                  <a:lnTo>
                    <a:pt x="99" y="36"/>
                  </a:lnTo>
                  <a:lnTo>
                    <a:pt x="101" y="46"/>
                  </a:lnTo>
                  <a:lnTo>
                    <a:pt x="101" y="53"/>
                  </a:lnTo>
                  <a:lnTo>
                    <a:pt x="99" y="58"/>
                  </a:lnTo>
                  <a:close/>
                  <a:moveTo>
                    <a:pt x="52" y="16"/>
                  </a:moveTo>
                  <a:lnTo>
                    <a:pt x="46" y="17"/>
                  </a:lnTo>
                  <a:lnTo>
                    <a:pt x="40" y="19"/>
                  </a:lnTo>
                  <a:lnTo>
                    <a:pt x="36" y="22"/>
                  </a:lnTo>
                  <a:lnTo>
                    <a:pt x="30" y="25"/>
                  </a:lnTo>
                  <a:lnTo>
                    <a:pt x="27" y="29"/>
                  </a:lnTo>
                  <a:lnTo>
                    <a:pt x="24" y="33"/>
                  </a:lnTo>
                  <a:lnTo>
                    <a:pt x="23" y="39"/>
                  </a:lnTo>
                  <a:lnTo>
                    <a:pt x="21" y="45"/>
                  </a:lnTo>
                  <a:lnTo>
                    <a:pt x="82" y="45"/>
                  </a:lnTo>
                  <a:lnTo>
                    <a:pt x="80" y="39"/>
                  </a:lnTo>
                  <a:lnTo>
                    <a:pt x="79" y="33"/>
                  </a:lnTo>
                  <a:lnTo>
                    <a:pt x="77" y="29"/>
                  </a:lnTo>
                  <a:lnTo>
                    <a:pt x="75" y="25"/>
                  </a:lnTo>
                  <a:lnTo>
                    <a:pt x="70" y="22"/>
                  </a:lnTo>
                  <a:lnTo>
                    <a:pt x="64" y="19"/>
                  </a:lnTo>
                  <a:lnTo>
                    <a:pt x="59" y="17"/>
                  </a:lnTo>
                  <a:lnTo>
                    <a:pt x="52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156" name="Freeform 147"/>
          <p:cNvSpPr>
            <a:spLocks noEditPoints="1"/>
          </p:cNvSpPr>
          <p:nvPr userDrawn="1"/>
        </p:nvSpPr>
        <p:spPr bwMode="auto">
          <a:xfrm>
            <a:off x="1017588" y="5957888"/>
            <a:ext cx="820738" cy="465137"/>
          </a:xfrm>
          <a:custGeom>
            <a:avLst/>
            <a:gdLst>
              <a:gd name="T0" fmla="*/ 1090 w 1552"/>
              <a:gd name="T1" fmla="*/ 57 h 879"/>
              <a:gd name="T2" fmla="*/ 1144 w 1552"/>
              <a:gd name="T3" fmla="*/ 2 h 879"/>
              <a:gd name="T4" fmla="*/ 1217 w 1552"/>
              <a:gd name="T5" fmla="*/ 32 h 879"/>
              <a:gd name="T6" fmla="*/ 1217 w 1552"/>
              <a:gd name="T7" fmla="*/ 108 h 879"/>
              <a:gd name="T8" fmla="*/ 1144 w 1552"/>
              <a:gd name="T9" fmla="*/ 139 h 879"/>
              <a:gd name="T10" fmla="*/ 1214 w 1552"/>
              <a:gd name="T11" fmla="*/ 173 h 879"/>
              <a:gd name="T12" fmla="*/ 1241 w 1552"/>
              <a:gd name="T13" fmla="*/ 227 h 879"/>
              <a:gd name="T14" fmla="*/ 1247 w 1552"/>
              <a:gd name="T15" fmla="*/ 575 h 879"/>
              <a:gd name="T16" fmla="*/ 1286 w 1552"/>
              <a:gd name="T17" fmla="*/ 607 h 879"/>
              <a:gd name="T18" fmla="*/ 1044 w 1552"/>
              <a:gd name="T19" fmla="*/ 610 h 879"/>
              <a:gd name="T20" fmla="*/ 1091 w 1552"/>
              <a:gd name="T21" fmla="*/ 581 h 879"/>
              <a:gd name="T22" fmla="*/ 1094 w 1552"/>
              <a:gd name="T23" fmla="*/ 216 h 879"/>
              <a:gd name="T24" fmla="*/ 1058 w 1552"/>
              <a:gd name="T25" fmla="*/ 185 h 879"/>
              <a:gd name="T26" fmla="*/ 703 w 1552"/>
              <a:gd name="T27" fmla="*/ 173 h 879"/>
              <a:gd name="T28" fmla="*/ 723 w 1552"/>
              <a:gd name="T29" fmla="*/ 198 h 879"/>
              <a:gd name="T30" fmla="*/ 771 w 1552"/>
              <a:gd name="T31" fmla="*/ 175 h 879"/>
              <a:gd name="T32" fmla="*/ 863 w 1552"/>
              <a:gd name="T33" fmla="*/ 170 h 879"/>
              <a:gd name="T34" fmla="*/ 977 w 1552"/>
              <a:gd name="T35" fmla="*/ 228 h 879"/>
              <a:gd name="T36" fmla="*/ 1035 w 1552"/>
              <a:gd name="T37" fmla="*/ 346 h 879"/>
              <a:gd name="T38" fmla="*/ 1023 w 1552"/>
              <a:gd name="T39" fmla="*/ 491 h 879"/>
              <a:gd name="T40" fmla="*/ 946 w 1552"/>
              <a:gd name="T41" fmla="*/ 591 h 879"/>
              <a:gd name="T42" fmla="*/ 814 w 1552"/>
              <a:gd name="T43" fmla="*/ 625 h 879"/>
              <a:gd name="T44" fmla="*/ 749 w 1552"/>
              <a:gd name="T45" fmla="*/ 610 h 879"/>
              <a:gd name="T46" fmla="*/ 735 w 1552"/>
              <a:gd name="T47" fmla="*/ 850 h 879"/>
              <a:gd name="T48" fmla="*/ 781 w 1552"/>
              <a:gd name="T49" fmla="*/ 869 h 879"/>
              <a:gd name="T50" fmla="*/ 552 w 1552"/>
              <a:gd name="T51" fmla="*/ 867 h 879"/>
              <a:gd name="T52" fmla="*/ 587 w 1552"/>
              <a:gd name="T53" fmla="*/ 846 h 879"/>
              <a:gd name="T54" fmla="*/ 581 w 1552"/>
              <a:gd name="T55" fmla="*/ 203 h 879"/>
              <a:gd name="T56" fmla="*/ 522 w 1552"/>
              <a:gd name="T57" fmla="*/ 172 h 879"/>
              <a:gd name="T58" fmla="*/ 895 w 1552"/>
              <a:gd name="T59" fmla="*/ 245 h 879"/>
              <a:gd name="T60" fmla="*/ 860 w 1552"/>
              <a:gd name="T61" fmla="*/ 188 h 879"/>
              <a:gd name="T62" fmla="*/ 793 w 1552"/>
              <a:gd name="T63" fmla="*/ 178 h 879"/>
              <a:gd name="T64" fmla="*/ 726 w 1552"/>
              <a:gd name="T65" fmla="*/ 208 h 879"/>
              <a:gd name="T66" fmla="*/ 729 w 1552"/>
              <a:gd name="T67" fmla="*/ 412 h 879"/>
              <a:gd name="T68" fmla="*/ 749 w 1552"/>
              <a:gd name="T69" fmla="*/ 599 h 879"/>
              <a:gd name="T70" fmla="*/ 814 w 1552"/>
              <a:gd name="T71" fmla="*/ 617 h 879"/>
              <a:gd name="T72" fmla="*/ 878 w 1552"/>
              <a:gd name="T73" fmla="*/ 588 h 879"/>
              <a:gd name="T74" fmla="*/ 898 w 1552"/>
              <a:gd name="T75" fmla="*/ 510 h 879"/>
              <a:gd name="T76" fmla="*/ 199 w 1552"/>
              <a:gd name="T77" fmla="*/ 576 h 879"/>
              <a:gd name="T78" fmla="*/ 264 w 1552"/>
              <a:gd name="T79" fmla="*/ 611 h 879"/>
              <a:gd name="T80" fmla="*/ 34 w 1552"/>
              <a:gd name="T81" fmla="*/ 599 h 879"/>
              <a:gd name="T82" fmla="*/ 56 w 1552"/>
              <a:gd name="T83" fmla="*/ 244 h 879"/>
              <a:gd name="T84" fmla="*/ 33 w 1552"/>
              <a:gd name="T85" fmla="*/ 192 h 879"/>
              <a:gd name="T86" fmla="*/ 170 w 1552"/>
              <a:gd name="T87" fmla="*/ 173 h 879"/>
              <a:gd name="T88" fmla="*/ 189 w 1552"/>
              <a:gd name="T89" fmla="*/ 199 h 879"/>
              <a:gd name="T90" fmla="*/ 236 w 1552"/>
              <a:gd name="T91" fmla="*/ 176 h 879"/>
              <a:gd name="T92" fmla="*/ 333 w 1552"/>
              <a:gd name="T93" fmla="*/ 170 h 879"/>
              <a:gd name="T94" fmla="*/ 448 w 1552"/>
              <a:gd name="T95" fmla="*/ 209 h 879"/>
              <a:gd name="T96" fmla="*/ 500 w 1552"/>
              <a:gd name="T97" fmla="*/ 294 h 879"/>
              <a:gd name="T98" fmla="*/ 512 w 1552"/>
              <a:gd name="T99" fmla="*/ 584 h 879"/>
              <a:gd name="T100" fmla="*/ 561 w 1552"/>
              <a:gd name="T101" fmla="*/ 620 h 879"/>
              <a:gd name="T102" fmla="*/ 349 w 1552"/>
              <a:gd name="T103" fmla="*/ 595 h 879"/>
              <a:gd name="T104" fmla="*/ 366 w 1552"/>
              <a:gd name="T105" fmla="*/ 322 h 879"/>
              <a:gd name="T106" fmla="*/ 350 w 1552"/>
              <a:gd name="T107" fmla="*/ 229 h 879"/>
              <a:gd name="T108" fmla="*/ 310 w 1552"/>
              <a:gd name="T109" fmla="*/ 182 h 879"/>
              <a:gd name="T110" fmla="*/ 246 w 1552"/>
              <a:gd name="T111" fmla="*/ 182 h 879"/>
              <a:gd name="T112" fmla="*/ 193 w 1552"/>
              <a:gd name="T113" fmla="*/ 225 h 879"/>
              <a:gd name="T114" fmla="*/ 1522 w 1552"/>
              <a:gd name="T115" fmla="*/ 879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52" h="879">
                <a:moveTo>
                  <a:pt x="1108" y="120"/>
                </a:moveTo>
                <a:lnTo>
                  <a:pt x="1100" y="108"/>
                </a:lnTo>
                <a:lnTo>
                  <a:pt x="1093" y="97"/>
                </a:lnTo>
                <a:lnTo>
                  <a:pt x="1090" y="84"/>
                </a:lnTo>
                <a:lnTo>
                  <a:pt x="1088" y="71"/>
                </a:lnTo>
                <a:lnTo>
                  <a:pt x="1090" y="57"/>
                </a:lnTo>
                <a:lnTo>
                  <a:pt x="1093" y="44"/>
                </a:lnTo>
                <a:lnTo>
                  <a:pt x="1100" y="32"/>
                </a:lnTo>
                <a:lnTo>
                  <a:pt x="1108" y="21"/>
                </a:lnTo>
                <a:lnTo>
                  <a:pt x="1119" y="12"/>
                </a:lnTo>
                <a:lnTo>
                  <a:pt x="1131" y="6"/>
                </a:lnTo>
                <a:lnTo>
                  <a:pt x="1144" y="2"/>
                </a:lnTo>
                <a:lnTo>
                  <a:pt x="1157" y="0"/>
                </a:lnTo>
                <a:lnTo>
                  <a:pt x="1172" y="2"/>
                </a:lnTo>
                <a:lnTo>
                  <a:pt x="1185" y="6"/>
                </a:lnTo>
                <a:lnTo>
                  <a:pt x="1196" y="12"/>
                </a:lnTo>
                <a:lnTo>
                  <a:pt x="1206" y="21"/>
                </a:lnTo>
                <a:lnTo>
                  <a:pt x="1217" y="32"/>
                </a:lnTo>
                <a:lnTo>
                  <a:pt x="1222" y="44"/>
                </a:lnTo>
                <a:lnTo>
                  <a:pt x="1227" y="57"/>
                </a:lnTo>
                <a:lnTo>
                  <a:pt x="1228" y="71"/>
                </a:lnTo>
                <a:lnTo>
                  <a:pt x="1227" y="84"/>
                </a:lnTo>
                <a:lnTo>
                  <a:pt x="1222" y="97"/>
                </a:lnTo>
                <a:lnTo>
                  <a:pt x="1217" y="108"/>
                </a:lnTo>
                <a:lnTo>
                  <a:pt x="1206" y="120"/>
                </a:lnTo>
                <a:lnTo>
                  <a:pt x="1196" y="129"/>
                </a:lnTo>
                <a:lnTo>
                  <a:pt x="1185" y="136"/>
                </a:lnTo>
                <a:lnTo>
                  <a:pt x="1172" y="139"/>
                </a:lnTo>
                <a:lnTo>
                  <a:pt x="1157" y="140"/>
                </a:lnTo>
                <a:lnTo>
                  <a:pt x="1144" y="139"/>
                </a:lnTo>
                <a:lnTo>
                  <a:pt x="1131" y="136"/>
                </a:lnTo>
                <a:lnTo>
                  <a:pt x="1119" y="129"/>
                </a:lnTo>
                <a:lnTo>
                  <a:pt x="1108" y="120"/>
                </a:lnTo>
                <a:close/>
                <a:moveTo>
                  <a:pt x="1026" y="172"/>
                </a:moveTo>
                <a:lnTo>
                  <a:pt x="1206" y="172"/>
                </a:lnTo>
                <a:lnTo>
                  <a:pt x="1214" y="173"/>
                </a:lnTo>
                <a:lnTo>
                  <a:pt x="1221" y="176"/>
                </a:lnTo>
                <a:lnTo>
                  <a:pt x="1228" y="182"/>
                </a:lnTo>
                <a:lnTo>
                  <a:pt x="1232" y="191"/>
                </a:lnTo>
                <a:lnTo>
                  <a:pt x="1237" y="201"/>
                </a:lnTo>
                <a:lnTo>
                  <a:pt x="1240" y="212"/>
                </a:lnTo>
                <a:lnTo>
                  <a:pt x="1241" y="227"/>
                </a:lnTo>
                <a:lnTo>
                  <a:pt x="1241" y="244"/>
                </a:lnTo>
                <a:lnTo>
                  <a:pt x="1241" y="549"/>
                </a:lnTo>
                <a:lnTo>
                  <a:pt x="1243" y="556"/>
                </a:lnTo>
                <a:lnTo>
                  <a:pt x="1243" y="563"/>
                </a:lnTo>
                <a:lnTo>
                  <a:pt x="1245" y="569"/>
                </a:lnTo>
                <a:lnTo>
                  <a:pt x="1247" y="575"/>
                </a:lnTo>
                <a:lnTo>
                  <a:pt x="1250" y="581"/>
                </a:lnTo>
                <a:lnTo>
                  <a:pt x="1254" y="586"/>
                </a:lnTo>
                <a:lnTo>
                  <a:pt x="1257" y="591"/>
                </a:lnTo>
                <a:lnTo>
                  <a:pt x="1263" y="595"/>
                </a:lnTo>
                <a:lnTo>
                  <a:pt x="1273" y="602"/>
                </a:lnTo>
                <a:lnTo>
                  <a:pt x="1286" y="607"/>
                </a:lnTo>
                <a:lnTo>
                  <a:pt x="1302" y="610"/>
                </a:lnTo>
                <a:lnTo>
                  <a:pt x="1319" y="611"/>
                </a:lnTo>
                <a:lnTo>
                  <a:pt x="1319" y="620"/>
                </a:lnTo>
                <a:lnTo>
                  <a:pt x="1026" y="620"/>
                </a:lnTo>
                <a:lnTo>
                  <a:pt x="1026" y="611"/>
                </a:lnTo>
                <a:lnTo>
                  <a:pt x="1044" y="610"/>
                </a:lnTo>
                <a:lnTo>
                  <a:pt x="1058" y="607"/>
                </a:lnTo>
                <a:lnTo>
                  <a:pt x="1070" y="602"/>
                </a:lnTo>
                <a:lnTo>
                  <a:pt x="1080" y="595"/>
                </a:lnTo>
                <a:lnTo>
                  <a:pt x="1084" y="591"/>
                </a:lnTo>
                <a:lnTo>
                  <a:pt x="1088" y="586"/>
                </a:lnTo>
                <a:lnTo>
                  <a:pt x="1091" y="581"/>
                </a:lnTo>
                <a:lnTo>
                  <a:pt x="1094" y="576"/>
                </a:lnTo>
                <a:lnTo>
                  <a:pt x="1097" y="563"/>
                </a:lnTo>
                <a:lnTo>
                  <a:pt x="1098" y="549"/>
                </a:lnTo>
                <a:lnTo>
                  <a:pt x="1098" y="244"/>
                </a:lnTo>
                <a:lnTo>
                  <a:pt x="1097" y="229"/>
                </a:lnTo>
                <a:lnTo>
                  <a:pt x="1094" y="216"/>
                </a:lnTo>
                <a:lnTo>
                  <a:pt x="1091" y="211"/>
                </a:lnTo>
                <a:lnTo>
                  <a:pt x="1088" y="205"/>
                </a:lnTo>
                <a:lnTo>
                  <a:pt x="1084" y="201"/>
                </a:lnTo>
                <a:lnTo>
                  <a:pt x="1080" y="196"/>
                </a:lnTo>
                <a:lnTo>
                  <a:pt x="1070" y="191"/>
                </a:lnTo>
                <a:lnTo>
                  <a:pt x="1058" y="185"/>
                </a:lnTo>
                <a:lnTo>
                  <a:pt x="1044" y="182"/>
                </a:lnTo>
                <a:lnTo>
                  <a:pt x="1026" y="180"/>
                </a:lnTo>
                <a:lnTo>
                  <a:pt x="1026" y="172"/>
                </a:lnTo>
                <a:close/>
                <a:moveTo>
                  <a:pt x="693" y="172"/>
                </a:moveTo>
                <a:lnTo>
                  <a:pt x="699" y="172"/>
                </a:lnTo>
                <a:lnTo>
                  <a:pt x="703" y="173"/>
                </a:lnTo>
                <a:lnTo>
                  <a:pt x="708" y="175"/>
                </a:lnTo>
                <a:lnTo>
                  <a:pt x="712" y="178"/>
                </a:lnTo>
                <a:lnTo>
                  <a:pt x="715" y="182"/>
                </a:lnTo>
                <a:lnTo>
                  <a:pt x="718" y="186"/>
                </a:lnTo>
                <a:lnTo>
                  <a:pt x="721" y="192"/>
                </a:lnTo>
                <a:lnTo>
                  <a:pt x="723" y="198"/>
                </a:lnTo>
                <a:lnTo>
                  <a:pt x="723" y="198"/>
                </a:lnTo>
                <a:lnTo>
                  <a:pt x="725" y="199"/>
                </a:lnTo>
                <a:lnTo>
                  <a:pt x="736" y="191"/>
                </a:lnTo>
                <a:lnTo>
                  <a:pt x="748" y="185"/>
                </a:lnTo>
                <a:lnTo>
                  <a:pt x="760" y="179"/>
                </a:lnTo>
                <a:lnTo>
                  <a:pt x="771" y="175"/>
                </a:lnTo>
                <a:lnTo>
                  <a:pt x="781" y="172"/>
                </a:lnTo>
                <a:lnTo>
                  <a:pt x="793" y="169"/>
                </a:lnTo>
                <a:lnTo>
                  <a:pt x="804" y="167"/>
                </a:lnTo>
                <a:lnTo>
                  <a:pt x="814" y="167"/>
                </a:lnTo>
                <a:lnTo>
                  <a:pt x="839" y="167"/>
                </a:lnTo>
                <a:lnTo>
                  <a:pt x="863" y="170"/>
                </a:lnTo>
                <a:lnTo>
                  <a:pt x="885" y="176"/>
                </a:lnTo>
                <a:lnTo>
                  <a:pt x="907" y="182"/>
                </a:lnTo>
                <a:lnTo>
                  <a:pt x="925" y="191"/>
                </a:lnTo>
                <a:lnTo>
                  <a:pt x="944" y="202"/>
                </a:lnTo>
                <a:lnTo>
                  <a:pt x="961" y="214"/>
                </a:lnTo>
                <a:lnTo>
                  <a:pt x="977" y="228"/>
                </a:lnTo>
                <a:lnTo>
                  <a:pt x="992" y="244"/>
                </a:lnTo>
                <a:lnTo>
                  <a:pt x="1005" y="261"/>
                </a:lnTo>
                <a:lnTo>
                  <a:pt x="1015" y="280"/>
                </a:lnTo>
                <a:lnTo>
                  <a:pt x="1023" y="301"/>
                </a:lnTo>
                <a:lnTo>
                  <a:pt x="1031" y="323"/>
                </a:lnTo>
                <a:lnTo>
                  <a:pt x="1035" y="346"/>
                </a:lnTo>
                <a:lnTo>
                  <a:pt x="1038" y="371"/>
                </a:lnTo>
                <a:lnTo>
                  <a:pt x="1039" y="396"/>
                </a:lnTo>
                <a:lnTo>
                  <a:pt x="1038" y="422"/>
                </a:lnTo>
                <a:lnTo>
                  <a:pt x="1035" y="447"/>
                </a:lnTo>
                <a:lnTo>
                  <a:pt x="1031" y="470"/>
                </a:lnTo>
                <a:lnTo>
                  <a:pt x="1023" y="491"/>
                </a:lnTo>
                <a:lnTo>
                  <a:pt x="1015" y="513"/>
                </a:lnTo>
                <a:lnTo>
                  <a:pt x="1005" y="532"/>
                </a:lnTo>
                <a:lnTo>
                  <a:pt x="992" y="549"/>
                </a:lnTo>
                <a:lnTo>
                  <a:pt x="979" y="565"/>
                </a:lnTo>
                <a:lnTo>
                  <a:pt x="963" y="579"/>
                </a:lnTo>
                <a:lnTo>
                  <a:pt x="946" y="591"/>
                </a:lnTo>
                <a:lnTo>
                  <a:pt x="927" y="601"/>
                </a:lnTo>
                <a:lnTo>
                  <a:pt x="907" y="610"/>
                </a:lnTo>
                <a:lnTo>
                  <a:pt x="886" y="617"/>
                </a:lnTo>
                <a:lnTo>
                  <a:pt x="863" y="621"/>
                </a:lnTo>
                <a:lnTo>
                  <a:pt x="840" y="624"/>
                </a:lnTo>
                <a:lnTo>
                  <a:pt x="814" y="625"/>
                </a:lnTo>
                <a:lnTo>
                  <a:pt x="804" y="625"/>
                </a:lnTo>
                <a:lnTo>
                  <a:pt x="793" y="624"/>
                </a:lnTo>
                <a:lnTo>
                  <a:pt x="783" y="621"/>
                </a:lnTo>
                <a:lnTo>
                  <a:pt x="771" y="618"/>
                </a:lnTo>
                <a:lnTo>
                  <a:pt x="761" y="614"/>
                </a:lnTo>
                <a:lnTo>
                  <a:pt x="749" y="610"/>
                </a:lnTo>
                <a:lnTo>
                  <a:pt x="739" y="604"/>
                </a:lnTo>
                <a:lnTo>
                  <a:pt x="728" y="597"/>
                </a:lnTo>
                <a:lnTo>
                  <a:pt x="728" y="821"/>
                </a:lnTo>
                <a:lnTo>
                  <a:pt x="729" y="836"/>
                </a:lnTo>
                <a:lnTo>
                  <a:pt x="732" y="846"/>
                </a:lnTo>
                <a:lnTo>
                  <a:pt x="735" y="850"/>
                </a:lnTo>
                <a:lnTo>
                  <a:pt x="738" y="854"/>
                </a:lnTo>
                <a:lnTo>
                  <a:pt x="742" y="857"/>
                </a:lnTo>
                <a:lnTo>
                  <a:pt x="745" y="860"/>
                </a:lnTo>
                <a:lnTo>
                  <a:pt x="755" y="864"/>
                </a:lnTo>
                <a:lnTo>
                  <a:pt x="767" y="867"/>
                </a:lnTo>
                <a:lnTo>
                  <a:pt x="781" y="869"/>
                </a:lnTo>
                <a:lnTo>
                  <a:pt x="797" y="869"/>
                </a:lnTo>
                <a:lnTo>
                  <a:pt x="797" y="879"/>
                </a:lnTo>
                <a:lnTo>
                  <a:pt x="522" y="879"/>
                </a:lnTo>
                <a:lnTo>
                  <a:pt x="522" y="869"/>
                </a:lnTo>
                <a:lnTo>
                  <a:pt x="538" y="869"/>
                </a:lnTo>
                <a:lnTo>
                  <a:pt x="552" y="867"/>
                </a:lnTo>
                <a:lnTo>
                  <a:pt x="563" y="864"/>
                </a:lnTo>
                <a:lnTo>
                  <a:pt x="574" y="860"/>
                </a:lnTo>
                <a:lnTo>
                  <a:pt x="576" y="857"/>
                </a:lnTo>
                <a:lnTo>
                  <a:pt x="581" y="854"/>
                </a:lnTo>
                <a:lnTo>
                  <a:pt x="584" y="850"/>
                </a:lnTo>
                <a:lnTo>
                  <a:pt x="587" y="846"/>
                </a:lnTo>
                <a:lnTo>
                  <a:pt x="589" y="836"/>
                </a:lnTo>
                <a:lnTo>
                  <a:pt x="591" y="821"/>
                </a:lnTo>
                <a:lnTo>
                  <a:pt x="591" y="241"/>
                </a:lnTo>
                <a:lnTo>
                  <a:pt x="589" y="227"/>
                </a:lnTo>
                <a:lnTo>
                  <a:pt x="587" y="215"/>
                </a:lnTo>
                <a:lnTo>
                  <a:pt x="581" y="203"/>
                </a:lnTo>
                <a:lnTo>
                  <a:pt x="574" y="196"/>
                </a:lnTo>
                <a:lnTo>
                  <a:pt x="563" y="189"/>
                </a:lnTo>
                <a:lnTo>
                  <a:pt x="552" y="185"/>
                </a:lnTo>
                <a:lnTo>
                  <a:pt x="538" y="182"/>
                </a:lnTo>
                <a:lnTo>
                  <a:pt x="522" y="180"/>
                </a:lnTo>
                <a:lnTo>
                  <a:pt x="522" y="172"/>
                </a:lnTo>
                <a:lnTo>
                  <a:pt x="693" y="172"/>
                </a:lnTo>
                <a:close/>
                <a:moveTo>
                  <a:pt x="901" y="396"/>
                </a:moveTo>
                <a:lnTo>
                  <a:pt x="901" y="330"/>
                </a:lnTo>
                <a:lnTo>
                  <a:pt x="898" y="280"/>
                </a:lnTo>
                <a:lnTo>
                  <a:pt x="896" y="261"/>
                </a:lnTo>
                <a:lnTo>
                  <a:pt x="895" y="245"/>
                </a:lnTo>
                <a:lnTo>
                  <a:pt x="894" y="234"/>
                </a:lnTo>
                <a:lnTo>
                  <a:pt x="891" y="225"/>
                </a:lnTo>
                <a:lnTo>
                  <a:pt x="885" y="214"/>
                </a:lnTo>
                <a:lnTo>
                  <a:pt x="878" y="203"/>
                </a:lnTo>
                <a:lnTo>
                  <a:pt x="871" y="195"/>
                </a:lnTo>
                <a:lnTo>
                  <a:pt x="860" y="188"/>
                </a:lnTo>
                <a:lnTo>
                  <a:pt x="852" y="183"/>
                </a:lnTo>
                <a:lnTo>
                  <a:pt x="840" y="179"/>
                </a:lnTo>
                <a:lnTo>
                  <a:pt x="827" y="176"/>
                </a:lnTo>
                <a:lnTo>
                  <a:pt x="814" y="176"/>
                </a:lnTo>
                <a:lnTo>
                  <a:pt x="803" y="176"/>
                </a:lnTo>
                <a:lnTo>
                  <a:pt x="793" y="178"/>
                </a:lnTo>
                <a:lnTo>
                  <a:pt x="781" y="180"/>
                </a:lnTo>
                <a:lnTo>
                  <a:pt x="770" y="183"/>
                </a:lnTo>
                <a:lnTo>
                  <a:pt x="760" y="189"/>
                </a:lnTo>
                <a:lnTo>
                  <a:pt x="748" y="193"/>
                </a:lnTo>
                <a:lnTo>
                  <a:pt x="738" y="201"/>
                </a:lnTo>
                <a:lnTo>
                  <a:pt x="726" y="208"/>
                </a:lnTo>
                <a:lnTo>
                  <a:pt x="728" y="222"/>
                </a:lnTo>
                <a:lnTo>
                  <a:pt x="728" y="238"/>
                </a:lnTo>
                <a:lnTo>
                  <a:pt x="729" y="281"/>
                </a:lnTo>
                <a:lnTo>
                  <a:pt x="729" y="324"/>
                </a:lnTo>
                <a:lnTo>
                  <a:pt x="729" y="368"/>
                </a:lnTo>
                <a:lnTo>
                  <a:pt x="729" y="412"/>
                </a:lnTo>
                <a:lnTo>
                  <a:pt x="729" y="455"/>
                </a:lnTo>
                <a:lnTo>
                  <a:pt x="728" y="499"/>
                </a:lnTo>
                <a:lnTo>
                  <a:pt x="728" y="542"/>
                </a:lnTo>
                <a:lnTo>
                  <a:pt x="728" y="585"/>
                </a:lnTo>
                <a:lnTo>
                  <a:pt x="739" y="592"/>
                </a:lnTo>
                <a:lnTo>
                  <a:pt x="749" y="599"/>
                </a:lnTo>
                <a:lnTo>
                  <a:pt x="760" y="604"/>
                </a:lnTo>
                <a:lnTo>
                  <a:pt x="771" y="608"/>
                </a:lnTo>
                <a:lnTo>
                  <a:pt x="781" y="612"/>
                </a:lnTo>
                <a:lnTo>
                  <a:pt x="793" y="614"/>
                </a:lnTo>
                <a:lnTo>
                  <a:pt x="804" y="615"/>
                </a:lnTo>
                <a:lnTo>
                  <a:pt x="814" y="617"/>
                </a:lnTo>
                <a:lnTo>
                  <a:pt x="829" y="615"/>
                </a:lnTo>
                <a:lnTo>
                  <a:pt x="840" y="614"/>
                </a:lnTo>
                <a:lnTo>
                  <a:pt x="852" y="610"/>
                </a:lnTo>
                <a:lnTo>
                  <a:pt x="862" y="604"/>
                </a:lnTo>
                <a:lnTo>
                  <a:pt x="871" y="597"/>
                </a:lnTo>
                <a:lnTo>
                  <a:pt x="878" y="588"/>
                </a:lnTo>
                <a:lnTo>
                  <a:pt x="885" y="579"/>
                </a:lnTo>
                <a:lnTo>
                  <a:pt x="891" y="566"/>
                </a:lnTo>
                <a:lnTo>
                  <a:pt x="894" y="558"/>
                </a:lnTo>
                <a:lnTo>
                  <a:pt x="895" y="546"/>
                </a:lnTo>
                <a:lnTo>
                  <a:pt x="896" y="530"/>
                </a:lnTo>
                <a:lnTo>
                  <a:pt x="898" y="510"/>
                </a:lnTo>
                <a:lnTo>
                  <a:pt x="901" y="461"/>
                </a:lnTo>
                <a:lnTo>
                  <a:pt x="901" y="396"/>
                </a:lnTo>
                <a:close/>
                <a:moveTo>
                  <a:pt x="194" y="283"/>
                </a:moveTo>
                <a:lnTo>
                  <a:pt x="194" y="549"/>
                </a:lnTo>
                <a:lnTo>
                  <a:pt x="194" y="563"/>
                </a:lnTo>
                <a:lnTo>
                  <a:pt x="199" y="576"/>
                </a:lnTo>
                <a:lnTo>
                  <a:pt x="203" y="586"/>
                </a:lnTo>
                <a:lnTo>
                  <a:pt x="212" y="595"/>
                </a:lnTo>
                <a:lnTo>
                  <a:pt x="220" y="602"/>
                </a:lnTo>
                <a:lnTo>
                  <a:pt x="233" y="607"/>
                </a:lnTo>
                <a:lnTo>
                  <a:pt x="246" y="610"/>
                </a:lnTo>
                <a:lnTo>
                  <a:pt x="264" y="611"/>
                </a:lnTo>
                <a:lnTo>
                  <a:pt x="264" y="620"/>
                </a:lnTo>
                <a:lnTo>
                  <a:pt x="0" y="620"/>
                </a:lnTo>
                <a:lnTo>
                  <a:pt x="0" y="611"/>
                </a:lnTo>
                <a:lnTo>
                  <a:pt x="13" y="608"/>
                </a:lnTo>
                <a:lnTo>
                  <a:pt x="24" y="605"/>
                </a:lnTo>
                <a:lnTo>
                  <a:pt x="34" y="599"/>
                </a:lnTo>
                <a:lnTo>
                  <a:pt x="42" y="592"/>
                </a:lnTo>
                <a:lnTo>
                  <a:pt x="49" y="584"/>
                </a:lnTo>
                <a:lnTo>
                  <a:pt x="53" y="574"/>
                </a:lnTo>
                <a:lnTo>
                  <a:pt x="55" y="562"/>
                </a:lnTo>
                <a:lnTo>
                  <a:pt x="56" y="549"/>
                </a:lnTo>
                <a:lnTo>
                  <a:pt x="56" y="244"/>
                </a:lnTo>
                <a:lnTo>
                  <a:pt x="56" y="232"/>
                </a:lnTo>
                <a:lnTo>
                  <a:pt x="53" y="222"/>
                </a:lnTo>
                <a:lnTo>
                  <a:pt x="50" y="212"/>
                </a:lnTo>
                <a:lnTo>
                  <a:pt x="46" y="205"/>
                </a:lnTo>
                <a:lnTo>
                  <a:pt x="40" y="198"/>
                </a:lnTo>
                <a:lnTo>
                  <a:pt x="33" y="192"/>
                </a:lnTo>
                <a:lnTo>
                  <a:pt x="24" y="188"/>
                </a:lnTo>
                <a:lnTo>
                  <a:pt x="16" y="185"/>
                </a:lnTo>
                <a:lnTo>
                  <a:pt x="16" y="172"/>
                </a:lnTo>
                <a:lnTo>
                  <a:pt x="160" y="172"/>
                </a:lnTo>
                <a:lnTo>
                  <a:pt x="164" y="172"/>
                </a:lnTo>
                <a:lnTo>
                  <a:pt x="170" y="173"/>
                </a:lnTo>
                <a:lnTo>
                  <a:pt x="173" y="176"/>
                </a:lnTo>
                <a:lnTo>
                  <a:pt x="177" y="179"/>
                </a:lnTo>
                <a:lnTo>
                  <a:pt x="181" y="182"/>
                </a:lnTo>
                <a:lnTo>
                  <a:pt x="184" y="188"/>
                </a:lnTo>
                <a:lnTo>
                  <a:pt x="187" y="192"/>
                </a:lnTo>
                <a:lnTo>
                  <a:pt x="189" y="199"/>
                </a:lnTo>
                <a:lnTo>
                  <a:pt x="190" y="199"/>
                </a:lnTo>
                <a:lnTo>
                  <a:pt x="190" y="201"/>
                </a:lnTo>
                <a:lnTo>
                  <a:pt x="202" y="192"/>
                </a:lnTo>
                <a:lnTo>
                  <a:pt x="213" y="186"/>
                </a:lnTo>
                <a:lnTo>
                  <a:pt x="225" y="180"/>
                </a:lnTo>
                <a:lnTo>
                  <a:pt x="236" y="176"/>
                </a:lnTo>
                <a:lnTo>
                  <a:pt x="248" y="172"/>
                </a:lnTo>
                <a:lnTo>
                  <a:pt x="258" y="169"/>
                </a:lnTo>
                <a:lnTo>
                  <a:pt x="269" y="167"/>
                </a:lnTo>
                <a:lnTo>
                  <a:pt x="279" y="167"/>
                </a:lnTo>
                <a:lnTo>
                  <a:pt x="307" y="167"/>
                </a:lnTo>
                <a:lnTo>
                  <a:pt x="333" y="170"/>
                </a:lnTo>
                <a:lnTo>
                  <a:pt x="356" y="173"/>
                </a:lnTo>
                <a:lnTo>
                  <a:pt x="377" y="178"/>
                </a:lnTo>
                <a:lnTo>
                  <a:pt x="398" y="183"/>
                </a:lnTo>
                <a:lnTo>
                  <a:pt x="416" y="191"/>
                </a:lnTo>
                <a:lnTo>
                  <a:pt x="434" y="199"/>
                </a:lnTo>
                <a:lnTo>
                  <a:pt x="448" y="209"/>
                </a:lnTo>
                <a:lnTo>
                  <a:pt x="461" y="219"/>
                </a:lnTo>
                <a:lnTo>
                  <a:pt x="473" y="232"/>
                </a:lnTo>
                <a:lnTo>
                  <a:pt x="483" y="245"/>
                </a:lnTo>
                <a:lnTo>
                  <a:pt x="490" y="261"/>
                </a:lnTo>
                <a:lnTo>
                  <a:pt x="496" y="277"/>
                </a:lnTo>
                <a:lnTo>
                  <a:pt x="500" y="294"/>
                </a:lnTo>
                <a:lnTo>
                  <a:pt x="503" y="313"/>
                </a:lnTo>
                <a:lnTo>
                  <a:pt x="504" y="333"/>
                </a:lnTo>
                <a:lnTo>
                  <a:pt x="504" y="549"/>
                </a:lnTo>
                <a:lnTo>
                  <a:pt x="506" y="562"/>
                </a:lnTo>
                <a:lnTo>
                  <a:pt x="507" y="574"/>
                </a:lnTo>
                <a:lnTo>
                  <a:pt x="512" y="584"/>
                </a:lnTo>
                <a:lnTo>
                  <a:pt x="519" y="592"/>
                </a:lnTo>
                <a:lnTo>
                  <a:pt x="526" y="599"/>
                </a:lnTo>
                <a:lnTo>
                  <a:pt x="536" y="605"/>
                </a:lnTo>
                <a:lnTo>
                  <a:pt x="548" y="608"/>
                </a:lnTo>
                <a:lnTo>
                  <a:pt x="561" y="611"/>
                </a:lnTo>
                <a:lnTo>
                  <a:pt x="561" y="620"/>
                </a:lnTo>
                <a:lnTo>
                  <a:pt x="297" y="620"/>
                </a:lnTo>
                <a:lnTo>
                  <a:pt x="297" y="611"/>
                </a:lnTo>
                <a:lnTo>
                  <a:pt x="314" y="610"/>
                </a:lnTo>
                <a:lnTo>
                  <a:pt x="327" y="607"/>
                </a:lnTo>
                <a:lnTo>
                  <a:pt x="340" y="602"/>
                </a:lnTo>
                <a:lnTo>
                  <a:pt x="349" y="595"/>
                </a:lnTo>
                <a:lnTo>
                  <a:pt x="357" y="586"/>
                </a:lnTo>
                <a:lnTo>
                  <a:pt x="362" y="576"/>
                </a:lnTo>
                <a:lnTo>
                  <a:pt x="366" y="563"/>
                </a:lnTo>
                <a:lnTo>
                  <a:pt x="366" y="549"/>
                </a:lnTo>
                <a:lnTo>
                  <a:pt x="366" y="342"/>
                </a:lnTo>
                <a:lnTo>
                  <a:pt x="366" y="322"/>
                </a:lnTo>
                <a:lnTo>
                  <a:pt x="365" y="303"/>
                </a:lnTo>
                <a:lnTo>
                  <a:pt x="363" y="286"/>
                </a:lnTo>
                <a:lnTo>
                  <a:pt x="362" y="270"/>
                </a:lnTo>
                <a:lnTo>
                  <a:pt x="357" y="254"/>
                </a:lnTo>
                <a:lnTo>
                  <a:pt x="354" y="241"/>
                </a:lnTo>
                <a:lnTo>
                  <a:pt x="350" y="229"/>
                </a:lnTo>
                <a:lnTo>
                  <a:pt x="344" y="218"/>
                </a:lnTo>
                <a:lnTo>
                  <a:pt x="339" y="208"/>
                </a:lnTo>
                <a:lnTo>
                  <a:pt x="333" y="199"/>
                </a:lnTo>
                <a:lnTo>
                  <a:pt x="326" y="193"/>
                </a:lnTo>
                <a:lnTo>
                  <a:pt x="318" y="188"/>
                </a:lnTo>
                <a:lnTo>
                  <a:pt x="310" y="182"/>
                </a:lnTo>
                <a:lnTo>
                  <a:pt x="301" y="179"/>
                </a:lnTo>
                <a:lnTo>
                  <a:pt x="291" y="178"/>
                </a:lnTo>
                <a:lnTo>
                  <a:pt x="279" y="176"/>
                </a:lnTo>
                <a:lnTo>
                  <a:pt x="269" y="178"/>
                </a:lnTo>
                <a:lnTo>
                  <a:pt x="258" y="179"/>
                </a:lnTo>
                <a:lnTo>
                  <a:pt x="246" y="182"/>
                </a:lnTo>
                <a:lnTo>
                  <a:pt x="236" y="185"/>
                </a:lnTo>
                <a:lnTo>
                  <a:pt x="225" y="189"/>
                </a:lnTo>
                <a:lnTo>
                  <a:pt x="215" y="195"/>
                </a:lnTo>
                <a:lnTo>
                  <a:pt x="203" y="202"/>
                </a:lnTo>
                <a:lnTo>
                  <a:pt x="192" y="209"/>
                </a:lnTo>
                <a:lnTo>
                  <a:pt x="193" y="225"/>
                </a:lnTo>
                <a:lnTo>
                  <a:pt x="194" y="241"/>
                </a:lnTo>
                <a:lnTo>
                  <a:pt x="194" y="261"/>
                </a:lnTo>
                <a:lnTo>
                  <a:pt x="194" y="283"/>
                </a:lnTo>
                <a:close/>
                <a:moveTo>
                  <a:pt x="1552" y="0"/>
                </a:moveTo>
                <a:lnTo>
                  <a:pt x="1552" y="879"/>
                </a:lnTo>
                <a:lnTo>
                  <a:pt x="1522" y="879"/>
                </a:lnTo>
                <a:lnTo>
                  <a:pt x="1522" y="0"/>
                </a:lnTo>
                <a:lnTo>
                  <a:pt x="1552" y="0"/>
                </a:lnTo>
                <a:close/>
              </a:path>
            </a:pathLst>
          </a:custGeom>
          <a:solidFill>
            <a:srgbClr val="0046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61" name="TextovéPole 160"/>
          <p:cNvSpPr txBox="1"/>
          <p:nvPr userDrawn="1"/>
        </p:nvSpPr>
        <p:spPr>
          <a:xfrm>
            <a:off x="1846264" y="5955220"/>
            <a:ext cx="5440361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cs-CZ" sz="1600" kern="1000" spc="-70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Gramotnosti</a:t>
            </a:r>
            <a:br>
              <a:rPr lang="cs-CZ" sz="1600" kern="1000" spc="-70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600" kern="1000" spc="-70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 život</a:t>
            </a:r>
          </a:p>
        </p:txBody>
      </p:sp>
    </p:spTree>
    <p:extLst>
      <p:ext uri="{BB962C8B-B14F-4D97-AF65-F5344CB8AC3E}">
        <p14:creationId xmlns:p14="http://schemas.microsoft.com/office/powerpoint/2010/main" val="134413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525346" y="1652534"/>
            <a:ext cx="2160000" cy="216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693705" y="4212772"/>
            <a:ext cx="3932237" cy="2177142"/>
          </a:xfrm>
        </p:spPr>
        <p:txBody>
          <a:bodyPr>
            <a:noAutofit/>
          </a:bodyPr>
          <a:lstStyle>
            <a:lvl1pPr marL="0" indent="0">
              <a:lnSpc>
                <a:spcPct val="50000"/>
              </a:lnSpc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cxnSp>
        <p:nvCxnSpPr>
          <p:cNvPr id="8" name="Přímá spojnice 7"/>
          <p:cNvCxnSpPr/>
          <p:nvPr userDrawn="1"/>
        </p:nvCxnSpPr>
        <p:spPr>
          <a:xfrm rot="10800000" flipV="1">
            <a:off x="7598021" y="4040365"/>
            <a:ext cx="0" cy="2520000"/>
          </a:xfrm>
          <a:prstGeom prst="line">
            <a:avLst/>
          </a:prstGeom>
          <a:ln w="19050">
            <a:solidFill>
              <a:srgbClr val="96949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 userDrawn="1"/>
        </p:nvCxnSpPr>
        <p:spPr>
          <a:xfrm flipV="1">
            <a:off x="7598020" y="392937"/>
            <a:ext cx="0" cy="1080000"/>
          </a:xfrm>
          <a:prstGeom prst="line">
            <a:avLst/>
          </a:prstGeom>
          <a:ln w="19050">
            <a:solidFill>
              <a:srgbClr val="96949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1524000" y="4109884"/>
            <a:ext cx="5978336" cy="1844602"/>
          </a:xfrm>
        </p:spPr>
        <p:txBody>
          <a:bodyPr>
            <a:noAutofit/>
          </a:bodyPr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50507"/>
            <a:ext cx="5988723" cy="1022430"/>
          </a:xfrm>
        </p:spPr>
        <p:txBody>
          <a:bodyPr anchor="t" anchorCtr="0">
            <a:no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776460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4037116"/>
            <a:ext cx="2310245" cy="1449285"/>
          </a:xfrm>
        </p:spPr>
        <p:txBody>
          <a:bodyPr>
            <a:noAutofit/>
          </a:bodyPr>
          <a:lstStyle>
            <a:lvl1pPr marL="0" indent="0" algn="r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7" name="Podnadpis 2"/>
          <p:cNvSpPr>
            <a:spLocks noGrp="1"/>
          </p:cNvSpPr>
          <p:nvPr>
            <p:ph type="subTitle" idx="10"/>
          </p:nvPr>
        </p:nvSpPr>
        <p:spPr>
          <a:xfrm>
            <a:off x="1524000" y="3471059"/>
            <a:ext cx="2310245" cy="566057"/>
          </a:xfrm>
        </p:spPr>
        <p:txBody>
          <a:bodyPr anchor="b">
            <a:no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9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969327" y="1091045"/>
            <a:ext cx="8222673" cy="43953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8" name="Nadpis 1"/>
          <p:cNvSpPr>
            <a:spLocks noGrp="1"/>
          </p:cNvSpPr>
          <p:nvPr>
            <p:ph type="ctrTitle"/>
          </p:nvPr>
        </p:nvSpPr>
        <p:spPr>
          <a:xfrm>
            <a:off x="1524000" y="0"/>
            <a:ext cx="2944091" cy="2545773"/>
          </a:xfrm>
          <a:solidFill>
            <a:srgbClr val="8397B0"/>
          </a:solidFill>
          <a:ln>
            <a:noFill/>
          </a:ln>
        </p:spPr>
        <p:txBody>
          <a:bodyPr lIns="144000" tIns="540000" anchor="ctr" anchorCtr="0">
            <a:noAutofit/>
          </a:bodyPr>
          <a:lstStyle>
            <a:lvl1pPr algn="ctr">
              <a:lnSpc>
                <a:spcPct val="70000"/>
              </a:lnSpc>
              <a:defRPr sz="14000" b="0" spc="-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37538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ěl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917120" y="3236976"/>
            <a:ext cx="5458044" cy="3098509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74037" y="4178892"/>
            <a:ext cx="5046908" cy="2156593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6674037" y="3612835"/>
            <a:ext cx="5046908" cy="566057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215993" y="3766268"/>
            <a:ext cx="4027240" cy="1022430"/>
          </a:xfrm>
        </p:spPr>
        <p:txBody>
          <a:bodyPr anchor="t" anchorCtr="0">
            <a:normAutofit/>
          </a:bodyPr>
          <a:lstStyle>
            <a:lvl1pPr algn="l">
              <a:lnSpc>
                <a:spcPct val="7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917119" y="0"/>
            <a:ext cx="5458044" cy="323697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2" name="Obdélník 11"/>
          <p:cNvSpPr/>
          <p:nvPr userDrawn="1"/>
        </p:nvSpPr>
        <p:spPr>
          <a:xfrm>
            <a:off x="1125246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6619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917120" y="0"/>
            <a:ext cx="5458044" cy="6335485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215993" y="3766268"/>
            <a:ext cx="4027240" cy="1022430"/>
          </a:xfrm>
        </p:spPr>
        <p:txBody>
          <a:bodyPr anchor="t" anchorCtr="0">
            <a:normAutofit/>
          </a:bodyPr>
          <a:lstStyle>
            <a:lvl1pPr algn="l">
              <a:lnSpc>
                <a:spcPct val="7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32369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74037" y="4178892"/>
            <a:ext cx="5046908" cy="2156593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2" name="Podnadpis 2"/>
          <p:cNvSpPr>
            <a:spLocks noGrp="1"/>
          </p:cNvSpPr>
          <p:nvPr>
            <p:ph type="subTitle" idx="10"/>
          </p:nvPr>
        </p:nvSpPr>
        <p:spPr>
          <a:xfrm>
            <a:off x="6674037" y="3612835"/>
            <a:ext cx="5046908" cy="566057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812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7502236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693705" y="2075806"/>
            <a:ext cx="4027239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7704091" y="1491343"/>
            <a:ext cx="4016853" cy="566057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7693705" y="450507"/>
            <a:ext cx="4027240" cy="1022430"/>
          </a:xfrm>
        </p:spPr>
        <p:txBody>
          <a:bodyPr wrap="square" anchor="t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9146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7693705" y="0"/>
            <a:ext cx="4498295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2075806"/>
            <a:ext cx="5988723" cy="4259680"/>
          </a:xfrm>
        </p:spPr>
        <p:txBody>
          <a:bodyPr>
            <a:noAutofit/>
          </a:bodyPr>
          <a:lstStyle>
            <a:lvl1pPr marL="0" indent="0" algn="r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1534387" y="1491343"/>
            <a:ext cx="5978336" cy="566057"/>
          </a:xfrm>
        </p:spPr>
        <p:txBody>
          <a:bodyPr anchor="b">
            <a:no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50507"/>
            <a:ext cx="5988723" cy="1022430"/>
          </a:xfrm>
        </p:spPr>
        <p:txBody>
          <a:bodyPr anchor="t" anchorCtr="0">
            <a:no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18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7248493" y="548218"/>
            <a:ext cx="4320115" cy="57615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5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2947418"/>
            <a:ext cx="5427518" cy="3362367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Nadpis 1"/>
          <p:cNvSpPr>
            <a:spLocks noGrp="1"/>
          </p:cNvSpPr>
          <p:nvPr>
            <p:ph type="ctrTitle"/>
          </p:nvPr>
        </p:nvSpPr>
        <p:spPr>
          <a:xfrm>
            <a:off x="1524000" y="1780476"/>
            <a:ext cx="5427518" cy="1022430"/>
          </a:xfrm>
        </p:spPr>
        <p:txBody>
          <a:bodyPr anchor="b" anchorCtr="0">
            <a:no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0" y="1267691"/>
            <a:ext cx="1227025" cy="4052454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4761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+1x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3948545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5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204854" y="2947418"/>
            <a:ext cx="5427518" cy="3362367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Nadpis 1"/>
          <p:cNvSpPr>
            <a:spLocks noGrp="1"/>
          </p:cNvSpPr>
          <p:nvPr>
            <p:ph type="ctrTitle"/>
          </p:nvPr>
        </p:nvSpPr>
        <p:spPr>
          <a:xfrm>
            <a:off x="4204854" y="1780476"/>
            <a:ext cx="5427518" cy="1022430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10955095" y="1267690"/>
            <a:ext cx="1227025" cy="5590309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symbol pro obrázek 2"/>
          <p:cNvSpPr>
            <a:spLocks noGrp="1"/>
          </p:cNvSpPr>
          <p:nvPr>
            <p:ph type="pic" idx="10"/>
          </p:nvPr>
        </p:nvSpPr>
        <p:spPr>
          <a:xfrm>
            <a:off x="9888681" y="-1"/>
            <a:ext cx="2293439" cy="29474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4770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5694218" y="0"/>
            <a:ext cx="6497782" cy="2545773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4715988"/>
            <a:ext cx="2050473" cy="1449285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286500" y="1250866"/>
            <a:ext cx="5216236" cy="2358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1" name="Zástupný symbol pro obrázek 2"/>
          <p:cNvSpPr>
            <a:spLocks noGrp="1"/>
          </p:cNvSpPr>
          <p:nvPr>
            <p:ph type="pic" idx="11"/>
          </p:nvPr>
        </p:nvSpPr>
        <p:spPr>
          <a:xfrm>
            <a:off x="6286500" y="3754087"/>
            <a:ext cx="5216236" cy="2358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2" name="Nadpis 1"/>
          <p:cNvSpPr>
            <a:spLocks noGrp="1"/>
          </p:cNvSpPr>
          <p:nvPr>
            <p:ph type="ctrTitle"/>
          </p:nvPr>
        </p:nvSpPr>
        <p:spPr>
          <a:xfrm>
            <a:off x="1524000" y="1919019"/>
            <a:ext cx="4045531" cy="1022430"/>
          </a:xfrm>
        </p:spPr>
        <p:txBody>
          <a:bodyPr anchor="t" anchorCtr="0">
            <a:no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half" idx="12"/>
          </p:nvPr>
        </p:nvSpPr>
        <p:spPr>
          <a:xfrm>
            <a:off x="3905250" y="4715988"/>
            <a:ext cx="2050473" cy="1449285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5" name="Zástupný symbol pro text 3"/>
          <p:cNvSpPr>
            <a:spLocks noGrp="1"/>
          </p:cNvSpPr>
          <p:nvPr>
            <p:ph type="body" sz="half" idx="13"/>
          </p:nvPr>
        </p:nvSpPr>
        <p:spPr>
          <a:xfrm>
            <a:off x="1496292" y="4113810"/>
            <a:ext cx="2078181" cy="593273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6" name="Zástupný symbol pro text 3"/>
          <p:cNvSpPr>
            <a:spLocks noGrp="1"/>
          </p:cNvSpPr>
          <p:nvPr>
            <p:ph type="body" sz="half" idx="14"/>
          </p:nvPr>
        </p:nvSpPr>
        <p:spPr>
          <a:xfrm>
            <a:off x="3905250" y="4113809"/>
            <a:ext cx="2050473" cy="593273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538345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7595755" y="0"/>
            <a:ext cx="4586365" cy="6857999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934109" y="2373509"/>
            <a:ext cx="2625724" cy="3328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5" name="Zástupný symbol pro obrázek 2"/>
          <p:cNvSpPr>
            <a:spLocks noGrp="1"/>
          </p:cNvSpPr>
          <p:nvPr>
            <p:ph type="pic" idx="10"/>
          </p:nvPr>
        </p:nvSpPr>
        <p:spPr>
          <a:xfrm>
            <a:off x="4062754" y="2373509"/>
            <a:ext cx="2625724" cy="3328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6" name="Zástupný symbol pro obrázek 2"/>
          <p:cNvSpPr>
            <a:spLocks noGrp="1"/>
          </p:cNvSpPr>
          <p:nvPr>
            <p:ph type="pic" idx="11"/>
          </p:nvPr>
        </p:nvSpPr>
        <p:spPr>
          <a:xfrm>
            <a:off x="1191399" y="2373509"/>
            <a:ext cx="2625724" cy="3328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7" name="Nadpis 1"/>
          <p:cNvSpPr>
            <a:spLocks noGrp="1"/>
          </p:cNvSpPr>
          <p:nvPr>
            <p:ph type="ctrTitle"/>
          </p:nvPr>
        </p:nvSpPr>
        <p:spPr>
          <a:xfrm>
            <a:off x="1191399" y="1213598"/>
            <a:ext cx="5427518" cy="1022430"/>
          </a:xfrm>
        </p:spPr>
        <p:txBody>
          <a:bodyPr anchor="t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9805464" y="2373509"/>
            <a:ext cx="1728445" cy="3328988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13"/>
          </p:nvPr>
        </p:nvSpPr>
        <p:spPr>
          <a:xfrm>
            <a:off x="8032172" y="1198585"/>
            <a:ext cx="3501737" cy="593273"/>
          </a:xfrm>
        </p:spPr>
        <p:txBody>
          <a:bodyPr anchor="t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4332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délník 29"/>
          <p:cNvSpPr/>
          <p:nvPr userDrawn="1"/>
        </p:nvSpPr>
        <p:spPr>
          <a:xfrm>
            <a:off x="0" y="1267691"/>
            <a:ext cx="1227025" cy="4052454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993801" y="3887119"/>
            <a:ext cx="2106167" cy="211226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9" name="Zástupný symbol pro obrázek 2"/>
          <p:cNvSpPr>
            <a:spLocks noGrp="1"/>
          </p:cNvSpPr>
          <p:nvPr>
            <p:ph type="pic" idx="11"/>
          </p:nvPr>
        </p:nvSpPr>
        <p:spPr>
          <a:xfrm>
            <a:off x="3398841" y="3887119"/>
            <a:ext cx="2106167" cy="211226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2" name="Zástupný symbol pro obrázek 2"/>
          <p:cNvSpPr>
            <a:spLocks noGrp="1"/>
          </p:cNvSpPr>
          <p:nvPr>
            <p:ph type="pic" idx="12"/>
          </p:nvPr>
        </p:nvSpPr>
        <p:spPr>
          <a:xfrm>
            <a:off x="993801" y="1510209"/>
            <a:ext cx="2106167" cy="211226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3" name="Zástupný symbol pro obrázek 2"/>
          <p:cNvSpPr>
            <a:spLocks noGrp="1"/>
          </p:cNvSpPr>
          <p:nvPr>
            <p:ph type="pic" idx="13"/>
          </p:nvPr>
        </p:nvSpPr>
        <p:spPr>
          <a:xfrm>
            <a:off x="3398841" y="1510209"/>
            <a:ext cx="2106167" cy="211226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25" name="Zástupný symbol pro text 3"/>
          <p:cNvSpPr>
            <a:spLocks noGrp="1"/>
          </p:cNvSpPr>
          <p:nvPr>
            <p:ph type="body" sz="half" idx="17"/>
          </p:nvPr>
        </p:nvSpPr>
        <p:spPr>
          <a:xfrm>
            <a:off x="9857734" y="4892636"/>
            <a:ext cx="1693251" cy="1106748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6" name="Zástupný symbol pro text 3"/>
          <p:cNvSpPr>
            <a:spLocks noGrp="1"/>
          </p:cNvSpPr>
          <p:nvPr>
            <p:ph type="body" sz="half" idx="18"/>
          </p:nvPr>
        </p:nvSpPr>
        <p:spPr>
          <a:xfrm>
            <a:off x="9857735" y="4290456"/>
            <a:ext cx="1693250" cy="593273"/>
          </a:xfrm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0" name="Zástupný symbol pro text 3"/>
          <p:cNvSpPr>
            <a:spLocks noGrp="1"/>
          </p:cNvSpPr>
          <p:nvPr>
            <p:ph type="body" sz="half" idx="14"/>
          </p:nvPr>
        </p:nvSpPr>
        <p:spPr>
          <a:xfrm>
            <a:off x="7971813" y="4892636"/>
            <a:ext cx="1693251" cy="1106748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2" name="Zástupný symbol pro text 3"/>
          <p:cNvSpPr>
            <a:spLocks noGrp="1"/>
          </p:cNvSpPr>
          <p:nvPr>
            <p:ph type="body" sz="half" idx="16"/>
          </p:nvPr>
        </p:nvSpPr>
        <p:spPr>
          <a:xfrm>
            <a:off x="7971814" y="4290456"/>
            <a:ext cx="1693250" cy="593273"/>
          </a:xfrm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7" name="Zástupný symbol pro text 3"/>
          <p:cNvSpPr>
            <a:spLocks noGrp="1"/>
          </p:cNvSpPr>
          <p:nvPr>
            <p:ph type="body" sz="half" idx="19"/>
          </p:nvPr>
        </p:nvSpPr>
        <p:spPr>
          <a:xfrm>
            <a:off x="6085891" y="4892636"/>
            <a:ext cx="1693251" cy="1106748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8" name="Zástupný symbol pro text 3"/>
          <p:cNvSpPr>
            <a:spLocks noGrp="1"/>
          </p:cNvSpPr>
          <p:nvPr>
            <p:ph type="body" sz="half" idx="20"/>
          </p:nvPr>
        </p:nvSpPr>
        <p:spPr>
          <a:xfrm>
            <a:off x="6085892" y="4290456"/>
            <a:ext cx="1693250" cy="593273"/>
          </a:xfrm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29" name="Podnadpis 2"/>
          <p:cNvSpPr>
            <a:spLocks noGrp="1"/>
          </p:cNvSpPr>
          <p:nvPr>
            <p:ph type="subTitle" idx="10"/>
          </p:nvPr>
        </p:nvSpPr>
        <p:spPr>
          <a:xfrm>
            <a:off x="6085891" y="2533536"/>
            <a:ext cx="5465094" cy="912290"/>
          </a:xfrm>
        </p:spPr>
        <p:txBody>
          <a:bodyPr anchor="t">
            <a:no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6085891" y="1333562"/>
            <a:ext cx="5465095" cy="1191068"/>
          </a:xfrm>
        </p:spPr>
        <p:txBody>
          <a:bodyPr anchor="b" anchorCtr="0">
            <a:noAutofit/>
          </a:bodyPr>
          <a:lstStyle>
            <a:lvl1pPr algn="r">
              <a:lnSpc>
                <a:spcPct val="7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689031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zkrace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2947418"/>
            <a:ext cx="10044608" cy="3362367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Nadpis 1"/>
          <p:cNvSpPr>
            <a:spLocks noGrp="1"/>
          </p:cNvSpPr>
          <p:nvPr>
            <p:ph type="ctrTitle"/>
          </p:nvPr>
        </p:nvSpPr>
        <p:spPr>
          <a:xfrm>
            <a:off x="1524000" y="1780476"/>
            <a:ext cx="10044608" cy="1022430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0" y="1267691"/>
            <a:ext cx="1227025" cy="4052454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1152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2075806"/>
            <a:ext cx="10044607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1534386" y="1491343"/>
            <a:ext cx="10034221" cy="566057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50507"/>
            <a:ext cx="10044607" cy="1022430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Obdélník 5"/>
          <p:cNvSpPr/>
          <p:nvPr userDrawn="1"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9571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1" y="2075806"/>
            <a:ext cx="4922982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1534386" y="1491343"/>
            <a:ext cx="10034221" cy="566057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50507"/>
            <a:ext cx="10044607" cy="1022430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text 3"/>
          <p:cNvSpPr>
            <a:spLocks noGrp="1"/>
          </p:cNvSpPr>
          <p:nvPr>
            <p:ph type="body" sz="half" idx="11"/>
          </p:nvPr>
        </p:nvSpPr>
        <p:spPr>
          <a:xfrm>
            <a:off x="6645625" y="2075806"/>
            <a:ext cx="4922982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4771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1534386" y="1491343"/>
            <a:ext cx="10034221" cy="566057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50507"/>
            <a:ext cx="10044607" cy="1022430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text 3"/>
          <p:cNvSpPr>
            <a:spLocks noGrp="1"/>
          </p:cNvSpPr>
          <p:nvPr>
            <p:ph type="body" sz="half" idx="12"/>
          </p:nvPr>
        </p:nvSpPr>
        <p:spPr>
          <a:xfrm>
            <a:off x="8340436" y="2057400"/>
            <a:ext cx="3228171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3" name="Zástupný symbol pro text 3"/>
          <p:cNvSpPr>
            <a:spLocks noGrp="1"/>
          </p:cNvSpPr>
          <p:nvPr>
            <p:ph type="body" sz="half" idx="13"/>
          </p:nvPr>
        </p:nvSpPr>
        <p:spPr>
          <a:xfrm>
            <a:off x="1534386" y="2057400"/>
            <a:ext cx="3228171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half" idx="14"/>
          </p:nvPr>
        </p:nvSpPr>
        <p:spPr>
          <a:xfrm>
            <a:off x="4937411" y="2057400"/>
            <a:ext cx="3228171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9" name="Obdélník 8"/>
          <p:cNvSpPr/>
          <p:nvPr userDrawn="1"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9715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693705" y="4212772"/>
            <a:ext cx="3932237" cy="2177142"/>
          </a:xfrm>
        </p:spPr>
        <p:txBody>
          <a:bodyPr>
            <a:noAutofit/>
          </a:bodyPr>
          <a:lstStyle>
            <a:lvl1pPr marL="0" indent="0">
              <a:lnSpc>
                <a:spcPct val="50000"/>
              </a:lnSpc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cxnSp>
        <p:nvCxnSpPr>
          <p:cNvPr id="8" name="Přímá spojnice 7"/>
          <p:cNvCxnSpPr/>
          <p:nvPr userDrawn="1"/>
        </p:nvCxnSpPr>
        <p:spPr>
          <a:xfrm rot="10800000" flipV="1">
            <a:off x="7598021" y="4040365"/>
            <a:ext cx="0" cy="2520000"/>
          </a:xfrm>
          <a:prstGeom prst="line">
            <a:avLst/>
          </a:prstGeom>
          <a:ln w="19050">
            <a:solidFill>
              <a:srgbClr val="96949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083468"/>
            <a:ext cx="5988723" cy="1022430"/>
          </a:xfrm>
        </p:spPr>
        <p:txBody>
          <a:bodyPr anchor="t" anchorCtr="0">
            <a:no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83821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982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EK">
  <p:cSld name="OBRAZE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>
            <a:spLocks noGrp="1"/>
          </p:cNvSpPr>
          <p:nvPr>
            <p:ph type="pic" idx="2"/>
          </p:nvPr>
        </p:nvSpPr>
        <p:spPr>
          <a:xfrm>
            <a:off x="-3175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57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ZDNA">
  <p:cSld name="PRAZDNA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43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ED1ED-DD00-4C1C-A181-E7F64D6E8981}" type="datetimeFigureOut">
              <a:rPr lang="cs-CZ" smtClean="0"/>
              <a:t>10.03.2021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68C02-398B-48DC-9EB9-4F4ACA46BF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781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2" r:id="rId3"/>
    <p:sldLayoutId id="2147483668" r:id="rId4"/>
    <p:sldLayoutId id="2147483667" r:id="rId5"/>
    <p:sldLayoutId id="2147483661" r:id="rId6"/>
    <p:sldLayoutId id="2147483660" r:id="rId7"/>
    <p:sldLayoutId id="2147483664" r:id="rId8"/>
    <p:sldLayoutId id="2147483665" r:id="rId9"/>
    <p:sldLayoutId id="2147483663" r:id="rId10"/>
    <p:sldLayoutId id="2147483666" r:id="rId11"/>
    <p:sldLayoutId id="2147483669" r:id="rId12"/>
    <p:sldLayoutId id="2147483671" r:id="rId13"/>
    <p:sldLayoutId id="2147483672" r:id="rId14"/>
    <p:sldLayoutId id="2147483673" r:id="rId15"/>
    <p:sldLayoutId id="2147483674" r:id="rId16"/>
    <p:sldLayoutId id="2147483670" r:id="rId17"/>
    <p:sldLayoutId id="2147483658" r:id="rId18"/>
    <p:sldLayoutId id="2147483675" r:id="rId19"/>
    <p:sldLayoutId id="2147483676" r:id="rId20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194400" rtl="0" eaLnBrk="1" latinLnBrk="0" hangingPunct="1">
        <a:lnSpc>
          <a:spcPct val="90000"/>
        </a:lnSpc>
        <a:spcBef>
          <a:spcPts val="1000"/>
        </a:spcBef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228600" algn="l" defTabSz="194400" rtl="0" eaLnBrk="1" latinLnBrk="0" hangingPunct="1">
        <a:lnSpc>
          <a:spcPct val="90000"/>
        </a:lnSpc>
        <a:spcBef>
          <a:spcPts val="500"/>
        </a:spcBef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450000" indent="-228600" algn="l" defTabSz="194400" rtl="0" eaLnBrk="1" latinLnBrk="0" hangingPunct="1">
        <a:lnSpc>
          <a:spcPct val="90000"/>
        </a:lnSpc>
        <a:spcBef>
          <a:spcPts val="500"/>
        </a:spcBef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228600" algn="l" defTabSz="194400" rtl="0" eaLnBrk="1" latinLnBrk="0" hangingPunct="1">
        <a:lnSpc>
          <a:spcPct val="90000"/>
        </a:lnSpc>
        <a:spcBef>
          <a:spcPts val="500"/>
        </a:spcBef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30000" indent="-228600" algn="l" defTabSz="194400" rtl="0" eaLnBrk="1" latinLnBrk="0" hangingPunct="1">
        <a:lnSpc>
          <a:spcPct val="90000"/>
        </a:lnSpc>
        <a:spcBef>
          <a:spcPts val="500"/>
        </a:spcBef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D8688C-9606-4D04-8D44-EF03963C7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723" y="4483848"/>
            <a:ext cx="7831015" cy="1530035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00B0F0"/>
                </a:solidFill>
              </a:rPr>
              <a:t>Společenství praxe </a:t>
            </a:r>
            <a:br>
              <a:rPr lang="cs-CZ" sz="3200" dirty="0">
                <a:solidFill>
                  <a:srgbClr val="00B0F0"/>
                </a:solidFill>
              </a:rPr>
            </a:br>
            <a:r>
              <a:rPr lang="cs-CZ" sz="1000" dirty="0">
                <a:solidFill>
                  <a:srgbClr val="00B0F0"/>
                </a:solidFill>
              </a:rPr>
              <a:t> </a:t>
            </a:r>
            <a:br>
              <a:rPr lang="cs-CZ" sz="3200" dirty="0">
                <a:solidFill>
                  <a:srgbClr val="00B0F0"/>
                </a:solidFill>
              </a:rPr>
            </a:br>
            <a:r>
              <a:rPr lang="cs-CZ" sz="3200" dirty="0">
                <a:solidFill>
                  <a:srgbClr val="00B0F0"/>
                </a:solidFill>
              </a:rPr>
              <a:t>vzdělávací oblast</a:t>
            </a:r>
            <a:br>
              <a:rPr lang="cs-CZ" sz="3200" dirty="0">
                <a:solidFill>
                  <a:srgbClr val="00B0F0"/>
                </a:solidFill>
              </a:rPr>
            </a:br>
            <a:r>
              <a:rPr lang="cs-CZ" sz="1200" dirty="0">
                <a:solidFill>
                  <a:srgbClr val="00B0F0"/>
                </a:solidFill>
              </a:rPr>
              <a:t> </a:t>
            </a:r>
            <a:br>
              <a:rPr lang="cs-CZ" sz="3200" dirty="0">
                <a:solidFill>
                  <a:srgbClr val="00B0F0"/>
                </a:solidFill>
              </a:rPr>
            </a:br>
            <a:r>
              <a:rPr lang="cs-CZ" sz="3200" dirty="0">
                <a:solidFill>
                  <a:srgbClr val="00B0F0"/>
                </a:solidFill>
              </a:rPr>
              <a:t> Člověk a zdraví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9AC3194-5BBD-4FE9-B6C1-AC4D957634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8987" y="5748268"/>
            <a:ext cx="3838354" cy="531230"/>
          </a:xfrm>
        </p:spPr>
        <p:txBody>
          <a:bodyPr/>
          <a:lstStyle/>
          <a:p>
            <a:pPr algn="r"/>
            <a:r>
              <a:rPr lang="cs-CZ" sz="2400" dirty="0">
                <a:solidFill>
                  <a:srgbClr val="00B0F0"/>
                </a:solidFill>
              </a:rPr>
              <a:t>10. 3. 2021</a:t>
            </a:r>
          </a:p>
          <a:p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A8BB65F-628E-4406-A3DD-698DBB01B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9131">
            <a:off x="884549" y="1460984"/>
            <a:ext cx="3460652" cy="2551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Nedobrovolné distanční vzdělávání: jak jsme se s tím (zatím) poprali | by  Daniela Luňáčková | EDTECH KISK | Medium">
            <a:extLst>
              <a:ext uri="{FF2B5EF4-FFF2-40B4-BE49-F238E27FC236}">
                <a16:creationId xmlns:a16="http://schemas.microsoft.com/office/drawing/2014/main" id="{6AD543F1-6117-48F2-9DD2-07354FDB1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3898">
            <a:off x="4540987" y="1513510"/>
            <a:ext cx="3802839" cy="21390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portovní zařízení | Obec Bernartice nad Odrou">
            <a:extLst>
              <a:ext uri="{FF2B5EF4-FFF2-40B4-BE49-F238E27FC236}">
                <a16:creationId xmlns:a16="http://schemas.microsoft.com/office/drawing/2014/main" id="{FBDEEB2A-A662-4F81-92F4-ADAA30D47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9693">
            <a:off x="8353908" y="1697207"/>
            <a:ext cx="3194366" cy="21257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630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\Desktop\NPI_ppt_A4\CC-BY-SA_ico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75" y="2953811"/>
            <a:ext cx="2308225" cy="81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5192486" y="3006513"/>
            <a:ext cx="4931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Celá prezentace je dostupná pod licencí CC BY-SA 4.0 Mezinárodní.</a:t>
            </a:r>
          </a:p>
        </p:txBody>
      </p:sp>
    </p:spTree>
    <p:extLst>
      <p:ext uri="{BB962C8B-B14F-4D97-AF65-F5344CB8AC3E}">
        <p14:creationId xmlns:p14="http://schemas.microsoft.com/office/powerpoint/2010/main" val="252198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0"/>
          <p:cNvSpPr/>
          <p:nvPr/>
        </p:nvSpPr>
        <p:spPr>
          <a:xfrm>
            <a:off x="1645348" y="4710728"/>
            <a:ext cx="9062400" cy="6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</a:pP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Podpora budování kapacit pro rozvoj základních </a:t>
            </a:r>
            <a:r>
              <a:rPr lang="cs-CZ" sz="1733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</a:t>
            </a: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/gramotností v předškolním </a:t>
            </a:r>
            <a:b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základním vzdělávání - Podpora práce učitelů (PPUČ) je financován Evropskou unií.</a:t>
            </a:r>
            <a:endParaRPr sz="1867" b="0" i="0" u="none" strike="noStrike" cap="none" dirty="0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2" descr="C:\Users\Daniel\Desktop\logo+uci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967" y="1370063"/>
            <a:ext cx="4125685" cy="257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283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9"/>
          <p:cNvGrpSpPr/>
          <p:nvPr/>
        </p:nvGrpSpPr>
        <p:grpSpPr>
          <a:xfrm>
            <a:off x="5740401" y="18143"/>
            <a:ext cx="6451600" cy="6839857"/>
            <a:chOff x="0" y="0"/>
            <a:chExt cx="6400800" cy="10287000"/>
          </a:xfrm>
        </p:grpSpPr>
        <p:sp>
          <p:nvSpPr>
            <p:cNvPr id="188" name="Google Shape;188;p9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4117"/>
              </a:schemeClr>
            </a:solidFill>
            <a:ln>
              <a:noFill/>
            </a:ln>
          </p:spPr>
          <p:txBody>
            <a:bodyPr spcFirstLastPara="1" wrap="square" lIns="60950" tIns="30475" rIns="60950" bIns="304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9" name="Google Shape;189;p9"/>
            <p:cNvGrpSpPr/>
            <p:nvPr/>
          </p:nvGrpSpPr>
          <p:grpSpPr>
            <a:xfrm>
              <a:off x="807244" y="649418"/>
              <a:ext cx="4731789" cy="2416276"/>
              <a:chOff x="6750844" y="3074840"/>
              <a:chExt cx="4731789" cy="2416276"/>
            </a:xfrm>
          </p:grpSpPr>
          <p:sp>
            <p:nvSpPr>
              <p:cNvPr id="190" name="Google Shape;190;p9"/>
              <p:cNvSpPr txBox="1"/>
              <p:nvPr/>
            </p:nvSpPr>
            <p:spPr>
              <a:xfrm>
                <a:off x="6921519" y="3284776"/>
                <a:ext cx="4561114" cy="2175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lang="cs-CZ" sz="44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Podpora práce učitelů</a:t>
                </a:r>
                <a:endParaRPr sz="4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1" name="Google Shape;191;p9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192" name="Google Shape;192;p9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  <p:cxnSp>
              <p:nvCxnSpPr>
                <p:cNvPr id="193" name="Google Shape;193;p9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94" name="Google Shape;194;p9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195" name="Google Shape;195;p9"/>
                <p:cNvCxnSpPr/>
                <p:nvPr/>
              </p:nvCxnSpPr>
              <p:spPr>
                <a:xfrm rot="10800000">
                  <a:off x="6418017" y="4483742"/>
                  <a:ext cx="0" cy="685799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  <p:cxnSp>
              <p:nvCxnSpPr>
                <p:cNvPr id="196" name="Google Shape;196;p9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197" name="Google Shape;197;p9"/>
            <p:cNvSpPr txBox="1"/>
            <p:nvPr/>
          </p:nvSpPr>
          <p:spPr>
            <a:xfrm>
              <a:off x="826426" y="4543682"/>
              <a:ext cx="4864100" cy="45826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Podpora budování kapacit</a:t>
              </a:r>
              <a:b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 rozvoj základních pre/gramotností </a:t>
              </a:r>
              <a:b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 předškolním </a:t>
              </a:r>
              <a:b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základním vzdělávání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8" name="Google Shape;19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41" y="14677"/>
            <a:ext cx="5714660" cy="6817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586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5420166-93B1-49D5-80C5-3A9F01E88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6688" y="2084725"/>
            <a:ext cx="6263945" cy="327868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00B0F0"/>
                </a:solidFill>
              </a:rPr>
              <a:t>učitel TV </a:t>
            </a:r>
            <a:r>
              <a:rPr lang="cs-CZ" sz="2200" i="1" dirty="0">
                <a:solidFill>
                  <a:srgbClr val="00B0F0"/>
                </a:solidFill>
              </a:rPr>
              <a:t>„bez školní příslušnosti“</a:t>
            </a:r>
            <a:endParaRPr lang="cs-CZ" sz="2200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00B0F0"/>
                </a:solidFill>
              </a:rPr>
              <a:t>lektor sportovních a volnočasových aktivit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00B0F0"/>
                </a:solidFill>
              </a:rPr>
              <a:t>zapálený sportovec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00B0F0"/>
                </a:solidFill>
              </a:rPr>
              <a:t>tvůrce výukových aktivit v rámci projektu PPUČ se zaměřením na rozvoj gramotností na základě výzvy </a:t>
            </a:r>
            <a:r>
              <a:rPr lang="cs-CZ" sz="2200" i="1" dirty="0">
                <a:solidFill>
                  <a:srgbClr val="00B0F0"/>
                </a:solidFill>
              </a:rPr>
              <a:t>„Hledáme autory“</a:t>
            </a:r>
            <a:endParaRPr lang="cs-CZ" sz="2200" dirty="0">
              <a:solidFill>
                <a:srgbClr val="00B0F0"/>
              </a:solidFill>
            </a:endParaRPr>
          </a:p>
          <a:p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59DD3A9-79C1-49F4-9DCC-3F2D3D756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34544" y="1244878"/>
            <a:ext cx="10044607" cy="566057"/>
          </a:xfrm>
        </p:spPr>
        <p:txBody>
          <a:bodyPr/>
          <a:lstStyle/>
          <a:p>
            <a:pPr algn="ctr"/>
            <a:r>
              <a:rPr lang="cs-CZ" dirty="0">
                <a:solidFill>
                  <a:srgbClr val="00B0F0"/>
                </a:solidFill>
              </a:rPr>
              <a:t>Adam Cvik</a:t>
            </a:r>
            <a:endParaRPr lang="cs-CZ" dirty="0"/>
          </a:p>
        </p:txBody>
      </p:sp>
      <p:grpSp>
        <p:nvGrpSpPr>
          <p:cNvPr id="5" name="Google Shape;96;p16">
            <a:extLst>
              <a:ext uri="{FF2B5EF4-FFF2-40B4-BE49-F238E27FC236}">
                <a16:creationId xmlns:a16="http://schemas.microsoft.com/office/drawing/2014/main" id="{A0D03CF2-A807-4A3A-92E2-E54BFDB7EB45}"/>
              </a:ext>
            </a:extLst>
          </p:cNvPr>
          <p:cNvGrpSpPr/>
          <p:nvPr/>
        </p:nvGrpSpPr>
        <p:grpSpPr>
          <a:xfrm>
            <a:off x="4254164" y="5937782"/>
            <a:ext cx="5497915" cy="727753"/>
            <a:chOff x="4205" y="3032"/>
            <a:chExt cx="3132" cy="419"/>
          </a:xfrm>
        </p:grpSpPr>
        <p:sp>
          <p:nvSpPr>
            <p:cNvPr id="6" name="Google Shape;97;p16">
              <a:extLst>
                <a:ext uri="{FF2B5EF4-FFF2-40B4-BE49-F238E27FC236}">
                  <a16:creationId xmlns:a16="http://schemas.microsoft.com/office/drawing/2014/main" id="{5955B66C-1703-43D1-B277-F5F47A19273C}"/>
                </a:ext>
              </a:extLst>
            </p:cNvPr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98;p16">
              <a:extLst>
                <a:ext uri="{FF2B5EF4-FFF2-40B4-BE49-F238E27FC236}">
                  <a16:creationId xmlns:a16="http://schemas.microsoft.com/office/drawing/2014/main" id="{B829C0F8-C892-4D39-BA34-66AE8252C2C2}"/>
                </a:ext>
              </a:extLst>
            </p:cNvPr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9;p16">
              <a:extLst>
                <a:ext uri="{FF2B5EF4-FFF2-40B4-BE49-F238E27FC236}">
                  <a16:creationId xmlns:a16="http://schemas.microsoft.com/office/drawing/2014/main" id="{C1FE15B8-C51B-4747-A1FC-5EC959277C7E}"/>
                </a:ext>
              </a:extLst>
            </p:cNvPr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0;p16">
              <a:extLst>
                <a:ext uri="{FF2B5EF4-FFF2-40B4-BE49-F238E27FC236}">
                  <a16:creationId xmlns:a16="http://schemas.microsoft.com/office/drawing/2014/main" id="{39E9D45E-A6FE-4F81-937F-3D31A99BD067}"/>
                </a:ext>
              </a:extLst>
            </p:cNvPr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1;p16">
              <a:extLst>
                <a:ext uri="{FF2B5EF4-FFF2-40B4-BE49-F238E27FC236}">
                  <a16:creationId xmlns:a16="http://schemas.microsoft.com/office/drawing/2014/main" id="{E2DD16F9-1642-482C-BAD2-03846F54FC19}"/>
                </a:ext>
              </a:extLst>
            </p:cNvPr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2;p16">
              <a:extLst>
                <a:ext uri="{FF2B5EF4-FFF2-40B4-BE49-F238E27FC236}">
                  <a16:creationId xmlns:a16="http://schemas.microsoft.com/office/drawing/2014/main" id="{3D02B14B-C3AD-40A2-841F-17338BAA9EF6}"/>
                </a:ext>
              </a:extLst>
            </p:cNvPr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3;p16">
              <a:extLst>
                <a:ext uri="{FF2B5EF4-FFF2-40B4-BE49-F238E27FC236}">
                  <a16:creationId xmlns:a16="http://schemas.microsoft.com/office/drawing/2014/main" id="{7BEA8BB1-63E5-467C-B835-F89611012711}"/>
                </a:ext>
              </a:extLst>
            </p:cNvPr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4;p16">
              <a:extLst>
                <a:ext uri="{FF2B5EF4-FFF2-40B4-BE49-F238E27FC236}">
                  <a16:creationId xmlns:a16="http://schemas.microsoft.com/office/drawing/2014/main" id="{925F395B-E0DC-45F3-8188-8D0C2968321E}"/>
                </a:ext>
              </a:extLst>
            </p:cNvPr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05;p16">
              <a:extLst>
                <a:ext uri="{FF2B5EF4-FFF2-40B4-BE49-F238E27FC236}">
                  <a16:creationId xmlns:a16="http://schemas.microsoft.com/office/drawing/2014/main" id="{57A4C643-3C14-4737-A7D6-D7B56AD10FAA}"/>
                </a:ext>
              </a:extLst>
            </p:cNvPr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06;p16">
              <a:extLst>
                <a:ext uri="{FF2B5EF4-FFF2-40B4-BE49-F238E27FC236}">
                  <a16:creationId xmlns:a16="http://schemas.microsoft.com/office/drawing/2014/main" id="{774EDCF8-C5B1-4FB4-8A12-E1011D2ECF8E}"/>
                </a:ext>
              </a:extLst>
            </p:cNvPr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07;p16">
              <a:extLst>
                <a:ext uri="{FF2B5EF4-FFF2-40B4-BE49-F238E27FC236}">
                  <a16:creationId xmlns:a16="http://schemas.microsoft.com/office/drawing/2014/main" id="{4014CF40-9F92-4736-BCA8-E0618ACD75BC}"/>
                </a:ext>
              </a:extLst>
            </p:cNvPr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08;p16">
              <a:extLst>
                <a:ext uri="{FF2B5EF4-FFF2-40B4-BE49-F238E27FC236}">
                  <a16:creationId xmlns:a16="http://schemas.microsoft.com/office/drawing/2014/main" id="{16DAFE45-482C-469C-A9A2-9D78250118A3}"/>
                </a:ext>
              </a:extLst>
            </p:cNvPr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9;p16">
              <a:extLst>
                <a:ext uri="{FF2B5EF4-FFF2-40B4-BE49-F238E27FC236}">
                  <a16:creationId xmlns:a16="http://schemas.microsoft.com/office/drawing/2014/main" id="{9B324B71-0376-4B94-8C60-1D54B3DF143E}"/>
                </a:ext>
              </a:extLst>
            </p:cNvPr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0;p16">
              <a:extLst>
                <a:ext uri="{FF2B5EF4-FFF2-40B4-BE49-F238E27FC236}">
                  <a16:creationId xmlns:a16="http://schemas.microsoft.com/office/drawing/2014/main" id="{2146A0D5-6DA5-4B09-AE78-24C013E9A581}"/>
                </a:ext>
              </a:extLst>
            </p:cNvPr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1;p16">
              <a:extLst>
                <a:ext uri="{FF2B5EF4-FFF2-40B4-BE49-F238E27FC236}">
                  <a16:creationId xmlns:a16="http://schemas.microsoft.com/office/drawing/2014/main" id="{0ED43141-A18F-48CE-B647-877AA8CAFD19}"/>
                </a:ext>
              </a:extLst>
            </p:cNvPr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2;p16">
              <a:extLst>
                <a:ext uri="{FF2B5EF4-FFF2-40B4-BE49-F238E27FC236}">
                  <a16:creationId xmlns:a16="http://schemas.microsoft.com/office/drawing/2014/main" id="{3F011826-D9F8-4846-9DE5-A0C1CB1AEBDF}"/>
                </a:ext>
              </a:extLst>
            </p:cNvPr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3;p16">
              <a:extLst>
                <a:ext uri="{FF2B5EF4-FFF2-40B4-BE49-F238E27FC236}">
                  <a16:creationId xmlns:a16="http://schemas.microsoft.com/office/drawing/2014/main" id="{F63C3156-E31B-451B-9CBD-A3C6D3BDF32B}"/>
                </a:ext>
              </a:extLst>
            </p:cNvPr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14;p16">
              <a:extLst>
                <a:ext uri="{FF2B5EF4-FFF2-40B4-BE49-F238E27FC236}">
                  <a16:creationId xmlns:a16="http://schemas.microsoft.com/office/drawing/2014/main" id="{1D62AE23-C471-4267-88B0-6BCFA8F24264}"/>
                </a:ext>
              </a:extLst>
            </p:cNvPr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15;p16">
              <a:extLst>
                <a:ext uri="{FF2B5EF4-FFF2-40B4-BE49-F238E27FC236}">
                  <a16:creationId xmlns:a16="http://schemas.microsoft.com/office/drawing/2014/main" id="{D336AC40-2789-429E-9CF2-7E231DDAD5E6}"/>
                </a:ext>
              </a:extLst>
            </p:cNvPr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16;p16">
              <a:extLst>
                <a:ext uri="{FF2B5EF4-FFF2-40B4-BE49-F238E27FC236}">
                  <a16:creationId xmlns:a16="http://schemas.microsoft.com/office/drawing/2014/main" id="{1EF4A100-4DF9-453B-B27B-15C53CAE6EB9}"/>
                </a:ext>
              </a:extLst>
            </p:cNvPr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7;p16">
              <a:extLst>
                <a:ext uri="{FF2B5EF4-FFF2-40B4-BE49-F238E27FC236}">
                  <a16:creationId xmlns:a16="http://schemas.microsoft.com/office/drawing/2014/main" id="{0DB19302-2543-4E13-9C23-C2789642F976}"/>
                </a:ext>
              </a:extLst>
            </p:cNvPr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8;p16">
              <a:extLst>
                <a:ext uri="{FF2B5EF4-FFF2-40B4-BE49-F238E27FC236}">
                  <a16:creationId xmlns:a16="http://schemas.microsoft.com/office/drawing/2014/main" id="{41502992-9C53-4C43-84A0-E1B1EB3A0DC8}"/>
                </a:ext>
              </a:extLst>
            </p:cNvPr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19;p16">
              <a:extLst>
                <a:ext uri="{FF2B5EF4-FFF2-40B4-BE49-F238E27FC236}">
                  <a16:creationId xmlns:a16="http://schemas.microsoft.com/office/drawing/2014/main" id="{4BC4687D-D10B-4561-A41E-E0FA4C5913FD}"/>
                </a:ext>
              </a:extLst>
            </p:cNvPr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20;p16">
              <a:extLst>
                <a:ext uri="{FF2B5EF4-FFF2-40B4-BE49-F238E27FC236}">
                  <a16:creationId xmlns:a16="http://schemas.microsoft.com/office/drawing/2014/main" id="{8903BC7F-3B1E-4B96-8F91-71BA30B8F916}"/>
                </a:ext>
              </a:extLst>
            </p:cNvPr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21;p16">
              <a:extLst>
                <a:ext uri="{FF2B5EF4-FFF2-40B4-BE49-F238E27FC236}">
                  <a16:creationId xmlns:a16="http://schemas.microsoft.com/office/drawing/2014/main" id="{BC57B325-1524-494F-A8D1-3AD0A0330C1F}"/>
                </a:ext>
              </a:extLst>
            </p:cNvPr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22;p16">
              <a:extLst>
                <a:ext uri="{FF2B5EF4-FFF2-40B4-BE49-F238E27FC236}">
                  <a16:creationId xmlns:a16="http://schemas.microsoft.com/office/drawing/2014/main" id="{12F6EF82-D996-47FB-8F28-48EAC6EC62DC}"/>
                </a:ext>
              </a:extLst>
            </p:cNvPr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23;p16">
              <a:extLst>
                <a:ext uri="{FF2B5EF4-FFF2-40B4-BE49-F238E27FC236}">
                  <a16:creationId xmlns:a16="http://schemas.microsoft.com/office/drawing/2014/main" id="{42563D7D-1E62-4C8F-B614-F225986B4AC3}"/>
                </a:ext>
              </a:extLst>
            </p:cNvPr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24;p16">
              <a:extLst>
                <a:ext uri="{FF2B5EF4-FFF2-40B4-BE49-F238E27FC236}">
                  <a16:creationId xmlns:a16="http://schemas.microsoft.com/office/drawing/2014/main" id="{A236A393-10ED-45E0-B9B9-3FFC65C2E797}"/>
                </a:ext>
              </a:extLst>
            </p:cNvPr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25;p16">
              <a:extLst>
                <a:ext uri="{FF2B5EF4-FFF2-40B4-BE49-F238E27FC236}">
                  <a16:creationId xmlns:a16="http://schemas.microsoft.com/office/drawing/2014/main" id="{01EDE124-525F-4063-AAD7-3B5DD27E0C5E}"/>
                </a:ext>
              </a:extLst>
            </p:cNvPr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26;p16">
              <a:extLst>
                <a:ext uri="{FF2B5EF4-FFF2-40B4-BE49-F238E27FC236}">
                  <a16:creationId xmlns:a16="http://schemas.microsoft.com/office/drawing/2014/main" id="{2E900938-8BF1-41A4-8C7B-FCCA53F980CB}"/>
                </a:ext>
              </a:extLst>
            </p:cNvPr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27;p16">
              <a:extLst>
                <a:ext uri="{FF2B5EF4-FFF2-40B4-BE49-F238E27FC236}">
                  <a16:creationId xmlns:a16="http://schemas.microsoft.com/office/drawing/2014/main" id="{255B7327-6183-453D-B93A-7314585D3B5D}"/>
                </a:ext>
              </a:extLst>
            </p:cNvPr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28;p16">
              <a:extLst>
                <a:ext uri="{FF2B5EF4-FFF2-40B4-BE49-F238E27FC236}">
                  <a16:creationId xmlns:a16="http://schemas.microsoft.com/office/drawing/2014/main" id="{FE5148CC-1E72-48B7-BDC8-64531525CF4C}"/>
                </a:ext>
              </a:extLst>
            </p:cNvPr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29;p16">
              <a:extLst>
                <a:ext uri="{FF2B5EF4-FFF2-40B4-BE49-F238E27FC236}">
                  <a16:creationId xmlns:a16="http://schemas.microsoft.com/office/drawing/2014/main" id="{80AED713-72CB-445E-B52E-73FC9F8189A9}"/>
                </a:ext>
              </a:extLst>
            </p:cNvPr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0;p16">
              <a:extLst>
                <a:ext uri="{FF2B5EF4-FFF2-40B4-BE49-F238E27FC236}">
                  <a16:creationId xmlns:a16="http://schemas.microsoft.com/office/drawing/2014/main" id="{C2F6451F-82B1-4647-9A9E-D56AE4817C96}"/>
                </a:ext>
              </a:extLst>
            </p:cNvPr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1;p16">
              <a:extLst>
                <a:ext uri="{FF2B5EF4-FFF2-40B4-BE49-F238E27FC236}">
                  <a16:creationId xmlns:a16="http://schemas.microsoft.com/office/drawing/2014/main" id="{233E14F4-9E13-4E71-81FC-8DD233128D02}"/>
                </a:ext>
              </a:extLst>
            </p:cNvPr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2;p16">
              <a:extLst>
                <a:ext uri="{FF2B5EF4-FFF2-40B4-BE49-F238E27FC236}">
                  <a16:creationId xmlns:a16="http://schemas.microsoft.com/office/drawing/2014/main" id="{10AB0FE5-7E94-4457-A1EA-59E764B02B3F}"/>
                </a:ext>
              </a:extLst>
            </p:cNvPr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3;p16">
              <a:extLst>
                <a:ext uri="{FF2B5EF4-FFF2-40B4-BE49-F238E27FC236}">
                  <a16:creationId xmlns:a16="http://schemas.microsoft.com/office/drawing/2014/main" id="{11CCDEFC-490C-45CD-BCD0-942171F20826}"/>
                </a:ext>
              </a:extLst>
            </p:cNvPr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;p16">
              <a:extLst>
                <a:ext uri="{FF2B5EF4-FFF2-40B4-BE49-F238E27FC236}">
                  <a16:creationId xmlns:a16="http://schemas.microsoft.com/office/drawing/2014/main" id="{E7017C38-8C89-44EC-BD06-B9C6F574648F}"/>
                </a:ext>
              </a:extLst>
            </p:cNvPr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5;p16">
              <a:extLst>
                <a:ext uri="{FF2B5EF4-FFF2-40B4-BE49-F238E27FC236}">
                  <a16:creationId xmlns:a16="http://schemas.microsoft.com/office/drawing/2014/main" id="{26DD5E52-562C-416A-86CE-811D60B3A834}"/>
                </a:ext>
              </a:extLst>
            </p:cNvPr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6;p16">
              <a:extLst>
                <a:ext uri="{FF2B5EF4-FFF2-40B4-BE49-F238E27FC236}">
                  <a16:creationId xmlns:a16="http://schemas.microsoft.com/office/drawing/2014/main" id="{4BEA7FD2-B15F-4421-A5AC-62C06AD81F2D}"/>
                </a:ext>
              </a:extLst>
            </p:cNvPr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7;p16">
              <a:extLst>
                <a:ext uri="{FF2B5EF4-FFF2-40B4-BE49-F238E27FC236}">
                  <a16:creationId xmlns:a16="http://schemas.microsoft.com/office/drawing/2014/main" id="{8DF00700-39EB-4D2D-90EF-FD83C3CB0CE9}"/>
                </a:ext>
              </a:extLst>
            </p:cNvPr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8;p16">
              <a:extLst>
                <a:ext uri="{FF2B5EF4-FFF2-40B4-BE49-F238E27FC236}">
                  <a16:creationId xmlns:a16="http://schemas.microsoft.com/office/drawing/2014/main" id="{AF254DA8-38A4-4DFA-9328-773E202E4007}"/>
                </a:ext>
              </a:extLst>
            </p:cNvPr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9;p16">
              <a:extLst>
                <a:ext uri="{FF2B5EF4-FFF2-40B4-BE49-F238E27FC236}">
                  <a16:creationId xmlns:a16="http://schemas.microsoft.com/office/drawing/2014/main" id="{1CEF861A-A773-439C-8ECF-E261719525A4}"/>
                </a:ext>
              </a:extLst>
            </p:cNvPr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40;p16">
              <a:extLst>
                <a:ext uri="{FF2B5EF4-FFF2-40B4-BE49-F238E27FC236}">
                  <a16:creationId xmlns:a16="http://schemas.microsoft.com/office/drawing/2014/main" id="{8FF99E58-60FC-4BC9-B294-A52102546DA9}"/>
                </a:ext>
              </a:extLst>
            </p:cNvPr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41;p16">
              <a:extLst>
                <a:ext uri="{FF2B5EF4-FFF2-40B4-BE49-F238E27FC236}">
                  <a16:creationId xmlns:a16="http://schemas.microsoft.com/office/drawing/2014/main" id="{CAD55D99-60C7-4340-9242-37185D0A2E8D}"/>
                </a:ext>
              </a:extLst>
            </p:cNvPr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42;p16">
              <a:extLst>
                <a:ext uri="{FF2B5EF4-FFF2-40B4-BE49-F238E27FC236}">
                  <a16:creationId xmlns:a16="http://schemas.microsoft.com/office/drawing/2014/main" id="{4B3E3E53-9CA4-4FCC-8119-618083E3C084}"/>
                </a:ext>
              </a:extLst>
            </p:cNvPr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43;p16">
              <a:extLst>
                <a:ext uri="{FF2B5EF4-FFF2-40B4-BE49-F238E27FC236}">
                  <a16:creationId xmlns:a16="http://schemas.microsoft.com/office/drawing/2014/main" id="{85BB78C8-E47F-40B8-8EF1-F5D42A9C172D}"/>
                </a:ext>
              </a:extLst>
            </p:cNvPr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44;p16">
              <a:extLst>
                <a:ext uri="{FF2B5EF4-FFF2-40B4-BE49-F238E27FC236}">
                  <a16:creationId xmlns:a16="http://schemas.microsoft.com/office/drawing/2014/main" id="{2A80B864-C204-423C-910A-A09B69FDC41F}"/>
                </a:ext>
              </a:extLst>
            </p:cNvPr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45;p16">
              <a:extLst>
                <a:ext uri="{FF2B5EF4-FFF2-40B4-BE49-F238E27FC236}">
                  <a16:creationId xmlns:a16="http://schemas.microsoft.com/office/drawing/2014/main" id="{82F0E22B-7CF0-44B0-B5EF-E56244206DC3}"/>
                </a:ext>
              </a:extLst>
            </p:cNvPr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46;p16">
              <a:extLst>
                <a:ext uri="{FF2B5EF4-FFF2-40B4-BE49-F238E27FC236}">
                  <a16:creationId xmlns:a16="http://schemas.microsoft.com/office/drawing/2014/main" id="{02FF6662-B3AC-4DB2-98AE-04CB2BF98272}"/>
                </a:ext>
              </a:extLst>
            </p:cNvPr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47;p16">
              <a:extLst>
                <a:ext uri="{FF2B5EF4-FFF2-40B4-BE49-F238E27FC236}">
                  <a16:creationId xmlns:a16="http://schemas.microsoft.com/office/drawing/2014/main" id="{DB4A184D-D4D4-4789-A715-3C17C3638322}"/>
                </a:ext>
              </a:extLst>
            </p:cNvPr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48;p16">
              <a:extLst>
                <a:ext uri="{FF2B5EF4-FFF2-40B4-BE49-F238E27FC236}">
                  <a16:creationId xmlns:a16="http://schemas.microsoft.com/office/drawing/2014/main" id="{18F86BFE-8283-47AE-90E5-F7D447D43BC1}"/>
                </a:ext>
              </a:extLst>
            </p:cNvPr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49;p16">
              <a:extLst>
                <a:ext uri="{FF2B5EF4-FFF2-40B4-BE49-F238E27FC236}">
                  <a16:creationId xmlns:a16="http://schemas.microsoft.com/office/drawing/2014/main" id="{253F390F-E811-4E95-AAC8-6EB0D1280909}"/>
                </a:ext>
              </a:extLst>
            </p:cNvPr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0;p16">
              <a:extLst>
                <a:ext uri="{FF2B5EF4-FFF2-40B4-BE49-F238E27FC236}">
                  <a16:creationId xmlns:a16="http://schemas.microsoft.com/office/drawing/2014/main" id="{4841B9F9-2EAA-47CB-AEDA-AF50AA3B3C31}"/>
                </a:ext>
              </a:extLst>
            </p:cNvPr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1;p16">
              <a:extLst>
                <a:ext uri="{FF2B5EF4-FFF2-40B4-BE49-F238E27FC236}">
                  <a16:creationId xmlns:a16="http://schemas.microsoft.com/office/drawing/2014/main" id="{2A585B81-0AD7-474B-8241-D535A2804665}"/>
                </a:ext>
              </a:extLst>
            </p:cNvPr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2;p16">
              <a:extLst>
                <a:ext uri="{FF2B5EF4-FFF2-40B4-BE49-F238E27FC236}">
                  <a16:creationId xmlns:a16="http://schemas.microsoft.com/office/drawing/2014/main" id="{192C4FFA-EB68-4E76-8E32-626D6F2CD67F}"/>
                </a:ext>
              </a:extLst>
            </p:cNvPr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3;p16">
              <a:extLst>
                <a:ext uri="{FF2B5EF4-FFF2-40B4-BE49-F238E27FC236}">
                  <a16:creationId xmlns:a16="http://schemas.microsoft.com/office/drawing/2014/main" id="{1112442F-7040-4CA9-91FE-36619B0E93F2}"/>
                </a:ext>
              </a:extLst>
            </p:cNvPr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54;p16">
              <a:extLst>
                <a:ext uri="{FF2B5EF4-FFF2-40B4-BE49-F238E27FC236}">
                  <a16:creationId xmlns:a16="http://schemas.microsoft.com/office/drawing/2014/main" id="{E607ECF7-11CF-4B99-8242-C0C3C523FDE2}"/>
                </a:ext>
              </a:extLst>
            </p:cNvPr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55;p16">
              <a:extLst>
                <a:ext uri="{FF2B5EF4-FFF2-40B4-BE49-F238E27FC236}">
                  <a16:creationId xmlns:a16="http://schemas.microsoft.com/office/drawing/2014/main" id="{480CC760-2C39-47E0-ACAC-E932CB382972}"/>
                </a:ext>
              </a:extLst>
            </p:cNvPr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56;p16">
              <a:extLst>
                <a:ext uri="{FF2B5EF4-FFF2-40B4-BE49-F238E27FC236}">
                  <a16:creationId xmlns:a16="http://schemas.microsoft.com/office/drawing/2014/main" id="{E1B22AE7-9717-473B-8E83-AE0EF9A2A5BB}"/>
                </a:ext>
              </a:extLst>
            </p:cNvPr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57;p16">
              <a:extLst>
                <a:ext uri="{FF2B5EF4-FFF2-40B4-BE49-F238E27FC236}">
                  <a16:creationId xmlns:a16="http://schemas.microsoft.com/office/drawing/2014/main" id="{E43F89AD-1CCD-4879-8AA0-903500EC471A}"/>
                </a:ext>
              </a:extLst>
            </p:cNvPr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58;p16">
              <a:extLst>
                <a:ext uri="{FF2B5EF4-FFF2-40B4-BE49-F238E27FC236}">
                  <a16:creationId xmlns:a16="http://schemas.microsoft.com/office/drawing/2014/main" id="{24498E47-7B43-4E32-98CD-98EA0513E666}"/>
                </a:ext>
              </a:extLst>
            </p:cNvPr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59;p16">
              <a:extLst>
                <a:ext uri="{FF2B5EF4-FFF2-40B4-BE49-F238E27FC236}">
                  <a16:creationId xmlns:a16="http://schemas.microsoft.com/office/drawing/2014/main" id="{A9FF761D-9CCD-4961-BDED-17B0C2606FCD}"/>
                </a:ext>
              </a:extLst>
            </p:cNvPr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0;p16">
              <a:extLst>
                <a:ext uri="{FF2B5EF4-FFF2-40B4-BE49-F238E27FC236}">
                  <a16:creationId xmlns:a16="http://schemas.microsoft.com/office/drawing/2014/main" id="{3E276ADA-2946-403E-8104-6560D140FD15}"/>
                </a:ext>
              </a:extLst>
            </p:cNvPr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1;p16">
              <a:extLst>
                <a:ext uri="{FF2B5EF4-FFF2-40B4-BE49-F238E27FC236}">
                  <a16:creationId xmlns:a16="http://schemas.microsoft.com/office/drawing/2014/main" id="{0447CEB6-7E3E-475D-B8AF-BE9DC5F4C875}"/>
                </a:ext>
              </a:extLst>
            </p:cNvPr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2;p16">
              <a:extLst>
                <a:ext uri="{FF2B5EF4-FFF2-40B4-BE49-F238E27FC236}">
                  <a16:creationId xmlns:a16="http://schemas.microsoft.com/office/drawing/2014/main" id="{DFC3444D-6E56-437F-8DB6-13EB531BE8F9}"/>
                </a:ext>
              </a:extLst>
            </p:cNvPr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3;p16">
              <a:extLst>
                <a:ext uri="{FF2B5EF4-FFF2-40B4-BE49-F238E27FC236}">
                  <a16:creationId xmlns:a16="http://schemas.microsoft.com/office/drawing/2014/main" id="{9B7DF946-C5B2-4F7F-9FF6-35031EB9F3C9}"/>
                </a:ext>
              </a:extLst>
            </p:cNvPr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4;p16">
              <a:extLst>
                <a:ext uri="{FF2B5EF4-FFF2-40B4-BE49-F238E27FC236}">
                  <a16:creationId xmlns:a16="http://schemas.microsoft.com/office/drawing/2014/main" id="{FED79962-094A-4640-A03D-819C9AC2624B}"/>
                </a:ext>
              </a:extLst>
            </p:cNvPr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5;p16">
              <a:extLst>
                <a:ext uri="{FF2B5EF4-FFF2-40B4-BE49-F238E27FC236}">
                  <a16:creationId xmlns:a16="http://schemas.microsoft.com/office/drawing/2014/main" id="{2F0F8E8A-5C6D-4F01-9F0E-A23B496EDF67}"/>
                </a:ext>
              </a:extLst>
            </p:cNvPr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6;p16">
              <a:extLst>
                <a:ext uri="{FF2B5EF4-FFF2-40B4-BE49-F238E27FC236}">
                  <a16:creationId xmlns:a16="http://schemas.microsoft.com/office/drawing/2014/main" id="{4926D1D5-50A8-4621-B175-1C36E052D9AC}"/>
                </a:ext>
              </a:extLst>
            </p:cNvPr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7;p16">
              <a:extLst>
                <a:ext uri="{FF2B5EF4-FFF2-40B4-BE49-F238E27FC236}">
                  <a16:creationId xmlns:a16="http://schemas.microsoft.com/office/drawing/2014/main" id="{56183FC4-0D16-4281-908B-9FC5E4D2F1A0}"/>
                </a:ext>
              </a:extLst>
            </p:cNvPr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8;p16">
              <a:extLst>
                <a:ext uri="{FF2B5EF4-FFF2-40B4-BE49-F238E27FC236}">
                  <a16:creationId xmlns:a16="http://schemas.microsoft.com/office/drawing/2014/main" id="{48BC3CDA-B6F2-4177-9501-A7341D41FE6E}"/>
                </a:ext>
              </a:extLst>
            </p:cNvPr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9;p16">
              <a:extLst>
                <a:ext uri="{FF2B5EF4-FFF2-40B4-BE49-F238E27FC236}">
                  <a16:creationId xmlns:a16="http://schemas.microsoft.com/office/drawing/2014/main" id="{DCE0C724-13BC-43FB-86EA-D8319C90A55F}"/>
                </a:ext>
              </a:extLst>
            </p:cNvPr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0;p16">
              <a:extLst>
                <a:ext uri="{FF2B5EF4-FFF2-40B4-BE49-F238E27FC236}">
                  <a16:creationId xmlns:a16="http://schemas.microsoft.com/office/drawing/2014/main" id="{1CD47DD0-1633-4032-8918-681AE126848A}"/>
                </a:ext>
              </a:extLst>
            </p:cNvPr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1;p16">
              <a:extLst>
                <a:ext uri="{FF2B5EF4-FFF2-40B4-BE49-F238E27FC236}">
                  <a16:creationId xmlns:a16="http://schemas.microsoft.com/office/drawing/2014/main" id="{38925B1D-C6C4-4EAF-AE92-E14EDF80A8B9}"/>
                </a:ext>
              </a:extLst>
            </p:cNvPr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2;p16">
              <a:extLst>
                <a:ext uri="{FF2B5EF4-FFF2-40B4-BE49-F238E27FC236}">
                  <a16:creationId xmlns:a16="http://schemas.microsoft.com/office/drawing/2014/main" id="{7AD8E1F6-ED57-4481-B935-32B8641220A8}"/>
                </a:ext>
              </a:extLst>
            </p:cNvPr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3;p16">
              <a:extLst>
                <a:ext uri="{FF2B5EF4-FFF2-40B4-BE49-F238E27FC236}">
                  <a16:creationId xmlns:a16="http://schemas.microsoft.com/office/drawing/2014/main" id="{52999167-6C64-470F-976C-B2BEA8C8D884}"/>
                </a:ext>
              </a:extLst>
            </p:cNvPr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74;p16">
              <a:extLst>
                <a:ext uri="{FF2B5EF4-FFF2-40B4-BE49-F238E27FC236}">
                  <a16:creationId xmlns:a16="http://schemas.microsoft.com/office/drawing/2014/main" id="{CB899FDA-1A21-40FA-8A79-12C9A47A3530}"/>
                </a:ext>
              </a:extLst>
            </p:cNvPr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75;p16">
              <a:extLst>
                <a:ext uri="{FF2B5EF4-FFF2-40B4-BE49-F238E27FC236}">
                  <a16:creationId xmlns:a16="http://schemas.microsoft.com/office/drawing/2014/main" id="{CCC12573-011D-4B53-95A3-113F9D78BCC4}"/>
                </a:ext>
              </a:extLst>
            </p:cNvPr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76;p16">
              <a:extLst>
                <a:ext uri="{FF2B5EF4-FFF2-40B4-BE49-F238E27FC236}">
                  <a16:creationId xmlns:a16="http://schemas.microsoft.com/office/drawing/2014/main" id="{648BC1ED-B4D0-4AA5-82F2-88B32966B044}"/>
                </a:ext>
              </a:extLst>
            </p:cNvPr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77;p16">
              <a:extLst>
                <a:ext uri="{FF2B5EF4-FFF2-40B4-BE49-F238E27FC236}">
                  <a16:creationId xmlns:a16="http://schemas.microsoft.com/office/drawing/2014/main" id="{43C44519-E0C6-490F-8CFE-1D1BF4047C42}"/>
                </a:ext>
              </a:extLst>
            </p:cNvPr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78;p16">
              <a:extLst>
                <a:ext uri="{FF2B5EF4-FFF2-40B4-BE49-F238E27FC236}">
                  <a16:creationId xmlns:a16="http://schemas.microsoft.com/office/drawing/2014/main" id="{CE2637D6-9AA1-42EB-A5B2-5591BA3BC67F}"/>
                </a:ext>
              </a:extLst>
            </p:cNvPr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79;p16">
              <a:extLst>
                <a:ext uri="{FF2B5EF4-FFF2-40B4-BE49-F238E27FC236}">
                  <a16:creationId xmlns:a16="http://schemas.microsoft.com/office/drawing/2014/main" id="{04795FF7-1B47-49E0-9108-A70756155EE6}"/>
                </a:ext>
              </a:extLst>
            </p:cNvPr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80;p16">
              <a:extLst>
                <a:ext uri="{FF2B5EF4-FFF2-40B4-BE49-F238E27FC236}">
                  <a16:creationId xmlns:a16="http://schemas.microsoft.com/office/drawing/2014/main" id="{5DE5260C-61B8-4556-8422-FAEDFCCEF774}"/>
                </a:ext>
              </a:extLst>
            </p:cNvPr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81;p16">
              <a:extLst>
                <a:ext uri="{FF2B5EF4-FFF2-40B4-BE49-F238E27FC236}">
                  <a16:creationId xmlns:a16="http://schemas.microsoft.com/office/drawing/2014/main" id="{C3BBC3FC-6A1D-4A33-B739-51EE48AEBB2B}"/>
                </a:ext>
              </a:extLst>
            </p:cNvPr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82;p16">
              <a:extLst>
                <a:ext uri="{FF2B5EF4-FFF2-40B4-BE49-F238E27FC236}">
                  <a16:creationId xmlns:a16="http://schemas.microsoft.com/office/drawing/2014/main" id="{EA8B44A9-6079-464A-84F7-2C98E364086E}"/>
                </a:ext>
              </a:extLst>
            </p:cNvPr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83;p16">
              <a:extLst>
                <a:ext uri="{FF2B5EF4-FFF2-40B4-BE49-F238E27FC236}">
                  <a16:creationId xmlns:a16="http://schemas.microsoft.com/office/drawing/2014/main" id="{33656EDB-C10A-40E4-A1D3-7CEF95D2918E}"/>
                </a:ext>
              </a:extLst>
            </p:cNvPr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84;p16">
              <a:extLst>
                <a:ext uri="{FF2B5EF4-FFF2-40B4-BE49-F238E27FC236}">
                  <a16:creationId xmlns:a16="http://schemas.microsoft.com/office/drawing/2014/main" id="{8AA4B540-86BC-4FDD-9549-36ABAF508ECB}"/>
                </a:ext>
              </a:extLst>
            </p:cNvPr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85;p16">
              <a:extLst>
                <a:ext uri="{FF2B5EF4-FFF2-40B4-BE49-F238E27FC236}">
                  <a16:creationId xmlns:a16="http://schemas.microsoft.com/office/drawing/2014/main" id="{12E84D4A-A7A6-4937-87F0-7BC0EF4A23D7}"/>
                </a:ext>
              </a:extLst>
            </p:cNvPr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86;p16">
              <a:extLst>
                <a:ext uri="{FF2B5EF4-FFF2-40B4-BE49-F238E27FC236}">
                  <a16:creationId xmlns:a16="http://schemas.microsoft.com/office/drawing/2014/main" id="{964973D4-BBCF-40F6-B350-E52E970246F6}"/>
                </a:ext>
              </a:extLst>
            </p:cNvPr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87;p16">
              <a:extLst>
                <a:ext uri="{FF2B5EF4-FFF2-40B4-BE49-F238E27FC236}">
                  <a16:creationId xmlns:a16="http://schemas.microsoft.com/office/drawing/2014/main" id="{2A463FD2-975F-4589-8F31-B40E4BC421EE}"/>
                </a:ext>
              </a:extLst>
            </p:cNvPr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88;p16">
              <a:extLst>
                <a:ext uri="{FF2B5EF4-FFF2-40B4-BE49-F238E27FC236}">
                  <a16:creationId xmlns:a16="http://schemas.microsoft.com/office/drawing/2014/main" id="{06FC6361-8F24-4D9A-8D4F-72A007737C2A}"/>
                </a:ext>
              </a:extLst>
            </p:cNvPr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89;p16">
              <a:extLst>
                <a:ext uri="{FF2B5EF4-FFF2-40B4-BE49-F238E27FC236}">
                  <a16:creationId xmlns:a16="http://schemas.microsoft.com/office/drawing/2014/main" id="{5D0E1ACA-30AE-4452-988A-D633B81315E4}"/>
                </a:ext>
              </a:extLst>
            </p:cNvPr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90;p16">
              <a:extLst>
                <a:ext uri="{FF2B5EF4-FFF2-40B4-BE49-F238E27FC236}">
                  <a16:creationId xmlns:a16="http://schemas.microsoft.com/office/drawing/2014/main" id="{26A50F75-41F9-4EBA-B59D-DF08F5683B22}"/>
                </a:ext>
              </a:extLst>
            </p:cNvPr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91;p16">
              <a:extLst>
                <a:ext uri="{FF2B5EF4-FFF2-40B4-BE49-F238E27FC236}">
                  <a16:creationId xmlns:a16="http://schemas.microsoft.com/office/drawing/2014/main" id="{3AD6BACA-DD52-40FB-B17F-A26A21DED9C3}"/>
                </a:ext>
              </a:extLst>
            </p:cNvPr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92;p16">
              <a:extLst>
                <a:ext uri="{FF2B5EF4-FFF2-40B4-BE49-F238E27FC236}">
                  <a16:creationId xmlns:a16="http://schemas.microsoft.com/office/drawing/2014/main" id="{3AEC406D-7F59-4272-80D9-A3C964BBCDA2}"/>
                </a:ext>
              </a:extLst>
            </p:cNvPr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93;p16">
              <a:extLst>
                <a:ext uri="{FF2B5EF4-FFF2-40B4-BE49-F238E27FC236}">
                  <a16:creationId xmlns:a16="http://schemas.microsoft.com/office/drawing/2014/main" id="{F82636E5-FF63-4E3A-8C48-899F46DF0DB1}"/>
                </a:ext>
              </a:extLst>
            </p:cNvPr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94;p16">
              <a:extLst>
                <a:ext uri="{FF2B5EF4-FFF2-40B4-BE49-F238E27FC236}">
                  <a16:creationId xmlns:a16="http://schemas.microsoft.com/office/drawing/2014/main" id="{1F3EAF04-FC6C-4EF2-931A-04535279D74D}"/>
                </a:ext>
              </a:extLst>
            </p:cNvPr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95;p16">
              <a:extLst>
                <a:ext uri="{FF2B5EF4-FFF2-40B4-BE49-F238E27FC236}">
                  <a16:creationId xmlns:a16="http://schemas.microsoft.com/office/drawing/2014/main" id="{B88CF3F2-EDE2-4A8C-9295-4513DA98A2B0}"/>
                </a:ext>
              </a:extLst>
            </p:cNvPr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96;p16">
              <a:extLst>
                <a:ext uri="{FF2B5EF4-FFF2-40B4-BE49-F238E27FC236}">
                  <a16:creationId xmlns:a16="http://schemas.microsoft.com/office/drawing/2014/main" id="{1E547F78-5310-49B1-99DC-9620A3BD198F}"/>
                </a:ext>
              </a:extLst>
            </p:cNvPr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97;p16">
              <a:extLst>
                <a:ext uri="{FF2B5EF4-FFF2-40B4-BE49-F238E27FC236}">
                  <a16:creationId xmlns:a16="http://schemas.microsoft.com/office/drawing/2014/main" id="{E1144774-D4B4-42AE-95AA-E75CB91D8D49}"/>
                </a:ext>
              </a:extLst>
            </p:cNvPr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98;p16">
              <a:extLst>
                <a:ext uri="{FF2B5EF4-FFF2-40B4-BE49-F238E27FC236}">
                  <a16:creationId xmlns:a16="http://schemas.microsoft.com/office/drawing/2014/main" id="{275F27C6-D270-4237-81DF-D481F6CEB278}"/>
                </a:ext>
              </a:extLst>
            </p:cNvPr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99;p16">
              <a:extLst>
                <a:ext uri="{FF2B5EF4-FFF2-40B4-BE49-F238E27FC236}">
                  <a16:creationId xmlns:a16="http://schemas.microsoft.com/office/drawing/2014/main" id="{B66E587C-FC3D-4A5E-9E29-26C046F9212E}"/>
                </a:ext>
              </a:extLst>
            </p:cNvPr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00;p16">
              <a:extLst>
                <a:ext uri="{FF2B5EF4-FFF2-40B4-BE49-F238E27FC236}">
                  <a16:creationId xmlns:a16="http://schemas.microsoft.com/office/drawing/2014/main" id="{F4BC4CA0-F399-42A4-8641-E7C4850F81E0}"/>
                </a:ext>
              </a:extLst>
            </p:cNvPr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01;p16">
              <a:extLst>
                <a:ext uri="{FF2B5EF4-FFF2-40B4-BE49-F238E27FC236}">
                  <a16:creationId xmlns:a16="http://schemas.microsoft.com/office/drawing/2014/main" id="{72E3BCC6-0E98-42F6-93CE-80C9F94817B1}"/>
                </a:ext>
              </a:extLst>
            </p:cNvPr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02;p16">
              <a:extLst>
                <a:ext uri="{FF2B5EF4-FFF2-40B4-BE49-F238E27FC236}">
                  <a16:creationId xmlns:a16="http://schemas.microsoft.com/office/drawing/2014/main" id="{12921D32-7992-4203-A5F9-64928B80B426}"/>
                </a:ext>
              </a:extLst>
            </p:cNvPr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03;p16">
              <a:extLst>
                <a:ext uri="{FF2B5EF4-FFF2-40B4-BE49-F238E27FC236}">
                  <a16:creationId xmlns:a16="http://schemas.microsoft.com/office/drawing/2014/main" id="{1E68E81B-B28F-48CE-943D-4A1D1BE58E09}"/>
                </a:ext>
              </a:extLst>
            </p:cNvPr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04;p16">
              <a:extLst>
                <a:ext uri="{FF2B5EF4-FFF2-40B4-BE49-F238E27FC236}">
                  <a16:creationId xmlns:a16="http://schemas.microsoft.com/office/drawing/2014/main" id="{8B6F1A13-6B0F-45FC-A602-8611F5AD6606}"/>
                </a:ext>
              </a:extLst>
            </p:cNvPr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05;p16">
              <a:extLst>
                <a:ext uri="{FF2B5EF4-FFF2-40B4-BE49-F238E27FC236}">
                  <a16:creationId xmlns:a16="http://schemas.microsoft.com/office/drawing/2014/main" id="{D445F8E8-02E5-4283-8C15-082D20ECE4E9}"/>
                </a:ext>
              </a:extLst>
            </p:cNvPr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06;p16">
              <a:extLst>
                <a:ext uri="{FF2B5EF4-FFF2-40B4-BE49-F238E27FC236}">
                  <a16:creationId xmlns:a16="http://schemas.microsoft.com/office/drawing/2014/main" id="{0307ECEC-E1DF-4D9C-BAFE-D3012EE26BA8}"/>
                </a:ext>
              </a:extLst>
            </p:cNvPr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07;p16">
              <a:extLst>
                <a:ext uri="{FF2B5EF4-FFF2-40B4-BE49-F238E27FC236}">
                  <a16:creationId xmlns:a16="http://schemas.microsoft.com/office/drawing/2014/main" id="{90CAC5A6-8060-426C-816F-9D1DB85BDCDE}"/>
                </a:ext>
              </a:extLst>
            </p:cNvPr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08;p16">
              <a:extLst>
                <a:ext uri="{FF2B5EF4-FFF2-40B4-BE49-F238E27FC236}">
                  <a16:creationId xmlns:a16="http://schemas.microsoft.com/office/drawing/2014/main" id="{721C47D5-B854-4E07-B373-D2000971E39D}"/>
                </a:ext>
              </a:extLst>
            </p:cNvPr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09;p16">
              <a:extLst>
                <a:ext uri="{FF2B5EF4-FFF2-40B4-BE49-F238E27FC236}">
                  <a16:creationId xmlns:a16="http://schemas.microsoft.com/office/drawing/2014/main" id="{2A325110-CFDD-4591-B42D-870526DC03FD}"/>
                </a:ext>
              </a:extLst>
            </p:cNvPr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10;p16">
              <a:extLst>
                <a:ext uri="{FF2B5EF4-FFF2-40B4-BE49-F238E27FC236}">
                  <a16:creationId xmlns:a16="http://schemas.microsoft.com/office/drawing/2014/main" id="{7BFED0B2-232C-4064-A9E4-82FE481DF660}"/>
                </a:ext>
              </a:extLst>
            </p:cNvPr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11;p16">
              <a:extLst>
                <a:ext uri="{FF2B5EF4-FFF2-40B4-BE49-F238E27FC236}">
                  <a16:creationId xmlns:a16="http://schemas.microsoft.com/office/drawing/2014/main" id="{9B711D64-2172-474B-B51A-ED2C67381ACA}"/>
                </a:ext>
              </a:extLst>
            </p:cNvPr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12;p16">
              <a:extLst>
                <a:ext uri="{FF2B5EF4-FFF2-40B4-BE49-F238E27FC236}">
                  <a16:creationId xmlns:a16="http://schemas.microsoft.com/office/drawing/2014/main" id="{B2FE35E3-F48F-4C5A-82CA-CE6FA7FC636C}"/>
                </a:ext>
              </a:extLst>
            </p:cNvPr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13;p16">
              <a:extLst>
                <a:ext uri="{FF2B5EF4-FFF2-40B4-BE49-F238E27FC236}">
                  <a16:creationId xmlns:a16="http://schemas.microsoft.com/office/drawing/2014/main" id="{550F4AC8-9C9A-4B76-A94D-D93D20E6D9A7}"/>
                </a:ext>
              </a:extLst>
            </p:cNvPr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14;p16">
              <a:extLst>
                <a:ext uri="{FF2B5EF4-FFF2-40B4-BE49-F238E27FC236}">
                  <a16:creationId xmlns:a16="http://schemas.microsoft.com/office/drawing/2014/main" id="{B9173201-9208-488F-8553-DC616326C2CF}"/>
                </a:ext>
              </a:extLst>
            </p:cNvPr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215;p16">
              <a:extLst>
                <a:ext uri="{FF2B5EF4-FFF2-40B4-BE49-F238E27FC236}">
                  <a16:creationId xmlns:a16="http://schemas.microsoft.com/office/drawing/2014/main" id="{92E6D7A4-A3BD-4E24-B3AF-86367F0C23AF}"/>
                </a:ext>
              </a:extLst>
            </p:cNvPr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216;p16">
              <a:extLst>
                <a:ext uri="{FF2B5EF4-FFF2-40B4-BE49-F238E27FC236}">
                  <a16:creationId xmlns:a16="http://schemas.microsoft.com/office/drawing/2014/main" id="{58F28D4D-7D0F-47E0-984E-FDE66493E661}"/>
                </a:ext>
              </a:extLst>
            </p:cNvPr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217;p16">
              <a:extLst>
                <a:ext uri="{FF2B5EF4-FFF2-40B4-BE49-F238E27FC236}">
                  <a16:creationId xmlns:a16="http://schemas.microsoft.com/office/drawing/2014/main" id="{83DCAA28-D315-4DCF-A470-3D516CEA9FD2}"/>
                </a:ext>
              </a:extLst>
            </p:cNvPr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218;p16">
              <a:extLst>
                <a:ext uri="{FF2B5EF4-FFF2-40B4-BE49-F238E27FC236}">
                  <a16:creationId xmlns:a16="http://schemas.microsoft.com/office/drawing/2014/main" id="{2DAB16DD-4DF2-4C1A-8B7F-FF09D4EE1D62}"/>
                </a:ext>
              </a:extLst>
            </p:cNvPr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219;p16">
              <a:extLst>
                <a:ext uri="{FF2B5EF4-FFF2-40B4-BE49-F238E27FC236}">
                  <a16:creationId xmlns:a16="http://schemas.microsoft.com/office/drawing/2014/main" id="{5CAEEA2A-8D99-43FE-8707-5A127C11FD10}"/>
                </a:ext>
              </a:extLst>
            </p:cNvPr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220;p16">
              <a:extLst>
                <a:ext uri="{FF2B5EF4-FFF2-40B4-BE49-F238E27FC236}">
                  <a16:creationId xmlns:a16="http://schemas.microsoft.com/office/drawing/2014/main" id="{441A7B7D-0DFF-4A9A-9CD1-22DC510F5E1E}"/>
                </a:ext>
              </a:extLst>
            </p:cNvPr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221;p16">
              <a:extLst>
                <a:ext uri="{FF2B5EF4-FFF2-40B4-BE49-F238E27FC236}">
                  <a16:creationId xmlns:a16="http://schemas.microsoft.com/office/drawing/2014/main" id="{33B40ED1-8EE5-44CC-AEE5-5B094076B20D}"/>
                </a:ext>
              </a:extLst>
            </p:cNvPr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222;p16">
              <a:extLst>
                <a:ext uri="{FF2B5EF4-FFF2-40B4-BE49-F238E27FC236}">
                  <a16:creationId xmlns:a16="http://schemas.microsoft.com/office/drawing/2014/main" id="{FC4D7197-1E73-4376-B262-61531B50E42F}"/>
                </a:ext>
              </a:extLst>
            </p:cNvPr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223;p16">
              <a:extLst>
                <a:ext uri="{FF2B5EF4-FFF2-40B4-BE49-F238E27FC236}">
                  <a16:creationId xmlns:a16="http://schemas.microsoft.com/office/drawing/2014/main" id="{62701F09-D6E1-415D-932C-E0A8AA9FC189}"/>
                </a:ext>
              </a:extLst>
            </p:cNvPr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224;p16">
              <a:extLst>
                <a:ext uri="{FF2B5EF4-FFF2-40B4-BE49-F238E27FC236}">
                  <a16:creationId xmlns:a16="http://schemas.microsoft.com/office/drawing/2014/main" id="{340809B2-5578-4568-8FEE-B286E710B604}"/>
                </a:ext>
              </a:extLst>
            </p:cNvPr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225;p16">
              <a:extLst>
                <a:ext uri="{FF2B5EF4-FFF2-40B4-BE49-F238E27FC236}">
                  <a16:creationId xmlns:a16="http://schemas.microsoft.com/office/drawing/2014/main" id="{2435F19D-CB7B-4213-9497-95A7D8C89D55}"/>
                </a:ext>
              </a:extLst>
            </p:cNvPr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26;p16">
              <a:extLst>
                <a:ext uri="{FF2B5EF4-FFF2-40B4-BE49-F238E27FC236}">
                  <a16:creationId xmlns:a16="http://schemas.microsoft.com/office/drawing/2014/main" id="{D745E786-BAF3-4FF6-842F-5DC975B0EDCB}"/>
                </a:ext>
              </a:extLst>
            </p:cNvPr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27;p16">
              <a:extLst>
                <a:ext uri="{FF2B5EF4-FFF2-40B4-BE49-F238E27FC236}">
                  <a16:creationId xmlns:a16="http://schemas.microsoft.com/office/drawing/2014/main" id="{193C2325-B1DF-47F2-BD3D-031526837B32}"/>
                </a:ext>
              </a:extLst>
            </p:cNvPr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228;p16">
              <a:extLst>
                <a:ext uri="{FF2B5EF4-FFF2-40B4-BE49-F238E27FC236}">
                  <a16:creationId xmlns:a16="http://schemas.microsoft.com/office/drawing/2014/main" id="{7E285FFD-3188-4100-B13D-8A81A7F9A456}"/>
                </a:ext>
              </a:extLst>
            </p:cNvPr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229;p16">
              <a:extLst>
                <a:ext uri="{FF2B5EF4-FFF2-40B4-BE49-F238E27FC236}">
                  <a16:creationId xmlns:a16="http://schemas.microsoft.com/office/drawing/2014/main" id="{D5803298-DE09-4834-9BE7-1945C77DA5EB}"/>
                </a:ext>
              </a:extLst>
            </p:cNvPr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230;p16">
              <a:extLst>
                <a:ext uri="{FF2B5EF4-FFF2-40B4-BE49-F238E27FC236}">
                  <a16:creationId xmlns:a16="http://schemas.microsoft.com/office/drawing/2014/main" id="{552D8DDF-EC4B-4A8E-AABA-FD244CBF0523}"/>
                </a:ext>
              </a:extLst>
            </p:cNvPr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231;p16">
              <a:extLst>
                <a:ext uri="{FF2B5EF4-FFF2-40B4-BE49-F238E27FC236}">
                  <a16:creationId xmlns:a16="http://schemas.microsoft.com/office/drawing/2014/main" id="{D61E39DB-DA09-4835-9584-7BE3DEAD85F7}"/>
                </a:ext>
              </a:extLst>
            </p:cNvPr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232;p16">
              <a:extLst>
                <a:ext uri="{FF2B5EF4-FFF2-40B4-BE49-F238E27FC236}">
                  <a16:creationId xmlns:a16="http://schemas.microsoft.com/office/drawing/2014/main" id="{BA93B2D0-8C5B-47EF-AEB3-58510CFBD33B}"/>
                </a:ext>
              </a:extLst>
            </p:cNvPr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3;p16">
              <a:extLst>
                <a:ext uri="{FF2B5EF4-FFF2-40B4-BE49-F238E27FC236}">
                  <a16:creationId xmlns:a16="http://schemas.microsoft.com/office/drawing/2014/main" id="{7A686C67-8196-4D35-B8FC-3DC3D8444CF4}"/>
                </a:ext>
              </a:extLst>
            </p:cNvPr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234;p16">
              <a:extLst>
                <a:ext uri="{FF2B5EF4-FFF2-40B4-BE49-F238E27FC236}">
                  <a16:creationId xmlns:a16="http://schemas.microsoft.com/office/drawing/2014/main" id="{EAB73AC6-C86B-43CD-8EF5-A5512FCC4B85}"/>
                </a:ext>
              </a:extLst>
            </p:cNvPr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235;p16">
              <a:extLst>
                <a:ext uri="{FF2B5EF4-FFF2-40B4-BE49-F238E27FC236}">
                  <a16:creationId xmlns:a16="http://schemas.microsoft.com/office/drawing/2014/main" id="{932F93C5-DD4E-4E98-B033-27DD7B591318}"/>
                </a:ext>
              </a:extLst>
            </p:cNvPr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236;p16">
              <a:extLst>
                <a:ext uri="{FF2B5EF4-FFF2-40B4-BE49-F238E27FC236}">
                  <a16:creationId xmlns:a16="http://schemas.microsoft.com/office/drawing/2014/main" id="{6792C372-AF8A-495B-8F83-DB3A0AF7E0F5}"/>
                </a:ext>
              </a:extLst>
            </p:cNvPr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237;p16">
              <a:extLst>
                <a:ext uri="{FF2B5EF4-FFF2-40B4-BE49-F238E27FC236}">
                  <a16:creationId xmlns:a16="http://schemas.microsoft.com/office/drawing/2014/main" id="{808A8359-29A4-4A18-B1BC-727F9F428BF8}"/>
                </a:ext>
              </a:extLst>
            </p:cNvPr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238;p16">
              <a:extLst>
                <a:ext uri="{FF2B5EF4-FFF2-40B4-BE49-F238E27FC236}">
                  <a16:creationId xmlns:a16="http://schemas.microsoft.com/office/drawing/2014/main" id="{6BBB58D8-6D31-4590-A440-35C002A4E972}"/>
                </a:ext>
              </a:extLst>
            </p:cNvPr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9744FFA7-FA1B-411F-986F-54F87C1CC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789" y="1314582"/>
            <a:ext cx="3370806" cy="4501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Nadpis 3">
            <a:extLst>
              <a:ext uri="{FF2B5EF4-FFF2-40B4-BE49-F238E27FC236}">
                <a16:creationId xmlns:a16="http://schemas.microsoft.com/office/drawing/2014/main" id="{28DFA0A9-C359-4524-A942-5524BC1D7F43}"/>
              </a:ext>
            </a:extLst>
          </p:cNvPr>
          <p:cNvSpPr txBox="1">
            <a:spLocks/>
          </p:cNvSpPr>
          <p:nvPr/>
        </p:nvSpPr>
        <p:spPr>
          <a:xfrm>
            <a:off x="1861622" y="294950"/>
            <a:ext cx="10044607" cy="566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Kdo jsem a proč zrovna já?</a:t>
            </a:r>
          </a:p>
        </p:txBody>
      </p:sp>
      <p:pic>
        <p:nvPicPr>
          <p:cNvPr id="2049" name="Obrázek 2048" descr="Obsah obrázku text&#10;&#10;Popis byl vytvořen automaticky">
            <a:extLst>
              <a:ext uri="{FF2B5EF4-FFF2-40B4-BE49-F238E27FC236}">
                <a16:creationId xmlns:a16="http://schemas.microsoft.com/office/drawing/2014/main" id="{492B7D3B-7424-4307-8F1A-D92F90038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27" y="5821714"/>
            <a:ext cx="2723203" cy="80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61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5420166-93B1-49D5-80C5-3A9F01E88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0449" y="1770214"/>
            <a:ext cx="10412405" cy="516394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B0F0"/>
                </a:solidFill>
              </a:rPr>
              <a:t>Ukázka práce s Metodickým portálem (rvp.cz) z pohledu uživatele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je inspirován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inspiruje</a:t>
            </a:r>
          </a:p>
          <a:p>
            <a:pPr lvl="1"/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B0F0"/>
                </a:solidFill>
              </a:rPr>
              <a:t>Představení výukových aktivit v rámci VO Člověk a zdraví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pro předměty tělesná výchova a výchova ke zdraví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rozvoj gramotností – čtenářská, matematická, digitální</a:t>
            </a:r>
          </a:p>
        </p:txBody>
      </p:sp>
      <p:grpSp>
        <p:nvGrpSpPr>
          <p:cNvPr id="5" name="Google Shape;96;p16">
            <a:extLst>
              <a:ext uri="{FF2B5EF4-FFF2-40B4-BE49-F238E27FC236}">
                <a16:creationId xmlns:a16="http://schemas.microsoft.com/office/drawing/2014/main" id="{A0D03CF2-A807-4A3A-92E2-E54BFDB7EB45}"/>
              </a:ext>
            </a:extLst>
          </p:cNvPr>
          <p:cNvGrpSpPr/>
          <p:nvPr/>
        </p:nvGrpSpPr>
        <p:grpSpPr>
          <a:xfrm>
            <a:off x="3430257" y="5895793"/>
            <a:ext cx="5497915" cy="727753"/>
            <a:chOff x="4205" y="3032"/>
            <a:chExt cx="3132" cy="419"/>
          </a:xfrm>
        </p:grpSpPr>
        <p:sp>
          <p:nvSpPr>
            <p:cNvPr id="6" name="Google Shape;97;p16">
              <a:extLst>
                <a:ext uri="{FF2B5EF4-FFF2-40B4-BE49-F238E27FC236}">
                  <a16:creationId xmlns:a16="http://schemas.microsoft.com/office/drawing/2014/main" id="{5955B66C-1703-43D1-B277-F5F47A19273C}"/>
                </a:ext>
              </a:extLst>
            </p:cNvPr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98;p16">
              <a:extLst>
                <a:ext uri="{FF2B5EF4-FFF2-40B4-BE49-F238E27FC236}">
                  <a16:creationId xmlns:a16="http://schemas.microsoft.com/office/drawing/2014/main" id="{B829C0F8-C892-4D39-BA34-66AE8252C2C2}"/>
                </a:ext>
              </a:extLst>
            </p:cNvPr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9;p16">
              <a:extLst>
                <a:ext uri="{FF2B5EF4-FFF2-40B4-BE49-F238E27FC236}">
                  <a16:creationId xmlns:a16="http://schemas.microsoft.com/office/drawing/2014/main" id="{C1FE15B8-C51B-4747-A1FC-5EC959277C7E}"/>
                </a:ext>
              </a:extLst>
            </p:cNvPr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0;p16">
              <a:extLst>
                <a:ext uri="{FF2B5EF4-FFF2-40B4-BE49-F238E27FC236}">
                  <a16:creationId xmlns:a16="http://schemas.microsoft.com/office/drawing/2014/main" id="{39E9D45E-A6FE-4F81-937F-3D31A99BD067}"/>
                </a:ext>
              </a:extLst>
            </p:cNvPr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1;p16">
              <a:extLst>
                <a:ext uri="{FF2B5EF4-FFF2-40B4-BE49-F238E27FC236}">
                  <a16:creationId xmlns:a16="http://schemas.microsoft.com/office/drawing/2014/main" id="{E2DD16F9-1642-482C-BAD2-03846F54FC19}"/>
                </a:ext>
              </a:extLst>
            </p:cNvPr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2;p16">
              <a:extLst>
                <a:ext uri="{FF2B5EF4-FFF2-40B4-BE49-F238E27FC236}">
                  <a16:creationId xmlns:a16="http://schemas.microsoft.com/office/drawing/2014/main" id="{3D02B14B-C3AD-40A2-841F-17338BAA9EF6}"/>
                </a:ext>
              </a:extLst>
            </p:cNvPr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3;p16">
              <a:extLst>
                <a:ext uri="{FF2B5EF4-FFF2-40B4-BE49-F238E27FC236}">
                  <a16:creationId xmlns:a16="http://schemas.microsoft.com/office/drawing/2014/main" id="{7BEA8BB1-63E5-467C-B835-F89611012711}"/>
                </a:ext>
              </a:extLst>
            </p:cNvPr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4;p16">
              <a:extLst>
                <a:ext uri="{FF2B5EF4-FFF2-40B4-BE49-F238E27FC236}">
                  <a16:creationId xmlns:a16="http://schemas.microsoft.com/office/drawing/2014/main" id="{925F395B-E0DC-45F3-8188-8D0C2968321E}"/>
                </a:ext>
              </a:extLst>
            </p:cNvPr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05;p16">
              <a:extLst>
                <a:ext uri="{FF2B5EF4-FFF2-40B4-BE49-F238E27FC236}">
                  <a16:creationId xmlns:a16="http://schemas.microsoft.com/office/drawing/2014/main" id="{57A4C643-3C14-4737-A7D6-D7B56AD10FAA}"/>
                </a:ext>
              </a:extLst>
            </p:cNvPr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06;p16">
              <a:extLst>
                <a:ext uri="{FF2B5EF4-FFF2-40B4-BE49-F238E27FC236}">
                  <a16:creationId xmlns:a16="http://schemas.microsoft.com/office/drawing/2014/main" id="{774EDCF8-C5B1-4FB4-8A12-E1011D2ECF8E}"/>
                </a:ext>
              </a:extLst>
            </p:cNvPr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07;p16">
              <a:extLst>
                <a:ext uri="{FF2B5EF4-FFF2-40B4-BE49-F238E27FC236}">
                  <a16:creationId xmlns:a16="http://schemas.microsoft.com/office/drawing/2014/main" id="{4014CF40-9F92-4736-BCA8-E0618ACD75BC}"/>
                </a:ext>
              </a:extLst>
            </p:cNvPr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08;p16">
              <a:extLst>
                <a:ext uri="{FF2B5EF4-FFF2-40B4-BE49-F238E27FC236}">
                  <a16:creationId xmlns:a16="http://schemas.microsoft.com/office/drawing/2014/main" id="{16DAFE45-482C-469C-A9A2-9D78250118A3}"/>
                </a:ext>
              </a:extLst>
            </p:cNvPr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9;p16">
              <a:extLst>
                <a:ext uri="{FF2B5EF4-FFF2-40B4-BE49-F238E27FC236}">
                  <a16:creationId xmlns:a16="http://schemas.microsoft.com/office/drawing/2014/main" id="{9B324B71-0376-4B94-8C60-1D54B3DF143E}"/>
                </a:ext>
              </a:extLst>
            </p:cNvPr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0;p16">
              <a:extLst>
                <a:ext uri="{FF2B5EF4-FFF2-40B4-BE49-F238E27FC236}">
                  <a16:creationId xmlns:a16="http://schemas.microsoft.com/office/drawing/2014/main" id="{2146A0D5-6DA5-4B09-AE78-24C013E9A581}"/>
                </a:ext>
              </a:extLst>
            </p:cNvPr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1;p16">
              <a:extLst>
                <a:ext uri="{FF2B5EF4-FFF2-40B4-BE49-F238E27FC236}">
                  <a16:creationId xmlns:a16="http://schemas.microsoft.com/office/drawing/2014/main" id="{0ED43141-A18F-48CE-B647-877AA8CAFD19}"/>
                </a:ext>
              </a:extLst>
            </p:cNvPr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2;p16">
              <a:extLst>
                <a:ext uri="{FF2B5EF4-FFF2-40B4-BE49-F238E27FC236}">
                  <a16:creationId xmlns:a16="http://schemas.microsoft.com/office/drawing/2014/main" id="{3F011826-D9F8-4846-9DE5-A0C1CB1AEBDF}"/>
                </a:ext>
              </a:extLst>
            </p:cNvPr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3;p16">
              <a:extLst>
                <a:ext uri="{FF2B5EF4-FFF2-40B4-BE49-F238E27FC236}">
                  <a16:creationId xmlns:a16="http://schemas.microsoft.com/office/drawing/2014/main" id="{F63C3156-E31B-451B-9CBD-A3C6D3BDF32B}"/>
                </a:ext>
              </a:extLst>
            </p:cNvPr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14;p16">
              <a:extLst>
                <a:ext uri="{FF2B5EF4-FFF2-40B4-BE49-F238E27FC236}">
                  <a16:creationId xmlns:a16="http://schemas.microsoft.com/office/drawing/2014/main" id="{1D62AE23-C471-4267-88B0-6BCFA8F24264}"/>
                </a:ext>
              </a:extLst>
            </p:cNvPr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15;p16">
              <a:extLst>
                <a:ext uri="{FF2B5EF4-FFF2-40B4-BE49-F238E27FC236}">
                  <a16:creationId xmlns:a16="http://schemas.microsoft.com/office/drawing/2014/main" id="{D336AC40-2789-429E-9CF2-7E231DDAD5E6}"/>
                </a:ext>
              </a:extLst>
            </p:cNvPr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16;p16">
              <a:extLst>
                <a:ext uri="{FF2B5EF4-FFF2-40B4-BE49-F238E27FC236}">
                  <a16:creationId xmlns:a16="http://schemas.microsoft.com/office/drawing/2014/main" id="{1EF4A100-4DF9-453B-B27B-15C53CAE6EB9}"/>
                </a:ext>
              </a:extLst>
            </p:cNvPr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7;p16">
              <a:extLst>
                <a:ext uri="{FF2B5EF4-FFF2-40B4-BE49-F238E27FC236}">
                  <a16:creationId xmlns:a16="http://schemas.microsoft.com/office/drawing/2014/main" id="{0DB19302-2543-4E13-9C23-C2789642F976}"/>
                </a:ext>
              </a:extLst>
            </p:cNvPr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8;p16">
              <a:extLst>
                <a:ext uri="{FF2B5EF4-FFF2-40B4-BE49-F238E27FC236}">
                  <a16:creationId xmlns:a16="http://schemas.microsoft.com/office/drawing/2014/main" id="{41502992-9C53-4C43-84A0-E1B1EB3A0DC8}"/>
                </a:ext>
              </a:extLst>
            </p:cNvPr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19;p16">
              <a:extLst>
                <a:ext uri="{FF2B5EF4-FFF2-40B4-BE49-F238E27FC236}">
                  <a16:creationId xmlns:a16="http://schemas.microsoft.com/office/drawing/2014/main" id="{4BC4687D-D10B-4561-A41E-E0FA4C5913FD}"/>
                </a:ext>
              </a:extLst>
            </p:cNvPr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20;p16">
              <a:extLst>
                <a:ext uri="{FF2B5EF4-FFF2-40B4-BE49-F238E27FC236}">
                  <a16:creationId xmlns:a16="http://schemas.microsoft.com/office/drawing/2014/main" id="{8903BC7F-3B1E-4B96-8F91-71BA30B8F916}"/>
                </a:ext>
              </a:extLst>
            </p:cNvPr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21;p16">
              <a:extLst>
                <a:ext uri="{FF2B5EF4-FFF2-40B4-BE49-F238E27FC236}">
                  <a16:creationId xmlns:a16="http://schemas.microsoft.com/office/drawing/2014/main" id="{BC57B325-1524-494F-A8D1-3AD0A0330C1F}"/>
                </a:ext>
              </a:extLst>
            </p:cNvPr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22;p16">
              <a:extLst>
                <a:ext uri="{FF2B5EF4-FFF2-40B4-BE49-F238E27FC236}">
                  <a16:creationId xmlns:a16="http://schemas.microsoft.com/office/drawing/2014/main" id="{12F6EF82-D996-47FB-8F28-48EAC6EC62DC}"/>
                </a:ext>
              </a:extLst>
            </p:cNvPr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23;p16">
              <a:extLst>
                <a:ext uri="{FF2B5EF4-FFF2-40B4-BE49-F238E27FC236}">
                  <a16:creationId xmlns:a16="http://schemas.microsoft.com/office/drawing/2014/main" id="{42563D7D-1E62-4C8F-B614-F225986B4AC3}"/>
                </a:ext>
              </a:extLst>
            </p:cNvPr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24;p16">
              <a:extLst>
                <a:ext uri="{FF2B5EF4-FFF2-40B4-BE49-F238E27FC236}">
                  <a16:creationId xmlns:a16="http://schemas.microsoft.com/office/drawing/2014/main" id="{A236A393-10ED-45E0-B9B9-3FFC65C2E797}"/>
                </a:ext>
              </a:extLst>
            </p:cNvPr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25;p16">
              <a:extLst>
                <a:ext uri="{FF2B5EF4-FFF2-40B4-BE49-F238E27FC236}">
                  <a16:creationId xmlns:a16="http://schemas.microsoft.com/office/drawing/2014/main" id="{01EDE124-525F-4063-AAD7-3B5DD27E0C5E}"/>
                </a:ext>
              </a:extLst>
            </p:cNvPr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26;p16">
              <a:extLst>
                <a:ext uri="{FF2B5EF4-FFF2-40B4-BE49-F238E27FC236}">
                  <a16:creationId xmlns:a16="http://schemas.microsoft.com/office/drawing/2014/main" id="{2E900938-8BF1-41A4-8C7B-FCCA53F980CB}"/>
                </a:ext>
              </a:extLst>
            </p:cNvPr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27;p16">
              <a:extLst>
                <a:ext uri="{FF2B5EF4-FFF2-40B4-BE49-F238E27FC236}">
                  <a16:creationId xmlns:a16="http://schemas.microsoft.com/office/drawing/2014/main" id="{255B7327-6183-453D-B93A-7314585D3B5D}"/>
                </a:ext>
              </a:extLst>
            </p:cNvPr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28;p16">
              <a:extLst>
                <a:ext uri="{FF2B5EF4-FFF2-40B4-BE49-F238E27FC236}">
                  <a16:creationId xmlns:a16="http://schemas.microsoft.com/office/drawing/2014/main" id="{FE5148CC-1E72-48B7-BDC8-64531525CF4C}"/>
                </a:ext>
              </a:extLst>
            </p:cNvPr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29;p16">
              <a:extLst>
                <a:ext uri="{FF2B5EF4-FFF2-40B4-BE49-F238E27FC236}">
                  <a16:creationId xmlns:a16="http://schemas.microsoft.com/office/drawing/2014/main" id="{80AED713-72CB-445E-B52E-73FC9F8189A9}"/>
                </a:ext>
              </a:extLst>
            </p:cNvPr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0;p16">
              <a:extLst>
                <a:ext uri="{FF2B5EF4-FFF2-40B4-BE49-F238E27FC236}">
                  <a16:creationId xmlns:a16="http://schemas.microsoft.com/office/drawing/2014/main" id="{C2F6451F-82B1-4647-9A9E-D56AE4817C96}"/>
                </a:ext>
              </a:extLst>
            </p:cNvPr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1;p16">
              <a:extLst>
                <a:ext uri="{FF2B5EF4-FFF2-40B4-BE49-F238E27FC236}">
                  <a16:creationId xmlns:a16="http://schemas.microsoft.com/office/drawing/2014/main" id="{233E14F4-9E13-4E71-81FC-8DD233128D02}"/>
                </a:ext>
              </a:extLst>
            </p:cNvPr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2;p16">
              <a:extLst>
                <a:ext uri="{FF2B5EF4-FFF2-40B4-BE49-F238E27FC236}">
                  <a16:creationId xmlns:a16="http://schemas.microsoft.com/office/drawing/2014/main" id="{10AB0FE5-7E94-4457-A1EA-59E764B02B3F}"/>
                </a:ext>
              </a:extLst>
            </p:cNvPr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3;p16">
              <a:extLst>
                <a:ext uri="{FF2B5EF4-FFF2-40B4-BE49-F238E27FC236}">
                  <a16:creationId xmlns:a16="http://schemas.microsoft.com/office/drawing/2014/main" id="{11CCDEFC-490C-45CD-BCD0-942171F20826}"/>
                </a:ext>
              </a:extLst>
            </p:cNvPr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;p16">
              <a:extLst>
                <a:ext uri="{FF2B5EF4-FFF2-40B4-BE49-F238E27FC236}">
                  <a16:creationId xmlns:a16="http://schemas.microsoft.com/office/drawing/2014/main" id="{E7017C38-8C89-44EC-BD06-B9C6F574648F}"/>
                </a:ext>
              </a:extLst>
            </p:cNvPr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5;p16">
              <a:extLst>
                <a:ext uri="{FF2B5EF4-FFF2-40B4-BE49-F238E27FC236}">
                  <a16:creationId xmlns:a16="http://schemas.microsoft.com/office/drawing/2014/main" id="{26DD5E52-562C-416A-86CE-811D60B3A834}"/>
                </a:ext>
              </a:extLst>
            </p:cNvPr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6;p16">
              <a:extLst>
                <a:ext uri="{FF2B5EF4-FFF2-40B4-BE49-F238E27FC236}">
                  <a16:creationId xmlns:a16="http://schemas.microsoft.com/office/drawing/2014/main" id="{4BEA7FD2-B15F-4421-A5AC-62C06AD81F2D}"/>
                </a:ext>
              </a:extLst>
            </p:cNvPr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7;p16">
              <a:extLst>
                <a:ext uri="{FF2B5EF4-FFF2-40B4-BE49-F238E27FC236}">
                  <a16:creationId xmlns:a16="http://schemas.microsoft.com/office/drawing/2014/main" id="{8DF00700-39EB-4D2D-90EF-FD83C3CB0CE9}"/>
                </a:ext>
              </a:extLst>
            </p:cNvPr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8;p16">
              <a:extLst>
                <a:ext uri="{FF2B5EF4-FFF2-40B4-BE49-F238E27FC236}">
                  <a16:creationId xmlns:a16="http://schemas.microsoft.com/office/drawing/2014/main" id="{AF254DA8-38A4-4DFA-9328-773E202E4007}"/>
                </a:ext>
              </a:extLst>
            </p:cNvPr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9;p16">
              <a:extLst>
                <a:ext uri="{FF2B5EF4-FFF2-40B4-BE49-F238E27FC236}">
                  <a16:creationId xmlns:a16="http://schemas.microsoft.com/office/drawing/2014/main" id="{1CEF861A-A773-439C-8ECF-E261719525A4}"/>
                </a:ext>
              </a:extLst>
            </p:cNvPr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40;p16">
              <a:extLst>
                <a:ext uri="{FF2B5EF4-FFF2-40B4-BE49-F238E27FC236}">
                  <a16:creationId xmlns:a16="http://schemas.microsoft.com/office/drawing/2014/main" id="{8FF99E58-60FC-4BC9-B294-A52102546DA9}"/>
                </a:ext>
              </a:extLst>
            </p:cNvPr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41;p16">
              <a:extLst>
                <a:ext uri="{FF2B5EF4-FFF2-40B4-BE49-F238E27FC236}">
                  <a16:creationId xmlns:a16="http://schemas.microsoft.com/office/drawing/2014/main" id="{CAD55D99-60C7-4340-9242-37185D0A2E8D}"/>
                </a:ext>
              </a:extLst>
            </p:cNvPr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42;p16">
              <a:extLst>
                <a:ext uri="{FF2B5EF4-FFF2-40B4-BE49-F238E27FC236}">
                  <a16:creationId xmlns:a16="http://schemas.microsoft.com/office/drawing/2014/main" id="{4B3E3E53-9CA4-4FCC-8119-618083E3C084}"/>
                </a:ext>
              </a:extLst>
            </p:cNvPr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43;p16">
              <a:extLst>
                <a:ext uri="{FF2B5EF4-FFF2-40B4-BE49-F238E27FC236}">
                  <a16:creationId xmlns:a16="http://schemas.microsoft.com/office/drawing/2014/main" id="{85BB78C8-E47F-40B8-8EF1-F5D42A9C172D}"/>
                </a:ext>
              </a:extLst>
            </p:cNvPr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44;p16">
              <a:extLst>
                <a:ext uri="{FF2B5EF4-FFF2-40B4-BE49-F238E27FC236}">
                  <a16:creationId xmlns:a16="http://schemas.microsoft.com/office/drawing/2014/main" id="{2A80B864-C204-423C-910A-A09B69FDC41F}"/>
                </a:ext>
              </a:extLst>
            </p:cNvPr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45;p16">
              <a:extLst>
                <a:ext uri="{FF2B5EF4-FFF2-40B4-BE49-F238E27FC236}">
                  <a16:creationId xmlns:a16="http://schemas.microsoft.com/office/drawing/2014/main" id="{82F0E22B-7CF0-44B0-B5EF-E56244206DC3}"/>
                </a:ext>
              </a:extLst>
            </p:cNvPr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46;p16">
              <a:extLst>
                <a:ext uri="{FF2B5EF4-FFF2-40B4-BE49-F238E27FC236}">
                  <a16:creationId xmlns:a16="http://schemas.microsoft.com/office/drawing/2014/main" id="{02FF6662-B3AC-4DB2-98AE-04CB2BF98272}"/>
                </a:ext>
              </a:extLst>
            </p:cNvPr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47;p16">
              <a:extLst>
                <a:ext uri="{FF2B5EF4-FFF2-40B4-BE49-F238E27FC236}">
                  <a16:creationId xmlns:a16="http://schemas.microsoft.com/office/drawing/2014/main" id="{DB4A184D-D4D4-4789-A715-3C17C3638322}"/>
                </a:ext>
              </a:extLst>
            </p:cNvPr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48;p16">
              <a:extLst>
                <a:ext uri="{FF2B5EF4-FFF2-40B4-BE49-F238E27FC236}">
                  <a16:creationId xmlns:a16="http://schemas.microsoft.com/office/drawing/2014/main" id="{18F86BFE-8283-47AE-90E5-F7D447D43BC1}"/>
                </a:ext>
              </a:extLst>
            </p:cNvPr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49;p16">
              <a:extLst>
                <a:ext uri="{FF2B5EF4-FFF2-40B4-BE49-F238E27FC236}">
                  <a16:creationId xmlns:a16="http://schemas.microsoft.com/office/drawing/2014/main" id="{253F390F-E811-4E95-AAC8-6EB0D1280909}"/>
                </a:ext>
              </a:extLst>
            </p:cNvPr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0;p16">
              <a:extLst>
                <a:ext uri="{FF2B5EF4-FFF2-40B4-BE49-F238E27FC236}">
                  <a16:creationId xmlns:a16="http://schemas.microsoft.com/office/drawing/2014/main" id="{4841B9F9-2EAA-47CB-AEDA-AF50AA3B3C31}"/>
                </a:ext>
              </a:extLst>
            </p:cNvPr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1;p16">
              <a:extLst>
                <a:ext uri="{FF2B5EF4-FFF2-40B4-BE49-F238E27FC236}">
                  <a16:creationId xmlns:a16="http://schemas.microsoft.com/office/drawing/2014/main" id="{2A585B81-0AD7-474B-8241-D535A2804665}"/>
                </a:ext>
              </a:extLst>
            </p:cNvPr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2;p16">
              <a:extLst>
                <a:ext uri="{FF2B5EF4-FFF2-40B4-BE49-F238E27FC236}">
                  <a16:creationId xmlns:a16="http://schemas.microsoft.com/office/drawing/2014/main" id="{192C4FFA-EB68-4E76-8E32-626D6F2CD67F}"/>
                </a:ext>
              </a:extLst>
            </p:cNvPr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3;p16">
              <a:extLst>
                <a:ext uri="{FF2B5EF4-FFF2-40B4-BE49-F238E27FC236}">
                  <a16:creationId xmlns:a16="http://schemas.microsoft.com/office/drawing/2014/main" id="{1112442F-7040-4CA9-91FE-36619B0E93F2}"/>
                </a:ext>
              </a:extLst>
            </p:cNvPr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54;p16">
              <a:extLst>
                <a:ext uri="{FF2B5EF4-FFF2-40B4-BE49-F238E27FC236}">
                  <a16:creationId xmlns:a16="http://schemas.microsoft.com/office/drawing/2014/main" id="{E607ECF7-11CF-4B99-8242-C0C3C523FDE2}"/>
                </a:ext>
              </a:extLst>
            </p:cNvPr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55;p16">
              <a:extLst>
                <a:ext uri="{FF2B5EF4-FFF2-40B4-BE49-F238E27FC236}">
                  <a16:creationId xmlns:a16="http://schemas.microsoft.com/office/drawing/2014/main" id="{480CC760-2C39-47E0-ACAC-E932CB382972}"/>
                </a:ext>
              </a:extLst>
            </p:cNvPr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56;p16">
              <a:extLst>
                <a:ext uri="{FF2B5EF4-FFF2-40B4-BE49-F238E27FC236}">
                  <a16:creationId xmlns:a16="http://schemas.microsoft.com/office/drawing/2014/main" id="{E1B22AE7-9717-473B-8E83-AE0EF9A2A5BB}"/>
                </a:ext>
              </a:extLst>
            </p:cNvPr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57;p16">
              <a:extLst>
                <a:ext uri="{FF2B5EF4-FFF2-40B4-BE49-F238E27FC236}">
                  <a16:creationId xmlns:a16="http://schemas.microsoft.com/office/drawing/2014/main" id="{E43F89AD-1CCD-4879-8AA0-903500EC471A}"/>
                </a:ext>
              </a:extLst>
            </p:cNvPr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58;p16">
              <a:extLst>
                <a:ext uri="{FF2B5EF4-FFF2-40B4-BE49-F238E27FC236}">
                  <a16:creationId xmlns:a16="http://schemas.microsoft.com/office/drawing/2014/main" id="{24498E47-7B43-4E32-98CD-98EA0513E666}"/>
                </a:ext>
              </a:extLst>
            </p:cNvPr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59;p16">
              <a:extLst>
                <a:ext uri="{FF2B5EF4-FFF2-40B4-BE49-F238E27FC236}">
                  <a16:creationId xmlns:a16="http://schemas.microsoft.com/office/drawing/2014/main" id="{A9FF761D-9CCD-4961-BDED-17B0C2606FCD}"/>
                </a:ext>
              </a:extLst>
            </p:cNvPr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0;p16">
              <a:extLst>
                <a:ext uri="{FF2B5EF4-FFF2-40B4-BE49-F238E27FC236}">
                  <a16:creationId xmlns:a16="http://schemas.microsoft.com/office/drawing/2014/main" id="{3E276ADA-2946-403E-8104-6560D140FD15}"/>
                </a:ext>
              </a:extLst>
            </p:cNvPr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1;p16">
              <a:extLst>
                <a:ext uri="{FF2B5EF4-FFF2-40B4-BE49-F238E27FC236}">
                  <a16:creationId xmlns:a16="http://schemas.microsoft.com/office/drawing/2014/main" id="{0447CEB6-7E3E-475D-B8AF-BE9DC5F4C875}"/>
                </a:ext>
              </a:extLst>
            </p:cNvPr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2;p16">
              <a:extLst>
                <a:ext uri="{FF2B5EF4-FFF2-40B4-BE49-F238E27FC236}">
                  <a16:creationId xmlns:a16="http://schemas.microsoft.com/office/drawing/2014/main" id="{DFC3444D-6E56-437F-8DB6-13EB531BE8F9}"/>
                </a:ext>
              </a:extLst>
            </p:cNvPr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3;p16">
              <a:extLst>
                <a:ext uri="{FF2B5EF4-FFF2-40B4-BE49-F238E27FC236}">
                  <a16:creationId xmlns:a16="http://schemas.microsoft.com/office/drawing/2014/main" id="{9B7DF946-C5B2-4F7F-9FF6-35031EB9F3C9}"/>
                </a:ext>
              </a:extLst>
            </p:cNvPr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4;p16">
              <a:extLst>
                <a:ext uri="{FF2B5EF4-FFF2-40B4-BE49-F238E27FC236}">
                  <a16:creationId xmlns:a16="http://schemas.microsoft.com/office/drawing/2014/main" id="{FED79962-094A-4640-A03D-819C9AC2624B}"/>
                </a:ext>
              </a:extLst>
            </p:cNvPr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5;p16">
              <a:extLst>
                <a:ext uri="{FF2B5EF4-FFF2-40B4-BE49-F238E27FC236}">
                  <a16:creationId xmlns:a16="http://schemas.microsoft.com/office/drawing/2014/main" id="{2F0F8E8A-5C6D-4F01-9F0E-A23B496EDF67}"/>
                </a:ext>
              </a:extLst>
            </p:cNvPr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6;p16">
              <a:extLst>
                <a:ext uri="{FF2B5EF4-FFF2-40B4-BE49-F238E27FC236}">
                  <a16:creationId xmlns:a16="http://schemas.microsoft.com/office/drawing/2014/main" id="{4926D1D5-50A8-4621-B175-1C36E052D9AC}"/>
                </a:ext>
              </a:extLst>
            </p:cNvPr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7;p16">
              <a:extLst>
                <a:ext uri="{FF2B5EF4-FFF2-40B4-BE49-F238E27FC236}">
                  <a16:creationId xmlns:a16="http://schemas.microsoft.com/office/drawing/2014/main" id="{56183FC4-0D16-4281-908B-9FC5E4D2F1A0}"/>
                </a:ext>
              </a:extLst>
            </p:cNvPr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8;p16">
              <a:extLst>
                <a:ext uri="{FF2B5EF4-FFF2-40B4-BE49-F238E27FC236}">
                  <a16:creationId xmlns:a16="http://schemas.microsoft.com/office/drawing/2014/main" id="{48BC3CDA-B6F2-4177-9501-A7341D41FE6E}"/>
                </a:ext>
              </a:extLst>
            </p:cNvPr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9;p16">
              <a:extLst>
                <a:ext uri="{FF2B5EF4-FFF2-40B4-BE49-F238E27FC236}">
                  <a16:creationId xmlns:a16="http://schemas.microsoft.com/office/drawing/2014/main" id="{DCE0C724-13BC-43FB-86EA-D8319C90A55F}"/>
                </a:ext>
              </a:extLst>
            </p:cNvPr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0;p16">
              <a:extLst>
                <a:ext uri="{FF2B5EF4-FFF2-40B4-BE49-F238E27FC236}">
                  <a16:creationId xmlns:a16="http://schemas.microsoft.com/office/drawing/2014/main" id="{1CD47DD0-1633-4032-8918-681AE126848A}"/>
                </a:ext>
              </a:extLst>
            </p:cNvPr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1;p16">
              <a:extLst>
                <a:ext uri="{FF2B5EF4-FFF2-40B4-BE49-F238E27FC236}">
                  <a16:creationId xmlns:a16="http://schemas.microsoft.com/office/drawing/2014/main" id="{38925B1D-C6C4-4EAF-AE92-E14EDF80A8B9}"/>
                </a:ext>
              </a:extLst>
            </p:cNvPr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2;p16">
              <a:extLst>
                <a:ext uri="{FF2B5EF4-FFF2-40B4-BE49-F238E27FC236}">
                  <a16:creationId xmlns:a16="http://schemas.microsoft.com/office/drawing/2014/main" id="{7AD8E1F6-ED57-4481-B935-32B8641220A8}"/>
                </a:ext>
              </a:extLst>
            </p:cNvPr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3;p16">
              <a:extLst>
                <a:ext uri="{FF2B5EF4-FFF2-40B4-BE49-F238E27FC236}">
                  <a16:creationId xmlns:a16="http://schemas.microsoft.com/office/drawing/2014/main" id="{52999167-6C64-470F-976C-B2BEA8C8D884}"/>
                </a:ext>
              </a:extLst>
            </p:cNvPr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74;p16">
              <a:extLst>
                <a:ext uri="{FF2B5EF4-FFF2-40B4-BE49-F238E27FC236}">
                  <a16:creationId xmlns:a16="http://schemas.microsoft.com/office/drawing/2014/main" id="{CB899FDA-1A21-40FA-8A79-12C9A47A3530}"/>
                </a:ext>
              </a:extLst>
            </p:cNvPr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75;p16">
              <a:extLst>
                <a:ext uri="{FF2B5EF4-FFF2-40B4-BE49-F238E27FC236}">
                  <a16:creationId xmlns:a16="http://schemas.microsoft.com/office/drawing/2014/main" id="{CCC12573-011D-4B53-95A3-113F9D78BCC4}"/>
                </a:ext>
              </a:extLst>
            </p:cNvPr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76;p16">
              <a:extLst>
                <a:ext uri="{FF2B5EF4-FFF2-40B4-BE49-F238E27FC236}">
                  <a16:creationId xmlns:a16="http://schemas.microsoft.com/office/drawing/2014/main" id="{648BC1ED-B4D0-4AA5-82F2-88B32966B044}"/>
                </a:ext>
              </a:extLst>
            </p:cNvPr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77;p16">
              <a:extLst>
                <a:ext uri="{FF2B5EF4-FFF2-40B4-BE49-F238E27FC236}">
                  <a16:creationId xmlns:a16="http://schemas.microsoft.com/office/drawing/2014/main" id="{43C44519-E0C6-490F-8CFE-1D1BF4047C42}"/>
                </a:ext>
              </a:extLst>
            </p:cNvPr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78;p16">
              <a:extLst>
                <a:ext uri="{FF2B5EF4-FFF2-40B4-BE49-F238E27FC236}">
                  <a16:creationId xmlns:a16="http://schemas.microsoft.com/office/drawing/2014/main" id="{CE2637D6-9AA1-42EB-A5B2-5591BA3BC67F}"/>
                </a:ext>
              </a:extLst>
            </p:cNvPr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79;p16">
              <a:extLst>
                <a:ext uri="{FF2B5EF4-FFF2-40B4-BE49-F238E27FC236}">
                  <a16:creationId xmlns:a16="http://schemas.microsoft.com/office/drawing/2014/main" id="{04795FF7-1B47-49E0-9108-A70756155EE6}"/>
                </a:ext>
              </a:extLst>
            </p:cNvPr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80;p16">
              <a:extLst>
                <a:ext uri="{FF2B5EF4-FFF2-40B4-BE49-F238E27FC236}">
                  <a16:creationId xmlns:a16="http://schemas.microsoft.com/office/drawing/2014/main" id="{5DE5260C-61B8-4556-8422-FAEDFCCEF774}"/>
                </a:ext>
              </a:extLst>
            </p:cNvPr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81;p16">
              <a:extLst>
                <a:ext uri="{FF2B5EF4-FFF2-40B4-BE49-F238E27FC236}">
                  <a16:creationId xmlns:a16="http://schemas.microsoft.com/office/drawing/2014/main" id="{C3BBC3FC-6A1D-4A33-B739-51EE48AEBB2B}"/>
                </a:ext>
              </a:extLst>
            </p:cNvPr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82;p16">
              <a:extLst>
                <a:ext uri="{FF2B5EF4-FFF2-40B4-BE49-F238E27FC236}">
                  <a16:creationId xmlns:a16="http://schemas.microsoft.com/office/drawing/2014/main" id="{EA8B44A9-6079-464A-84F7-2C98E364086E}"/>
                </a:ext>
              </a:extLst>
            </p:cNvPr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83;p16">
              <a:extLst>
                <a:ext uri="{FF2B5EF4-FFF2-40B4-BE49-F238E27FC236}">
                  <a16:creationId xmlns:a16="http://schemas.microsoft.com/office/drawing/2014/main" id="{33656EDB-C10A-40E4-A1D3-7CEF95D2918E}"/>
                </a:ext>
              </a:extLst>
            </p:cNvPr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84;p16">
              <a:extLst>
                <a:ext uri="{FF2B5EF4-FFF2-40B4-BE49-F238E27FC236}">
                  <a16:creationId xmlns:a16="http://schemas.microsoft.com/office/drawing/2014/main" id="{8AA4B540-86BC-4FDD-9549-36ABAF508ECB}"/>
                </a:ext>
              </a:extLst>
            </p:cNvPr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85;p16">
              <a:extLst>
                <a:ext uri="{FF2B5EF4-FFF2-40B4-BE49-F238E27FC236}">
                  <a16:creationId xmlns:a16="http://schemas.microsoft.com/office/drawing/2014/main" id="{12E84D4A-A7A6-4937-87F0-7BC0EF4A23D7}"/>
                </a:ext>
              </a:extLst>
            </p:cNvPr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86;p16">
              <a:extLst>
                <a:ext uri="{FF2B5EF4-FFF2-40B4-BE49-F238E27FC236}">
                  <a16:creationId xmlns:a16="http://schemas.microsoft.com/office/drawing/2014/main" id="{964973D4-BBCF-40F6-B350-E52E970246F6}"/>
                </a:ext>
              </a:extLst>
            </p:cNvPr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87;p16">
              <a:extLst>
                <a:ext uri="{FF2B5EF4-FFF2-40B4-BE49-F238E27FC236}">
                  <a16:creationId xmlns:a16="http://schemas.microsoft.com/office/drawing/2014/main" id="{2A463FD2-975F-4589-8F31-B40E4BC421EE}"/>
                </a:ext>
              </a:extLst>
            </p:cNvPr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88;p16">
              <a:extLst>
                <a:ext uri="{FF2B5EF4-FFF2-40B4-BE49-F238E27FC236}">
                  <a16:creationId xmlns:a16="http://schemas.microsoft.com/office/drawing/2014/main" id="{06FC6361-8F24-4D9A-8D4F-72A007737C2A}"/>
                </a:ext>
              </a:extLst>
            </p:cNvPr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89;p16">
              <a:extLst>
                <a:ext uri="{FF2B5EF4-FFF2-40B4-BE49-F238E27FC236}">
                  <a16:creationId xmlns:a16="http://schemas.microsoft.com/office/drawing/2014/main" id="{5D0E1ACA-30AE-4452-988A-D633B81315E4}"/>
                </a:ext>
              </a:extLst>
            </p:cNvPr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90;p16">
              <a:extLst>
                <a:ext uri="{FF2B5EF4-FFF2-40B4-BE49-F238E27FC236}">
                  <a16:creationId xmlns:a16="http://schemas.microsoft.com/office/drawing/2014/main" id="{26A50F75-41F9-4EBA-B59D-DF08F5683B22}"/>
                </a:ext>
              </a:extLst>
            </p:cNvPr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91;p16">
              <a:extLst>
                <a:ext uri="{FF2B5EF4-FFF2-40B4-BE49-F238E27FC236}">
                  <a16:creationId xmlns:a16="http://schemas.microsoft.com/office/drawing/2014/main" id="{3AD6BACA-DD52-40FB-B17F-A26A21DED9C3}"/>
                </a:ext>
              </a:extLst>
            </p:cNvPr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92;p16">
              <a:extLst>
                <a:ext uri="{FF2B5EF4-FFF2-40B4-BE49-F238E27FC236}">
                  <a16:creationId xmlns:a16="http://schemas.microsoft.com/office/drawing/2014/main" id="{3AEC406D-7F59-4272-80D9-A3C964BBCDA2}"/>
                </a:ext>
              </a:extLst>
            </p:cNvPr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93;p16">
              <a:extLst>
                <a:ext uri="{FF2B5EF4-FFF2-40B4-BE49-F238E27FC236}">
                  <a16:creationId xmlns:a16="http://schemas.microsoft.com/office/drawing/2014/main" id="{F82636E5-FF63-4E3A-8C48-899F46DF0DB1}"/>
                </a:ext>
              </a:extLst>
            </p:cNvPr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94;p16">
              <a:extLst>
                <a:ext uri="{FF2B5EF4-FFF2-40B4-BE49-F238E27FC236}">
                  <a16:creationId xmlns:a16="http://schemas.microsoft.com/office/drawing/2014/main" id="{1F3EAF04-FC6C-4EF2-931A-04535279D74D}"/>
                </a:ext>
              </a:extLst>
            </p:cNvPr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95;p16">
              <a:extLst>
                <a:ext uri="{FF2B5EF4-FFF2-40B4-BE49-F238E27FC236}">
                  <a16:creationId xmlns:a16="http://schemas.microsoft.com/office/drawing/2014/main" id="{B88CF3F2-EDE2-4A8C-9295-4513DA98A2B0}"/>
                </a:ext>
              </a:extLst>
            </p:cNvPr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96;p16">
              <a:extLst>
                <a:ext uri="{FF2B5EF4-FFF2-40B4-BE49-F238E27FC236}">
                  <a16:creationId xmlns:a16="http://schemas.microsoft.com/office/drawing/2014/main" id="{1E547F78-5310-49B1-99DC-9620A3BD198F}"/>
                </a:ext>
              </a:extLst>
            </p:cNvPr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97;p16">
              <a:extLst>
                <a:ext uri="{FF2B5EF4-FFF2-40B4-BE49-F238E27FC236}">
                  <a16:creationId xmlns:a16="http://schemas.microsoft.com/office/drawing/2014/main" id="{E1144774-D4B4-42AE-95AA-E75CB91D8D49}"/>
                </a:ext>
              </a:extLst>
            </p:cNvPr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98;p16">
              <a:extLst>
                <a:ext uri="{FF2B5EF4-FFF2-40B4-BE49-F238E27FC236}">
                  <a16:creationId xmlns:a16="http://schemas.microsoft.com/office/drawing/2014/main" id="{275F27C6-D270-4237-81DF-D481F6CEB278}"/>
                </a:ext>
              </a:extLst>
            </p:cNvPr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99;p16">
              <a:extLst>
                <a:ext uri="{FF2B5EF4-FFF2-40B4-BE49-F238E27FC236}">
                  <a16:creationId xmlns:a16="http://schemas.microsoft.com/office/drawing/2014/main" id="{B66E587C-FC3D-4A5E-9E29-26C046F9212E}"/>
                </a:ext>
              </a:extLst>
            </p:cNvPr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00;p16">
              <a:extLst>
                <a:ext uri="{FF2B5EF4-FFF2-40B4-BE49-F238E27FC236}">
                  <a16:creationId xmlns:a16="http://schemas.microsoft.com/office/drawing/2014/main" id="{F4BC4CA0-F399-42A4-8641-E7C4850F81E0}"/>
                </a:ext>
              </a:extLst>
            </p:cNvPr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01;p16">
              <a:extLst>
                <a:ext uri="{FF2B5EF4-FFF2-40B4-BE49-F238E27FC236}">
                  <a16:creationId xmlns:a16="http://schemas.microsoft.com/office/drawing/2014/main" id="{72E3BCC6-0E98-42F6-93CE-80C9F94817B1}"/>
                </a:ext>
              </a:extLst>
            </p:cNvPr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02;p16">
              <a:extLst>
                <a:ext uri="{FF2B5EF4-FFF2-40B4-BE49-F238E27FC236}">
                  <a16:creationId xmlns:a16="http://schemas.microsoft.com/office/drawing/2014/main" id="{12921D32-7992-4203-A5F9-64928B80B426}"/>
                </a:ext>
              </a:extLst>
            </p:cNvPr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03;p16">
              <a:extLst>
                <a:ext uri="{FF2B5EF4-FFF2-40B4-BE49-F238E27FC236}">
                  <a16:creationId xmlns:a16="http://schemas.microsoft.com/office/drawing/2014/main" id="{1E68E81B-B28F-48CE-943D-4A1D1BE58E09}"/>
                </a:ext>
              </a:extLst>
            </p:cNvPr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04;p16">
              <a:extLst>
                <a:ext uri="{FF2B5EF4-FFF2-40B4-BE49-F238E27FC236}">
                  <a16:creationId xmlns:a16="http://schemas.microsoft.com/office/drawing/2014/main" id="{8B6F1A13-6B0F-45FC-A602-8611F5AD6606}"/>
                </a:ext>
              </a:extLst>
            </p:cNvPr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05;p16">
              <a:extLst>
                <a:ext uri="{FF2B5EF4-FFF2-40B4-BE49-F238E27FC236}">
                  <a16:creationId xmlns:a16="http://schemas.microsoft.com/office/drawing/2014/main" id="{D445F8E8-02E5-4283-8C15-082D20ECE4E9}"/>
                </a:ext>
              </a:extLst>
            </p:cNvPr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06;p16">
              <a:extLst>
                <a:ext uri="{FF2B5EF4-FFF2-40B4-BE49-F238E27FC236}">
                  <a16:creationId xmlns:a16="http://schemas.microsoft.com/office/drawing/2014/main" id="{0307ECEC-E1DF-4D9C-BAFE-D3012EE26BA8}"/>
                </a:ext>
              </a:extLst>
            </p:cNvPr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07;p16">
              <a:extLst>
                <a:ext uri="{FF2B5EF4-FFF2-40B4-BE49-F238E27FC236}">
                  <a16:creationId xmlns:a16="http://schemas.microsoft.com/office/drawing/2014/main" id="{90CAC5A6-8060-426C-816F-9D1DB85BDCDE}"/>
                </a:ext>
              </a:extLst>
            </p:cNvPr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08;p16">
              <a:extLst>
                <a:ext uri="{FF2B5EF4-FFF2-40B4-BE49-F238E27FC236}">
                  <a16:creationId xmlns:a16="http://schemas.microsoft.com/office/drawing/2014/main" id="{721C47D5-B854-4E07-B373-D2000971E39D}"/>
                </a:ext>
              </a:extLst>
            </p:cNvPr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09;p16">
              <a:extLst>
                <a:ext uri="{FF2B5EF4-FFF2-40B4-BE49-F238E27FC236}">
                  <a16:creationId xmlns:a16="http://schemas.microsoft.com/office/drawing/2014/main" id="{2A325110-CFDD-4591-B42D-870526DC03FD}"/>
                </a:ext>
              </a:extLst>
            </p:cNvPr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10;p16">
              <a:extLst>
                <a:ext uri="{FF2B5EF4-FFF2-40B4-BE49-F238E27FC236}">
                  <a16:creationId xmlns:a16="http://schemas.microsoft.com/office/drawing/2014/main" id="{7BFED0B2-232C-4064-A9E4-82FE481DF660}"/>
                </a:ext>
              </a:extLst>
            </p:cNvPr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11;p16">
              <a:extLst>
                <a:ext uri="{FF2B5EF4-FFF2-40B4-BE49-F238E27FC236}">
                  <a16:creationId xmlns:a16="http://schemas.microsoft.com/office/drawing/2014/main" id="{9B711D64-2172-474B-B51A-ED2C67381ACA}"/>
                </a:ext>
              </a:extLst>
            </p:cNvPr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12;p16">
              <a:extLst>
                <a:ext uri="{FF2B5EF4-FFF2-40B4-BE49-F238E27FC236}">
                  <a16:creationId xmlns:a16="http://schemas.microsoft.com/office/drawing/2014/main" id="{B2FE35E3-F48F-4C5A-82CA-CE6FA7FC636C}"/>
                </a:ext>
              </a:extLst>
            </p:cNvPr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13;p16">
              <a:extLst>
                <a:ext uri="{FF2B5EF4-FFF2-40B4-BE49-F238E27FC236}">
                  <a16:creationId xmlns:a16="http://schemas.microsoft.com/office/drawing/2014/main" id="{550F4AC8-9C9A-4B76-A94D-D93D20E6D9A7}"/>
                </a:ext>
              </a:extLst>
            </p:cNvPr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14;p16">
              <a:extLst>
                <a:ext uri="{FF2B5EF4-FFF2-40B4-BE49-F238E27FC236}">
                  <a16:creationId xmlns:a16="http://schemas.microsoft.com/office/drawing/2014/main" id="{B9173201-9208-488F-8553-DC616326C2CF}"/>
                </a:ext>
              </a:extLst>
            </p:cNvPr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215;p16">
              <a:extLst>
                <a:ext uri="{FF2B5EF4-FFF2-40B4-BE49-F238E27FC236}">
                  <a16:creationId xmlns:a16="http://schemas.microsoft.com/office/drawing/2014/main" id="{92E6D7A4-A3BD-4E24-B3AF-86367F0C23AF}"/>
                </a:ext>
              </a:extLst>
            </p:cNvPr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216;p16">
              <a:extLst>
                <a:ext uri="{FF2B5EF4-FFF2-40B4-BE49-F238E27FC236}">
                  <a16:creationId xmlns:a16="http://schemas.microsoft.com/office/drawing/2014/main" id="{58F28D4D-7D0F-47E0-984E-FDE66493E661}"/>
                </a:ext>
              </a:extLst>
            </p:cNvPr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217;p16">
              <a:extLst>
                <a:ext uri="{FF2B5EF4-FFF2-40B4-BE49-F238E27FC236}">
                  <a16:creationId xmlns:a16="http://schemas.microsoft.com/office/drawing/2014/main" id="{83DCAA28-D315-4DCF-A470-3D516CEA9FD2}"/>
                </a:ext>
              </a:extLst>
            </p:cNvPr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218;p16">
              <a:extLst>
                <a:ext uri="{FF2B5EF4-FFF2-40B4-BE49-F238E27FC236}">
                  <a16:creationId xmlns:a16="http://schemas.microsoft.com/office/drawing/2014/main" id="{2DAB16DD-4DF2-4C1A-8B7F-FF09D4EE1D62}"/>
                </a:ext>
              </a:extLst>
            </p:cNvPr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219;p16">
              <a:extLst>
                <a:ext uri="{FF2B5EF4-FFF2-40B4-BE49-F238E27FC236}">
                  <a16:creationId xmlns:a16="http://schemas.microsoft.com/office/drawing/2014/main" id="{5CAEEA2A-8D99-43FE-8707-5A127C11FD10}"/>
                </a:ext>
              </a:extLst>
            </p:cNvPr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220;p16">
              <a:extLst>
                <a:ext uri="{FF2B5EF4-FFF2-40B4-BE49-F238E27FC236}">
                  <a16:creationId xmlns:a16="http://schemas.microsoft.com/office/drawing/2014/main" id="{441A7B7D-0DFF-4A9A-9CD1-22DC510F5E1E}"/>
                </a:ext>
              </a:extLst>
            </p:cNvPr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221;p16">
              <a:extLst>
                <a:ext uri="{FF2B5EF4-FFF2-40B4-BE49-F238E27FC236}">
                  <a16:creationId xmlns:a16="http://schemas.microsoft.com/office/drawing/2014/main" id="{33B40ED1-8EE5-44CC-AEE5-5B094076B20D}"/>
                </a:ext>
              </a:extLst>
            </p:cNvPr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222;p16">
              <a:extLst>
                <a:ext uri="{FF2B5EF4-FFF2-40B4-BE49-F238E27FC236}">
                  <a16:creationId xmlns:a16="http://schemas.microsoft.com/office/drawing/2014/main" id="{FC4D7197-1E73-4376-B262-61531B50E42F}"/>
                </a:ext>
              </a:extLst>
            </p:cNvPr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223;p16">
              <a:extLst>
                <a:ext uri="{FF2B5EF4-FFF2-40B4-BE49-F238E27FC236}">
                  <a16:creationId xmlns:a16="http://schemas.microsoft.com/office/drawing/2014/main" id="{62701F09-D6E1-415D-932C-E0A8AA9FC189}"/>
                </a:ext>
              </a:extLst>
            </p:cNvPr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224;p16">
              <a:extLst>
                <a:ext uri="{FF2B5EF4-FFF2-40B4-BE49-F238E27FC236}">
                  <a16:creationId xmlns:a16="http://schemas.microsoft.com/office/drawing/2014/main" id="{340809B2-5578-4568-8FEE-B286E710B604}"/>
                </a:ext>
              </a:extLst>
            </p:cNvPr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225;p16">
              <a:extLst>
                <a:ext uri="{FF2B5EF4-FFF2-40B4-BE49-F238E27FC236}">
                  <a16:creationId xmlns:a16="http://schemas.microsoft.com/office/drawing/2014/main" id="{2435F19D-CB7B-4213-9497-95A7D8C89D55}"/>
                </a:ext>
              </a:extLst>
            </p:cNvPr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26;p16">
              <a:extLst>
                <a:ext uri="{FF2B5EF4-FFF2-40B4-BE49-F238E27FC236}">
                  <a16:creationId xmlns:a16="http://schemas.microsoft.com/office/drawing/2014/main" id="{D745E786-BAF3-4FF6-842F-5DC975B0EDCB}"/>
                </a:ext>
              </a:extLst>
            </p:cNvPr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27;p16">
              <a:extLst>
                <a:ext uri="{FF2B5EF4-FFF2-40B4-BE49-F238E27FC236}">
                  <a16:creationId xmlns:a16="http://schemas.microsoft.com/office/drawing/2014/main" id="{193C2325-B1DF-47F2-BD3D-031526837B32}"/>
                </a:ext>
              </a:extLst>
            </p:cNvPr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228;p16">
              <a:extLst>
                <a:ext uri="{FF2B5EF4-FFF2-40B4-BE49-F238E27FC236}">
                  <a16:creationId xmlns:a16="http://schemas.microsoft.com/office/drawing/2014/main" id="{7E285FFD-3188-4100-B13D-8A81A7F9A456}"/>
                </a:ext>
              </a:extLst>
            </p:cNvPr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229;p16">
              <a:extLst>
                <a:ext uri="{FF2B5EF4-FFF2-40B4-BE49-F238E27FC236}">
                  <a16:creationId xmlns:a16="http://schemas.microsoft.com/office/drawing/2014/main" id="{D5803298-DE09-4834-9BE7-1945C77DA5EB}"/>
                </a:ext>
              </a:extLst>
            </p:cNvPr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230;p16">
              <a:extLst>
                <a:ext uri="{FF2B5EF4-FFF2-40B4-BE49-F238E27FC236}">
                  <a16:creationId xmlns:a16="http://schemas.microsoft.com/office/drawing/2014/main" id="{552D8DDF-EC4B-4A8E-AABA-FD244CBF0523}"/>
                </a:ext>
              </a:extLst>
            </p:cNvPr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231;p16">
              <a:extLst>
                <a:ext uri="{FF2B5EF4-FFF2-40B4-BE49-F238E27FC236}">
                  <a16:creationId xmlns:a16="http://schemas.microsoft.com/office/drawing/2014/main" id="{D61E39DB-DA09-4835-9584-7BE3DEAD85F7}"/>
                </a:ext>
              </a:extLst>
            </p:cNvPr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232;p16">
              <a:extLst>
                <a:ext uri="{FF2B5EF4-FFF2-40B4-BE49-F238E27FC236}">
                  <a16:creationId xmlns:a16="http://schemas.microsoft.com/office/drawing/2014/main" id="{BA93B2D0-8C5B-47EF-AEB3-58510CFBD33B}"/>
                </a:ext>
              </a:extLst>
            </p:cNvPr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3;p16">
              <a:extLst>
                <a:ext uri="{FF2B5EF4-FFF2-40B4-BE49-F238E27FC236}">
                  <a16:creationId xmlns:a16="http://schemas.microsoft.com/office/drawing/2014/main" id="{7A686C67-8196-4D35-B8FC-3DC3D8444CF4}"/>
                </a:ext>
              </a:extLst>
            </p:cNvPr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234;p16">
              <a:extLst>
                <a:ext uri="{FF2B5EF4-FFF2-40B4-BE49-F238E27FC236}">
                  <a16:creationId xmlns:a16="http://schemas.microsoft.com/office/drawing/2014/main" id="{EAB73AC6-C86B-43CD-8EF5-A5512FCC4B85}"/>
                </a:ext>
              </a:extLst>
            </p:cNvPr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235;p16">
              <a:extLst>
                <a:ext uri="{FF2B5EF4-FFF2-40B4-BE49-F238E27FC236}">
                  <a16:creationId xmlns:a16="http://schemas.microsoft.com/office/drawing/2014/main" id="{932F93C5-DD4E-4E98-B033-27DD7B591318}"/>
                </a:ext>
              </a:extLst>
            </p:cNvPr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236;p16">
              <a:extLst>
                <a:ext uri="{FF2B5EF4-FFF2-40B4-BE49-F238E27FC236}">
                  <a16:creationId xmlns:a16="http://schemas.microsoft.com/office/drawing/2014/main" id="{6792C372-AF8A-495B-8F83-DB3A0AF7E0F5}"/>
                </a:ext>
              </a:extLst>
            </p:cNvPr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237;p16">
              <a:extLst>
                <a:ext uri="{FF2B5EF4-FFF2-40B4-BE49-F238E27FC236}">
                  <a16:creationId xmlns:a16="http://schemas.microsoft.com/office/drawing/2014/main" id="{808A8359-29A4-4A18-B1BC-727F9F428BF8}"/>
                </a:ext>
              </a:extLst>
            </p:cNvPr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238;p16">
              <a:extLst>
                <a:ext uri="{FF2B5EF4-FFF2-40B4-BE49-F238E27FC236}">
                  <a16:creationId xmlns:a16="http://schemas.microsoft.com/office/drawing/2014/main" id="{6BBB58D8-6D31-4590-A440-35C002A4E972}"/>
                </a:ext>
              </a:extLst>
            </p:cNvPr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Nadpis 3">
            <a:extLst>
              <a:ext uri="{FF2B5EF4-FFF2-40B4-BE49-F238E27FC236}">
                <a16:creationId xmlns:a16="http://schemas.microsoft.com/office/drawing/2014/main" id="{28DFA0A9-C359-4524-A942-5524BC1D7F43}"/>
              </a:ext>
            </a:extLst>
          </p:cNvPr>
          <p:cNvSpPr txBox="1">
            <a:spLocks/>
          </p:cNvSpPr>
          <p:nvPr/>
        </p:nvSpPr>
        <p:spPr>
          <a:xfrm>
            <a:off x="981955" y="838131"/>
            <a:ext cx="10044607" cy="566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Co vás čeká?</a:t>
            </a:r>
          </a:p>
        </p:txBody>
      </p:sp>
      <p:pic>
        <p:nvPicPr>
          <p:cNvPr id="3074" name="Picture 2" descr="Don't Know Which Book To Read Next? Try This | by Darius Foroux | The Blog  Of Darius Foroux | Medium">
            <a:extLst>
              <a:ext uri="{FF2B5EF4-FFF2-40B4-BE49-F238E27FC236}">
                <a16:creationId xmlns:a16="http://schemas.microsoft.com/office/drawing/2014/main" id="{BB76E634-5E0D-48C3-85D5-6BA714C9E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6301">
            <a:off x="9220855" y="4291158"/>
            <a:ext cx="2585662" cy="22625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Obrázek 150" descr="Obsah obrázku text&#10;&#10;Popis byl vytvořen automaticky">
            <a:extLst>
              <a:ext uri="{FF2B5EF4-FFF2-40B4-BE49-F238E27FC236}">
                <a16:creationId xmlns:a16="http://schemas.microsoft.com/office/drawing/2014/main" id="{0DBFBF6A-C107-4AEB-8998-05B209412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25" y="5807516"/>
            <a:ext cx="2723203" cy="80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997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Obrázek 149">
            <a:extLst>
              <a:ext uri="{FF2B5EF4-FFF2-40B4-BE49-F238E27FC236}">
                <a16:creationId xmlns:a16="http://schemas.microsoft.com/office/drawing/2014/main" id="{9D3F101A-20DF-4101-8941-34D8D8286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5726" cy="631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6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30B18515-2B77-4F21-A8E8-9728B1E34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240" y="0"/>
            <a:ext cx="12984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79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B401AC8C-1F9A-4CAD-B4C0-FD99E622F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7634" y="0"/>
            <a:ext cx="13869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05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4DC627D-851D-4C86-B794-821570D35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490" y="0"/>
            <a:ext cx="12999445" cy="665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98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3D7828E8-4B66-4ACF-8992-208CD4065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1" y="0"/>
            <a:ext cx="13290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19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4F605BE-A0F8-4340-A12A-08A34EBC5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707" y="0"/>
            <a:ext cx="133880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63C0233A-BA96-490B-8A64-06E3CB328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044" y="0"/>
            <a:ext cx="12394087" cy="65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93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A7C0DDC-D370-4F9B-94F7-F11D053BA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77" y="-1"/>
            <a:ext cx="12643464" cy="675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55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7234951F-1E3B-4BD8-A83A-FA108CACA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19"/>
            <a:ext cx="13020222" cy="675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24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131347C-CA2F-46C2-B93A-576AC836D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78" y="0"/>
            <a:ext cx="13013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85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5420166-93B1-49D5-80C5-3A9F01E88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1886" y="2506931"/>
            <a:ext cx="6318340" cy="207699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00B0F0"/>
                </a:solidFill>
              </a:rPr>
              <a:t>lektorka seminářů pro školy, učitele a knihovníky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00B0F0"/>
                </a:solidFill>
              </a:rPr>
              <a:t>fanynka oborové didaktiky společenských věd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00B0F0"/>
                </a:solidFill>
              </a:rPr>
              <a:t>neformální vzdělávání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00B0F0"/>
                </a:solidFill>
              </a:rPr>
              <a:t>tvorba metodických materiálů (spolupráce s </a:t>
            </a:r>
            <a:r>
              <a:rPr lang="cs-CZ" sz="2200" dirty="0" err="1">
                <a:solidFill>
                  <a:srgbClr val="00B0F0"/>
                </a:solidFill>
              </a:rPr>
              <a:t>NPI</a:t>
            </a:r>
            <a:r>
              <a:rPr lang="cs-CZ" sz="2200" dirty="0">
                <a:solidFill>
                  <a:srgbClr val="00B0F0"/>
                </a:solidFill>
              </a:rPr>
              <a:t> ČR - </a:t>
            </a:r>
            <a:r>
              <a:rPr lang="cs-CZ" sz="2200" dirty="0" err="1">
                <a:solidFill>
                  <a:srgbClr val="00B0F0"/>
                </a:solidFill>
              </a:rPr>
              <a:t>PPUČ</a:t>
            </a:r>
            <a:r>
              <a:rPr lang="cs-CZ" sz="2200" dirty="0">
                <a:solidFill>
                  <a:srgbClr val="00B0F0"/>
                </a:solidFill>
              </a:rPr>
              <a:t>)</a:t>
            </a:r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59DD3A9-79C1-49F4-9DCC-3F2D3D756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12476" y="1345792"/>
            <a:ext cx="10044607" cy="566057"/>
          </a:xfrm>
        </p:spPr>
        <p:txBody>
          <a:bodyPr/>
          <a:lstStyle/>
          <a:p>
            <a:pPr algn="ctr"/>
            <a:r>
              <a:rPr lang="cs-CZ" sz="2800" dirty="0">
                <a:solidFill>
                  <a:srgbClr val="00B0F0"/>
                </a:solidFill>
              </a:rPr>
              <a:t>Mgr. Vanda Vaníčková, Ph.D.</a:t>
            </a:r>
            <a:endParaRPr lang="cs-CZ" sz="2800" dirty="0"/>
          </a:p>
        </p:txBody>
      </p:sp>
      <p:grpSp>
        <p:nvGrpSpPr>
          <p:cNvPr id="5" name="Google Shape;96;p16">
            <a:extLst>
              <a:ext uri="{FF2B5EF4-FFF2-40B4-BE49-F238E27FC236}">
                <a16:creationId xmlns:a16="http://schemas.microsoft.com/office/drawing/2014/main" id="{A0D03CF2-A807-4A3A-92E2-E54BFDB7EB45}"/>
              </a:ext>
            </a:extLst>
          </p:cNvPr>
          <p:cNvGrpSpPr/>
          <p:nvPr/>
        </p:nvGrpSpPr>
        <p:grpSpPr>
          <a:xfrm>
            <a:off x="4276577" y="5981297"/>
            <a:ext cx="5497915" cy="727753"/>
            <a:chOff x="4205" y="3032"/>
            <a:chExt cx="3132" cy="419"/>
          </a:xfrm>
        </p:grpSpPr>
        <p:sp>
          <p:nvSpPr>
            <p:cNvPr id="6" name="Google Shape;97;p16">
              <a:extLst>
                <a:ext uri="{FF2B5EF4-FFF2-40B4-BE49-F238E27FC236}">
                  <a16:creationId xmlns:a16="http://schemas.microsoft.com/office/drawing/2014/main" id="{5955B66C-1703-43D1-B277-F5F47A19273C}"/>
                </a:ext>
              </a:extLst>
            </p:cNvPr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98;p16">
              <a:extLst>
                <a:ext uri="{FF2B5EF4-FFF2-40B4-BE49-F238E27FC236}">
                  <a16:creationId xmlns:a16="http://schemas.microsoft.com/office/drawing/2014/main" id="{B829C0F8-C892-4D39-BA34-66AE8252C2C2}"/>
                </a:ext>
              </a:extLst>
            </p:cNvPr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9;p16">
              <a:extLst>
                <a:ext uri="{FF2B5EF4-FFF2-40B4-BE49-F238E27FC236}">
                  <a16:creationId xmlns:a16="http://schemas.microsoft.com/office/drawing/2014/main" id="{C1FE15B8-C51B-4747-A1FC-5EC959277C7E}"/>
                </a:ext>
              </a:extLst>
            </p:cNvPr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0;p16">
              <a:extLst>
                <a:ext uri="{FF2B5EF4-FFF2-40B4-BE49-F238E27FC236}">
                  <a16:creationId xmlns:a16="http://schemas.microsoft.com/office/drawing/2014/main" id="{39E9D45E-A6FE-4F81-937F-3D31A99BD067}"/>
                </a:ext>
              </a:extLst>
            </p:cNvPr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1;p16">
              <a:extLst>
                <a:ext uri="{FF2B5EF4-FFF2-40B4-BE49-F238E27FC236}">
                  <a16:creationId xmlns:a16="http://schemas.microsoft.com/office/drawing/2014/main" id="{E2DD16F9-1642-482C-BAD2-03846F54FC19}"/>
                </a:ext>
              </a:extLst>
            </p:cNvPr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2;p16">
              <a:extLst>
                <a:ext uri="{FF2B5EF4-FFF2-40B4-BE49-F238E27FC236}">
                  <a16:creationId xmlns:a16="http://schemas.microsoft.com/office/drawing/2014/main" id="{3D02B14B-C3AD-40A2-841F-17338BAA9EF6}"/>
                </a:ext>
              </a:extLst>
            </p:cNvPr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3;p16">
              <a:extLst>
                <a:ext uri="{FF2B5EF4-FFF2-40B4-BE49-F238E27FC236}">
                  <a16:creationId xmlns:a16="http://schemas.microsoft.com/office/drawing/2014/main" id="{7BEA8BB1-63E5-467C-B835-F89611012711}"/>
                </a:ext>
              </a:extLst>
            </p:cNvPr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4;p16">
              <a:extLst>
                <a:ext uri="{FF2B5EF4-FFF2-40B4-BE49-F238E27FC236}">
                  <a16:creationId xmlns:a16="http://schemas.microsoft.com/office/drawing/2014/main" id="{925F395B-E0DC-45F3-8188-8D0C2968321E}"/>
                </a:ext>
              </a:extLst>
            </p:cNvPr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05;p16">
              <a:extLst>
                <a:ext uri="{FF2B5EF4-FFF2-40B4-BE49-F238E27FC236}">
                  <a16:creationId xmlns:a16="http://schemas.microsoft.com/office/drawing/2014/main" id="{57A4C643-3C14-4737-A7D6-D7B56AD10FAA}"/>
                </a:ext>
              </a:extLst>
            </p:cNvPr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06;p16">
              <a:extLst>
                <a:ext uri="{FF2B5EF4-FFF2-40B4-BE49-F238E27FC236}">
                  <a16:creationId xmlns:a16="http://schemas.microsoft.com/office/drawing/2014/main" id="{774EDCF8-C5B1-4FB4-8A12-E1011D2ECF8E}"/>
                </a:ext>
              </a:extLst>
            </p:cNvPr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07;p16">
              <a:extLst>
                <a:ext uri="{FF2B5EF4-FFF2-40B4-BE49-F238E27FC236}">
                  <a16:creationId xmlns:a16="http://schemas.microsoft.com/office/drawing/2014/main" id="{4014CF40-9F92-4736-BCA8-E0618ACD75BC}"/>
                </a:ext>
              </a:extLst>
            </p:cNvPr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08;p16">
              <a:extLst>
                <a:ext uri="{FF2B5EF4-FFF2-40B4-BE49-F238E27FC236}">
                  <a16:creationId xmlns:a16="http://schemas.microsoft.com/office/drawing/2014/main" id="{16DAFE45-482C-469C-A9A2-9D78250118A3}"/>
                </a:ext>
              </a:extLst>
            </p:cNvPr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9;p16">
              <a:extLst>
                <a:ext uri="{FF2B5EF4-FFF2-40B4-BE49-F238E27FC236}">
                  <a16:creationId xmlns:a16="http://schemas.microsoft.com/office/drawing/2014/main" id="{9B324B71-0376-4B94-8C60-1D54B3DF143E}"/>
                </a:ext>
              </a:extLst>
            </p:cNvPr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0;p16">
              <a:extLst>
                <a:ext uri="{FF2B5EF4-FFF2-40B4-BE49-F238E27FC236}">
                  <a16:creationId xmlns:a16="http://schemas.microsoft.com/office/drawing/2014/main" id="{2146A0D5-6DA5-4B09-AE78-24C013E9A581}"/>
                </a:ext>
              </a:extLst>
            </p:cNvPr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1;p16">
              <a:extLst>
                <a:ext uri="{FF2B5EF4-FFF2-40B4-BE49-F238E27FC236}">
                  <a16:creationId xmlns:a16="http://schemas.microsoft.com/office/drawing/2014/main" id="{0ED43141-A18F-48CE-B647-877AA8CAFD19}"/>
                </a:ext>
              </a:extLst>
            </p:cNvPr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2;p16">
              <a:extLst>
                <a:ext uri="{FF2B5EF4-FFF2-40B4-BE49-F238E27FC236}">
                  <a16:creationId xmlns:a16="http://schemas.microsoft.com/office/drawing/2014/main" id="{3F011826-D9F8-4846-9DE5-A0C1CB1AEBDF}"/>
                </a:ext>
              </a:extLst>
            </p:cNvPr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3;p16">
              <a:extLst>
                <a:ext uri="{FF2B5EF4-FFF2-40B4-BE49-F238E27FC236}">
                  <a16:creationId xmlns:a16="http://schemas.microsoft.com/office/drawing/2014/main" id="{F63C3156-E31B-451B-9CBD-A3C6D3BDF32B}"/>
                </a:ext>
              </a:extLst>
            </p:cNvPr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14;p16">
              <a:extLst>
                <a:ext uri="{FF2B5EF4-FFF2-40B4-BE49-F238E27FC236}">
                  <a16:creationId xmlns:a16="http://schemas.microsoft.com/office/drawing/2014/main" id="{1D62AE23-C471-4267-88B0-6BCFA8F24264}"/>
                </a:ext>
              </a:extLst>
            </p:cNvPr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15;p16">
              <a:extLst>
                <a:ext uri="{FF2B5EF4-FFF2-40B4-BE49-F238E27FC236}">
                  <a16:creationId xmlns:a16="http://schemas.microsoft.com/office/drawing/2014/main" id="{D336AC40-2789-429E-9CF2-7E231DDAD5E6}"/>
                </a:ext>
              </a:extLst>
            </p:cNvPr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16;p16">
              <a:extLst>
                <a:ext uri="{FF2B5EF4-FFF2-40B4-BE49-F238E27FC236}">
                  <a16:creationId xmlns:a16="http://schemas.microsoft.com/office/drawing/2014/main" id="{1EF4A100-4DF9-453B-B27B-15C53CAE6EB9}"/>
                </a:ext>
              </a:extLst>
            </p:cNvPr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7;p16">
              <a:extLst>
                <a:ext uri="{FF2B5EF4-FFF2-40B4-BE49-F238E27FC236}">
                  <a16:creationId xmlns:a16="http://schemas.microsoft.com/office/drawing/2014/main" id="{0DB19302-2543-4E13-9C23-C2789642F976}"/>
                </a:ext>
              </a:extLst>
            </p:cNvPr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8;p16">
              <a:extLst>
                <a:ext uri="{FF2B5EF4-FFF2-40B4-BE49-F238E27FC236}">
                  <a16:creationId xmlns:a16="http://schemas.microsoft.com/office/drawing/2014/main" id="{41502992-9C53-4C43-84A0-E1B1EB3A0DC8}"/>
                </a:ext>
              </a:extLst>
            </p:cNvPr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19;p16">
              <a:extLst>
                <a:ext uri="{FF2B5EF4-FFF2-40B4-BE49-F238E27FC236}">
                  <a16:creationId xmlns:a16="http://schemas.microsoft.com/office/drawing/2014/main" id="{4BC4687D-D10B-4561-A41E-E0FA4C5913FD}"/>
                </a:ext>
              </a:extLst>
            </p:cNvPr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20;p16">
              <a:extLst>
                <a:ext uri="{FF2B5EF4-FFF2-40B4-BE49-F238E27FC236}">
                  <a16:creationId xmlns:a16="http://schemas.microsoft.com/office/drawing/2014/main" id="{8903BC7F-3B1E-4B96-8F91-71BA30B8F916}"/>
                </a:ext>
              </a:extLst>
            </p:cNvPr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21;p16">
              <a:extLst>
                <a:ext uri="{FF2B5EF4-FFF2-40B4-BE49-F238E27FC236}">
                  <a16:creationId xmlns:a16="http://schemas.microsoft.com/office/drawing/2014/main" id="{BC57B325-1524-494F-A8D1-3AD0A0330C1F}"/>
                </a:ext>
              </a:extLst>
            </p:cNvPr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22;p16">
              <a:extLst>
                <a:ext uri="{FF2B5EF4-FFF2-40B4-BE49-F238E27FC236}">
                  <a16:creationId xmlns:a16="http://schemas.microsoft.com/office/drawing/2014/main" id="{12F6EF82-D996-47FB-8F28-48EAC6EC62DC}"/>
                </a:ext>
              </a:extLst>
            </p:cNvPr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23;p16">
              <a:extLst>
                <a:ext uri="{FF2B5EF4-FFF2-40B4-BE49-F238E27FC236}">
                  <a16:creationId xmlns:a16="http://schemas.microsoft.com/office/drawing/2014/main" id="{42563D7D-1E62-4C8F-B614-F225986B4AC3}"/>
                </a:ext>
              </a:extLst>
            </p:cNvPr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24;p16">
              <a:extLst>
                <a:ext uri="{FF2B5EF4-FFF2-40B4-BE49-F238E27FC236}">
                  <a16:creationId xmlns:a16="http://schemas.microsoft.com/office/drawing/2014/main" id="{A236A393-10ED-45E0-B9B9-3FFC65C2E797}"/>
                </a:ext>
              </a:extLst>
            </p:cNvPr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25;p16">
              <a:extLst>
                <a:ext uri="{FF2B5EF4-FFF2-40B4-BE49-F238E27FC236}">
                  <a16:creationId xmlns:a16="http://schemas.microsoft.com/office/drawing/2014/main" id="{01EDE124-525F-4063-AAD7-3B5DD27E0C5E}"/>
                </a:ext>
              </a:extLst>
            </p:cNvPr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26;p16">
              <a:extLst>
                <a:ext uri="{FF2B5EF4-FFF2-40B4-BE49-F238E27FC236}">
                  <a16:creationId xmlns:a16="http://schemas.microsoft.com/office/drawing/2014/main" id="{2E900938-8BF1-41A4-8C7B-FCCA53F980CB}"/>
                </a:ext>
              </a:extLst>
            </p:cNvPr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27;p16">
              <a:extLst>
                <a:ext uri="{FF2B5EF4-FFF2-40B4-BE49-F238E27FC236}">
                  <a16:creationId xmlns:a16="http://schemas.microsoft.com/office/drawing/2014/main" id="{255B7327-6183-453D-B93A-7314585D3B5D}"/>
                </a:ext>
              </a:extLst>
            </p:cNvPr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28;p16">
              <a:extLst>
                <a:ext uri="{FF2B5EF4-FFF2-40B4-BE49-F238E27FC236}">
                  <a16:creationId xmlns:a16="http://schemas.microsoft.com/office/drawing/2014/main" id="{FE5148CC-1E72-48B7-BDC8-64531525CF4C}"/>
                </a:ext>
              </a:extLst>
            </p:cNvPr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29;p16">
              <a:extLst>
                <a:ext uri="{FF2B5EF4-FFF2-40B4-BE49-F238E27FC236}">
                  <a16:creationId xmlns:a16="http://schemas.microsoft.com/office/drawing/2014/main" id="{80AED713-72CB-445E-B52E-73FC9F8189A9}"/>
                </a:ext>
              </a:extLst>
            </p:cNvPr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0;p16">
              <a:extLst>
                <a:ext uri="{FF2B5EF4-FFF2-40B4-BE49-F238E27FC236}">
                  <a16:creationId xmlns:a16="http://schemas.microsoft.com/office/drawing/2014/main" id="{C2F6451F-82B1-4647-9A9E-D56AE4817C96}"/>
                </a:ext>
              </a:extLst>
            </p:cNvPr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1;p16">
              <a:extLst>
                <a:ext uri="{FF2B5EF4-FFF2-40B4-BE49-F238E27FC236}">
                  <a16:creationId xmlns:a16="http://schemas.microsoft.com/office/drawing/2014/main" id="{233E14F4-9E13-4E71-81FC-8DD233128D02}"/>
                </a:ext>
              </a:extLst>
            </p:cNvPr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2;p16">
              <a:extLst>
                <a:ext uri="{FF2B5EF4-FFF2-40B4-BE49-F238E27FC236}">
                  <a16:creationId xmlns:a16="http://schemas.microsoft.com/office/drawing/2014/main" id="{10AB0FE5-7E94-4457-A1EA-59E764B02B3F}"/>
                </a:ext>
              </a:extLst>
            </p:cNvPr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3;p16">
              <a:extLst>
                <a:ext uri="{FF2B5EF4-FFF2-40B4-BE49-F238E27FC236}">
                  <a16:creationId xmlns:a16="http://schemas.microsoft.com/office/drawing/2014/main" id="{11CCDEFC-490C-45CD-BCD0-942171F20826}"/>
                </a:ext>
              </a:extLst>
            </p:cNvPr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;p16">
              <a:extLst>
                <a:ext uri="{FF2B5EF4-FFF2-40B4-BE49-F238E27FC236}">
                  <a16:creationId xmlns:a16="http://schemas.microsoft.com/office/drawing/2014/main" id="{E7017C38-8C89-44EC-BD06-B9C6F574648F}"/>
                </a:ext>
              </a:extLst>
            </p:cNvPr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5;p16">
              <a:extLst>
                <a:ext uri="{FF2B5EF4-FFF2-40B4-BE49-F238E27FC236}">
                  <a16:creationId xmlns:a16="http://schemas.microsoft.com/office/drawing/2014/main" id="{26DD5E52-562C-416A-86CE-811D60B3A834}"/>
                </a:ext>
              </a:extLst>
            </p:cNvPr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6;p16">
              <a:extLst>
                <a:ext uri="{FF2B5EF4-FFF2-40B4-BE49-F238E27FC236}">
                  <a16:creationId xmlns:a16="http://schemas.microsoft.com/office/drawing/2014/main" id="{4BEA7FD2-B15F-4421-A5AC-62C06AD81F2D}"/>
                </a:ext>
              </a:extLst>
            </p:cNvPr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7;p16">
              <a:extLst>
                <a:ext uri="{FF2B5EF4-FFF2-40B4-BE49-F238E27FC236}">
                  <a16:creationId xmlns:a16="http://schemas.microsoft.com/office/drawing/2014/main" id="{8DF00700-39EB-4D2D-90EF-FD83C3CB0CE9}"/>
                </a:ext>
              </a:extLst>
            </p:cNvPr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8;p16">
              <a:extLst>
                <a:ext uri="{FF2B5EF4-FFF2-40B4-BE49-F238E27FC236}">
                  <a16:creationId xmlns:a16="http://schemas.microsoft.com/office/drawing/2014/main" id="{AF254DA8-38A4-4DFA-9328-773E202E4007}"/>
                </a:ext>
              </a:extLst>
            </p:cNvPr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9;p16">
              <a:extLst>
                <a:ext uri="{FF2B5EF4-FFF2-40B4-BE49-F238E27FC236}">
                  <a16:creationId xmlns:a16="http://schemas.microsoft.com/office/drawing/2014/main" id="{1CEF861A-A773-439C-8ECF-E261719525A4}"/>
                </a:ext>
              </a:extLst>
            </p:cNvPr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40;p16">
              <a:extLst>
                <a:ext uri="{FF2B5EF4-FFF2-40B4-BE49-F238E27FC236}">
                  <a16:creationId xmlns:a16="http://schemas.microsoft.com/office/drawing/2014/main" id="{8FF99E58-60FC-4BC9-B294-A52102546DA9}"/>
                </a:ext>
              </a:extLst>
            </p:cNvPr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41;p16">
              <a:extLst>
                <a:ext uri="{FF2B5EF4-FFF2-40B4-BE49-F238E27FC236}">
                  <a16:creationId xmlns:a16="http://schemas.microsoft.com/office/drawing/2014/main" id="{CAD55D99-60C7-4340-9242-37185D0A2E8D}"/>
                </a:ext>
              </a:extLst>
            </p:cNvPr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42;p16">
              <a:extLst>
                <a:ext uri="{FF2B5EF4-FFF2-40B4-BE49-F238E27FC236}">
                  <a16:creationId xmlns:a16="http://schemas.microsoft.com/office/drawing/2014/main" id="{4B3E3E53-9CA4-4FCC-8119-618083E3C084}"/>
                </a:ext>
              </a:extLst>
            </p:cNvPr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43;p16">
              <a:extLst>
                <a:ext uri="{FF2B5EF4-FFF2-40B4-BE49-F238E27FC236}">
                  <a16:creationId xmlns:a16="http://schemas.microsoft.com/office/drawing/2014/main" id="{85BB78C8-E47F-40B8-8EF1-F5D42A9C172D}"/>
                </a:ext>
              </a:extLst>
            </p:cNvPr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44;p16">
              <a:extLst>
                <a:ext uri="{FF2B5EF4-FFF2-40B4-BE49-F238E27FC236}">
                  <a16:creationId xmlns:a16="http://schemas.microsoft.com/office/drawing/2014/main" id="{2A80B864-C204-423C-910A-A09B69FDC41F}"/>
                </a:ext>
              </a:extLst>
            </p:cNvPr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45;p16">
              <a:extLst>
                <a:ext uri="{FF2B5EF4-FFF2-40B4-BE49-F238E27FC236}">
                  <a16:creationId xmlns:a16="http://schemas.microsoft.com/office/drawing/2014/main" id="{82F0E22B-7CF0-44B0-B5EF-E56244206DC3}"/>
                </a:ext>
              </a:extLst>
            </p:cNvPr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46;p16">
              <a:extLst>
                <a:ext uri="{FF2B5EF4-FFF2-40B4-BE49-F238E27FC236}">
                  <a16:creationId xmlns:a16="http://schemas.microsoft.com/office/drawing/2014/main" id="{02FF6662-B3AC-4DB2-98AE-04CB2BF98272}"/>
                </a:ext>
              </a:extLst>
            </p:cNvPr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47;p16">
              <a:extLst>
                <a:ext uri="{FF2B5EF4-FFF2-40B4-BE49-F238E27FC236}">
                  <a16:creationId xmlns:a16="http://schemas.microsoft.com/office/drawing/2014/main" id="{DB4A184D-D4D4-4789-A715-3C17C3638322}"/>
                </a:ext>
              </a:extLst>
            </p:cNvPr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48;p16">
              <a:extLst>
                <a:ext uri="{FF2B5EF4-FFF2-40B4-BE49-F238E27FC236}">
                  <a16:creationId xmlns:a16="http://schemas.microsoft.com/office/drawing/2014/main" id="{18F86BFE-8283-47AE-90E5-F7D447D43BC1}"/>
                </a:ext>
              </a:extLst>
            </p:cNvPr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49;p16">
              <a:extLst>
                <a:ext uri="{FF2B5EF4-FFF2-40B4-BE49-F238E27FC236}">
                  <a16:creationId xmlns:a16="http://schemas.microsoft.com/office/drawing/2014/main" id="{253F390F-E811-4E95-AAC8-6EB0D1280909}"/>
                </a:ext>
              </a:extLst>
            </p:cNvPr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0;p16">
              <a:extLst>
                <a:ext uri="{FF2B5EF4-FFF2-40B4-BE49-F238E27FC236}">
                  <a16:creationId xmlns:a16="http://schemas.microsoft.com/office/drawing/2014/main" id="{4841B9F9-2EAA-47CB-AEDA-AF50AA3B3C31}"/>
                </a:ext>
              </a:extLst>
            </p:cNvPr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1;p16">
              <a:extLst>
                <a:ext uri="{FF2B5EF4-FFF2-40B4-BE49-F238E27FC236}">
                  <a16:creationId xmlns:a16="http://schemas.microsoft.com/office/drawing/2014/main" id="{2A585B81-0AD7-474B-8241-D535A2804665}"/>
                </a:ext>
              </a:extLst>
            </p:cNvPr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2;p16">
              <a:extLst>
                <a:ext uri="{FF2B5EF4-FFF2-40B4-BE49-F238E27FC236}">
                  <a16:creationId xmlns:a16="http://schemas.microsoft.com/office/drawing/2014/main" id="{192C4FFA-EB68-4E76-8E32-626D6F2CD67F}"/>
                </a:ext>
              </a:extLst>
            </p:cNvPr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3;p16">
              <a:extLst>
                <a:ext uri="{FF2B5EF4-FFF2-40B4-BE49-F238E27FC236}">
                  <a16:creationId xmlns:a16="http://schemas.microsoft.com/office/drawing/2014/main" id="{1112442F-7040-4CA9-91FE-36619B0E93F2}"/>
                </a:ext>
              </a:extLst>
            </p:cNvPr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54;p16">
              <a:extLst>
                <a:ext uri="{FF2B5EF4-FFF2-40B4-BE49-F238E27FC236}">
                  <a16:creationId xmlns:a16="http://schemas.microsoft.com/office/drawing/2014/main" id="{E607ECF7-11CF-4B99-8242-C0C3C523FDE2}"/>
                </a:ext>
              </a:extLst>
            </p:cNvPr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55;p16">
              <a:extLst>
                <a:ext uri="{FF2B5EF4-FFF2-40B4-BE49-F238E27FC236}">
                  <a16:creationId xmlns:a16="http://schemas.microsoft.com/office/drawing/2014/main" id="{480CC760-2C39-47E0-ACAC-E932CB382972}"/>
                </a:ext>
              </a:extLst>
            </p:cNvPr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56;p16">
              <a:extLst>
                <a:ext uri="{FF2B5EF4-FFF2-40B4-BE49-F238E27FC236}">
                  <a16:creationId xmlns:a16="http://schemas.microsoft.com/office/drawing/2014/main" id="{E1B22AE7-9717-473B-8E83-AE0EF9A2A5BB}"/>
                </a:ext>
              </a:extLst>
            </p:cNvPr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57;p16">
              <a:extLst>
                <a:ext uri="{FF2B5EF4-FFF2-40B4-BE49-F238E27FC236}">
                  <a16:creationId xmlns:a16="http://schemas.microsoft.com/office/drawing/2014/main" id="{E43F89AD-1CCD-4879-8AA0-903500EC471A}"/>
                </a:ext>
              </a:extLst>
            </p:cNvPr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58;p16">
              <a:extLst>
                <a:ext uri="{FF2B5EF4-FFF2-40B4-BE49-F238E27FC236}">
                  <a16:creationId xmlns:a16="http://schemas.microsoft.com/office/drawing/2014/main" id="{24498E47-7B43-4E32-98CD-98EA0513E666}"/>
                </a:ext>
              </a:extLst>
            </p:cNvPr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59;p16">
              <a:extLst>
                <a:ext uri="{FF2B5EF4-FFF2-40B4-BE49-F238E27FC236}">
                  <a16:creationId xmlns:a16="http://schemas.microsoft.com/office/drawing/2014/main" id="{A9FF761D-9CCD-4961-BDED-17B0C2606FCD}"/>
                </a:ext>
              </a:extLst>
            </p:cNvPr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0;p16">
              <a:extLst>
                <a:ext uri="{FF2B5EF4-FFF2-40B4-BE49-F238E27FC236}">
                  <a16:creationId xmlns:a16="http://schemas.microsoft.com/office/drawing/2014/main" id="{3E276ADA-2946-403E-8104-6560D140FD15}"/>
                </a:ext>
              </a:extLst>
            </p:cNvPr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1;p16">
              <a:extLst>
                <a:ext uri="{FF2B5EF4-FFF2-40B4-BE49-F238E27FC236}">
                  <a16:creationId xmlns:a16="http://schemas.microsoft.com/office/drawing/2014/main" id="{0447CEB6-7E3E-475D-B8AF-BE9DC5F4C875}"/>
                </a:ext>
              </a:extLst>
            </p:cNvPr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2;p16">
              <a:extLst>
                <a:ext uri="{FF2B5EF4-FFF2-40B4-BE49-F238E27FC236}">
                  <a16:creationId xmlns:a16="http://schemas.microsoft.com/office/drawing/2014/main" id="{DFC3444D-6E56-437F-8DB6-13EB531BE8F9}"/>
                </a:ext>
              </a:extLst>
            </p:cNvPr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3;p16">
              <a:extLst>
                <a:ext uri="{FF2B5EF4-FFF2-40B4-BE49-F238E27FC236}">
                  <a16:creationId xmlns:a16="http://schemas.microsoft.com/office/drawing/2014/main" id="{9B7DF946-C5B2-4F7F-9FF6-35031EB9F3C9}"/>
                </a:ext>
              </a:extLst>
            </p:cNvPr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4;p16">
              <a:extLst>
                <a:ext uri="{FF2B5EF4-FFF2-40B4-BE49-F238E27FC236}">
                  <a16:creationId xmlns:a16="http://schemas.microsoft.com/office/drawing/2014/main" id="{FED79962-094A-4640-A03D-819C9AC2624B}"/>
                </a:ext>
              </a:extLst>
            </p:cNvPr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5;p16">
              <a:extLst>
                <a:ext uri="{FF2B5EF4-FFF2-40B4-BE49-F238E27FC236}">
                  <a16:creationId xmlns:a16="http://schemas.microsoft.com/office/drawing/2014/main" id="{2F0F8E8A-5C6D-4F01-9F0E-A23B496EDF67}"/>
                </a:ext>
              </a:extLst>
            </p:cNvPr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6;p16">
              <a:extLst>
                <a:ext uri="{FF2B5EF4-FFF2-40B4-BE49-F238E27FC236}">
                  <a16:creationId xmlns:a16="http://schemas.microsoft.com/office/drawing/2014/main" id="{4926D1D5-50A8-4621-B175-1C36E052D9AC}"/>
                </a:ext>
              </a:extLst>
            </p:cNvPr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7;p16">
              <a:extLst>
                <a:ext uri="{FF2B5EF4-FFF2-40B4-BE49-F238E27FC236}">
                  <a16:creationId xmlns:a16="http://schemas.microsoft.com/office/drawing/2014/main" id="{56183FC4-0D16-4281-908B-9FC5E4D2F1A0}"/>
                </a:ext>
              </a:extLst>
            </p:cNvPr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8;p16">
              <a:extLst>
                <a:ext uri="{FF2B5EF4-FFF2-40B4-BE49-F238E27FC236}">
                  <a16:creationId xmlns:a16="http://schemas.microsoft.com/office/drawing/2014/main" id="{48BC3CDA-B6F2-4177-9501-A7341D41FE6E}"/>
                </a:ext>
              </a:extLst>
            </p:cNvPr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9;p16">
              <a:extLst>
                <a:ext uri="{FF2B5EF4-FFF2-40B4-BE49-F238E27FC236}">
                  <a16:creationId xmlns:a16="http://schemas.microsoft.com/office/drawing/2014/main" id="{DCE0C724-13BC-43FB-86EA-D8319C90A55F}"/>
                </a:ext>
              </a:extLst>
            </p:cNvPr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0;p16">
              <a:extLst>
                <a:ext uri="{FF2B5EF4-FFF2-40B4-BE49-F238E27FC236}">
                  <a16:creationId xmlns:a16="http://schemas.microsoft.com/office/drawing/2014/main" id="{1CD47DD0-1633-4032-8918-681AE126848A}"/>
                </a:ext>
              </a:extLst>
            </p:cNvPr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1;p16">
              <a:extLst>
                <a:ext uri="{FF2B5EF4-FFF2-40B4-BE49-F238E27FC236}">
                  <a16:creationId xmlns:a16="http://schemas.microsoft.com/office/drawing/2014/main" id="{38925B1D-C6C4-4EAF-AE92-E14EDF80A8B9}"/>
                </a:ext>
              </a:extLst>
            </p:cNvPr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2;p16">
              <a:extLst>
                <a:ext uri="{FF2B5EF4-FFF2-40B4-BE49-F238E27FC236}">
                  <a16:creationId xmlns:a16="http://schemas.microsoft.com/office/drawing/2014/main" id="{7AD8E1F6-ED57-4481-B935-32B8641220A8}"/>
                </a:ext>
              </a:extLst>
            </p:cNvPr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3;p16">
              <a:extLst>
                <a:ext uri="{FF2B5EF4-FFF2-40B4-BE49-F238E27FC236}">
                  <a16:creationId xmlns:a16="http://schemas.microsoft.com/office/drawing/2014/main" id="{52999167-6C64-470F-976C-B2BEA8C8D884}"/>
                </a:ext>
              </a:extLst>
            </p:cNvPr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74;p16">
              <a:extLst>
                <a:ext uri="{FF2B5EF4-FFF2-40B4-BE49-F238E27FC236}">
                  <a16:creationId xmlns:a16="http://schemas.microsoft.com/office/drawing/2014/main" id="{CB899FDA-1A21-40FA-8A79-12C9A47A3530}"/>
                </a:ext>
              </a:extLst>
            </p:cNvPr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75;p16">
              <a:extLst>
                <a:ext uri="{FF2B5EF4-FFF2-40B4-BE49-F238E27FC236}">
                  <a16:creationId xmlns:a16="http://schemas.microsoft.com/office/drawing/2014/main" id="{CCC12573-011D-4B53-95A3-113F9D78BCC4}"/>
                </a:ext>
              </a:extLst>
            </p:cNvPr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76;p16">
              <a:extLst>
                <a:ext uri="{FF2B5EF4-FFF2-40B4-BE49-F238E27FC236}">
                  <a16:creationId xmlns:a16="http://schemas.microsoft.com/office/drawing/2014/main" id="{648BC1ED-B4D0-4AA5-82F2-88B32966B044}"/>
                </a:ext>
              </a:extLst>
            </p:cNvPr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77;p16">
              <a:extLst>
                <a:ext uri="{FF2B5EF4-FFF2-40B4-BE49-F238E27FC236}">
                  <a16:creationId xmlns:a16="http://schemas.microsoft.com/office/drawing/2014/main" id="{43C44519-E0C6-490F-8CFE-1D1BF4047C42}"/>
                </a:ext>
              </a:extLst>
            </p:cNvPr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78;p16">
              <a:extLst>
                <a:ext uri="{FF2B5EF4-FFF2-40B4-BE49-F238E27FC236}">
                  <a16:creationId xmlns:a16="http://schemas.microsoft.com/office/drawing/2014/main" id="{CE2637D6-9AA1-42EB-A5B2-5591BA3BC67F}"/>
                </a:ext>
              </a:extLst>
            </p:cNvPr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79;p16">
              <a:extLst>
                <a:ext uri="{FF2B5EF4-FFF2-40B4-BE49-F238E27FC236}">
                  <a16:creationId xmlns:a16="http://schemas.microsoft.com/office/drawing/2014/main" id="{04795FF7-1B47-49E0-9108-A70756155EE6}"/>
                </a:ext>
              </a:extLst>
            </p:cNvPr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80;p16">
              <a:extLst>
                <a:ext uri="{FF2B5EF4-FFF2-40B4-BE49-F238E27FC236}">
                  <a16:creationId xmlns:a16="http://schemas.microsoft.com/office/drawing/2014/main" id="{5DE5260C-61B8-4556-8422-FAEDFCCEF774}"/>
                </a:ext>
              </a:extLst>
            </p:cNvPr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81;p16">
              <a:extLst>
                <a:ext uri="{FF2B5EF4-FFF2-40B4-BE49-F238E27FC236}">
                  <a16:creationId xmlns:a16="http://schemas.microsoft.com/office/drawing/2014/main" id="{C3BBC3FC-6A1D-4A33-B739-51EE48AEBB2B}"/>
                </a:ext>
              </a:extLst>
            </p:cNvPr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82;p16">
              <a:extLst>
                <a:ext uri="{FF2B5EF4-FFF2-40B4-BE49-F238E27FC236}">
                  <a16:creationId xmlns:a16="http://schemas.microsoft.com/office/drawing/2014/main" id="{EA8B44A9-6079-464A-84F7-2C98E364086E}"/>
                </a:ext>
              </a:extLst>
            </p:cNvPr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83;p16">
              <a:extLst>
                <a:ext uri="{FF2B5EF4-FFF2-40B4-BE49-F238E27FC236}">
                  <a16:creationId xmlns:a16="http://schemas.microsoft.com/office/drawing/2014/main" id="{33656EDB-C10A-40E4-A1D3-7CEF95D2918E}"/>
                </a:ext>
              </a:extLst>
            </p:cNvPr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84;p16">
              <a:extLst>
                <a:ext uri="{FF2B5EF4-FFF2-40B4-BE49-F238E27FC236}">
                  <a16:creationId xmlns:a16="http://schemas.microsoft.com/office/drawing/2014/main" id="{8AA4B540-86BC-4FDD-9549-36ABAF508ECB}"/>
                </a:ext>
              </a:extLst>
            </p:cNvPr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85;p16">
              <a:extLst>
                <a:ext uri="{FF2B5EF4-FFF2-40B4-BE49-F238E27FC236}">
                  <a16:creationId xmlns:a16="http://schemas.microsoft.com/office/drawing/2014/main" id="{12E84D4A-A7A6-4937-87F0-7BC0EF4A23D7}"/>
                </a:ext>
              </a:extLst>
            </p:cNvPr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86;p16">
              <a:extLst>
                <a:ext uri="{FF2B5EF4-FFF2-40B4-BE49-F238E27FC236}">
                  <a16:creationId xmlns:a16="http://schemas.microsoft.com/office/drawing/2014/main" id="{964973D4-BBCF-40F6-B350-E52E970246F6}"/>
                </a:ext>
              </a:extLst>
            </p:cNvPr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87;p16">
              <a:extLst>
                <a:ext uri="{FF2B5EF4-FFF2-40B4-BE49-F238E27FC236}">
                  <a16:creationId xmlns:a16="http://schemas.microsoft.com/office/drawing/2014/main" id="{2A463FD2-975F-4589-8F31-B40E4BC421EE}"/>
                </a:ext>
              </a:extLst>
            </p:cNvPr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88;p16">
              <a:extLst>
                <a:ext uri="{FF2B5EF4-FFF2-40B4-BE49-F238E27FC236}">
                  <a16:creationId xmlns:a16="http://schemas.microsoft.com/office/drawing/2014/main" id="{06FC6361-8F24-4D9A-8D4F-72A007737C2A}"/>
                </a:ext>
              </a:extLst>
            </p:cNvPr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89;p16">
              <a:extLst>
                <a:ext uri="{FF2B5EF4-FFF2-40B4-BE49-F238E27FC236}">
                  <a16:creationId xmlns:a16="http://schemas.microsoft.com/office/drawing/2014/main" id="{5D0E1ACA-30AE-4452-988A-D633B81315E4}"/>
                </a:ext>
              </a:extLst>
            </p:cNvPr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90;p16">
              <a:extLst>
                <a:ext uri="{FF2B5EF4-FFF2-40B4-BE49-F238E27FC236}">
                  <a16:creationId xmlns:a16="http://schemas.microsoft.com/office/drawing/2014/main" id="{26A50F75-41F9-4EBA-B59D-DF08F5683B22}"/>
                </a:ext>
              </a:extLst>
            </p:cNvPr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91;p16">
              <a:extLst>
                <a:ext uri="{FF2B5EF4-FFF2-40B4-BE49-F238E27FC236}">
                  <a16:creationId xmlns:a16="http://schemas.microsoft.com/office/drawing/2014/main" id="{3AD6BACA-DD52-40FB-B17F-A26A21DED9C3}"/>
                </a:ext>
              </a:extLst>
            </p:cNvPr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92;p16">
              <a:extLst>
                <a:ext uri="{FF2B5EF4-FFF2-40B4-BE49-F238E27FC236}">
                  <a16:creationId xmlns:a16="http://schemas.microsoft.com/office/drawing/2014/main" id="{3AEC406D-7F59-4272-80D9-A3C964BBCDA2}"/>
                </a:ext>
              </a:extLst>
            </p:cNvPr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93;p16">
              <a:extLst>
                <a:ext uri="{FF2B5EF4-FFF2-40B4-BE49-F238E27FC236}">
                  <a16:creationId xmlns:a16="http://schemas.microsoft.com/office/drawing/2014/main" id="{F82636E5-FF63-4E3A-8C48-899F46DF0DB1}"/>
                </a:ext>
              </a:extLst>
            </p:cNvPr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94;p16">
              <a:extLst>
                <a:ext uri="{FF2B5EF4-FFF2-40B4-BE49-F238E27FC236}">
                  <a16:creationId xmlns:a16="http://schemas.microsoft.com/office/drawing/2014/main" id="{1F3EAF04-FC6C-4EF2-931A-04535279D74D}"/>
                </a:ext>
              </a:extLst>
            </p:cNvPr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95;p16">
              <a:extLst>
                <a:ext uri="{FF2B5EF4-FFF2-40B4-BE49-F238E27FC236}">
                  <a16:creationId xmlns:a16="http://schemas.microsoft.com/office/drawing/2014/main" id="{B88CF3F2-EDE2-4A8C-9295-4513DA98A2B0}"/>
                </a:ext>
              </a:extLst>
            </p:cNvPr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96;p16">
              <a:extLst>
                <a:ext uri="{FF2B5EF4-FFF2-40B4-BE49-F238E27FC236}">
                  <a16:creationId xmlns:a16="http://schemas.microsoft.com/office/drawing/2014/main" id="{1E547F78-5310-49B1-99DC-9620A3BD198F}"/>
                </a:ext>
              </a:extLst>
            </p:cNvPr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97;p16">
              <a:extLst>
                <a:ext uri="{FF2B5EF4-FFF2-40B4-BE49-F238E27FC236}">
                  <a16:creationId xmlns:a16="http://schemas.microsoft.com/office/drawing/2014/main" id="{E1144774-D4B4-42AE-95AA-E75CB91D8D49}"/>
                </a:ext>
              </a:extLst>
            </p:cNvPr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98;p16">
              <a:extLst>
                <a:ext uri="{FF2B5EF4-FFF2-40B4-BE49-F238E27FC236}">
                  <a16:creationId xmlns:a16="http://schemas.microsoft.com/office/drawing/2014/main" id="{275F27C6-D270-4237-81DF-D481F6CEB278}"/>
                </a:ext>
              </a:extLst>
            </p:cNvPr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99;p16">
              <a:extLst>
                <a:ext uri="{FF2B5EF4-FFF2-40B4-BE49-F238E27FC236}">
                  <a16:creationId xmlns:a16="http://schemas.microsoft.com/office/drawing/2014/main" id="{B66E587C-FC3D-4A5E-9E29-26C046F9212E}"/>
                </a:ext>
              </a:extLst>
            </p:cNvPr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00;p16">
              <a:extLst>
                <a:ext uri="{FF2B5EF4-FFF2-40B4-BE49-F238E27FC236}">
                  <a16:creationId xmlns:a16="http://schemas.microsoft.com/office/drawing/2014/main" id="{F4BC4CA0-F399-42A4-8641-E7C4850F81E0}"/>
                </a:ext>
              </a:extLst>
            </p:cNvPr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01;p16">
              <a:extLst>
                <a:ext uri="{FF2B5EF4-FFF2-40B4-BE49-F238E27FC236}">
                  <a16:creationId xmlns:a16="http://schemas.microsoft.com/office/drawing/2014/main" id="{72E3BCC6-0E98-42F6-93CE-80C9F94817B1}"/>
                </a:ext>
              </a:extLst>
            </p:cNvPr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02;p16">
              <a:extLst>
                <a:ext uri="{FF2B5EF4-FFF2-40B4-BE49-F238E27FC236}">
                  <a16:creationId xmlns:a16="http://schemas.microsoft.com/office/drawing/2014/main" id="{12921D32-7992-4203-A5F9-64928B80B426}"/>
                </a:ext>
              </a:extLst>
            </p:cNvPr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03;p16">
              <a:extLst>
                <a:ext uri="{FF2B5EF4-FFF2-40B4-BE49-F238E27FC236}">
                  <a16:creationId xmlns:a16="http://schemas.microsoft.com/office/drawing/2014/main" id="{1E68E81B-B28F-48CE-943D-4A1D1BE58E09}"/>
                </a:ext>
              </a:extLst>
            </p:cNvPr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04;p16">
              <a:extLst>
                <a:ext uri="{FF2B5EF4-FFF2-40B4-BE49-F238E27FC236}">
                  <a16:creationId xmlns:a16="http://schemas.microsoft.com/office/drawing/2014/main" id="{8B6F1A13-6B0F-45FC-A602-8611F5AD6606}"/>
                </a:ext>
              </a:extLst>
            </p:cNvPr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05;p16">
              <a:extLst>
                <a:ext uri="{FF2B5EF4-FFF2-40B4-BE49-F238E27FC236}">
                  <a16:creationId xmlns:a16="http://schemas.microsoft.com/office/drawing/2014/main" id="{D445F8E8-02E5-4283-8C15-082D20ECE4E9}"/>
                </a:ext>
              </a:extLst>
            </p:cNvPr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06;p16">
              <a:extLst>
                <a:ext uri="{FF2B5EF4-FFF2-40B4-BE49-F238E27FC236}">
                  <a16:creationId xmlns:a16="http://schemas.microsoft.com/office/drawing/2014/main" id="{0307ECEC-E1DF-4D9C-BAFE-D3012EE26BA8}"/>
                </a:ext>
              </a:extLst>
            </p:cNvPr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07;p16">
              <a:extLst>
                <a:ext uri="{FF2B5EF4-FFF2-40B4-BE49-F238E27FC236}">
                  <a16:creationId xmlns:a16="http://schemas.microsoft.com/office/drawing/2014/main" id="{90CAC5A6-8060-426C-816F-9D1DB85BDCDE}"/>
                </a:ext>
              </a:extLst>
            </p:cNvPr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08;p16">
              <a:extLst>
                <a:ext uri="{FF2B5EF4-FFF2-40B4-BE49-F238E27FC236}">
                  <a16:creationId xmlns:a16="http://schemas.microsoft.com/office/drawing/2014/main" id="{721C47D5-B854-4E07-B373-D2000971E39D}"/>
                </a:ext>
              </a:extLst>
            </p:cNvPr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09;p16">
              <a:extLst>
                <a:ext uri="{FF2B5EF4-FFF2-40B4-BE49-F238E27FC236}">
                  <a16:creationId xmlns:a16="http://schemas.microsoft.com/office/drawing/2014/main" id="{2A325110-CFDD-4591-B42D-870526DC03FD}"/>
                </a:ext>
              </a:extLst>
            </p:cNvPr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10;p16">
              <a:extLst>
                <a:ext uri="{FF2B5EF4-FFF2-40B4-BE49-F238E27FC236}">
                  <a16:creationId xmlns:a16="http://schemas.microsoft.com/office/drawing/2014/main" id="{7BFED0B2-232C-4064-A9E4-82FE481DF660}"/>
                </a:ext>
              </a:extLst>
            </p:cNvPr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11;p16">
              <a:extLst>
                <a:ext uri="{FF2B5EF4-FFF2-40B4-BE49-F238E27FC236}">
                  <a16:creationId xmlns:a16="http://schemas.microsoft.com/office/drawing/2014/main" id="{9B711D64-2172-474B-B51A-ED2C67381ACA}"/>
                </a:ext>
              </a:extLst>
            </p:cNvPr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12;p16">
              <a:extLst>
                <a:ext uri="{FF2B5EF4-FFF2-40B4-BE49-F238E27FC236}">
                  <a16:creationId xmlns:a16="http://schemas.microsoft.com/office/drawing/2014/main" id="{B2FE35E3-F48F-4C5A-82CA-CE6FA7FC636C}"/>
                </a:ext>
              </a:extLst>
            </p:cNvPr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13;p16">
              <a:extLst>
                <a:ext uri="{FF2B5EF4-FFF2-40B4-BE49-F238E27FC236}">
                  <a16:creationId xmlns:a16="http://schemas.microsoft.com/office/drawing/2014/main" id="{550F4AC8-9C9A-4B76-A94D-D93D20E6D9A7}"/>
                </a:ext>
              </a:extLst>
            </p:cNvPr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14;p16">
              <a:extLst>
                <a:ext uri="{FF2B5EF4-FFF2-40B4-BE49-F238E27FC236}">
                  <a16:creationId xmlns:a16="http://schemas.microsoft.com/office/drawing/2014/main" id="{B9173201-9208-488F-8553-DC616326C2CF}"/>
                </a:ext>
              </a:extLst>
            </p:cNvPr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215;p16">
              <a:extLst>
                <a:ext uri="{FF2B5EF4-FFF2-40B4-BE49-F238E27FC236}">
                  <a16:creationId xmlns:a16="http://schemas.microsoft.com/office/drawing/2014/main" id="{92E6D7A4-A3BD-4E24-B3AF-86367F0C23AF}"/>
                </a:ext>
              </a:extLst>
            </p:cNvPr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216;p16">
              <a:extLst>
                <a:ext uri="{FF2B5EF4-FFF2-40B4-BE49-F238E27FC236}">
                  <a16:creationId xmlns:a16="http://schemas.microsoft.com/office/drawing/2014/main" id="{58F28D4D-7D0F-47E0-984E-FDE66493E661}"/>
                </a:ext>
              </a:extLst>
            </p:cNvPr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217;p16">
              <a:extLst>
                <a:ext uri="{FF2B5EF4-FFF2-40B4-BE49-F238E27FC236}">
                  <a16:creationId xmlns:a16="http://schemas.microsoft.com/office/drawing/2014/main" id="{83DCAA28-D315-4DCF-A470-3D516CEA9FD2}"/>
                </a:ext>
              </a:extLst>
            </p:cNvPr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218;p16">
              <a:extLst>
                <a:ext uri="{FF2B5EF4-FFF2-40B4-BE49-F238E27FC236}">
                  <a16:creationId xmlns:a16="http://schemas.microsoft.com/office/drawing/2014/main" id="{2DAB16DD-4DF2-4C1A-8B7F-FF09D4EE1D62}"/>
                </a:ext>
              </a:extLst>
            </p:cNvPr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219;p16">
              <a:extLst>
                <a:ext uri="{FF2B5EF4-FFF2-40B4-BE49-F238E27FC236}">
                  <a16:creationId xmlns:a16="http://schemas.microsoft.com/office/drawing/2014/main" id="{5CAEEA2A-8D99-43FE-8707-5A127C11FD10}"/>
                </a:ext>
              </a:extLst>
            </p:cNvPr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220;p16">
              <a:extLst>
                <a:ext uri="{FF2B5EF4-FFF2-40B4-BE49-F238E27FC236}">
                  <a16:creationId xmlns:a16="http://schemas.microsoft.com/office/drawing/2014/main" id="{441A7B7D-0DFF-4A9A-9CD1-22DC510F5E1E}"/>
                </a:ext>
              </a:extLst>
            </p:cNvPr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221;p16">
              <a:extLst>
                <a:ext uri="{FF2B5EF4-FFF2-40B4-BE49-F238E27FC236}">
                  <a16:creationId xmlns:a16="http://schemas.microsoft.com/office/drawing/2014/main" id="{33B40ED1-8EE5-44CC-AEE5-5B094076B20D}"/>
                </a:ext>
              </a:extLst>
            </p:cNvPr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222;p16">
              <a:extLst>
                <a:ext uri="{FF2B5EF4-FFF2-40B4-BE49-F238E27FC236}">
                  <a16:creationId xmlns:a16="http://schemas.microsoft.com/office/drawing/2014/main" id="{FC4D7197-1E73-4376-B262-61531B50E42F}"/>
                </a:ext>
              </a:extLst>
            </p:cNvPr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223;p16">
              <a:extLst>
                <a:ext uri="{FF2B5EF4-FFF2-40B4-BE49-F238E27FC236}">
                  <a16:creationId xmlns:a16="http://schemas.microsoft.com/office/drawing/2014/main" id="{62701F09-D6E1-415D-932C-E0A8AA9FC189}"/>
                </a:ext>
              </a:extLst>
            </p:cNvPr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224;p16">
              <a:extLst>
                <a:ext uri="{FF2B5EF4-FFF2-40B4-BE49-F238E27FC236}">
                  <a16:creationId xmlns:a16="http://schemas.microsoft.com/office/drawing/2014/main" id="{340809B2-5578-4568-8FEE-B286E710B604}"/>
                </a:ext>
              </a:extLst>
            </p:cNvPr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225;p16">
              <a:extLst>
                <a:ext uri="{FF2B5EF4-FFF2-40B4-BE49-F238E27FC236}">
                  <a16:creationId xmlns:a16="http://schemas.microsoft.com/office/drawing/2014/main" id="{2435F19D-CB7B-4213-9497-95A7D8C89D55}"/>
                </a:ext>
              </a:extLst>
            </p:cNvPr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26;p16">
              <a:extLst>
                <a:ext uri="{FF2B5EF4-FFF2-40B4-BE49-F238E27FC236}">
                  <a16:creationId xmlns:a16="http://schemas.microsoft.com/office/drawing/2014/main" id="{D745E786-BAF3-4FF6-842F-5DC975B0EDCB}"/>
                </a:ext>
              </a:extLst>
            </p:cNvPr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27;p16">
              <a:extLst>
                <a:ext uri="{FF2B5EF4-FFF2-40B4-BE49-F238E27FC236}">
                  <a16:creationId xmlns:a16="http://schemas.microsoft.com/office/drawing/2014/main" id="{193C2325-B1DF-47F2-BD3D-031526837B32}"/>
                </a:ext>
              </a:extLst>
            </p:cNvPr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228;p16">
              <a:extLst>
                <a:ext uri="{FF2B5EF4-FFF2-40B4-BE49-F238E27FC236}">
                  <a16:creationId xmlns:a16="http://schemas.microsoft.com/office/drawing/2014/main" id="{7E285FFD-3188-4100-B13D-8A81A7F9A456}"/>
                </a:ext>
              </a:extLst>
            </p:cNvPr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229;p16">
              <a:extLst>
                <a:ext uri="{FF2B5EF4-FFF2-40B4-BE49-F238E27FC236}">
                  <a16:creationId xmlns:a16="http://schemas.microsoft.com/office/drawing/2014/main" id="{D5803298-DE09-4834-9BE7-1945C77DA5EB}"/>
                </a:ext>
              </a:extLst>
            </p:cNvPr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230;p16">
              <a:extLst>
                <a:ext uri="{FF2B5EF4-FFF2-40B4-BE49-F238E27FC236}">
                  <a16:creationId xmlns:a16="http://schemas.microsoft.com/office/drawing/2014/main" id="{552D8DDF-EC4B-4A8E-AABA-FD244CBF0523}"/>
                </a:ext>
              </a:extLst>
            </p:cNvPr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231;p16">
              <a:extLst>
                <a:ext uri="{FF2B5EF4-FFF2-40B4-BE49-F238E27FC236}">
                  <a16:creationId xmlns:a16="http://schemas.microsoft.com/office/drawing/2014/main" id="{D61E39DB-DA09-4835-9584-7BE3DEAD85F7}"/>
                </a:ext>
              </a:extLst>
            </p:cNvPr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232;p16">
              <a:extLst>
                <a:ext uri="{FF2B5EF4-FFF2-40B4-BE49-F238E27FC236}">
                  <a16:creationId xmlns:a16="http://schemas.microsoft.com/office/drawing/2014/main" id="{BA93B2D0-8C5B-47EF-AEB3-58510CFBD33B}"/>
                </a:ext>
              </a:extLst>
            </p:cNvPr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3;p16">
              <a:extLst>
                <a:ext uri="{FF2B5EF4-FFF2-40B4-BE49-F238E27FC236}">
                  <a16:creationId xmlns:a16="http://schemas.microsoft.com/office/drawing/2014/main" id="{7A686C67-8196-4D35-B8FC-3DC3D8444CF4}"/>
                </a:ext>
              </a:extLst>
            </p:cNvPr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234;p16">
              <a:extLst>
                <a:ext uri="{FF2B5EF4-FFF2-40B4-BE49-F238E27FC236}">
                  <a16:creationId xmlns:a16="http://schemas.microsoft.com/office/drawing/2014/main" id="{EAB73AC6-C86B-43CD-8EF5-A5512FCC4B85}"/>
                </a:ext>
              </a:extLst>
            </p:cNvPr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235;p16">
              <a:extLst>
                <a:ext uri="{FF2B5EF4-FFF2-40B4-BE49-F238E27FC236}">
                  <a16:creationId xmlns:a16="http://schemas.microsoft.com/office/drawing/2014/main" id="{932F93C5-DD4E-4E98-B033-27DD7B591318}"/>
                </a:ext>
              </a:extLst>
            </p:cNvPr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236;p16">
              <a:extLst>
                <a:ext uri="{FF2B5EF4-FFF2-40B4-BE49-F238E27FC236}">
                  <a16:creationId xmlns:a16="http://schemas.microsoft.com/office/drawing/2014/main" id="{6792C372-AF8A-495B-8F83-DB3A0AF7E0F5}"/>
                </a:ext>
              </a:extLst>
            </p:cNvPr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237;p16">
              <a:extLst>
                <a:ext uri="{FF2B5EF4-FFF2-40B4-BE49-F238E27FC236}">
                  <a16:creationId xmlns:a16="http://schemas.microsoft.com/office/drawing/2014/main" id="{808A8359-29A4-4A18-B1BC-727F9F428BF8}"/>
                </a:ext>
              </a:extLst>
            </p:cNvPr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238;p16">
              <a:extLst>
                <a:ext uri="{FF2B5EF4-FFF2-40B4-BE49-F238E27FC236}">
                  <a16:creationId xmlns:a16="http://schemas.microsoft.com/office/drawing/2014/main" id="{6BBB58D8-6D31-4590-A440-35C002A4E972}"/>
                </a:ext>
              </a:extLst>
            </p:cNvPr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Nadpis 3">
            <a:extLst>
              <a:ext uri="{FF2B5EF4-FFF2-40B4-BE49-F238E27FC236}">
                <a16:creationId xmlns:a16="http://schemas.microsoft.com/office/drawing/2014/main" id="{28DFA0A9-C359-4524-A942-5524BC1D7F43}"/>
              </a:ext>
            </a:extLst>
          </p:cNvPr>
          <p:cNvSpPr txBox="1">
            <a:spLocks/>
          </p:cNvSpPr>
          <p:nvPr/>
        </p:nvSpPr>
        <p:spPr>
          <a:xfrm>
            <a:off x="1861622" y="294950"/>
            <a:ext cx="10044607" cy="566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Kdo jsem a proč zrovna já?</a:t>
            </a:r>
          </a:p>
        </p:txBody>
      </p:sp>
      <p:pic>
        <p:nvPicPr>
          <p:cNvPr id="2049" name="Obrázek 2048" descr="Obsah obrázku text&#10;&#10;Popis byl vytvořen automaticky">
            <a:extLst>
              <a:ext uri="{FF2B5EF4-FFF2-40B4-BE49-F238E27FC236}">
                <a16:creationId xmlns:a16="http://schemas.microsoft.com/office/drawing/2014/main" id="{492B7D3B-7424-4307-8F1A-D92F90038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15" y="5965968"/>
            <a:ext cx="2723203" cy="801832"/>
          </a:xfrm>
          <a:prstGeom prst="rect">
            <a:avLst/>
          </a:prstGeom>
        </p:spPr>
      </p:pic>
      <p:pic>
        <p:nvPicPr>
          <p:cNvPr id="150" name="Obrázek 149">
            <a:extLst>
              <a:ext uri="{FF2B5EF4-FFF2-40B4-BE49-F238E27FC236}">
                <a16:creationId xmlns:a16="http://schemas.microsoft.com/office/drawing/2014/main" id="{256B806E-0451-4C2E-8A5A-D48A7136A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061" y="1101154"/>
            <a:ext cx="4515522" cy="2240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1" name="Obrázek 150" descr="Obsah obrázku interiér, okno, stůl, strop&#10;&#10;Popis byl vytvořen automaticky">
            <a:extLst>
              <a:ext uri="{FF2B5EF4-FFF2-40B4-BE49-F238E27FC236}">
                <a16:creationId xmlns:a16="http://schemas.microsoft.com/office/drawing/2014/main" id="{A4473DAB-C00C-4C1A-AC93-10D9C20C3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985" y="3468205"/>
            <a:ext cx="3356482" cy="2517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3887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5420166-93B1-49D5-80C5-3A9F01E88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0838" y="1136544"/>
            <a:ext cx="9744631" cy="52073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B0F0"/>
                </a:solidFill>
              </a:rPr>
              <a:t>Funkční propojení oborů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tělesná výchova, výchova ke zdraví a společenské vědy </a:t>
            </a:r>
            <a:r>
              <a:rPr lang="cs-CZ" sz="2000" dirty="0">
                <a:sym typeface="Wingdings" panose="05000000000000000000" pitchFamily="2" charset="2"/>
              </a:rPr>
              <a:t> </a:t>
            </a:r>
            <a:r>
              <a:rPr lang="cs-CZ" sz="2000" b="1" dirty="0">
                <a:sym typeface="Wingdings" panose="05000000000000000000" pitchFamily="2" charset="2"/>
              </a:rPr>
              <a:t>pohyb a společnost</a:t>
            </a: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B0F0"/>
                </a:solidFill>
              </a:rPr>
              <a:t>Inspirace z volnočasového prostředí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bezprostřednost žáků, </a:t>
            </a:r>
            <a:r>
              <a:rPr lang="cs-CZ" sz="2000" b="1" dirty="0"/>
              <a:t>herní prvky</a:t>
            </a:r>
            <a:r>
              <a:rPr lang="cs-CZ" sz="2000" dirty="0"/>
              <a:t>, spolupráce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B0F0"/>
                </a:solidFill>
              </a:rPr>
              <a:t>Aktuální a atraktivní aktivity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zajímavá témata pro žáky (zájmy, potřeby) i učitele, </a:t>
            </a:r>
            <a:r>
              <a:rPr lang="cs-CZ" sz="2000" b="1" dirty="0"/>
              <a:t>aktuální příklady </a:t>
            </a:r>
            <a:r>
              <a:rPr lang="cs-CZ" sz="2000" dirty="0"/>
              <a:t>a</a:t>
            </a:r>
            <a:r>
              <a:rPr lang="cs-CZ" sz="2000" b="1" dirty="0"/>
              <a:t> podmínky</a:t>
            </a:r>
            <a:r>
              <a:rPr lang="cs-CZ" sz="2000" dirty="0"/>
              <a:t> (distanční výuka)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B0F0"/>
                </a:solidFill>
              </a:rPr>
              <a:t>Aktivní a přemýšlející žák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b="1" dirty="0"/>
              <a:t>činnost </a:t>
            </a:r>
            <a:r>
              <a:rPr lang="cs-CZ" sz="2000" dirty="0"/>
              <a:t>(a odpovědnost) je na </a:t>
            </a:r>
            <a:r>
              <a:rPr lang="cs-CZ" sz="2000" b="1" dirty="0"/>
              <a:t>žákovi</a:t>
            </a:r>
            <a:r>
              <a:rPr lang="cs-CZ" sz="2000" dirty="0"/>
              <a:t>, kreativní prostor, </a:t>
            </a:r>
            <a:r>
              <a:rPr lang="cs-CZ" sz="2000" b="1" dirty="0"/>
              <a:t>rozvoj gramotností</a:t>
            </a:r>
            <a:endParaRPr lang="cs-CZ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000" dirty="0"/>
          </a:p>
          <a:p>
            <a:pPr lvl="1"/>
            <a:endParaRPr lang="cs-CZ" sz="2000" dirty="0"/>
          </a:p>
        </p:txBody>
      </p:sp>
      <p:grpSp>
        <p:nvGrpSpPr>
          <p:cNvPr id="5" name="Google Shape;96;p16">
            <a:extLst>
              <a:ext uri="{FF2B5EF4-FFF2-40B4-BE49-F238E27FC236}">
                <a16:creationId xmlns:a16="http://schemas.microsoft.com/office/drawing/2014/main" id="{A0D03CF2-A807-4A3A-92E2-E54BFDB7EB45}"/>
              </a:ext>
            </a:extLst>
          </p:cNvPr>
          <p:cNvGrpSpPr/>
          <p:nvPr/>
        </p:nvGrpSpPr>
        <p:grpSpPr>
          <a:xfrm>
            <a:off x="3430257" y="5895793"/>
            <a:ext cx="5497915" cy="727753"/>
            <a:chOff x="4205" y="3032"/>
            <a:chExt cx="3132" cy="419"/>
          </a:xfrm>
        </p:grpSpPr>
        <p:sp>
          <p:nvSpPr>
            <p:cNvPr id="6" name="Google Shape;97;p16">
              <a:extLst>
                <a:ext uri="{FF2B5EF4-FFF2-40B4-BE49-F238E27FC236}">
                  <a16:creationId xmlns:a16="http://schemas.microsoft.com/office/drawing/2014/main" id="{5955B66C-1703-43D1-B277-F5F47A19273C}"/>
                </a:ext>
              </a:extLst>
            </p:cNvPr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98;p16">
              <a:extLst>
                <a:ext uri="{FF2B5EF4-FFF2-40B4-BE49-F238E27FC236}">
                  <a16:creationId xmlns:a16="http://schemas.microsoft.com/office/drawing/2014/main" id="{B829C0F8-C892-4D39-BA34-66AE8252C2C2}"/>
                </a:ext>
              </a:extLst>
            </p:cNvPr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9;p16">
              <a:extLst>
                <a:ext uri="{FF2B5EF4-FFF2-40B4-BE49-F238E27FC236}">
                  <a16:creationId xmlns:a16="http://schemas.microsoft.com/office/drawing/2014/main" id="{C1FE15B8-C51B-4747-A1FC-5EC959277C7E}"/>
                </a:ext>
              </a:extLst>
            </p:cNvPr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0;p16">
              <a:extLst>
                <a:ext uri="{FF2B5EF4-FFF2-40B4-BE49-F238E27FC236}">
                  <a16:creationId xmlns:a16="http://schemas.microsoft.com/office/drawing/2014/main" id="{39E9D45E-A6FE-4F81-937F-3D31A99BD067}"/>
                </a:ext>
              </a:extLst>
            </p:cNvPr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1;p16">
              <a:extLst>
                <a:ext uri="{FF2B5EF4-FFF2-40B4-BE49-F238E27FC236}">
                  <a16:creationId xmlns:a16="http://schemas.microsoft.com/office/drawing/2014/main" id="{E2DD16F9-1642-482C-BAD2-03846F54FC19}"/>
                </a:ext>
              </a:extLst>
            </p:cNvPr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2;p16">
              <a:extLst>
                <a:ext uri="{FF2B5EF4-FFF2-40B4-BE49-F238E27FC236}">
                  <a16:creationId xmlns:a16="http://schemas.microsoft.com/office/drawing/2014/main" id="{3D02B14B-C3AD-40A2-841F-17338BAA9EF6}"/>
                </a:ext>
              </a:extLst>
            </p:cNvPr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3;p16">
              <a:extLst>
                <a:ext uri="{FF2B5EF4-FFF2-40B4-BE49-F238E27FC236}">
                  <a16:creationId xmlns:a16="http://schemas.microsoft.com/office/drawing/2014/main" id="{7BEA8BB1-63E5-467C-B835-F89611012711}"/>
                </a:ext>
              </a:extLst>
            </p:cNvPr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4;p16">
              <a:extLst>
                <a:ext uri="{FF2B5EF4-FFF2-40B4-BE49-F238E27FC236}">
                  <a16:creationId xmlns:a16="http://schemas.microsoft.com/office/drawing/2014/main" id="{925F395B-E0DC-45F3-8188-8D0C2968321E}"/>
                </a:ext>
              </a:extLst>
            </p:cNvPr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05;p16">
              <a:extLst>
                <a:ext uri="{FF2B5EF4-FFF2-40B4-BE49-F238E27FC236}">
                  <a16:creationId xmlns:a16="http://schemas.microsoft.com/office/drawing/2014/main" id="{57A4C643-3C14-4737-A7D6-D7B56AD10FAA}"/>
                </a:ext>
              </a:extLst>
            </p:cNvPr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06;p16">
              <a:extLst>
                <a:ext uri="{FF2B5EF4-FFF2-40B4-BE49-F238E27FC236}">
                  <a16:creationId xmlns:a16="http://schemas.microsoft.com/office/drawing/2014/main" id="{774EDCF8-C5B1-4FB4-8A12-E1011D2ECF8E}"/>
                </a:ext>
              </a:extLst>
            </p:cNvPr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07;p16">
              <a:extLst>
                <a:ext uri="{FF2B5EF4-FFF2-40B4-BE49-F238E27FC236}">
                  <a16:creationId xmlns:a16="http://schemas.microsoft.com/office/drawing/2014/main" id="{4014CF40-9F92-4736-BCA8-E0618ACD75BC}"/>
                </a:ext>
              </a:extLst>
            </p:cNvPr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08;p16">
              <a:extLst>
                <a:ext uri="{FF2B5EF4-FFF2-40B4-BE49-F238E27FC236}">
                  <a16:creationId xmlns:a16="http://schemas.microsoft.com/office/drawing/2014/main" id="{16DAFE45-482C-469C-A9A2-9D78250118A3}"/>
                </a:ext>
              </a:extLst>
            </p:cNvPr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9;p16">
              <a:extLst>
                <a:ext uri="{FF2B5EF4-FFF2-40B4-BE49-F238E27FC236}">
                  <a16:creationId xmlns:a16="http://schemas.microsoft.com/office/drawing/2014/main" id="{9B324B71-0376-4B94-8C60-1D54B3DF143E}"/>
                </a:ext>
              </a:extLst>
            </p:cNvPr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0;p16">
              <a:extLst>
                <a:ext uri="{FF2B5EF4-FFF2-40B4-BE49-F238E27FC236}">
                  <a16:creationId xmlns:a16="http://schemas.microsoft.com/office/drawing/2014/main" id="{2146A0D5-6DA5-4B09-AE78-24C013E9A581}"/>
                </a:ext>
              </a:extLst>
            </p:cNvPr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1;p16">
              <a:extLst>
                <a:ext uri="{FF2B5EF4-FFF2-40B4-BE49-F238E27FC236}">
                  <a16:creationId xmlns:a16="http://schemas.microsoft.com/office/drawing/2014/main" id="{0ED43141-A18F-48CE-B647-877AA8CAFD19}"/>
                </a:ext>
              </a:extLst>
            </p:cNvPr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2;p16">
              <a:extLst>
                <a:ext uri="{FF2B5EF4-FFF2-40B4-BE49-F238E27FC236}">
                  <a16:creationId xmlns:a16="http://schemas.microsoft.com/office/drawing/2014/main" id="{3F011826-D9F8-4846-9DE5-A0C1CB1AEBDF}"/>
                </a:ext>
              </a:extLst>
            </p:cNvPr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3;p16">
              <a:extLst>
                <a:ext uri="{FF2B5EF4-FFF2-40B4-BE49-F238E27FC236}">
                  <a16:creationId xmlns:a16="http://schemas.microsoft.com/office/drawing/2014/main" id="{F63C3156-E31B-451B-9CBD-A3C6D3BDF32B}"/>
                </a:ext>
              </a:extLst>
            </p:cNvPr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14;p16">
              <a:extLst>
                <a:ext uri="{FF2B5EF4-FFF2-40B4-BE49-F238E27FC236}">
                  <a16:creationId xmlns:a16="http://schemas.microsoft.com/office/drawing/2014/main" id="{1D62AE23-C471-4267-88B0-6BCFA8F24264}"/>
                </a:ext>
              </a:extLst>
            </p:cNvPr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15;p16">
              <a:extLst>
                <a:ext uri="{FF2B5EF4-FFF2-40B4-BE49-F238E27FC236}">
                  <a16:creationId xmlns:a16="http://schemas.microsoft.com/office/drawing/2014/main" id="{D336AC40-2789-429E-9CF2-7E231DDAD5E6}"/>
                </a:ext>
              </a:extLst>
            </p:cNvPr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16;p16">
              <a:extLst>
                <a:ext uri="{FF2B5EF4-FFF2-40B4-BE49-F238E27FC236}">
                  <a16:creationId xmlns:a16="http://schemas.microsoft.com/office/drawing/2014/main" id="{1EF4A100-4DF9-453B-B27B-15C53CAE6EB9}"/>
                </a:ext>
              </a:extLst>
            </p:cNvPr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7;p16">
              <a:extLst>
                <a:ext uri="{FF2B5EF4-FFF2-40B4-BE49-F238E27FC236}">
                  <a16:creationId xmlns:a16="http://schemas.microsoft.com/office/drawing/2014/main" id="{0DB19302-2543-4E13-9C23-C2789642F976}"/>
                </a:ext>
              </a:extLst>
            </p:cNvPr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8;p16">
              <a:extLst>
                <a:ext uri="{FF2B5EF4-FFF2-40B4-BE49-F238E27FC236}">
                  <a16:creationId xmlns:a16="http://schemas.microsoft.com/office/drawing/2014/main" id="{41502992-9C53-4C43-84A0-E1B1EB3A0DC8}"/>
                </a:ext>
              </a:extLst>
            </p:cNvPr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19;p16">
              <a:extLst>
                <a:ext uri="{FF2B5EF4-FFF2-40B4-BE49-F238E27FC236}">
                  <a16:creationId xmlns:a16="http://schemas.microsoft.com/office/drawing/2014/main" id="{4BC4687D-D10B-4561-A41E-E0FA4C5913FD}"/>
                </a:ext>
              </a:extLst>
            </p:cNvPr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20;p16">
              <a:extLst>
                <a:ext uri="{FF2B5EF4-FFF2-40B4-BE49-F238E27FC236}">
                  <a16:creationId xmlns:a16="http://schemas.microsoft.com/office/drawing/2014/main" id="{8903BC7F-3B1E-4B96-8F91-71BA30B8F916}"/>
                </a:ext>
              </a:extLst>
            </p:cNvPr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21;p16">
              <a:extLst>
                <a:ext uri="{FF2B5EF4-FFF2-40B4-BE49-F238E27FC236}">
                  <a16:creationId xmlns:a16="http://schemas.microsoft.com/office/drawing/2014/main" id="{BC57B325-1524-494F-A8D1-3AD0A0330C1F}"/>
                </a:ext>
              </a:extLst>
            </p:cNvPr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22;p16">
              <a:extLst>
                <a:ext uri="{FF2B5EF4-FFF2-40B4-BE49-F238E27FC236}">
                  <a16:creationId xmlns:a16="http://schemas.microsoft.com/office/drawing/2014/main" id="{12F6EF82-D996-47FB-8F28-48EAC6EC62DC}"/>
                </a:ext>
              </a:extLst>
            </p:cNvPr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23;p16">
              <a:extLst>
                <a:ext uri="{FF2B5EF4-FFF2-40B4-BE49-F238E27FC236}">
                  <a16:creationId xmlns:a16="http://schemas.microsoft.com/office/drawing/2014/main" id="{42563D7D-1E62-4C8F-B614-F225986B4AC3}"/>
                </a:ext>
              </a:extLst>
            </p:cNvPr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24;p16">
              <a:extLst>
                <a:ext uri="{FF2B5EF4-FFF2-40B4-BE49-F238E27FC236}">
                  <a16:creationId xmlns:a16="http://schemas.microsoft.com/office/drawing/2014/main" id="{A236A393-10ED-45E0-B9B9-3FFC65C2E797}"/>
                </a:ext>
              </a:extLst>
            </p:cNvPr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25;p16">
              <a:extLst>
                <a:ext uri="{FF2B5EF4-FFF2-40B4-BE49-F238E27FC236}">
                  <a16:creationId xmlns:a16="http://schemas.microsoft.com/office/drawing/2014/main" id="{01EDE124-525F-4063-AAD7-3B5DD27E0C5E}"/>
                </a:ext>
              </a:extLst>
            </p:cNvPr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26;p16">
              <a:extLst>
                <a:ext uri="{FF2B5EF4-FFF2-40B4-BE49-F238E27FC236}">
                  <a16:creationId xmlns:a16="http://schemas.microsoft.com/office/drawing/2014/main" id="{2E900938-8BF1-41A4-8C7B-FCCA53F980CB}"/>
                </a:ext>
              </a:extLst>
            </p:cNvPr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27;p16">
              <a:extLst>
                <a:ext uri="{FF2B5EF4-FFF2-40B4-BE49-F238E27FC236}">
                  <a16:creationId xmlns:a16="http://schemas.microsoft.com/office/drawing/2014/main" id="{255B7327-6183-453D-B93A-7314585D3B5D}"/>
                </a:ext>
              </a:extLst>
            </p:cNvPr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28;p16">
              <a:extLst>
                <a:ext uri="{FF2B5EF4-FFF2-40B4-BE49-F238E27FC236}">
                  <a16:creationId xmlns:a16="http://schemas.microsoft.com/office/drawing/2014/main" id="{FE5148CC-1E72-48B7-BDC8-64531525CF4C}"/>
                </a:ext>
              </a:extLst>
            </p:cNvPr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29;p16">
              <a:extLst>
                <a:ext uri="{FF2B5EF4-FFF2-40B4-BE49-F238E27FC236}">
                  <a16:creationId xmlns:a16="http://schemas.microsoft.com/office/drawing/2014/main" id="{80AED713-72CB-445E-B52E-73FC9F8189A9}"/>
                </a:ext>
              </a:extLst>
            </p:cNvPr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0;p16">
              <a:extLst>
                <a:ext uri="{FF2B5EF4-FFF2-40B4-BE49-F238E27FC236}">
                  <a16:creationId xmlns:a16="http://schemas.microsoft.com/office/drawing/2014/main" id="{C2F6451F-82B1-4647-9A9E-D56AE4817C96}"/>
                </a:ext>
              </a:extLst>
            </p:cNvPr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1;p16">
              <a:extLst>
                <a:ext uri="{FF2B5EF4-FFF2-40B4-BE49-F238E27FC236}">
                  <a16:creationId xmlns:a16="http://schemas.microsoft.com/office/drawing/2014/main" id="{233E14F4-9E13-4E71-81FC-8DD233128D02}"/>
                </a:ext>
              </a:extLst>
            </p:cNvPr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2;p16">
              <a:extLst>
                <a:ext uri="{FF2B5EF4-FFF2-40B4-BE49-F238E27FC236}">
                  <a16:creationId xmlns:a16="http://schemas.microsoft.com/office/drawing/2014/main" id="{10AB0FE5-7E94-4457-A1EA-59E764B02B3F}"/>
                </a:ext>
              </a:extLst>
            </p:cNvPr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3;p16">
              <a:extLst>
                <a:ext uri="{FF2B5EF4-FFF2-40B4-BE49-F238E27FC236}">
                  <a16:creationId xmlns:a16="http://schemas.microsoft.com/office/drawing/2014/main" id="{11CCDEFC-490C-45CD-BCD0-942171F20826}"/>
                </a:ext>
              </a:extLst>
            </p:cNvPr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;p16">
              <a:extLst>
                <a:ext uri="{FF2B5EF4-FFF2-40B4-BE49-F238E27FC236}">
                  <a16:creationId xmlns:a16="http://schemas.microsoft.com/office/drawing/2014/main" id="{E7017C38-8C89-44EC-BD06-B9C6F574648F}"/>
                </a:ext>
              </a:extLst>
            </p:cNvPr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5;p16">
              <a:extLst>
                <a:ext uri="{FF2B5EF4-FFF2-40B4-BE49-F238E27FC236}">
                  <a16:creationId xmlns:a16="http://schemas.microsoft.com/office/drawing/2014/main" id="{26DD5E52-562C-416A-86CE-811D60B3A834}"/>
                </a:ext>
              </a:extLst>
            </p:cNvPr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6;p16">
              <a:extLst>
                <a:ext uri="{FF2B5EF4-FFF2-40B4-BE49-F238E27FC236}">
                  <a16:creationId xmlns:a16="http://schemas.microsoft.com/office/drawing/2014/main" id="{4BEA7FD2-B15F-4421-A5AC-62C06AD81F2D}"/>
                </a:ext>
              </a:extLst>
            </p:cNvPr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7;p16">
              <a:extLst>
                <a:ext uri="{FF2B5EF4-FFF2-40B4-BE49-F238E27FC236}">
                  <a16:creationId xmlns:a16="http://schemas.microsoft.com/office/drawing/2014/main" id="{8DF00700-39EB-4D2D-90EF-FD83C3CB0CE9}"/>
                </a:ext>
              </a:extLst>
            </p:cNvPr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8;p16">
              <a:extLst>
                <a:ext uri="{FF2B5EF4-FFF2-40B4-BE49-F238E27FC236}">
                  <a16:creationId xmlns:a16="http://schemas.microsoft.com/office/drawing/2014/main" id="{AF254DA8-38A4-4DFA-9328-773E202E4007}"/>
                </a:ext>
              </a:extLst>
            </p:cNvPr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9;p16">
              <a:extLst>
                <a:ext uri="{FF2B5EF4-FFF2-40B4-BE49-F238E27FC236}">
                  <a16:creationId xmlns:a16="http://schemas.microsoft.com/office/drawing/2014/main" id="{1CEF861A-A773-439C-8ECF-E261719525A4}"/>
                </a:ext>
              </a:extLst>
            </p:cNvPr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40;p16">
              <a:extLst>
                <a:ext uri="{FF2B5EF4-FFF2-40B4-BE49-F238E27FC236}">
                  <a16:creationId xmlns:a16="http://schemas.microsoft.com/office/drawing/2014/main" id="{8FF99E58-60FC-4BC9-B294-A52102546DA9}"/>
                </a:ext>
              </a:extLst>
            </p:cNvPr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41;p16">
              <a:extLst>
                <a:ext uri="{FF2B5EF4-FFF2-40B4-BE49-F238E27FC236}">
                  <a16:creationId xmlns:a16="http://schemas.microsoft.com/office/drawing/2014/main" id="{CAD55D99-60C7-4340-9242-37185D0A2E8D}"/>
                </a:ext>
              </a:extLst>
            </p:cNvPr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42;p16">
              <a:extLst>
                <a:ext uri="{FF2B5EF4-FFF2-40B4-BE49-F238E27FC236}">
                  <a16:creationId xmlns:a16="http://schemas.microsoft.com/office/drawing/2014/main" id="{4B3E3E53-9CA4-4FCC-8119-618083E3C084}"/>
                </a:ext>
              </a:extLst>
            </p:cNvPr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43;p16">
              <a:extLst>
                <a:ext uri="{FF2B5EF4-FFF2-40B4-BE49-F238E27FC236}">
                  <a16:creationId xmlns:a16="http://schemas.microsoft.com/office/drawing/2014/main" id="{85BB78C8-E47F-40B8-8EF1-F5D42A9C172D}"/>
                </a:ext>
              </a:extLst>
            </p:cNvPr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44;p16">
              <a:extLst>
                <a:ext uri="{FF2B5EF4-FFF2-40B4-BE49-F238E27FC236}">
                  <a16:creationId xmlns:a16="http://schemas.microsoft.com/office/drawing/2014/main" id="{2A80B864-C204-423C-910A-A09B69FDC41F}"/>
                </a:ext>
              </a:extLst>
            </p:cNvPr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45;p16">
              <a:extLst>
                <a:ext uri="{FF2B5EF4-FFF2-40B4-BE49-F238E27FC236}">
                  <a16:creationId xmlns:a16="http://schemas.microsoft.com/office/drawing/2014/main" id="{82F0E22B-7CF0-44B0-B5EF-E56244206DC3}"/>
                </a:ext>
              </a:extLst>
            </p:cNvPr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46;p16">
              <a:extLst>
                <a:ext uri="{FF2B5EF4-FFF2-40B4-BE49-F238E27FC236}">
                  <a16:creationId xmlns:a16="http://schemas.microsoft.com/office/drawing/2014/main" id="{02FF6662-B3AC-4DB2-98AE-04CB2BF98272}"/>
                </a:ext>
              </a:extLst>
            </p:cNvPr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47;p16">
              <a:extLst>
                <a:ext uri="{FF2B5EF4-FFF2-40B4-BE49-F238E27FC236}">
                  <a16:creationId xmlns:a16="http://schemas.microsoft.com/office/drawing/2014/main" id="{DB4A184D-D4D4-4789-A715-3C17C3638322}"/>
                </a:ext>
              </a:extLst>
            </p:cNvPr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48;p16">
              <a:extLst>
                <a:ext uri="{FF2B5EF4-FFF2-40B4-BE49-F238E27FC236}">
                  <a16:creationId xmlns:a16="http://schemas.microsoft.com/office/drawing/2014/main" id="{18F86BFE-8283-47AE-90E5-F7D447D43BC1}"/>
                </a:ext>
              </a:extLst>
            </p:cNvPr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49;p16">
              <a:extLst>
                <a:ext uri="{FF2B5EF4-FFF2-40B4-BE49-F238E27FC236}">
                  <a16:creationId xmlns:a16="http://schemas.microsoft.com/office/drawing/2014/main" id="{253F390F-E811-4E95-AAC8-6EB0D1280909}"/>
                </a:ext>
              </a:extLst>
            </p:cNvPr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0;p16">
              <a:extLst>
                <a:ext uri="{FF2B5EF4-FFF2-40B4-BE49-F238E27FC236}">
                  <a16:creationId xmlns:a16="http://schemas.microsoft.com/office/drawing/2014/main" id="{4841B9F9-2EAA-47CB-AEDA-AF50AA3B3C31}"/>
                </a:ext>
              </a:extLst>
            </p:cNvPr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1;p16">
              <a:extLst>
                <a:ext uri="{FF2B5EF4-FFF2-40B4-BE49-F238E27FC236}">
                  <a16:creationId xmlns:a16="http://schemas.microsoft.com/office/drawing/2014/main" id="{2A585B81-0AD7-474B-8241-D535A2804665}"/>
                </a:ext>
              </a:extLst>
            </p:cNvPr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2;p16">
              <a:extLst>
                <a:ext uri="{FF2B5EF4-FFF2-40B4-BE49-F238E27FC236}">
                  <a16:creationId xmlns:a16="http://schemas.microsoft.com/office/drawing/2014/main" id="{192C4FFA-EB68-4E76-8E32-626D6F2CD67F}"/>
                </a:ext>
              </a:extLst>
            </p:cNvPr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3;p16">
              <a:extLst>
                <a:ext uri="{FF2B5EF4-FFF2-40B4-BE49-F238E27FC236}">
                  <a16:creationId xmlns:a16="http://schemas.microsoft.com/office/drawing/2014/main" id="{1112442F-7040-4CA9-91FE-36619B0E93F2}"/>
                </a:ext>
              </a:extLst>
            </p:cNvPr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54;p16">
              <a:extLst>
                <a:ext uri="{FF2B5EF4-FFF2-40B4-BE49-F238E27FC236}">
                  <a16:creationId xmlns:a16="http://schemas.microsoft.com/office/drawing/2014/main" id="{E607ECF7-11CF-4B99-8242-C0C3C523FDE2}"/>
                </a:ext>
              </a:extLst>
            </p:cNvPr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55;p16">
              <a:extLst>
                <a:ext uri="{FF2B5EF4-FFF2-40B4-BE49-F238E27FC236}">
                  <a16:creationId xmlns:a16="http://schemas.microsoft.com/office/drawing/2014/main" id="{480CC760-2C39-47E0-ACAC-E932CB382972}"/>
                </a:ext>
              </a:extLst>
            </p:cNvPr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56;p16">
              <a:extLst>
                <a:ext uri="{FF2B5EF4-FFF2-40B4-BE49-F238E27FC236}">
                  <a16:creationId xmlns:a16="http://schemas.microsoft.com/office/drawing/2014/main" id="{E1B22AE7-9717-473B-8E83-AE0EF9A2A5BB}"/>
                </a:ext>
              </a:extLst>
            </p:cNvPr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57;p16">
              <a:extLst>
                <a:ext uri="{FF2B5EF4-FFF2-40B4-BE49-F238E27FC236}">
                  <a16:creationId xmlns:a16="http://schemas.microsoft.com/office/drawing/2014/main" id="{E43F89AD-1CCD-4879-8AA0-903500EC471A}"/>
                </a:ext>
              </a:extLst>
            </p:cNvPr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58;p16">
              <a:extLst>
                <a:ext uri="{FF2B5EF4-FFF2-40B4-BE49-F238E27FC236}">
                  <a16:creationId xmlns:a16="http://schemas.microsoft.com/office/drawing/2014/main" id="{24498E47-7B43-4E32-98CD-98EA0513E666}"/>
                </a:ext>
              </a:extLst>
            </p:cNvPr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59;p16">
              <a:extLst>
                <a:ext uri="{FF2B5EF4-FFF2-40B4-BE49-F238E27FC236}">
                  <a16:creationId xmlns:a16="http://schemas.microsoft.com/office/drawing/2014/main" id="{A9FF761D-9CCD-4961-BDED-17B0C2606FCD}"/>
                </a:ext>
              </a:extLst>
            </p:cNvPr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0;p16">
              <a:extLst>
                <a:ext uri="{FF2B5EF4-FFF2-40B4-BE49-F238E27FC236}">
                  <a16:creationId xmlns:a16="http://schemas.microsoft.com/office/drawing/2014/main" id="{3E276ADA-2946-403E-8104-6560D140FD15}"/>
                </a:ext>
              </a:extLst>
            </p:cNvPr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1;p16">
              <a:extLst>
                <a:ext uri="{FF2B5EF4-FFF2-40B4-BE49-F238E27FC236}">
                  <a16:creationId xmlns:a16="http://schemas.microsoft.com/office/drawing/2014/main" id="{0447CEB6-7E3E-475D-B8AF-BE9DC5F4C875}"/>
                </a:ext>
              </a:extLst>
            </p:cNvPr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2;p16">
              <a:extLst>
                <a:ext uri="{FF2B5EF4-FFF2-40B4-BE49-F238E27FC236}">
                  <a16:creationId xmlns:a16="http://schemas.microsoft.com/office/drawing/2014/main" id="{DFC3444D-6E56-437F-8DB6-13EB531BE8F9}"/>
                </a:ext>
              </a:extLst>
            </p:cNvPr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3;p16">
              <a:extLst>
                <a:ext uri="{FF2B5EF4-FFF2-40B4-BE49-F238E27FC236}">
                  <a16:creationId xmlns:a16="http://schemas.microsoft.com/office/drawing/2014/main" id="{9B7DF946-C5B2-4F7F-9FF6-35031EB9F3C9}"/>
                </a:ext>
              </a:extLst>
            </p:cNvPr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4;p16">
              <a:extLst>
                <a:ext uri="{FF2B5EF4-FFF2-40B4-BE49-F238E27FC236}">
                  <a16:creationId xmlns:a16="http://schemas.microsoft.com/office/drawing/2014/main" id="{FED79962-094A-4640-A03D-819C9AC2624B}"/>
                </a:ext>
              </a:extLst>
            </p:cNvPr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5;p16">
              <a:extLst>
                <a:ext uri="{FF2B5EF4-FFF2-40B4-BE49-F238E27FC236}">
                  <a16:creationId xmlns:a16="http://schemas.microsoft.com/office/drawing/2014/main" id="{2F0F8E8A-5C6D-4F01-9F0E-A23B496EDF67}"/>
                </a:ext>
              </a:extLst>
            </p:cNvPr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6;p16">
              <a:extLst>
                <a:ext uri="{FF2B5EF4-FFF2-40B4-BE49-F238E27FC236}">
                  <a16:creationId xmlns:a16="http://schemas.microsoft.com/office/drawing/2014/main" id="{4926D1D5-50A8-4621-B175-1C36E052D9AC}"/>
                </a:ext>
              </a:extLst>
            </p:cNvPr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7;p16">
              <a:extLst>
                <a:ext uri="{FF2B5EF4-FFF2-40B4-BE49-F238E27FC236}">
                  <a16:creationId xmlns:a16="http://schemas.microsoft.com/office/drawing/2014/main" id="{56183FC4-0D16-4281-908B-9FC5E4D2F1A0}"/>
                </a:ext>
              </a:extLst>
            </p:cNvPr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8;p16">
              <a:extLst>
                <a:ext uri="{FF2B5EF4-FFF2-40B4-BE49-F238E27FC236}">
                  <a16:creationId xmlns:a16="http://schemas.microsoft.com/office/drawing/2014/main" id="{48BC3CDA-B6F2-4177-9501-A7341D41FE6E}"/>
                </a:ext>
              </a:extLst>
            </p:cNvPr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9;p16">
              <a:extLst>
                <a:ext uri="{FF2B5EF4-FFF2-40B4-BE49-F238E27FC236}">
                  <a16:creationId xmlns:a16="http://schemas.microsoft.com/office/drawing/2014/main" id="{DCE0C724-13BC-43FB-86EA-D8319C90A55F}"/>
                </a:ext>
              </a:extLst>
            </p:cNvPr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0;p16">
              <a:extLst>
                <a:ext uri="{FF2B5EF4-FFF2-40B4-BE49-F238E27FC236}">
                  <a16:creationId xmlns:a16="http://schemas.microsoft.com/office/drawing/2014/main" id="{1CD47DD0-1633-4032-8918-681AE126848A}"/>
                </a:ext>
              </a:extLst>
            </p:cNvPr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1;p16">
              <a:extLst>
                <a:ext uri="{FF2B5EF4-FFF2-40B4-BE49-F238E27FC236}">
                  <a16:creationId xmlns:a16="http://schemas.microsoft.com/office/drawing/2014/main" id="{38925B1D-C6C4-4EAF-AE92-E14EDF80A8B9}"/>
                </a:ext>
              </a:extLst>
            </p:cNvPr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2;p16">
              <a:extLst>
                <a:ext uri="{FF2B5EF4-FFF2-40B4-BE49-F238E27FC236}">
                  <a16:creationId xmlns:a16="http://schemas.microsoft.com/office/drawing/2014/main" id="{7AD8E1F6-ED57-4481-B935-32B8641220A8}"/>
                </a:ext>
              </a:extLst>
            </p:cNvPr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3;p16">
              <a:extLst>
                <a:ext uri="{FF2B5EF4-FFF2-40B4-BE49-F238E27FC236}">
                  <a16:creationId xmlns:a16="http://schemas.microsoft.com/office/drawing/2014/main" id="{52999167-6C64-470F-976C-B2BEA8C8D884}"/>
                </a:ext>
              </a:extLst>
            </p:cNvPr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74;p16">
              <a:extLst>
                <a:ext uri="{FF2B5EF4-FFF2-40B4-BE49-F238E27FC236}">
                  <a16:creationId xmlns:a16="http://schemas.microsoft.com/office/drawing/2014/main" id="{CB899FDA-1A21-40FA-8A79-12C9A47A3530}"/>
                </a:ext>
              </a:extLst>
            </p:cNvPr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75;p16">
              <a:extLst>
                <a:ext uri="{FF2B5EF4-FFF2-40B4-BE49-F238E27FC236}">
                  <a16:creationId xmlns:a16="http://schemas.microsoft.com/office/drawing/2014/main" id="{CCC12573-011D-4B53-95A3-113F9D78BCC4}"/>
                </a:ext>
              </a:extLst>
            </p:cNvPr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76;p16">
              <a:extLst>
                <a:ext uri="{FF2B5EF4-FFF2-40B4-BE49-F238E27FC236}">
                  <a16:creationId xmlns:a16="http://schemas.microsoft.com/office/drawing/2014/main" id="{648BC1ED-B4D0-4AA5-82F2-88B32966B044}"/>
                </a:ext>
              </a:extLst>
            </p:cNvPr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77;p16">
              <a:extLst>
                <a:ext uri="{FF2B5EF4-FFF2-40B4-BE49-F238E27FC236}">
                  <a16:creationId xmlns:a16="http://schemas.microsoft.com/office/drawing/2014/main" id="{43C44519-E0C6-490F-8CFE-1D1BF4047C42}"/>
                </a:ext>
              </a:extLst>
            </p:cNvPr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78;p16">
              <a:extLst>
                <a:ext uri="{FF2B5EF4-FFF2-40B4-BE49-F238E27FC236}">
                  <a16:creationId xmlns:a16="http://schemas.microsoft.com/office/drawing/2014/main" id="{CE2637D6-9AA1-42EB-A5B2-5591BA3BC67F}"/>
                </a:ext>
              </a:extLst>
            </p:cNvPr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79;p16">
              <a:extLst>
                <a:ext uri="{FF2B5EF4-FFF2-40B4-BE49-F238E27FC236}">
                  <a16:creationId xmlns:a16="http://schemas.microsoft.com/office/drawing/2014/main" id="{04795FF7-1B47-49E0-9108-A70756155EE6}"/>
                </a:ext>
              </a:extLst>
            </p:cNvPr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80;p16">
              <a:extLst>
                <a:ext uri="{FF2B5EF4-FFF2-40B4-BE49-F238E27FC236}">
                  <a16:creationId xmlns:a16="http://schemas.microsoft.com/office/drawing/2014/main" id="{5DE5260C-61B8-4556-8422-FAEDFCCEF774}"/>
                </a:ext>
              </a:extLst>
            </p:cNvPr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81;p16">
              <a:extLst>
                <a:ext uri="{FF2B5EF4-FFF2-40B4-BE49-F238E27FC236}">
                  <a16:creationId xmlns:a16="http://schemas.microsoft.com/office/drawing/2014/main" id="{C3BBC3FC-6A1D-4A33-B739-51EE48AEBB2B}"/>
                </a:ext>
              </a:extLst>
            </p:cNvPr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82;p16">
              <a:extLst>
                <a:ext uri="{FF2B5EF4-FFF2-40B4-BE49-F238E27FC236}">
                  <a16:creationId xmlns:a16="http://schemas.microsoft.com/office/drawing/2014/main" id="{EA8B44A9-6079-464A-84F7-2C98E364086E}"/>
                </a:ext>
              </a:extLst>
            </p:cNvPr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83;p16">
              <a:extLst>
                <a:ext uri="{FF2B5EF4-FFF2-40B4-BE49-F238E27FC236}">
                  <a16:creationId xmlns:a16="http://schemas.microsoft.com/office/drawing/2014/main" id="{33656EDB-C10A-40E4-A1D3-7CEF95D2918E}"/>
                </a:ext>
              </a:extLst>
            </p:cNvPr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84;p16">
              <a:extLst>
                <a:ext uri="{FF2B5EF4-FFF2-40B4-BE49-F238E27FC236}">
                  <a16:creationId xmlns:a16="http://schemas.microsoft.com/office/drawing/2014/main" id="{8AA4B540-86BC-4FDD-9549-36ABAF508ECB}"/>
                </a:ext>
              </a:extLst>
            </p:cNvPr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85;p16">
              <a:extLst>
                <a:ext uri="{FF2B5EF4-FFF2-40B4-BE49-F238E27FC236}">
                  <a16:creationId xmlns:a16="http://schemas.microsoft.com/office/drawing/2014/main" id="{12E84D4A-A7A6-4937-87F0-7BC0EF4A23D7}"/>
                </a:ext>
              </a:extLst>
            </p:cNvPr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86;p16">
              <a:extLst>
                <a:ext uri="{FF2B5EF4-FFF2-40B4-BE49-F238E27FC236}">
                  <a16:creationId xmlns:a16="http://schemas.microsoft.com/office/drawing/2014/main" id="{964973D4-BBCF-40F6-B350-E52E970246F6}"/>
                </a:ext>
              </a:extLst>
            </p:cNvPr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87;p16">
              <a:extLst>
                <a:ext uri="{FF2B5EF4-FFF2-40B4-BE49-F238E27FC236}">
                  <a16:creationId xmlns:a16="http://schemas.microsoft.com/office/drawing/2014/main" id="{2A463FD2-975F-4589-8F31-B40E4BC421EE}"/>
                </a:ext>
              </a:extLst>
            </p:cNvPr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88;p16">
              <a:extLst>
                <a:ext uri="{FF2B5EF4-FFF2-40B4-BE49-F238E27FC236}">
                  <a16:creationId xmlns:a16="http://schemas.microsoft.com/office/drawing/2014/main" id="{06FC6361-8F24-4D9A-8D4F-72A007737C2A}"/>
                </a:ext>
              </a:extLst>
            </p:cNvPr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89;p16">
              <a:extLst>
                <a:ext uri="{FF2B5EF4-FFF2-40B4-BE49-F238E27FC236}">
                  <a16:creationId xmlns:a16="http://schemas.microsoft.com/office/drawing/2014/main" id="{5D0E1ACA-30AE-4452-988A-D633B81315E4}"/>
                </a:ext>
              </a:extLst>
            </p:cNvPr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90;p16">
              <a:extLst>
                <a:ext uri="{FF2B5EF4-FFF2-40B4-BE49-F238E27FC236}">
                  <a16:creationId xmlns:a16="http://schemas.microsoft.com/office/drawing/2014/main" id="{26A50F75-41F9-4EBA-B59D-DF08F5683B22}"/>
                </a:ext>
              </a:extLst>
            </p:cNvPr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91;p16">
              <a:extLst>
                <a:ext uri="{FF2B5EF4-FFF2-40B4-BE49-F238E27FC236}">
                  <a16:creationId xmlns:a16="http://schemas.microsoft.com/office/drawing/2014/main" id="{3AD6BACA-DD52-40FB-B17F-A26A21DED9C3}"/>
                </a:ext>
              </a:extLst>
            </p:cNvPr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92;p16">
              <a:extLst>
                <a:ext uri="{FF2B5EF4-FFF2-40B4-BE49-F238E27FC236}">
                  <a16:creationId xmlns:a16="http://schemas.microsoft.com/office/drawing/2014/main" id="{3AEC406D-7F59-4272-80D9-A3C964BBCDA2}"/>
                </a:ext>
              </a:extLst>
            </p:cNvPr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93;p16">
              <a:extLst>
                <a:ext uri="{FF2B5EF4-FFF2-40B4-BE49-F238E27FC236}">
                  <a16:creationId xmlns:a16="http://schemas.microsoft.com/office/drawing/2014/main" id="{F82636E5-FF63-4E3A-8C48-899F46DF0DB1}"/>
                </a:ext>
              </a:extLst>
            </p:cNvPr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94;p16">
              <a:extLst>
                <a:ext uri="{FF2B5EF4-FFF2-40B4-BE49-F238E27FC236}">
                  <a16:creationId xmlns:a16="http://schemas.microsoft.com/office/drawing/2014/main" id="{1F3EAF04-FC6C-4EF2-931A-04535279D74D}"/>
                </a:ext>
              </a:extLst>
            </p:cNvPr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95;p16">
              <a:extLst>
                <a:ext uri="{FF2B5EF4-FFF2-40B4-BE49-F238E27FC236}">
                  <a16:creationId xmlns:a16="http://schemas.microsoft.com/office/drawing/2014/main" id="{B88CF3F2-EDE2-4A8C-9295-4513DA98A2B0}"/>
                </a:ext>
              </a:extLst>
            </p:cNvPr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96;p16">
              <a:extLst>
                <a:ext uri="{FF2B5EF4-FFF2-40B4-BE49-F238E27FC236}">
                  <a16:creationId xmlns:a16="http://schemas.microsoft.com/office/drawing/2014/main" id="{1E547F78-5310-49B1-99DC-9620A3BD198F}"/>
                </a:ext>
              </a:extLst>
            </p:cNvPr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97;p16">
              <a:extLst>
                <a:ext uri="{FF2B5EF4-FFF2-40B4-BE49-F238E27FC236}">
                  <a16:creationId xmlns:a16="http://schemas.microsoft.com/office/drawing/2014/main" id="{E1144774-D4B4-42AE-95AA-E75CB91D8D49}"/>
                </a:ext>
              </a:extLst>
            </p:cNvPr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98;p16">
              <a:extLst>
                <a:ext uri="{FF2B5EF4-FFF2-40B4-BE49-F238E27FC236}">
                  <a16:creationId xmlns:a16="http://schemas.microsoft.com/office/drawing/2014/main" id="{275F27C6-D270-4237-81DF-D481F6CEB278}"/>
                </a:ext>
              </a:extLst>
            </p:cNvPr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99;p16">
              <a:extLst>
                <a:ext uri="{FF2B5EF4-FFF2-40B4-BE49-F238E27FC236}">
                  <a16:creationId xmlns:a16="http://schemas.microsoft.com/office/drawing/2014/main" id="{B66E587C-FC3D-4A5E-9E29-26C046F9212E}"/>
                </a:ext>
              </a:extLst>
            </p:cNvPr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00;p16">
              <a:extLst>
                <a:ext uri="{FF2B5EF4-FFF2-40B4-BE49-F238E27FC236}">
                  <a16:creationId xmlns:a16="http://schemas.microsoft.com/office/drawing/2014/main" id="{F4BC4CA0-F399-42A4-8641-E7C4850F81E0}"/>
                </a:ext>
              </a:extLst>
            </p:cNvPr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01;p16">
              <a:extLst>
                <a:ext uri="{FF2B5EF4-FFF2-40B4-BE49-F238E27FC236}">
                  <a16:creationId xmlns:a16="http://schemas.microsoft.com/office/drawing/2014/main" id="{72E3BCC6-0E98-42F6-93CE-80C9F94817B1}"/>
                </a:ext>
              </a:extLst>
            </p:cNvPr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02;p16">
              <a:extLst>
                <a:ext uri="{FF2B5EF4-FFF2-40B4-BE49-F238E27FC236}">
                  <a16:creationId xmlns:a16="http://schemas.microsoft.com/office/drawing/2014/main" id="{12921D32-7992-4203-A5F9-64928B80B426}"/>
                </a:ext>
              </a:extLst>
            </p:cNvPr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03;p16">
              <a:extLst>
                <a:ext uri="{FF2B5EF4-FFF2-40B4-BE49-F238E27FC236}">
                  <a16:creationId xmlns:a16="http://schemas.microsoft.com/office/drawing/2014/main" id="{1E68E81B-B28F-48CE-943D-4A1D1BE58E09}"/>
                </a:ext>
              </a:extLst>
            </p:cNvPr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04;p16">
              <a:extLst>
                <a:ext uri="{FF2B5EF4-FFF2-40B4-BE49-F238E27FC236}">
                  <a16:creationId xmlns:a16="http://schemas.microsoft.com/office/drawing/2014/main" id="{8B6F1A13-6B0F-45FC-A602-8611F5AD6606}"/>
                </a:ext>
              </a:extLst>
            </p:cNvPr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05;p16">
              <a:extLst>
                <a:ext uri="{FF2B5EF4-FFF2-40B4-BE49-F238E27FC236}">
                  <a16:creationId xmlns:a16="http://schemas.microsoft.com/office/drawing/2014/main" id="{D445F8E8-02E5-4283-8C15-082D20ECE4E9}"/>
                </a:ext>
              </a:extLst>
            </p:cNvPr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06;p16">
              <a:extLst>
                <a:ext uri="{FF2B5EF4-FFF2-40B4-BE49-F238E27FC236}">
                  <a16:creationId xmlns:a16="http://schemas.microsoft.com/office/drawing/2014/main" id="{0307ECEC-E1DF-4D9C-BAFE-D3012EE26BA8}"/>
                </a:ext>
              </a:extLst>
            </p:cNvPr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07;p16">
              <a:extLst>
                <a:ext uri="{FF2B5EF4-FFF2-40B4-BE49-F238E27FC236}">
                  <a16:creationId xmlns:a16="http://schemas.microsoft.com/office/drawing/2014/main" id="{90CAC5A6-8060-426C-816F-9D1DB85BDCDE}"/>
                </a:ext>
              </a:extLst>
            </p:cNvPr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08;p16">
              <a:extLst>
                <a:ext uri="{FF2B5EF4-FFF2-40B4-BE49-F238E27FC236}">
                  <a16:creationId xmlns:a16="http://schemas.microsoft.com/office/drawing/2014/main" id="{721C47D5-B854-4E07-B373-D2000971E39D}"/>
                </a:ext>
              </a:extLst>
            </p:cNvPr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09;p16">
              <a:extLst>
                <a:ext uri="{FF2B5EF4-FFF2-40B4-BE49-F238E27FC236}">
                  <a16:creationId xmlns:a16="http://schemas.microsoft.com/office/drawing/2014/main" id="{2A325110-CFDD-4591-B42D-870526DC03FD}"/>
                </a:ext>
              </a:extLst>
            </p:cNvPr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10;p16">
              <a:extLst>
                <a:ext uri="{FF2B5EF4-FFF2-40B4-BE49-F238E27FC236}">
                  <a16:creationId xmlns:a16="http://schemas.microsoft.com/office/drawing/2014/main" id="{7BFED0B2-232C-4064-A9E4-82FE481DF660}"/>
                </a:ext>
              </a:extLst>
            </p:cNvPr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11;p16">
              <a:extLst>
                <a:ext uri="{FF2B5EF4-FFF2-40B4-BE49-F238E27FC236}">
                  <a16:creationId xmlns:a16="http://schemas.microsoft.com/office/drawing/2014/main" id="{9B711D64-2172-474B-B51A-ED2C67381ACA}"/>
                </a:ext>
              </a:extLst>
            </p:cNvPr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12;p16">
              <a:extLst>
                <a:ext uri="{FF2B5EF4-FFF2-40B4-BE49-F238E27FC236}">
                  <a16:creationId xmlns:a16="http://schemas.microsoft.com/office/drawing/2014/main" id="{B2FE35E3-F48F-4C5A-82CA-CE6FA7FC636C}"/>
                </a:ext>
              </a:extLst>
            </p:cNvPr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13;p16">
              <a:extLst>
                <a:ext uri="{FF2B5EF4-FFF2-40B4-BE49-F238E27FC236}">
                  <a16:creationId xmlns:a16="http://schemas.microsoft.com/office/drawing/2014/main" id="{550F4AC8-9C9A-4B76-A94D-D93D20E6D9A7}"/>
                </a:ext>
              </a:extLst>
            </p:cNvPr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14;p16">
              <a:extLst>
                <a:ext uri="{FF2B5EF4-FFF2-40B4-BE49-F238E27FC236}">
                  <a16:creationId xmlns:a16="http://schemas.microsoft.com/office/drawing/2014/main" id="{B9173201-9208-488F-8553-DC616326C2CF}"/>
                </a:ext>
              </a:extLst>
            </p:cNvPr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215;p16">
              <a:extLst>
                <a:ext uri="{FF2B5EF4-FFF2-40B4-BE49-F238E27FC236}">
                  <a16:creationId xmlns:a16="http://schemas.microsoft.com/office/drawing/2014/main" id="{92E6D7A4-A3BD-4E24-B3AF-86367F0C23AF}"/>
                </a:ext>
              </a:extLst>
            </p:cNvPr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216;p16">
              <a:extLst>
                <a:ext uri="{FF2B5EF4-FFF2-40B4-BE49-F238E27FC236}">
                  <a16:creationId xmlns:a16="http://schemas.microsoft.com/office/drawing/2014/main" id="{58F28D4D-7D0F-47E0-984E-FDE66493E661}"/>
                </a:ext>
              </a:extLst>
            </p:cNvPr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217;p16">
              <a:extLst>
                <a:ext uri="{FF2B5EF4-FFF2-40B4-BE49-F238E27FC236}">
                  <a16:creationId xmlns:a16="http://schemas.microsoft.com/office/drawing/2014/main" id="{83DCAA28-D315-4DCF-A470-3D516CEA9FD2}"/>
                </a:ext>
              </a:extLst>
            </p:cNvPr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218;p16">
              <a:extLst>
                <a:ext uri="{FF2B5EF4-FFF2-40B4-BE49-F238E27FC236}">
                  <a16:creationId xmlns:a16="http://schemas.microsoft.com/office/drawing/2014/main" id="{2DAB16DD-4DF2-4C1A-8B7F-FF09D4EE1D62}"/>
                </a:ext>
              </a:extLst>
            </p:cNvPr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219;p16">
              <a:extLst>
                <a:ext uri="{FF2B5EF4-FFF2-40B4-BE49-F238E27FC236}">
                  <a16:creationId xmlns:a16="http://schemas.microsoft.com/office/drawing/2014/main" id="{5CAEEA2A-8D99-43FE-8707-5A127C11FD10}"/>
                </a:ext>
              </a:extLst>
            </p:cNvPr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220;p16">
              <a:extLst>
                <a:ext uri="{FF2B5EF4-FFF2-40B4-BE49-F238E27FC236}">
                  <a16:creationId xmlns:a16="http://schemas.microsoft.com/office/drawing/2014/main" id="{441A7B7D-0DFF-4A9A-9CD1-22DC510F5E1E}"/>
                </a:ext>
              </a:extLst>
            </p:cNvPr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221;p16">
              <a:extLst>
                <a:ext uri="{FF2B5EF4-FFF2-40B4-BE49-F238E27FC236}">
                  <a16:creationId xmlns:a16="http://schemas.microsoft.com/office/drawing/2014/main" id="{33B40ED1-8EE5-44CC-AEE5-5B094076B20D}"/>
                </a:ext>
              </a:extLst>
            </p:cNvPr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222;p16">
              <a:extLst>
                <a:ext uri="{FF2B5EF4-FFF2-40B4-BE49-F238E27FC236}">
                  <a16:creationId xmlns:a16="http://schemas.microsoft.com/office/drawing/2014/main" id="{FC4D7197-1E73-4376-B262-61531B50E42F}"/>
                </a:ext>
              </a:extLst>
            </p:cNvPr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223;p16">
              <a:extLst>
                <a:ext uri="{FF2B5EF4-FFF2-40B4-BE49-F238E27FC236}">
                  <a16:creationId xmlns:a16="http://schemas.microsoft.com/office/drawing/2014/main" id="{62701F09-D6E1-415D-932C-E0A8AA9FC189}"/>
                </a:ext>
              </a:extLst>
            </p:cNvPr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224;p16">
              <a:extLst>
                <a:ext uri="{FF2B5EF4-FFF2-40B4-BE49-F238E27FC236}">
                  <a16:creationId xmlns:a16="http://schemas.microsoft.com/office/drawing/2014/main" id="{340809B2-5578-4568-8FEE-B286E710B604}"/>
                </a:ext>
              </a:extLst>
            </p:cNvPr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225;p16">
              <a:extLst>
                <a:ext uri="{FF2B5EF4-FFF2-40B4-BE49-F238E27FC236}">
                  <a16:creationId xmlns:a16="http://schemas.microsoft.com/office/drawing/2014/main" id="{2435F19D-CB7B-4213-9497-95A7D8C89D55}"/>
                </a:ext>
              </a:extLst>
            </p:cNvPr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26;p16">
              <a:extLst>
                <a:ext uri="{FF2B5EF4-FFF2-40B4-BE49-F238E27FC236}">
                  <a16:creationId xmlns:a16="http://schemas.microsoft.com/office/drawing/2014/main" id="{D745E786-BAF3-4FF6-842F-5DC975B0EDCB}"/>
                </a:ext>
              </a:extLst>
            </p:cNvPr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27;p16">
              <a:extLst>
                <a:ext uri="{FF2B5EF4-FFF2-40B4-BE49-F238E27FC236}">
                  <a16:creationId xmlns:a16="http://schemas.microsoft.com/office/drawing/2014/main" id="{193C2325-B1DF-47F2-BD3D-031526837B32}"/>
                </a:ext>
              </a:extLst>
            </p:cNvPr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228;p16">
              <a:extLst>
                <a:ext uri="{FF2B5EF4-FFF2-40B4-BE49-F238E27FC236}">
                  <a16:creationId xmlns:a16="http://schemas.microsoft.com/office/drawing/2014/main" id="{7E285FFD-3188-4100-B13D-8A81A7F9A456}"/>
                </a:ext>
              </a:extLst>
            </p:cNvPr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229;p16">
              <a:extLst>
                <a:ext uri="{FF2B5EF4-FFF2-40B4-BE49-F238E27FC236}">
                  <a16:creationId xmlns:a16="http://schemas.microsoft.com/office/drawing/2014/main" id="{D5803298-DE09-4834-9BE7-1945C77DA5EB}"/>
                </a:ext>
              </a:extLst>
            </p:cNvPr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230;p16">
              <a:extLst>
                <a:ext uri="{FF2B5EF4-FFF2-40B4-BE49-F238E27FC236}">
                  <a16:creationId xmlns:a16="http://schemas.microsoft.com/office/drawing/2014/main" id="{552D8DDF-EC4B-4A8E-AABA-FD244CBF0523}"/>
                </a:ext>
              </a:extLst>
            </p:cNvPr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231;p16">
              <a:extLst>
                <a:ext uri="{FF2B5EF4-FFF2-40B4-BE49-F238E27FC236}">
                  <a16:creationId xmlns:a16="http://schemas.microsoft.com/office/drawing/2014/main" id="{D61E39DB-DA09-4835-9584-7BE3DEAD85F7}"/>
                </a:ext>
              </a:extLst>
            </p:cNvPr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232;p16">
              <a:extLst>
                <a:ext uri="{FF2B5EF4-FFF2-40B4-BE49-F238E27FC236}">
                  <a16:creationId xmlns:a16="http://schemas.microsoft.com/office/drawing/2014/main" id="{BA93B2D0-8C5B-47EF-AEB3-58510CFBD33B}"/>
                </a:ext>
              </a:extLst>
            </p:cNvPr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3;p16">
              <a:extLst>
                <a:ext uri="{FF2B5EF4-FFF2-40B4-BE49-F238E27FC236}">
                  <a16:creationId xmlns:a16="http://schemas.microsoft.com/office/drawing/2014/main" id="{7A686C67-8196-4D35-B8FC-3DC3D8444CF4}"/>
                </a:ext>
              </a:extLst>
            </p:cNvPr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234;p16">
              <a:extLst>
                <a:ext uri="{FF2B5EF4-FFF2-40B4-BE49-F238E27FC236}">
                  <a16:creationId xmlns:a16="http://schemas.microsoft.com/office/drawing/2014/main" id="{EAB73AC6-C86B-43CD-8EF5-A5512FCC4B85}"/>
                </a:ext>
              </a:extLst>
            </p:cNvPr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235;p16">
              <a:extLst>
                <a:ext uri="{FF2B5EF4-FFF2-40B4-BE49-F238E27FC236}">
                  <a16:creationId xmlns:a16="http://schemas.microsoft.com/office/drawing/2014/main" id="{932F93C5-DD4E-4E98-B033-27DD7B591318}"/>
                </a:ext>
              </a:extLst>
            </p:cNvPr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236;p16">
              <a:extLst>
                <a:ext uri="{FF2B5EF4-FFF2-40B4-BE49-F238E27FC236}">
                  <a16:creationId xmlns:a16="http://schemas.microsoft.com/office/drawing/2014/main" id="{6792C372-AF8A-495B-8F83-DB3A0AF7E0F5}"/>
                </a:ext>
              </a:extLst>
            </p:cNvPr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237;p16">
              <a:extLst>
                <a:ext uri="{FF2B5EF4-FFF2-40B4-BE49-F238E27FC236}">
                  <a16:creationId xmlns:a16="http://schemas.microsoft.com/office/drawing/2014/main" id="{808A8359-29A4-4A18-B1BC-727F9F428BF8}"/>
                </a:ext>
              </a:extLst>
            </p:cNvPr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238;p16">
              <a:extLst>
                <a:ext uri="{FF2B5EF4-FFF2-40B4-BE49-F238E27FC236}">
                  <a16:creationId xmlns:a16="http://schemas.microsoft.com/office/drawing/2014/main" id="{6BBB58D8-6D31-4590-A440-35C002A4E972}"/>
                </a:ext>
              </a:extLst>
            </p:cNvPr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Nadpis 3">
            <a:extLst>
              <a:ext uri="{FF2B5EF4-FFF2-40B4-BE49-F238E27FC236}">
                <a16:creationId xmlns:a16="http://schemas.microsoft.com/office/drawing/2014/main" id="{28DFA0A9-C359-4524-A942-5524BC1D7F43}"/>
              </a:ext>
            </a:extLst>
          </p:cNvPr>
          <p:cNvSpPr txBox="1">
            <a:spLocks/>
          </p:cNvSpPr>
          <p:nvPr/>
        </p:nvSpPr>
        <p:spPr>
          <a:xfrm>
            <a:off x="1872709" y="273565"/>
            <a:ext cx="10044607" cy="566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Z čeho vycházíme?</a:t>
            </a:r>
          </a:p>
        </p:txBody>
      </p:sp>
      <p:pic>
        <p:nvPicPr>
          <p:cNvPr id="151" name="Obrázek 150" descr="Obsah obrázku text&#10;&#10;Popis byl vytvořen automaticky">
            <a:extLst>
              <a:ext uri="{FF2B5EF4-FFF2-40B4-BE49-F238E27FC236}">
                <a16:creationId xmlns:a16="http://schemas.microsoft.com/office/drawing/2014/main" id="{0DBFBF6A-C107-4AEB-8998-05B209412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25" y="5807516"/>
            <a:ext cx="2723203" cy="801832"/>
          </a:xfrm>
          <a:prstGeom prst="rect">
            <a:avLst/>
          </a:prstGeom>
        </p:spPr>
      </p:pic>
      <p:pic>
        <p:nvPicPr>
          <p:cNvPr id="150" name="Obrázek 149">
            <a:extLst>
              <a:ext uri="{FF2B5EF4-FFF2-40B4-BE49-F238E27FC236}">
                <a16:creationId xmlns:a16="http://schemas.microsoft.com/office/drawing/2014/main" id="{E30EA629-8A92-440A-A1E5-188F9E4C0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52963">
            <a:off x="8761869" y="1494591"/>
            <a:ext cx="3251988" cy="218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85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Obrázek 150" descr="Obsah obrázku text&#10;&#10;Popis byl vytvořen automaticky">
            <a:extLst>
              <a:ext uri="{FF2B5EF4-FFF2-40B4-BE49-F238E27FC236}">
                <a16:creationId xmlns:a16="http://schemas.microsoft.com/office/drawing/2014/main" id="{0DBFBF6A-C107-4AEB-8998-05B209412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25" y="5807516"/>
            <a:ext cx="2723203" cy="801832"/>
          </a:xfrm>
          <a:prstGeom prst="rect">
            <a:avLst/>
          </a:prstGeom>
        </p:spPr>
      </p:pic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5420166-93B1-49D5-80C5-3A9F01E88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1436" y="1751266"/>
            <a:ext cx="7238311" cy="3082025"/>
          </a:xfrm>
        </p:spPr>
        <p:txBody>
          <a:bodyPr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b="1" dirty="0"/>
              <a:t>pohyb zachycený a zpracovaný ve videu</a:t>
            </a:r>
            <a:endParaRPr lang="cs-CZ" sz="18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b="1" dirty="0">
                <a:sym typeface="Wingdings" panose="05000000000000000000" pitchFamily="2" charset="2"/>
              </a:rPr>
              <a:t>natočit jakýkoli pohyb</a:t>
            </a:r>
            <a:r>
              <a:rPr lang="cs-CZ" sz="1800" dirty="0">
                <a:sym typeface="Wingdings" panose="05000000000000000000" pitchFamily="2" charset="2"/>
              </a:rPr>
              <a:t>, </a:t>
            </a:r>
            <a:r>
              <a:rPr lang="cs-CZ" sz="1800" b="1" dirty="0">
                <a:sym typeface="Wingdings" panose="05000000000000000000" pitchFamily="2" charset="2"/>
              </a:rPr>
              <a:t>popsat jeho (správné) provedení, rizika apod.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dirty="0">
                <a:sym typeface="Wingdings" panose="05000000000000000000" pitchFamily="2" charset="2"/>
              </a:rPr>
              <a:t>žáci si sami volí postup, nástroje, …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dirty="0">
                <a:sym typeface="Wingdings" panose="05000000000000000000" pitchFamily="2" charset="2"/>
              </a:rPr>
              <a:t>využitelné při vzdělávání – přínos pro učitele, vrstevnické učení</a:t>
            </a:r>
            <a:endParaRPr lang="cs-CZ" sz="18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B0F0"/>
                </a:solidFill>
              </a:rPr>
              <a:t>digitální gramotnost: </a:t>
            </a:r>
            <a:r>
              <a:rPr lang="cs-CZ" sz="1800" dirty="0"/>
              <a:t>učení v digitálním prostředí, tvorba videa a jeho úprava (aplikace, programy, sdílení, autorská práva, etika)</a:t>
            </a:r>
          </a:p>
        </p:txBody>
      </p:sp>
      <p:grpSp>
        <p:nvGrpSpPr>
          <p:cNvPr id="5" name="Google Shape;96;p16">
            <a:extLst>
              <a:ext uri="{FF2B5EF4-FFF2-40B4-BE49-F238E27FC236}">
                <a16:creationId xmlns:a16="http://schemas.microsoft.com/office/drawing/2014/main" id="{A0D03CF2-A807-4A3A-92E2-E54BFDB7EB45}"/>
              </a:ext>
            </a:extLst>
          </p:cNvPr>
          <p:cNvGrpSpPr/>
          <p:nvPr/>
        </p:nvGrpSpPr>
        <p:grpSpPr>
          <a:xfrm>
            <a:off x="3430257" y="5895793"/>
            <a:ext cx="5497915" cy="727753"/>
            <a:chOff x="4205" y="3032"/>
            <a:chExt cx="3132" cy="419"/>
          </a:xfrm>
        </p:grpSpPr>
        <p:sp>
          <p:nvSpPr>
            <p:cNvPr id="6" name="Google Shape;97;p16">
              <a:extLst>
                <a:ext uri="{FF2B5EF4-FFF2-40B4-BE49-F238E27FC236}">
                  <a16:creationId xmlns:a16="http://schemas.microsoft.com/office/drawing/2014/main" id="{5955B66C-1703-43D1-B277-F5F47A19273C}"/>
                </a:ext>
              </a:extLst>
            </p:cNvPr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98;p16">
              <a:extLst>
                <a:ext uri="{FF2B5EF4-FFF2-40B4-BE49-F238E27FC236}">
                  <a16:creationId xmlns:a16="http://schemas.microsoft.com/office/drawing/2014/main" id="{B829C0F8-C892-4D39-BA34-66AE8252C2C2}"/>
                </a:ext>
              </a:extLst>
            </p:cNvPr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9;p16">
              <a:extLst>
                <a:ext uri="{FF2B5EF4-FFF2-40B4-BE49-F238E27FC236}">
                  <a16:creationId xmlns:a16="http://schemas.microsoft.com/office/drawing/2014/main" id="{C1FE15B8-C51B-4747-A1FC-5EC959277C7E}"/>
                </a:ext>
              </a:extLst>
            </p:cNvPr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0;p16">
              <a:extLst>
                <a:ext uri="{FF2B5EF4-FFF2-40B4-BE49-F238E27FC236}">
                  <a16:creationId xmlns:a16="http://schemas.microsoft.com/office/drawing/2014/main" id="{39E9D45E-A6FE-4F81-937F-3D31A99BD067}"/>
                </a:ext>
              </a:extLst>
            </p:cNvPr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1;p16">
              <a:extLst>
                <a:ext uri="{FF2B5EF4-FFF2-40B4-BE49-F238E27FC236}">
                  <a16:creationId xmlns:a16="http://schemas.microsoft.com/office/drawing/2014/main" id="{E2DD16F9-1642-482C-BAD2-03846F54FC19}"/>
                </a:ext>
              </a:extLst>
            </p:cNvPr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2;p16">
              <a:extLst>
                <a:ext uri="{FF2B5EF4-FFF2-40B4-BE49-F238E27FC236}">
                  <a16:creationId xmlns:a16="http://schemas.microsoft.com/office/drawing/2014/main" id="{3D02B14B-C3AD-40A2-841F-17338BAA9EF6}"/>
                </a:ext>
              </a:extLst>
            </p:cNvPr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3;p16">
              <a:extLst>
                <a:ext uri="{FF2B5EF4-FFF2-40B4-BE49-F238E27FC236}">
                  <a16:creationId xmlns:a16="http://schemas.microsoft.com/office/drawing/2014/main" id="{7BEA8BB1-63E5-467C-B835-F89611012711}"/>
                </a:ext>
              </a:extLst>
            </p:cNvPr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4;p16">
              <a:extLst>
                <a:ext uri="{FF2B5EF4-FFF2-40B4-BE49-F238E27FC236}">
                  <a16:creationId xmlns:a16="http://schemas.microsoft.com/office/drawing/2014/main" id="{925F395B-E0DC-45F3-8188-8D0C2968321E}"/>
                </a:ext>
              </a:extLst>
            </p:cNvPr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05;p16">
              <a:extLst>
                <a:ext uri="{FF2B5EF4-FFF2-40B4-BE49-F238E27FC236}">
                  <a16:creationId xmlns:a16="http://schemas.microsoft.com/office/drawing/2014/main" id="{57A4C643-3C14-4737-A7D6-D7B56AD10FAA}"/>
                </a:ext>
              </a:extLst>
            </p:cNvPr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06;p16">
              <a:extLst>
                <a:ext uri="{FF2B5EF4-FFF2-40B4-BE49-F238E27FC236}">
                  <a16:creationId xmlns:a16="http://schemas.microsoft.com/office/drawing/2014/main" id="{774EDCF8-C5B1-4FB4-8A12-E1011D2ECF8E}"/>
                </a:ext>
              </a:extLst>
            </p:cNvPr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07;p16">
              <a:extLst>
                <a:ext uri="{FF2B5EF4-FFF2-40B4-BE49-F238E27FC236}">
                  <a16:creationId xmlns:a16="http://schemas.microsoft.com/office/drawing/2014/main" id="{4014CF40-9F92-4736-BCA8-E0618ACD75BC}"/>
                </a:ext>
              </a:extLst>
            </p:cNvPr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08;p16">
              <a:extLst>
                <a:ext uri="{FF2B5EF4-FFF2-40B4-BE49-F238E27FC236}">
                  <a16:creationId xmlns:a16="http://schemas.microsoft.com/office/drawing/2014/main" id="{16DAFE45-482C-469C-A9A2-9D78250118A3}"/>
                </a:ext>
              </a:extLst>
            </p:cNvPr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9;p16">
              <a:extLst>
                <a:ext uri="{FF2B5EF4-FFF2-40B4-BE49-F238E27FC236}">
                  <a16:creationId xmlns:a16="http://schemas.microsoft.com/office/drawing/2014/main" id="{9B324B71-0376-4B94-8C60-1D54B3DF143E}"/>
                </a:ext>
              </a:extLst>
            </p:cNvPr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0;p16">
              <a:extLst>
                <a:ext uri="{FF2B5EF4-FFF2-40B4-BE49-F238E27FC236}">
                  <a16:creationId xmlns:a16="http://schemas.microsoft.com/office/drawing/2014/main" id="{2146A0D5-6DA5-4B09-AE78-24C013E9A581}"/>
                </a:ext>
              </a:extLst>
            </p:cNvPr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1;p16">
              <a:extLst>
                <a:ext uri="{FF2B5EF4-FFF2-40B4-BE49-F238E27FC236}">
                  <a16:creationId xmlns:a16="http://schemas.microsoft.com/office/drawing/2014/main" id="{0ED43141-A18F-48CE-B647-877AA8CAFD19}"/>
                </a:ext>
              </a:extLst>
            </p:cNvPr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2;p16">
              <a:extLst>
                <a:ext uri="{FF2B5EF4-FFF2-40B4-BE49-F238E27FC236}">
                  <a16:creationId xmlns:a16="http://schemas.microsoft.com/office/drawing/2014/main" id="{3F011826-D9F8-4846-9DE5-A0C1CB1AEBDF}"/>
                </a:ext>
              </a:extLst>
            </p:cNvPr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3;p16">
              <a:extLst>
                <a:ext uri="{FF2B5EF4-FFF2-40B4-BE49-F238E27FC236}">
                  <a16:creationId xmlns:a16="http://schemas.microsoft.com/office/drawing/2014/main" id="{F63C3156-E31B-451B-9CBD-A3C6D3BDF32B}"/>
                </a:ext>
              </a:extLst>
            </p:cNvPr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14;p16">
              <a:extLst>
                <a:ext uri="{FF2B5EF4-FFF2-40B4-BE49-F238E27FC236}">
                  <a16:creationId xmlns:a16="http://schemas.microsoft.com/office/drawing/2014/main" id="{1D62AE23-C471-4267-88B0-6BCFA8F24264}"/>
                </a:ext>
              </a:extLst>
            </p:cNvPr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15;p16">
              <a:extLst>
                <a:ext uri="{FF2B5EF4-FFF2-40B4-BE49-F238E27FC236}">
                  <a16:creationId xmlns:a16="http://schemas.microsoft.com/office/drawing/2014/main" id="{D336AC40-2789-429E-9CF2-7E231DDAD5E6}"/>
                </a:ext>
              </a:extLst>
            </p:cNvPr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16;p16">
              <a:extLst>
                <a:ext uri="{FF2B5EF4-FFF2-40B4-BE49-F238E27FC236}">
                  <a16:creationId xmlns:a16="http://schemas.microsoft.com/office/drawing/2014/main" id="{1EF4A100-4DF9-453B-B27B-15C53CAE6EB9}"/>
                </a:ext>
              </a:extLst>
            </p:cNvPr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7;p16">
              <a:extLst>
                <a:ext uri="{FF2B5EF4-FFF2-40B4-BE49-F238E27FC236}">
                  <a16:creationId xmlns:a16="http://schemas.microsoft.com/office/drawing/2014/main" id="{0DB19302-2543-4E13-9C23-C2789642F976}"/>
                </a:ext>
              </a:extLst>
            </p:cNvPr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8;p16">
              <a:extLst>
                <a:ext uri="{FF2B5EF4-FFF2-40B4-BE49-F238E27FC236}">
                  <a16:creationId xmlns:a16="http://schemas.microsoft.com/office/drawing/2014/main" id="{41502992-9C53-4C43-84A0-E1B1EB3A0DC8}"/>
                </a:ext>
              </a:extLst>
            </p:cNvPr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19;p16">
              <a:extLst>
                <a:ext uri="{FF2B5EF4-FFF2-40B4-BE49-F238E27FC236}">
                  <a16:creationId xmlns:a16="http://schemas.microsoft.com/office/drawing/2014/main" id="{4BC4687D-D10B-4561-A41E-E0FA4C5913FD}"/>
                </a:ext>
              </a:extLst>
            </p:cNvPr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20;p16">
              <a:extLst>
                <a:ext uri="{FF2B5EF4-FFF2-40B4-BE49-F238E27FC236}">
                  <a16:creationId xmlns:a16="http://schemas.microsoft.com/office/drawing/2014/main" id="{8903BC7F-3B1E-4B96-8F91-71BA30B8F916}"/>
                </a:ext>
              </a:extLst>
            </p:cNvPr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21;p16">
              <a:extLst>
                <a:ext uri="{FF2B5EF4-FFF2-40B4-BE49-F238E27FC236}">
                  <a16:creationId xmlns:a16="http://schemas.microsoft.com/office/drawing/2014/main" id="{BC57B325-1524-494F-A8D1-3AD0A0330C1F}"/>
                </a:ext>
              </a:extLst>
            </p:cNvPr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22;p16">
              <a:extLst>
                <a:ext uri="{FF2B5EF4-FFF2-40B4-BE49-F238E27FC236}">
                  <a16:creationId xmlns:a16="http://schemas.microsoft.com/office/drawing/2014/main" id="{12F6EF82-D996-47FB-8F28-48EAC6EC62DC}"/>
                </a:ext>
              </a:extLst>
            </p:cNvPr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23;p16">
              <a:extLst>
                <a:ext uri="{FF2B5EF4-FFF2-40B4-BE49-F238E27FC236}">
                  <a16:creationId xmlns:a16="http://schemas.microsoft.com/office/drawing/2014/main" id="{42563D7D-1E62-4C8F-B614-F225986B4AC3}"/>
                </a:ext>
              </a:extLst>
            </p:cNvPr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24;p16">
              <a:extLst>
                <a:ext uri="{FF2B5EF4-FFF2-40B4-BE49-F238E27FC236}">
                  <a16:creationId xmlns:a16="http://schemas.microsoft.com/office/drawing/2014/main" id="{A236A393-10ED-45E0-B9B9-3FFC65C2E797}"/>
                </a:ext>
              </a:extLst>
            </p:cNvPr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25;p16">
              <a:extLst>
                <a:ext uri="{FF2B5EF4-FFF2-40B4-BE49-F238E27FC236}">
                  <a16:creationId xmlns:a16="http://schemas.microsoft.com/office/drawing/2014/main" id="{01EDE124-525F-4063-AAD7-3B5DD27E0C5E}"/>
                </a:ext>
              </a:extLst>
            </p:cNvPr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26;p16">
              <a:extLst>
                <a:ext uri="{FF2B5EF4-FFF2-40B4-BE49-F238E27FC236}">
                  <a16:creationId xmlns:a16="http://schemas.microsoft.com/office/drawing/2014/main" id="{2E900938-8BF1-41A4-8C7B-FCCA53F980CB}"/>
                </a:ext>
              </a:extLst>
            </p:cNvPr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27;p16">
              <a:extLst>
                <a:ext uri="{FF2B5EF4-FFF2-40B4-BE49-F238E27FC236}">
                  <a16:creationId xmlns:a16="http://schemas.microsoft.com/office/drawing/2014/main" id="{255B7327-6183-453D-B93A-7314585D3B5D}"/>
                </a:ext>
              </a:extLst>
            </p:cNvPr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28;p16">
              <a:extLst>
                <a:ext uri="{FF2B5EF4-FFF2-40B4-BE49-F238E27FC236}">
                  <a16:creationId xmlns:a16="http://schemas.microsoft.com/office/drawing/2014/main" id="{FE5148CC-1E72-48B7-BDC8-64531525CF4C}"/>
                </a:ext>
              </a:extLst>
            </p:cNvPr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29;p16">
              <a:extLst>
                <a:ext uri="{FF2B5EF4-FFF2-40B4-BE49-F238E27FC236}">
                  <a16:creationId xmlns:a16="http://schemas.microsoft.com/office/drawing/2014/main" id="{80AED713-72CB-445E-B52E-73FC9F8189A9}"/>
                </a:ext>
              </a:extLst>
            </p:cNvPr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0;p16">
              <a:extLst>
                <a:ext uri="{FF2B5EF4-FFF2-40B4-BE49-F238E27FC236}">
                  <a16:creationId xmlns:a16="http://schemas.microsoft.com/office/drawing/2014/main" id="{C2F6451F-82B1-4647-9A9E-D56AE4817C96}"/>
                </a:ext>
              </a:extLst>
            </p:cNvPr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1;p16">
              <a:extLst>
                <a:ext uri="{FF2B5EF4-FFF2-40B4-BE49-F238E27FC236}">
                  <a16:creationId xmlns:a16="http://schemas.microsoft.com/office/drawing/2014/main" id="{233E14F4-9E13-4E71-81FC-8DD233128D02}"/>
                </a:ext>
              </a:extLst>
            </p:cNvPr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2;p16">
              <a:extLst>
                <a:ext uri="{FF2B5EF4-FFF2-40B4-BE49-F238E27FC236}">
                  <a16:creationId xmlns:a16="http://schemas.microsoft.com/office/drawing/2014/main" id="{10AB0FE5-7E94-4457-A1EA-59E764B02B3F}"/>
                </a:ext>
              </a:extLst>
            </p:cNvPr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3;p16">
              <a:extLst>
                <a:ext uri="{FF2B5EF4-FFF2-40B4-BE49-F238E27FC236}">
                  <a16:creationId xmlns:a16="http://schemas.microsoft.com/office/drawing/2014/main" id="{11CCDEFC-490C-45CD-BCD0-942171F20826}"/>
                </a:ext>
              </a:extLst>
            </p:cNvPr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;p16">
              <a:extLst>
                <a:ext uri="{FF2B5EF4-FFF2-40B4-BE49-F238E27FC236}">
                  <a16:creationId xmlns:a16="http://schemas.microsoft.com/office/drawing/2014/main" id="{E7017C38-8C89-44EC-BD06-B9C6F574648F}"/>
                </a:ext>
              </a:extLst>
            </p:cNvPr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5;p16">
              <a:extLst>
                <a:ext uri="{FF2B5EF4-FFF2-40B4-BE49-F238E27FC236}">
                  <a16:creationId xmlns:a16="http://schemas.microsoft.com/office/drawing/2014/main" id="{26DD5E52-562C-416A-86CE-811D60B3A834}"/>
                </a:ext>
              </a:extLst>
            </p:cNvPr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6;p16">
              <a:extLst>
                <a:ext uri="{FF2B5EF4-FFF2-40B4-BE49-F238E27FC236}">
                  <a16:creationId xmlns:a16="http://schemas.microsoft.com/office/drawing/2014/main" id="{4BEA7FD2-B15F-4421-A5AC-62C06AD81F2D}"/>
                </a:ext>
              </a:extLst>
            </p:cNvPr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7;p16">
              <a:extLst>
                <a:ext uri="{FF2B5EF4-FFF2-40B4-BE49-F238E27FC236}">
                  <a16:creationId xmlns:a16="http://schemas.microsoft.com/office/drawing/2014/main" id="{8DF00700-39EB-4D2D-90EF-FD83C3CB0CE9}"/>
                </a:ext>
              </a:extLst>
            </p:cNvPr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8;p16">
              <a:extLst>
                <a:ext uri="{FF2B5EF4-FFF2-40B4-BE49-F238E27FC236}">
                  <a16:creationId xmlns:a16="http://schemas.microsoft.com/office/drawing/2014/main" id="{AF254DA8-38A4-4DFA-9328-773E202E4007}"/>
                </a:ext>
              </a:extLst>
            </p:cNvPr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9;p16">
              <a:extLst>
                <a:ext uri="{FF2B5EF4-FFF2-40B4-BE49-F238E27FC236}">
                  <a16:creationId xmlns:a16="http://schemas.microsoft.com/office/drawing/2014/main" id="{1CEF861A-A773-439C-8ECF-E261719525A4}"/>
                </a:ext>
              </a:extLst>
            </p:cNvPr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40;p16">
              <a:extLst>
                <a:ext uri="{FF2B5EF4-FFF2-40B4-BE49-F238E27FC236}">
                  <a16:creationId xmlns:a16="http://schemas.microsoft.com/office/drawing/2014/main" id="{8FF99E58-60FC-4BC9-B294-A52102546DA9}"/>
                </a:ext>
              </a:extLst>
            </p:cNvPr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41;p16">
              <a:extLst>
                <a:ext uri="{FF2B5EF4-FFF2-40B4-BE49-F238E27FC236}">
                  <a16:creationId xmlns:a16="http://schemas.microsoft.com/office/drawing/2014/main" id="{CAD55D99-60C7-4340-9242-37185D0A2E8D}"/>
                </a:ext>
              </a:extLst>
            </p:cNvPr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42;p16">
              <a:extLst>
                <a:ext uri="{FF2B5EF4-FFF2-40B4-BE49-F238E27FC236}">
                  <a16:creationId xmlns:a16="http://schemas.microsoft.com/office/drawing/2014/main" id="{4B3E3E53-9CA4-4FCC-8119-618083E3C084}"/>
                </a:ext>
              </a:extLst>
            </p:cNvPr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43;p16">
              <a:extLst>
                <a:ext uri="{FF2B5EF4-FFF2-40B4-BE49-F238E27FC236}">
                  <a16:creationId xmlns:a16="http://schemas.microsoft.com/office/drawing/2014/main" id="{85BB78C8-E47F-40B8-8EF1-F5D42A9C172D}"/>
                </a:ext>
              </a:extLst>
            </p:cNvPr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44;p16">
              <a:extLst>
                <a:ext uri="{FF2B5EF4-FFF2-40B4-BE49-F238E27FC236}">
                  <a16:creationId xmlns:a16="http://schemas.microsoft.com/office/drawing/2014/main" id="{2A80B864-C204-423C-910A-A09B69FDC41F}"/>
                </a:ext>
              </a:extLst>
            </p:cNvPr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45;p16">
              <a:extLst>
                <a:ext uri="{FF2B5EF4-FFF2-40B4-BE49-F238E27FC236}">
                  <a16:creationId xmlns:a16="http://schemas.microsoft.com/office/drawing/2014/main" id="{82F0E22B-7CF0-44B0-B5EF-E56244206DC3}"/>
                </a:ext>
              </a:extLst>
            </p:cNvPr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46;p16">
              <a:extLst>
                <a:ext uri="{FF2B5EF4-FFF2-40B4-BE49-F238E27FC236}">
                  <a16:creationId xmlns:a16="http://schemas.microsoft.com/office/drawing/2014/main" id="{02FF6662-B3AC-4DB2-98AE-04CB2BF98272}"/>
                </a:ext>
              </a:extLst>
            </p:cNvPr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47;p16">
              <a:extLst>
                <a:ext uri="{FF2B5EF4-FFF2-40B4-BE49-F238E27FC236}">
                  <a16:creationId xmlns:a16="http://schemas.microsoft.com/office/drawing/2014/main" id="{DB4A184D-D4D4-4789-A715-3C17C3638322}"/>
                </a:ext>
              </a:extLst>
            </p:cNvPr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48;p16">
              <a:extLst>
                <a:ext uri="{FF2B5EF4-FFF2-40B4-BE49-F238E27FC236}">
                  <a16:creationId xmlns:a16="http://schemas.microsoft.com/office/drawing/2014/main" id="{18F86BFE-8283-47AE-90E5-F7D447D43BC1}"/>
                </a:ext>
              </a:extLst>
            </p:cNvPr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49;p16">
              <a:extLst>
                <a:ext uri="{FF2B5EF4-FFF2-40B4-BE49-F238E27FC236}">
                  <a16:creationId xmlns:a16="http://schemas.microsoft.com/office/drawing/2014/main" id="{253F390F-E811-4E95-AAC8-6EB0D1280909}"/>
                </a:ext>
              </a:extLst>
            </p:cNvPr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0;p16">
              <a:extLst>
                <a:ext uri="{FF2B5EF4-FFF2-40B4-BE49-F238E27FC236}">
                  <a16:creationId xmlns:a16="http://schemas.microsoft.com/office/drawing/2014/main" id="{4841B9F9-2EAA-47CB-AEDA-AF50AA3B3C31}"/>
                </a:ext>
              </a:extLst>
            </p:cNvPr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1;p16">
              <a:extLst>
                <a:ext uri="{FF2B5EF4-FFF2-40B4-BE49-F238E27FC236}">
                  <a16:creationId xmlns:a16="http://schemas.microsoft.com/office/drawing/2014/main" id="{2A585B81-0AD7-474B-8241-D535A2804665}"/>
                </a:ext>
              </a:extLst>
            </p:cNvPr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2;p16">
              <a:extLst>
                <a:ext uri="{FF2B5EF4-FFF2-40B4-BE49-F238E27FC236}">
                  <a16:creationId xmlns:a16="http://schemas.microsoft.com/office/drawing/2014/main" id="{192C4FFA-EB68-4E76-8E32-626D6F2CD67F}"/>
                </a:ext>
              </a:extLst>
            </p:cNvPr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3;p16">
              <a:extLst>
                <a:ext uri="{FF2B5EF4-FFF2-40B4-BE49-F238E27FC236}">
                  <a16:creationId xmlns:a16="http://schemas.microsoft.com/office/drawing/2014/main" id="{1112442F-7040-4CA9-91FE-36619B0E93F2}"/>
                </a:ext>
              </a:extLst>
            </p:cNvPr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54;p16">
              <a:extLst>
                <a:ext uri="{FF2B5EF4-FFF2-40B4-BE49-F238E27FC236}">
                  <a16:creationId xmlns:a16="http://schemas.microsoft.com/office/drawing/2014/main" id="{E607ECF7-11CF-4B99-8242-C0C3C523FDE2}"/>
                </a:ext>
              </a:extLst>
            </p:cNvPr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55;p16">
              <a:extLst>
                <a:ext uri="{FF2B5EF4-FFF2-40B4-BE49-F238E27FC236}">
                  <a16:creationId xmlns:a16="http://schemas.microsoft.com/office/drawing/2014/main" id="{480CC760-2C39-47E0-ACAC-E932CB382972}"/>
                </a:ext>
              </a:extLst>
            </p:cNvPr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56;p16">
              <a:extLst>
                <a:ext uri="{FF2B5EF4-FFF2-40B4-BE49-F238E27FC236}">
                  <a16:creationId xmlns:a16="http://schemas.microsoft.com/office/drawing/2014/main" id="{E1B22AE7-9717-473B-8E83-AE0EF9A2A5BB}"/>
                </a:ext>
              </a:extLst>
            </p:cNvPr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57;p16">
              <a:extLst>
                <a:ext uri="{FF2B5EF4-FFF2-40B4-BE49-F238E27FC236}">
                  <a16:creationId xmlns:a16="http://schemas.microsoft.com/office/drawing/2014/main" id="{E43F89AD-1CCD-4879-8AA0-903500EC471A}"/>
                </a:ext>
              </a:extLst>
            </p:cNvPr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58;p16">
              <a:extLst>
                <a:ext uri="{FF2B5EF4-FFF2-40B4-BE49-F238E27FC236}">
                  <a16:creationId xmlns:a16="http://schemas.microsoft.com/office/drawing/2014/main" id="{24498E47-7B43-4E32-98CD-98EA0513E666}"/>
                </a:ext>
              </a:extLst>
            </p:cNvPr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59;p16">
              <a:extLst>
                <a:ext uri="{FF2B5EF4-FFF2-40B4-BE49-F238E27FC236}">
                  <a16:creationId xmlns:a16="http://schemas.microsoft.com/office/drawing/2014/main" id="{A9FF761D-9CCD-4961-BDED-17B0C2606FCD}"/>
                </a:ext>
              </a:extLst>
            </p:cNvPr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0;p16">
              <a:extLst>
                <a:ext uri="{FF2B5EF4-FFF2-40B4-BE49-F238E27FC236}">
                  <a16:creationId xmlns:a16="http://schemas.microsoft.com/office/drawing/2014/main" id="{3E276ADA-2946-403E-8104-6560D140FD15}"/>
                </a:ext>
              </a:extLst>
            </p:cNvPr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1;p16">
              <a:extLst>
                <a:ext uri="{FF2B5EF4-FFF2-40B4-BE49-F238E27FC236}">
                  <a16:creationId xmlns:a16="http://schemas.microsoft.com/office/drawing/2014/main" id="{0447CEB6-7E3E-475D-B8AF-BE9DC5F4C875}"/>
                </a:ext>
              </a:extLst>
            </p:cNvPr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2;p16">
              <a:extLst>
                <a:ext uri="{FF2B5EF4-FFF2-40B4-BE49-F238E27FC236}">
                  <a16:creationId xmlns:a16="http://schemas.microsoft.com/office/drawing/2014/main" id="{DFC3444D-6E56-437F-8DB6-13EB531BE8F9}"/>
                </a:ext>
              </a:extLst>
            </p:cNvPr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3;p16">
              <a:extLst>
                <a:ext uri="{FF2B5EF4-FFF2-40B4-BE49-F238E27FC236}">
                  <a16:creationId xmlns:a16="http://schemas.microsoft.com/office/drawing/2014/main" id="{9B7DF946-C5B2-4F7F-9FF6-35031EB9F3C9}"/>
                </a:ext>
              </a:extLst>
            </p:cNvPr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4;p16">
              <a:extLst>
                <a:ext uri="{FF2B5EF4-FFF2-40B4-BE49-F238E27FC236}">
                  <a16:creationId xmlns:a16="http://schemas.microsoft.com/office/drawing/2014/main" id="{FED79962-094A-4640-A03D-819C9AC2624B}"/>
                </a:ext>
              </a:extLst>
            </p:cNvPr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5;p16">
              <a:extLst>
                <a:ext uri="{FF2B5EF4-FFF2-40B4-BE49-F238E27FC236}">
                  <a16:creationId xmlns:a16="http://schemas.microsoft.com/office/drawing/2014/main" id="{2F0F8E8A-5C6D-4F01-9F0E-A23B496EDF67}"/>
                </a:ext>
              </a:extLst>
            </p:cNvPr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6;p16">
              <a:extLst>
                <a:ext uri="{FF2B5EF4-FFF2-40B4-BE49-F238E27FC236}">
                  <a16:creationId xmlns:a16="http://schemas.microsoft.com/office/drawing/2014/main" id="{4926D1D5-50A8-4621-B175-1C36E052D9AC}"/>
                </a:ext>
              </a:extLst>
            </p:cNvPr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7;p16">
              <a:extLst>
                <a:ext uri="{FF2B5EF4-FFF2-40B4-BE49-F238E27FC236}">
                  <a16:creationId xmlns:a16="http://schemas.microsoft.com/office/drawing/2014/main" id="{56183FC4-0D16-4281-908B-9FC5E4D2F1A0}"/>
                </a:ext>
              </a:extLst>
            </p:cNvPr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8;p16">
              <a:extLst>
                <a:ext uri="{FF2B5EF4-FFF2-40B4-BE49-F238E27FC236}">
                  <a16:creationId xmlns:a16="http://schemas.microsoft.com/office/drawing/2014/main" id="{48BC3CDA-B6F2-4177-9501-A7341D41FE6E}"/>
                </a:ext>
              </a:extLst>
            </p:cNvPr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9;p16">
              <a:extLst>
                <a:ext uri="{FF2B5EF4-FFF2-40B4-BE49-F238E27FC236}">
                  <a16:creationId xmlns:a16="http://schemas.microsoft.com/office/drawing/2014/main" id="{DCE0C724-13BC-43FB-86EA-D8319C90A55F}"/>
                </a:ext>
              </a:extLst>
            </p:cNvPr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0;p16">
              <a:extLst>
                <a:ext uri="{FF2B5EF4-FFF2-40B4-BE49-F238E27FC236}">
                  <a16:creationId xmlns:a16="http://schemas.microsoft.com/office/drawing/2014/main" id="{1CD47DD0-1633-4032-8918-681AE126848A}"/>
                </a:ext>
              </a:extLst>
            </p:cNvPr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1;p16">
              <a:extLst>
                <a:ext uri="{FF2B5EF4-FFF2-40B4-BE49-F238E27FC236}">
                  <a16:creationId xmlns:a16="http://schemas.microsoft.com/office/drawing/2014/main" id="{38925B1D-C6C4-4EAF-AE92-E14EDF80A8B9}"/>
                </a:ext>
              </a:extLst>
            </p:cNvPr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2;p16">
              <a:extLst>
                <a:ext uri="{FF2B5EF4-FFF2-40B4-BE49-F238E27FC236}">
                  <a16:creationId xmlns:a16="http://schemas.microsoft.com/office/drawing/2014/main" id="{7AD8E1F6-ED57-4481-B935-32B8641220A8}"/>
                </a:ext>
              </a:extLst>
            </p:cNvPr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3;p16">
              <a:extLst>
                <a:ext uri="{FF2B5EF4-FFF2-40B4-BE49-F238E27FC236}">
                  <a16:creationId xmlns:a16="http://schemas.microsoft.com/office/drawing/2014/main" id="{52999167-6C64-470F-976C-B2BEA8C8D884}"/>
                </a:ext>
              </a:extLst>
            </p:cNvPr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74;p16">
              <a:extLst>
                <a:ext uri="{FF2B5EF4-FFF2-40B4-BE49-F238E27FC236}">
                  <a16:creationId xmlns:a16="http://schemas.microsoft.com/office/drawing/2014/main" id="{CB899FDA-1A21-40FA-8A79-12C9A47A3530}"/>
                </a:ext>
              </a:extLst>
            </p:cNvPr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75;p16">
              <a:extLst>
                <a:ext uri="{FF2B5EF4-FFF2-40B4-BE49-F238E27FC236}">
                  <a16:creationId xmlns:a16="http://schemas.microsoft.com/office/drawing/2014/main" id="{CCC12573-011D-4B53-95A3-113F9D78BCC4}"/>
                </a:ext>
              </a:extLst>
            </p:cNvPr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76;p16">
              <a:extLst>
                <a:ext uri="{FF2B5EF4-FFF2-40B4-BE49-F238E27FC236}">
                  <a16:creationId xmlns:a16="http://schemas.microsoft.com/office/drawing/2014/main" id="{648BC1ED-B4D0-4AA5-82F2-88B32966B044}"/>
                </a:ext>
              </a:extLst>
            </p:cNvPr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77;p16">
              <a:extLst>
                <a:ext uri="{FF2B5EF4-FFF2-40B4-BE49-F238E27FC236}">
                  <a16:creationId xmlns:a16="http://schemas.microsoft.com/office/drawing/2014/main" id="{43C44519-E0C6-490F-8CFE-1D1BF4047C42}"/>
                </a:ext>
              </a:extLst>
            </p:cNvPr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78;p16">
              <a:extLst>
                <a:ext uri="{FF2B5EF4-FFF2-40B4-BE49-F238E27FC236}">
                  <a16:creationId xmlns:a16="http://schemas.microsoft.com/office/drawing/2014/main" id="{CE2637D6-9AA1-42EB-A5B2-5591BA3BC67F}"/>
                </a:ext>
              </a:extLst>
            </p:cNvPr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79;p16">
              <a:extLst>
                <a:ext uri="{FF2B5EF4-FFF2-40B4-BE49-F238E27FC236}">
                  <a16:creationId xmlns:a16="http://schemas.microsoft.com/office/drawing/2014/main" id="{04795FF7-1B47-49E0-9108-A70756155EE6}"/>
                </a:ext>
              </a:extLst>
            </p:cNvPr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80;p16">
              <a:extLst>
                <a:ext uri="{FF2B5EF4-FFF2-40B4-BE49-F238E27FC236}">
                  <a16:creationId xmlns:a16="http://schemas.microsoft.com/office/drawing/2014/main" id="{5DE5260C-61B8-4556-8422-FAEDFCCEF774}"/>
                </a:ext>
              </a:extLst>
            </p:cNvPr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81;p16">
              <a:extLst>
                <a:ext uri="{FF2B5EF4-FFF2-40B4-BE49-F238E27FC236}">
                  <a16:creationId xmlns:a16="http://schemas.microsoft.com/office/drawing/2014/main" id="{C3BBC3FC-6A1D-4A33-B739-51EE48AEBB2B}"/>
                </a:ext>
              </a:extLst>
            </p:cNvPr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82;p16">
              <a:extLst>
                <a:ext uri="{FF2B5EF4-FFF2-40B4-BE49-F238E27FC236}">
                  <a16:creationId xmlns:a16="http://schemas.microsoft.com/office/drawing/2014/main" id="{EA8B44A9-6079-464A-84F7-2C98E364086E}"/>
                </a:ext>
              </a:extLst>
            </p:cNvPr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83;p16">
              <a:extLst>
                <a:ext uri="{FF2B5EF4-FFF2-40B4-BE49-F238E27FC236}">
                  <a16:creationId xmlns:a16="http://schemas.microsoft.com/office/drawing/2014/main" id="{33656EDB-C10A-40E4-A1D3-7CEF95D2918E}"/>
                </a:ext>
              </a:extLst>
            </p:cNvPr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84;p16">
              <a:extLst>
                <a:ext uri="{FF2B5EF4-FFF2-40B4-BE49-F238E27FC236}">
                  <a16:creationId xmlns:a16="http://schemas.microsoft.com/office/drawing/2014/main" id="{8AA4B540-86BC-4FDD-9549-36ABAF508ECB}"/>
                </a:ext>
              </a:extLst>
            </p:cNvPr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85;p16">
              <a:extLst>
                <a:ext uri="{FF2B5EF4-FFF2-40B4-BE49-F238E27FC236}">
                  <a16:creationId xmlns:a16="http://schemas.microsoft.com/office/drawing/2014/main" id="{12E84D4A-A7A6-4937-87F0-7BC0EF4A23D7}"/>
                </a:ext>
              </a:extLst>
            </p:cNvPr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86;p16">
              <a:extLst>
                <a:ext uri="{FF2B5EF4-FFF2-40B4-BE49-F238E27FC236}">
                  <a16:creationId xmlns:a16="http://schemas.microsoft.com/office/drawing/2014/main" id="{964973D4-BBCF-40F6-B350-E52E970246F6}"/>
                </a:ext>
              </a:extLst>
            </p:cNvPr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87;p16">
              <a:extLst>
                <a:ext uri="{FF2B5EF4-FFF2-40B4-BE49-F238E27FC236}">
                  <a16:creationId xmlns:a16="http://schemas.microsoft.com/office/drawing/2014/main" id="{2A463FD2-975F-4589-8F31-B40E4BC421EE}"/>
                </a:ext>
              </a:extLst>
            </p:cNvPr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88;p16">
              <a:extLst>
                <a:ext uri="{FF2B5EF4-FFF2-40B4-BE49-F238E27FC236}">
                  <a16:creationId xmlns:a16="http://schemas.microsoft.com/office/drawing/2014/main" id="{06FC6361-8F24-4D9A-8D4F-72A007737C2A}"/>
                </a:ext>
              </a:extLst>
            </p:cNvPr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89;p16">
              <a:extLst>
                <a:ext uri="{FF2B5EF4-FFF2-40B4-BE49-F238E27FC236}">
                  <a16:creationId xmlns:a16="http://schemas.microsoft.com/office/drawing/2014/main" id="{5D0E1ACA-30AE-4452-988A-D633B81315E4}"/>
                </a:ext>
              </a:extLst>
            </p:cNvPr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90;p16">
              <a:extLst>
                <a:ext uri="{FF2B5EF4-FFF2-40B4-BE49-F238E27FC236}">
                  <a16:creationId xmlns:a16="http://schemas.microsoft.com/office/drawing/2014/main" id="{26A50F75-41F9-4EBA-B59D-DF08F5683B22}"/>
                </a:ext>
              </a:extLst>
            </p:cNvPr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91;p16">
              <a:extLst>
                <a:ext uri="{FF2B5EF4-FFF2-40B4-BE49-F238E27FC236}">
                  <a16:creationId xmlns:a16="http://schemas.microsoft.com/office/drawing/2014/main" id="{3AD6BACA-DD52-40FB-B17F-A26A21DED9C3}"/>
                </a:ext>
              </a:extLst>
            </p:cNvPr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92;p16">
              <a:extLst>
                <a:ext uri="{FF2B5EF4-FFF2-40B4-BE49-F238E27FC236}">
                  <a16:creationId xmlns:a16="http://schemas.microsoft.com/office/drawing/2014/main" id="{3AEC406D-7F59-4272-80D9-A3C964BBCDA2}"/>
                </a:ext>
              </a:extLst>
            </p:cNvPr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93;p16">
              <a:extLst>
                <a:ext uri="{FF2B5EF4-FFF2-40B4-BE49-F238E27FC236}">
                  <a16:creationId xmlns:a16="http://schemas.microsoft.com/office/drawing/2014/main" id="{F82636E5-FF63-4E3A-8C48-899F46DF0DB1}"/>
                </a:ext>
              </a:extLst>
            </p:cNvPr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94;p16">
              <a:extLst>
                <a:ext uri="{FF2B5EF4-FFF2-40B4-BE49-F238E27FC236}">
                  <a16:creationId xmlns:a16="http://schemas.microsoft.com/office/drawing/2014/main" id="{1F3EAF04-FC6C-4EF2-931A-04535279D74D}"/>
                </a:ext>
              </a:extLst>
            </p:cNvPr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95;p16">
              <a:extLst>
                <a:ext uri="{FF2B5EF4-FFF2-40B4-BE49-F238E27FC236}">
                  <a16:creationId xmlns:a16="http://schemas.microsoft.com/office/drawing/2014/main" id="{B88CF3F2-EDE2-4A8C-9295-4513DA98A2B0}"/>
                </a:ext>
              </a:extLst>
            </p:cNvPr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96;p16">
              <a:extLst>
                <a:ext uri="{FF2B5EF4-FFF2-40B4-BE49-F238E27FC236}">
                  <a16:creationId xmlns:a16="http://schemas.microsoft.com/office/drawing/2014/main" id="{1E547F78-5310-49B1-99DC-9620A3BD198F}"/>
                </a:ext>
              </a:extLst>
            </p:cNvPr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97;p16">
              <a:extLst>
                <a:ext uri="{FF2B5EF4-FFF2-40B4-BE49-F238E27FC236}">
                  <a16:creationId xmlns:a16="http://schemas.microsoft.com/office/drawing/2014/main" id="{E1144774-D4B4-42AE-95AA-E75CB91D8D49}"/>
                </a:ext>
              </a:extLst>
            </p:cNvPr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98;p16">
              <a:extLst>
                <a:ext uri="{FF2B5EF4-FFF2-40B4-BE49-F238E27FC236}">
                  <a16:creationId xmlns:a16="http://schemas.microsoft.com/office/drawing/2014/main" id="{275F27C6-D270-4237-81DF-D481F6CEB278}"/>
                </a:ext>
              </a:extLst>
            </p:cNvPr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99;p16">
              <a:extLst>
                <a:ext uri="{FF2B5EF4-FFF2-40B4-BE49-F238E27FC236}">
                  <a16:creationId xmlns:a16="http://schemas.microsoft.com/office/drawing/2014/main" id="{B66E587C-FC3D-4A5E-9E29-26C046F9212E}"/>
                </a:ext>
              </a:extLst>
            </p:cNvPr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00;p16">
              <a:extLst>
                <a:ext uri="{FF2B5EF4-FFF2-40B4-BE49-F238E27FC236}">
                  <a16:creationId xmlns:a16="http://schemas.microsoft.com/office/drawing/2014/main" id="{F4BC4CA0-F399-42A4-8641-E7C4850F81E0}"/>
                </a:ext>
              </a:extLst>
            </p:cNvPr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01;p16">
              <a:extLst>
                <a:ext uri="{FF2B5EF4-FFF2-40B4-BE49-F238E27FC236}">
                  <a16:creationId xmlns:a16="http://schemas.microsoft.com/office/drawing/2014/main" id="{72E3BCC6-0E98-42F6-93CE-80C9F94817B1}"/>
                </a:ext>
              </a:extLst>
            </p:cNvPr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02;p16">
              <a:extLst>
                <a:ext uri="{FF2B5EF4-FFF2-40B4-BE49-F238E27FC236}">
                  <a16:creationId xmlns:a16="http://schemas.microsoft.com/office/drawing/2014/main" id="{12921D32-7992-4203-A5F9-64928B80B426}"/>
                </a:ext>
              </a:extLst>
            </p:cNvPr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03;p16">
              <a:extLst>
                <a:ext uri="{FF2B5EF4-FFF2-40B4-BE49-F238E27FC236}">
                  <a16:creationId xmlns:a16="http://schemas.microsoft.com/office/drawing/2014/main" id="{1E68E81B-B28F-48CE-943D-4A1D1BE58E09}"/>
                </a:ext>
              </a:extLst>
            </p:cNvPr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04;p16">
              <a:extLst>
                <a:ext uri="{FF2B5EF4-FFF2-40B4-BE49-F238E27FC236}">
                  <a16:creationId xmlns:a16="http://schemas.microsoft.com/office/drawing/2014/main" id="{8B6F1A13-6B0F-45FC-A602-8611F5AD6606}"/>
                </a:ext>
              </a:extLst>
            </p:cNvPr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05;p16">
              <a:extLst>
                <a:ext uri="{FF2B5EF4-FFF2-40B4-BE49-F238E27FC236}">
                  <a16:creationId xmlns:a16="http://schemas.microsoft.com/office/drawing/2014/main" id="{D445F8E8-02E5-4283-8C15-082D20ECE4E9}"/>
                </a:ext>
              </a:extLst>
            </p:cNvPr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06;p16">
              <a:extLst>
                <a:ext uri="{FF2B5EF4-FFF2-40B4-BE49-F238E27FC236}">
                  <a16:creationId xmlns:a16="http://schemas.microsoft.com/office/drawing/2014/main" id="{0307ECEC-E1DF-4D9C-BAFE-D3012EE26BA8}"/>
                </a:ext>
              </a:extLst>
            </p:cNvPr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07;p16">
              <a:extLst>
                <a:ext uri="{FF2B5EF4-FFF2-40B4-BE49-F238E27FC236}">
                  <a16:creationId xmlns:a16="http://schemas.microsoft.com/office/drawing/2014/main" id="{90CAC5A6-8060-426C-816F-9D1DB85BDCDE}"/>
                </a:ext>
              </a:extLst>
            </p:cNvPr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08;p16">
              <a:extLst>
                <a:ext uri="{FF2B5EF4-FFF2-40B4-BE49-F238E27FC236}">
                  <a16:creationId xmlns:a16="http://schemas.microsoft.com/office/drawing/2014/main" id="{721C47D5-B854-4E07-B373-D2000971E39D}"/>
                </a:ext>
              </a:extLst>
            </p:cNvPr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09;p16">
              <a:extLst>
                <a:ext uri="{FF2B5EF4-FFF2-40B4-BE49-F238E27FC236}">
                  <a16:creationId xmlns:a16="http://schemas.microsoft.com/office/drawing/2014/main" id="{2A325110-CFDD-4591-B42D-870526DC03FD}"/>
                </a:ext>
              </a:extLst>
            </p:cNvPr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10;p16">
              <a:extLst>
                <a:ext uri="{FF2B5EF4-FFF2-40B4-BE49-F238E27FC236}">
                  <a16:creationId xmlns:a16="http://schemas.microsoft.com/office/drawing/2014/main" id="{7BFED0B2-232C-4064-A9E4-82FE481DF660}"/>
                </a:ext>
              </a:extLst>
            </p:cNvPr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11;p16">
              <a:extLst>
                <a:ext uri="{FF2B5EF4-FFF2-40B4-BE49-F238E27FC236}">
                  <a16:creationId xmlns:a16="http://schemas.microsoft.com/office/drawing/2014/main" id="{9B711D64-2172-474B-B51A-ED2C67381ACA}"/>
                </a:ext>
              </a:extLst>
            </p:cNvPr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12;p16">
              <a:extLst>
                <a:ext uri="{FF2B5EF4-FFF2-40B4-BE49-F238E27FC236}">
                  <a16:creationId xmlns:a16="http://schemas.microsoft.com/office/drawing/2014/main" id="{B2FE35E3-F48F-4C5A-82CA-CE6FA7FC636C}"/>
                </a:ext>
              </a:extLst>
            </p:cNvPr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13;p16">
              <a:extLst>
                <a:ext uri="{FF2B5EF4-FFF2-40B4-BE49-F238E27FC236}">
                  <a16:creationId xmlns:a16="http://schemas.microsoft.com/office/drawing/2014/main" id="{550F4AC8-9C9A-4B76-A94D-D93D20E6D9A7}"/>
                </a:ext>
              </a:extLst>
            </p:cNvPr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14;p16">
              <a:extLst>
                <a:ext uri="{FF2B5EF4-FFF2-40B4-BE49-F238E27FC236}">
                  <a16:creationId xmlns:a16="http://schemas.microsoft.com/office/drawing/2014/main" id="{B9173201-9208-488F-8553-DC616326C2CF}"/>
                </a:ext>
              </a:extLst>
            </p:cNvPr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215;p16">
              <a:extLst>
                <a:ext uri="{FF2B5EF4-FFF2-40B4-BE49-F238E27FC236}">
                  <a16:creationId xmlns:a16="http://schemas.microsoft.com/office/drawing/2014/main" id="{92E6D7A4-A3BD-4E24-B3AF-86367F0C23AF}"/>
                </a:ext>
              </a:extLst>
            </p:cNvPr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216;p16">
              <a:extLst>
                <a:ext uri="{FF2B5EF4-FFF2-40B4-BE49-F238E27FC236}">
                  <a16:creationId xmlns:a16="http://schemas.microsoft.com/office/drawing/2014/main" id="{58F28D4D-7D0F-47E0-984E-FDE66493E661}"/>
                </a:ext>
              </a:extLst>
            </p:cNvPr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217;p16">
              <a:extLst>
                <a:ext uri="{FF2B5EF4-FFF2-40B4-BE49-F238E27FC236}">
                  <a16:creationId xmlns:a16="http://schemas.microsoft.com/office/drawing/2014/main" id="{83DCAA28-D315-4DCF-A470-3D516CEA9FD2}"/>
                </a:ext>
              </a:extLst>
            </p:cNvPr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218;p16">
              <a:extLst>
                <a:ext uri="{FF2B5EF4-FFF2-40B4-BE49-F238E27FC236}">
                  <a16:creationId xmlns:a16="http://schemas.microsoft.com/office/drawing/2014/main" id="{2DAB16DD-4DF2-4C1A-8B7F-FF09D4EE1D62}"/>
                </a:ext>
              </a:extLst>
            </p:cNvPr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219;p16">
              <a:extLst>
                <a:ext uri="{FF2B5EF4-FFF2-40B4-BE49-F238E27FC236}">
                  <a16:creationId xmlns:a16="http://schemas.microsoft.com/office/drawing/2014/main" id="{5CAEEA2A-8D99-43FE-8707-5A127C11FD10}"/>
                </a:ext>
              </a:extLst>
            </p:cNvPr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220;p16">
              <a:extLst>
                <a:ext uri="{FF2B5EF4-FFF2-40B4-BE49-F238E27FC236}">
                  <a16:creationId xmlns:a16="http://schemas.microsoft.com/office/drawing/2014/main" id="{441A7B7D-0DFF-4A9A-9CD1-22DC510F5E1E}"/>
                </a:ext>
              </a:extLst>
            </p:cNvPr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221;p16">
              <a:extLst>
                <a:ext uri="{FF2B5EF4-FFF2-40B4-BE49-F238E27FC236}">
                  <a16:creationId xmlns:a16="http://schemas.microsoft.com/office/drawing/2014/main" id="{33B40ED1-8EE5-44CC-AEE5-5B094076B20D}"/>
                </a:ext>
              </a:extLst>
            </p:cNvPr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222;p16">
              <a:extLst>
                <a:ext uri="{FF2B5EF4-FFF2-40B4-BE49-F238E27FC236}">
                  <a16:creationId xmlns:a16="http://schemas.microsoft.com/office/drawing/2014/main" id="{FC4D7197-1E73-4376-B262-61531B50E42F}"/>
                </a:ext>
              </a:extLst>
            </p:cNvPr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223;p16">
              <a:extLst>
                <a:ext uri="{FF2B5EF4-FFF2-40B4-BE49-F238E27FC236}">
                  <a16:creationId xmlns:a16="http://schemas.microsoft.com/office/drawing/2014/main" id="{62701F09-D6E1-415D-932C-E0A8AA9FC189}"/>
                </a:ext>
              </a:extLst>
            </p:cNvPr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224;p16">
              <a:extLst>
                <a:ext uri="{FF2B5EF4-FFF2-40B4-BE49-F238E27FC236}">
                  <a16:creationId xmlns:a16="http://schemas.microsoft.com/office/drawing/2014/main" id="{340809B2-5578-4568-8FEE-B286E710B604}"/>
                </a:ext>
              </a:extLst>
            </p:cNvPr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225;p16">
              <a:extLst>
                <a:ext uri="{FF2B5EF4-FFF2-40B4-BE49-F238E27FC236}">
                  <a16:creationId xmlns:a16="http://schemas.microsoft.com/office/drawing/2014/main" id="{2435F19D-CB7B-4213-9497-95A7D8C89D55}"/>
                </a:ext>
              </a:extLst>
            </p:cNvPr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26;p16">
              <a:extLst>
                <a:ext uri="{FF2B5EF4-FFF2-40B4-BE49-F238E27FC236}">
                  <a16:creationId xmlns:a16="http://schemas.microsoft.com/office/drawing/2014/main" id="{D745E786-BAF3-4FF6-842F-5DC975B0EDCB}"/>
                </a:ext>
              </a:extLst>
            </p:cNvPr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27;p16">
              <a:extLst>
                <a:ext uri="{FF2B5EF4-FFF2-40B4-BE49-F238E27FC236}">
                  <a16:creationId xmlns:a16="http://schemas.microsoft.com/office/drawing/2014/main" id="{193C2325-B1DF-47F2-BD3D-031526837B32}"/>
                </a:ext>
              </a:extLst>
            </p:cNvPr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228;p16">
              <a:extLst>
                <a:ext uri="{FF2B5EF4-FFF2-40B4-BE49-F238E27FC236}">
                  <a16:creationId xmlns:a16="http://schemas.microsoft.com/office/drawing/2014/main" id="{7E285FFD-3188-4100-B13D-8A81A7F9A456}"/>
                </a:ext>
              </a:extLst>
            </p:cNvPr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229;p16">
              <a:extLst>
                <a:ext uri="{FF2B5EF4-FFF2-40B4-BE49-F238E27FC236}">
                  <a16:creationId xmlns:a16="http://schemas.microsoft.com/office/drawing/2014/main" id="{D5803298-DE09-4834-9BE7-1945C77DA5EB}"/>
                </a:ext>
              </a:extLst>
            </p:cNvPr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230;p16">
              <a:extLst>
                <a:ext uri="{FF2B5EF4-FFF2-40B4-BE49-F238E27FC236}">
                  <a16:creationId xmlns:a16="http://schemas.microsoft.com/office/drawing/2014/main" id="{552D8DDF-EC4B-4A8E-AABA-FD244CBF0523}"/>
                </a:ext>
              </a:extLst>
            </p:cNvPr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231;p16">
              <a:extLst>
                <a:ext uri="{FF2B5EF4-FFF2-40B4-BE49-F238E27FC236}">
                  <a16:creationId xmlns:a16="http://schemas.microsoft.com/office/drawing/2014/main" id="{D61E39DB-DA09-4835-9584-7BE3DEAD85F7}"/>
                </a:ext>
              </a:extLst>
            </p:cNvPr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232;p16">
              <a:extLst>
                <a:ext uri="{FF2B5EF4-FFF2-40B4-BE49-F238E27FC236}">
                  <a16:creationId xmlns:a16="http://schemas.microsoft.com/office/drawing/2014/main" id="{BA93B2D0-8C5B-47EF-AEB3-58510CFBD33B}"/>
                </a:ext>
              </a:extLst>
            </p:cNvPr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3;p16">
              <a:extLst>
                <a:ext uri="{FF2B5EF4-FFF2-40B4-BE49-F238E27FC236}">
                  <a16:creationId xmlns:a16="http://schemas.microsoft.com/office/drawing/2014/main" id="{7A686C67-8196-4D35-B8FC-3DC3D8444CF4}"/>
                </a:ext>
              </a:extLst>
            </p:cNvPr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234;p16">
              <a:extLst>
                <a:ext uri="{FF2B5EF4-FFF2-40B4-BE49-F238E27FC236}">
                  <a16:creationId xmlns:a16="http://schemas.microsoft.com/office/drawing/2014/main" id="{EAB73AC6-C86B-43CD-8EF5-A5512FCC4B85}"/>
                </a:ext>
              </a:extLst>
            </p:cNvPr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235;p16">
              <a:extLst>
                <a:ext uri="{FF2B5EF4-FFF2-40B4-BE49-F238E27FC236}">
                  <a16:creationId xmlns:a16="http://schemas.microsoft.com/office/drawing/2014/main" id="{932F93C5-DD4E-4E98-B033-27DD7B591318}"/>
                </a:ext>
              </a:extLst>
            </p:cNvPr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236;p16">
              <a:extLst>
                <a:ext uri="{FF2B5EF4-FFF2-40B4-BE49-F238E27FC236}">
                  <a16:creationId xmlns:a16="http://schemas.microsoft.com/office/drawing/2014/main" id="{6792C372-AF8A-495B-8F83-DB3A0AF7E0F5}"/>
                </a:ext>
              </a:extLst>
            </p:cNvPr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237;p16">
              <a:extLst>
                <a:ext uri="{FF2B5EF4-FFF2-40B4-BE49-F238E27FC236}">
                  <a16:creationId xmlns:a16="http://schemas.microsoft.com/office/drawing/2014/main" id="{808A8359-29A4-4A18-B1BC-727F9F428BF8}"/>
                </a:ext>
              </a:extLst>
            </p:cNvPr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238;p16">
              <a:extLst>
                <a:ext uri="{FF2B5EF4-FFF2-40B4-BE49-F238E27FC236}">
                  <a16:creationId xmlns:a16="http://schemas.microsoft.com/office/drawing/2014/main" id="{6BBB58D8-6D31-4590-A440-35C002A4E972}"/>
                </a:ext>
              </a:extLst>
            </p:cNvPr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Nadpis 3">
            <a:extLst>
              <a:ext uri="{FF2B5EF4-FFF2-40B4-BE49-F238E27FC236}">
                <a16:creationId xmlns:a16="http://schemas.microsoft.com/office/drawing/2014/main" id="{28DFA0A9-C359-4524-A942-5524BC1D7F43}"/>
              </a:ext>
            </a:extLst>
          </p:cNvPr>
          <p:cNvSpPr txBox="1">
            <a:spLocks/>
          </p:cNvSpPr>
          <p:nvPr/>
        </p:nvSpPr>
        <p:spPr>
          <a:xfrm>
            <a:off x="2269835" y="535447"/>
            <a:ext cx="10044607" cy="566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Aktivita Imaginární elektronická tužka</a:t>
            </a:r>
          </a:p>
        </p:txBody>
      </p:sp>
      <p:pic>
        <p:nvPicPr>
          <p:cNvPr id="153" name="Picture 2" descr="Elektronická tužka: Kovářovy zákroky během ruské přesilovky 5 na 3 – ČT  sport – Česká televize">
            <a:extLst>
              <a:ext uri="{FF2B5EF4-FFF2-40B4-BE49-F238E27FC236}">
                <a16:creationId xmlns:a16="http://schemas.microsoft.com/office/drawing/2014/main" id="{2678FBEC-BC8C-434A-B145-5D44CF625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607" y="2344020"/>
            <a:ext cx="4206994" cy="2309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83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Obrázek 150" descr="Obsah obrázku text&#10;&#10;Popis byl vytvořen automaticky">
            <a:extLst>
              <a:ext uri="{FF2B5EF4-FFF2-40B4-BE49-F238E27FC236}">
                <a16:creationId xmlns:a16="http://schemas.microsoft.com/office/drawing/2014/main" id="{0DBFBF6A-C107-4AEB-8998-05B209412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982" y="6195726"/>
            <a:ext cx="1660253" cy="488852"/>
          </a:xfrm>
          <a:prstGeom prst="rect">
            <a:avLst/>
          </a:prstGeom>
        </p:spPr>
      </p:pic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5420166-93B1-49D5-80C5-3A9F01E88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6887" y="1400695"/>
            <a:ext cx="6690626" cy="2919110"/>
          </a:xfrm>
        </p:spPr>
        <p:txBody>
          <a:bodyPr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b="1" dirty="0"/>
              <a:t>pohybová aktivita</a:t>
            </a:r>
            <a:r>
              <a:rPr lang="cs-CZ" sz="1800" dirty="0"/>
              <a:t> propojující </a:t>
            </a:r>
            <a:r>
              <a:rPr lang="cs-CZ" sz="1800" b="1" dirty="0"/>
              <a:t>digitální a lokální </a:t>
            </a:r>
            <a:r>
              <a:rPr lang="cs-CZ" sz="1800" dirty="0"/>
              <a:t>prostředí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b="1" dirty="0">
                <a:sym typeface="Wingdings" panose="05000000000000000000" pitchFamily="2" charset="2"/>
              </a:rPr>
              <a:t>(vymyslet </a:t>
            </a:r>
            <a:r>
              <a:rPr lang="cs-CZ" sz="1800" dirty="0">
                <a:sym typeface="Wingdings" panose="05000000000000000000" pitchFamily="2" charset="2"/>
              </a:rPr>
              <a:t>a) </a:t>
            </a:r>
            <a:r>
              <a:rPr lang="cs-CZ" sz="1800" b="1" dirty="0">
                <a:sym typeface="Wingdings" panose="05000000000000000000" pitchFamily="2" charset="2"/>
              </a:rPr>
              <a:t>zdolat společně trasu </a:t>
            </a:r>
            <a:r>
              <a:rPr lang="cs-CZ" sz="1800" dirty="0">
                <a:sym typeface="Wingdings" panose="05000000000000000000" pitchFamily="2" charset="2"/>
              </a:rPr>
              <a:t>s místy</a:t>
            </a:r>
            <a:r>
              <a:rPr lang="cs-CZ" sz="18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cs-CZ" sz="1800" dirty="0">
                <a:sym typeface="Wingdings" panose="05000000000000000000" pitchFamily="2" charset="2"/>
              </a:rPr>
              <a:t>spojenými </a:t>
            </a:r>
            <a:r>
              <a:rPr lang="cs-CZ" sz="1800" i="1" dirty="0">
                <a:sym typeface="Wingdings" panose="05000000000000000000" pitchFamily="2" charset="2"/>
              </a:rPr>
              <a:t>s Evropskou unií / osobností / historickou událostí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dirty="0">
                <a:sym typeface="Wingdings" panose="05000000000000000000" pitchFamily="2" charset="2"/>
              </a:rPr>
              <a:t>spolupráce a role v týmu, sdílení, společný cíl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dirty="0"/>
              <a:t>sociální klima třídy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B0F0"/>
                </a:solidFill>
              </a:rPr>
              <a:t>digitální gramotnost: </a:t>
            </a:r>
            <a:r>
              <a:rPr lang="cs-CZ" sz="1800" dirty="0"/>
              <a:t>propojení virtuálního a reálného aplikace, sdílení informací a týmová práce, komunikace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B0F0"/>
                </a:solidFill>
              </a:rPr>
              <a:t>matematická gramotnost: </a:t>
            </a:r>
            <a:r>
              <a:rPr lang="cs-CZ" sz="1800" dirty="0"/>
              <a:t>řešení problému, forma zpracování (tabulky, grafy, schémata, …), digitální nástroje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B0F0"/>
                </a:solidFill>
              </a:rPr>
              <a:t>čtenářská gramotnost:</a:t>
            </a:r>
            <a:r>
              <a:rPr lang="cs-CZ" sz="1800" dirty="0">
                <a:solidFill>
                  <a:srgbClr val="00B0F0"/>
                </a:solidFill>
              </a:rPr>
              <a:t> </a:t>
            </a:r>
            <a:r>
              <a:rPr lang="cs-CZ" sz="1800" dirty="0"/>
              <a:t>práce s nesouvislým a dynamickým textem 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grpSp>
        <p:nvGrpSpPr>
          <p:cNvPr id="5" name="Google Shape;96;p16">
            <a:extLst>
              <a:ext uri="{FF2B5EF4-FFF2-40B4-BE49-F238E27FC236}">
                <a16:creationId xmlns:a16="http://schemas.microsoft.com/office/drawing/2014/main" id="{A0D03CF2-A807-4A3A-92E2-E54BFDB7EB45}"/>
              </a:ext>
            </a:extLst>
          </p:cNvPr>
          <p:cNvGrpSpPr/>
          <p:nvPr/>
        </p:nvGrpSpPr>
        <p:grpSpPr>
          <a:xfrm>
            <a:off x="7434596" y="6107505"/>
            <a:ext cx="4625272" cy="654380"/>
            <a:chOff x="4205" y="3032"/>
            <a:chExt cx="3132" cy="419"/>
          </a:xfrm>
        </p:grpSpPr>
        <p:sp>
          <p:nvSpPr>
            <p:cNvPr id="6" name="Google Shape;97;p16">
              <a:extLst>
                <a:ext uri="{FF2B5EF4-FFF2-40B4-BE49-F238E27FC236}">
                  <a16:creationId xmlns:a16="http://schemas.microsoft.com/office/drawing/2014/main" id="{5955B66C-1703-43D1-B277-F5F47A19273C}"/>
                </a:ext>
              </a:extLst>
            </p:cNvPr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98;p16">
              <a:extLst>
                <a:ext uri="{FF2B5EF4-FFF2-40B4-BE49-F238E27FC236}">
                  <a16:creationId xmlns:a16="http://schemas.microsoft.com/office/drawing/2014/main" id="{B829C0F8-C892-4D39-BA34-66AE8252C2C2}"/>
                </a:ext>
              </a:extLst>
            </p:cNvPr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9;p16">
              <a:extLst>
                <a:ext uri="{FF2B5EF4-FFF2-40B4-BE49-F238E27FC236}">
                  <a16:creationId xmlns:a16="http://schemas.microsoft.com/office/drawing/2014/main" id="{C1FE15B8-C51B-4747-A1FC-5EC959277C7E}"/>
                </a:ext>
              </a:extLst>
            </p:cNvPr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0;p16">
              <a:extLst>
                <a:ext uri="{FF2B5EF4-FFF2-40B4-BE49-F238E27FC236}">
                  <a16:creationId xmlns:a16="http://schemas.microsoft.com/office/drawing/2014/main" id="{39E9D45E-A6FE-4F81-937F-3D31A99BD067}"/>
                </a:ext>
              </a:extLst>
            </p:cNvPr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1;p16">
              <a:extLst>
                <a:ext uri="{FF2B5EF4-FFF2-40B4-BE49-F238E27FC236}">
                  <a16:creationId xmlns:a16="http://schemas.microsoft.com/office/drawing/2014/main" id="{E2DD16F9-1642-482C-BAD2-03846F54FC19}"/>
                </a:ext>
              </a:extLst>
            </p:cNvPr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2;p16">
              <a:extLst>
                <a:ext uri="{FF2B5EF4-FFF2-40B4-BE49-F238E27FC236}">
                  <a16:creationId xmlns:a16="http://schemas.microsoft.com/office/drawing/2014/main" id="{3D02B14B-C3AD-40A2-841F-17338BAA9EF6}"/>
                </a:ext>
              </a:extLst>
            </p:cNvPr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3;p16">
              <a:extLst>
                <a:ext uri="{FF2B5EF4-FFF2-40B4-BE49-F238E27FC236}">
                  <a16:creationId xmlns:a16="http://schemas.microsoft.com/office/drawing/2014/main" id="{7BEA8BB1-63E5-467C-B835-F89611012711}"/>
                </a:ext>
              </a:extLst>
            </p:cNvPr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4;p16">
              <a:extLst>
                <a:ext uri="{FF2B5EF4-FFF2-40B4-BE49-F238E27FC236}">
                  <a16:creationId xmlns:a16="http://schemas.microsoft.com/office/drawing/2014/main" id="{925F395B-E0DC-45F3-8188-8D0C2968321E}"/>
                </a:ext>
              </a:extLst>
            </p:cNvPr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05;p16">
              <a:extLst>
                <a:ext uri="{FF2B5EF4-FFF2-40B4-BE49-F238E27FC236}">
                  <a16:creationId xmlns:a16="http://schemas.microsoft.com/office/drawing/2014/main" id="{57A4C643-3C14-4737-A7D6-D7B56AD10FAA}"/>
                </a:ext>
              </a:extLst>
            </p:cNvPr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06;p16">
              <a:extLst>
                <a:ext uri="{FF2B5EF4-FFF2-40B4-BE49-F238E27FC236}">
                  <a16:creationId xmlns:a16="http://schemas.microsoft.com/office/drawing/2014/main" id="{774EDCF8-C5B1-4FB4-8A12-E1011D2ECF8E}"/>
                </a:ext>
              </a:extLst>
            </p:cNvPr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07;p16">
              <a:extLst>
                <a:ext uri="{FF2B5EF4-FFF2-40B4-BE49-F238E27FC236}">
                  <a16:creationId xmlns:a16="http://schemas.microsoft.com/office/drawing/2014/main" id="{4014CF40-9F92-4736-BCA8-E0618ACD75BC}"/>
                </a:ext>
              </a:extLst>
            </p:cNvPr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08;p16">
              <a:extLst>
                <a:ext uri="{FF2B5EF4-FFF2-40B4-BE49-F238E27FC236}">
                  <a16:creationId xmlns:a16="http://schemas.microsoft.com/office/drawing/2014/main" id="{16DAFE45-482C-469C-A9A2-9D78250118A3}"/>
                </a:ext>
              </a:extLst>
            </p:cNvPr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9;p16">
              <a:extLst>
                <a:ext uri="{FF2B5EF4-FFF2-40B4-BE49-F238E27FC236}">
                  <a16:creationId xmlns:a16="http://schemas.microsoft.com/office/drawing/2014/main" id="{9B324B71-0376-4B94-8C60-1D54B3DF143E}"/>
                </a:ext>
              </a:extLst>
            </p:cNvPr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0;p16">
              <a:extLst>
                <a:ext uri="{FF2B5EF4-FFF2-40B4-BE49-F238E27FC236}">
                  <a16:creationId xmlns:a16="http://schemas.microsoft.com/office/drawing/2014/main" id="{2146A0D5-6DA5-4B09-AE78-24C013E9A581}"/>
                </a:ext>
              </a:extLst>
            </p:cNvPr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1;p16">
              <a:extLst>
                <a:ext uri="{FF2B5EF4-FFF2-40B4-BE49-F238E27FC236}">
                  <a16:creationId xmlns:a16="http://schemas.microsoft.com/office/drawing/2014/main" id="{0ED43141-A18F-48CE-B647-877AA8CAFD19}"/>
                </a:ext>
              </a:extLst>
            </p:cNvPr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2;p16">
              <a:extLst>
                <a:ext uri="{FF2B5EF4-FFF2-40B4-BE49-F238E27FC236}">
                  <a16:creationId xmlns:a16="http://schemas.microsoft.com/office/drawing/2014/main" id="{3F011826-D9F8-4846-9DE5-A0C1CB1AEBDF}"/>
                </a:ext>
              </a:extLst>
            </p:cNvPr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3;p16">
              <a:extLst>
                <a:ext uri="{FF2B5EF4-FFF2-40B4-BE49-F238E27FC236}">
                  <a16:creationId xmlns:a16="http://schemas.microsoft.com/office/drawing/2014/main" id="{F63C3156-E31B-451B-9CBD-A3C6D3BDF32B}"/>
                </a:ext>
              </a:extLst>
            </p:cNvPr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14;p16">
              <a:extLst>
                <a:ext uri="{FF2B5EF4-FFF2-40B4-BE49-F238E27FC236}">
                  <a16:creationId xmlns:a16="http://schemas.microsoft.com/office/drawing/2014/main" id="{1D62AE23-C471-4267-88B0-6BCFA8F24264}"/>
                </a:ext>
              </a:extLst>
            </p:cNvPr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15;p16">
              <a:extLst>
                <a:ext uri="{FF2B5EF4-FFF2-40B4-BE49-F238E27FC236}">
                  <a16:creationId xmlns:a16="http://schemas.microsoft.com/office/drawing/2014/main" id="{D336AC40-2789-429E-9CF2-7E231DDAD5E6}"/>
                </a:ext>
              </a:extLst>
            </p:cNvPr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16;p16">
              <a:extLst>
                <a:ext uri="{FF2B5EF4-FFF2-40B4-BE49-F238E27FC236}">
                  <a16:creationId xmlns:a16="http://schemas.microsoft.com/office/drawing/2014/main" id="{1EF4A100-4DF9-453B-B27B-15C53CAE6EB9}"/>
                </a:ext>
              </a:extLst>
            </p:cNvPr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7;p16">
              <a:extLst>
                <a:ext uri="{FF2B5EF4-FFF2-40B4-BE49-F238E27FC236}">
                  <a16:creationId xmlns:a16="http://schemas.microsoft.com/office/drawing/2014/main" id="{0DB19302-2543-4E13-9C23-C2789642F976}"/>
                </a:ext>
              </a:extLst>
            </p:cNvPr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8;p16">
              <a:extLst>
                <a:ext uri="{FF2B5EF4-FFF2-40B4-BE49-F238E27FC236}">
                  <a16:creationId xmlns:a16="http://schemas.microsoft.com/office/drawing/2014/main" id="{41502992-9C53-4C43-84A0-E1B1EB3A0DC8}"/>
                </a:ext>
              </a:extLst>
            </p:cNvPr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19;p16">
              <a:extLst>
                <a:ext uri="{FF2B5EF4-FFF2-40B4-BE49-F238E27FC236}">
                  <a16:creationId xmlns:a16="http://schemas.microsoft.com/office/drawing/2014/main" id="{4BC4687D-D10B-4561-A41E-E0FA4C5913FD}"/>
                </a:ext>
              </a:extLst>
            </p:cNvPr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20;p16">
              <a:extLst>
                <a:ext uri="{FF2B5EF4-FFF2-40B4-BE49-F238E27FC236}">
                  <a16:creationId xmlns:a16="http://schemas.microsoft.com/office/drawing/2014/main" id="{8903BC7F-3B1E-4B96-8F91-71BA30B8F916}"/>
                </a:ext>
              </a:extLst>
            </p:cNvPr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21;p16">
              <a:extLst>
                <a:ext uri="{FF2B5EF4-FFF2-40B4-BE49-F238E27FC236}">
                  <a16:creationId xmlns:a16="http://schemas.microsoft.com/office/drawing/2014/main" id="{BC57B325-1524-494F-A8D1-3AD0A0330C1F}"/>
                </a:ext>
              </a:extLst>
            </p:cNvPr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22;p16">
              <a:extLst>
                <a:ext uri="{FF2B5EF4-FFF2-40B4-BE49-F238E27FC236}">
                  <a16:creationId xmlns:a16="http://schemas.microsoft.com/office/drawing/2014/main" id="{12F6EF82-D996-47FB-8F28-48EAC6EC62DC}"/>
                </a:ext>
              </a:extLst>
            </p:cNvPr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23;p16">
              <a:extLst>
                <a:ext uri="{FF2B5EF4-FFF2-40B4-BE49-F238E27FC236}">
                  <a16:creationId xmlns:a16="http://schemas.microsoft.com/office/drawing/2014/main" id="{42563D7D-1E62-4C8F-B614-F225986B4AC3}"/>
                </a:ext>
              </a:extLst>
            </p:cNvPr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24;p16">
              <a:extLst>
                <a:ext uri="{FF2B5EF4-FFF2-40B4-BE49-F238E27FC236}">
                  <a16:creationId xmlns:a16="http://schemas.microsoft.com/office/drawing/2014/main" id="{A236A393-10ED-45E0-B9B9-3FFC65C2E797}"/>
                </a:ext>
              </a:extLst>
            </p:cNvPr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25;p16">
              <a:extLst>
                <a:ext uri="{FF2B5EF4-FFF2-40B4-BE49-F238E27FC236}">
                  <a16:creationId xmlns:a16="http://schemas.microsoft.com/office/drawing/2014/main" id="{01EDE124-525F-4063-AAD7-3B5DD27E0C5E}"/>
                </a:ext>
              </a:extLst>
            </p:cNvPr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26;p16">
              <a:extLst>
                <a:ext uri="{FF2B5EF4-FFF2-40B4-BE49-F238E27FC236}">
                  <a16:creationId xmlns:a16="http://schemas.microsoft.com/office/drawing/2014/main" id="{2E900938-8BF1-41A4-8C7B-FCCA53F980CB}"/>
                </a:ext>
              </a:extLst>
            </p:cNvPr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27;p16">
              <a:extLst>
                <a:ext uri="{FF2B5EF4-FFF2-40B4-BE49-F238E27FC236}">
                  <a16:creationId xmlns:a16="http://schemas.microsoft.com/office/drawing/2014/main" id="{255B7327-6183-453D-B93A-7314585D3B5D}"/>
                </a:ext>
              </a:extLst>
            </p:cNvPr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28;p16">
              <a:extLst>
                <a:ext uri="{FF2B5EF4-FFF2-40B4-BE49-F238E27FC236}">
                  <a16:creationId xmlns:a16="http://schemas.microsoft.com/office/drawing/2014/main" id="{FE5148CC-1E72-48B7-BDC8-64531525CF4C}"/>
                </a:ext>
              </a:extLst>
            </p:cNvPr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29;p16">
              <a:extLst>
                <a:ext uri="{FF2B5EF4-FFF2-40B4-BE49-F238E27FC236}">
                  <a16:creationId xmlns:a16="http://schemas.microsoft.com/office/drawing/2014/main" id="{80AED713-72CB-445E-B52E-73FC9F8189A9}"/>
                </a:ext>
              </a:extLst>
            </p:cNvPr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0;p16">
              <a:extLst>
                <a:ext uri="{FF2B5EF4-FFF2-40B4-BE49-F238E27FC236}">
                  <a16:creationId xmlns:a16="http://schemas.microsoft.com/office/drawing/2014/main" id="{C2F6451F-82B1-4647-9A9E-D56AE4817C96}"/>
                </a:ext>
              </a:extLst>
            </p:cNvPr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1;p16">
              <a:extLst>
                <a:ext uri="{FF2B5EF4-FFF2-40B4-BE49-F238E27FC236}">
                  <a16:creationId xmlns:a16="http://schemas.microsoft.com/office/drawing/2014/main" id="{233E14F4-9E13-4E71-81FC-8DD233128D02}"/>
                </a:ext>
              </a:extLst>
            </p:cNvPr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2;p16">
              <a:extLst>
                <a:ext uri="{FF2B5EF4-FFF2-40B4-BE49-F238E27FC236}">
                  <a16:creationId xmlns:a16="http://schemas.microsoft.com/office/drawing/2014/main" id="{10AB0FE5-7E94-4457-A1EA-59E764B02B3F}"/>
                </a:ext>
              </a:extLst>
            </p:cNvPr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3;p16">
              <a:extLst>
                <a:ext uri="{FF2B5EF4-FFF2-40B4-BE49-F238E27FC236}">
                  <a16:creationId xmlns:a16="http://schemas.microsoft.com/office/drawing/2014/main" id="{11CCDEFC-490C-45CD-BCD0-942171F20826}"/>
                </a:ext>
              </a:extLst>
            </p:cNvPr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;p16">
              <a:extLst>
                <a:ext uri="{FF2B5EF4-FFF2-40B4-BE49-F238E27FC236}">
                  <a16:creationId xmlns:a16="http://schemas.microsoft.com/office/drawing/2014/main" id="{E7017C38-8C89-44EC-BD06-B9C6F574648F}"/>
                </a:ext>
              </a:extLst>
            </p:cNvPr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5;p16">
              <a:extLst>
                <a:ext uri="{FF2B5EF4-FFF2-40B4-BE49-F238E27FC236}">
                  <a16:creationId xmlns:a16="http://schemas.microsoft.com/office/drawing/2014/main" id="{26DD5E52-562C-416A-86CE-811D60B3A834}"/>
                </a:ext>
              </a:extLst>
            </p:cNvPr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6;p16">
              <a:extLst>
                <a:ext uri="{FF2B5EF4-FFF2-40B4-BE49-F238E27FC236}">
                  <a16:creationId xmlns:a16="http://schemas.microsoft.com/office/drawing/2014/main" id="{4BEA7FD2-B15F-4421-A5AC-62C06AD81F2D}"/>
                </a:ext>
              </a:extLst>
            </p:cNvPr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7;p16">
              <a:extLst>
                <a:ext uri="{FF2B5EF4-FFF2-40B4-BE49-F238E27FC236}">
                  <a16:creationId xmlns:a16="http://schemas.microsoft.com/office/drawing/2014/main" id="{8DF00700-39EB-4D2D-90EF-FD83C3CB0CE9}"/>
                </a:ext>
              </a:extLst>
            </p:cNvPr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8;p16">
              <a:extLst>
                <a:ext uri="{FF2B5EF4-FFF2-40B4-BE49-F238E27FC236}">
                  <a16:creationId xmlns:a16="http://schemas.microsoft.com/office/drawing/2014/main" id="{AF254DA8-38A4-4DFA-9328-773E202E4007}"/>
                </a:ext>
              </a:extLst>
            </p:cNvPr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9;p16">
              <a:extLst>
                <a:ext uri="{FF2B5EF4-FFF2-40B4-BE49-F238E27FC236}">
                  <a16:creationId xmlns:a16="http://schemas.microsoft.com/office/drawing/2014/main" id="{1CEF861A-A773-439C-8ECF-E261719525A4}"/>
                </a:ext>
              </a:extLst>
            </p:cNvPr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40;p16">
              <a:extLst>
                <a:ext uri="{FF2B5EF4-FFF2-40B4-BE49-F238E27FC236}">
                  <a16:creationId xmlns:a16="http://schemas.microsoft.com/office/drawing/2014/main" id="{8FF99E58-60FC-4BC9-B294-A52102546DA9}"/>
                </a:ext>
              </a:extLst>
            </p:cNvPr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41;p16">
              <a:extLst>
                <a:ext uri="{FF2B5EF4-FFF2-40B4-BE49-F238E27FC236}">
                  <a16:creationId xmlns:a16="http://schemas.microsoft.com/office/drawing/2014/main" id="{CAD55D99-60C7-4340-9242-37185D0A2E8D}"/>
                </a:ext>
              </a:extLst>
            </p:cNvPr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42;p16">
              <a:extLst>
                <a:ext uri="{FF2B5EF4-FFF2-40B4-BE49-F238E27FC236}">
                  <a16:creationId xmlns:a16="http://schemas.microsoft.com/office/drawing/2014/main" id="{4B3E3E53-9CA4-4FCC-8119-618083E3C084}"/>
                </a:ext>
              </a:extLst>
            </p:cNvPr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43;p16">
              <a:extLst>
                <a:ext uri="{FF2B5EF4-FFF2-40B4-BE49-F238E27FC236}">
                  <a16:creationId xmlns:a16="http://schemas.microsoft.com/office/drawing/2014/main" id="{85BB78C8-E47F-40B8-8EF1-F5D42A9C172D}"/>
                </a:ext>
              </a:extLst>
            </p:cNvPr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44;p16">
              <a:extLst>
                <a:ext uri="{FF2B5EF4-FFF2-40B4-BE49-F238E27FC236}">
                  <a16:creationId xmlns:a16="http://schemas.microsoft.com/office/drawing/2014/main" id="{2A80B864-C204-423C-910A-A09B69FDC41F}"/>
                </a:ext>
              </a:extLst>
            </p:cNvPr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45;p16">
              <a:extLst>
                <a:ext uri="{FF2B5EF4-FFF2-40B4-BE49-F238E27FC236}">
                  <a16:creationId xmlns:a16="http://schemas.microsoft.com/office/drawing/2014/main" id="{82F0E22B-7CF0-44B0-B5EF-E56244206DC3}"/>
                </a:ext>
              </a:extLst>
            </p:cNvPr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46;p16">
              <a:extLst>
                <a:ext uri="{FF2B5EF4-FFF2-40B4-BE49-F238E27FC236}">
                  <a16:creationId xmlns:a16="http://schemas.microsoft.com/office/drawing/2014/main" id="{02FF6662-B3AC-4DB2-98AE-04CB2BF98272}"/>
                </a:ext>
              </a:extLst>
            </p:cNvPr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47;p16">
              <a:extLst>
                <a:ext uri="{FF2B5EF4-FFF2-40B4-BE49-F238E27FC236}">
                  <a16:creationId xmlns:a16="http://schemas.microsoft.com/office/drawing/2014/main" id="{DB4A184D-D4D4-4789-A715-3C17C3638322}"/>
                </a:ext>
              </a:extLst>
            </p:cNvPr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48;p16">
              <a:extLst>
                <a:ext uri="{FF2B5EF4-FFF2-40B4-BE49-F238E27FC236}">
                  <a16:creationId xmlns:a16="http://schemas.microsoft.com/office/drawing/2014/main" id="{18F86BFE-8283-47AE-90E5-F7D447D43BC1}"/>
                </a:ext>
              </a:extLst>
            </p:cNvPr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49;p16">
              <a:extLst>
                <a:ext uri="{FF2B5EF4-FFF2-40B4-BE49-F238E27FC236}">
                  <a16:creationId xmlns:a16="http://schemas.microsoft.com/office/drawing/2014/main" id="{253F390F-E811-4E95-AAC8-6EB0D1280909}"/>
                </a:ext>
              </a:extLst>
            </p:cNvPr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0;p16">
              <a:extLst>
                <a:ext uri="{FF2B5EF4-FFF2-40B4-BE49-F238E27FC236}">
                  <a16:creationId xmlns:a16="http://schemas.microsoft.com/office/drawing/2014/main" id="{4841B9F9-2EAA-47CB-AEDA-AF50AA3B3C31}"/>
                </a:ext>
              </a:extLst>
            </p:cNvPr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1;p16">
              <a:extLst>
                <a:ext uri="{FF2B5EF4-FFF2-40B4-BE49-F238E27FC236}">
                  <a16:creationId xmlns:a16="http://schemas.microsoft.com/office/drawing/2014/main" id="{2A585B81-0AD7-474B-8241-D535A2804665}"/>
                </a:ext>
              </a:extLst>
            </p:cNvPr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2;p16">
              <a:extLst>
                <a:ext uri="{FF2B5EF4-FFF2-40B4-BE49-F238E27FC236}">
                  <a16:creationId xmlns:a16="http://schemas.microsoft.com/office/drawing/2014/main" id="{192C4FFA-EB68-4E76-8E32-626D6F2CD67F}"/>
                </a:ext>
              </a:extLst>
            </p:cNvPr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3;p16">
              <a:extLst>
                <a:ext uri="{FF2B5EF4-FFF2-40B4-BE49-F238E27FC236}">
                  <a16:creationId xmlns:a16="http://schemas.microsoft.com/office/drawing/2014/main" id="{1112442F-7040-4CA9-91FE-36619B0E93F2}"/>
                </a:ext>
              </a:extLst>
            </p:cNvPr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54;p16">
              <a:extLst>
                <a:ext uri="{FF2B5EF4-FFF2-40B4-BE49-F238E27FC236}">
                  <a16:creationId xmlns:a16="http://schemas.microsoft.com/office/drawing/2014/main" id="{E607ECF7-11CF-4B99-8242-C0C3C523FDE2}"/>
                </a:ext>
              </a:extLst>
            </p:cNvPr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55;p16">
              <a:extLst>
                <a:ext uri="{FF2B5EF4-FFF2-40B4-BE49-F238E27FC236}">
                  <a16:creationId xmlns:a16="http://schemas.microsoft.com/office/drawing/2014/main" id="{480CC760-2C39-47E0-ACAC-E932CB382972}"/>
                </a:ext>
              </a:extLst>
            </p:cNvPr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56;p16">
              <a:extLst>
                <a:ext uri="{FF2B5EF4-FFF2-40B4-BE49-F238E27FC236}">
                  <a16:creationId xmlns:a16="http://schemas.microsoft.com/office/drawing/2014/main" id="{E1B22AE7-9717-473B-8E83-AE0EF9A2A5BB}"/>
                </a:ext>
              </a:extLst>
            </p:cNvPr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57;p16">
              <a:extLst>
                <a:ext uri="{FF2B5EF4-FFF2-40B4-BE49-F238E27FC236}">
                  <a16:creationId xmlns:a16="http://schemas.microsoft.com/office/drawing/2014/main" id="{E43F89AD-1CCD-4879-8AA0-903500EC471A}"/>
                </a:ext>
              </a:extLst>
            </p:cNvPr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58;p16">
              <a:extLst>
                <a:ext uri="{FF2B5EF4-FFF2-40B4-BE49-F238E27FC236}">
                  <a16:creationId xmlns:a16="http://schemas.microsoft.com/office/drawing/2014/main" id="{24498E47-7B43-4E32-98CD-98EA0513E666}"/>
                </a:ext>
              </a:extLst>
            </p:cNvPr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59;p16">
              <a:extLst>
                <a:ext uri="{FF2B5EF4-FFF2-40B4-BE49-F238E27FC236}">
                  <a16:creationId xmlns:a16="http://schemas.microsoft.com/office/drawing/2014/main" id="{A9FF761D-9CCD-4961-BDED-17B0C2606FCD}"/>
                </a:ext>
              </a:extLst>
            </p:cNvPr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0;p16">
              <a:extLst>
                <a:ext uri="{FF2B5EF4-FFF2-40B4-BE49-F238E27FC236}">
                  <a16:creationId xmlns:a16="http://schemas.microsoft.com/office/drawing/2014/main" id="{3E276ADA-2946-403E-8104-6560D140FD15}"/>
                </a:ext>
              </a:extLst>
            </p:cNvPr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1;p16">
              <a:extLst>
                <a:ext uri="{FF2B5EF4-FFF2-40B4-BE49-F238E27FC236}">
                  <a16:creationId xmlns:a16="http://schemas.microsoft.com/office/drawing/2014/main" id="{0447CEB6-7E3E-475D-B8AF-BE9DC5F4C875}"/>
                </a:ext>
              </a:extLst>
            </p:cNvPr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2;p16">
              <a:extLst>
                <a:ext uri="{FF2B5EF4-FFF2-40B4-BE49-F238E27FC236}">
                  <a16:creationId xmlns:a16="http://schemas.microsoft.com/office/drawing/2014/main" id="{DFC3444D-6E56-437F-8DB6-13EB531BE8F9}"/>
                </a:ext>
              </a:extLst>
            </p:cNvPr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3;p16">
              <a:extLst>
                <a:ext uri="{FF2B5EF4-FFF2-40B4-BE49-F238E27FC236}">
                  <a16:creationId xmlns:a16="http://schemas.microsoft.com/office/drawing/2014/main" id="{9B7DF946-C5B2-4F7F-9FF6-35031EB9F3C9}"/>
                </a:ext>
              </a:extLst>
            </p:cNvPr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4;p16">
              <a:extLst>
                <a:ext uri="{FF2B5EF4-FFF2-40B4-BE49-F238E27FC236}">
                  <a16:creationId xmlns:a16="http://schemas.microsoft.com/office/drawing/2014/main" id="{FED79962-094A-4640-A03D-819C9AC2624B}"/>
                </a:ext>
              </a:extLst>
            </p:cNvPr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5;p16">
              <a:extLst>
                <a:ext uri="{FF2B5EF4-FFF2-40B4-BE49-F238E27FC236}">
                  <a16:creationId xmlns:a16="http://schemas.microsoft.com/office/drawing/2014/main" id="{2F0F8E8A-5C6D-4F01-9F0E-A23B496EDF67}"/>
                </a:ext>
              </a:extLst>
            </p:cNvPr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6;p16">
              <a:extLst>
                <a:ext uri="{FF2B5EF4-FFF2-40B4-BE49-F238E27FC236}">
                  <a16:creationId xmlns:a16="http://schemas.microsoft.com/office/drawing/2014/main" id="{4926D1D5-50A8-4621-B175-1C36E052D9AC}"/>
                </a:ext>
              </a:extLst>
            </p:cNvPr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7;p16">
              <a:extLst>
                <a:ext uri="{FF2B5EF4-FFF2-40B4-BE49-F238E27FC236}">
                  <a16:creationId xmlns:a16="http://schemas.microsoft.com/office/drawing/2014/main" id="{56183FC4-0D16-4281-908B-9FC5E4D2F1A0}"/>
                </a:ext>
              </a:extLst>
            </p:cNvPr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8;p16">
              <a:extLst>
                <a:ext uri="{FF2B5EF4-FFF2-40B4-BE49-F238E27FC236}">
                  <a16:creationId xmlns:a16="http://schemas.microsoft.com/office/drawing/2014/main" id="{48BC3CDA-B6F2-4177-9501-A7341D41FE6E}"/>
                </a:ext>
              </a:extLst>
            </p:cNvPr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9;p16">
              <a:extLst>
                <a:ext uri="{FF2B5EF4-FFF2-40B4-BE49-F238E27FC236}">
                  <a16:creationId xmlns:a16="http://schemas.microsoft.com/office/drawing/2014/main" id="{DCE0C724-13BC-43FB-86EA-D8319C90A55F}"/>
                </a:ext>
              </a:extLst>
            </p:cNvPr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0;p16">
              <a:extLst>
                <a:ext uri="{FF2B5EF4-FFF2-40B4-BE49-F238E27FC236}">
                  <a16:creationId xmlns:a16="http://schemas.microsoft.com/office/drawing/2014/main" id="{1CD47DD0-1633-4032-8918-681AE126848A}"/>
                </a:ext>
              </a:extLst>
            </p:cNvPr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1;p16">
              <a:extLst>
                <a:ext uri="{FF2B5EF4-FFF2-40B4-BE49-F238E27FC236}">
                  <a16:creationId xmlns:a16="http://schemas.microsoft.com/office/drawing/2014/main" id="{38925B1D-C6C4-4EAF-AE92-E14EDF80A8B9}"/>
                </a:ext>
              </a:extLst>
            </p:cNvPr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2;p16">
              <a:extLst>
                <a:ext uri="{FF2B5EF4-FFF2-40B4-BE49-F238E27FC236}">
                  <a16:creationId xmlns:a16="http://schemas.microsoft.com/office/drawing/2014/main" id="{7AD8E1F6-ED57-4481-B935-32B8641220A8}"/>
                </a:ext>
              </a:extLst>
            </p:cNvPr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3;p16">
              <a:extLst>
                <a:ext uri="{FF2B5EF4-FFF2-40B4-BE49-F238E27FC236}">
                  <a16:creationId xmlns:a16="http://schemas.microsoft.com/office/drawing/2014/main" id="{52999167-6C64-470F-976C-B2BEA8C8D884}"/>
                </a:ext>
              </a:extLst>
            </p:cNvPr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74;p16">
              <a:extLst>
                <a:ext uri="{FF2B5EF4-FFF2-40B4-BE49-F238E27FC236}">
                  <a16:creationId xmlns:a16="http://schemas.microsoft.com/office/drawing/2014/main" id="{CB899FDA-1A21-40FA-8A79-12C9A47A3530}"/>
                </a:ext>
              </a:extLst>
            </p:cNvPr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75;p16">
              <a:extLst>
                <a:ext uri="{FF2B5EF4-FFF2-40B4-BE49-F238E27FC236}">
                  <a16:creationId xmlns:a16="http://schemas.microsoft.com/office/drawing/2014/main" id="{CCC12573-011D-4B53-95A3-113F9D78BCC4}"/>
                </a:ext>
              </a:extLst>
            </p:cNvPr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76;p16">
              <a:extLst>
                <a:ext uri="{FF2B5EF4-FFF2-40B4-BE49-F238E27FC236}">
                  <a16:creationId xmlns:a16="http://schemas.microsoft.com/office/drawing/2014/main" id="{648BC1ED-B4D0-4AA5-82F2-88B32966B044}"/>
                </a:ext>
              </a:extLst>
            </p:cNvPr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77;p16">
              <a:extLst>
                <a:ext uri="{FF2B5EF4-FFF2-40B4-BE49-F238E27FC236}">
                  <a16:creationId xmlns:a16="http://schemas.microsoft.com/office/drawing/2014/main" id="{43C44519-E0C6-490F-8CFE-1D1BF4047C42}"/>
                </a:ext>
              </a:extLst>
            </p:cNvPr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78;p16">
              <a:extLst>
                <a:ext uri="{FF2B5EF4-FFF2-40B4-BE49-F238E27FC236}">
                  <a16:creationId xmlns:a16="http://schemas.microsoft.com/office/drawing/2014/main" id="{CE2637D6-9AA1-42EB-A5B2-5591BA3BC67F}"/>
                </a:ext>
              </a:extLst>
            </p:cNvPr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79;p16">
              <a:extLst>
                <a:ext uri="{FF2B5EF4-FFF2-40B4-BE49-F238E27FC236}">
                  <a16:creationId xmlns:a16="http://schemas.microsoft.com/office/drawing/2014/main" id="{04795FF7-1B47-49E0-9108-A70756155EE6}"/>
                </a:ext>
              </a:extLst>
            </p:cNvPr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80;p16">
              <a:extLst>
                <a:ext uri="{FF2B5EF4-FFF2-40B4-BE49-F238E27FC236}">
                  <a16:creationId xmlns:a16="http://schemas.microsoft.com/office/drawing/2014/main" id="{5DE5260C-61B8-4556-8422-FAEDFCCEF774}"/>
                </a:ext>
              </a:extLst>
            </p:cNvPr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81;p16">
              <a:extLst>
                <a:ext uri="{FF2B5EF4-FFF2-40B4-BE49-F238E27FC236}">
                  <a16:creationId xmlns:a16="http://schemas.microsoft.com/office/drawing/2014/main" id="{C3BBC3FC-6A1D-4A33-B739-51EE48AEBB2B}"/>
                </a:ext>
              </a:extLst>
            </p:cNvPr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82;p16">
              <a:extLst>
                <a:ext uri="{FF2B5EF4-FFF2-40B4-BE49-F238E27FC236}">
                  <a16:creationId xmlns:a16="http://schemas.microsoft.com/office/drawing/2014/main" id="{EA8B44A9-6079-464A-84F7-2C98E364086E}"/>
                </a:ext>
              </a:extLst>
            </p:cNvPr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83;p16">
              <a:extLst>
                <a:ext uri="{FF2B5EF4-FFF2-40B4-BE49-F238E27FC236}">
                  <a16:creationId xmlns:a16="http://schemas.microsoft.com/office/drawing/2014/main" id="{33656EDB-C10A-40E4-A1D3-7CEF95D2918E}"/>
                </a:ext>
              </a:extLst>
            </p:cNvPr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84;p16">
              <a:extLst>
                <a:ext uri="{FF2B5EF4-FFF2-40B4-BE49-F238E27FC236}">
                  <a16:creationId xmlns:a16="http://schemas.microsoft.com/office/drawing/2014/main" id="{8AA4B540-86BC-4FDD-9549-36ABAF508ECB}"/>
                </a:ext>
              </a:extLst>
            </p:cNvPr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85;p16">
              <a:extLst>
                <a:ext uri="{FF2B5EF4-FFF2-40B4-BE49-F238E27FC236}">
                  <a16:creationId xmlns:a16="http://schemas.microsoft.com/office/drawing/2014/main" id="{12E84D4A-A7A6-4937-87F0-7BC0EF4A23D7}"/>
                </a:ext>
              </a:extLst>
            </p:cNvPr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86;p16">
              <a:extLst>
                <a:ext uri="{FF2B5EF4-FFF2-40B4-BE49-F238E27FC236}">
                  <a16:creationId xmlns:a16="http://schemas.microsoft.com/office/drawing/2014/main" id="{964973D4-BBCF-40F6-B350-E52E970246F6}"/>
                </a:ext>
              </a:extLst>
            </p:cNvPr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87;p16">
              <a:extLst>
                <a:ext uri="{FF2B5EF4-FFF2-40B4-BE49-F238E27FC236}">
                  <a16:creationId xmlns:a16="http://schemas.microsoft.com/office/drawing/2014/main" id="{2A463FD2-975F-4589-8F31-B40E4BC421EE}"/>
                </a:ext>
              </a:extLst>
            </p:cNvPr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88;p16">
              <a:extLst>
                <a:ext uri="{FF2B5EF4-FFF2-40B4-BE49-F238E27FC236}">
                  <a16:creationId xmlns:a16="http://schemas.microsoft.com/office/drawing/2014/main" id="{06FC6361-8F24-4D9A-8D4F-72A007737C2A}"/>
                </a:ext>
              </a:extLst>
            </p:cNvPr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89;p16">
              <a:extLst>
                <a:ext uri="{FF2B5EF4-FFF2-40B4-BE49-F238E27FC236}">
                  <a16:creationId xmlns:a16="http://schemas.microsoft.com/office/drawing/2014/main" id="{5D0E1ACA-30AE-4452-988A-D633B81315E4}"/>
                </a:ext>
              </a:extLst>
            </p:cNvPr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90;p16">
              <a:extLst>
                <a:ext uri="{FF2B5EF4-FFF2-40B4-BE49-F238E27FC236}">
                  <a16:creationId xmlns:a16="http://schemas.microsoft.com/office/drawing/2014/main" id="{26A50F75-41F9-4EBA-B59D-DF08F5683B22}"/>
                </a:ext>
              </a:extLst>
            </p:cNvPr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91;p16">
              <a:extLst>
                <a:ext uri="{FF2B5EF4-FFF2-40B4-BE49-F238E27FC236}">
                  <a16:creationId xmlns:a16="http://schemas.microsoft.com/office/drawing/2014/main" id="{3AD6BACA-DD52-40FB-B17F-A26A21DED9C3}"/>
                </a:ext>
              </a:extLst>
            </p:cNvPr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92;p16">
              <a:extLst>
                <a:ext uri="{FF2B5EF4-FFF2-40B4-BE49-F238E27FC236}">
                  <a16:creationId xmlns:a16="http://schemas.microsoft.com/office/drawing/2014/main" id="{3AEC406D-7F59-4272-80D9-A3C964BBCDA2}"/>
                </a:ext>
              </a:extLst>
            </p:cNvPr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93;p16">
              <a:extLst>
                <a:ext uri="{FF2B5EF4-FFF2-40B4-BE49-F238E27FC236}">
                  <a16:creationId xmlns:a16="http://schemas.microsoft.com/office/drawing/2014/main" id="{F82636E5-FF63-4E3A-8C48-899F46DF0DB1}"/>
                </a:ext>
              </a:extLst>
            </p:cNvPr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94;p16">
              <a:extLst>
                <a:ext uri="{FF2B5EF4-FFF2-40B4-BE49-F238E27FC236}">
                  <a16:creationId xmlns:a16="http://schemas.microsoft.com/office/drawing/2014/main" id="{1F3EAF04-FC6C-4EF2-931A-04535279D74D}"/>
                </a:ext>
              </a:extLst>
            </p:cNvPr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95;p16">
              <a:extLst>
                <a:ext uri="{FF2B5EF4-FFF2-40B4-BE49-F238E27FC236}">
                  <a16:creationId xmlns:a16="http://schemas.microsoft.com/office/drawing/2014/main" id="{B88CF3F2-EDE2-4A8C-9295-4513DA98A2B0}"/>
                </a:ext>
              </a:extLst>
            </p:cNvPr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96;p16">
              <a:extLst>
                <a:ext uri="{FF2B5EF4-FFF2-40B4-BE49-F238E27FC236}">
                  <a16:creationId xmlns:a16="http://schemas.microsoft.com/office/drawing/2014/main" id="{1E547F78-5310-49B1-99DC-9620A3BD198F}"/>
                </a:ext>
              </a:extLst>
            </p:cNvPr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97;p16">
              <a:extLst>
                <a:ext uri="{FF2B5EF4-FFF2-40B4-BE49-F238E27FC236}">
                  <a16:creationId xmlns:a16="http://schemas.microsoft.com/office/drawing/2014/main" id="{E1144774-D4B4-42AE-95AA-E75CB91D8D49}"/>
                </a:ext>
              </a:extLst>
            </p:cNvPr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98;p16">
              <a:extLst>
                <a:ext uri="{FF2B5EF4-FFF2-40B4-BE49-F238E27FC236}">
                  <a16:creationId xmlns:a16="http://schemas.microsoft.com/office/drawing/2014/main" id="{275F27C6-D270-4237-81DF-D481F6CEB278}"/>
                </a:ext>
              </a:extLst>
            </p:cNvPr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99;p16">
              <a:extLst>
                <a:ext uri="{FF2B5EF4-FFF2-40B4-BE49-F238E27FC236}">
                  <a16:creationId xmlns:a16="http://schemas.microsoft.com/office/drawing/2014/main" id="{B66E587C-FC3D-4A5E-9E29-26C046F9212E}"/>
                </a:ext>
              </a:extLst>
            </p:cNvPr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00;p16">
              <a:extLst>
                <a:ext uri="{FF2B5EF4-FFF2-40B4-BE49-F238E27FC236}">
                  <a16:creationId xmlns:a16="http://schemas.microsoft.com/office/drawing/2014/main" id="{F4BC4CA0-F399-42A4-8641-E7C4850F81E0}"/>
                </a:ext>
              </a:extLst>
            </p:cNvPr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01;p16">
              <a:extLst>
                <a:ext uri="{FF2B5EF4-FFF2-40B4-BE49-F238E27FC236}">
                  <a16:creationId xmlns:a16="http://schemas.microsoft.com/office/drawing/2014/main" id="{72E3BCC6-0E98-42F6-93CE-80C9F94817B1}"/>
                </a:ext>
              </a:extLst>
            </p:cNvPr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02;p16">
              <a:extLst>
                <a:ext uri="{FF2B5EF4-FFF2-40B4-BE49-F238E27FC236}">
                  <a16:creationId xmlns:a16="http://schemas.microsoft.com/office/drawing/2014/main" id="{12921D32-7992-4203-A5F9-64928B80B426}"/>
                </a:ext>
              </a:extLst>
            </p:cNvPr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03;p16">
              <a:extLst>
                <a:ext uri="{FF2B5EF4-FFF2-40B4-BE49-F238E27FC236}">
                  <a16:creationId xmlns:a16="http://schemas.microsoft.com/office/drawing/2014/main" id="{1E68E81B-B28F-48CE-943D-4A1D1BE58E09}"/>
                </a:ext>
              </a:extLst>
            </p:cNvPr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04;p16">
              <a:extLst>
                <a:ext uri="{FF2B5EF4-FFF2-40B4-BE49-F238E27FC236}">
                  <a16:creationId xmlns:a16="http://schemas.microsoft.com/office/drawing/2014/main" id="{8B6F1A13-6B0F-45FC-A602-8611F5AD6606}"/>
                </a:ext>
              </a:extLst>
            </p:cNvPr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05;p16">
              <a:extLst>
                <a:ext uri="{FF2B5EF4-FFF2-40B4-BE49-F238E27FC236}">
                  <a16:creationId xmlns:a16="http://schemas.microsoft.com/office/drawing/2014/main" id="{D445F8E8-02E5-4283-8C15-082D20ECE4E9}"/>
                </a:ext>
              </a:extLst>
            </p:cNvPr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06;p16">
              <a:extLst>
                <a:ext uri="{FF2B5EF4-FFF2-40B4-BE49-F238E27FC236}">
                  <a16:creationId xmlns:a16="http://schemas.microsoft.com/office/drawing/2014/main" id="{0307ECEC-E1DF-4D9C-BAFE-D3012EE26BA8}"/>
                </a:ext>
              </a:extLst>
            </p:cNvPr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07;p16">
              <a:extLst>
                <a:ext uri="{FF2B5EF4-FFF2-40B4-BE49-F238E27FC236}">
                  <a16:creationId xmlns:a16="http://schemas.microsoft.com/office/drawing/2014/main" id="{90CAC5A6-8060-426C-816F-9D1DB85BDCDE}"/>
                </a:ext>
              </a:extLst>
            </p:cNvPr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08;p16">
              <a:extLst>
                <a:ext uri="{FF2B5EF4-FFF2-40B4-BE49-F238E27FC236}">
                  <a16:creationId xmlns:a16="http://schemas.microsoft.com/office/drawing/2014/main" id="{721C47D5-B854-4E07-B373-D2000971E39D}"/>
                </a:ext>
              </a:extLst>
            </p:cNvPr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09;p16">
              <a:extLst>
                <a:ext uri="{FF2B5EF4-FFF2-40B4-BE49-F238E27FC236}">
                  <a16:creationId xmlns:a16="http://schemas.microsoft.com/office/drawing/2014/main" id="{2A325110-CFDD-4591-B42D-870526DC03FD}"/>
                </a:ext>
              </a:extLst>
            </p:cNvPr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10;p16">
              <a:extLst>
                <a:ext uri="{FF2B5EF4-FFF2-40B4-BE49-F238E27FC236}">
                  <a16:creationId xmlns:a16="http://schemas.microsoft.com/office/drawing/2014/main" id="{7BFED0B2-232C-4064-A9E4-82FE481DF660}"/>
                </a:ext>
              </a:extLst>
            </p:cNvPr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11;p16">
              <a:extLst>
                <a:ext uri="{FF2B5EF4-FFF2-40B4-BE49-F238E27FC236}">
                  <a16:creationId xmlns:a16="http://schemas.microsoft.com/office/drawing/2014/main" id="{9B711D64-2172-474B-B51A-ED2C67381ACA}"/>
                </a:ext>
              </a:extLst>
            </p:cNvPr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12;p16">
              <a:extLst>
                <a:ext uri="{FF2B5EF4-FFF2-40B4-BE49-F238E27FC236}">
                  <a16:creationId xmlns:a16="http://schemas.microsoft.com/office/drawing/2014/main" id="{B2FE35E3-F48F-4C5A-82CA-CE6FA7FC636C}"/>
                </a:ext>
              </a:extLst>
            </p:cNvPr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13;p16">
              <a:extLst>
                <a:ext uri="{FF2B5EF4-FFF2-40B4-BE49-F238E27FC236}">
                  <a16:creationId xmlns:a16="http://schemas.microsoft.com/office/drawing/2014/main" id="{550F4AC8-9C9A-4B76-A94D-D93D20E6D9A7}"/>
                </a:ext>
              </a:extLst>
            </p:cNvPr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14;p16">
              <a:extLst>
                <a:ext uri="{FF2B5EF4-FFF2-40B4-BE49-F238E27FC236}">
                  <a16:creationId xmlns:a16="http://schemas.microsoft.com/office/drawing/2014/main" id="{B9173201-9208-488F-8553-DC616326C2CF}"/>
                </a:ext>
              </a:extLst>
            </p:cNvPr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215;p16">
              <a:extLst>
                <a:ext uri="{FF2B5EF4-FFF2-40B4-BE49-F238E27FC236}">
                  <a16:creationId xmlns:a16="http://schemas.microsoft.com/office/drawing/2014/main" id="{92E6D7A4-A3BD-4E24-B3AF-86367F0C23AF}"/>
                </a:ext>
              </a:extLst>
            </p:cNvPr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216;p16">
              <a:extLst>
                <a:ext uri="{FF2B5EF4-FFF2-40B4-BE49-F238E27FC236}">
                  <a16:creationId xmlns:a16="http://schemas.microsoft.com/office/drawing/2014/main" id="{58F28D4D-7D0F-47E0-984E-FDE66493E661}"/>
                </a:ext>
              </a:extLst>
            </p:cNvPr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217;p16">
              <a:extLst>
                <a:ext uri="{FF2B5EF4-FFF2-40B4-BE49-F238E27FC236}">
                  <a16:creationId xmlns:a16="http://schemas.microsoft.com/office/drawing/2014/main" id="{83DCAA28-D315-4DCF-A470-3D516CEA9FD2}"/>
                </a:ext>
              </a:extLst>
            </p:cNvPr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218;p16">
              <a:extLst>
                <a:ext uri="{FF2B5EF4-FFF2-40B4-BE49-F238E27FC236}">
                  <a16:creationId xmlns:a16="http://schemas.microsoft.com/office/drawing/2014/main" id="{2DAB16DD-4DF2-4C1A-8B7F-FF09D4EE1D62}"/>
                </a:ext>
              </a:extLst>
            </p:cNvPr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219;p16">
              <a:extLst>
                <a:ext uri="{FF2B5EF4-FFF2-40B4-BE49-F238E27FC236}">
                  <a16:creationId xmlns:a16="http://schemas.microsoft.com/office/drawing/2014/main" id="{5CAEEA2A-8D99-43FE-8707-5A127C11FD10}"/>
                </a:ext>
              </a:extLst>
            </p:cNvPr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220;p16">
              <a:extLst>
                <a:ext uri="{FF2B5EF4-FFF2-40B4-BE49-F238E27FC236}">
                  <a16:creationId xmlns:a16="http://schemas.microsoft.com/office/drawing/2014/main" id="{441A7B7D-0DFF-4A9A-9CD1-22DC510F5E1E}"/>
                </a:ext>
              </a:extLst>
            </p:cNvPr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221;p16">
              <a:extLst>
                <a:ext uri="{FF2B5EF4-FFF2-40B4-BE49-F238E27FC236}">
                  <a16:creationId xmlns:a16="http://schemas.microsoft.com/office/drawing/2014/main" id="{33B40ED1-8EE5-44CC-AEE5-5B094076B20D}"/>
                </a:ext>
              </a:extLst>
            </p:cNvPr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222;p16">
              <a:extLst>
                <a:ext uri="{FF2B5EF4-FFF2-40B4-BE49-F238E27FC236}">
                  <a16:creationId xmlns:a16="http://schemas.microsoft.com/office/drawing/2014/main" id="{FC4D7197-1E73-4376-B262-61531B50E42F}"/>
                </a:ext>
              </a:extLst>
            </p:cNvPr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223;p16">
              <a:extLst>
                <a:ext uri="{FF2B5EF4-FFF2-40B4-BE49-F238E27FC236}">
                  <a16:creationId xmlns:a16="http://schemas.microsoft.com/office/drawing/2014/main" id="{62701F09-D6E1-415D-932C-E0A8AA9FC189}"/>
                </a:ext>
              </a:extLst>
            </p:cNvPr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224;p16">
              <a:extLst>
                <a:ext uri="{FF2B5EF4-FFF2-40B4-BE49-F238E27FC236}">
                  <a16:creationId xmlns:a16="http://schemas.microsoft.com/office/drawing/2014/main" id="{340809B2-5578-4568-8FEE-B286E710B604}"/>
                </a:ext>
              </a:extLst>
            </p:cNvPr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225;p16">
              <a:extLst>
                <a:ext uri="{FF2B5EF4-FFF2-40B4-BE49-F238E27FC236}">
                  <a16:creationId xmlns:a16="http://schemas.microsoft.com/office/drawing/2014/main" id="{2435F19D-CB7B-4213-9497-95A7D8C89D55}"/>
                </a:ext>
              </a:extLst>
            </p:cNvPr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26;p16">
              <a:extLst>
                <a:ext uri="{FF2B5EF4-FFF2-40B4-BE49-F238E27FC236}">
                  <a16:creationId xmlns:a16="http://schemas.microsoft.com/office/drawing/2014/main" id="{D745E786-BAF3-4FF6-842F-5DC975B0EDCB}"/>
                </a:ext>
              </a:extLst>
            </p:cNvPr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27;p16">
              <a:extLst>
                <a:ext uri="{FF2B5EF4-FFF2-40B4-BE49-F238E27FC236}">
                  <a16:creationId xmlns:a16="http://schemas.microsoft.com/office/drawing/2014/main" id="{193C2325-B1DF-47F2-BD3D-031526837B32}"/>
                </a:ext>
              </a:extLst>
            </p:cNvPr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228;p16">
              <a:extLst>
                <a:ext uri="{FF2B5EF4-FFF2-40B4-BE49-F238E27FC236}">
                  <a16:creationId xmlns:a16="http://schemas.microsoft.com/office/drawing/2014/main" id="{7E285FFD-3188-4100-B13D-8A81A7F9A456}"/>
                </a:ext>
              </a:extLst>
            </p:cNvPr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229;p16">
              <a:extLst>
                <a:ext uri="{FF2B5EF4-FFF2-40B4-BE49-F238E27FC236}">
                  <a16:creationId xmlns:a16="http://schemas.microsoft.com/office/drawing/2014/main" id="{D5803298-DE09-4834-9BE7-1945C77DA5EB}"/>
                </a:ext>
              </a:extLst>
            </p:cNvPr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230;p16">
              <a:extLst>
                <a:ext uri="{FF2B5EF4-FFF2-40B4-BE49-F238E27FC236}">
                  <a16:creationId xmlns:a16="http://schemas.microsoft.com/office/drawing/2014/main" id="{552D8DDF-EC4B-4A8E-AABA-FD244CBF0523}"/>
                </a:ext>
              </a:extLst>
            </p:cNvPr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231;p16">
              <a:extLst>
                <a:ext uri="{FF2B5EF4-FFF2-40B4-BE49-F238E27FC236}">
                  <a16:creationId xmlns:a16="http://schemas.microsoft.com/office/drawing/2014/main" id="{D61E39DB-DA09-4835-9584-7BE3DEAD85F7}"/>
                </a:ext>
              </a:extLst>
            </p:cNvPr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232;p16">
              <a:extLst>
                <a:ext uri="{FF2B5EF4-FFF2-40B4-BE49-F238E27FC236}">
                  <a16:creationId xmlns:a16="http://schemas.microsoft.com/office/drawing/2014/main" id="{BA93B2D0-8C5B-47EF-AEB3-58510CFBD33B}"/>
                </a:ext>
              </a:extLst>
            </p:cNvPr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3;p16">
              <a:extLst>
                <a:ext uri="{FF2B5EF4-FFF2-40B4-BE49-F238E27FC236}">
                  <a16:creationId xmlns:a16="http://schemas.microsoft.com/office/drawing/2014/main" id="{7A686C67-8196-4D35-B8FC-3DC3D8444CF4}"/>
                </a:ext>
              </a:extLst>
            </p:cNvPr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234;p16">
              <a:extLst>
                <a:ext uri="{FF2B5EF4-FFF2-40B4-BE49-F238E27FC236}">
                  <a16:creationId xmlns:a16="http://schemas.microsoft.com/office/drawing/2014/main" id="{EAB73AC6-C86B-43CD-8EF5-A5512FCC4B85}"/>
                </a:ext>
              </a:extLst>
            </p:cNvPr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235;p16">
              <a:extLst>
                <a:ext uri="{FF2B5EF4-FFF2-40B4-BE49-F238E27FC236}">
                  <a16:creationId xmlns:a16="http://schemas.microsoft.com/office/drawing/2014/main" id="{932F93C5-DD4E-4E98-B033-27DD7B591318}"/>
                </a:ext>
              </a:extLst>
            </p:cNvPr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236;p16">
              <a:extLst>
                <a:ext uri="{FF2B5EF4-FFF2-40B4-BE49-F238E27FC236}">
                  <a16:creationId xmlns:a16="http://schemas.microsoft.com/office/drawing/2014/main" id="{6792C372-AF8A-495B-8F83-DB3A0AF7E0F5}"/>
                </a:ext>
              </a:extLst>
            </p:cNvPr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237;p16">
              <a:extLst>
                <a:ext uri="{FF2B5EF4-FFF2-40B4-BE49-F238E27FC236}">
                  <a16:creationId xmlns:a16="http://schemas.microsoft.com/office/drawing/2014/main" id="{808A8359-29A4-4A18-B1BC-727F9F428BF8}"/>
                </a:ext>
              </a:extLst>
            </p:cNvPr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238;p16">
              <a:extLst>
                <a:ext uri="{FF2B5EF4-FFF2-40B4-BE49-F238E27FC236}">
                  <a16:creationId xmlns:a16="http://schemas.microsoft.com/office/drawing/2014/main" id="{6BBB58D8-6D31-4590-A440-35C002A4E972}"/>
                </a:ext>
              </a:extLst>
            </p:cNvPr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Nadpis 3">
            <a:extLst>
              <a:ext uri="{FF2B5EF4-FFF2-40B4-BE49-F238E27FC236}">
                <a16:creationId xmlns:a16="http://schemas.microsoft.com/office/drawing/2014/main" id="{28DFA0A9-C359-4524-A942-5524BC1D7F43}"/>
              </a:ext>
            </a:extLst>
          </p:cNvPr>
          <p:cNvSpPr txBox="1">
            <a:spLocks/>
          </p:cNvSpPr>
          <p:nvPr/>
        </p:nvSpPr>
        <p:spPr>
          <a:xfrm>
            <a:off x="2383995" y="371668"/>
            <a:ext cx="10044607" cy="566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Aktivita Na výletě #Sami ale spolu</a:t>
            </a:r>
          </a:p>
        </p:txBody>
      </p:sp>
      <p:pic>
        <p:nvPicPr>
          <p:cNvPr id="152" name="Obrázek 151" descr="Obsah obrázku mapa&#10;&#10;Popis byl vytvořen automaticky">
            <a:extLst>
              <a:ext uri="{FF2B5EF4-FFF2-40B4-BE49-F238E27FC236}">
                <a16:creationId xmlns:a16="http://schemas.microsoft.com/office/drawing/2014/main" id="{D27C2C46-5A92-40D5-B930-B7336FC5C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379" y="2497959"/>
            <a:ext cx="4880734" cy="2295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6613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Obrázek 150" descr="Obsah obrázku text&#10;&#10;Popis byl vytvořen automaticky">
            <a:extLst>
              <a:ext uri="{FF2B5EF4-FFF2-40B4-BE49-F238E27FC236}">
                <a16:creationId xmlns:a16="http://schemas.microsoft.com/office/drawing/2014/main" id="{0DBFBF6A-C107-4AEB-8998-05B209412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25" y="5807516"/>
            <a:ext cx="2723203" cy="801832"/>
          </a:xfrm>
          <a:prstGeom prst="rect">
            <a:avLst/>
          </a:prstGeom>
        </p:spPr>
      </p:pic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5420166-93B1-49D5-80C5-3A9F01E88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297" y="1728687"/>
            <a:ext cx="6838958" cy="3082025"/>
          </a:xfrm>
        </p:spPr>
        <p:txBody>
          <a:bodyPr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i="1" dirty="0"/>
              <a:t>„</a:t>
            </a:r>
            <a:r>
              <a:rPr lang="cs-CZ" sz="1800" i="1" dirty="0" err="1"/>
              <a:t>youtuberství</a:t>
            </a:r>
            <a:r>
              <a:rPr lang="cs-CZ" sz="1800" i="1" dirty="0"/>
              <a:t> ve světě pohybu“</a:t>
            </a:r>
            <a:r>
              <a:rPr lang="cs-CZ" sz="1800" dirty="0"/>
              <a:t> (proces přípravy a tvorby videa)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b="1" dirty="0">
                <a:sym typeface="Wingdings" panose="05000000000000000000" pitchFamily="2" charset="2"/>
              </a:rPr>
              <a:t>vytvořit video skládající se z různých činností; </a:t>
            </a:r>
            <a:r>
              <a:rPr lang="cs-CZ" sz="1800" i="1" dirty="0">
                <a:sym typeface="Wingdings" panose="05000000000000000000" pitchFamily="2" charset="2"/>
              </a:rPr>
              <a:t>př. venkovní posilovna, oslava vítězství, letní sporty v zimě, …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dirty="0">
                <a:sym typeface="Wingdings" panose="05000000000000000000" pitchFamily="2" charset="2"/>
              </a:rPr>
              <a:t>zábavně pojatý pohled na pohyb, sociální klima třídy</a:t>
            </a:r>
            <a:endParaRPr lang="cs-CZ" sz="18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B0F0"/>
                </a:solidFill>
              </a:rPr>
              <a:t>digitální gramotnost:</a:t>
            </a:r>
            <a:r>
              <a:rPr lang="cs-CZ" sz="1800" b="1" dirty="0">
                <a:solidFill>
                  <a:srgbClr val="FF0000"/>
                </a:solidFill>
              </a:rPr>
              <a:t> </a:t>
            </a:r>
            <a:r>
              <a:rPr lang="cs-CZ" sz="1800" dirty="0"/>
              <a:t>návrh a tvorba videa, jeho úprava (aplikace, programy, sdílení, autorská práva, etika), sdílení</a:t>
            </a:r>
          </a:p>
        </p:txBody>
      </p:sp>
      <p:grpSp>
        <p:nvGrpSpPr>
          <p:cNvPr id="5" name="Google Shape;96;p16">
            <a:extLst>
              <a:ext uri="{FF2B5EF4-FFF2-40B4-BE49-F238E27FC236}">
                <a16:creationId xmlns:a16="http://schemas.microsoft.com/office/drawing/2014/main" id="{A0D03CF2-A807-4A3A-92E2-E54BFDB7EB45}"/>
              </a:ext>
            </a:extLst>
          </p:cNvPr>
          <p:cNvGrpSpPr/>
          <p:nvPr/>
        </p:nvGrpSpPr>
        <p:grpSpPr>
          <a:xfrm>
            <a:off x="3430257" y="5895793"/>
            <a:ext cx="5497915" cy="727753"/>
            <a:chOff x="4205" y="3032"/>
            <a:chExt cx="3132" cy="419"/>
          </a:xfrm>
        </p:grpSpPr>
        <p:sp>
          <p:nvSpPr>
            <p:cNvPr id="6" name="Google Shape;97;p16">
              <a:extLst>
                <a:ext uri="{FF2B5EF4-FFF2-40B4-BE49-F238E27FC236}">
                  <a16:creationId xmlns:a16="http://schemas.microsoft.com/office/drawing/2014/main" id="{5955B66C-1703-43D1-B277-F5F47A19273C}"/>
                </a:ext>
              </a:extLst>
            </p:cNvPr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98;p16">
              <a:extLst>
                <a:ext uri="{FF2B5EF4-FFF2-40B4-BE49-F238E27FC236}">
                  <a16:creationId xmlns:a16="http://schemas.microsoft.com/office/drawing/2014/main" id="{B829C0F8-C892-4D39-BA34-66AE8252C2C2}"/>
                </a:ext>
              </a:extLst>
            </p:cNvPr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9;p16">
              <a:extLst>
                <a:ext uri="{FF2B5EF4-FFF2-40B4-BE49-F238E27FC236}">
                  <a16:creationId xmlns:a16="http://schemas.microsoft.com/office/drawing/2014/main" id="{C1FE15B8-C51B-4747-A1FC-5EC959277C7E}"/>
                </a:ext>
              </a:extLst>
            </p:cNvPr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0;p16">
              <a:extLst>
                <a:ext uri="{FF2B5EF4-FFF2-40B4-BE49-F238E27FC236}">
                  <a16:creationId xmlns:a16="http://schemas.microsoft.com/office/drawing/2014/main" id="{39E9D45E-A6FE-4F81-937F-3D31A99BD067}"/>
                </a:ext>
              </a:extLst>
            </p:cNvPr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1;p16">
              <a:extLst>
                <a:ext uri="{FF2B5EF4-FFF2-40B4-BE49-F238E27FC236}">
                  <a16:creationId xmlns:a16="http://schemas.microsoft.com/office/drawing/2014/main" id="{E2DD16F9-1642-482C-BAD2-03846F54FC19}"/>
                </a:ext>
              </a:extLst>
            </p:cNvPr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2;p16">
              <a:extLst>
                <a:ext uri="{FF2B5EF4-FFF2-40B4-BE49-F238E27FC236}">
                  <a16:creationId xmlns:a16="http://schemas.microsoft.com/office/drawing/2014/main" id="{3D02B14B-C3AD-40A2-841F-17338BAA9EF6}"/>
                </a:ext>
              </a:extLst>
            </p:cNvPr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3;p16">
              <a:extLst>
                <a:ext uri="{FF2B5EF4-FFF2-40B4-BE49-F238E27FC236}">
                  <a16:creationId xmlns:a16="http://schemas.microsoft.com/office/drawing/2014/main" id="{7BEA8BB1-63E5-467C-B835-F89611012711}"/>
                </a:ext>
              </a:extLst>
            </p:cNvPr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4;p16">
              <a:extLst>
                <a:ext uri="{FF2B5EF4-FFF2-40B4-BE49-F238E27FC236}">
                  <a16:creationId xmlns:a16="http://schemas.microsoft.com/office/drawing/2014/main" id="{925F395B-E0DC-45F3-8188-8D0C2968321E}"/>
                </a:ext>
              </a:extLst>
            </p:cNvPr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05;p16">
              <a:extLst>
                <a:ext uri="{FF2B5EF4-FFF2-40B4-BE49-F238E27FC236}">
                  <a16:creationId xmlns:a16="http://schemas.microsoft.com/office/drawing/2014/main" id="{57A4C643-3C14-4737-A7D6-D7B56AD10FAA}"/>
                </a:ext>
              </a:extLst>
            </p:cNvPr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06;p16">
              <a:extLst>
                <a:ext uri="{FF2B5EF4-FFF2-40B4-BE49-F238E27FC236}">
                  <a16:creationId xmlns:a16="http://schemas.microsoft.com/office/drawing/2014/main" id="{774EDCF8-C5B1-4FB4-8A12-E1011D2ECF8E}"/>
                </a:ext>
              </a:extLst>
            </p:cNvPr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07;p16">
              <a:extLst>
                <a:ext uri="{FF2B5EF4-FFF2-40B4-BE49-F238E27FC236}">
                  <a16:creationId xmlns:a16="http://schemas.microsoft.com/office/drawing/2014/main" id="{4014CF40-9F92-4736-BCA8-E0618ACD75BC}"/>
                </a:ext>
              </a:extLst>
            </p:cNvPr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08;p16">
              <a:extLst>
                <a:ext uri="{FF2B5EF4-FFF2-40B4-BE49-F238E27FC236}">
                  <a16:creationId xmlns:a16="http://schemas.microsoft.com/office/drawing/2014/main" id="{16DAFE45-482C-469C-A9A2-9D78250118A3}"/>
                </a:ext>
              </a:extLst>
            </p:cNvPr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9;p16">
              <a:extLst>
                <a:ext uri="{FF2B5EF4-FFF2-40B4-BE49-F238E27FC236}">
                  <a16:creationId xmlns:a16="http://schemas.microsoft.com/office/drawing/2014/main" id="{9B324B71-0376-4B94-8C60-1D54B3DF143E}"/>
                </a:ext>
              </a:extLst>
            </p:cNvPr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0;p16">
              <a:extLst>
                <a:ext uri="{FF2B5EF4-FFF2-40B4-BE49-F238E27FC236}">
                  <a16:creationId xmlns:a16="http://schemas.microsoft.com/office/drawing/2014/main" id="{2146A0D5-6DA5-4B09-AE78-24C013E9A581}"/>
                </a:ext>
              </a:extLst>
            </p:cNvPr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1;p16">
              <a:extLst>
                <a:ext uri="{FF2B5EF4-FFF2-40B4-BE49-F238E27FC236}">
                  <a16:creationId xmlns:a16="http://schemas.microsoft.com/office/drawing/2014/main" id="{0ED43141-A18F-48CE-B647-877AA8CAFD19}"/>
                </a:ext>
              </a:extLst>
            </p:cNvPr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2;p16">
              <a:extLst>
                <a:ext uri="{FF2B5EF4-FFF2-40B4-BE49-F238E27FC236}">
                  <a16:creationId xmlns:a16="http://schemas.microsoft.com/office/drawing/2014/main" id="{3F011826-D9F8-4846-9DE5-A0C1CB1AEBDF}"/>
                </a:ext>
              </a:extLst>
            </p:cNvPr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3;p16">
              <a:extLst>
                <a:ext uri="{FF2B5EF4-FFF2-40B4-BE49-F238E27FC236}">
                  <a16:creationId xmlns:a16="http://schemas.microsoft.com/office/drawing/2014/main" id="{F63C3156-E31B-451B-9CBD-A3C6D3BDF32B}"/>
                </a:ext>
              </a:extLst>
            </p:cNvPr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14;p16">
              <a:extLst>
                <a:ext uri="{FF2B5EF4-FFF2-40B4-BE49-F238E27FC236}">
                  <a16:creationId xmlns:a16="http://schemas.microsoft.com/office/drawing/2014/main" id="{1D62AE23-C471-4267-88B0-6BCFA8F24264}"/>
                </a:ext>
              </a:extLst>
            </p:cNvPr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15;p16">
              <a:extLst>
                <a:ext uri="{FF2B5EF4-FFF2-40B4-BE49-F238E27FC236}">
                  <a16:creationId xmlns:a16="http://schemas.microsoft.com/office/drawing/2014/main" id="{D336AC40-2789-429E-9CF2-7E231DDAD5E6}"/>
                </a:ext>
              </a:extLst>
            </p:cNvPr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16;p16">
              <a:extLst>
                <a:ext uri="{FF2B5EF4-FFF2-40B4-BE49-F238E27FC236}">
                  <a16:creationId xmlns:a16="http://schemas.microsoft.com/office/drawing/2014/main" id="{1EF4A100-4DF9-453B-B27B-15C53CAE6EB9}"/>
                </a:ext>
              </a:extLst>
            </p:cNvPr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7;p16">
              <a:extLst>
                <a:ext uri="{FF2B5EF4-FFF2-40B4-BE49-F238E27FC236}">
                  <a16:creationId xmlns:a16="http://schemas.microsoft.com/office/drawing/2014/main" id="{0DB19302-2543-4E13-9C23-C2789642F976}"/>
                </a:ext>
              </a:extLst>
            </p:cNvPr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8;p16">
              <a:extLst>
                <a:ext uri="{FF2B5EF4-FFF2-40B4-BE49-F238E27FC236}">
                  <a16:creationId xmlns:a16="http://schemas.microsoft.com/office/drawing/2014/main" id="{41502992-9C53-4C43-84A0-E1B1EB3A0DC8}"/>
                </a:ext>
              </a:extLst>
            </p:cNvPr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19;p16">
              <a:extLst>
                <a:ext uri="{FF2B5EF4-FFF2-40B4-BE49-F238E27FC236}">
                  <a16:creationId xmlns:a16="http://schemas.microsoft.com/office/drawing/2014/main" id="{4BC4687D-D10B-4561-A41E-E0FA4C5913FD}"/>
                </a:ext>
              </a:extLst>
            </p:cNvPr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20;p16">
              <a:extLst>
                <a:ext uri="{FF2B5EF4-FFF2-40B4-BE49-F238E27FC236}">
                  <a16:creationId xmlns:a16="http://schemas.microsoft.com/office/drawing/2014/main" id="{8903BC7F-3B1E-4B96-8F91-71BA30B8F916}"/>
                </a:ext>
              </a:extLst>
            </p:cNvPr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21;p16">
              <a:extLst>
                <a:ext uri="{FF2B5EF4-FFF2-40B4-BE49-F238E27FC236}">
                  <a16:creationId xmlns:a16="http://schemas.microsoft.com/office/drawing/2014/main" id="{BC57B325-1524-494F-A8D1-3AD0A0330C1F}"/>
                </a:ext>
              </a:extLst>
            </p:cNvPr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22;p16">
              <a:extLst>
                <a:ext uri="{FF2B5EF4-FFF2-40B4-BE49-F238E27FC236}">
                  <a16:creationId xmlns:a16="http://schemas.microsoft.com/office/drawing/2014/main" id="{12F6EF82-D996-47FB-8F28-48EAC6EC62DC}"/>
                </a:ext>
              </a:extLst>
            </p:cNvPr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23;p16">
              <a:extLst>
                <a:ext uri="{FF2B5EF4-FFF2-40B4-BE49-F238E27FC236}">
                  <a16:creationId xmlns:a16="http://schemas.microsoft.com/office/drawing/2014/main" id="{42563D7D-1E62-4C8F-B614-F225986B4AC3}"/>
                </a:ext>
              </a:extLst>
            </p:cNvPr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24;p16">
              <a:extLst>
                <a:ext uri="{FF2B5EF4-FFF2-40B4-BE49-F238E27FC236}">
                  <a16:creationId xmlns:a16="http://schemas.microsoft.com/office/drawing/2014/main" id="{A236A393-10ED-45E0-B9B9-3FFC65C2E797}"/>
                </a:ext>
              </a:extLst>
            </p:cNvPr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25;p16">
              <a:extLst>
                <a:ext uri="{FF2B5EF4-FFF2-40B4-BE49-F238E27FC236}">
                  <a16:creationId xmlns:a16="http://schemas.microsoft.com/office/drawing/2014/main" id="{01EDE124-525F-4063-AAD7-3B5DD27E0C5E}"/>
                </a:ext>
              </a:extLst>
            </p:cNvPr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26;p16">
              <a:extLst>
                <a:ext uri="{FF2B5EF4-FFF2-40B4-BE49-F238E27FC236}">
                  <a16:creationId xmlns:a16="http://schemas.microsoft.com/office/drawing/2014/main" id="{2E900938-8BF1-41A4-8C7B-FCCA53F980CB}"/>
                </a:ext>
              </a:extLst>
            </p:cNvPr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27;p16">
              <a:extLst>
                <a:ext uri="{FF2B5EF4-FFF2-40B4-BE49-F238E27FC236}">
                  <a16:creationId xmlns:a16="http://schemas.microsoft.com/office/drawing/2014/main" id="{255B7327-6183-453D-B93A-7314585D3B5D}"/>
                </a:ext>
              </a:extLst>
            </p:cNvPr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28;p16">
              <a:extLst>
                <a:ext uri="{FF2B5EF4-FFF2-40B4-BE49-F238E27FC236}">
                  <a16:creationId xmlns:a16="http://schemas.microsoft.com/office/drawing/2014/main" id="{FE5148CC-1E72-48B7-BDC8-64531525CF4C}"/>
                </a:ext>
              </a:extLst>
            </p:cNvPr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29;p16">
              <a:extLst>
                <a:ext uri="{FF2B5EF4-FFF2-40B4-BE49-F238E27FC236}">
                  <a16:creationId xmlns:a16="http://schemas.microsoft.com/office/drawing/2014/main" id="{80AED713-72CB-445E-B52E-73FC9F8189A9}"/>
                </a:ext>
              </a:extLst>
            </p:cNvPr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0;p16">
              <a:extLst>
                <a:ext uri="{FF2B5EF4-FFF2-40B4-BE49-F238E27FC236}">
                  <a16:creationId xmlns:a16="http://schemas.microsoft.com/office/drawing/2014/main" id="{C2F6451F-82B1-4647-9A9E-D56AE4817C96}"/>
                </a:ext>
              </a:extLst>
            </p:cNvPr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1;p16">
              <a:extLst>
                <a:ext uri="{FF2B5EF4-FFF2-40B4-BE49-F238E27FC236}">
                  <a16:creationId xmlns:a16="http://schemas.microsoft.com/office/drawing/2014/main" id="{233E14F4-9E13-4E71-81FC-8DD233128D02}"/>
                </a:ext>
              </a:extLst>
            </p:cNvPr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2;p16">
              <a:extLst>
                <a:ext uri="{FF2B5EF4-FFF2-40B4-BE49-F238E27FC236}">
                  <a16:creationId xmlns:a16="http://schemas.microsoft.com/office/drawing/2014/main" id="{10AB0FE5-7E94-4457-A1EA-59E764B02B3F}"/>
                </a:ext>
              </a:extLst>
            </p:cNvPr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3;p16">
              <a:extLst>
                <a:ext uri="{FF2B5EF4-FFF2-40B4-BE49-F238E27FC236}">
                  <a16:creationId xmlns:a16="http://schemas.microsoft.com/office/drawing/2014/main" id="{11CCDEFC-490C-45CD-BCD0-942171F20826}"/>
                </a:ext>
              </a:extLst>
            </p:cNvPr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;p16">
              <a:extLst>
                <a:ext uri="{FF2B5EF4-FFF2-40B4-BE49-F238E27FC236}">
                  <a16:creationId xmlns:a16="http://schemas.microsoft.com/office/drawing/2014/main" id="{E7017C38-8C89-44EC-BD06-B9C6F574648F}"/>
                </a:ext>
              </a:extLst>
            </p:cNvPr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5;p16">
              <a:extLst>
                <a:ext uri="{FF2B5EF4-FFF2-40B4-BE49-F238E27FC236}">
                  <a16:creationId xmlns:a16="http://schemas.microsoft.com/office/drawing/2014/main" id="{26DD5E52-562C-416A-86CE-811D60B3A834}"/>
                </a:ext>
              </a:extLst>
            </p:cNvPr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6;p16">
              <a:extLst>
                <a:ext uri="{FF2B5EF4-FFF2-40B4-BE49-F238E27FC236}">
                  <a16:creationId xmlns:a16="http://schemas.microsoft.com/office/drawing/2014/main" id="{4BEA7FD2-B15F-4421-A5AC-62C06AD81F2D}"/>
                </a:ext>
              </a:extLst>
            </p:cNvPr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7;p16">
              <a:extLst>
                <a:ext uri="{FF2B5EF4-FFF2-40B4-BE49-F238E27FC236}">
                  <a16:creationId xmlns:a16="http://schemas.microsoft.com/office/drawing/2014/main" id="{8DF00700-39EB-4D2D-90EF-FD83C3CB0CE9}"/>
                </a:ext>
              </a:extLst>
            </p:cNvPr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8;p16">
              <a:extLst>
                <a:ext uri="{FF2B5EF4-FFF2-40B4-BE49-F238E27FC236}">
                  <a16:creationId xmlns:a16="http://schemas.microsoft.com/office/drawing/2014/main" id="{AF254DA8-38A4-4DFA-9328-773E202E4007}"/>
                </a:ext>
              </a:extLst>
            </p:cNvPr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9;p16">
              <a:extLst>
                <a:ext uri="{FF2B5EF4-FFF2-40B4-BE49-F238E27FC236}">
                  <a16:creationId xmlns:a16="http://schemas.microsoft.com/office/drawing/2014/main" id="{1CEF861A-A773-439C-8ECF-E261719525A4}"/>
                </a:ext>
              </a:extLst>
            </p:cNvPr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40;p16">
              <a:extLst>
                <a:ext uri="{FF2B5EF4-FFF2-40B4-BE49-F238E27FC236}">
                  <a16:creationId xmlns:a16="http://schemas.microsoft.com/office/drawing/2014/main" id="{8FF99E58-60FC-4BC9-B294-A52102546DA9}"/>
                </a:ext>
              </a:extLst>
            </p:cNvPr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41;p16">
              <a:extLst>
                <a:ext uri="{FF2B5EF4-FFF2-40B4-BE49-F238E27FC236}">
                  <a16:creationId xmlns:a16="http://schemas.microsoft.com/office/drawing/2014/main" id="{CAD55D99-60C7-4340-9242-37185D0A2E8D}"/>
                </a:ext>
              </a:extLst>
            </p:cNvPr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42;p16">
              <a:extLst>
                <a:ext uri="{FF2B5EF4-FFF2-40B4-BE49-F238E27FC236}">
                  <a16:creationId xmlns:a16="http://schemas.microsoft.com/office/drawing/2014/main" id="{4B3E3E53-9CA4-4FCC-8119-618083E3C084}"/>
                </a:ext>
              </a:extLst>
            </p:cNvPr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43;p16">
              <a:extLst>
                <a:ext uri="{FF2B5EF4-FFF2-40B4-BE49-F238E27FC236}">
                  <a16:creationId xmlns:a16="http://schemas.microsoft.com/office/drawing/2014/main" id="{85BB78C8-E47F-40B8-8EF1-F5D42A9C172D}"/>
                </a:ext>
              </a:extLst>
            </p:cNvPr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44;p16">
              <a:extLst>
                <a:ext uri="{FF2B5EF4-FFF2-40B4-BE49-F238E27FC236}">
                  <a16:creationId xmlns:a16="http://schemas.microsoft.com/office/drawing/2014/main" id="{2A80B864-C204-423C-910A-A09B69FDC41F}"/>
                </a:ext>
              </a:extLst>
            </p:cNvPr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45;p16">
              <a:extLst>
                <a:ext uri="{FF2B5EF4-FFF2-40B4-BE49-F238E27FC236}">
                  <a16:creationId xmlns:a16="http://schemas.microsoft.com/office/drawing/2014/main" id="{82F0E22B-7CF0-44B0-B5EF-E56244206DC3}"/>
                </a:ext>
              </a:extLst>
            </p:cNvPr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46;p16">
              <a:extLst>
                <a:ext uri="{FF2B5EF4-FFF2-40B4-BE49-F238E27FC236}">
                  <a16:creationId xmlns:a16="http://schemas.microsoft.com/office/drawing/2014/main" id="{02FF6662-B3AC-4DB2-98AE-04CB2BF98272}"/>
                </a:ext>
              </a:extLst>
            </p:cNvPr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47;p16">
              <a:extLst>
                <a:ext uri="{FF2B5EF4-FFF2-40B4-BE49-F238E27FC236}">
                  <a16:creationId xmlns:a16="http://schemas.microsoft.com/office/drawing/2014/main" id="{DB4A184D-D4D4-4789-A715-3C17C3638322}"/>
                </a:ext>
              </a:extLst>
            </p:cNvPr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48;p16">
              <a:extLst>
                <a:ext uri="{FF2B5EF4-FFF2-40B4-BE49-F238E27FC236}">
                  <a16:creationId xmlns:a16="http://schemas.microsoft.com/office/drawing/2014/main" id="{18F86BFE-8283-47AE-90E5-F7D447D43BC1}"/>
                </a:ext>
              </a:extLst>
            </p:cNvPr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49;p16">
              <a:extLst>
                <a:ext uri="{FF2B5EF4-FFF2-40B4-BE49-F238E27FC236}">
                  <a16:creationId xmlns:a16="http://schemas.microsoft.com/office/drawing/2014/main" id="{253F390F-E811-4E95-AAC8-6EB0D1280909}"/>
                </a:ext>
              </a:extLst>
            </p:cNvPr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0;p16">
              <a:extLst>
                <a:ext uri="{FF2B5EF4-FFF2-40B4-BE49-F238E27FC236}">
                  <a16:creationId xmlns:a16="http://schemas.microsoft.com/office/drawing/2014/main" id="{4841B9F9-2EAA-47CB-AEDA-AF50AA3B3C31}"/>
                </a:ext>
              </a:extLst>
            </p:cNvPr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1;p16">
              <a:extLst>
                <a:ext uri="{FF2B5EF4-FFF2-40B4-BE49-F238E27FC236}">
                  <a16:creationId xmlns:a16="http://schemas.microsoft.com/office/drawing/2014/main" id="{2A585B81-0AD7-474B-8241-D535A2804665}"/>
                </a:ext>
              </a:extLst>
            </p:cNvPr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2;p16">
              <a:extLst>
                <a:ext uri="{FF2B5EF4-FFF2-40B4-BE49-F238E27FC236}">
                  <a16:creationId xmlns:a16="http://schemas.microsoft.com/office/drawing/2014/main" id="{192C4FFA-EB68-4E76-8E32-626D6F2CD67F}"/>
                </a:ext>
              </a:extLst>
            </p:cNvPr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3;p16">
              <a:extLst>
                <a:ext uri="{FF2B5EF4-FFF2-40B4-BE49-F238E27FC236}">
                  <a16:creationId xmlns:a16="http://schemas.microsoft.com/office/drawing/2014/main" id="{1112442F-7040-4CA9-91FE-36619B0E93F2}"/>
                </a:ext>
              </a:extLst>
            </p:cNvPr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54;p16">
              <a:extLst>
                <a:ext uri="{FF2B5EF4-FFF2-40B4-BE49-F238E27FC236}">
                  <a16:creationId xmlns:a16="http://schemas.microsoft.com/office/drawing/2014/main" id="{E607ECF7-11CF-4B99-8242-C0C3C523FDE2}"/>
                </a:ext>
              </a:extLst>
            </p:cNvPr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55;p16">
              <a:extLst>
                <a:ext uri="{FF2B5EF4-FFF2-40B4-BE49-F238E27FC236}">
                  <a16:creationId xmlns:a16="http://schemas.microsoft.com/office/drawing/2014/main" id="{480CC760-2C39-47E0-ACAC-E932CB382972}"/>
                </a:ext>
              </a:extLst>
            </p:cNvPr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56;p16">
              <a:extLst>
                <a:ext uri="{FF2B5EF4-FFF2-40B4-BE49-F238E27FC236}">
                  <a16:creationId xmlns:a16="http://schemas.microsoft.com/office/drawing/2014/main" id="{E1B22AE7-9717-473B-8E83-AE0EF9A2A5BB}"/>
                </a:ext>
              </a:extLst>
            </p:cNvPr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57;p16">
              <a:extLst>
                <a:ext uri="{FF2B5EF4-FFF2-40B4-BE49-F238E27FC236}">
                  <a16:creationId xmlns:a16="http://schemas.microsoft.com/office/drawing/2014/main" id="{E43F89AD-1CCD-4879-8AA0-903500EC471A}"/>
                </a:ext>
              </a:extLst>
            </p:cNvPr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58;p16">
              <a:extLst>
                <a:ext uri="{FF2B5EF4-FFF2-40B4-BE49-F238E27FC236}">
                  <a16:creationId xmlns:a16="http://schemas.microsoft.com/office/drawing/2014/main" id="{24498E47-7B43-4E32-98CD-98EA0513E666}"/>
                </a:ext>
              </a:extLst>
            </p:cNvPr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59;p16">
              <a:extLst>
                <a:ext uri="{FF2B5EF4-FFF2-40B4-BE49-F238E27FC236}">
                  <a16:creationId xmlns:a16="http://schemas.microsoft.com/office/drawing/2014/main" id="{A9FF761D-9CCD-4961-BDED-17B0C2606FCD}"/>
                </a:ext>
              </a:extLst>
            </p:cNvPr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0;p16">
              <a:extLst>
                <a:ext uri="{FF2B5EF4-FFF2-40B4-BE49-F238E27FC236}">
                  <a16:creationId xmlns:a16="http://schemas.microsoft.com/office/drawing/2014/main" id="{3E276ADA-2946-403E-8104-6560D140FD15}"/>
                </a:ext>
              </a:extLst>
            </p:cNvPr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1;p16">
              <a:extLst>
                <a:ext uri="{FF2B5EF4-FFF2-40B4-BE49-F238E27FC236}">
                  <a16:creationId xmlns:a16="http://schemas.microsoft.com/office/drawing/2014/main" id="{0447CEB6-7E3E-475D-B8AF-BE9DC5F4C875}"/>
                </a:ext>
              </a:extLst>
            </p:cNvPr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2;p16">
              <a:extLst>
                <a:ext uri="{FF2B5EF4-FFF2-40B4-BE49-F238E27FC236}">
                  <a16:creationId xmlns:a16="http://schemas.microsoft.com/office/drawing/2014/main" id="{DFC3444D-6E56-437F-8DB6-13EB531BE8F9}"/>
                </a:ext>
              </a:extLst>
            </p:cNvPr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3;p16">
              <a:extLst>
                <a:ext uri="{FF2B5EF4-FFF2-40B4-BE49-F238E27FC236}">
                  <a16:creationId xmlns:a16="http://schemas.microsoft.com/office/drawing/2014/main" id="{9B7DF946-C5B2-4F7F-9FF6-35031EB9F3C9}"/>
                </a:ext>
              </a:extLst>
            </p:cNvPr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4;p16">
              <a:extLst>
                <a:ext uri="{FF2B5EF4-FFF2-40B4-BE49-F238E27FC236}">
                  <a16:creationId xmlns:a16="http://schemas.microsoft.com/office/drawing/2014/main" id="{FED79962-094A-4640-A03D-819C9AC2624B}"/>
                </a:ext>
              </a:extLst>
            </p:cNvPr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5;p16">
              <a:extLst>
                <a:ext uri="{FF2B5EF4-FFF2-40B4-BE49-F238E27FC236}">
                  <a16:creationId xmlns:a16="http://schemas.microsoft.com/office/drawing/2014/main" id="{2F0F8E8A-5C6D-4F01-9F0E-A23B496EDF67}"/>
                </a:ext>
              </a:extLst>
            </p:cNvPr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6;p16">
              <a:extLst>
                <a:ext uri="{FF2B5EF4-FFF2-40B4-BE49-F238E27FC236}">
                  <a16:creationId xmlns:a16="http://schemas.microsoft.com/office/drawing/2014/main" id="{4926D1D5-50A8-4621-B175-1C36E052D9AC}"/>
                </a:ext>
              </a:extLst>
            </p:cNvPr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7;p16">
              <a:extLst>
                <a:ext uri="{FF2B5EF4-FFF2-40B4-BE49-F238E27FC236}">
                  <a16:creationId xmlns:a16="http://schemas.microsoft.com/office/drawing/2014/main" id="{56183FC4-0D16-4281-908B-9FC5E4D2F1A0}"/>
                </a:ext>
              </a:extLst>
            </p:cNvPr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8;p16">
              <a:extLst>
                <a:ext uri="{FF2B5EF4-FFF2-40B4-BE49-F238E27FC236}">
                  <a16:creationId xmlns:a16="http://schemas.microsoft.com/office/drawing/2014/main" id="{48BC3CDA-B6F2-4177-9501-A7341D41FE6E}"/>
                </a:ext>
              </a:extLst>
            </p:cNvPr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9;p16">
              <a:extLst>
                <a:ext uri="{FF2B5EF4-FFF2-40B4-BE49-F238E27FC236}">
                  <a16:creationId xmlns:a16="http://schemas.microsoft.com/office/drawing/2014/main" id="{DCE0C724-13BC-43FB-86EA-D8319C90A55F}"/>
                </a:ext>
              </a:extLst>
            </p:cNvPr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0;p16">
              <a:extLst>
                <a:ext uri="{FF2B5EF4-FFF2-40B4-BE49-F238E27FC236}">
                  <a16:creationId xmlns:a16="http://schemas.microsoft.com/office/drawing/2014/main" id="{1CD47DD0-1633-4032-8918-681AE126848A}"/>
                </a:ext>
              </a:extLst>
            </p:cNvPr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1;p16">
              <a:extLst>
                <a:ext uri="{FF2B5EF4-FFF2-40B4-BE49-F238E27FC236}">
                  <a16:creationId xmlns:a16="http://schemas.microsoft.com/office/drawing/2014/main" id="{38925B1D-C6C4-4EAF-AE92-E14EDF80A8B9}"/>
                </a:ext>
              </a:extLst>
            </p:cNvPr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2;p16">
              <a:extLst>
                <a:ext uri="{FF2B5EF4-FFF2-40B4-BE49-F238E27FC236}">
                  <a16:creationId xmlns:a16="http://schemas.microsoft.com/office/drawing/2014/main" id="{7AD8E1F6-ED57-4481-B935-32B8641220A8}"/>
                </a:ext>
              </a:extLst>
            </p:cNvPr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3;p16">
              <a:extLst>
                <a:ext uri="{FF2B5EF4-FFF2-40B4-BE49-F238E27FC236}">
                  <a16:creationId xmlns:a16="http://schemas.microsoft.com/office/drawing/2014/main" id="{52999167-6C64-470F-976C-B2BEA8C8D884}"/>
                </a:ext>
              </a:extLst>
            </p:cNvPr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74;p16">
              <a:extLst>
                <a:ext uri="{FF2B5EF4-FFF2-40B4-BE49-F238E27FC236}">
                  <a16:creationId xmlns:a16="http://schemas.microsoft.com/office/drawing/2014/main" id="{CB899FDA-1A21-40FA-8A79-12C9A47A3530}"/>
                </a:ext>
              </a:extLst>
            </p:cNvPr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75;p16">
              <a:extLst>
                <a:ext uri="{FF2B5EF4-FFF2-40B4-BE49-F238E27FC236}">
                  <a16:creationId xmlns:a16="http://schemas.microsoft.com/office/drawing/2014/main" id="{CCC12573-011D-4B53-95A3-113F9D78BCC4}"/>
                </a:ext>
              </a:extLst>
            </p:cNvPr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76;p16">
              <a:extLst>
                <a:ext uri="{FF2B5EF4-FFF2-40B4-BE49-F238E27FC236}">
                  <a16:creationId xmlns:a16="http://schemas.microsoft.com/office/drawing/2014/main" id="{648BC1ED-B4D0-4AA5-82F2-88B32966B044}"/>
                </a:ext>
              </a:extLst>
            </p:cNvPr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77;p16">
              <a:extLst>
                <a:ext uri="{FF2B5EF4-FFF2-40B4-BE49-F238E27FC236}">
                  <a16:creationId xmlns:a16="http://schemas.microsoft.com/office/drawing/2014/main" id="{43C44519-E0C6-490F-8CFE-1D1BF4047C42}"/>
                </a:ext>
              </a:extLst>
            </p:cNvPr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78;p16">
              <a:extLst>
                <a:ext uri="{FF2B5EF4-FFF2-40B4-BE49-F238E27FC236}">
                  <a16:creationId xmlns:a16="http://schemas.microsoft.com/office/drawing/2014/main" id="{CE2637D6-9AA1-42EB-A5B2-5591BA3BC67F}"/>
                </a:ext>
              </a:extLst>
            </p:cNvPr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79;p16">
              <a:extLst>
                <a:ext uri="{FF2B5EF4-FFF2-40B4-BE49-F238E27FC236}">
                  <a16:creationId xmlns:a16="http://schemas.microsoft.com/office/drawing/2014/main" id="{04795FF7-1B47-49E0-9108-A70756155EE6}"/>
                </a:ext>
              </a:extLst>
            </p:cNvPr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80;p16">
              <a:extLst>
                <a:ext uri="{FF2B5EF4-FFF2-40B4-BE49-F238E27FC236}">
                  <a16:creationId xmlns:a16="http://schemas.microsoft.com/office/drawing/2014/main" id="{5DE5260C-61B8-4556-8422-FAEDFCCEF774}"/>
                </a:ext>
              </a:extLst>
            </p:cNvPr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81;p16">
              <a:extLst>
                <a:ext uri="{FF2B5EF4-FFF2-40B4-BE49-F238E27FC236}">
                  <a16:creationId xmlns:a16="http://schemas.microsoft.com/office/drawing/2014/main" id="{C3BBC3FC-6A1D-4A33-B739-51EE48AEBB2B}"/>
                </a:ext>
              </a:extLst>
            </p:cNvPr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82;p16">
              <a:extLst>
                <a:ext uri="{FF2B5EF4-FFF2-40B4-BE49-F238E27FC236}">
                  <a16:creationId xmlns:a16="http://schemas.microsoft.com/office/drawing/2014/main" id="{EA8B44A9-6079-464A-84F7-2C98E364086E}"/>
                </a:ext>
              </a:extLst>
            </p:cNvPr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83;p16">
              <a:extLst>
                <a:ext uri="{FF2B5EF4-FFF2-40B4-BE49-F238E27FC236}">
                  <a16:creationId xmlns:a16="http://schemas.microsoft.com/office/drawing/2014/main" id="{33656EDB-C10A-40E4-A1D3-7CEF95D2918E}"/>
                </a:ext>
              </a:extLst>
            </p:cNvPr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84;p16">
              <a:extLst>
                <a:ext uri="{FF2B5EF4-FFF2-40B4-BE49-F238E27FC236}">
                  <a16:creationId xmlns:a16="http://schemas.microsoft.com/office/drawing/2014/main" id="{8AA4B540-86BC-4FDD-9549-36ABAF508ECB}"/>
                </a:ext>
              </a:extLst>
            </p:cNvPr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85;p16">
              <a:extLst>
                <a:ext uri="{FF2B5EF4-FFF2-40B4-BE49-F238E27FC236}">
                  <a16:creationId xmlns:a16="http://schemas.microsoft.com/office/drawing/2014/main" id="{12E84D4A-A7A6-4937-87F0-7BC0EF4A23D7}"/>
                </a:ext>
              </a:extLst>
            </p:cNvPr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86;p16">
              <a:extLst>
                <a:ext uri="{FF2B5EF4-FFF2-40B4-BE49-F238E27FC236}">
                  <a16:creationId xmlns:a16="http://schemas.microsoft.com/office/drawing/2014/main" id="{964973D4-BBCF-40F6-B350-E52E970246F6}"/>
                </a:ext>
              </a:extLst>
            </p:cNvPr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87;p16">
              <a:extLst>
                <a:ext uri="{FF2B5EF4-FFF2-40B4-BE49-F238E27FC236}">
                  <a16:creationId xmlns:a16="http://schemas.microsoft.com/office/drawing/2014/main" id="{2A463FD2-975F-4589-8F31-B40E4BC421EE}"/>
                </a:ext>
              </a:extLst>
            </p:cNvPr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88;p16">
              <a:extLst>
                <a:ext uri="{FF2B5EF4-FFF2-40B4-BE49-F238E27FC236}">
                  <a16:creationId xmlns:a16="http://schemas.microsoft.com/office/drawing/2014/main" id="{06FC6361-8F24-4D9A-8D4F-72A007737C2A}"/>
                </a:ext>
              </a:extLst>
            </p:cNvPr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89;p16">
              <a:extLst>
                <a:ext uri="{FF2B5EF4-FFF2-40B4-BE49-F238E27FC236}">
                  <a16:creationId xmlns:a16="http://schemas.microsoft.com/office/drawing/2014/main" id="{5D0E1ACA-30AE-4452-988A-D633B81315E4}"/>
                </a:ext>
              </a:extLst>
            </p:cNvPr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90;p16">
              <a:extLst>
                <a:ext uri="{FF2B5EF4-FFF2-40B4-BE49-F238E27FC236}">
                  <a16:creationId xmlns:a16="http://schemas.microsoft.com/office/drawing/2014/main" id="{26A50F75-41F9-4EBA-B59D-DF08F5683B22}"/>
                </a:ext>
              </a:extLst>
            </p:cNvPr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91;p16">
              <a:extLst>
                <a:ext uri="{FF2B5EF4-FFF2-40B4-BE49-F238E27FC236}">
                  <a16:creationId xmlns:a16="http://schemas.microsoft.com/office/drawing/2014/main" id="{3AD6BACA-DD52-40FB-B17F-A26A21DED9C3}"/>
                </a:ext>
              </a:extLst>
            </p:cNvPr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92;p16">
              <a:extLst>
                <a:ext uri="{FF2B5EF4-FFF2-40B4-BE49-F238E27FC236}">
                  <a16:creationId xmlns:a16="http://schemas.microsoft.com/office/drawing/2014/main" id="{3AEC406D-7F59-4272-80D9-A3C964BBCDA2}"/>
                </a:ext>
              </a:extLst>
            </p:cNvPr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93;p16">
              <a:extLst>
                <a:ext uri="{FF2B5EF4-FFF2-40B4-BE49-F238E27FC236}">
                  <a16:creationId xmlns:a16="http://schemas.microsoft.com/office/drawing/2014/main" id="{F82636E5-FF63-4E3A-8C48-899F46DF0DB1}"/>
                </a:ext>
              </a:extLst>
            </p:cNvPr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94;p16">
              <a:extLst>
                <a:ext uri="{FF2B5EF4-FFF2-40B4-BE49-F238E27FC236}">
                  <a16:creationId xmlns:a16="http://schemas.microsoft.com/office/drawing/2014/main" id="{1F3EAF04-FC6C-4EF2-931A-04535279D74D}"/>
                </a:ext>
              </a:extLst>
            </p:cNvPr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95;p16">
              <a:extLst>
                <a:ext uri="{FF2B5EF4-FFF2-40B4-BE49-F238E27FC236}">
                  <a16:creationId xmlns:a16="http://schemas.microsoft.com/office/drawing/2014/main" id="{B88CF3F2-EDE2-4A8C-9295-4513DA98A2B0}"/>
                </a:ext>
              </a:extLst>
            </p:cNvPr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96;p16">
              <a:extLst>
                <a:ext uri="{FF2B5EF4-FFF2-40B4-BE49-F238E27FC236}">
                  <a16:creationId xmlns:a16="http://schemas.microsoft.com/office/drawing/2014/main" id="{1E547F78-5310-49B1-99DC-9620A3BD198F}"/>
                </a:ext>
              </a:extLst>
            </p:cNvPr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97;p16">
              <a:extLst>
                <a:ext uri="{FF2B5EF4-FFF2-40B4-BE49-F238E27FC236}">
                  <a16:creationId xmlns:a16="http://schemas.microsoft.com/office/drawing/2014/main" id="{E1144774-D4B4-42AE-95AA-E75CB91D8D49}"/>
                </a:ext>
              </a:extLst>
            </p:cNvPr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98;p16">
              <a:extLst>
                <a:ext uri="{FF2B5EF4-FFF2-40B4-BE49-F238E27FC236}">
                  <a16:creationId xmlns:a16="http://schemas.microsoft.com/office/drawing/2014/main" id="{275F27C6-D270-4237-81DF-D481F6CEB278}"/>
                </a:ext>
              </a:extLst>
            </p:cNvPr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99;p16">
              <a:extLst>
                <a:ext uri="{FF2B5EF4-FFF2-40B4-BE49-F238E27FC236}">
                  <a16:creationId xmlns:a16="http://schemas.microsoft.com/office/drawing/2014/main" id="{B66E587C-FC3D-4A5E-9E29-26C046F9212E}"/>
                </a:ext>
              </a:extLst>
            </p:cNvPr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00;p16">
              <a:extLst>
                <a:ext uri="{FF2B5EF4-FFF2-40B4-BE49-F238E27FC236}">
                  <a16:creationId xmlns:a16="http://schemas.microsoft.com/office/drawing/2014/main" id="{F4BC4CA0-F399-42A4-8641-E7C4850F81E0}"/>
                </a:ext>
              </a:extLst>
            </p:cNvPr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01;p16">
              <a:extLst>
                <a:ext uri="{FF2B5EF4-FFF2-40B4-BE49-F238E27FC236}">
                  <a16:creationId xmlns:a16="http://schemas.microsoft.com/office/drawing/2014/main" id="{72E3BCC6-0E98-42F6-93CE-80C9F94817B1}"/>
                </a:ext>
              </a:extLst>
            </p:cNvPr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02;p16">
              <a:extLst>
                <a:ext uri="{FF2B5EF4-FFF2-40B4-BE49-F238E27FC236}">
                  <a16:creationId xmlns:a16="http://schemas.microsoft.com/office/drawing/2014/main" id="{12921D32-7992-4203-A5F9-64928B80B426}"/>
                </a:ext>
              </a:extLst>
            </p:cNvPr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03;p16">
              <a:extLst>
                <a:ext uri="{FF2B5EF4-FFF2-40B4-BE49-F238E27FC236}">
                  <a16:creationId xmlns:a16="http://schemas.microsoft.com/office/drawing/2014/main" id="{1E68E81B-B28F-48CE-943D-4A1D1BE58E09}"/>
                </a:ext>
              </a:extLst>
            </p:cNvPr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04;p16">
              <a:extLst>
                <a:ext uri="{FF2B5EF4-FFF2-40B4-BE49-F238E27FC236}">
                  <a16:creationId xmlns:a16="http://schemas.microsoft.com/office/drawing/2014/main" id="{8B6F1A13-6B0F-45FC-A602-8611F5AD6606}"/>
                </a:ext>
              </a:extLst>
            </p:cNvPr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05;p16">
              <a:extLst>
                <a:ext uri="{FF2B5EF4-FFF2-40B4-BE49-F238E27FC236}">
                  <a16:creationId xmlns:a16="http://schemas.microsoft.com/office/drawing/2014/main" id="{D445F8E8-02E5-4283-8C15-082D20ECE4E9}"/>
                </a:ext>
              </a:extLst>
            </p:cNvPr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06;p16">
              <a:extLst>
                <a:ext uri="{FF2B5EF4-FFF2-40B4-BE49-F238E27FC236}">
                  <a16:creationId xmlns:a16="http://schemas.microsoft.com/office/drawing/2014/main" id="{0307ECEC-E1DF-4D9C-BAFE-D3012EE26BA8}"/>
                </a:ext>
              </a:extLst>
            </p:cNvPr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07;p16">
              <a:extLst>
                <a:ext uri="{FF2B5EF4-FFF2-40B4-BE49-F238E27FC236}">
                  <a16:creationId xmlns:a16="http://schemas.microsoft.com/office/drawing/2014/main" id="{90CAC5A6-8060-426C-816F-9D1DB85BDCDE}"/>
                </a:ext>
              </a:extLst>
            </p:cNvPr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08;p16">
              <a:extLst>
                <a:ext uri="{FF2B5EF4-FFF2-40B4-BE49-F238E27FC236}">
                  <a16:creationId xmlns:a16="http://schemas.microsoft.com/office/drawing/2014/main" id="{721C47D5-B854-4E07-B373-D2000971E39D}"/>
                </a:ext>
              </a:extLst>
            </p:cNvPr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09;p16">
              <a:extLst>
                <a:ext uri="{FF2B5EF4-FFF2-40B4-BE49-F238E27FC236}">
                  <a16:creationId xmlns:a16="http://schemas.microsoft.com/office/drawing/2014/main" id="{2A325110-CFDD-4591-B42D-870526DC03FD}"/>
                </a:ext>
              </a:extLst>
            </p:cNvPr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10;p16">
              <a:extLst>
                <a:ext uri="{FF2B5EF4-FFF2-40B4-BE49-F238E27FC236}">
                  <a16:creationId xmlns:a16="http://schemas.microsoft.com/office/drawing/2014/main" id="{7BFED0B2-232C-4064-A9E4-82FE481DF660}"/>
                </a:ext>
              </a:extLst>
            </p:cNvPr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11;p16">
              <a:extLst>
                <a:ext uri="{FF2B5EF4-FFF2-40B4-BE49-F238E27FC236}">
                  <a16:creationId xmlns:a16="http://schemas.microsoft.com/office/drawing/2014/main" id="{9B711D64-2172-474B-B51A-ED2C67381ACA}"/>
                </a:ext>
              </a:extLst>
            </p:cNvPr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12;p16">
              <a:extLst>
                <a:ext uri="{FF2B5EF4-FFF2-40B4-BE49-F238E27FC236}">
                  <a16:creationId xmlns:a16="http://schemas.microsoft.com/office/drawing/2014/main" id="{B2FE35E3-F48F-4C5A-82CA-CE6FA7FC636C}"/>
                </a:ext>
              </a:extLst>
            </p:cNvPr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13;p16">
              <a:extLst>
                <a:ext uri="{FF2B5EF4-FFF2-40B4-BE49-F238E27FC236}">
                  <a16:creationId xmlns:a16="http://schemas.microsoft.com/office/drawing/2014/main" id="{550F4AC8-9C9A-4B76-A94D-D93D20E6D9A7}"/>
                </a:ext>
              </a:extLst>
            </p:cNvPr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14;p16">
              <a:extLst>
                <a:ext uri="{FF2B5EF4-FFF2-40B4-BE49-F238E27FC236}">
                  <a16:creationId xmlns:a16="http://schemas.microsoft.com/office/drawing/2014/main" id="{B9173201-9208-488F-8553-DC616326C2CF}"/>
                </a:ext>
              </a:extLst>
            </p:cNvPr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215;p16">
              <a:extLst>
                <a:ext uri="{FF2B5EF4-FFF2-40B4-BE49-F238E27FC236}">
                  <a16:creationId xmlns:a16="http://schemas.microsoft.com/office/drawing/2014/main" id="{92E6D7A4-A3BD-4E24-B3AF-86367F0C23AF}"/>
                </a:ext>
              </a:extLst>
            </p:cNvPr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216;p16">
              <a:extLst>
                <a:ext uri="{FF2B5EF4-FFF2-40B4-BE49-F238E27FC236}">
                  <a16:creationId xmlns:a16="http://schemas.microsoft.com/office/drawing/2014/main" id="{58F28D4D-7D0F-47E0-984E-FDE66493E661}"/>
                </a:ext>
              </a:extLst>
            </p:cNvPr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217;p16">
              <a:extLst>
                <a:ext uri="{FF2B5EF4-FFF2-40B4-BE49-F238E27FC236}">
                  <a16:creationId xmlns:a16="http://schemas.microsoft.com/office/drawing/2014/main" id="{83DCAA28-D315-4DCF-A470-3D516CEA9FD2}"/>
                </a:ext>
              </a:extLst>
            </p:cNvPr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218;p16">
              <a:extLst>
                <a:ext uri="{FF2B5EF4-FFF2-40B4-BE49-F238E27FC236}">
                  <a16:creationId xmlns:a16="http://schemas.microsoft.com/office/drawing/2014/main" id="{2DAB16DD-4DF2-4C1A-8B7F-FF09D4EE1D62}"/>
                </a:ext>
              </a:extLst>
            </p:cNvPr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219;p16">
              <a:extLst>
                <a:ext uri="{FF2B5EF4-FFF2-40B4-BE49-F238E27FC236}">
                  <a16:creationId xmlns:a16="http://schemas.microsoft.com/office/drawing/2014/main" id="{5CAEEA2A-8D99-43FE-8707-5A127C11FD10}"/>
                </a:ext>
              </a:extLst>
            </p:cNvPr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220;p16">
              <a:extLst>
                <a:ext uri="{FF2B5EF4-FFF2-40B4-BE49-F238E27FC236}">
                  <a16:creationId xmlns:a16="http://schemas.microsoft.com/office/drawing/2014/main" id="{441A7B7D-0DFF-4A9A-9CD1-22DC510F5E1E}"/>
                </a:ext>
              </a:extLst>
            </p:cNvPr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221;p16">
              <a:extLst>
                <a:ext uri="{FF2B5EF4-FFF2-40B4-BE49-F238E27FC236}">
                  <a16:creationId xmlns:a16="http://schemas.microsoft.com/office/drawing/2014/main" id="{33B40ED1-8EE5-44CC-AEE5-5B094076B20D}"/>
                </a:ext>
              </a:extLst>
            </p:cNvPr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222;p16">
              <a:extLst>
                <a:ext uri="{FF2B5EF4-FFF2-40B4-BE49-F238E27FC236}">
                  <a16:creationId xmlns:a16="http://schemas.microsoft.com/office/drawing/2014/main" id="{FC4D7197-1E73-4376-B262-61531B50E42F}"/>
                </a:ext>
              </a:extLst>
            </p:cNvPr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223;p16">
              <a:extLst>
                <a:ext uri="{FF2B5EF4-FFF2-40B4-BE49-F238E27FC236}">
                  <a16:creationId xmlns:a16="http://schemas.microsoft.com/office/drawing/2014/main" id="{62701F09-D6E1-415D-932C-E0A8AA9FC189}"/>
                </a:ext>
              </a:extLst>
            </p:cNvPr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224;p16">
              <a:extLst>
                <a:ext uri="{FF2B5EF4-FFF2-40B4-BE49-F238E27FC236}">
                  <a16:creationId xmlns:a16="http://schemas.microsoft.com/office/drawing/2014/main" id="{340809B2-5578-4568-8FEE-B286E710B604}"/>
                </a:ext>
              </a:extLst>
            </p:cNvPr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225;p16">
              <a:extLst>
                <a:ext uri="{FF2B5EF4-FFF2-40B4-BE49-F238E27FC236}">
                  <a16:creationId xmlns:a16="http://schemas.microsoft.com/office/drawing/2014/main" id="{2435F19D-CB7B-4213-9497-95A7D8C89D55}"/>
                </a:ext>
              </a:extLst>
            </p:cNvPr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26;p16">
              <a:extLst>
                <a:ext uri="{FF2B5EF4-FFF2-40B4-BE49-F238E27FC236}">
                  <a16:creationId xmlns:a16="http://schemas.microsoft.com/office/drawing/2014/main" id="{D745E786-BAF3-4FF6-842F-5DC975B0EDCB}"/>
                </a:ext>
              </a:extLst>
            </p:cNvPr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27;p16">
              <a:extLst>
                <a:ext uri="{FF2B5EF4-FFF2-40B4-BE49-F238E27FC236}">
                  <a16:creationId xmlns:a16="http://schemas.microsoft.com/office/drawing/2014/main" id="{193C2325-B1DF-47F2-BD3D-031526837B32}"/>
                </a:ext>
              </a:extLst>
            </p:cNvPr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228;p16">
              <a:extLst>
                <a:ext uri="{FF2B5EF4-FFF2-40B4-BE49-F238E27FC236}">
                  <a16:creationId xmlns:a16="http://schemas.microsoft.com/office/drawing/2014/main" id="{7E285FFD-3188-4100-B13D-8A81A7F9A456}"/>
                </a:ext>
              </a:extLst>
            </p:cNvPr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229;p16">
              <a:extLst>
                <a:ext uri="{FF2B5EF4-FFF2-40B4-BE49-F238E27FC236}">
                  <a16:creationId xmlns:a16="http://schemas.microsoft.com/office/drawing/2014/main" id="{D5803298-DE09-4834-9BE7-1945C77DA5EB}"/>
                </a:ext>
              </a:extLst>
            </p:cNvPr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230;p16">
              <a:extLst>
                <a:ext uri="{FF2B5EF4-FFF2-40B4-BE49-F238E27FC236}">
                  <a16:creationId xmlns:a16="http://schemas.microsoft.com/office/drawing/2014/main" id="{552D8DDF-EC4B-4A8E-AABA-FD244CBF0523}"/>
                </a:ext>
              </a:extLst>
            </p:cNvPr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231;p16">
              <a:extLst>
                <a:ext uri="{FF2B5EF4-FFF2-40B4-BE49-F238E27FC236}">
                  <a16:creationId xmlns:a16="http://schemas.microsoft.com/office/drawing/2014/main" id="{D61E39DB-DA09-4835-9584-7BE3DEAD85F7}"/>
                </a:ext>
              </a:extLst>
            </p:cNvPr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232;p16">
              <a:extLst>
                <a:ext uri="{FF2B5EF4-FFF2-40B4-BE49-F238E27FC236}">
                  <a16:creationId xmlns:a16="http://schemas.microsoft.com/office/drawing/2014/main" id="{BA93B2D0-8C5B-47EF-AEB3-58510CFBD33B}"/>
                </a:ext>
              </a:extLst>
            </p:cNvPr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3;p16">
              <a:extLst>
                <a:ext uri="{FF2B5EF4-FFF2-40B4-BE49-F238E27FC236}">
                  <a16:creationId xmlns:a16="http://schemas.microsoft.com/office/drawing/2014/main" id="{7A686C67-8196-4D35-B8FC-3DC3D8444CF4}"/>
                </a:ext>
              </a:extLst>
            </p:cNvPr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234;p16">
              <a:extLst>
                <a:ext uri="{FF2B5EF4-FFF2-40B4-BE49-F238E27FC236}">
                  <a16:creationId xmlns:a16="http://schemas.microsoft.com/office/drawing/2014/main" id="{EAB73AC6-C86B-43CD-8EF5-A5512FCC4B85}"/>
                </a:ext>
              </a:extLst>
            </p:cNvPr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235;p16">
              <a:extLst>
                <a:ext uri="{FF2B5EF4-FFF2-40B4-BE49-F238E27FC236}">
                  <a16:creationId xmlns:a16="http://schemas.microsoft.com/office/drawing/2014/main" id="{932F93C5-DD4E-4E98-B033-27DD7B591318}"/>
                </a:ext>
              </a:extLst>
            </p:cNvPr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236;p16">
              <a:extLst>
                <a:ext uri="{FF2B5EF4-FFF2-40B4-BE49-F238E27FC236}">
                  <a16:creationId xmlns:a16="http://schemas.microsoft.com/office/drawing/2014/main" id="{6792C372-AF8A-495B-8F83-DB3A0AF7E0F5}"/>
                </a:ext>
              </a:extLst>
            </p:cNvPr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237;p16">
              <a:extLst>
                <a:ext uri="{FF2B5EF4-FFF2-40B4-BE49-F238E27FC236}">
                  <a16:creationId xmlns:a16="http://schemas.microsoft.com/office/drawing/2014/main" id="{808A8359-29A4-4A18-B1BC-727F9F428BF8}"/>
                </a:ext>
              </a:extLst>
            </p:cNvPr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238;p16">
              <a:extLst>
                <a:ext uri="{FF2B5EF4-FFF2-40B4-BE49-F238E27FC236}">
                  <a16:creationId xmlns:a16="http://schemas.microsoft.com/office/drawing/2014/main" id="{6BBB58D8-6D31-4590-A440-35C002A4E972}"/>
                </a:ext>
              </a:extLst>
            </p:cNvPr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Nadpis 3">
            <a:extLst>
              <a:ext uri="{FF2B5EF4-FFF2-40B4-BE49-F238E27FC236}">
                <a16:creationId xmlns:a16="http://schemas.microsoft.com/office/drawing/2014/main" id="{28DFA0A9-C359-4524-A942-5524BC1D7F43}"/>
              </a:ext>
            </a:extLst>
          </p:cNvPr>
          <p:cNvSpPr txBox="1">
            <a:spLocks/>
          </p:cNvSpPr>
          <p:nvPr/>
        </p:nvSpPr>
        <p:spPr>
          <a:xfrm>
            <a:off x="2269835" y="535447"/>
            <a:ext cx="10044607" cy="566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Aktivita Natoč to!</a:t>
            </a:r>
          </a:p>
        </p:txBody>
      </p:sp>
      <p:pic>
        <p:nvPicPr>
          <p:cNvPr id="150" name="Obrázek 149">
            <a:extLst>
              <a:ext uri="{FF2B5EF4-FFF2-40B4-BE49-F238E27FC236}">
                <a16:creationId xmlns:a16="http://schemas.microsoft.com/office/drawing/2014/main" id="{1B231F6C-BE6F-46D9-A835-2873FA115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9131">
            <a:off x="7566258" y="2130820"/>
            <a:ext cx="3860101" cy="2846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9251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5420166-93B1-49D5-80C5-3A9F01E88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27492" y="1045898"/>
            <a:ext cx="7226707" cy="5163941"/>
          </a:xfrm>
        </p:spPr>
        <p:txBody>
          <a:bodyPr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B0F0"/>
                </a:solidFill>
              </a:rPr>
              <a:t>QR KÓDY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cs-CZ" sz="2000" dirty="0"/>
              <a:t>pohyb v kombinaci s hrou; úkoly, stezky, …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B0F0"/>
                </a:solidFill>
              </a:rPr>
              <a:t>SELFIE SOUTĚŽ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cs-CZ" sz="2000" dirty="0"/>
              <a:t>zábavná a kreativní forma, sociální klima třídy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cs-CZ" sz="2000" i="1" dirty="0"/>
              <a:t>selfie ve skoku; a la známý sportovec, jako fanoušek, na známém sportovním místě, …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B0F0"/>
                </a:solidFill>
              </a:rPr>
              <a:t>MÁME SLADKÝ ŽIVOT?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cs-CZ" sz="2000" dirty="0"/>
              <a:t>domácí prostředí; autentické produkty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B0F0"/>
                </a:solidFill>
              </a:rPr>
              <a:t>TRENDY NA SOCIÁLNÍCH SÍTÍCH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cs-CZ" sz="2000" dirty="0"/>
              <a:t>analýza (sportovní i mediální stránka), vlastní testování</a:t>
            </a:r>
          </a:p>
          <a:p>
            <a:pPr lvl="1" algn="ctr"/>
            <a:endParaRPr lang="cs-CZ" sz="2000" i="1" dirty="0"/>
          </a:p>
        </p:txBody>
      </p:sp>
      <p:grpSp>
        <p:nvGrpSpPr>
          <p:cNvPr id="5" name="Google Shape;96;p16">
            <a:extLst>
              <a:ext uri="{FF2B5EF4-FFF2-40B4-BE49-F238E27FC236}">
                <a16:creationId xmlns:a16="http://schemas.microsoft.com/office/drawing/2014/main" id="{A0D03CF2-A807-4A3A-92E2-E54BFDB7EB45}"/>
              </a:ext>
            </a:extLst>
          </p:cNvPr>
          <p:cNvGrpSpPr/>
          <p:nvPr/>
        </p:nvGrpSpPr>
        <p:grpSpPr>
          <a:xfrm>
            <a:off x="7422204" y="6040877"/>
            <a:ext cx="4171711" cy="594913"/>
            <a:chOff x="4205" y="3032"/>
            <a:chExt cx="3132" cy="419"/>
          </a:xfrm>
        </p:grpSpPr>
        <p:sp>
          <p:nvSpPr>
            <p:cNvPr id="6" name="Google Shape;97;p16">
              <a:extLst>
                <a:ext uri="{FF2B5EF4-FFF2-40B4-BE49-F238E27FC236}">
                  <a16:creationId xmlns:a16="http://schemas.microsoft.com/office/drawing/2014/main" id="{5955B66C-1703-43D1-B277-F5F47A19273C}"/>
                </a:ext>
              </a:extLst>
            </p:cNvPr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98;p16">
              <a:extLst>
                <a:ext uri="{FF2B5EF4-FFF2-40B4-BE49-F238E27FC236}">
                  <a16:creationId xmlns:a16="http://schemas.microsoft.com/office/drawing/2014/main" id="{B829C0F8-C892-4D39-BA34-66AE8252C2C2}"/>
                </a:ext>
              </a:extLst>
            </p:cNvPr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99;p16">
              <a:extLst>
                <a:ext uri="{FF2B5EF4-FFF2-40B4-BE49-F238E27FC236}">
                  <a16:creationId xmlns:a16="http://schemas.microsoft.com/office/drawing/2014/main" id="{C1FE15B8-C51B-4747-A1FC-5EC959277C7E}"/>
                </a:ext>
              </a:extLst>
            </p:cNvPr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00;p16">
              <a:extLst>
                <a:ext uri="{FF2B5EF4-FFF2-40B4-BE49-F238E27FC236}">
                  <a16:creationId xmlns:a16="http://schemas.microsoft.com/office/drawing/2014/main" id="{39E9D45E-A6FE-4F81-937F-3D31A99BD067}"/>
                </a:ext>
              </a:extLst>
            </p:cNvPr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1;p16">
              <a:extLst>
                <a:ext uri="{FF2B5EF4-FFF2-40B4-BE49-F238E27FC236}">
                  <a16:creationId xmlns:a16="http://schemas.microsoft.com/office/drawing/2014/main" id="{E2DD16F9-1642-482C-BAD2-03846F54FC19}"/>
                </a:ext>
              </a:extLst>
            </p:cNvPr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02;p16">
              <a:extLst>
                <a:ext uri="{FF2B5EF4-FFF2-40B4-BE49-F238E27FC236}">
                  <a16:creationId xmlns:a16="http://schemas.microsoft.com/office/drawing/2014/main" id="{3D02B14B-C3AD-40A2-841F-17338BAA9EF6}"/>
                </a:ext>
              </a:extLst>
            </p:cNvPr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3;p16">
              <a:extLst>
                <a:ext uri="{FF2B5EF4-FFF2-40B4-BE49-F238E27FC236}">
                  <a16:creationId xmlns:a16="http://schemas.microsoft.com/office/drawing/2014/main" id="{7BEA8BB1-63E5-467C-B835-F89611012711}"/>
                </a:ext>
              </a:extLst>
            </p:cNvPr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4;p16">
              <a:extLst>
                <a:ext uri="{FF2B5EF4-FFF2-40B4-BE49-F238E27FC236}">
                  <a16:creationId xmlns:a16="http://schemas.microsoft.com/office/drawing/2014/main" id="{925F395B-E0DC-45F3-8188-8D0C2968321E}"/>
                </a:ext>
              </a:extLst>
            </p:cNvPr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05;p16">
              <a:extLst>
                <a:ext uri="{FF2B5EF4-FFF2-40B4-BE49-F238E27FC236}">
                  <a16:creationId xmlns:a16="http://schemas.microsoft.com/office/drawing/2014/main" id="{57A4C643-3C14-4737-A7D6-D7B56AD10FAA}"/>
                </a:ext>
              </a:extLst>
            </p:cNvPr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06;p16">
              <a:extLst>
                <a:ext uri="{FF2B5EF4-FFF2-40B4-BE49-F238E27FC236}">
                  <a16:creationId xmlns:a16="http://schemas.microsoft.com/office/drawing/2014/main" id="{774EDCF8-C5B1-4FB4-8A12-E1011D2ECF8E}"/>
                </a:ext>
              </a:extLst>
            </p:cNvPr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07;p16">
              <a:extLst>
                <a:ext uri="{FF2B5EF4-FFF2-40B4-BE49-F238E27FC236}">
                  <a16:creationId xmlns:a16="http://schemas.microsoft.com/office/drawing/2014/main" id="{4014CF40-9F92-4736-BCA8-E0618ACD75BC}"/>
                </a:ext>
              </a:extLst>
            </p:cNvPr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08;p16">
              <a:extLst>
                <a:ext uri="{FF2B5EF4-FFF2-40B4-BE49-F238E27FC236}">
                  <a16:creationId xmlns:a16="http://schemas.microsoft.com/office/drawing/2014/main" id="{16DAFE45-482C-469C-A9A2-9D78250118A3}"/>
                </a:ext>
              </a:extLst>
            </p:cNvPr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9;p16">
              <a:extLst>
                <a:ext uri="{FF2B5EF4-FFF2-40B4-BE49-F238E27FC236}">
                  <a16:creationId xmlns:a16="http://schemas.microsoft.com/office/drawing/2014/main" id="{9B324B71-0376-4B94-8C60-1D54B3DF143E}"/>
                </a:ext>
              </a:extLst>
            </p:cNvPr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10;p16">
              <a:extLst>
                <a:ext uri="{FF2B5EF4-FFF2-40B4-BE49-F238E27FC236}">
                  <a16:creationId xmlns:a16="http://schemas.microsoft.com/office/drawing/2014/main" id="{2146A0D5-6DA5-4B09-AE78-24C013E9A581}"/>
                </a:ext>
              </a:extLst>
            </p:cNvPr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11;p16">
              <a:extLst>
                <a:ext uri="{FF2B5EF4-FFF2-40B4-BE49-F238E27FC236}">
                  <a16:creationId xmlns:a16="http://schemas.microsoft.com/office/drawing/2014/main" id="{0ED43141-A18F-48CE-B647-877AA8CAFD19}"/>
                </a:ext>
              </a:extLst>
            </p:cNvPr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12;p16">
              <a:extLst>
                <a:ext uri="{FF2B5EF4-FFF2-40B4-BE49-F238E27FC236}">
                  <a16:creationId xmlns:a16="http://schemas.microsoft.com/office/drawing/2014/main" id="{3F011826-D9F8-4846-9DE5-A0C1CB1AEBDF}"/>
                </a:ext>
              </a:extLst>
            </p:cNvPr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13;p16">
              <a:extLst>
                <a:ext uri="{FF2B5EF4-FFF2-40B4-BE49-F238E27FC236}">
                  <a16:creationId xmlns:a16="http://schemas.microsoft.com/office/drawing/2014/main" id="{F63C3156-E31B-451B-9CBD-A3C6D3BDF32B}"/>
                </a:ext>
              </a:extLst>
            </p:cNvPr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14;p16">
              <a:extLst>
                <a:ext uri="{FF2B5EF4-FFF2-40B4-BE49-F238E27FC236}">
                  <a16:creationId xmlns:a16="http://schemas.microsoft.com/office/drawing/2014/main" id="{1D62AE23-C471-4267-88B0-6BCFA8F24264}"/>
                </a:ext>
              </a:extLst>
            </p:cNvPr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15;p16">
              <a:extLst>
                <a:ext uri="{FF2B5EF4-FFF2-40B4-BE49-F238E27FC236}">
                  <a16:creationId xmlns:a16="http://schemas.microsoft.com/office/drawing/2014/main" id="{D336AC40-2789-429E-9CF2-7E231DDAD5E6}"/>
                </a:ext>
              </a:extLst>
            </p:cNvPr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116;p16">
              <a:extLst>
                <a:ext uri="{FF2B5EF4-FFF2-40B4-BE49-F238E27FC236}">
                  <a16:creationId xmlns:a16="http://schemas.microsoft.com/office/drawing/2014/main" id="{1EF4A100-4DF9-453B-B27B-15C53CAE6EB9}"/>
                </a:ext>
              </a:extLst>
            </p:cNvPr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7;p16">
              <a:extLst>
                <a:ext uri="{FF2B5EF4-FFF2-40B4-BE49-F238E27FC236}">
                  <a16:creationId xmlns:a16="http://schemas.microsoft.com/office/drawing/2014/main" id="{0DB19302-2543-4E13-9C23-C2789642F976}"/>
                </a:ext>
              </a:extLst>
            </p:cNvPr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8;p16">
              <a:extLst>
                <a:ext uri="{FF2B5EF4-FFF2-40B4-BE49-F238E27FC236}">
                  <a16:creationId xmlns:a16="http://schemas.microsoft.com/office/drawing/2014/main" id="{41502992-9C53-4C43-84A0-E1B1EB3A0DC8}"/>
                </a:ext>
              </a:extLst>
            </p:cNvPr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119;p16">
              <a:extLst>
                <a:ext uri="{FF2B5EF4-FFF2-40B4-BE49-F238E27FC236}">
                  <a16:creationId xmlns:a16="http://schemas.microsoft.com/office/drawing/2014/main" id="{4BC4687D-D10B-4561-A41E-E0FA4C5913FD}"/>
                </a:ext>
              </a:extLst>
            </p:cNvPr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120;p16">
              <a:extLst>
                <a:ext uri="{FF2B5EF4-FFF2-40B4-BE49-F238E27FC236}">
                  <a16:creationId xmlns:a16="http://schemas.microsoft.com/office/drawing/2014/main" id="{8903BC7F-3B1E-4B96-8F91-71BA30B8F916}"/>
                </a:ext>
              </a:extLst>
            </p:cNvPr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21;p16">
              <a:extLst>
                <a:ext uri="{FF2B5EF4-FFF2-40B4-BE49-F238E27FC236}">
                  <a16:creationId xmlns:a16="http://schemas.microsoft.com/office/drawing/2014/main" id="{BC57B325-1524-494F-A8D1-3AD0A0330C1F}"/>
                </a:ext>
              </a:extLst>
            </p:cNvPr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22;p16">
              <a:extLst>
                <a:ext uri="{FF2B5EF4-FFF2-40B4-BE49-F238E27FC236}">
                  <a16:creationId xmlns:a16="http://schemas.microsoft.com/office/drawing/2014/main" id="{12F6EF82-D996-47FB-8F28-48EAC6EC62DC}"/>
                </a:ext>
              </a:extLst>
            </p:cNvPr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123;p16">
              <a:extLst>
                <a:ext uri="{FF2B5EF4-FFF2-40B4-BE49-F238E27FC236}">
                  <a16:creationId xmlns:a16="http://schemas.microsoft.com/office/drawing/2014/main" id="{42563D7D-1E62-4C8F-B614-F225986B4AC3}"/>
                </a:ext>
              </a:extLst>
            </p:cNvPr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24;p16">
              <a:extLst>
                <a:ext uri="{FF2B5EF4-FFF2-40B4-BE49-F238E27FC236}">
                  <a16:creationId xmlns:a16="http://schemas.microsoft.com/office/drawing/2014/main" id="{A236A393-10ED-45E0-B9B9-3FFC65C2E797}"/>
                </a:ext>
              </a:extLst>
            </p:cNvPr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125;p16">
              <a:extLst>
                <a:ext uri="{FF2B5EF4-FFF2-40B4-BE49-F238E27FC236}">
                  <a16:creationId xmlns:a16="http://schemas.microsoft.com/office/drawing/2014/main" id="{01EDE124-525F-4063-AAD7-3B5DD27E0C5E}"/>
                </a:ext>
              </a:extLst>
            </p:cNvPr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126;p16">
              <a:extLst>
                <a:ext uri="{FF2B5EF4-FFF2-40B4-BE49-F238E27FC236}">
                  <a16:creationId xmlns:a16="http://schemas.microsoft.com/office/drawing/2014/main" id="{2E900938-8BF1-41A4-8C7B-FCCA53F980CB}"/>
                </a:ext>
              </a:extLst>
            </p:cNvPr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127;p16">
              <a:extLst>
                <a:ext uri="{FF2B5EF4-FFF2-40B4-BE49-F238E27FC236}">
                  <a16:creationId xmlns:a16="http://schemas.microsoft.com/office/drawing/2014/main" id="{255B7327-6183-453D-B93A-7314585D3B5D}"/>
                </a:ext>
              </a:extLst>
            </p:cNvPr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128;p16">
              <a:extLst>
                <a:ext uri="{FF2B5EF4-FFF2-40B4-BE49-F238E27FC236}">
                  <a16:creationId xmlns:a16="http://schemas.microsoft.com/office/drawing/2014/main" id="{FE5148CC-1E72-48B7-BDC8-64531525CF4C}"/>
                </a:ext>
              </a:extLst>
            </p:cNvPr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129;p16">
              <a:extLst>
                <a:ext uri="{FF2B5EF4-FFF2-40B4-BE49-F238E27FC236}">
                  <a16:creationId xmlns:a16="http://schemas.microsoft.com/office/drawing/2014/main" id="{80AED713-72CB-445E-B52E-73FC9F8189A9}"/>
                </a:ext>
              </a:extLst>
            </p:cNvPr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130;p16">
              <a:extLst>
                <a:ext uri="{FF2B5EF4-FFF2-40B4-BE49-F238E27FC236}">
                  <a16:creationId xmlns:a16="http://schemas.microsoft.com/office/drawing/2014/main" id="{C2F6451F-82B1-4647-9A9E-D56AE4817C96}"/>
                </a:ext>
              </a:extLst>
            </p:cNvPr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131;p16">
              <a:extLst>
                <a:ext uri="{FF2B5EF4-FFF2-40B4-BE49-F238E27FC236}">
                  <a16:creationId xmlns:a16="http://schemas.microsoft.com/office/drawing/2014/main" id="{233E14F4-9E13-4E71-81FC-8DD233128D02}"/>
                </a:ext>
              </a:extLst>
            </p:cNvPr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132;p16">
              <a:extLst>
                <a:ext uri="{FF2B5EF4-FFF2-40B4-BE49-F238E27FC236}">
                  <a16:creationId xmlns:a16="http://schemas.microsoft.com/office/drawing/2014/main" id="{10AB0FE5-7E94-4457-A1EA-59E764B02B3F}"/>
                </a:ext>
              </a:extLst>
            </p:cNvPr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3;p16">
              <a:extLst>
                <a:ext uri="{FF2B5EF4-FFF2-40B4-BE49-F238E27FC236}">
                  <a16:creationId xmlns:a16="http://schemas.microsoft.com/office/drawing/2014/main" id="{11CCDEFC-490C-45CD-BCD0-942171F20826}"/>
                </a:ext>
              </a:extLst>
            </p:cNvPr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134;p16">
              <a:extLst>
                <a:ext uri="{FF2B5EF4-FFF2-40B4-BE49-F238E27FC236}">
                  <a16:creationId xmlns:a16="http://schemas.microsoft.com/office/drawing/2014/main" id="{E7017C38-8C89-44EC-BD06-B9C6F574648F}"/>
                </a:ext>
              </a:extLst>
            </p:cNvPr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135;p16">
              <a:extLst>
                <a:ext uri="{FF2B5EF4-FFF2-40B4-BE49-F238E27FC236}">
                  <a16:creationId xmlns:a16="http://schemas.microsoft.com/office/drawing/2014/main" id="{26DD5E52-562C-416A-86CE-811D60B3A834}"/>
                </a:ext>
              </a:extLst>
            </p:cNvPr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36;p16">
              <a:extLst>
                <a:ext uri="{FF2B5EF4-FFF2-40B4-BE49-F238E27FC236}">
                  <a16:creationId xmlns:a16="http://schemas.microsoft.com/office/drawing/2014/main" id="{4BEA7FD2-B15F-4421-A5AC-62C06AD81F2D}"/>
                </a:ext>
              </a:extLst>
            </p:cNvPr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37;p16">
              <a:extLst>
                <a:ext uri="{FF2B5EF4-FFF2-40B4-BE49-F238E27FC236}">
                  <a16:creationId xmlns:a16="http://schemas.microsoft.com/office/drawing/2014/main" id="{8DF00700-39EB-4D2D-90EF-FD83C3CB0CE9}"/>
                </a:ext>
              </a:extLst>
            </p:cNvPr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38;p16">
              <a:extLst>
                <a:ext uri="{FF2B5EF4-FFF2-40B4-BE49-F238E27FC236}">
                  <a16:creationId xmlns:a16="http://schemas.microsoft.com/office/drawing/2014/main" id="{AF254DA8-38A4-4DFA-9328-773E202E4007}"/>
                </a:ext>
              </a:extLst>
            </p:cNvPr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39;p16">
              <a:extLst>
                <a:ext uri="{FF2B5EF4-FFF2-40B4-BE49-F238E27FC236}">
                  <a16:creationId xmlns:a16="http://schemas.microsoft.com/office/drawing/2014/main" id="{1CEF861A-A773-439C-8ECF-E261719525A4}"/>
                </a:ext>
              </a:extLst>
            </p:cNvPr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40;p16">
              <a:extLst>
                <a:ext uri="{FF2B5EF4-FFF2-40B4-BE49-F238E27FC236}">
                  <a16:creationId xmlns:a16="http://schemas.microsoft.com/office/drawing/2014/main" id="{8FF99E58-60FC-4BC9-B294-A52102546DA9}"/>
                </a:ext>
              </a:extLst>
            </p:cNvPr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141;p16">
              <a:extLst>
                <a:ext uri="{FF2B5EF4-FFF2-40B4-BE49-F238E27FC236}">
                  <a16:creationId xmlns:a16="http://schemas.microsoft.com/office/drawing/2014/main" id="{CAD55D99-60C7-4340-9242-37185D0A2E8D}"/>
                </a:ext>
              </a:extLst>
            </p:cNvPr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142;p16">
              <a:extLst>
                <a:ext uri="{FF2B5EF4-FFF2-40B4-BE49-F238E27FC236}">
                  <a16:creationId xmlns:a16="http://schemas.microsoft.com/office/drawing/2014/main" id="{4B3E3E53-9CA4-4FCC-8119-618083E3C084}"/>
                </a:ext>
              </a:extLst>
            </p:cNvPr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143;p16">
              <a:extLst>
                <a:ext uri="{FF2B5EF4-FFF2-40B4-BE49-F238E27FC236}">
                  <a16:creationId xmlns:a16="http://schemas.microsoft.com/office/drawing/2014/main" id="{85BB78C8-E47F-40B8-8EF1-F5D42A9C172D}"/>
                </a:ext>
              </a:extLst>
            </p:cNvPr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144;p16">
              <a:extLst>
                <a:ext uri="{FF2B5EF4-FFF2-40B4-BE49-F238E27FC236}">
                  <a16:creationId xmlns:a16="http://schemas.microsoft.com/office/drawing/2014/main" id="{2A80B864-C204-423C-910A-A09B69FDC41F}"/>
                </a:ext>
              </a:extLst>
            </p:cNvPr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145;p16">
              <a:extLst>
                <a:ext uri="{FF2B5EF4-FFF2-40B4-BE49-F238E27FC236}">
                  <a16:creationId xmlns:a16="http://schemas.microsoft.com/office/drawing/2014/main" id="{82F0E22B-7CF0-44B0-B5EF-E56244206DC3}"/>
                </a:ext>
              </a:extLst>
            </p:cNvPr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146;p16">
              <a:extLst>
                <a:ext uri="{FF2B5EF4-FFF2-40B4-BE49-F238E27FC236}">
                  <a16:creationId xmlns:a16="http://schemas.microsoft.com/office/drawing/2014/main" id="{02FF6662-B3AC-4DB2-98AE-04CB2BF98272}"/>
                </a:ext>
              </a:extLst>
            </p:cNvPr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147;p16">
              <a:extLst>
                <a:ext uri="{FF2B5EF4-FFF2-40B4-BE49-F238E27FC236}">
                  <a16:creationId xmlns:a16="http://schemas.microsoft.com/office/drawing/2014/main" id="{DB4A184D-D4D4-4789-A715-3C17C3638322}"/>
                </a:ext>
              </a:extLst>
            </p:cNvPr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148;p16">
              <a:extLst>
                <a:ext uri="{FF2B5EF4-FFF2-40B4-BE49-F238E27FC236}">
                  <a16:creationId xmlns:a16="http://schemas.microsoft.com/office/drawing/2014/main" id="{18F86BFE-8283-47AE-90E5-F7D447D43BC1}"/>
                </a:ext>
              </a:extLst>
            </p:cNvPr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149;p16">
              <a:extLst>
                <a:ext uri="{FF2B5EF4-FFF2-40B4-BE49-F238E27FC236}">
                  <a16:creationId xmlns:a16="http://schemas.microsoft.com/office/drawing/2014/main" id="{253F390F-E811-4E95-AAC8-6EB0D1280909}"/>
                </a:ext>
              </a:extLst>
            </p:cNvPr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150;p16">
              <a:extLst>
                <a:ext uri="{FF2B5EF4-FFF2-40B4-BE49-F238E27FC236}">
                  <a16:creationId xmlns:a16="http://schemas.microsoft.com/office/drawing/2014/main" id="{4841B9F9-2EAA-47CB-AEDA-AF50AA3B3C31}"/>
                </a:ext>
              </a:extLst>
            </p:cNvPr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151;p16">
              <a:extLst>
                <a:ext uri="{FF2B5EF4-FFF2-40B4-BE49-F238E27FC236}">
                  <a16:creationId xmlns:a16="http://schemas.microsoft.com/office/drawing/2014/main" id="{2A585B81-0AD7-474B-8241-D535A2804665}"/>
                </a:ext>
              </a:extLst>
            </p:cNvPr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152;p16">
              <a:extLst>
                <a:ext uri="{FF2B5EF4-FFF2-40B4-BE49-F238E27FC236}">
                  <a16:creationId xmlns:a16="http://schemas.microsoft.com/office/drawing/2014/main" id="{192C4FFA-EB68-4E76-8E32-626D6F2CD67F}"/>
                </a:ext>
              </a:extLst>
            </p:cNvPr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153;p16">
              <a:extLst>
                <a:ext uri="{FF2B5EF4-FFF2-40B4-BE49-F238E27FC236}">
                  <a16:creationId xmlns:a16="http://schemas.microsoft.com/office/drawing/2014/main" id="{1112442F-7040-4CA9-91FE-36619B0E93F2}"/>
                </a:ext>
              </a:extLst>
            </p:cNvPr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154;p16">
              <a:extLst>
                <a:ext uri="{FF2B5EF4-FFF2-40B4-BE49-F238E27FC236}">
                  <a16:creationId xmlns:a16="http://schemas.microsoft.com/office/drawing/2014/main" id="{E607ECF7-11CF-4B99-8242-C0C3C523FDE2}"/>
                </a:ext>
              </a:extLst>
            </p:cNvPr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155;p16">
              <a:extLst>
                <a:ext uri="{FF2B5EF4-FFF2-40B4-BE49-F238E27FC236}">
                  <a16:creationId xmlns:a16="http://schemas.microsoft.com/office/drawing/2014/main" id="{480CC760-2C39-47E0-ACAC-E932CB382972}"/>
                </a:ext>
              </a:extLst>
            </p:cNvPr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156;p16">
              <a:extLst>
                <a:ext uri="{FF2B5EF4-FFF2-40B4-BE49-F238E27FC236}">
                  <a16:creationId xmlns:a16="http://schemas.microsoft.com/office/drawing/2014/main" id="{E1B22AE7-9717-473B-8E83-AE0EF9A2A5BB}"/>
                </a:ext>
              </a:extLst>
            </p:cNvPr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157;p16">
              <a:extLst>
                <a:ext uri="{FF2B5EF4-FFF2-40B4-BE49-F238E27FC236}">
                  <a16:creationId xmlns:a16="http://schemas.microsoft.com/office/drawing/2014/main" id="{E43F89AD-1CCD-4879-8AA0-903500EC471A}"/>
                </a:ext>
              </a:extLst>
            </p:cNvPr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158;p16">
              <a:extLst>
                <a:ext uri="{FF2B5EF4-FFF2-40B4-BE49-F238E27FC236}">
                  <a16:creationId xmlns:a16="http://schemas.microsoft.com/office/drawing/2014/main" id="{24498E47-7B43-4E32-98CD-98EA0513E666}"/>
                </a:ext>
              </a:extLst>
            </p:cNvPr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159;p16">
              <a:extLst>
                <a:ext uri="{FF2B5EF4-FFF2-40B4-BE49-F238E27FC236}">
                  <a16:creationId xmlns:a16="http://schemas.microsoft.com/office/drawing/2014/main" id="{A9FF761D-9CCD-4961-BDED-17B0C2606FCD}"/>
                </a:ext>
              </a:extLst>
            </p:cNvPr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160;p16">
              <a:extLst>
                <a:ext uri="{FF2B5EF4-FFF2-40B4-BE49-F238E27FC236}">
                  <a16:creationId xmlns:a16="http://schemas.microsoft.com/office/drawing/2014/main" id="{3E276ADA-2946-403E-8104-6560D140FD15}"/>
                </a:ext>
              </a:extLst>
            </p:cNvPr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161;p16">
              <a:extLst>
                <a:ext uri="{FF2B5EF4-FFF2-40B4-BE49-F238E27FC236}">
                  <a16:creationId xmlns:a16="http://schemas.microsoft.com/office/drawing/2014/main" id="{0447CEB6-7E3E-475D-B8AF-BE9DC5F4C875}"/>
                </a:ext>
              </a:extLst>
            </p:cNvPr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162;p16">
              <a:extLst>
                <a:ext uri="{FF2B5EF4-FFF2-40B4-BE49-F238E27FC236}">
                  <a16:creationId xmlns:a16="http://schemas.microsoft.com/office/drawing/2014/main" id="{DFC3444D-6E56-437F-8DB6-13EB531BE8F9}"/>
                </a:ext>
              </a:extLst>
            </p:cNvPr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163;p16">
              <a:extLst>
                <a:ext uri="{FF2B5EF4-FFF2-40B4-BE49-F238E27FC236}">
                  <a16:creationId xmlns:a16="http://schemas.microsoft.com/office/drawing/2014/main" id="{9B7DF946-C5B2-4F7F-9FF6-35031EB9F3C9}"/>
                </a:ext>
              </a:extLst>
            </p:cNvPr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164;p16">
              <a:extLst>
                <a:ext uri="{FF2B5EF4-FFF2-40B4-BE49-F238E27FC236}">
                  <a16:creationId xmlns:a16="http://schemas.microsoft.com/office/drawing/2014/main" id="{FED79962-094A-4640-A03D-819C9AC2624B}"/>
                </a:ext>
              </a:extLst>
            </p:cNvPr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5;p16">
              <a:extLst>
                <a:ext uri="{FF2B5EF4-FFF2-40B4-BE49-F238E27FC236}">
                  <a16:creationId xmlns:a16="http://schemas.microsoft.com/office/drawing/2014/main" id="{2F0F8E8A-5C6D-4F01-9F0E-A23B496EDF67}"/>
                </a:ext>
              </a:extLst>
            </p:cNvPr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6;p16">
              <a:extLst>
                <a:ext uri="{FF2B5EF4-FFF2-40B4-BE49-F238E27FC236}">
                  <a16:creationId xmlns:a16="http://schemas.microsoft.com/office/drawing/2014/main" id="{4926D1D5-50A8-4621-B175-1C36E052D9AC}"/>
                </a:ext>
              </a:extLst>
            </p:cNvPr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167;p16">
              <a:extLst>
                <a:ext uri="{FF2B5EF4-FFF2-40B4-BE49-F238E27FC236}">
                  <a16:creationId xmlns:a16="http://schemas.microsoft.com/office/drawing/2014/main" id="{56183FC4-0D16-4281-908B-9FC5E4D2F1A0}"/>
                </a:ext>
              </a:extLst>
            </p:cNvPr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168;p16">
              <a:extLst>
                <a:ext uri="{FF2B5EF4-FFF2-40B4-BE49-F238E27FC236}">
                  <a16:creationId xmlns:a16="http://schemas.microsoft.com/office/drawing/2014/main" id="{48BC3CDA-B6F2-4177-9501-A7341D41FE6E}"/>
                </a:ext>
              </a:extLst>
            </p:cNvPr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169;p16">
              <a:extLst>
                <a:ext uri="{FF2B5EF4-FFF2-40B4-BE49-F238E27FC236}">
                  <a16:creationId xmlns:a16="http://schemas.microsoft.com/office/drawing/2014/main" id="{DCE0C724-13BC-43FB-86EA-D8319C90A55F}"/>
                </a:ext>
              </a:extLst>
            </p:cNvPr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70;p16">
              <a:extLst>
                <a:ext uri="{FF2B5EF4-FFF2-40B4-BE49-F238E27FC236}">
                  <a16:creationId xmlns:a16="http://schemas.microsoft.com/office/drawing/2014/main" id="{1CD47DD0-1633-4032-8918-681AE126848A}"/>
                </a:ext>
              </a:extLst>
            </p:cNvPr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71;p16">
              <a:extLst>
                <a:ext uri="{FF2B5EF4-FFF2-40B4-BE49-F238E27FC236}">
                  <a16:creationId xmlns:a16="http://schemas.microsoft.com/office/drawing/2014/main" id="{38925B1D-C6C4-4EAF-AE92-E14EDF80A8B9}"/>
                </a:ext>
              </a:extLst>
            </p:cNvPr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72;p16">
              <a:extLst>
                <a:ext uri="{FF2B5EF4-FFF2-40B4-BE49-F238E27FC236}">
                  <a16:creationId xmlns:a16="http://schemas.microsoft.com/office/drawing/2014/main" id="{7AD8E1F6-ED57-4481-B935-32B8641220A8}"/>
                </a:ext>
              </a:extLst>
            </p:cNvPr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73;p16">
              <a:extLst>
                <a:ext uri="{FF2B5EF4-FFF2-40B4-BE49-F238E27FC236}">
                  <a16:creationId xmlns:a16="http://schemas.microsoft.com/office/drawing/2014/main" id="{52999167-6C64-470F-976C-B2BEA8C8D884}"/>
                </a:ext>
              </a:extLst>
            </p:cNvPr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74;p16">
              <a:extLst>
                <a:ext uri="{FF2B5EF4-FFF2-40B4-BE49-F238E27FC236}">
                  <a16:creationId xmlns:a16="http://schemas.microsoft.com/office/drawing/2014/main" id="{CB899FDA-1A21-40FA-8A79-12C9A47A3530}"/>
                </a:ext>
              </a:extLst>
            </p:cNvPr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75;p16">
              <a:extLst>
                <a:ext uri="{FF2B5EF4-FFF2-40B4-BE49-F238E27FC236}">
                  <a16:creationId xmlns:a16="http://schemas.microsoft.com/office/drawing/2014/main" id="{CCC12573-011D-4B53-95A3-113F9D78BCC4}"/>
                </a:ext>
              </a:extLst>
            </p:cNvPr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76;p16">
              <a:extLst>
                <a:ext uri="{FF2B5EF4-FFF2-40B4-BE49-F238E27FC236}">
                  <a16:creationId xmlns:a16="http://schemas.microsoft.com/office/drawing/2014/main" id="{648BC1ED-B4D0-4AA5-82F2-88B32966B044}"/>
                </a:ext>
              </a:extLst>
            </p:cNvPr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77;p16">
              <a:extLst>
                <a:ext uri="{FF2B5EF4-FFF2-40B4-BE49-F238E27FC236}">
                  <a16:creationId xmlns:a16="http://schemas.microsoft.com/office/drawing/2014/main" id="{43C44519-E0C6-490F-8CFE-1D1BF4047C42}"/>
                </a:ext>
              </a:extLst>
            </p:cNvPr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78;p16">
              <a:extLst>
                <a:ext uri="{FF2B5EF4-FFF2-40B4-BE49-F238E27FC236}">
                  <a16:creationId xmlns:a16="http://schemas.microsoft.com/office/drawing/2014/main" id="{CE2637D6-9AA1-42EB-A5B2-5591BA3BC67F}"/>
                </a:ext>
              </a:extLst>
            </p:cNvPr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79;p16">
              <a:extLst>
                <a:ext uri="{FF2B5EF4-FFF2-40B4-BE49-F238E27FC236}">
                  <a16:creationId xmlns:a16="http://schemas.microsoft.com/office/drawing/2014/main" id="{04795FF7-1B47-49E0-9108-A70756155EE6}"/>
                </a:ext>
              </a:extLst>
            </p:cNvPr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80;p16">
              <a:extLst>
                <a:ext uri="{FF2B5EF4-FFF2-40B4-BE49-F238E27FC236}">
                  <a16:creationId xmlns:a16="http://schemas.microsoft.com/office/drawing/2014/main" id="{5DE5260C-61B8-4556-8422-FAEDFCCEF774}"/>
                </a:ext>
              </a:extLst>
            </p:cNvPr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81;p16">
              <a:extLst>
                <a:ext uri="{FF2B5EF4-FFF2-40B4-BE49-F238E27FC236}">
                  <a16:creationId xmlns:a16="http://schemas.microsoft.com/office/drawing/2014/main" id="{C3BBC3FC-6A1D-4A33-B739-51EE48AEBB2B}"/>
                </a:ext>
              </a:extLst>
            </p:cNvPr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82;p16">
              <a:extLst>
                <a:ext uri="{FF2B5EF4-FFF2-40B4-BE49-F238E27FC236}">
                  <a16:creationId xmlns:a16="http://schemas.microsoft.com/office/drawing/2014/main" id="{EA8B44A9-6079-464A-84F7-2C98E364086E}"/>
                </a:ext>
              </a:extLst>
            </p:cNvPr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83;p16">
              <a:extLst>
                <a:ext uri="{FF2B5EF4-FFF2-40B4-BE49-F238E27FC236}">
                  <a16:creationId xmlns:a16="http://schemas.microsoft.com/office/drawing/2014/main" id="{33656EDB-C10A-40E4-A1D3-7CEF95D2918E}"/>
                </a:ext>
              </a:extLst>
            </p:cNvPr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84;p16">
              <a:extLst>
                <a:ext uri="{FF2B5EF4-FFF2-40B4-BE49-F238E27FC236}">
                  <a16:creationId xmlns:a16="http://schemas.microsoft.com/office/drawing/2014/main" id="{8AA4B540-86BC-4FDD-9549-36ABAF508ECB}"/>
                </a:ext>
              </a:extLst>
            </p:cNvPr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85;p16">
              <a:extLst>
                <a:ext uri="{FF2B5EF4-FFF2-40B4-BE49-F238E27FC236}">
                  <a16:creationId xmlns:a16="http://schemas.microsoft.com/office/drawing/2014/main" id="{12E84D4A-A7A6-4937-87F0-7BC0EF4A23D7}"/>
                </a:ext>
              </a:extLst>
            </p:cNvPr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86;p16">
              <a:extLst>
                <a:ext uri="{FF2B5EF4-FFF2-40B4-BE49-F238E27FC236}">
                  <a16:creationId xmlns:a16="http://schemas.microsoft.com/office/drawing/2014/main" id="{964973D4-BBCF-40F6-B350-E52E970246F6}"/>
                </a:ext>
              </a:extLst>
            </p:cNvPr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87;p16">
              <a:extLst>
                <a:ext uri="{FF2B5EF4-FFF2-40B4-BE49-F238E27FC236}">
                  <a16:creationId xmlns:a16="http://schemas.microsoft.com/office/drawing/2014/main" id="{2A463FD2-975F-4589-8F31-B40E4BC421EE}"/>
                </a:ext>
              </a:extLst>
            </p:cNvPr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88;p16">
              <a:extLst>
                <a:ext uri="{FF2B5EF4-FFF2-40B4-BE49-F238E27FC236}">
                  <a16:creationId xmlns:a16="http://schemas.microsoft.com/office/drawing/2014/main" id="{06FC6361-8F24-4D9A-8D4F-72A007737C2A}"/>
                </a:ext>
              </a:extLst>
            </p:cNvPr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89;p16">
              <a:extLst>
                <a:ext uri="{FF2B5EF4-FFF2-40B4-BE49-F238E27FC236}">
                  <a16:creationId xmlns:a16="http://schemas.microsoft.com/office/drawing/2014/main" id="{5D0E1ACA-30AE-4452-988A-D633B81315E4}"/>
                </a:ext>
              </a:extLst>
            </p:cNvPr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190;p16">
              <a:extLst>
                <a:ext uri="{FF2B5EF4-FFF2-40B4-BE49-F238E27FC236}">
                  <a16:creationId xmlns:a16="http://schemas.microsoft.com/office/drawing/2014/main" id="{26A50F75-41F9-4EBA-B59D-DF08F5683B22}"/>
                </a:ext>
              </a:extLst>
            </p:cNvPr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91;p16">
              <a:extLst>
                <a:ext uri="{FF2B5EF4-FFF2-40B4-BE49-F238E27FC236}">
                  <a16:creationId xmlns:a16="http://schemas.microsoft.com/office/drawing/2014/main" id="{3AD6BACA-DD52-40FB-B17F-A26A21DED9C3}"/>
                </a:ext>
              </a:extLst>
            </p:cNvPr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92;p16">
              <a:extLst>
                <a:ext uri="{FF2B5EF4-FFF2-40B4-BE49-F238E27FC236}">
                  <a16:creationId xmlns:a16="http://schemas.microsoft.com/office/drawing/2014/main" id="{3AEC406D-7F59-4272-80D9-A3C964BBCDA2}"/>
                </a:ext>
              </a:extLst>
            </p:cNvPr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93;p16">
              <a:extLst>
                <a:ext uri="{FF2B5EF4-FFF2-40B4-BE49-F238E27FC236}">
                  <a16:creationId xmlns:a16="http://schemas.microsoft.com/office/drawing/2014/main" id="{F82636E5-FF63-4E3A-8C48-899F46DF0DB1}"/>
                </a:ext>
              </a:extLst>
            </p:cNvPr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94;p16">
              <a:extLst>
                <a:ext uri="{FF2B5EF4-FFF2-40B4-BE49-F238E27FC236}">
                  <a16:creationId xmlns:a16="http://schemas.microsoft.com/office/drawing/2014/main" id="{1F3EAF04-FC6C-4EF2-931A-04535279D74D}"/>
                </a:ext>
              </a:extLst>
            </p:cNvPr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95;p16">
              <a:extLst>
                <a:ext uri="{FF2B5EF4-FFF2-40B4-BE49-F238E27FC236}">
                  <a16:creationId xmlns:a16="http://schemas.microsoft.com/office/drawing/2014/main" id="{B88CF3F2-EDE2-4A8C-9295-4513DA98A2B0}"/>
                </a:ext>
              </a:extLst>
            </p:cNvPr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96;p16">
              <a:extLst>
                <a:ext uri="{FF2B5EF4-FFF2-40B4-BE49-F238E27FC236}">
                  <a16:creationId xmlns:a16="http://schemas.microsoft.com/office/drawing/2014/main" id="{1E547F78-5310-49B1-99DC-9620A3BD198F}"/>
                </a:ext>
              </a:extLst>
            </p:cNvPr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97;p16">
              <a:extLst>
                <a:ext uri="{FF2B5EF4-FFF2-40B4-BE49-F238E27FC236}">
                  <a16:creationId xmlns:a16="http://schemas.microsoft.com/office/drawing/2014/main" id="{E1144774-D4B4-42AE-95AA-E75CB91D8D49}"/>
                </a:ext>
              </a:extLst>
            </p:cNvPr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98;p16">
              <a:extLst>
                <a:ext uri="{FF2B5EF4-FFF2-40B4-BE49-F238E27FC236}">
                  <a16:creationId xmlns:a16="http://schemas.microsoft.com/office/drawing/2014/main" id="{275F27C6-D270-4237-81DF-D481F6CEB278}"/>
                </a:ext>
              </a:extLst>
            </p:cNvPr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99;p16">
              <a:extLst>
                <a:ext uri="{FF2B5EF4-FFF2-40B4-BE49-F238E27FC236}">
                  <a16:creationId xmlns:a16="http://schemas.microsoft.com/office/drawing/2014/main" id="{B66E587C-FC3D-4A5E-9E29-26C046F9212E}"/>
                </a:ext>
              </a:extLst>
            </p:cNvPr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200;p16">
              <a:extLst>
                <a:ext uri="{FF2B5EF4-FFF2-40B4-BE49-F238E27FC236}">
                  <a16:creationId xmlns:a16="http://schemas.microsoft.com/office/drawing/2014/main" id="{F4BC4CA0-F399-42A4-8641-E7C4850F81E0}"/>
                </a:ext>
              </a:extLst>
            </p:cNvPr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201;p16">
              <a:extLst>
                <a:ext uri="{FF2B5EF4-FFF2-40B4-BE49-F238E27FC236}">
                  <a16:creationId xmlns:a16="http://schemas.microsoft.com/office/drawing/2014/main" id="{72E3BCC6-0E98-42F6-93CE-80C9F94817B1}"/>
                </a:ext>
              </a:extLst>
            </p:cNvPr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02;p16">
              <a:extLst>
                <a:ext uri="{FF2B5EF4-FFF2-40B4-BE49-F238E27FC236}">
                  <a16:creationId xmlns:a16="http://schemas.microsoft.com/office/drawing/2014/main" id="{12921D32-7992-4203-A5F9-64928B80B426}"/>
                </a:ext>
              </a:extLst>
            </p:cNvPr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03;p16">
              <a:extLst>
                <a:ext uri="{FF2B5EF4-FFF2-40B4-BE49-F238E27FC236}">
                  <a16:creationId xmlns:a16="http://schemas.microsoft.com/office/drawing/2014/main" id="{1E68E81B-B28F-48CE-943D-4A1D1BE58E09}"/>
                </a:ext>
              </a:extLst>
            </p:cNvPr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04;p16">
              <a:extLst>
                <a:ext uri="{FF2B5EF4-FFF2-40B4-BE49-F238E27FC236}">
                  <a16:creationId xmlns:a16="http://schemas.microsoft.com/office/drawing/2014/main" id="{8B6F1A13-6B0F-45FC-A602-8611F5AD6606}"/>
                </a:ext>
              </a:extLst>
            </p:cNvPr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05;p16">
              <a:extLst>
                <a:ext uri="{FF2B5EF4-FFF2-40B4-BE49-F238E27FC236}">
                  <a16:creationId xmlns:a16="http://schemas.microsoft.com/office/drawing/2014/main" id="{D445F8E8-02E5-4283-8C15-082D20ECE4E9}"/>
                </a:ext>
              </a:extLst>
            </p:cNvPr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06;p16">
              <a:extLst>
                <a:ext uri="{FF2B5EF4-FFF2-40B4-BE49-F238E27FC236}">
                  <a16:creationId xmlns:a16="http://schemas.microsoft.com/office/drawing/2014/main" id="{0307ECEC-E1DF-4D9C-BAFE-D3012EE26BA8}"/>
                </a:ext>
              </a:extLst>
            </p:cNvPr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207;p16">
              <a:extLst>
                <a:ext uri="{FF2B5EF4-FFF2-40B4-BE49-F238E27FC236}">
                  <a16:creationId xmlns:a16="http://schemas.microsoft.com/office/drawing/2014/main" id="{90CAC5A6-8060-426C-816F-9D1DB85BDCDE}"/>
                </a:ext>
              </a:extLst>
            </p:cNvPr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208;p16">
              <a:extLst>
                <a:ext uri="{FF2B5EF4-FFF2-40B4-BE49-F238E27FC236}">
                  <a16:creationId xmlns:a16="http://schemas.microsoft.com/office/drawing/2014/main" id="{721C47D5-B854-4E07-B373-D2000971E39D}"/>
                </a:ext>
              </a:extLst>
            </p:cNvPr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209;p16">
              <a:extLst>
                <a:ext uri="{FF2B5EF4-FFF2-40B4-BE49-F238E27FC236}">
                  <a16:creationId xmlns:a16="http://schemas.microsoft.com/office/drawing/2014/main" id="{2A325110-CFDD-4591-B42D-870526DC03FD}"/>
                </a:ext>
              </a:extLst>
            </p:cNvPr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210;p16">
              <a:extLst>
                <a:ext uri="{FF2B5EF4-FFF2-40B4-BE49-F238E27FC236}">
                  <a16:creationId xmlns:a16="http://schemas.microsoft.com/office/drawing/2014/main" id="{7BFED0B2-232C-4064-A9E4-82FE481DF660}"/>
                </a:ext>
              </a:extLst>
            </p:cNvPr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211;p16">
              <a:extLst>
                <a:ext uri="{FF2B5EF4-FFF2-40B4-BE49-F238E27FC236}">
                  <a16:creationId xmlns:a16="http://schemas.microsoft.com/office/drawing/2014/main" id="{9B711D64-2172-474B-B51A-ED2C67381ACA}"/>
                </a:ext>
              </a:extLst>
            </p:cNvPr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12;p16">
              <a:extLst>
                <a:ext uri="{FF2B5EF4-FFF2-40B4-BE49-F238E27FC236}">
                  <a16:creationId xmlns:a16="http://schemas.microsoft.com/office/drawing/2014/main" id="{B2FE35E3-F48F-4C5A-82CA-CE6FA7FC636C}"/>
                </a:ext>
              </a:extLst>
            </p:cNvPr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13;p16">
              <a:extLst>
                <a:ext uri="{FF2B5EF4-FFF2-40B4-BE49-F238E27FC236}">
                  <a16:creationId xmlns:a16="http://schemas.microsoft.com/office/drawing/2014/main" id="{550F4AC8-9C9A-4B76-A94D-D93D20E6D9A7}"/>
                </a:ext>
              </a:extLst>
            </p:cNvPr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14;p16">
              <a:extLst>
                <a:ext uri="{FF2B5EF4-FFF2-40B4-BE49-F238E27FC236}">
                  <a16:creationId xmlns:a16="http://schemas.microsoft.com/office/drawing/2014/main" id="{B9173201-9208-488F-8553-DC616326C2CF}"/>
                </a:ext>
              </a:extLst>
            </p:cNvPr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215;p16">
              <a:extLst>
                <a:ext uri="{FF2B5EF4-FFF2-40B4-BE49-F238E27FC236}">
                  <a16:creationId xmlns:a16="http://schemas.microsoft.com/office/drawing/2014/main" id="{92E6D7A4-A3BD-4E24-B3AF-86367F0C23AF}"/>
                </a:ext>
              </a:extLst>
            </p:cNvPr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216;p16">
              <a:extLst>
                <a:ext uri="{FF2B5EF4-FFF2-40B4-BE49-F238E27FC236}">
                  <a16:creationId xmlns:a16="http://schemas.microsoft.com/office/drawing/2014/main" id="{58F28D4D-7D0F-47E0-984E-FDE66493E661}"/>
                </a:ext>
              </a:extLst>
            </p:cNvPr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217;p16">
              <a:extLst>
                <a:ext uri="{FF2B5EF4-FFF2-40B4-BE49-F238E27FC236}">
                  <a16:creationId xmlns:a16="http://schemas.microsoft.com/office/drawing/2014/main" id="{83DCAA28-D315-4DCF-A470-3D516CEA9FD2}"/>
                </a:ext>
              </a:extLst>
            </p:cNvPr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218;p16">
              <a:extLst>
                <a:ext uri="{FF2B5EF4-FFF2-40B4-BE49-F238E27FC236}">
                  <a16:creationId xmlns:a16="http://schemas.microsoft.com/office/drawing/2014/main" id="{2DAB16DD-4DF2-4C1A-8B7F-FF09D4EE1D62}"/>
                </a:ext>
              </a:extLst>
            </p:cNvPr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219;p16">
              <a:extLst>
                <a:ext uri="{FF2B5EF4-FFF2-40B4-BE49-F238E27FC236}">
                  <a16:creationId xmlns:a16="http://schemas.microsoft.com/office/drawing/2014/main" id="{5CAEEA2A-8D99-43FE-8707-5A127C11FD10}"/>
                </a:ext>
              </a:extLst>
            </p:cNvPr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220;p16">
              <a:extLst>
                <a:ext uri="{FF2B5EF4-FFF2-40B4-BE49-F238E27FC236}">
                  <a16:creationId xmlns:a16="http://schemas.microsoft.com/office/drawing/2014/main" id="{441A7B7D-0DFF-4A9A-9CD1-22DC510F5E1E}"/>
                </a:ext>
              </a:extLst>
            </p:cNvPr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221;p16">
              <a:extLst>
                <a:ext uri="{FF2B5EF4-FFF2-40B4-BE49-F238E27FC236}">
                  <a16:creationId xmlns:a16="http://schemas.microsoft.com/office/drawing/2014/main" id="{33B40ED1-8EE5-44CC-AEE5-5B094076B20D}"/>
                </a:ext>
              </a:extLst>
            </p:cNvPr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222;p16">
              <a:extLst>
                <a:ext uri="{FF2B5EF4-FFF2-40B4-BE49-F238E27FC236}">
                  <a16:creationId xmlns:a16="http://schemas.microsoft.com/office/drawing/2014/main" id="{FC4D7197-1E73-4376-B262-61531B50E42F}"/>
                </a:ext>
              </a:extLst>
            </p:cNvPr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223;p16">
              <a:extLst>
                <a:ext uri="{FF2B5EF4-FFF2-40B4-BE49-F238E27FC236}">
                  <a16:creationId xmlns:a16="http://schemas.microsoft.com/office/drawing/2014/main" id="{62701F09-D6E1-415D-932C-E0A8AA9FC189}"/>
                </a:ext>
              </a:extLst>
            </p:cNvPr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224;p16">
              <a:extLst>
                <a:ext uri="{FF2B5EF4-FFF2-40B4-BE49-F238E27FC236}">
                  <a16:creationId xmlns:a16="http://schemas.microsoft.com/office/drawing/2014/main" id="{340809B2-5578-4568-8FEE-B286E710B604}"/>
                </a:ext>
              </a:extLst>
            </p:cNvPr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225;p16">
              <a:extLst>
                <a:ext uri="{FF2B5EF4-FFF2-40B4-BE49-F238E27FC236}">
                  <a16:creationId xmlns:a16="http://schemas.microsoft.com/office/drawing/2014/main" id="{2435F19D-CB7B-4213-9497-95A7D8C89D55}"/>
                </a:ext>
              </a:extLst>
            </p:cNvPr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26;p16">
              <a:extLst>
                <a:ext uri="{FF2B5EF4-FFF2-40B4-BE49-F238E27FC236}">
                  <a16:creationId xmlns:a16="http://schemas.microsoft.com/office/drawing/2014/main" id="{D745E786-BAF3-4FF6-842F-5DC975B0EDCB}"/>
                </a:ext>
              </a:extLst>
            </p:cNvPr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27;p16">
              <a:extLst>
                <a:ext uri="{FF2B5EF4-FFF2-40B4-BE49-F238E27FC236}">
                  <a16:creationId xmlns:a16="http://schemas.microsoft.com/office/drawing/2014/main" id="{193C2325-B1DF-47F2-BD3D-031526837B32}"/>
                </a:ext>
              </a:extLst>
            </p:cNvPr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228;p16">
              <a:extLst>
                <a:ext uri="{FF2B5EF4-FFF2-40B4-BE49-F238E27FC236}">
                  <a16:creationId xmlns:a16="http://schemas.microsoft.com/office/drawing/2014/main" id="{7E285FFD-3188-4100-B13D-8A81A7F9A456}"/>
                </a:ext>
              </a:extLst>
            </p:cNvPr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229;p16">
              <a:extLst>
                <a:ext uri="{FF2B5EF4-FFF2-40B4-BE49-F238E27FC236}">
                  <a16:creationId xmlns:a16="http://schemas.microsoft.com/office/drawing/2014/main" id="{D5803298-DE09-4834-9BE7-1945C77DA5EB}"/>
                </a:ext>
              </a:extLst>
            </p:cNvPr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230;p16">
              <a:extLst>
                <a:ext uri="{FF2B5EF4-FFF2-40B4-BE49-F238E27FC236}">
                  <a16:creationId xmlns:a16="http://schemas.microsoft.com/office/drawing/2014/main" id="{552D8DDF-EC4B-4A8E-AABA-FD244CBF0523}"/>
                </a:ext>
              </a:extLst>
            </p:cNvPr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231;p16">
              <a:extLst>
                <a:ext uri="{FF2B5EF4-FFF2-40B4-BE49-F238E27FC236}">
                  <a16:creationId xmlns:a16="http://schemas.microsoft.com/office/drawing/2014/main" id="{D61E39DB-DA09-4835-9584-7BE3DEAD85F7}"/>
                </a:ext>
              </a:extLst>
            </p:cNvPr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232;p16">
              <a:extLst>
                <a:ext uri="{FF2B5EF4-FFF2-40B4-BE49-F238E27FC236}">
                  <a16:creationId xmlns:a16="http://schemas.microsoft.com/office/drawing/2014/main" id="{BA93B2D0-8C5B-47EF-AEB3-58510CFBD33B}"/>
                </a:ext>
              </a:extLst>
            </p:cNvPr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3;p16">
              <a:extLst>
                <a:ext uri="{FF2B5EF4-FFF2-40B4-BE49-F238E27FC236}">
                  <a16:creationId xmlns:a16="http://schemas.microsoft.com/office/drawing/2014/main" id="{7A686C67-8196-4D35-B8FC-3DC3D8444CF4}"/>
                </a:ext>
              </a:extLst>
            </p:cNvPr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234;p16">
              <a:extLst>
                <a:ext uri="{FF2B5EF4-FFF2-40B4-BE49-F238E27FC236}">
                  <a16:creationId xmlns:a16="http://schemas.microsoft.com/office/drawing/2014/main" id="{EAB73AC6-C86B-43CD-8EF5-A5512FCC4B85}"/>
                </a:ext>
              </a:extLst>
            </p:cNvPr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235;p16">
              <a:extLst>
                <a:ext uri="{FF2B5EF4-FFF2-40B4-BE49-F238E27FC236}">
                  <a16:creationId xmlns:a16="http://schemas.microsoft.com/office/drawing/2014/main" id="{932F93C5-DD4E-4E98-B033-27DD7B591318}"/>
                </a:ext>
              </a:extLst>
            </p:cNvPr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236;p16">
              <a:extLst>
                <a:ext uri="{FF2B5EF4-FFF2-40B4-BE49-F238E27FC236}">
                  <a16:creationId xmlns:a16="http://schemas.microsoft.com/office/drawing/2014/main" id="{6792C372-AF8A-495B-8F83-DB3A0AF7E0F5}"/>
                </a:ext>
              </a:extLst>
            </p:cNvPr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237;p16">
              <a:extLst>
                <a:ext uri="{FF2B5EF4-FFF2-40B4-BE49-F238E27FC236}">
                  <a16:creationId xmlns:a16="http://schemas.microsoft.com/office/drawing/2014/main" id="{808A8359-29A4-4A18-B1BC-727F9F428BF8}"/>
                </a:ext>
              </a:extLst>
            </p:cNvPr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238;p16">
              <a:extLst>
                <a:ext uri="{FF2B5EF4-FFF2-40B4-BE49-F238E27FC236}">
                  <a16:creationId xmlns:a16="http://schemas.microsoft.com/office/drawing/2014/main" id="{6BBB58D8-6D31-4590-A440-35C002A4E972}"/>
                </a:ext>
              </a:extLst>
            </p:cNvPr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Nadpis 3">
            <a:extLst>
              <a:ext uri="{FF2B5EF4-FFF2-40B4-BE49-F238E27FC236}">
                <a16:creationId xmlns:a16="http://schemas.microsoft.com/office/drawing/2014/main" id="{28DFA0A9-C359-4524-A942-5524BC1D7F43}"/>
              </a:ext>
            </a:extLst>
          </p:cNvPr>
          <p:cNvSpPr txBox="1">
            <a:spLocks/>
          </p:cNvSpPr>
          <p:nvPr/>
        </p:nvSpPr>
        <p:spPr>
          <a:xfrm>
            <a:off x="396822" y="380299"/>
            <a:ext cx="10044607" cy="566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DALŠÍ DROBNÉ TIPY</a:t>
            </a:r>
          </a:p>
        </p:txBody>
      </p:sp>
      <p:pic>
        <p:nvPicPr>
          <p:cNvPr id="151" name="Obrázek 150" descr="Obsah obrázku text&#10;&#10;Popis byl vytvořen automaticky">
            <a:extLst>
              <a:ext uri="{FF2B5EF4-FFF2-40B4-BE49-F238E27FC236}">
                <a16:creationId xmlns:a16="http://schemas.microsoft.com/office/drawing/2014/main" id="{0DBFBF6A-C107-4AEB-8998-05B209412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695" y="6024288"/>
            <a:ext cx="1925786" cy="567037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E095EF79-AE03-4BC8-915B-F203388BB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91555">
            <a:off x="10027928" y="165228"/>
            <a:ext cx="1712660" cy="2492353"/>
          </a:xfrm>
          <a:prstGeom prst="rect">
            <a:avLst/>
          </a:prstGeom>
        </p:spPr>
      </p:pic>
      <p:pic>
        <p:nvPicPr>
          <p:cNvPr id="1026" name="Picture 2" descr="Caltra &amp; District Athletics Club">
            <a:extLst>
              <a:ext uri="{FF2B5EF4-FFF2-40B4-BE49-F238E27FC236}">
                <a16:creationId xmlns:a16="http://schemas.microsoft.com/office/drawing/2014/main" id="{CE94BA9B-6AAF-4351-B572-75B330582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540" y="1450263"/>
            <a:ext cx="2889016" cy="202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84C6457B-8E89-49B1-9B15-46E967ABB1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496" y="4088181"/>
            <a:ext cx="3658919" cy="1999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23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niel\Desktop\logo+uci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330" y="3556794"/>
            <a:ext cx="3333750" cy="208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dpis 8"/>
          <p:cNvSpPr txBox="1">
            <a:spLocks/>
          </p:cNvSpPr>
          <p:nvPr/>
        </p:nvSpPr>
        <p:spPr>
          <a:xfrm>
            <a:off x="420818" y="3289727"/>
            <a:ext cx="7010699" cy="10498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Děkujeme za pozornost.</a:t>
            </a:r>
          </a:p>
        </p:txBody>
      </p:sp>
    </p:spTree>
    <p:extLst>
      <p:ext uri="{BB962C8B-B14F-4D97-AF65-F5344CB8AC3E}">
        <p14:creationId xmlns:p14="http://schemas.microsoft.com/office/powerpoint/2010/main" val="28289542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B682C9C54700F449955784C0F4C9059" ma:contentTypeVersion="13" ma:contentTypeDescription="Vytvoří nový dokument" ma:contentTypeScope="" ma:versionID="10e365720dac1e0fdc693187206eda6d">
  <xsd:schema xmlns:xsd="http://www.w3.org/2001/XMLSchema" xmlns:xs="http://www.w3.org/2001/XMLSchema" xmlns:p="http://schemas.microsoft.com/office/2006/metadata/properties" xmlns:ns2="2130e236-7480-4e04-be66-a00b8657e6f7" xmlns:ns3="8a1c2036-36f5-4773-a353-a11a7cdf52ae" targetNamespace="http://schemas.microsoft.com/office/2006/metadata/properties" ma:root="true" ma:fieldsID="7ff1619633837a466018c7ae0c01f6f3" ns2:_="" ns3:_="">
    <xsd:import namespace="2130e236-7480-4e04-be66-a00b8657e6f7"/>
    <xsd:import namespace="8a1c2036-36f5-4773-a353-a11a7cdf52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APIVB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0e236-7480-4e04-be66-a00b8657e6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APIVB" ma:index="19" nillable="true" ma:displayName="APIV B" ma:format="Dropdown" ma:internalName="APIVB">
      <xsd:simpleType>
        <xsd:restriction base="dms:Text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1c2036-36f5-4773-a353-a11a7cdf52a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IVB xmlns="2130e236-7480-4e04-be66-a00b8657e6f7" xsi:nil="true"/>
  </documentManagement>
</p:properties>
</file>

<file path=customXml/itemProps1.xml><?xml version="1.0" encoding="utf-8"?>
<ds:datastoreItem xmlns:ds="http://schemas.openxmlformats.org/officeDocument/2006/customXml" ds:itemID="{F7D84C39-8AC4-433D-8015-B6037158A3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9A541C-4BDB-4994-A8F4-9969EDA729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30e236-7480-4e04-be66-a00b8657e6f7"/>
    <ds:schemaRef ds:uri="8a1c2036-36f5-4773-a353-a11a7cdf52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3BEED0-12E3-420E-8EBD-B750274E7ECF}">
  <ds:schemaRefs>
    <ds:schemaRef ds:uri="http://purl.org/dc/terms/"/>
    <ds:schemaRef ds:uri="8a1c2036-36f5-4773-a353-a11a7cdf52ae"/>
    <ds:schemaRef ds:uri="http://schemas.microsoft.com/office/2006/metadata/properties"/>
    <ds:schemaRef ds:uri="http://purl.org/dc/elements/1.1/"/>
    <ds:schemaRef ds:uri="http://www.w3.org/XML/1998/namespace"/>
    <ds:schemaRef ds:uri="2130e236-7480-4e04-be66-a00b8657e6f7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576</Words>
  <Application>Microsoft Office PowerPoint</Application>
  <PresentationFormat>Širokoúhlá obrazovka</PresentationFormat>
  <Paragraphs>66</Paragraphs>
  <Slides>23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Motiv Office</vt:lpstr>
      <vt:lpstr>Společenství praxe    vzdělávací oblast    Člověk a zdraví</vt:lpstr>
      <vt:lpstr>Prezentace aplikace PowerPoint</vt:lpstr>
      <vt:lpstr>Prezentace aplikace PowerPoint</vt:lpstr>
      <vt:lpstr>Prezentace aplikace PowerPoint</vt:lpstr>
      <vt:lpstr>Adam Cvik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Mgr. Vanda Vaníčková, Ph.D.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NPI ČR</dc:title>
  <dc:subject>prezentace</dc:subject>
  <dc:creator/>
  <cp:lastModifiedBy/>
  <cp:revision>1</cp:revision>
  <dcterms:created xsi:type="dcterms:W3CDTF">2020-05-13T10:44:02Z</dcterms:created>
  <dcterms:modified xsi:type="dcterms:W3CDTF">2021-03-10T08:56:14Z</dcterms:modified>
  <cp:category>šablona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0x0101007B682C9C54700F449955784C0F4C9059</vt:lpwstr>
  </property>
</Properties>
</file>