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0" roundtripDataSignature="AMtx7mjQO+n0ZroWKCUklNRsrhjBJnl35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:notes"/>
          <p:cNvSpPr txBox="1"/>
          <p:nvPr>
            <p:ph idx="1" type="body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:notes"/>
          <p:cNvSpPr txBox="1"/>
          <p:nvPr>
            <p:ph idx="1" type="body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bf6aaf9963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gbf6aaf9963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bf6aaf9963_0_1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gbf6aaf9963_0_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bf6aaf9963_0_3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gbf6aaf9963_0_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bf6aaf9963_0_4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gbf6aaf9963_0_4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bf6aaf9963_0_6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gbf6aaf9963_0_6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bf6aaf9963_0_7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gbf6aaf9963_0_7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bf6aaf9963_0_9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" name="Google Shape;400;gbf6aaf9963_0_9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bf6aaf9963_0_10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gbf6aaf9963_0_10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bf6aaf9963_0_12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" name="Google Shape;432;gbf6aaf9963_0_1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5:notes"/>
          <p:cNvSpPr txBox="1"/>
          <p:nvPr>
            <p:ph idx="1" type="body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Úvodní snímek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/>
          <p:nvPr>
            <p:ph type="ctrTitle"/>
          </p:nvPr>
        </p:nvSpPr>
        <p:spPr>
          <a:xfrm>
            <a:off x="1524000" y="4392463"/>
            <a:ext cx="5988723" cy="21067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7"/>
          <p:cNvSpPr txBox="1"/>
          <p:nvPr>
            <p:ph idx="1" type="subTitle"/>
          </p:nvPr>
        </p:nvSpPr>
        <p:spPr>
          <a:xfrm>
            <a:off x="7697972" y="4392463"/>
            <a:ext cx="3838354" cy="21067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sz="16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cxnSp>
        <p:nvCxnSpPr>
          <p:cNvPr id="14" name="Google Shape;14;p7"/>
          <p:cNvCxnSpPr/>
          <p:nvPr/>
        </p:nvCxnSpPr>
        <p:spPr>
          <a:xfrm>
            <a:off x="7605347" y="4040365"/>
            <a:ext cx="0" cy="2520000"/>
          </a:xfrm>
          <a:prstGeom prst="straightConnector1">
            <a:avLst/>
          </a:prstGeom>
          <a:noFill/>
          <a:ln cap="flat" cmpd="sng" w="19050">
            <a:solidFill>
              <a:srgbClr val="969491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15" name="Google Shape;15;p7"/>
          <p:cNvGrpSpPr/>
          <p:nvPr/>
        </p:nvGrpSpPr>
        <p:grpSpPr>
          <a:xfrm>
            <a:off x="1017588" y="590550"/>
            <a:ext cx="4454525" cy="550862"/>
            <a:chOff x="1017588" y="590550"/>
            <a:chExt cx="4454525" cy="550862"/>
          </a:xfrm>
        </p:grpSpPr>
        <p:sp>
          <p:nvSpPr>
            <p:cNvPr id="16" name="Google Shape;16;p7"/>
            <p:cNvSpPr/>
            <p:nvPr/>
          </p:nvSpPr>
          <p:spPr>
            <a:xfrm>
              <a:off x="4679950" y="598488"/>
              <a:ext cx="522288" cy="350837"/>
            </a:xfrm>
            <a:custGeom>
              <a:rect b="b" l="l" r="r" t="t"/>
              <a:pathLst>
                <a:path extrusionOk="0" h="663" w="986">
                  <a:moveTo>
                    <a:pt x="685" y="362"/>
                  </a:moveTo>
                  <a:lnTo>
                    <a:pt x="685" y="295"/>
                  </a:lnTo>
                  <a:lnTo>
                    <a:pt x="612" y="295"/>
                  </a:lnTo>
                  <a:lnTo>
                    <a:pt x="553" y="371"/>
                  </a:lnTo>
                  <a:lnTo>
                    <a:pt x="536" y="365"/>
                  </a:lnTo>
                  <a:lnTo>
                    <a:pt x="519" y="358"/>
                  </a:lnTo>
                  <a:lnTo>
                    <a:pt x="504" y="348"/>
                  </a:lnTo>
                  <a:lnTo>
                    <a:pt x="491" y="336"/>
                  </a:lnTo>
                  <a:lnTo>
                    <a:pt x="461" y="348"/>
                  </a:lnTo>
                  <a:lnTo>
                    <a:pt x="468" y="355"/>
                  </a:lnTo>
                  <a:lnTo>
                    <a:pt x="477" y="361"/>
                  </a:lnTo>
                  <a:lnTo>
                    <a:pt x="487" y="367"/>
                  </a:lnTo>
                  <a:lnTo>
                    <a:pt x="496" y="371"/>
                  </a:lnTo>
                  <a:lnTo>
                    <a:pt x="519" y="380"/>
                  </a:lnTo>
                  <a:lnTo>
                    <a:pt x="542" y="385"/>
                  </a:lnTo>
                  <a:lnTo>
                    <a:pt x="429" y="532"/>
                  </a:lnTo>
                  <a:lnTo>
                    <a:pt x="428" y="532"/>
                  </a:lnTo>
                  <a:lnTo>
                    <a:pt x="243" y="298"/>
                  </a:lnTo>
                  <a:lnTo>
                    <a:pt x="452" y="33"/>
                  </a:lnTo>
                  <a:lnTo>
                    <a:pt x="452" y="290"/>
                  </a:lnTo>
                  <a:lnTo>
                    <a:pt x="513" y="290"/>
                  </a:lnTo>
                  <a:lnTo>
                    <a:pt x="513" y="220"/>
                  </a:lnTo>
                  <a:lnTo>
                    <a:pt x="539" y="228"/>
                  </a:lnTo>
                  <a:lnTo>
                    <a:pt x="569" y="236"/>
                  </a:lnTo>
                  <a:lnTo>
                    <a:pt x="601" y="243"/>
                  </a:lnTo>
                  <a:lnTo>
                    <a:pt x="636" y="251"/>
                  </a:lnTo>
                  <a:lnTo>
                    <a:pt x="659" y="257"/>
                  </a:lnTo>
                  <a:lnTo>
                    <a:pt x="677" y="263"/>
                  </a:lnTo>
                  <a:lnTo>
                    <a:pt x="692" y="272"/>
                  </a:lnTo>
                  <a:lnTo>
                    <a:pt x="703" y="279"/>
                  </a:lnTo>
                  <a:lnTo>
                    <a:pt x="712" y="287"/>
                  </a:lnTo>
                  <a:lnTo>
                    <a:pt x="718" y="296"/>
                  </a:lnTo>
                  <a:lnTo>
                    <a:pt x="721" y="306"/>
                  </a:lnTo>
                  <a:lnTo>
                    <a:pt x="722" y="315"/>
                  </a:lnTo>
                  <a:lnTo>
                    <a:pt x="721" y="322"/>
                  </a:lnTo>
                  <a:lnTo>
                    <a:pt x="719" y="329"/>
                  </a:lnTo>
                  <a:lnTo>
                    <a:pt x="716" y="335"/>
                  </a:lnTo>
                  <a:lnTo>
                    <a:pt x="712" y="341"/>
                  </a:lnTo>
                  <a:lnTo>
                    <a:pt x="706" y="347"/>
                  </a:lnTo>
                  <a:lnTo>
                    <a:pt x="700" y="352"/>
                  </a:lnTo>
                  <a:lnTo>
                    <a:pt x="693" y="357"/>
                  </a:lnTo>
                  <a:lnTo>
                    <a:pt x="685" y="362"/>
                  </a:lnTo>
                  <a:close/>
                  <a:moveTo>
                    <a:pt x="708" y="378"/>
                  </a:moveTo>
                  <a:lnTo>
                    <a:pt x="723" y="372"/>
                  </a:lnTo>
                  <a:lnTo>
                    <a:pt x="738" y="367"/>
                  </a:lnTo>
                  <a:lnTo>
                    <a:pt x="751" y="358"/>
                  </a:lnTo>
                  <a:lnTo>
                    <a:pt x="762" y="349"/>
                  </a:lnTo>
                  <a:lnTo>
                    <a:pt x="772" y="341"/>
                  </a:lnTo>
                  <a:lnTo>
                    <a:pt x="780" y="329"/>
                  </a:lnTo>
                  <a:lnTo>
                    <a:pt x="785" y="318"/>
                  </a:lnTo>
                  <a:lnTo>
                    <a:pt x="788" y="306"/>
                  </a:lnTo>
                  <a:lnTo>
                    <a:pt x="788" y="298"/>
                  </a:lnTo>
                  <a:lnTo>
                    <a:pt x="785" y="289"/>
                  </a:lnTo>
                  <a:lnTo>
                    <a:pt x="783" y="282"/>
                  </a:lnTo>
                  <a:lnTo>
                    <a:pt x="778" y="275"/>
                  </a:lnTo>
                  <a:lnTo>
                    <a:pt x="774" y="269"/>
                  </a:lnTo>
                  <a:lnTo>
                    <a:pt x="768" y="263"/>
                  </a:lnTo>
                  <a:lnTo>
                    <a:pt x="761" y="257"/>
                  </a:lnTo>
                  <a:lnTo>
                    <a:pt x="752" y="251"/>
                  </a:lnTo>
                  <a:lnTo>
                    <a:pt x="736" y="244"/>
                  </a:lnTo>
                  <a:lnTo>
                    <a:pt x="716" y="237"/>
                  </a:lnTo>
                  <a:lnTo>
                    <a:pt x="696" y="231"/>
                  </a:lnTo>
                  <a:lnTo>
                    <a:pt x="676" y="227"/>
                  </a:lnTo>
                  <a:lnTo>
                    <a:pt x="647" y="220"/>
                  </a:lnTo>
                  <a:lnTo>
                    <a:pt x="620" y="214"/>
                  </a:lnTo>
                  <a:lnTo>
                    <a:pt x="595" y="208"/>
                  </a:lnTo>
                  <a:lnTo>
                    <a:pt x="575" y="201"/>
                  </a:lnTo>
                  <a:lnTo>
                    <a:pt x="558" y="194"/>
                  </a:lnTo>
                  <a:lnTo>
                    <a:pt x="543" y="184"/>
                  </a:lnTo>
                  <a:lnTo>
                    <a:pt x="538" y="180"/>
                  </a:lnTo>
                  <a:lnTo>
                    <a:pt x="533" y="174"/>
                  </a:lnTo>
                  <a:lnTo>
                    <a:pt x="530" y="168"/>
                  </a:lnTo>
                  <a:lnTo>
                    <a:pt x="527" y="162"/>
                  </a:lnTo>
                  <a:lnTo>
                    <a:pt x="526" y="156"/>
                  </a:lnTo>
                  <a:lnTo>
                    <a:pt x="526" y="151"/>
                  </a:lnTo>
                  <a:lnTo>
                    <a:pt x="527" y="144"/>
                  </a:lnTo>
                  <a:lnTo>
                    <a:pt x="529" y="138"/>
                  </a:lnTo>
                  <a:lnTo>
                    <a:pt x="532" y="131"/>
                  </a:lnTo>
                  <a:lnTo>
                    <a:pt x="536" y="125"/>
                  </a:lnTo>
                  <a:lnTo>
                    <a:pt x="542" y="119"/>
                  </a:lnTo>
                  <a:lnTo>
                    <a:pt x="546" y="115"/>
                  </a:lnTo>
                  <a:lnTo>
                    <a:pt x="553" y="110"/>
                  </a:lnTo>
                  <a:lnTo>
                    <a:pt x="561" y="106"/>
                  </a:lnTo>
                  <a:lnTo>
                    <a:pt x="576" y="99"/>
                  </a:lnTo>
                  <a:lnTo>
                    <a:pt x="594" y="93"/>
                  </a:lnTo>
                  <a:lnTo>
                    <a:pt x="611" y="90"/>
                  </a:lnTo>
                  <a:lnTo>
                    <a:pt x="630" y="89"/>
                  </a:lnTo>
                  <a:lnTo>
                    <a:pt x="647" y="90"/>
                  </a:lnTo>
                  <a:lnTo>
                    <a:pt x="664" y="90"/>
                  </a:lnTo>
                  <a:lnTo>
                    <a:pt x="679" y="93"/>
                  </a:lnTo>
                  <a:lnTo>
                    <a:pt x="693" y="96"/>
                  </a:lnTo>
                  <a:lnTo>
                    <a:pt x="706" y="100"/>
                  </a:lnTo>
                  <a:lnTo>
                    <a:pt x="719" y="108"/>
                  </a:lnTo>
                  <a:lnTo>
                    <a:pt x="731" y="115"/>
                  </a:lnTo>
                  <a:lnTo>
                    <a:pt x="742" y="125"/>
                  </a:lnTo>
                  <a:lnTo>
                    <a:pt x="770" y="116"/>
                  </a:lnTo>
                  <a:lnTo>
                    <a:pt x="755" y="106"/>
                  </a:lnTo>
                  <a:lnTo>
                    <a:pt x="741" y="97"/>
                  </a:lnTo>
                  <a:lnTo>
                    <a:pt x="725" y="90"/>
                  </a:lnTo>
                  <a:lnTo>
                    <a:pt x="708" y="84"/>
                  </a:lnTo>
                  <a:lnTo>
                    <a:pt x="690" y="82"/>
                  </a:lnTo>
                  <a:lnTo>
                    <a:pt x="670" y="79"/>
                  </a:lnTo>
                  <a:lnTo>
                    <a:pt x="650" y="77"/>
                  </a:lnTo>
                  <a:lnTo>
                    <a:pt x="630" y="77"/>
                  </a:lnTo>
                  <a:lnTo>
                    <a:pt x="612" y="77"/>
                  </a:lnTo>
                  <a:lnTo>
                    <a:pt x="595" y="79"/>
                  </a:lnTo>
                  <a:lnTo>
                    <a:pt x="579" y="80"/>
                  </a:lnTo>
                  <a:lnTo>
                    <a:pt x="565" y="83"/>
                  </a:lnTo>
                  <a:lnTo>
                    <a:pt x="550" y="86"/>
                  </a:lnTo>
                  <a:lnTo>
                    <a:pt x="538" y="89"/>
                  </a:lnTo>
                  <a:lnTo>
                    <a:pt x="525" y="95"/>
                  </a:lnTo>
                  <a:lnTo>
                    <a:pt x="513" y="99"/>
                  </a:lnTo>
                  <a:lnTo>
                    <a:pt x="513" y="0"/>
                  </a:lnTo>
                  <a:lnTo>
                    <a:pt x="441" y="0"/>
                  </a:lnTo>
                  <a:lnTo>
                    <a:pt x="258" y="237"/>
                  </a:lnTo>
                  <a:lnTo>
                    <a:pt x="256" y="237"/>
                  </a:lnTo>
                  <a:lnTo>
                    <a:pt x="69" y="0"/>
                  </a:lnTo>
                  <a:lnTo>
                    <a:pt x="0" y="0"/>
                  </a:lnTo>
                  <a:lnTo>
                    <a:pt x="0" y="290"/>
                  </a:lnTo>
                  <a:lnTo>
                    <a:pt x="34" y="290"/>
                  </a:lnTo>
                  <a:lnTo>
                    <a:pt x="34" y="36"/>
                  </a:lnTo>
                  <a:lnTo>
                    <a:pt x="239" y="295"/>
                  </a:lnTo>
                  <a:lnTo>
                    <a:pt x="176" y="295"/>
                  </a:lnTo>
                  <a:lnTo>
                    <a:pt x="176" y="586"/>
                  </a:lnTo>
                  <a:lnTo>
                    <a:pt x="204" y="586"/>
                  </a:lnTo>
                  <a:lnTo>
                    <a:pt x="204" y="332"/>
                  </a:lnTo>
                  <a:lnTo>
                    <a:pt x="412" y="594"/>
                  </a:lnTo>
                  <a:lnTo>
                    <a:pt x="414" y="594"/>
                  </a:lnTo>
                  <a:lnTo>
                    <a:pt x="623" y="328"/>
                  </a:lnTo>
                  <a:lnTo>
                    <a:pt x="623" y="586"/>
                  </a:lnTo>
                  <a:lnTo>
                    <a:pt x="685" y="586"/>
                  </a:lnTo>
                  <a:lnTo>
                    <a:pt x="685" y="393"/>
                  </a:lnTo>
                  <a:lnTo>
                    <a:pt x="793" y="393"/>
                  </a:lnTo>
                  <a:lnTo>
                    <a:pt x="793" y="663"/>
                  </a:lnTo>
                  <a:lnTo>
                    <a:pt x="856" y="663"/>
                  </a:lnTo>
                  <a:lnTo>
                    <a:pt x="856" y="393"/>
                  </a:lnTo>
                  <a:lnTo>
                    <a:pt x="986" y="393"/>
                  </a:lnTo>
                  <a:lnTo>
                    <a:pt x="986" y="378"/>
                  </a:lnTo>
                  <a:lnTo>
                    <a:pt x="708" y="378"/>
                  </a:lnTo>
                  <a:close/>
                  <a:moveTo>
                    <a:pt x="660" y="59"/>
                  </a:moveTo>
                  <a:lnTo>
                    <a:pt x="760" y="0"/>
                  </a:lnTo>
                  <a:lnTo>
                    <a:pt x="728" y="0"/>
                  </a:lnTo>
                  <a:lnTo>
                    <a:pt x="636" y="40"/>
                  </a:lnTo>
                  <a:lnTo>
                    <a:pt x="543" y="0"/>
                  </a:lnTo>
                  <a:lnTo>
                    <a:pt x="513" y="0"/>
                  </a:lnTo>
                  <a:lnTo>
                    <a:pt x="614" y="59"/>
                  </a:lnTo>
                  <a:lnTo>
                    <a:pt x="660" y="59"/>
                  </a:lnTo>
                  <a:close/>
                </a:path>
              </a:pathLst>
            </a:custGeom>
            <a:solidFill>
              <a:srgbClr val="4A96A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7"/>
            <p:cNvSpPr/>
            <p:nvPr/>
          </p:nvSpPr>
          <p:spPr>
            <a:xfrm>
              <a:off x="4402138" y="987425"/>
              <a:ext cx="55563" cy="49212"/>
            </a:xfrm>
            <a:custGeom>
              <a:rect b="b" l="l" r="r" t="t"/>
              <a:pathLst>
                <a:path extrusionOk="0" h="92" w="106">
                  <a:moveTo>
                    <a:pt x="0" y="0"/>
                  </a:moveTo>
                  <a:lnTo>
                    <a:pt x="14" y="0"/>
                  </a:lnTo>
                  <a:lnTo>
                    <a:pt x="53" y="83"/>
                  </a:lnTo>
                  <a:lnTo>
                    <a:pt x="92" y="0"/>
                  </a:lnTo>
                  <a:lnTo>
                    <a:pt x="106" y="0"/>
                  </a:lnTo>
                  <a:lnTo>
                    <a:pt x="106" y="92"/>
                  </a:lnTo>
                  <a:lnTo>
                    <a:pt x="98" y="92"/>
                  </a:lnTo>
                  <a:lnTo>
                    <a:pt x="98" y="8"/>
                  </a:lnTo>
                  <a:lnTo>
                    <a:pt x="59" y="92"/>
                  </a:lnTo>
                  <a:lnTo>
                    <a:pt x="47" y="92"/>
                  </a:lnTo>
                  <a:lnTo>
                    <a:pt x="8" y="8"/>
                  </a:lnTo>
                  <a:lnTo>
                    <a:pt x="8" y="92"/>
                  </a:lnTo>
                  <a:lnTo>
                    <a:pt x="0" y="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7"/>
            <p:cNvSpPr/>
            <p:nvPr/>
          </p:nvSpPr>
          <p:spPr>
            <a:xfrm>
              <a:off x="4476750" y="987425"/>
              <a:ext cx="4763" cy="49212"/>
            </a:xfrm>
            <a:prstGeom prst="rect">
              <a:avLst/>
            </a:prstGeom>
            <a:solidFill>
              <a:srgbClr val="89878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;p7"/>
            <p:cNvSpPr/>
            <p:nvPr/>
          </p:nvSpPr>
          <p:spPr>
            <a:xfrm>
              <a:off x="4500563" y="987425"/>
              <a:ext cx="44450" cy="49212"/>
            </a:xfrm>
            <a:custGeom>
              <a:rect b="b" l="l" r="r" t="t"/>
              <a:pathLst>
                <a:path extrusionOk="0" h="92" w="85">
                  <a:moveTo>
                    <a:pt x="0" y="0"/>
                  </a:moveTo>
                  <a:lnTo>
                    <a:pt x="11" y="0"/>
                  </a:lnTo>
                  <a:lnTo>
                    <a:pt x="76" y="82"/>
                  </a:lnTo>
                  <a:lnTo>
                    <a:pt x="76" y="0"/>
                  </a:lnTo>
                  <a:lnTo>
                    <a:pt x="85" y="0"/>
                  </a:lnTo>
                  <a:lnTo>
                    <a:pt x="85" y="92"/>
                  </a:lnTo>
                  <a:lnTo>
                    <a:pt x="72" y="92"/>
                  </a:lnTo>
                  <a:lnTo>
                    <a:pt x="8" y="10"/>
                  </a:lnTo>
                  <a:lnTo>
                    <a:pt x="8" y="92"/>
                  </a:lnTo>
                  <a:lnTo>
                    <a:pt x="0" y="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7"/>
            <p:cNvSpPr/>
            <p:nvPr/>
          </p:nvSpPr>
          <p:spPr>
            <a:xfrm>
              <a:off x="4564063" y="987425"/>
              <a:ext cx="4763" cy="49212"/>
            </a:xfrm>
            <a:prstGeom prst="rect">
              <a:avLst/>
            </a:prstGeom>
            <a:solidFill>
              <a:srgbClr val="89878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7"/>
            <p:cNvSpPr/>
            <p:nvPr/>
          </p:nvSpPr>
          <p:spPr>
            <a:xfrm>
              <a:off x="4584700" y="985838"/>
              <a:ext cx="41275" cy="50800"/>
            </a:xfrm>
            <a:custGeom>
              <a:rect b="b" l="l" r="r" t="t"/>
              <a:pathLst>
                <a:path extrusionOk="0" h="96" w="77">
                  <a:moveTo>
                    <a:pt x="10" y="65"/>
                  </a:moveTo>
                  <a:lnTo>
                    <a:pt x="10" y="65"/>
                  </a:lnTo>
                  <a:lnTo>
                    <a:pt x="10" y="70"/>
                  </a:lnTo>
                  <a:lnTo>
                    <a:pt x="11" y="75"/>
                  </a:lnTo>
                  <a:lnTo>
                    <a:pt x="14" y="78"/>
                  </a:lnTo>
                  <a:lnTo>
                    <a:pt x="17" y="82"/>
                  </a:lnTo>
                  <a:lnTo>
                    <a:pt x="21" y="85"/>
                  </a:lnTo>
                  <a:lnTo>
                    <a:pt x="27" y="86"/>
                  </a:lnTo>
                  <a:lnTo>
                    <a:pt x="33" y="88"/>
                  </a:lnTo>
                  <a:lnTo>
                    <a:pt x="38" y="88"/>
                  </a:lnTo>
                  <a:lnTo>
                    <a:pt x="44" y="88"/>
                  </a:lnTo>
                  <a:lnTo>
                    <a:pt x="50" y="86"/>
                  </a:lnTo>
                  <a:lnTo>
                    <a:pt x="56" y="85"/>
                  </a:lnTo>
                  <a:lnTo>
                    <a:pt x="60" y="83"/>
                  </a:lnTo>
                  <a:lnTo>
                    <a:pt x="63" y="81"/>
                  </a:lnTo>
                  <a:lnTo>
                    <a:pt x="66" y="76"/>
                  </a:lnTo>
                  <a:lnTo>
                    <a:pt x="67" y="73"/>
                  </a:lnTo>
                  <a:lnTo>
                    <a:pt x="67" y="69"/>
                  </a:lnTo>
                  <a:lnTo>
                    <a:pt x="67" y="66"/>
                  </a:lnTo>
                  <a:lnTo>
                    <a:pt x="66" y="63"/>
                  </a:lnTo>
                  <a:lnTo>
                    <a:pt x="64" y="60"/>
                  </a:lnTo>
                  <a:lnTo>
                    <a:pt x="62" y="59"/>
                  </a:lnTo>
                  <a:lnTo>
                    <a:pt x="54" y="56"/>
                  </a:lnTo>
                  <a:lnTo>
                    <a:pt x="44" y="53"/>
                  </a:lnTo>
                  <a:lnTo>
                    <a:pt x="24" y="50"/>
                  </a:lnTo>
                  <a:lnTo>
                    <a:pt x="20" y="49"/>
                  </a:lnTo>
                  <a:lnTo>
                    <a:pt x="15" y="47"/>
                  </a:lnTo>
                  <a:lnTo>
                    <a:pt x="11" y="45"/>
                  </a:lnTo>
                  <a:lnTo>
                    <a:pt x="8" y="42"/>
                  </a:lnTo>
                  <a:lnTo>
                    <a:pt x="5" y="39"/>
                  </a:lnTo>
                  <a:lnTo>
                    <a:pt x="4" y="36"/>
                  </a:lnTo>
                  <a:lnTo>
                    <a:pt x="2" y="32"/>
                  </a:lnTo>
                  <a:lnTo>
                    <a:pt x="2" y="27"/>
                  </a:lnTo>
                  <a:lnTo>
                    <a:pt x="4" y="21"/>
                  </a:lnTo>
                  <a:lnTo>
                    <a:pt x="5" y="16"/>
                  </a:lnTo>
                  <a:lnTo>
                    <a:pt x="8" y="11"/>
                  </a:lnTo>
                  <a:lnTo>
                    <a:pt x="13" y="7"/>
                  </a:lnTo>
                  <a:lnTo>
                    <a:pt x="17" y="4"/>
                  </a:lnTo>
                  <a:lnTo>
                    <a:pt x="23" y="3"/>
                  </a:lnTo>
                  <a:lnTo>
                    <a:pt x="30" y="1"/>
                  </a:lnTo>
                  <a:lnTo>
                    <a:pt x="38" y="0"/>
                  </a:lnTo>
                  <a:lnTo>
                    <a:pt x="46" y="1"/>
                  </a:lnTo>
                  <a:lnTo>
                    <a:pt x="53" y="3"/>
                  </a:lnTo>
                  <a:lnTo>
                    <a:pt x="59" y="4"/>
                  </a:lnTo>
                  <a:lnTo>
                    <a:pt x="64" y="9"/>
                  </a:lnTo>
                  <a:lnTo>
                    <a:pt x="69" y="11"/>
                  </a:lnTo>
                  <a:lnTo>
                    <a:pt x="72" y="17"/>
                  </a:lnTo>
                  <a:lnTo>
                    <a:pt x="73" y="23"/>
                  </a:lnTo>
                  <a:lnTo>
                    <a:pt x="75" y="29"/>
                  </a:lnTo>
                  <a:lnTo>
                    <a:pt x="64" y="29"/>
                  </a:lnTo>
                  <a:lnTo>
                    <a:pt x="64" y="24"/>
                  </a:lnTo>
                  <a:lnTo>
                    <a:pt x="63" y="20"/>
                  </a:lnTo>
                  <a:lnTo>
                    <a:pt x="60" y="17"/>
                  </a:lnTo>
                  <a:lnTo>
                    <a:pt x="57" y="14"/>
                  </a:lnTo>
                  <a:lnTo>
                    <a:pt x="53" y="11"/>
                  </a:lnTo>
                  <a:lnTo>
                    <a:pt x="49" y="10"/>
                  </a:lnTo>
                  <a:lnTo>
                    <a:pt x="44" y="9"/>
                  </a:lnTo>
                  <a:lnTo>
                    <a:pt x="38" y="9"/>
                  </a:lnTo>
                  <a:lnTo>
                    <a:pt x="33" y="9"/>
                  </a:lnTo>
                  <a:lnTo>
                    <a:pt x="27" y="10"/>
                  </a:lnTo>
                  <a:lnTo>
                    <a:pt x="23" y="11"/>
                  </a:lnTo>
                  <a:lnTo>
                    <a:pt x="20" y="14"/>
                  </a:lnTo>
                  <a:lnTo>
                    <a:pt x="15" y="16"/>
                  </a:lnTo>
                  <a:lnTo>
                    <a:pt x="14" y="19"/>
                  </a:lnTo>
                  <a:lnTo>
                    <a:pt x="13" y="23"/>
                  </a:lnTo>
                  <a:lnTo>
                    <a:pt x="13" y="26"/>
                  </a:lnTo>
                  <a:lnTo>
                    <a:pt x="13" y="30"/>
                  </a:lnTo>
                  <a:lnTo>
                    <a:pt x="14" y="33"/>
                  </a:lnTo>
                  <a:lnTo>
                    <a:pt x="15" y="34"/>
                  </a:lnTo>
                  <a:lnTo>
                    <a:pt x="18" y="37"/>
                  </a:lnTo>
                  <a:lnTo>
                    <a:pt x="25" y="40"/>
                  </a:lnTo>
                  <a:lnTo>
                    <a:pt x="36" y="42"/>
                  </a:lnTo>
                  <a:lnTo>
                    <a:pt x="53" y="45"/>
                  </a:lnTo>
                  <a:lnTo>
                    <a:pt x="59" y="46"/>
                  </a:lnTo>
                  <a:lnTo>
                    <a:pt x="63" y="49"/>
                  </a:lnTo>
                  <a:lnTo>
                    <a:pt x="67" y="50"/>
                  </a:lnTo>
                  <a:lnTo>
                    <a:pt x="72" y="53"/>
                  </a:lnTo>
                  <a:lnTo>
                    <a:pt x="73" y="56"/>
                  </a:lnTo>
                  <a:lnTo>
                    <a:pt x="76" y="60"/>
                  </a:lnTo>
                  <a:lnTo>
                    <a:pt x="76" y="65"/>
                  </a:lnTo>
                  <a:lnTo>
                    <a:pt x="77" y="69"/>
                  </a:lnTo>
                  <a:lnTo>
                    <a:pt x="76" y="75"/>
                  </a:lnTo>
                  <a:lnTo>
                    <a:pt x="75" y="81"/>
                  </a:lnTo>
                  <a:lnTo>
                    <a:pt x="72" y="85"/>
                  </a:lnTo>
                  <a:lnTo>
                    <a:pt x="67" y="89"/>
                  </a:lnTo>
                  <a:lnTo>
                    <a:pt x="62" y="93"/>
                  </a:lnTo>
                  <a:lnTo>
                    <a:pt x="56" y="95"/>
                  </a:lnTo>
                  <a:lnTo>
                    <a:pt x="49" y="96"/>
                  </a:lnTo>
                  <a:lnTo>
                    <a:pt x="40" y="96"/>
                  </a:lnTo>
                  <a:lnTo>
                    <a:pt x="31" y="96"/>
                  </a:lnTo>
                  <a:lnTo>
                    <a:pt x="23" y="95"/>
                  </a:lnTo>
                  <a:lnTo>
                    <a:pt x="17" y="92"/>
                  </a:lnTo>
                  <a:lnTo>
                    <a:pt x="11" y="89"/>
                  </a:lnTo>
                  <a:lnTo>
                    <a:pt x="7" y="83"/>
                  </a:lnTo>
                  <a:lnTo>
                    <a:pt x="2" y="79"/>
                  </a:lnTo>
                  <a:lnTo>
                    <a:pt x="1" y="73"/>
                  </a:lnTo>
                  <a:lnTo>
                    <a:pt x="0" y="66"/>
                  </a:lnTo>
                  <a:lnTo>
                    <a:pt x="0" y="65"/>
                  </a:lnTo>
                  <a:lnTo>
                    <a:pt x="10" y="65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7"/>
            <p:cNvSpPr/>
            <p:nvPr/>
          </p:nvSpPr>
          <p:spPr>
            <a:xfrm>
              <a:off x="4637088" y="987425"/>
              <a:ext cx="41275" cy="49212"/>
            </a:xfrm>
            <a:custGeom>
              <a:rect b="b" l="l" r="r" t="t"/>
              <a:pathLst>
                <a:path extrusionOk="0" h="92" w="79">
                  <a:moveTo>
                    <a:pt x="34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79" y="0"/>
                  </a:lnTo>
                  <a:lnTo>
                    <a:pt x="79" y="8"/>
                  </a:lnTo>
                  <a:lnTo>
                    <a:pt x="44" y="8"/>
                  </a:lnTo>
                  <a:lnTo>
                    <a:pt x="44" y="92"/>
                  </a:lnTo>
                  <a:lnTo>
                    <a:pt x="34" y="92"/>
                  </a:lnTo>
                  <a:lnTo>
                    <a:pt x="34" y="8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7"/>
            <p:cNvSpPr/>
            <p:nvPr/>
          </p:nvSpPr>
          <p:spPr>
            <a:xfrm>
              <a:off x="4691063" y="987425"/>
              <a:ext cx="38100" cy="49212"/>
            </a:xfrm>
            <a:custGeom>
              <a:rect b="b" l="l" r="r" t="t"/>
              <a:pathLst>
                <a:path extrusionOk="0" h="92" w="71">
                  <a:moveTo>
                    <a:pt x="0" y="0"/>
                  </a:moveTo>
                  <a:lnTo>
                    <a:pt x="71" y="0"/>
                  </a:lnTo>
                  <a:lnTo>
                    <a:pt x="71" y="8"/>
                  </a:lnTo>
                  <a:lnTo>
                    <a:pt x="9" y="8"/>
                  </a:lnTo>
                  <a:lnTo>
                    <a:pt x="9" y="40"/>
                  </a:lnTo>
                  <a:lnTo>
                    <a:pt x="67" y="40"/>
                  </a:lnTo>
                  <a:lnTo>
                    <a:pt x="67" y="49"/>
                  </a:lnTo>
                  <a:lnTo>
                    <a:pt x="9" y="49"/>
                  </a:lnTo>
                  <a:lnTo>
                    <a:pt x="9" y="83"/>
                  </a:lnTo>
                  <a:lnTo>
                    <a:pt x="71" y="83"/>
                  </a:lnTo>
                  <a:lnTo>
                    <a:pt x="71" y="92"/>
                  </a:lnTo>
                  <a:lnTo>
                    <a:pt x="0" y="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7"/>
            <p:cNvSpPr/>
            <p:nvPr/>
          </p:nvSpPr>
          <p:spPr>
            <a:xfrm>
              <a:off x="4745038" y="987425"/>
              <a:ext cx="42863" cy="49212"/>
            </a:xfrm>
            <a:custGeom>
              <a:rect b="b" l="l" r="r" t="t"/>
              <a:pathLst>
                <a:path extrusionOk="0" h="92" w="81">
                  <a:moveTo>
                    <a:pt x="10" y="8"/>
                  </a:moveTo>
                  <a:lnTo>
                    <a:pt x="10" y="43"/>
                  </a:lnTo>
                  <a:lnTo>
                    <a:pt x="43" y="43"/>
                  </a:lnTo>
                  <a:lnTo>
                    <a:pt x="55" y="43"/>
                  </a:lnTo>
                  <a:lnTo>
                    <a:pt x="62" y="40"/>
                  </a:lnTo>
                  <a:lnTo>
                    <a:pt x="65" y="37"/>
                  </a:lnTo>
                  <a:lnTo>
                    <a:pt x="66" y="34"/>
                  </a:lnTo>
                  <a:lnTo>
                    <a:pt x="68" y="30"/>
                  </a:lnTo>
                  <a:lnTo>
                    <a:pt x="68" y="26"/>
                  </a:lnTo>
                  <a:lnTo>
                    <a:pt x="68" y="21"/>
                  </a:lnTo>
                  <a:lnTo>
                    <a:pt x="66" y="17"/>
                  </a:lnTo>
                  <a:lnTo>
                    <a:pt x="65" y="14"/>
                  </a:lnTo>
                  <a:lnTo>
                    <a:pt x="62" y="13"/>
                  </a:lnTo>
                  <a:lnTo>
                    <a:pt x="55" y="10"/>
                  </a:lnTo>
                  <a:lnTo>
                    <a:pt x="43" y="8"/>
                  </a:lnTo>
                  <a:lnTo>
                    <a:pt x="10" y="8"/>
                  </a:lnTo>
                  <a:close/>
                  <a:moveTo>
                    <a:pt x="0" y="0"/>
                  </a:moveTo>
                  <a:lnTo>
                    <a:pt x="45" y="0"/>
                  </a:lnTo>
                  <a:lnTo>
                    <a:pt x="52" y="0"/>
                  </a:lnTo>
                  <a:lnTo>
                    <a:pt x="59" y="1"/>
                  </a:lnTo>
                  <a:lnTo>
                    <a:pt x="65" y="3"/>
                  </a:lnTo>
                  <a:lnTo>
                    <a:pt x="69" y="6"/>
                  </a:lnTo>
                  <a:lnTo>
                    <a:pt x="73" y="10"/>
                  </a:lnTo>
                  <a:lnTo>
                    <a:pt x="75" y="14"/>
                  </a:lnTo>
                  <a:lnTo>
                    <a:pt x="78" y="18"/>
                  </a:lnTo>
                  <a:lnTo>
                    <a:pt x="78" y="24"/>
                  </a:lnTo>
                  <a:lnTo>
                    <a:pt x="76" y="33"/>
                  </a:lnTo>
                  <a:lnTo>
                    <a:pt x="73" y="39"/>
                  </a:lnTo>
                  <a:lnTo>
                    <a:pt x="69" y="44"/>
                  </a:lnTo>
                  <a:lnTo>
                    <a:pt x="62" y="47"/>
                  </a:lnTo>
                  <a:lnTo>
                    <a:pt x="68" y="49"/>
                  </a:lnTo>
                  <a:lnTo>
                    <a:pt x="72" y="53"/>
                  </a:lnTo>
                  <a:lnTo>
                    <a:pt x="75" y="57"/>
                  </a:lnTo>
                  <a:lnTo>
                    <a:pt x="76" y="65"/>
                  </a:lnTo>
                  <a:lnTo>
                    <a:pt x="78" y="80"/>
                  </a:lnTo>
                  <a:lnTo>
                    <a:pt x="81" y="92"/>
                  </a:lnTo>
                  <a:lnTo>
                    <a:pt x="69" y="92"/>
                  </a:lnTo>
                  <a:lnTo>
                    <a:pt x="68" y="79"/>
                  </a:lnTo>
                  <a:lnTo>
                    <a:pt x="66" y="65"/>
                  </a:lnTo>
                  <a:lnTo>
                    <a:pt x="65" y="59"/>
                  </a:lnTo>
                  <a:lnTo>
                    <a:pt x="62" y="54"/>
                  </a:lnTo>
                  <a:lnTo>
                    <a:pt x="56" y="53"/>
                  </a:lnTo>
                  <a:lnTo>
                    <a:pt x="49" y="52"/>
                  </a:lnTo>
                  <a:lnTo>
                    <a:pt x="10" y="52"/>
                  </a:lnTo>
                  <a:lnTo>
                    <a:pt x="10" y="92"/>
                  </a:lnTo>
                  <a:lnTo>
                    <a:pt x="0" y="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7"/>
            <p:cNvSpPr/>
            <p:nvPr/>
          </p:nvSpPr>
          <p:spPr>
            <a:xfrm>
              <a:off x="4800600" y="985838"/>
              <a:ext cx="41275" cy="50800"/>
            </a:xfrm>
            <a:custGeom>
              <a:rect b="b" l="l" r="r" t="t"/>
              <a:pathLst>
                <a:path extrusionOk="0" h="96" w="76">
                  <a:moveTo>
                    <a:pt x="8" y="65"/>
                  </a:moveTo>
                  <a:lnTo>
                    <a:pt x="8" y="65"/>
                  </a:lnTo>
                  <a:lnTo>
                    <a:pt x="10" y="70"/>
                  </a:lnTo>
                  <a:lnTo>
                    <a:pt x="11" y="75"/>
                  </a:lnTo>
                  <a:lnTo>
                    <a:pt x="13" y="78"/>
                  </a:lnTo>
                  <a:lnTo>
                    <a:pt x="17" y="82"/>
                  </a:lnTo>
                  <a:lnTo>
                    <a:pt x="21" y="85"/>
                  </a:lnTo>
                  <a:lnTo>
                    <a:pt x="25" y="86"/>
                  </a:lnTo>
                  <a:lnTo>
                    <a:pt x="31" y="88"/>
                  </a:lnTo>
                  <a:lnTo>
                    <a:pt x="37" y="88"/>
                  </a:lnTo>
                  <a:lnTo>
                    <a:pt x="44" y="88"/>
                  </a:lnTo>
                  <a:lnTo>
                    <a:pt x="50" y="86"/>
                  </a:lnTo>
                  <a:lnTo>
                    <a:pt x="54" y="85"/>
                  </a:lnTo>
                  <a:lnTo>
                    <a:pt x="59" y="83"/>
                  </a:lnTo>
                  <a:lnTo>
                    <a:pt x="62" y="81"/>
                  </a:lnTo>
                  <a:lnTo>
                    <a:pt x="64" y="76"/>
                  </a:lnTo>
                  <a:lnTo>
                    <a:pt x="66" y="73"/>
                  </a:lnTo>
                  <a:lnTo>
                    <a:pt x="66" y="69"/>
                  </a:lnTo>
                  <a:lnTo>
                    <a:pt x="66" y="66"/>
                  </a:lnTo>
                  <a:lnTo>
                    <a:pt x="64" y="63"/>
                  </a:lnTo>
                  <a:lnTo>
                    <a:pt x="63" y="60"/>
                  </a:lnTo>
                  <a:lnTo>
                    <a:pt x="60" y="59"/>
                  </a:lnTo>
                  <a:lnTo>
                    <a:pt x="53" y="56"/>
                  </a:lnTo>
                  <a:lnTo>
                    <a:pt x="43" y="53"/>
                  </a:lnTo>
                  <a:lnTo>
                    <a:pt x="24" y="50"/>
                  </a:lnTo>
                  <a:lnTo>
                    <a:pt x="18" y="49"/>
                  </a:lnTo>
                  <a:lnTo>
                    <a:pt x="14" y="47"/>
                  </a:lnTo>
                  <a:lnTo>
                    <a:pt x="11" y="45"/>
                  </a:lnTo>
                  <a:lnTo>
                    <a:pt x="7" y="42"/>
                  </a:lnTo>
                  <a:lnTo>
                    <a:pt x="5" y="39"/>
                  </a:lnTo>
                  <a:lnTo>
                    <a:pt x="4" y="36"/>
                  </a:lnTo>
                  <a:lnTo>
                    <a:pt x="2" y="32"/>
                  </a:lnTo>
                  <a:lnTo>
                    <a:pt x="2" y="27"/>
                  </a:lnTo>
                  <a:lnTo>
                    <a:pt x="2" y="21"/>
                  </a:lnTo>
                  <a:lnTo>
                    <a:pt x="4" y="16"/>
                  </a:lnTo>
                  <a:lnTo>
                    <a:pt x="7" y="11"/>
                  </a:lnTo>
                  <a:lnTo>
                    <a:pt x="11" y="7"/>
                  </a:lnTo>
                  <a:lnTo>
                    <a:pt x="17" y="4"/>
                  </a:lnTo>
                  <a:lnTo>
                    <a:pt x="23" y="3"/>
                  </a:lnTo>
                  <a:lnTo>
                    <a:pt x="30" y="1"/>
                  </a:lnTo>
                  <a:lnTo>
                    <a:pt x="37" y="0"/>
                  </a:lnTo>
                  <a:lnTo>
                    <a:pt x="44" y="1"/>
                  </a:lnTo>
                  <a:lnTo>
                    <a:pt x="51" y="3"/>
                  </a:lnTo>
                  <a:lnTo>
                    <a:pt x="59" y="4"/>
                  </a:lnTo>
                  <a:lnTo>
                    <a:pt x="63" y="9"/>
                  </a:lnTo>
                  <a:lnTo>
                    <a:pt x="67" y="11"/>
                  </a:lnTo>
                  <a:lnTo>
                    <a:pt x="70" y="17"/>
                  </a:lnTo>
                  <a:lnTo>
                    <a:pt x="72" y="23"/>
                  </a:lnTo>
                  <a:lnTo>
                    <a:pt x="73" y="29"/>
                  </a:lnTo>
                  <a:lnTo>
                    <a:pt x="64" y="29"/>
                  </a:lnTo>
                  <a:lnTo>
                    <a:pt x="63" y="24"/>
                  </a:lnTo>
                  <a:lnTo>
                    <a:pt x="62" y="20"/>
                  </a:lnTo>
                  <a:lnTo>
                    <a:pt x="59" y="17"/>
                  </a:lnTo>
                  <a:lnTo>
                    <a:pt x="56" y="14"/>
                  </a:lnTo>
                  <a:lnTo>
                    <a:pt x="53" y="11"/>
                  </a:lnTo>
                  <a:lnTo>
                    <a:pt x="49" y="10"/>
                  </a:lnTo>
                  <a:lnTo>
                    <a:pt x="43" y="9"/>
                  </a:lnTo>
                  <a:lnTo>
                    <a:pt x="37" y="9"/>
                  </a:lnTo>
                  <a:lnTo>
                    <a:pt x="31" y="9"/>
                  </a:lnTo>
                  <a:lnTo>
                    <a:pt x="27" y="10"/>
                  </a:lnTo>
                  <a:lnTo>
                    <a:pt x="21" y="11"/>
                  </a:lnTo>
                  <a:lnTo>
                    <a:pt x="18" y="14"/>
                  </a:lnTo>
                  <a:lnTo>
                    <a:pt x="15" y="16"/>
                  </a:lnTo>
                  <a:lnTo>
                    <a:pt x="13" y="19"/>
                  </a:lnTo>
                  <a:lnTo>
                    <a:pt x="11" y="23"/>
                  </a:lnTo>
                  <a:lnTo>
                    <a:pt x="11" y="26"/>
                  </a:lnTo>
                  <a:lnTo>
                    <a:pt x="11" y="30"/>
                  </a:lnTo>
                  <a:lnTo>
                    <a:pt x="13" y="33"/>
                  </a:lnTo>
                  <a:lnTo>
                    <a:pt x="14" y="34"/>
                  </a:lnTo>
                  <a:lnTo>
                    <a:pt x="17" y="37"/>
                  </a:lnTo>
                  <a:lnTo>
                    <a:pt x="24" y="40"/>
                  </a:lnTo>
                  <a:lnTo>
                    <a:pt x="34" y="42"/>
                  </a:lnTo>
                  <a:lnTo>
                    <a:pt x="51" y="45"/>
                  </a:lnTo>
                  <a:lnTo>
                    <a:pt x="57" y="46"/>
                  </a:lnTo>
                  <a:lnTo>
                    <a:pt x="63" y="49"/>
                  </a:lnTo>
                  <a:lnTo>
                    <a:pt x="67" y="50"/>
                  </a:lnTo>
                  <a:lnTo>
                    <a:pt x="70" y="53"/>
                  </a:lnTo>
                  <a:lnTo>
                    <a:pt x="73" y="56"/>
                  </a:lnTo>
                  <a:lnTo>
                    <a:pt x="75" y="60"/>
                  </a:lnTo>
                  <a:lnTo>
                    <a:pt x="76" y="65"/>
                  </a:lnTo>
                  <a:lnTo>
                    <a:pt x="76" y="69"/>
                  </a:lnTo>
                  <a:lnTo>
                    <a:pt x="76" y="75"/>
                  </a:lnTo>
                  <a:lnTo>
                    <a:pt x="73" y="81"/>
                  </a:lnTo>
                  <a:lnTo>
                    <a:pt x="70" y="85"/>
                  </a:lnTo>
                  <a:lnTo>
                    <a:pt x="66" y="89"/>
                  </a:lnTo>
                  <a:lnTo>
                    <a:pt x="60" y="93"/>
                  </a:lnTo>
                  <a:lnTo>
                    <a:pt x="54" y="95"/>
                  </a:lnTo>
                  <a:lnTo>
                    <a:pt x="47" y="96"/>
                  </a:lnTo>
                  <a:lnTo>
                    <a:pt x="38" y="96"/>
                  </a:lnTo>
                  <a:lnTo>
                    <a:pt x="30" y="96"/>
                  </a:lnTo>
                  <a:lnTo>
                    <a:pt x="23" y="95"/>
                  </a:lnTo>
                  <a:lnTo>
                    <a:pt x="15" y="92"/>
                  </a:lnTo>
                  <a:lnTo>
                    <a:pt x="10" y="89"/>
                  </a:lnTo>
                  <a:lnTo>
                    <a:pt x="5" y="83"/>
                  </a:lnTo>
                  <a:lnTo>
                    <a:pt x="2" y="79"/>
                  </a:lnTo>
                  <a:lnTo>
                    <a:pt x="0" y="73"/>
                  </a:lnTo>
                  <a:lnTo>
                    <a:pt x="0" y="66"/>
                  </a:lnTo>
                  <a:lnTo>
                    <a:pt x="0" y="65"/>
                  </a:lnTo>
                  <a:lnTo>
                    <a:pt x="8" y="65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6;p7"/>
            <p:cNvSpPr/>
            <p:nvPr/>
          </p:nvSpPr>
          <p:spPr>
            <a:xfrm>
              <a:off x="4851400" y="987425"/>
              <a:ext cx="42863" cy="49212"/>
            </a:xfrm>
            <a:custGeom>
              <a:rect b="b" l="l" r="r" t="t"/>
              <a:pathLst>
                <a:path extrusionOk="0" h="92" w="81">
                  <a:moveTo>
                    <a:pt x="36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1" y="0"/>
                  </a:lnTo>
                  <a:lnTo>
                    <a:pt x="81" y="8"/>
                  </a:lnTo>
                  <a:lnTo>
                    <a:pt x="45" y="8"/>
                  </a:lnTo>
                  <a:lnTo>
                    <a:pt x="45" y="92"/>
                  </a:lnTo>
                  <a:lnTo>
                    <a:pt x="36" y="92"/>
                  </a:lnTo>
                  <a:lnTo>
                    <a:pt x="36" y="8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7;p7"/>
            <p:cNvSpPr/>
            <p:nvPr/>
          </p:nvSpPr>
          <p:spPr>
            <a:xfrm>
              <a:off x="4902200" y="987425"/>
              <a:ext cx="49213" cy="49212"/>
            </a:xfrm>
            <a:custGeom>
              <a:rect b="b" l="l" r="r" t="t"/>
              <a:pathLst>
                <a:path extrusionOk="0" h="92" w="94">
                  <a:moveTo>
                    <a:pt x="0" y="0"/>
                  </a:moveTo>
                  <a:lnTo>
                    <a:pt x="10" y="0"/>
                  </a:lnTo>
                  <a:lnTo>
                    <a:pt x="47" y="83"/>
                  </a:lnTo>
                  <a:lnTo>
                    <a:pt x="83" y="0"/>
                  </a:lnTo>
                  <a:lnTo>
                    <a:pt x="94" y="0"/>
                  </a:lnTo>
                  <a:lnTo>
                    <a:pt x="53" y="92"/>
                  </a:lnTo>
                  <a:lnTo>
                    <a:pt x="42" y="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8;p7"/>
            <p:cNvSpPr/>
            <p:nvPr/>
          </p:nvSpPr>
          <p:spPr>
            <a:xfrm>
              <a:off x="4960938" y="985838"/>
              <a:ext cx="50800" cy="50800"/>
            </a:xfrm>
            <a:custGeom>
              <a:rect b="b" l="l" r="r" t="t"/>
              <a:pathLst>
                <a:path extrusionOk="0" h="96" w="98">
                  <a:moveTo>
                    <a:pt x="88" y="49"/>
                  </a:moveTo>
                  <a:lnTo>
                    <a:pt x="88" y="40"/>
                  </a:lnTo>
                  <a:lnTo>
                    <a:pt x="85" y="32"/>
                  </a:lnTo>
                  <a:lnTo>
                    <a:pt x="82" y="26"/>
                  </a:lnTo>
                  <a:lnTo>
                    <a:pt x="78" y="20"/>
                  </a:lnTo>
                  <a:lnTo>
                    <a:pt x="72" y="16"/>
                  </a:lnTo>
                  <a:lnTo>
                    <a:pt x="65" y="11"/>
                  </a:lnTo>
                  <a:lnTo>
                    <a:pt x="58" y="10"/>
                  </a:lnTo>
                  <a:lnTo>
                    <a:pt x="49" y="10"/>
                  </a:lnTo>
                  <a:lnTo>
                    <a:pt x="40" y="10"/>
                  </a:lnTo>
                  <a:lnTo>
                    <a:pt x="33" y="11"/>
                  </a:lnTo>
                  <a:lnTo>
                    <a:pt x="26" y="16"/>
                  </a:lnTo>
                  <a:lnTo>
                    <a:pt x="20" y="20"/>
                  </a:lnTo>
                  <a:lnTo>
                    <a:pt x="16" y="26"/>
                  </a:lnTo>
                  <a:lnTo>
                    <a:pt x="13" y="32"/>
                  </a:lnTo>
                  <a:lnTo>
                    <a:pt x="10" y="40"/>
                  </a:lnTo>
                  <a:lnTo>
                    <a:pt x="10" y="49"/>
                  </a:lnTo>
                  <a:lnTo>
                    <a:pt x="10" y="57"/>
                  </a:lnTo>
                  <a:lnTo>
                    <a:pt x="13" y="65"/>
                  </a:lnTo>
                  <a:lnTo>
                    <a:pt x="16" y="72"/>
                  </a:lnTo>
                  <a:lnTo>
                    <a:pt x="20" y="78"/>
                  </a:lnTo>
                  <a:lnTo>
                    <a:pt x="26" y="82"/>
                  </a:lnTo>
                  <a:lnTo>
                    <a:pt x="33" y="85"/>
                  </a:lnTo>
                  <a:lnTo>
                    <a:pt x="40" y="88"/>
                  </a:lnTo>
                  <a:lnTo>
                    <a:pt x="49" y="88"/>
                  </a:lnTo>
                  <a:lnTo>
                    <a:pt x="58" y="88"/>
                  </a:lnTo>
                  <a:lnTo>
                    <a:pt x="65" y="85"/>
                  </a:lnTo>
                  <a:lnTo>
                    <a:pt x="72" y="82"/>
                  </a:lnTo>
                  <a:lnTo>
                    <a:pt x="78" y="78"/>
                  </a:lnTo>
                  <a:lnTo>
                    <a:pt x="82" y="72"/>
                  </a:lnTo>
                  <a:lnTo>
                    <a:pt x="85" y="65"/>
                  </a:lnTo>
                  <a:lnTo>
                    <a:pt x="88" y="57"/>
                  </a:lnTo>
                  <a:lnTo>
                    <a:pt x="88" y="49"/>
                  </a:lnTo>
                  <a:close/>
                  <a:moveTo>
                    <a:pt x="49" y="96"/>
                  </a:moveTo>
                  <a:lnTo>
                    <a:pt x="39" y="96"/>
                  </a:lnTo>
                  <a:lnTo>
                    <a:pt x="29" y="93"/>
                  </a:lnTo>
                  <a:lnTo>
                    <a:pt x="20" y="89"/>
                  </a:lnTo>
                  <a:lnTo>
                    <a:pt x="13" y="83"/>
                  </a:lnTo>
                  <a:lnTo>
                    <a:pt x="9" y="78"/>
                  </a:lnTo>
                  <a:lnTo>
                    <a:pt x="4" y="69"/>
                  </a:lnTo>
                  <a:lnTo>
                    <a:pt x="1" y="59"/>
                  </a:lnTo>
                  <a:lnTo>
                    <a:pt x="0" y="49"/>
                  </a:lnTo>
                  <a:lnTo>
                    <a:pt x="1" y="39"/>
                  </a:lnTo>
                  <a:lnTo>
                    <a:pt x="4" y="29"/>
                  </a:lnTo>
                  <a:lnTo>
                    <a:pt x="9" y="20"/>
                  </a:lnTo>
                  <a:lnTo>
                    <a:pt x="13" y="13"/>
                  </a:lnTo>
                  <a:lnTo>
                    <a:pt x="20" y="9"/>
                  </a:lnTo>
                  <a:lnTo>
                    <a:pt x="29" y="4"/>
                  </a:lnTo>
                  <a:lnTo>
                    <a:pt x="39" y="1"/>
                  </a:lnTo>
                  <a:lnTo>
                    <a:pt x="49" y="0"/>
                  </a:lnTo>
                  <a:lnTo>
                    <a:pt x="59" y="1"/>
                  </a:lnTo>
                  <a:lnTo>
                    <a:pt x="69" y="4"/>
                  </a:lnTo>
                  <a:lnTo>
                    <a:pt x="78" y="9"/>
                  </a:lnTo>
                  <a:lnTo>
                    <a:pt x="85" y="13"/>
                  </a:lnTo>
                  <a:lnTo>
                    <a:pt x="89" y="20"/>
                  </a:lnTo>
                  <a:lnTo>
                    <a:pt x="94" y="29"/>
                  </a:lnTo>
                  <a:lnTo>
                    <a:pt x="96" y="39"/>
                  </a:lnTo>
                  <a:lnTo>
                    <a:pt x="98" y="49"/>
                  </a:lnTo>
                  <a:lnTo>
                    <a:pt x="96" y="59"/>
                  </a:lnTo>
                  <a:lnTo>
                    <a:pt x="94" y="69"/>
                  </a:lnTo>
                  <a:lnTo>
                    <a:pt x="89" y="78"/>
                  </a:lnTo>
                  <a:lnTo>
                    <a:pt x="85" y="83"/>
                  </a:lnTo>
                  <a:lnTo>
                    <a:pt x="78" y="89"/>
                  </a:lnTo>
                  <a:lnTo>
                    <a:pt x="69" y="93"/>
                  </a:lnTo>
                  <a:lnTo>
                    <a:pt x="59" y="96"/>
                  </a:lnTo>
                  <a:lnTo>
                    <a:pt x="49" y="96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9;p7"/>
            <p:cNvSpPr/>
            <p:nvPr/>
          </p:nvSpPr>
          <p:spPr>
            <a:xfrm>
              <a:off x="5054600" y="973138"/>
              <a:ext cx="41275" cy="63500"/>
            </a:xfrm>
            <a:custGeom>
              <a:rect b="b" l="l" r="r" t="t"/>
              <a:pathLst>
                <a:path extrusionOk="0" h="121" w="78">
                  <a:moveTo>
                    <a:pt x="52" y="0"/>
                  </a:moveTo>
                  <a:lnTo>
                    <a:pt x="61" y="0"/>
                  </a:lnTo>
                  <a:lnTo>
                    <a:pt x="43" y="19"/>
                  </a:lnTo>
                  <a:lnTo>
                    <a:pt x="33" y="19"/>
                  </a:lnTo>
                  <a:lnTo>
                    <a:pt x="16" y="0"/>
                  </a:lnTo>
                  <a:lnTo>
                    <a:pt x="25" y="0"/>
                  </a:lnTo>
                  <a:lnTo>
                    <a:pt x="39" y="13"/>
                  </a:lnTo>
                  <a:lnTo>
                    <a:pt x="52" y="0"/>
                  </a:lnTo>
                  <a:close/>
                  <a:moveTo>
                    <a:pt x="10" y="90"/>
                  </a:moveTo>
                  <a:lnTo>
                    <a:pt x="10" y="90"/>
                  </a:lnTo>
                  <a:lnTo>
                    <a:pt x="10" y="95"/>
                  </a:lnTo>
                  <a:lnTo>
                    <a:pt x="12" y="100"/>
                  </a:lnTo>
                  <a:lnTo>
                    <a:pt x="15" y="103"/>
                  </a:lnTo>
                  <a:lnTo>
                    <a:pt x="17" y="107"/>
                  </a:lnTo>
                  <a:lnTo>
                    <a:pt x="22" y="110"/>
                  </a:lnTo>
                  <a:lnTo>
                    <a:pt x="28" y="111"/>
                  </a:lnTo>
                  <a:lnTo>
                    <a:pt x="33" y="113"/>
                  </a:lnTo>
                  <a:lnTo>
                    <a:pt x="39" y="113"/>
                  </a:lnTo>
                  <a:lnTo>
                    <a:pt x="45" y="113"/>
                  </a:lnTo>
                  <a:lnTo>
                    <a:pt x="51" y="111"/>
                  </a:lnTo>
                  <a:lnTo>
                    <a:pt x="56" y="110"/>
                  </a:lnTo>
                  <a:lnTo>
                    <a:pt x="61" y="108"/>
                  </a:lnTo>
                  <a:lnTo>
                    <a:pt x="64" y="106"/>
                  </a:lnTo>
                  <a:lnTo>
                    <a:pt x="65" y="101"/>
                  </a:lnTo>
                  <a:lnTo>
                    <a:pt x="66" y="98"/>
                  </a:lnTo>
                  <a:lnTo>
                    <a:pt x="68" y="94"/>
                  </a:lnTo>
                  <a:lnTo>
                    <a:pt x="68" y="91"/>
                  </a:lnTo>
                  <a:lnTo>
                    <a:pt x="66" y="88"/>
                  </a:lnTo>
                  <a:lnTo>
                    <a:pt x="65" y="85"/>
                  </a:lnTo>
                  <a:lnTo>
                    <a:pt x="62" y="84"/>
                  </a:lnTo>
                  <a:lnTo>
                    <a:pt x="55" y="81"/>
                  </a:lnTo>
                  <a:lnTo>
                    <a:pt x="45" y="78"/>
                  </a:lnTo>
                  <a:lnTo>
                    <a:pt x="25" y="75"/>
                  </a:lnTo>
                  <a:lnTo>
                    <a:pt x="20" y="74"/>
                  </a:lnTo>
                  <a:lnTo>
                    <a:pt x="16" y="72"/>
                  </a:lnTo>
                  <a:lnTo>
                    <a:pt x="12" y="70"/>
                  </a:lnTo>
                  <a:lnTo>
                    <a:pt x="9" y="67"/>
                  </a:lnTo>
                  <a:lnTo>
                    <a:pt x="6" y="64"/>
                  </a:lnTo>
                  <a:lnTo>
                    <a:pt x="5" y="61"/>
                  </a:lnTo>
                  <a:lnTo>
                    <a:pt x="3" y="57"/>
                  </a:lnTo>
                  <a:lnTo>
                    <a:pt x="3" y="52"/>
                  </a:lnTo>
                  <a:lnTo>
                    <a:pt x="5" y="46"/>
                  </a:lnTo>
                  <a:lnTo>
                    <a:pt x="6" y="41"/>
                  </a:lnTo>
                  <a:lnTo>
                    <a:pt x="9" y="36"/>
                  </a:lnTo>
                  <a:lnTo>
                    <a:pt x="13" y="32"/>
                  </a:lnTo>
                  <a:lnTo>
                    <a:pt x="17" y="29"/>
                  </a:lnTo>
                  <a:lnTo>
                    <a:pt x="23" y="28"/>
                  </a:lnTo>
                  <a:lnTo>
                    <a:pt x="30" y="26"/>
                  </a:lnTo>
                  <a:lnTo>
                    <a:pt x="38" y="25"/>
                  </a:lnTo>
                  <a:lnTo>
                    <a:pt x="46" y="26"/>
                  </a:lnTo>
                  <a:lnTo>
                    <a:pt x="54" y="28"/>
                  </a:lnTo>
                  <a:lnTo>
                    <a:pt x="59" y="29"/>
                  </a:lnTo>
                  <a:lnTo>
                    <a:pt x="65" y="34"/>
                  </a:lnTo>
                  <a:lnTo>
                    <a:pt x="69" y="36"/>
                  </a:lnTo>
                  <a:lnTo>
                    <a:pt x="72" y="42"/>
                  </a:lnTo>
                  <a:lnTo>
                    <a:pt x="74" y="48"/>
                  </a:lnTo>
                  <a:lnTo>
                    <a:pt x="75" y="54"/>
                  </a:lnTo>
                  <a:lnTo>
                    <a:pt x="65" y="54"/>
                  </a:lnTo>
                  <a:lnTo>
                    <a:pt x="65" y="49"/>
                  </a:lnTo>
                  <a:lnTo>
                    <a:pt x="64" y="45"/>
                  </a:lnTo>
                  <a:lnTo>
                    <a:pt x="61" y="42"/>
                  </a:lnTo>
                  <a:lnTo>
                    <a:pt x="58" y="39"/>
                  </a:lnTo>
                  <a:lnTo>
                    <a:pt x="54" y="36"/>
                  </a:lnTo>
                  <a:lnTo>
                    <a:pt x="49" y="35"/>
                  </a:lnTo>
                  <a:lnTo>
                    <a:pt x="45" y="34"/>
                  </a:lnTo>
                  <a:lnTo>
                    <a:pt x="39" y="34"/>
                  </a:lnTo>
                  <a:lnTo>
                    <a:pt x="33" y="34"/>
                  </a:lnTo>
                  <a:lnTo>
                    <a:pt x="28" y="35"/>
                  </a:lnTo>
                  <a:lnTo>
                    <a:pt x="23" y="36"/>
                  </a:lnTo>
                  <a:lnTo>
                    <a:pt x="19" y="39"/>
                  </a:lnTo>
                  <a:lnTo>
                    <a:pt x="16" y="41"/>
                  </a:lnTo>
                  <a:lnTo>
                    <a:pt x="15" y="44"/>
                  </a:lnTo>
                  <a:lnTo>
                    <a:pt x="13" y="48"/>
                  </a:lnTo>
                  <a:lnTo>
                    <a:pt x="13" y="51"/>
                  </a:lnTo>
                  <a:lnTo>
                    <a:pt x="13" y="55"/>
                  </a:lnTo>
                  <a:lnTo>
                    <a:pt x="15" y="58"/>
                  </a:lnTo>
                  <a:lnTo>
                    <a:pt x="16" y="59"/>
                  </a:lnTo>
                  <a:lnTo>
                    <a:pt x="19" y="62"/>
                  </a:lnTo>
                  <a:lnTo>
                    <a:pt x="26" y="65"/>
                  </a:lnTo>
                  <a:lnTo>
                    <a:pt x="36" y="67"/>
                  </a:lnTo>
                  <a:lnTo>
                    <a:pt x="54" y="70"/>
                  </a:lnTo>
                  <a:lnTo>
                    <a:pt x="59" y="71"/>
                  </a:lnTo>
                  <a:lnTo>
                    <a:pt x="64" y="74"/>
                  </a:lnTo>
                  <a:lnTo>
                    <a:pt x="68" y="75"/>
                  </a:lnTo>
                  <a:lnTo>
                    <a:pt x="71" y="78"/>
                  </a:lnTo>
                  <a:lnTo>
                    <a:pt x="74" y="81"/>
                  </a:lnTo>
                  <a:lnTo>
                    <a:pt x="77" y="85"/>
                  </a:lnTo>
                  <a:lnTo>
                    <a:pt x="77" y="90"/>
                  </a:lnTo>
                  <a:lnTo>
                    <a:pt x="78" y="94"/>
                  </a:lnTo>
                  <a:lnTo>
                    <a:pt x="77" y="100"/>
                  </a:lnTo>
                  <a:lnTo>
                    <a:pt x="75" y="106"/>
                  </a:lnTo>
                  <a:lnTo>
                    <a:pt x="72" y="110"/>
                  </a:lnTo>
                  <a:lnTo>
                    <a:pt x="68" y="114"/>
                  </a:lnTo>
                  <a:lnTo>
                    <a:pt x="62" y="118"/>
                  </a:lnTo>
                  <a:lnTo>
                    <a:pt x="56" y="120"/>
                  </a:lnTo>
                  <a:lnTo>
                    <a:pt x="48" y="121"/>
                  </a:lnTo>
                  <a:lnTo>
                    <a:pt x="41" y="121"/>
                  </a:lnTo>
                  <a:lnTo>
                    <a:pt x="32" y="121"/>
                  </a:lnTo>
                  <a:lnTo>
                    <a:pt x="23" y="120"/>
                  </a:lnTo>
                  <a:lnTo>
                    <a:pt x="16" y="117"/>
                  </a:lnTo>
                  <a:lnTo>
                    <a:pt x="12" y="114"/>
                  </a:lnTo>
                  <a:lnTo>
                    <a:pt x="6" y="108"/>
                  </a:lnTo>
                  <a:lnTo>
                    <a:pt x="3" y="104"/>
                  </a:lnTo>
                  <a:lnTo>
                    <a:pt x="2" y="98"/>
                  </a:lnTo>
                  <a:lnTo>
                    <a:pt x="0" y="91"/>
                  </a:lnTo>
                  <a:lnTo>
                    <a:pt x="0" y="90"/>
                  </a:lnTo>
                  <a:lnTo>
                    <a:pt x="10" y="90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30;p7"/>
            <p:cNvSpPr/>
            <p:nvPr/>
          </p:nvSpPr>
          <p:spPr>
            <a:xfrm>
              <a:off x="5111750" y="987425"/>
              <a:ext cx="41275" cy="49212"/>
            </a:xfrm>
            <a:custGeom>
              <a:rect b="b" l="l" r="r" t="t"/>
              <a:pathLst>
                <a:path extrusionOk="0" h="92" w="80">
                  <a:moveTo>
                    <a:pt x="0" y="0"/>
                  </a:moveTo>
                  <a:lnTo>
                    <a:pt x="9" y="0"/>
                  </a:lnTo>
                  <a:lnTo>
                    <a:pt x="9" y="50"/>
                  </a:lnTo>
                  <a:lnTo>
                    <a:pt x="67" y="0"/>
                  </a:lnTo>
                  <a:lnTo>
                    <a:pt x="80" y="0"/>
                  </a:lnTo>
                  <a:lnTo>
                    <a:pt x="36" y="39"/>
                  </a:lnTo>
                  <a:lnTo>
                    <a:pt x="80" y="92"/>
                  </a:lnTo>
                  <a:lnTo>
                    <a:pt x="68" y="92"/>
                  </a:lnTo>
                  <a:lnTo>
                    <a:pt x="29" y="44"/>
                  </a:lnTo>
                  <a:lnTo>
                    <a:pt x="9" y="62"/>
                  </a:lnTo>
                  <a:lnTo>
                    <a:pt x="9" y="92"/>
                  </a:lnTo>
                  <a:lnTo>
                    <a:pt x="0" y="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7"/>
            <p:cNvSpPr/>
            <p:nvPr/>
          </p:nvSpPr>
          <p:spPr>
            <a:xfrm>
              <a:off x="5160963" y="985838"/>
              <a:ext cx="52388" cy="50800"/>
            </a:xfrm>
            <a:custGeom>
              <a:rect b="b" l="l" r="r" t="t"/>
              <a:pathLst>
                <a:path extrusionOk="0" h="96" w="97">
                  <a:moveTo>
                    <a:pt x="87" y="49"/>
                  </a:moveTo>
                  <a:lnTo>
                    <a:pt x="87" y="40"/>
                  </a:lnTo>
                  <a:lnTo>
                    <a:pt x="84" y="32"/>
                  </a:lnTo>
                  <a:lnTo>
                    <a:pt x="81" y="26"/>
                  </a:lnTo>
                  <a:lnTo>
                    <a:pt x="77" y="20"/>
                  </a:lnTo>
                  <a:lnTo>
                    <a:pt x="71" y="16"/>
                  </a:lnTo>
                  <a:lnTo>
                    <a:pt x="64" y="11"/>
                  </a:lnTo>
                  <a:lnTo>
                    <a:pt x="57" y="10"/>
                  </a:lnTo>
                  <a:lnTo>
                    <a:pt x="48" y="10"/>
                  </a:lnTo>
                  <a:lnTo>
                    <a:pt x="39" y="10"/>
                  </a:lnTo>
                  <a:lnTo>
                    <a:pt x="32" y="11"/>
                  </a:lnTo>
                  <a:lnTo>
                    <a:pt x="25" y="16"/>
                  </a:lnTo>
                  <a:lnTo>
                    <a:pt x="19" y="20"/>
                  </a:lnTo>
                  <a:lnTo>
                    <a:pt x="15" y="26"/>
                  </a:lnTo>
                  <a:lnTo>
                    <a:pt x="12" y="32"/>
                  </a:lnTo>
                  <a:lnTo>
                    <a:pt x="9" y="40"/>
                  </a:lnTo>
                  <a:lnTo>
                    <a:pt x="9" y="49"/>
                  </a:lnTo>
                  <a:lnTo>
                    <a:pt x="9" y="57"/>
                  </a:lnTo>
                  <a:lnTo>
                    <a:pt x="12" y="65"/>
                  </a:lnTo>
                  <a:lnTo>
                    <a:pt x="15" y="72"/>
                  </a:lnTo>
                  <a:lnTo>
                    <a:pt x="19" y="78"/>
                  </a:lnTo>
                  <a:lnTo>
                    <a:pt x="25" y="82"/>
                  </a:lnTo>
                  <a:lnTo>
                    <a:pt x="32" y="85"/>
                  </a:lnTo>
                  <a:lnTo>
                    <a:pt x="39" y="88"/>
                  </a:lnTo>
                  <a:lnTo>
                    <a:pt x="48" y="88"/>
                  </a:lnTo>
                  <a:lnTo>
                    <a:pt x="57" y="88"/>
                  </a:lnTo>
                  <a:lnTo>
                    <a:pt x="64" y="85"/>
                  </a:lnTo>
                  <a:lnTo>
                    <a:pt x="71" y="82"/>
                  </a:lnTo>
                  <a:lnTo>
                    <a:pt x="77" y="78"/>
                  </a:lnTo>
                  <a:lnTo>
                    <a:pt x="81" y="72"/>
                  </a:lnTo>
                  <a:lnTo>
                    <a:pt x="84" y="65"/>
                  </a:lnTo>
                  <a:lnTo>
                    <a:pt x="87" y="57"/>
                  </a:lnTo>
                  <a:lnTo>
                    <a:pt x="87" y="49"/>
                  </a:lnTo>
                  <a:close/>
                  <a:moveTo>
                    <a:pt x="48" y="96"/>
                  </a:moveTo>
                  <a:lnTo>
                    <a:pt x="38" y="96"/>
                  </a:lnTo>
                  <a:lnTo>
                    <a:pt x="28" y="93"/>
                  </a:lnTo>
                  <a:lnTo>
                    <a:pt x="19" y="89"/>
                  </a:lnTo>
                  <a:lnTo>
                    <a:pt x="12" y="83"/>
                  </a:lnTo>
                  <a:lnTo>
                    <a:pt x="8" y="78"/>
                  </a:lnTo>
                  <a:lnTo>
                    <a:pt x="3" y="69"/>
                  </a:lnTo>
                  <a:lnTo>
                    <a:pt x="0" y="59"/>
                  </a:lnTo>
                  <a:lnTo>
                    <a:pt x="0" y="49"/>
                  </a:lnTo>
                  <a:lnTo>
                    <a:pt x="0" y="39"/>
                  </a:lnTo>
                  <a:lnTo>
                    <a:pt x="3" y="29"/>
                  </a:lnTo>
                  <a:lnTo>
                    <a:pt x="8" y="20"/>
                  </a:lnTo>
                  <a:lnTo>
                    <a:pt x="12" y="13"/>
                  </a:lnTo>
                  <a:lnTo>
                    <a:pt x="19" y="9"/>
                  </a:lnTo>
                  <a:lnTo>
                    <a:pt x="28" y="4"/>
                  </a:lnTo>
                  <a:lnTo>
                    <a:pt x="38" y="1"/>
                  </a:lnTo>
                  <a:lnTo>
                    <a:pt x="48" y="0"/>
                  </a:lnTo>
                  <a:lnTo>
                    <a:pt x="58" y="1"/>
                  </a:lnTo>
                  <a:lnTo>
                    <a:pt x="68" y="4"/>
                  </a:lnTo>
                  <a:lnTo>
                    <a:pt x="77" y="9"/>
                  </a:lnTo>
                  <a:lnTo>
                    <a:pt x="84" y="13"/>
                  </a:lnTo>
                  <a:lnTo>
                    <a:pt x="88" y="20"/>
                  </a:lnTo>
                  <a:lnTo>
                    <a:pt x="93" y="29"/>
                  </a:lnTo>
                  <a:lnTo>
                    <a:pt x="96" y="39"/>
                  </a:lnTo>
                  <a:lnTo>
                    <a:pt x="97" y="49"/>
                  </a:lnTo>
                  <a:lnTo>
                    <a:pt x="96" y="59"/>
                  </a:lnTo>
                  <a:lnTo>
                    <a:pt x="93" y="69"/>
                  </a:lnTo>
                  <a:lnTo>
                    <a:pt x="88" y="78"/>
                  </a:lnTo>
                  <a:lnTo>
                    <a:pt x="84" y="83"/>
                  </a:lnTo>
                  <a:lnTo>
                    <a:pt x="77" y="89"/>
                  </a:lnTo>
                  <a:lnTo>
                    <a:pt x="68" y="93"/>
                  </a:lnTo>
                  <a:lnTo>
                    <a:pt x="58" y="96"/>
                  </a:lnTo>
                  <a:lnTo>
                    <a:pt x="48" y="96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7"/>
            <p:cNvSpPr/>
            <p:nvPr/>
          </p:nvSpPr>
          <p:spPr>
            <a:xfrm>
              <a:off x="5227638" y="987425"/>
              <a:ext cx="36513" cy="49212"/>
            </a:xfrm>
            <a:custGeom>
              <a:rect b="b" l="l" r="r" t="t"/>
              <a:pathLst>
                <a:path extrusionOk="0" h="92" w="68">
                  <a:moveTo>
                    <a:pt x="0" y="0"/>
                  </a:moveTo>
                  <a:lnTo>
                    <a:pt x="10" y="0"/>
                  </a:lnTo>
                  <a:lnTo>
                    <a:pt x="10" y="83"/>
                  </a:lnTo>
                  <a:lnTo>
                    <a:pt x="68" y="83"/>
                  </a:lnTo>
                  <a:lnTo>
                    <a:pt x="68" y="92"/>
                  </a:lnTo>
                  <a:lnTo>
                    <a:pt x="0" y="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7"/>
            <p:cNvSpPr/>
            <p:nvPr/>
          </p:nvSpPr>
          <p:spPr>
            <a:xfrm>
              <a:off x="5276850" y="985838"/>
              <a:ext cx="39688" cy="50800"/>
            </a:xfrm>
            <a:custGeom>
              <a:rect b="b" l="l" r="r" t="t"/>
              <a:pathLst>
                <a:path extrusionOk="0" h="96" w="76">
                  <a:moveTo>
                    <a:pt x="10" y="65"/>
                  </a:moveTo>
                  <a:lnTo>
                    <a:pt x="10" y="65"/>
                  </a:lnTo>
                  <a:lnTo>
                    <a:pt x="10" y="70"/>
                  </a:lnTo>
                  <a:lnTo>
                    <a:pt x="11" y="75"/>
                  </a:lnTo>
                  <a:lnTo>
                    <a:pt x="14" y="78"/>
                  </a:lnTo>
                  <a:lnTo>
                    <a:pt x="17" y="82"/>
                  </a:lnTo>
                  <a:lnTo>
                    <a:pt x="21" y="85"/>
                  </a:lnTo>
                  <a:lnTo>
                    <a:pt x="27" y="86"/>
                  </a:lnTo>
                  <a:lnTo>
                    <a:pt x="31" y="88"/>
                  </a:lnTo>
                  <a:lnTo>
                    <a:pt x="39" y="88"/>
                  </a:lnTo>
                  <a:lnTo>
                    <a:pt x="44" y="88"/>
                  </a:lnTo>
                  <a:lnTo>
                    <a:pt x="50" y="86"/>
                  </a:lnTo>
                  <a:lnTo>
                    <a:pt x="56" y="85"/>
                  </a:lnTo>
                  <a:lnTo>
                    <a:pt x="59" y="83"/>
                  </a:lnTo>
                  <a:lnTo>
                    <a:pt x="63" y="81"/>
                  </a:lnTo>
                  <a:lnTo>
                    <a:pt x="65" y="76"/>
                  </a:lnTo>
                  <a:lnTo>
                    <a:pt x="66" y="73"/>
                  </a:lnTo>
                  <a:lnTo>
                    <a:pt x="67" y="69"/>
                  </a:lnTo>
                  <a:lnTo>
                    <a:pt x="66" y="66"/>
                  </a:lnTo>
                  <a:lnTo>
                    <a:pt x="66" y="63"/>
                  </a:lnTo>
                  <a:lnTo>
                    <a:pt x="65" y="60"/>
                  </a:lnTo>
                  <a:lnTo>
                    <a:pt x="62" y="59"/>
                  </a:lnTo>
                  <a:lnTo>
                    <a:pt x="54" y="56"/>
                  </a:lnTo>
                  <a:lnTo>
                    <a:pt x="44" y="53"/>
                  </a:lnTo>
                  <a:lnTo>
                    <a:pt x="24" y="50"/>
                  </a:lnTo>
                  <a:lnTo>
                    <a:pt x="20" y="49"/>
                  </a:lnTo>
                  <a:lnTo>
                    <a:pt x="16" y="47"/>
                  </a:lnTo>
                  <a:lnTo>
                    <a:pt x="11" y="45"/>
                  </a:lnTo>
                  <a:lnTo>
                    <a:pt x="8" y="42"/>
                  </a:lnTo>
                  <a:lnTo>
                    <a:pt x="5" y="39"/>
                  </a:lnTo>
                  <a:lnTo>
                    <a:pt x="4" y="36"/>
                  </a:lnTo>
                  <a:lnTo>
                    <a:pt x="3" y="32"/>
                  </a:lnTo>
                  <a:lnTo>
                    <a:pt x="3" y="27"/>
                  </a:lnTo>
                  <a:lnTo>
                    <a:pt x="4" y="21"/>
                  </a:lnTo>
                  <a:lnTo>
                    <a:pt x="5" y="16"/>
                  </a:lnTo>
                  <a:lnTo>
                    <a:pt x="8" y="11"/>
                  </a:lnTo>
                  <a:lnTo>
                    <a:pt x="11" y="7"/>
                  </a:lnTo>
                  <a:lnTo>
                    <a:pt x="17" y="4"/>
                  </a:lnTo>
                  <a:lnTo>
                    <a:pt x="23" y="3"/>
                  </a:lnTo>
                  <a:lnTo>
                    <a:pt x="30" y="1"/>
                  </a:lnTo>
                  <a:lnTo>
                    <a:pt x="37" y="0"/>
                  </a:lnTo>
                  <a:lnTo>
                    <a:pt x="46" y="1"/>
                  </a:lnTo>
                  <a:lnTo>
                    <a:pt x="53" y="3"/>
                  </a:lnTo>
                  <a:lnTo>
                    <a:pt x="59" y="4"/>
                  </a:lnTo>
                  <a:lnTo>
                    <a:pt x="65" y="9"/>
                  </a:lnTo>
                  <a:lnTo>
                    <a:pt x="67" y="11"/>
                  </a:lnTo>
                  <a:lnTo>
                    <a:pt x="72" y="17"/>
                  </a:lnTo>
                  <a:lnTo>
                    <a:pt x="73" y="23"/>
                  </a:lnTo>
                  <a:lnTo>
                    <a:pt x="73" y="29"/>
                  </a:lnTo>
                  <a:lnTo>
                    <a:pt x="65" y="29"/>
                  </a:lnTo>
                  <a:lnTo>
                    <a:pt x="65" y="24"/>
                  </a:lnTo>
                  <a:lnTo>
                    <a:pt x="62" y="20"/>
                  </a:lnTo>
                  <a:lnTo>
                    <a:pt x="60" y="17"/>
                  </a:lnTo>
                  <a:lnTo>
                    <a:pt x="57" y="14"/>
                  </a:lnTo>
                  <a:lnTo>
                    <a:pt x="53" y="11"/>
                  </a:lnTo>
                  <a:lnTo>
                    <a:pt x="49" y="10"/>
                  </a:lnTo>
                  <a:lnTo>
                    <a:pt x="44" y="9"/>
                  </a:lnTo>
                  <a:lnTo>
                    <a:pt x="39" y="9"/>
                  </a:lnTo>
                  <a:lnTo>
                    <a:pt x="33" y="9"/>
                  </a:lnTo>
                  <a:lnTo>
                    <a:pt x="27" y="10"/>
                  </a:lnTo>
                  <a:lnTo>
                    <a:pt x="23" y="11"/>
                  </a:lnTo>
                  <a:lnTo>
                    <a:pt x="18" y="14"/>
                  </a:lnTo>
                  <a:lnTo>
                    <a:pt x="16" y="16"/>
                  </a:lnTo>
                  <a:lnTo>
                    <a:pt x="14" y="19"/>
                  </a:lnTo>
                  <a:lnTo>
                    <a:pt x="13" y="23"/>
                  </a:lnTo>
                  <a:lnTo>
                    <a:pt x="13" y="26"/>
                  </a:lnTo>
                  <a:lnTo>
                    <a:pt x="13" y="30"/>
                  </a:lnTo>
                  <a:lnTo>
                    <a:pt x="14" y="33"/>
                  </a:lnTo>
                  <a:lnTo>
                    <a:pt x="16" y="34"/>
                  </a:lnTo>
                  <a:lnTo>
                    <a:pt x="18" y="37"/>
                  </a:lnTo>
                  <a:lnTo>
                    <a:pt x="26" y="40"/>
                  </a:lnTo>
                  <a:lnTo>
                    <a:pt x="36" y="42"/>
                  </a:lnTo>
                  <a:lnTo>
                    <a:pt x="53" y="45"/>
                  </a:lnTo>
                  <a:lnTo>
                    <a:pt x="59" y="46"/>
                  </a:lnTo>
                  <a:lnTo>
                    <a:pt x="63" y="49"/>
                  </a:lnTo>
                  <a:lnTo>
                    <a:pt x="67" y="50"/>
                  </a:lnTo>
                  <a:lnTo>
                    <a:pt x="70" y="53"/>
                  </a:lnTo>
                  <a:lnTo>
                    <a:pt x="73" y="56"/>
                  </a:lnTo>
                  <a:lnTo>
                    <a:pt x="75" y="60"/>
                  </a:lnTo>
                  <a:lnTo>
                    <a:pt x="76" y="65"/>
                  </a:lnTo>
                  <a:lnTo>
                    <a:pt x="76" y="69"/>
                  </a:lnTo>
                  <a:lnTo>
                    <a:pt x="76" y="75"/>
                  </a:lnTo>
                  <a:lnTo>
                    <a:pt x="75" y="81"/>
                  </a:lnTo>
                  <a:lnTo>
                    <a:pt x="72" y="85"/>
                  </a:lnTo>
                  <a:lnTo>
                    <a:pt x="67" y="89"/>
                  </a:lnTo>
                  <a:lnTo>
                    <a:pt x="62" y="93"/>
                  </a:lnTo>
                  <a:lnTo>
                    <a:pt x="56" y="95"/>
                  </a:lnTo>
                  <a:lnTo>
                    <a:pt x="47" y="96"/>
                  </a:lnTo>
                  <a:lnTo>
                    <a:pt x="40" y="96"/>
                  </a:lnTo>
                  <a:lnTo>
                    <a:pt x="30" y="96"/>
                  </a:lnTo>
                  <a:lnTo>
                    <a:pt x="23" y="95"/>
                  </a:lnTo>
                  <a:lnTo>
                    <a:pt x="16" y="92"/>
                  </a:lnTo>
                  <a:lnTo>
                    <a:pt x="10" y="89"/>
                  </a:lnTo>
                  <a:lnTo>
                    <a:pt x="5" y="83"/>
                  </a:lnTo>
                  <a:lnTo>
                    <a:pt x="3" y="79"/>
                  </a:lnTo>
                  <a:lnTo>
                    <a:pt x="1" y="73"/>
                  </a:lnTo>
                  <a:lnTo>
                    <a:pt x="0" y="66"/>
                  </a:lnTo>
                  <a:lnTo>
                    <a:pt x="0" y="65"/>
                  </a:lnTo>
                  <a:lnTo>
                    <a:pt x="10" y="65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7"/>
            <p:cNvSpPr/>
            <p:nvPr/>
          </p:nvSpPr>
          <p:spPr>
            <a:xfrm>
              <a:off x="5327650" y="987425"/>
              <a:ext cx="42863" cy="49212"/>
            </a:xfrm>
            <a:custGeom>
              <a:rect b="b" l="l" r="r" t="t"/>
              <a:pathLst>
                <a:path extrusionOk="0" h="92" w="79">
                  <a:moveTo>
                    <a:pt x="34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79" y="0"/>
                  </a:lnTo>
                  <a:lnTo>
                    <a:pt x="79" y="8"/>
                  </a:lnTo>
                  <a:lnTo>
                    <a:pt x="44" y="8"/>
                  </a:lnTo>
                  <a:lnTo>
                    <a:pt x="44" y="92"/>
                  </a:lnTo>
                  <a:lnTo>
                    <a:pt x="34" y="92"/>
                  </a:lnTo>
                  <a:lnTo>
                    <a:pt x="34" y="8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5;p7"/>
            <p:cNvSpPr/>
            <p:nvPr/>
          </p:nvSpPr>
          <p:spPr>
            <a:xfrm>
              <a:off x="5376863" y="987425"/>
              <a:ext cx="50800" cy="49212"/>
            </a:xfrm>
            <a:custGeom>
              <a:rect b="b" l="l" r="r" t="t"/>
              <a:pathLst>
                <a:path extrusionOk="0" h="92" w="94">
                  <a:moveTo>
                    <a:pt x="0" y="0"/>
                  </a:moveTo>
                  <a:lnTo>
                    <a:pt x="11" y="0"/>
                  </a:lnTo>
                  <a:lnTo>
                    <a:pt x="47" y="83"/>
                  </a:lnTo>
                  <a:lnTo>
                    <a:pt x="84" y="0"/>
                  </a:lnTo>
                  <a:lnTo>
                    <a:pt x="94" y="0"/>
                  </a:lnTo>
                  <a:lnTo>
                    <a:pt x="52" y="92"/>
                  </a:lnTo>
                  <a:lnTo>
                    <a:pt x="41" y="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6;p7"/>
            <p:cNvSpPr/>
            <p:nvPr/>
          </p:nvSpPr>
          <p:spPr>
            <a:xfrm>
              <a:off x="5440363" y="973138"/>
              <a:ext cx="12700" cy="63500"/>
            </a:xfrm>
            <a:custGeom>
              <a:rect b="b" l="l" r="r" t="t"/>
              <a:pathLst>
                <a:path extrusionOk="0" h="120" w="23">
                  <a:moveTo>
                    <a:pt x="11" y="0"/>
                  </a:moveTo>
                  <a:lnTo>
                    <a:pt x="23" y="0"/>
                  </a:lnTo>
                  <a:lnTo>
                    <a:pt x="8" y="19"/>
                  </a:lnTo>
                  <a:lnTo>
                    <a:pt x="1" y="19"/>
                  </a:lnTo>
                  <a:lnTo>
                    <a:pt x="11" y="0"/>
                  </a:lnTo>
                  <a:close/>
                  <a:moveTo>
                    <a:pt x="0" y="28"/>
                  </a:moveTo>
                  <a:lnTo>
                    <a:pt x="10" y="28"/>
                  </a:lnTo>
                  <a:lnTo>
                    <a:pt x="10" y="120"/>
                  </a:lnTo>
                  <a:lnTo>
                    <a:pt x="0" y="12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7;p7"/>
            <p:cNvSpPr/>
            <p:nvPr/>
          </p:nvSpPr>
          <p:spPr>
            <a:xfrm>
              <a:off x="5465763" y="1030288"/>
              <a:ext cx="6350" cy="17462"/>
            </a:xfrm>
            <a:custGeom>
              <a:rect b="b" l="l" r="r" t="t"/>
              <a:pathLst>
                <a:path extrusionOk="0" h="32" w="10">
                  <a:moveTo>
                    <a:pt x="0" y="0"/>
                  </a:moveTo>
                  <a:lnTo>
                    <a:pt x="10" y="0"/>
                  </a:lnTo>
                  <a:lnTo>
                    <a:pt x="10" y="16"/>
                  </a:lnTo>
                  <a:lnTo>
                    <a:pt x="10" y="22"/>
                  </a:lnTo>
                  <a:lnTo>
                    <a:pt x="8" y="26"/>
                  </a:lnTo>
                  <a:lnTo>
                    <a:pt x="4" y="29"/>
                  </a:lnTo>
                  <a:lnTo>
                    <a:pt x="0" y="32"/>
                  </a:lnTo>
                  <a:lnTo>
                    <a:pt x="0" y="26"/>
                  </a:lnTo>
                  <a:lnTo>
                    <a:pt x="3" y="25"/>
                  </a:lnTo>
                  <a:lnTo>
                    <a:pt x="4" y="22"/>
                  </a:lnTo>
                  <a:lnTo>
                    <a:pt x="4" y="21"/>
                  </a:lnTo>
                  <a:lnTo>
                    <a:pt x="4" y="18"/>
                  </a:lnTo>
                  <a:lnTo>
                    <a:pt x="4" y="12"/>
                  </a:lnTo>
                  <a:lnTo>
                    <a:pt x="0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8;p7"/>
            <p:cNvSpPr/>
            <p:nvPr/>
          </p:nvSpPr>
          <p:spPr>
            <a:xfrm>
              <a:off x="4484688" y="1063625"/>
              <a:ext cx="46038" cy="39687"/>
            </a:xfrm>
            <a:custGeom>
              <a:rect b="b" l="l" r="r" t="t"/>
              <a:pathLst>
                <a:path extrusionOk="0" h="77" w="88">
                  <a:moveTo>
                    <a:pt x="0" y="0"/>
                  </a:moveTo>
                  <a:lnTo>
                    <a:pt x="12" y="0"/>
                  </a:lnTo>
                  <a:lnTo>
                    <a:pt x="45" y="69"/>
                  </a:lnTo>
                  <a:lnTo>
                    <a:pt x="77" y="0"/>
                  </a:lnTo>
                  <a:lnTo>
                    <a:pt x="88" y="0"/>
                  </a:lnTo>
                  <a:lnTo>
                    <a:pt x="88" y="77"/>
                  </a:lnTo>
                  <a:lnTo>
                    <a:pt x="81" y="77"/>
                  </a:lnTo>
                  <a:lnTo>
                    <a:pt x="81" y="8"/>
                  </a:lnTo>
                  <a:lnTo>
                    <a:pt x="49" y="77"/>
                  </a:lnTo>
                  <a:lnTo>
                    <a:pt x="41" y="77"/>
                  </a:lnTo>
                  <a:lnTo>
                    <a:pt x="7" y="8"/>
                  </a:lnTo>
                  <a:lnTo>
                    <a:pt x="7" y="77"/>
                  </a:lnTo>
                  <a:lnTo>
                    <a:pt x="0" y="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9;p7"/>
            <p:cNvSpPr/>
            <p:nvPr/>
          </p:nvSpPr>
          <p:spPr>
            <a:xfrm>
              <a:off x="4545013" y="1063625"/>
              <a:ext cx="28575" cy="39687"/>
            </a:xfrm>
            <a:custGeom>
              <a:rect b="b" l="l" r="r" t="t"/>
              <a:pathLst>
                <a:path extrusionOk="0" h="77" w="54">
                  <a:moveTo>
                    <a:pt x="0" y="0"/>
                  </a:moveTo>
                  <a:lnTo>
                    <a:pt x="7" y="0"/>
                  </a:lnTo>
                  <a:lnTo>
                    <a:pt x="7" y="69"/>
                  </a:lnTo>
                  <a:lnTo>
                    <a:pt x="54" y="69"/>
                  </a:lnTo>
                  <a:lnTo>
                    <a:pt x="54" y="77"/>
                  </a:lnTo>
                  <a:lnTo>
                    <a:pt x="0" y="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7"/>
            <p:cNvSpPr/>
            <p:nvPr/>
          </p:nvSpPr>
          <p:spPr>
            <a:xfrm>
              <a:off x="4581525" y="1050925"/>
              <a:ext cx="41275" cy="52387"/>
            </a:xfrm>
            <a:custGeom>
              <a:rect b="b" l="l" r="r" t="t"/>
              <a:pathLst>
                <a:path extrusionOk="0" h="100" w="78">
                  <a:moveTo>
                    <a:pt x="45" y="0"/>
                  </a:moveTo>
                  <a:lnTo>
                    <a:pt x="55" y="0"/>
                  </a:lnTo>
                  <a:lnTo>
                    <a:pt x="42" y="16"/>
                  </a:lnTo>
                  <a:lnTo>
                    <a:pt x="36" y="16"/>
                  </a:lnTo>
                  <a:lnTo>
                    <a:pt x="45" y="0"/>
                  </a:lnTo>
                  <a:close/>
                  <a:moveTo>
                    <a:pt x="57" y="69"/>
                  </a:moveTo>
                  <a:lnTo>
                    <a:pt x="39" y="29"/>
                  </a:lnTo>
                  <a:lnTo>
                    <a:pt x="22" y="69"/>
                  </a:lnTo>
                  <a:lnTo>
                    <a:pt x="57" y="69"/>
                  </a:lnTo>
                  <a:close/>
                  <a:moveTo>
                    <a:pt x="35" y="23"/>
                  </a:moveTo>
                  <a:lnTo>
                    <a:pt x="44" y="23"/>
                  </a:lnTo>
                  <a:lnTo>
                    <a:pt x="78" y="100"/>
                  </a:lnTo>
                  <a:lnTo>
                    <a:pt x="71" y="100"/>
                  </a:lnTo>
                  <a:lnTo>
                    <a:pt x="61" y="77"/>
                  </a:lnTo>
                  <a:lnTo>
                    <a:pt x="19" y="77"/>
                  </a:lnTo>
                  <a:lnTo>
                    <a:pt x="8" y="100"/>
                  </a:lnTo>
                  <a:lnTo>
                    <a:pt x="0" y="100"/>
                  </a:lnTo>
                  <a:lnTo>
                    <a:pt x="35" y="23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p7"/>
            <p:cNvSpPr/>
            <p:nvPr/>
          </p:nvSpPr>
          <p:spPr>
            <a:xfrm>
              <a:off x="4632325" y="1063625"/>
              <a:ext cx="38100" cy="39687"/>
            </a:xfrm>
            <a:custGeom>
              <a:rect b="b" l="l" r="r" t="t"/>
              <a:pathLst>
                <a:path extrusionOk="0" h="77" w="72">
                  <a:moveTo>
                    <a:pt x="7" y="8"/>
                  </a:moveTo>
                  <a:lnTo>
                    <a:pt x="7" y="69"/>
                  </a:lnTo>
                  <a:lnTo>
                    <a:pt x="27" y="69"/>
                  </a:lnTo>
                  <a:lnTo>
                    <a:pt x="36" y="69"/>
                  </a:lnTo>
                  <a:lnTo>
                    <a:pt x="42" y="68"/>
                  </a:lnTo>
                  <a:lnTo>
                    <a:pt x="48" y="67"/>
                  </a:lnTo>
                  <a:lnTo>
                    <a:pt x="53" y="65"/>
                  </a:lnTo>
                  <a:lnTo>
                    <a:pt x="58" y="61"/>
                  </a:lnTo>
                  <a:lnTo>
                    <a:pt x="60" y="54"/>
                  </a:lnTo>
                  <a:lnTo>
                    <a:pt x="63" y="46"/>
                  </a:lnTo>
                  <a:lnTo>
                    <a:pt x="63" y="38"/>
                  </a:lnTo>
                  <a:lnTo>
                    <a:pt x="63" y="29"/>
                  </a:lnTo>
                  <a:lnTo>
                    <a:pt x="60" y="22"/>
                  </a:lnTo>
                  <a:lnTo>
                    <a:pt x="58" y="16"/>
                  </a:lnTo>
                  <a:lnTo>
                    <a:pt x="53" y="12"/>
                  </a:lnTo>
                  <a:lnTo>
                    <a:pt x="48" y="9"/>
                  </a:lnTo>
                  <a:lnTo>
                    <a:pt x="42" y="8"/>
                  </a:lnTo>
                  <a:lnTo>
                    <a:pt x="35" y="8"/>
                  </a:lnTo>
                  <a:lnTo>
                    <a:pt x="26" y="8"/>
                  </a:lnTo>
                  <a:lnTo>
                    <a:pt x="7" y="8"/>
                  </a:lnTo>
                  <a:close/>
                  <a:moveTo>
                    <a:pt x="59" y="8"/>
                  </a:moveTo>
                  <a:lnTo>
                    <a:pt x="65" y="13"/>
                  </a:lnTo>
                  <a:lnTo>
                    <a:pt x="69" y="20"/>
                  </a:lnTo>
                  <a:lnTo>
                    <a:pt x="71" y="29"/>
                  </a:lnTo>
                  <a:lnTo>
                    <a:pt x="72" y="39"/>
                  </a:lnTo>
                  <a:lnTo>
                    <a:pt x="71" y="49"/>
                  </a:lnTo>
                  <a:lnTo>
                    <a:pt x="69" y="56"/>
                  </a:lnTo>
                  <a:lnTo>
                    <a:pt x="65" y="64"/>
                  </a:lnTo>
                  <a:lnTo>
                    <a:pt x="59" y="69"/>
                  </a:lnTo>
                  <a:lnTo>
                    <a:pt x="53" y="74"/>
                  </a:lnTo>
                  <a:lnTo>
                    <a:pt x="46" y="75"/>
                  </a:lnTo>
                  <a:lnTo>
                    <a:pt x="37" y="77"/>
                  </a:lnTo>
                  <a:lnTo>
                    <a:pt x="27" y="77"/>
                  </a:lnTo>
                  <a:lnTo>
                    <a:pt x="0" y="77"/>
                  </a:lnTo>
                  <a:lnTo>
                    <a:pt x="0" y="0"/>
                  </a:lnTo>
                  <a:lnTo>
                    <a:pt x="27" y="0"/>
                  </a:lnTo>
                  <a:lnTo>
                    <a:pt x="37" y="0"/>
                  </a:lnTo>
                  <a:lnTo>
                    <a:pt x="46" y="2"/>
                  </a:lnTo>
                  <a:lnTo>
                    <a:pt x="53" y="3"/>
                  </a:lnTo>
                  <a:lnTo>
                    <a:pt x="59" y="8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42;p7"/>
            <p:cNvSpPr/>
            <p:nvPr/>
          </p:nvSpPr>
          <p:spPr>
            <a:xfrm>
              <a:off x="4681538" y="1063625"/>
              <a:ext cx="31750" cy="39687"/>
            </a:xfrm>
            <a:custGeom>
              <a:rect b="b" l="l" r="r" t="t"/>
              <a:pathLst>
                <a:path extrusionOk="0" h="77" w="59">
                  <a:moveTo>
                    <a:pt x="0" y="0"/>
                  </a:moveTo>
                  <a:lnTo>
                    <a:pt x="59" y="0"/>
                  </a:lnTo>
                  <a:lnTo>
                    <a:pt x="59" y="8"/>
                  </a:lnTo>
                  <a:lnTo>
                    <a:pt x="8" y="8"/>
                  </a:lnTo>
                  <a:lnTo>
                    <a:pt x="8" y="35"/>
                  </a:lnTo>
                  <a:lnTo>
                    <a:pt x="54" y="35"/>
                  </a:lnTo>
                  <a:lnTo>
                    <a:pt x="54" y="42"/>
                  </a:lnTo>
                  <a:lnTo>
                    <a:pt x="8" y="42"/>
                  </a:lnTo>
                  <a:lnTo>
                    <a:pt x="8" y="69"/>
                  </a:lnTo>
                  <a:lnTo>
                    <a:pt x="59" y="69"/>
                  </a:lnTo>
                  <a:lnTo>
                    <a:pt x="59" y="77"/>
                  </a:lnTo>
                  <a:lnTo>
                    <a:pt x="0" y="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3;p7"/>
            <p:cNvSpPr/>
            <p:nvPr/>
          </p:nvSpPr>
          <p:spPr>
            <a:xfrm>
              <a:off x="4722813" y="1050925"/>
              <a:ext cx="34925" cy="52387"/>
            </a:xfrm>
            <a:custGeom>
              <a:rect b="b" l="l" r="r" t="t"/>
              <a:pathLst>
                <a:path extrusionOk="0" h="100" w="66">
                  <a:moveTo>
                    <a:pt x="48" y="0"/>
                  </a:moveTo>
                  <a:lnTo>
                    <a:pt x="56" y="0"/>
                  </a:lnTo>
                  <a:lnTo>
                    <a:pt x="42" y="16"/>
                  </a:lnTo>
                  <a:lnTo>
                    <a:pt x="33" y="16"/>
                  </a:lnTo>
                  <a:lnTo>
                    <a:pt x="19" y="0"/>
                  </a:lnTo>
                  <a:lnTo>
                    <a:pt x="26" y="0"/>
                  </a:lnTo>
                  <a:lnTo>
                    <a:pt x="38" y="12"/>
                  </a:lnTo>
                  <a:lnTo>
                    <a:pt x="48" y="0"/>
                  </a:lnTo>
                  <a:close/>
                  <a:moveTo>
                    <a:pt x="0" y="92"/>
                  </a:moveTo>
                  <a:lnTo>
                    <a:pt x="56" y="31"/>
                  </a:lnTo>
                  <a:lnTo>
                    <a:pt x="3" y="31"/>
                  </a:lnTo>
                  <a:lnTo>
                    <a:pt x="3" y="23"/>
                  </a:lnTo>
                  <a:lnTo>
                    <a:pt x="66" y="23"/>
                  </a:lnTo>
                  <a:lnTo>
                    <a:pt x="66" y="31"/>
                  </a:lnTo>
                  <a:lnTo>
                    <a:pt x="9" y="92"/>
                  </a:lnTo>
                  <a:lnTo>
                    <a:pt x="66" y="92"/>
                  </a:lnTo>
                  <a:lnTo>
                    <a:pt x="66" y="100"/>
                  </a:lnTo>
                  <a:lnTo>
                    <a:pt x="0" y="100"/>
                  </a:lnTo>
                  <a:lnTo>
                    <a:pt x="0" y="92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7"/>
            <p:cNvSpPr/>
            <p:nvPr/>
          </p:nvSpPr>
          <p:spPr>
            <a:xfrm>
              <a:off x="4768850" y="1063625"/>
              <a:ext cx="30163" cy="39687"/>
            </a:xfrm>
            <a:custGeom>
              <a:rect b="b" l="l" r="r" t="t"/>
              <a:pathLst>
                <a:path extrusionOk="0" h="77" w="59">
                  <a:moveTo>
                    <a:pt x="0" y="0"/>
                  </a:moveTo>
                  <a:lnTo>
                    <a:pt x="59" y="0"/>
                  </a:lnTo>
                  <a:lnTo>
                    <a:pt x="59" y="8"/>
                  </a:lnTo>
                  <a:lnTo>
                    <a:pt x="8" y="8"/>
                  </a:lnTo>
                  <a:lnTo>
                    <a:pt x="8" y="35"/>
                  </a:lnTo>
                  <a:lnTo>
                    <a:pt x="54" y="35"/>
                  </a:lnTo>
                  <a:lnTo>
                    <a:pt x="54" y="42"/>
                  </a:lnTo>
                  <a:lnTo>
                    <a:pt x="8" y="42"/>
                  </a:lnTo>
                  <a:lnTo>
                    <a:pt x="8" y="69"/>
                  </a:lnTo>
                  <a:lnTo>
                    <a:pt x="59" y="69"/>
                  </a:lnTo>
                  <a:lnTo>
                    <a:pt x="59" y="77"/>
                  </a:lnTo>
                  <a:lnTo>
                    <a:pt x="0" y="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5;p7"/>
            <p:cNvSpPr/>
            <p:nvPr/>
          </p:nvSpPr>
          <p:spPr>
            <a:xfrm>
              <a:off x="4829175" y="1063625"/>
              <a:ext cx="41275" cy="39687"/>
            </a:xfrm>
            <a:custGeom>
              <a:rect b="b" l="l" r="r" t="t"/>
              <a:pathLst>
                <a:path extrusionOk="0" h="77" w="78">
                  <a:moveTo>
                    <a:pt x="57" y="46"/>
                  </a:moveTo>
                  <a:lnTo>
                    <a:pt x="39" y="6"/>
                  </a:lnTo>
                  <a:lnTo>
                    <a:pt x="22" y="46"/>
                  </a:lnTo>
                  <a:lnTo>
                    <a:pt x="57" y="46"/>
                  </a:lnTo>
                  <a:close/>
                  <a:moveTo>
                    <a:pt x="35" y="0"/>
                  </a:moveTo>
                  <a:lnTo>
                    <a:pt x="44" y="0"/>
                  </a:lnTo>
                  <a:lnTo>
                    <a:pt x="78" y="77"/>
                  </a:lnTo>
                  <a:lnTo>
                    <a:pt x="71" y="77"/>
                  </a:lnTo>
                  <a:lnTo>
                    <a:pt x="61" y="54"/>
                  </a:lnTo>
                  <a:lnTo>
                    <a:pt x="19" y="54"/>
                  </a:lnTo>
                  <a:lnTo>
                    <a:pt x="8" y="77"/>
                  </a:lnTo>
                  <a:lnTo>
                    <a:pt x="0" y="77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6;p7"/>
            <p:cNvSpPr/>
            <p:nvPr/>
          </p:nvSpPr>
          <p:spPr>
            <a:xfrm>
              <a:off x="4899025" y="1063625"/>
              <a:ext cx="34925" cy="39687"/>
            </a:xfrm>
            <a:custGeom>
              <a:rect b="b" l="l" r="r" t="t"/>
              <a:pathLst>
                <a:path extrusionOk="0" h="77" w="66">
                  <a:moveTo>
                    <a:pt x="2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66" y="0"/>
                  </a:lnTo>
                  <a:lnTo>
                    <a:pt x="66" y="8"/>
                  </a:lnTo>
                  <a:lnTo>
                    <a:pt x="36" y="8"/>
                  </a:lnTo>
                  <a:lnTo>
                    <a:pt x="36" y="77"/>
                  </a:lnTo>
                  <a:lnTo>
                    <a:pt x="28" y="77"/>
                  </a:lnTo>
                  <a:lnTo>
                    <a:pt x="28" y="8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47;p7"/>
            <p:cNvSpPr/>
            <p:nvPr/>
          </p:nvSpPr>
          <p:spPr>
            <a:xfrm>
              <a:off x="4943475" y="1050925"/>
              <a:ext cx="31750" cy="52387"/>
            </a:xfrm>
            <a:custGeom>
              <a:rect b="b" l="l" r="r" t="t"/>
              <a:pathLst>
                <a:path extrusionOk="0" h="100" w="59">
                  <a:moveTo>
                    <a:pt x="41" y="0"/>
                  </a:moveTo>
                  <a:lnTo>
                    <a:pt x="49" y="0"/>
                  </a:lnTo>
                  <a:lnTo>
                    <a:pt x="35" y="16"/>
                  </a:lnTo>
                  <a:lnTo>
                    <a:pt x="26" y="16"/>
                  </a:lnTo>
                  <a:lnTo>
                    <a:pt x="12" y="0"/>
                  </a:lnTo>
                  <a:lnTo>
                    <a:pt x="19" y="0"/>
                  </a:lnTo>
                  <a:lnTo>
                    <a:pt x="30" y="12"/>
                  </a:lnTo>
                  <a:lnTo>
                    <a:pt x="41" y="0"/>
                  </a:lnTo>
                  <a:close/>
                  <a:moveTo>
                    <a:pt x="0" y="23"/>
                  </a:moveTo>
                  <a:lnTo>
                    <a:pt x="59" y="23"/>
                  </a:lnTo>
                  <a:lnTo>
                    <a:pt x="59" y="31"/>
                  </a:lnTo>
                  <a:lnTo>
                    <a:pt x="7" y="31"/>
                  </a:lnTo>
                  <a:lnTo>
                    <a:pt x="7" y="58"/>
                  </a:lnTo>
                  <a:lnTo>
                    <a:pt x="55" y="58"/>
                  </a:lnTo>
                  <a:lnTo>
                    <a:pt x="55" y="65"/>
                  </a:lnTo>
                  <a:lnTo>
                    <a:pt x="7" y="65"/>
                  </a:lnTo>
                  <a:lnTo>
                    <a:pt x="7" y="92"/>
                  </a:lnTo>
                  <a:lnTo>
                    <a:pt x="59" y="92"/>
                  </a:lnTo>
                  <a:lnTo>
                    <a:pt x="59" y="100"/>
                  </a:lnTo>
                  <a:lnTo>
                    <a:pt x="0" y="100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;p7"/>
            <p:cNvSpPr/>
            <p:nvPr/>
          </p:nvSpPr>
          <p:spPr>
            <a:xfrm>
              <a:off x="4986338" y="1063625"/>
              <a:ext cx="30163" cy="39687"/>
            </a:xfrm>
            <a:custGeom>
              <a:rect b="b" l="l" r="r" t="t"/>
              <a:pathLst>
                <a:path extrusionOk="0" h="77" w="56">
                  <a:moveTo>
                    <a:pt x="0" y="0"/>
                  </a:moveTo>
                  <a:lnTo>
                    <a:pt x="9" y="0"/>
                  </a:lnTo>
                  <a:lnTo>
                    <a:pt x="9" y="69"/>
                  </a:lnTo>
                  <a:lnTo>
                    <a:pt x="56" y="69"/>
                  </a:lnTo>
                  <a:lnTo>
                    <a:pt x="56" y="77"/>
                  </a:lnTo>
                  <a:lnTo>
                    <a:pt x="0" y="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49;p7"/>
            <p:cNvSpPr/>
            <p:nvPr/>
          </p:nvSpPr>
          <p:spPr>
            <a:xfrm>
              <a:off x="5021263" y="1062038"/>
              <a:ext cx="41275" cy="42862"/>
            </a:xfrm>
            <a:custGeom>
              <a:rect b="b" l="l" r="r" t="t"/>
              <a:pathLst>
                <a:path extrusionOk="0" h="79" w="80">
                  <a:moveTo>
                    <a:pt x="72" y="40"/>
                  </a:moveTo>
                  <a:lnTo>
                    <a:pt x="72" y="33"/>
                  </a:lnTo>
                  <a:lnTo>
                    <a:pt x="70" y="26"/>
                  </a:lnTo>
                  <a:lnTo>
                    <a:pt x="68" y="20"/>
                  </a:lnTo>
                  <a:lnTo>
                    <a:pt x="63" y="16"/>
                  </a:lnTo>
                  <a:lnTo>
                    <a:pt x="59" y="11"/>
                  </a:lnTo>
                  <a:lnTo>
                    <a:pt x="53" y="9"/>
                  </a:lnTo>
                  <a:lnTo>
                    <a:pt x="47" y="7"/>
                  </a:lnTo>
                  <a:lnTo>
                    <a:pt x="40" y="7"/>
                  </a:lnTo>
                  <a:lnTo>
                    <a:pt x="33" y="7"/>
                  </a:lnTo>
                  <a:lnTo>
                    <a:pt x="26" y="9"/>
                  </a:lnTo>
                  <a:lnTo>
                    <a:pt x="21" y="11"/>
                  </a:lnTo>
                  <a:lnTo>
                    <a:pt x="16" y="16"/>
                  </a:lnTo>
                  <a:lnTo>
                    <a:pt x="13" y="20"/>
                  </a:lnTo>
                  <a:lnTo>
                    <a:pt x="10" y="26"/>
                  </a:lnTo>
                  <a:lnTo>
                    <a:pt x="8" y="33"/>
                  </a:lnTo>
                  <a:lnTo>
                    <a:pt x="7" y="40"/>
                  </a:lnTo>
                  <a:lnTo>
                    <a:pt x="8" y="47"/>
                  </a:lnTo>
                  <a:lnTo>
                    <a:pt x="10" y="53"/>
                  </a:lnTo>
                  <a:lnTo>
                    <a:pt x="13" y="59"/>
                  </a:lnTo>
                  <a:lnTo>
                    <a:pt x="16" y="63"/>
                  </a:lnTo>
                  <a:lnTo>
                    <a:pt x="21" y="68"/>
                  </a:lnTo>
                  <a:lnTo>
                    <a:pt x="26" y="70"/>
                  </a:lnTo>
                  <a:lnTo>
                    <a:pt x="33" y="72"/>
                  </a:lnTo>
                  <a:lnTo>
                    <a:pt x="40" y="72"/>
                  </a:lnTo>
                  <a:lnTo>
                    <a:pt x="47" y="72"/>
                  </a:lnTo>
                  <a:lnTo>
                    <a:pt x="53" y="70"/>
                  </a:lnTo>
                  <a:lnTo>
                    <a:pt x="59" y="68"/>
                  </a:lnTo>
                  <a:lnTo>
                    <a:pt x="63" y="63"/>
                  </a:lnTo>
                  <a:lnTo>
                    <a:pt x="68" y="59"/>
                  </a:lnTo>
                  <a:lnTo>
                    <a:pt x="70" y="53"/>
                  </a:lnTo>
                  <a:lnTo>
                    <a:pt x="72" y="47"/>
                  </a:lnTo>
                  <a:lnTo>
                    <a:pt x="72" y="40"/>
                  </a:lnTo>
                  <a:close/>
                  <a:moveTo>
                    <a:pt x="40" y="79"/>
                  </a:moveTo>
                  <a:lnTo>
                    <a:pt x="31" y="79"/>
                  </a:lnTo>
                  <a:lnTo>
                    <a:pt x="23" y="76"/>
                  </a:lnTo>
                  <a:lnTo>
                    <a:pt x="16" y="73"/>
                  </a:lnTo>
                  <a:lnTo>
                    <a:pt x="10" y="69"/>
                  </a:lnTo>
                  <a:lnTo>
                    <a:pt x="6" y="63"/>
                  </a:lnTo>
                  <a:lnTo>
                    <a:pt x="3" y="56"/>
                  </a:lnTo>
                  <a:lnTo>
                    <a:pt x="0" y="49"/>
                  </a:lnTo>
                  <a:lnTo>
                    <a:pt x="0" y="40"/>
                  </a:lnTo>
                  <a:lnTo>
                    <a:pt x="0" y="30"/>
                  </a:lnTo>
                  <a:lnTo>
                    <a:pt x="3" y="23"/>
                  </a:lnTo>
                  <a:lnTo>
                    <a:pt x="6" y="16"/>
                  </a:lnTo>
                  <a:lnTo>
                    <a:pt x="10" y="10"/>
                  </a:lnTo>
                  <a:lnTo>
                    <a:pt x="16" y="6"/>
                  </a:lnTo>
                  <a:lnTo>
                    <a:pt x="23" y="3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6" y="3"/>
                  </a:lnTo>
                  <a:lnTo>
                    <a:pt x="63" y="6"/>
                  </a:lnTo>
                  <a:lnTo>
                    <a:pt x="69" y="10"/>
                  </a:lnTo>
                  <a:lnTo>
                    <a:pt x="73" y="16"/>
                  </a:lnTo>
                  <a:lnTo>
                    <a:pt x="78" y="23"/>
                  </a:lnTo>
                  <a:lnTo>
                    <a:pt x="79" y="30"/>
                  </a:lnTo>
                  <a:lnTo>
                    <a:pt x="80" y="40"/>
                  </a:lnTo>
                  <a:lnTo>
                    <a:pt x="79" y="49"/>
                  </a:lnTo>
                  <a:lnTo>
                    <a:pt x="78" y="56"/>
                  </a:lnTo>
                  <a:lnTo>
                    <a:pt x="73" y="63"/>
                  </a:lnTo>
                  <a:lnTo>
                    <a:pt x="69" y="69"/>
                  </a:lnTo>
                  <a:lnTo>
                    <a:pt x="63" y="73"/>
                  </a:lnTo>
                  <a:lnTo>
                    <a:pt x="56" y="76"/>
                  </a:lnTo>
                  <a:lnTo>
                    <a:pt x="49" y="79"/>
                  </a:lnTo>
                  <a:lnTo>
                    <a:pt x="40" y="79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50;p7"/>
            <p:cNvSpPr/>
            <p:nvPr/>
          </p:nvSpPr>
          <p:spPr>
            <a:xfrm>
              <a:off x="5068888" y="1063625"/>
              <a:ext cx="41275" cy="39687"/>
            </a:xfrm>
            <a:custGeom>
              <a:rect b="b" l="l" r="r" t="t"/>
              <a:pathLst>
                <a:path extrusionOk="0" h="77" w="78">
                  <a:moveTo>
                    <a:pt x="0" y="0"/>
                  </a:moveTo>
                  <a:lnTo>
                    <a:pt x="9" y="0"/>
                  </a:lnTo>
                  <a:lnTo>
                    <a:pt x="39" y="69"/>
                  </a:lnTo>
                  <a:lnTo>
                    <a:pt x="69" y="0"/>
                  </a:lnTo>
                  <a:lnTo>
                    <a:pt x="78" y="0"/>
                  </a:lnTo>
                  <a:lnTo>
                    <a:pt x="45" y="77"/>
                  </a:lnTo>
                  <a:lnTo>
                    <a:pt x="35" y="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51;p7"/>
            <p:cNvSpPr/>
            <p:nvPr/>
          </p:nvSpPr>
          <p:spPr>
            <a:xfrm>
              <a:off x="5116513" y="1050925"/>
              <a:ext cx="38100" cy="52387"/>
            </a:xfrm>
            <a:custGeom>
              <a:rect b="b" l="l" r="r" t="t"/>
              <a:pathLst>
                <a:path extrusionOk="0" h="100" w="73">
                  <a:moveTo>
                    <a:pt x="45" y="0"/>
                  </a:moveTo>
                  <a:lnTo>
                    <a:pt x="55" y="0"/>
                  </a:lnTo>
                  <a:lnTo>
                    <a:pt x="42" y="16"/>
                  </a:lnTo>
                  <a:lnTo>
                    <a:pt x="36" y="16"/>
                  </a:lnTo>
                  <a:lnTo>
                    <a:pt x="45" y="0"/>
                  </a:lnTo>
                  <a:close/>
                  <a:moveTo>
                    <a:pt x="33" y="67"/>
                  </a:moveTo>
                  <a:lnTo>
                    <a:pt x="0" y="23"/>
                  </a:lnTo>
                  <a:lnTo>
                    <a:pt x="10" y="23"/>
                  </a:lnTo>
                  <a:lnTo>
                    <a:pt x="37" y="61"/>
                  </a:lnTo>
                  <a:lnTo>
                    <a:pt x="65" y="23"/>
                  </a:lnTo>
                  <a:lnTo>
                    <a:pt x="73" y="23"/>
                  </a:lnTo>
                  <a:lnTo>
                    <a:pt x="40" y="67"/>
                  </a:lnTo>
                  <a:lnTo>
                    <a:pt x="40" y="100"/>
                  </a:lnTo>
                  <a:lnTo>
                    <a:pt x="33" y="100"/>
                  </a:lnTo>
                  <a:lnTo>
                    <a:pt x="33" y="67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52;p7"/>
            <p:cNvSpPr/>
            <p:nvPr/>
          </p:nvSpPr>
          <p:spPr>
            <a:xfrm>
              <a:off x="5162550" y="1062038"/>
              <a:ext cx="41275" cy="42862"/>
            </a:xfrm>
            <a:custGeom>
              <a:rect b="b" l="l" r="r" t="t"/>
              <a:pathLst>
                <a:path extrusionOk="0" h="79" w="77">
                  <a:moveTo>
                    <a:pt x="39" y="7"/>
                  </a:moveTo>
                  <a:lnTo>
                    <a:pt x="33" y="7"/>
                  </a:lnTo>
                  <a:lnTo>
                    <a:pt x="26" y="9"/>
                  </a:lnTo>
                  <a:lnTo>
                    <a:pt x="21" y="11"/>
                  </a:lnTo>
                  <a:lnTo>
                    <a:pt x="16" y="16"/>
                  </a:lnTo>
                  <a:lnTo>
                    <a:pt x="13" y="20"/>
                  </a:lnTo>
                  <a:lnTo>
                    <a:pt x="10" y="26"/>
                  </a:lnTo>
                  <a:lnTo>
                    <a:pt x="9" y="33"/>
                  </a:lnTo>
                  <a:lnTo>
                    <a:pt x="8" y="40"/>
                  </a:lnTo>
                  <a:lnTo>
                    <a:pt x="9" y="47"/>
                  </a:lnTo>
                  <a:lnTo>
                    <a:pt x="10" y="53"/>
                  </a:lnTo>
                  <a:lnTo>
                    <a:pt x="12" y="59"/>
                  </a:lnTo>
                  <a:lnTo>
                    <a:pt x="16" y="63"/>
                  </a:lnTo>
                  <a:lnTo>
                    <a:pt x="21" y="68"/>
                  </a:lnTo>
                  <a:lnTo>
                    <a:pt x="26" y="70"/>
                  </a:lnTo>
                  <a:lnTo>
                    <a:pt x="32" y="72"/>
                  </a:lnTo>
                  <a:lnTo>
                    <a:pt x="38" y="72"/>
                  </a:lnTo>
                  <a:lnTo>
                    <a:pt x="44" y="72"/>
                  </a:lnTo>
                  <a:lnTo>
                    <a:pt x="49" y="70"/>
                  </a:lnTo>
                  <a:lnTo>
                    <a:pt x="54" y="69"/>
                  </a:lnTo>
                  <a:lnTo>
                    <a:pt x="58" y="66"/>
                  </a:lnTo>
                  <a:lnTo>
                    <a:pt x="62" y="63"/>
                  </a:lnTo>
                  <a:lnTo>
                    <a:pt x="65" y="59"/>
                  </a:lnTo>
                  <a:lnTo>
                    <a:pt x="67" y="55"/>
                  </a:lnTo>
                  <a:lnTo>
                    <a:pt x="68" y="49"/>
                  </a:lnTo>
                  <a:lnTo>
                    <a:pt x="77" y="49"/>
                  </a:lnTo>
                  <a:lnTo>
                    <a:pt x="75" y="56"/>
                  </a:lnTo>
                  <a:lnTo>
                    <a:pt x="72" y="62"/>
                  </a:lnTo>
                  <a:lnTo>
                    <a:pt x="68" y="68"/>
                  </a:lnTo>
                  <a:lnTo>
                    <a:pt x="64" y="72"/>
                  </a:lnTo>
                  <a:lnTo>
                    <a:pt x="58" y="75"/>
                  </a:lnTo>
                  <a:lnTo>
                    <a:pt x="52" y="78"/>
                  </a:lnTo>
                  <a:lnTo>
                    <a:pt x="46" y="79"/>
                  </a:lnTo>
                  <a:lnTo>
                    <a:pt x="39" y="79"/>
                  </a:lnTo>
                  <a:lnTo>
                    <a:pt x="31" y="79"/>
                  </a:lnTo>
                  <a:lnTo>
                    <a:pt x="23" y="76"/>
                  </a:lnTo>
                  <a:lnTo>
                    <a:pt x="16" y="73"/>
                  </a:lnTo>
                  <a:lnTo>
                    <a:pt x="10" y="69"/>
                  </a:lnTo>
                  <a:lnTo>
                    <a:pt x="6" y="63"/>
                  </a:lnTo>
                  <a:lnTo>
                    <a:pt x="3" y="56"/>
                  </a:lnTo>
                  <a:lnTo>
                    <a:pt x="0" y="49"/>
                  </a:lnTo>
                  <a:lnTo>
                    <a:pt x="0" y="40"/>
                  </a:lnTo>
                  <a:lnTo>
                    <a:pt x="0" y="30"/>
                  </a:lnTo>
                  <a:lnTo>
                    <a:pt x="3" y="23"/>
                  </a:lnTo>
                  <a:lnTo>
                    <a:pt x="6" y="16"/>
                  </a:lnTo>
                  <a:lnTo>
                    <a:pt x="10" y="10"/>
                  </a:lnTo>
                  <a:lnTo>
                    <a:pt x="16" y="6"/>
                  </a:lnTo>
                  <a:lnTo>
                    <a:pt x="23" y="3"/>
                  </a:lnTo>
                  <a:lnTo>
                    <a:pt x="31" y="0"/>
                  </a:lnTo>
                  <a:lnTo>
                    <a:pt x="41" y="0"/>
                  </a:lnTo>
                  <a:lnTo>
                    <a:pt x="48" y="0"/>
                  </a:lnTo>
                  <a:lnTo>
                    <a:pt x="54" y="1"/>
                  </a:lnTo>
                  <a:lnTo>
                    <a:pt x="59" y="4"/>
                  </a:lnTo>
                  <a:lnTo>
                    <a:pt x="64" y="7"/>
                  </a:lnTo>
                  <a:lnTo>
                    <a:pt x="68" y="10"/>
                  </a:lnTo>
                  <a:lnTo>
                    <a:pt x="72" y="16"/>
                  </a:lnTo>
                  <a:lnTo>
                    <a:pt x="74" y="20"/>
                  </a:lnTo>
                  <a:lnTo>
                    <a:pt x="75" y="26"/>
                  </a:lnTo>
                  <a:lnTo>
                    <a:pt x="68" y="26"/>
                  </a:lnTo>
                  <a:lnTo>
                    <a:pt x="67" y="21"/>
                  </a:lnTo>
                  <a:lnTo>
                    <a:pt x="64" y="19"/>
                  </a:lnTo>
                  <a:lnTo>
                    <a:pt x="61" y="14"/>
                  </a:lnTo>
                  <a:lnTo>
                    <a:pt x="58" y="11"/>
                  </a:lnTo>
                  <a:lnTo>
                    <a:pt x="55" y="10"/>
                  </a:lnTo>
                  <a:lnTo>
                    <a:pt x="51" y="9"/>
                  </a:lnTo>
                  <a:lnTo>
                    <a:pt x="45" y="7"/>
                  </a:lnTo>
                  <a:lnTo>
                    <a:pt x="39" y="7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53;p7"/>
            <p:cNvSpPr/>
            <p:nvPr/>
          </p:nvSpPr>
          <p:spPr>
            <a:xfrm>
              <a:off x="5214938" y="1063625"/>
              <a:ext cx="34925" cy="39687"/>
            </a:xfrm>
            <a:custGeom>
              <a:rect b="b" l="l" r="r" t="t"/>
              <a:pathLst>
                <a:path extrusionOk="0" h="77" w="65">
                  <a:moveTo>
                    <a:pt x="0" y="0"/>
                  </a:moveTo>
                  <a:lnTo>
                    <a:pt x="8" y="0"/>
                  </a:lnTo>
                  <a:lnTo>
                    <a:pt x="8" y="32"/>
                  </a:lnTo>
                  <a:lnTo>
                    <a:pt x="57" y="32"/>
                  </a:lnTo>
                  <a:lnTo>
                    <a:pt x="57" y="0"/>
                  </a:lnTo>
                  <a:lnTo>
                    <a:pt x="65" y="0"/>
                  </a:lnTo>
                  <a:lnTo>
                    <a:pt x="65" y="77"/>
                  </a:lnTo>
                  <a:lnTo>
                    <a:pt x="57" y="77"/>
                  </a:lnTo>
                  <a:lnTo>
                    <a:pt x="57" y="39"/>
                  </a:lnTo>
                  <a:lnTo>
                    <a:pt x="8" y="39"/>
                  </a:lnTo>
                  <a:lnTo>
                    <a:pt x="8" y="77"/>
                  </a:lnTo>
                  <a:lnTo>
                    <a:pt x="0" y="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54;p7"/>
            <p:cNvSpPr/>
            <p:nvPr/>
          </p:nvSpPr>
          <p:spPr>
            <a:xfrm>
              <a:off x="5260975" y="1062038"/>
              <a:ext cx="42863" cy="42862"/>
            </a:xfrm>
            <a:custGeom>
              <a:rect b="b" l="l" r="r" t="t"/>
              <a:pathLst>
                <a:path extrusionOk="0" h="79" w="81">
                  <a:moveTo>
                    <a:pt x="73" y="40"/>
                  </a:moveTo>
                  <a:lnTo>
                    <a:pt x="72" y="33"/>
                  </a:lnTo>
                  <a:lnTo>
                    <a:pt x="71" y="26"/>
                  </a:lnTo>
                  <a:lnTo>
                    <a:pt x="68" y="20"/>
                  </a:lnTo>
                  <a:lnTo>
                    <a:pt x="65" y="16"/>
                  </a:lnTo>
                  <a:lnTo>
                    <a:pt x="59" y="11"/>
                  </a:lnTo>
                  <a:lnTo>
                    <a:pt x="55" y="9"/>
                  </a:lnTo>
                  <a:lnTo>
                    <a:pt x="47" y="7"/>
                  </a:lnTo>
                  <a:lnTo>
                    <a:pt x="40" y="7"/>
                  </a:lnTo>
                  <a:lnTo>
                    <a:pt x="33" y="7"/>
                  </a:lnTo>
                  <a:lnTo>
                    <a:pt x="27" y="9"/>
                  </a:lnTo>
                  <a:lnTo>
                    <a:pt x="22" y="11"/>
                  </a:lnTo>
                  <a:lnTo>
                    <a:pt x="17" y="16"/>
                  </a:lnTo>
                  <a:lnTo>
                    <a:pt x="13" y="20"/>
                  </a:lnTo>
                  <a:lnTo>
                    <a:pt x="10" y="26"/>
                  </a:lnTo>
                  <a:lnTo>
                    <a:pt x="9" y="33"/>
                  </a:lnTo>
                  <a:lnTo>
                    <a:pt x="9" y="40"/>
                  </a:lnTo>
                  <a:lnTo>
                    <a:pt x="9" y="47"/>
                  </a:lnTo>
                  <a:lnTo>
                    <a:pt x="10" y="53"/>
                  </a:lnTo>
                  <a:lnTo>
                    <a:pt x="13" y="59"/>
                  </a:lnTo>
                  <a:lnTo>
                    <a:pt x="17" y="63"/>
                  </a:lnTo>
                  <a:lnTo>
                    <a:pt x="22" y="68"/>
                  </a:lnTo>
                  <a:lnTo>
                    <a:pt x="27" y="70"/>
                  </a:lnTo>
                  <a:lnTo>
                    <a:pt x="33" y="72"/>
                  </a:lnTo>
                  <a:lnTo>
                    <a:pt x="40" y="72"/>
                  </a:lnTo>
                  <a:lnTo>
                    <a:pt x="47" y="72"/>
                  </a:lnTo>
                  <a:lnTo>
                    <a:pt x="55" y="70"/>
                  </a:lnTo>
                  <a:lnTo>
                    <a:pt x="59" y="68"/>
                  </a:lnTo>
                  <a:lnTo>
                    <a:pt x="65" y="63"/>
                  </a:lnTo>
                  <a:lnTo>
                    <a:pt x="68" y="59"/>
                  </a:lnTo>
                  <a:lnTo>
                    <a:pt x="71" y="53"/>
                  </a:lnTo>
                  <a:lnTo>
                    <a:pt x="72" y="47"/>
                  </a:lnTo>
                  <a:lnTo>
                    <a:pt x="73" y="40"/>
                  </a:lnTo>
                  <a:close/>
                  <a:moveTo>
                    <a:pt x="40" y="79"/>
                  </a:moveTo>
                  <a:lnTo>
                    <a:pt x="32" y="79"/>
                  </a:lnTo>
                  <a:lnTo>
                    <a:pt x="24" y="76"/>
                  </a:lnTo>
                  <a:lnTo>
                    <a:pt x="17" y="73"/>
                  </a:lnTo>
                  <a:lnTo>
                    <a:pt x="11" y="69"/>
                  </a:lnTo>
                  <a:lnTo>
                    <a:pt x="7" y="63"/>
                  </a:lnTo>
                  <a:lnTo>
                    <a:pt x="3" y="56"/>
                  </a:lnTo>
                  <a:lnTo>
                    <a:pt x="1" y="49"/>
                  </a:lnTo>
                  <a:lnTo>
                    <a:pt x="0" y="40"/>
                  </a:lnTo>
                  <a:lnTo>
                    <a:pt x="1" y="30"/>
                  </a:lnTo>
                  <a:lnTo>
                    <a:pt x="3" y="23"/>
                  </a:lnTo>
                  <a:lnTo>
                    <a:pt x="7" y="16"/>
                  </a:lnTo>
                  <a:lnTo>
                    <a:pt x="11" y="10"/>
                  </a:lnTo>
                  <a:lnTo>
                    <a:pt x="17" y="6"/>
                  </a:lnTo>
                  <a:lnTo>
                    <a:pt x="24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9" y="0"/>
                  </a:lnTo>
                  <a:lnTo>
                    <a:pt x="58" y="3"/>
                  </a:lnTo>
                  <a:lnTo>
                    <a:pt x="65" y="6"/>
                  </a:lnTo>
                  <a:lnTo>
                    <a:pt x="71" y="10"/>
                  </a:lnTo>
                  <a:lnTo>
                    <a:pt x="75" y="16"/>
                  </a:lnTo>
                  <a:lnTo>
                    <a:pt x="78" y="23"/>
                  </a:lnTo>
                  <a:lnTo>
                    <a:pt x="81" y="30"/>
                  </a:lnTo>
                  <a:lnTo>
                    <a:pt x="81" y="40"/>
                  </a:lnTo>
                  <a:lnTo>
                    <a:pt x="81" y="49"/>
                  </a:lnTo>
                  <a:lnTo>
                    <a:pt x="78" y="56"/>
                  </a:lnTo>
                  <a:lnTo>
                    <a:pt x="75" y="63"/>
                  </a:lnTo>
                  <a:lnTo>
                    <a:pt x="71" y="69"/>
                  </a:lnTo>
                  <a:lnTo>
                    <a:pt x="65" y="73"/>
                  </a:lnTo>
                  <a:lnTo>
                    <a:pt x="58" y="76"/>
                  </a:lnTo>
                  <a:lnTo>
                    <a:pt x="49" y="79"/>
                  </a:lnTo>
                  <a:lnTo>
                    <a:pt x="40" y="79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55;p7"/>
            <p:cNvSpPr/>
            <p:nvPr/>
          </p:nvSpPr>
          <p:spPr>
            <a:xfrm>
              <a:off x="5310188" y="1063625"/>
              <a:ext cx="41275" cy="39687"/>
            </a:xfrm>
            <a:custGeom>
              <a:rect b="b" l="l" r="r" t="t"/>
              <a:pathLst>
                <a:path extrusionOk="0" h="77" w="77">
                  <a:moveTo>
                    <a:pt x="0" y="0"/>
                  </a:moveTo>
                  <a:lnTo>
                    <a:pt x="7" y="0"/>
                  </a:lnTo>
                  <a:lnTo>
                    <a:pt x="39" y="69"/>
                  </a:lnTo>
                  <a:lnTo>
                    <a:pt x="69" y="0"/>
                  </a:lnTo>
                  <a:lnTo>
                    <a:pt x="77" y="0"/>
                  </a:lnTo>
                  <a:lnTo>
                    <a:pt x="43" y="77"/>
                  </a:lnTo>
                  <a:lnTo>
                    <a:pt x="33" y="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56;p7"/>
            <p:cNvSpPr/>
            <p:nvPr/>
          </p:nvSpPr>
          <p:spPr>
            <a:xfrm>
              <a:off x="5357813" y="1063625"/>
              <a:ext cx="38100" cy="39687"/>
            </a:xfrm>
            <a:custGeom>
              <a:rect b="b" l="l" r="r" t="t"/>
              <a:pathLst>
                <a:path extrusionOk="0" h="77" w="73">
                  <a:moveTo>
                    <a:pt x="33" y="44"/>
                  </a:moveTo>
                  <a:lnTo>
                    <a:pt x="0" y="0"/>
                  </a:lnTo>
                  <a:lnTo>
                    <a:pt x="10" y="0"/>
                  </a:lnTo>
                  <a:lnTo>
                    <a:pt x="36" y="38"/>
                  </a:lnTo>
                  <a:lnTo>
                    <a:pt x="63" y="0"/>
                  </a:lnTo>
                  <a:lnTo>
                    <a:pt x="73" y="0"/>
                  </a:lnTo>
                  <a:lnTo>
                    <a:pt x="40" y="44"/>
                  </a:lnTo>
                  <a:lnTo>
                    <a:pt x="40" y="77"/>
                  </a:lnTo>
                  <a:lnTo>
                    <a:pt x="33" y="77"/>
                  </a:lnTo>
                  <a:lnTo>
                    <a:pt x="33" y="44"/>
                  </a:lnTo>
                  <a:close/>
                </a:path>
              </a:pathLst>
            </a:custGeom>
            <a:solidFill>
              <a:srgbClr val="89878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57;p7"/>
            <p:cNvSpPr/>
            <p:nvPr/>
          </p:nvSpPr>
          <p:spPr>
            <a:xfrm>
              <a:off x="1017588" y="590550"/>
              <a:ext cx="827088" cy="550862"/>
            </a:xfrm>
            <a:prstGeom prst="rect">
              <a:avLst/>
            </a:prstGeom>
            <a:solidFill>
              <a:srgbClr val="26479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58;p7"/>
            <p:cNvSpPr/>
            <p:nvPr/>
          </p:nvSpPr>
          <p:spPr>
            <a:xfrm>
              <a:off x="1403350" y="655638"/>
              <a:ext cx="55563" cy="55562"/>
            </a:xfrm>
            <a:custGeom>
              <a:rect b="b" l="l" r="r" t="t"/>
              <a:pathLst>
                <a:path extrusionOk="0" h="103" w="107">
                  <a:moveTo>
                    <a:pt x="20" y="103"/>
                  </a:moveTo>
                  <a:lnTo>
                    <a:pt x="54" y="78"/>
                  </a:lnTo>
                  <a:lnTo>
                    <a:pt x="87" y="103"/>
                  </a:lnTo>
                  <a:lnTo>
                    <a:pt x="74" y="64"/>
                  </a:lnTo>
                  <a:lnTo>
                    <a:pt x="107" y="39"/>
                  </a:lnTo>
                  <a:lnTo>
                    <a:pt x="67" y="39"/>
                  </a:lnTo>
                  <a:lnTo>
                    <a:pt x="54" y="0"/>
                  </a:lnTo>
                  <a:lnTo>
                    <a:pt x="41" y="39"/>
                  </a:lnTo>
                  <a:lnTo>
                    <a:pt x="0" y="39"/>
                  </a:lnTo>
                  <a:lnTo>
                    <a:pt x="33" y="64"/>
                  </a:lnTo>
                  <a:lnTo>
                    <a:pt x="20" y="103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59;p7"/>
            <p:cNvSpPr/>
            <p:nvPr/>
          </p:nvSpPr>
          <p:spPr>
            <a:xfrm>
              <a:off x="1312863" y="679450"/>
              <a:ext cx="57150" cy="55562"/>
            </a:xfrm>
            <a:custGeom>
              <a:rect b="b" l="l" r="r" t="t"/>
              <a:pathLst>
                <a:path extrusionOk="0" h="104" w="108">
                  <a:moveTo>
                    <a:pt x="20" y="104"/>
                  </a:moveTo>
                  <a:lnTo>
                    <a:pt x="53" y="79"/>
                  </a:lnTo>
                  <a:lnTo>
                    <a:pt x="86" y="104"/>
                  </a:lnTo>
                  <a:lnTo>
                    <a:pt x="75" y="63"/>
                  </a:lnTo>
                  <a:lnTo>
                    <a:pt x="108" y="40"/>
                  </a:lnTo>
                  <a:lnTo>
                    <a:pt x="66" y="40"/>
                  </a:lnTo>
                  <a:lnTo>
                    <a:pt x="53" y="0"/>
                  </a:lnTo>
                  <a:lnTo>
                    <a:pt x="42" y="40"/>
                  </a:lnTo>
                  <a:lnTo>
                    <a:pt x="0" y="40"/>
                  </a:lnTo>
                  <a:lnTo>
                    <a:pt x="33" y="63"/>
                  </a:lnTo>
                  <a:lnTo>
                    <a:pt x="20" y="104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60;p7"/>
            <p:cNvSpPr/>
            <p:nvPr/>
          </p:nvSpPr>
          <p:spPr>
            <a:xfrm>
              <a:off x="1246188" y="746125"/>
              <a:ext cx="57150" cy="53975"/>
            </a:xfrm>
            <a:custGeom>
              <a:rect b="b" l="l" r="r" t="t"/>
              <a:pathLst>
                <a:path extrusionOk="0" h="103" w="108">
                  <a:moveTo>
                    <a:pt x="55" y="0"/>
                  </a:moveTo>
                  <a:lnTo>
                    <a:pt x="42" y="41"/>
                  </a:lnTo>
                  <a:lnTo>
                    <a:pt x="0" y="41"/>
                  </a:lnTo>
                  <a:lnTo>
                    <a:pt x="33" y="64"/>
                  </a:lnTo>
                  <a:lnTo>
                    <a:pt x="22" y="103"/>
                  </a:lnTo>
                  <a:lnTo>
                    <a:pt x="55" y="79"/>
                  </a:lnTo>
                  <a:lnTo>
                    <a:pt x="88" y="103"/>
                  </a:lnTo>
                  <a:lnTo>
                    <a:pt x="75" y="64"/>
                  </a:lnTo>
                  <a:lnTo>
                    <a:pt x="108" y="41"/>
                  </a:lnTo>
                  <a:lnTo>
                    <a:pt x="67" y="41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61;p7"/>
            <p:cNvSpPr/>
            <p:nvPr/>
          </p:nvSpPr>
          <p:spPr>
            <a:xfrm>
              <a:off x="1220788" y="836613"/>
              <a:ext cx="57150" cy="53975"/>
            </a:xfrm>
            <a:custGeom>
              <a:rect b="b" l="l" r="r" t="t"/>
              <a:pathLst>
                <a:path extrusionOk="0" h="102" w="108">
                  <a:moveTo>
                    <a:pt x="55" y="77"/>
                  </a:moveTo>
                  <a:lnTo>
                    <a:pt x="88" y="102"/>
                  </a:lnTo>
                  <a:lnTo>
                    <a:pt x="75" y="63"/>
                  </a:lnTo>
                  <a:lnTo>
                    <a:pt x="108" y="39"/>
                  </a:lnTo>
                  <a:lnTo>
                    <a:pt x="68" y="39"/>
                  </a:lnTo>
                  <a:lnTo>
                    <a:pt x="55" y="0"/>
                  </a:lnTo>
                  <a:lnTo>
                    <a:pt x="42" y="39"/>
                  </a:lnTo>
                  <a:lnTo>
                    <a:pt x="0" y="39"/>
                  </a:lnTo>
                  <a:lnTo>
                    <a:pt x="35" y="63"/>
                  </a:lnTo>
                  <a:lnTo>
                    <a:pt x="22" y="102"/>
                  </a:lnTo>
                  <a:lnTo>
                    <a:pt x="55" y="77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62;p7"/>
            <p:cNvSpPr/>
            <p:nvPr/>
          </p:nvSpPr>
          <p:spPr>
            <a:xfrm>
              <a:off x="1246188" y="927100"/>
              <a:ext cx="57150" cy="53975"/>
            </a:xfrm>
            <a:custGeom>
              <a:rect b="b" l="l" r="r" t="t"/>
              <a:pathLst>
                <a:path extrusionOk="0" h="103" w="108">
                  <a:moveTo>
                    <a:pt x="67" y="40"/>
                  </a:moveTo>
                  <a:lnTo>
                    <a:pt x="55" y="0"/>
                  </a:lnTo>
                  <a:lnTo>
                    <a:pt x="42" y="40"/>
                  </a:lnTo>
                  <a:lnTo>
                    <a:pt x="0" y="40"/>
                  </a:lnTo>
                  <a:lnTo>
                    <a:pt x="33" y="64"/>
                  </a:lnTo>
                  <a:lnTo>
                    <a:pt x="22" y="103"/>
                  </a:lnTo>
                  <a:lnTo>
                    <a:pt x="55" y="79"/>
                  </a:lnTo>
                  <a:lnTo>
                    <a:pt x="88" y="103"/>
                  </a:lnTo>
                  <a:lnTo>
                    <a:pt x="75" y="64"/>
                  </a:lnTo>
                  <a:lnTo>
                    <a:pt x="108" y="40"/>
                  </a:lnTo>
                  <a:lnTo>
                    <a:pt x="67" y="4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63;p7"/>
            <p:cNvSpPr/>
            <p:nvPr/>
          </p:nvSpPr>
          <p:spPr>
            <a:xfrm>
              <a:off x="1312863" y="993775"/>
              <a:ext cx="57150" cy="53975"/>
            </a:xfrm>
            <a:custGeom>
              <a:rect b="b" l="l" r="r" t="t"/>
              <a:pathLst>
                <a:path extrusionOk="0" h="104" w="108">
                  <a:moveTo>
                    <a:pt x="66" y="40"/>
                  </a:moveTo>
                  <a:lnTo>
                    <a:pt x="54" y="0"/>
                  </a:lnTo>
                  <a:lnTo>
                    <a:pt x="42" y="40"/>
                  </a:lnTo>
                  <a:lnTo>
                    <a:pt x="0" y="40"/>
                  </a:lnTo>
                  <a:lnTo>
                    <a:pt x="33" y="63"/>
                  </a:lnTo>
                  <a:lnTo>
                    <a:pt x="21" y="104"/>
                  </a:lnTo>
                  <a:lnTo>
                    <a:pt x="54" y="79"/>
                  </a:lnTo>
                  <a:lnTo>
                    <a:pt x="86" y="104"/>
                  </a:lnTo>
                  <a:lnTo>
                    <a:pt x="75" y="63"/>
                  </a:lnTo>
                  <a:lnTo>
                    <a:pt x="108" y="40"/>
                  </a:lnTo>
                  <a:lnTo>
                    <a:pt x="66" y="4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64;p7"/>
            <p:cNvSpPr/>
            <p:nvPr/>
          </p:nvSpPr>
          <p:spPr>
            <a:xfrm>
              <a:off x="1403350" y="1017588"/>
              <a:ext cx="55563" cy="53975"/>
            </a:xfrm>
            <a:custGeom>
              <a:rect b="b" l="l" r="r" t="t"/>
              <a:pathLst>
                <a:path extrusionOk="0" h="102" w="107">
                  <a:moveTo>
                    <a:pt x="67" y="39"/>
                  </a:moveTo>
                  <a:lnTo>
                    <a:pt x="54" y="0"/>
                  </a:lnTo>
                  <a:lnTo>
                    <a:pt x="41" y="39"/>
                  </a:lnTo>
                  <a:lnTo>
                    <a:pt x="0" y="39"/>
                  </a:lnTo>
                  <a:lnTo>
                    <a:pt x="33" y="63"/>
                  </a:lnTo>
                  <a:lnTo>
                    <a:pt x="20" y="102"/>
                  </a:lnTo>
                  <a:lnTo>
                    <a:pt x="54" y="78"/>
                  </a:lnTo>
                  <a:lnTo>
                    <a:pt x="87" y="102"/>
                  </a:lnTo>
                  <a:lnTo>
                    <a:pt x="74" y="63"/>
                  </a:lnTo>
                  <a:lnTo>
                    <a:pt x="107" y="39"/>
                  </a:lnTo>
                  <a:lnTo>
                    <a:pt x="67" y="39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65;p7"/>
            <p:cNvSpPr/>
            <p:nvPr/>
          </p:nvSpPr>
          <p:spPr>
            <a:xfrm>
              <a:off x="1492250" y="993775"/>
              <a:ext cx="58738" cy="53975"/>
            </a:xfrm>
            <a:custGeom>
              <a:rect b="b" l="l" r="r" t="t"/>
              <a:pathLst>
                <a:path extrusionOk="0" h="104" w="109">
                  <a:moveTo>
                    <a:pt x="67" y="40"/>
                  </a:moveTo>
                  <a:lnTo>
                    <a:pt x="54" y="0"/>
                  </a:lnTo>
                  <a:lnTo>
                    <a:pt x="42" y="40"/>
                  </a:lnTo>
                  <a:lnTo>
                    <a:pt x="0" y="40"/>
                  </a:lnTo>
                  <a:lnTo>
                    <a:pt x="34" y="63"/>
                  </a:lnTo>
                  <a:lnTo>
                    <a:pt x="21" y="104"/>
                  </a:lnTo>
                  <a:lnTo>
                    <a:pt x="54" y="79"/>
                  </a:lnTo>
                  <a:lnTo>
                    <a:pt x="87" y="104"/>
                  </a:lnTo>
                  <a:lnTo>
                    <a:pt x="75" y="63"/>
                  </a:lnTo>
                  <a:lnTo>
                    <a:pt x="109" y="40"/>
                  </a:lnTo>
                  <a:lnTo>
                    <a:pt x="67" y="4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66;p7"/>
            <p:cNvSpPr/>
            <p:nvPr/>
          </p:nvSpPr>
          <p:spPr>
            <a:xfrm>
              <a:off x="1558925" y="927100"/>
              <a:ext cx="57150" cy="53975"/>
            </a:xfrm>
            <a:custGeom>
              <a:rect b="b" l="l" r="r" t="t"/>
              <a:pathLst>
                <a:path extrusionOk="0" h="103" w="108">
                  <a:moveTo>
                    <a:pt x="66" y="40"/>
                  </a:moveTo>
                  <a:lnTo>
                    <a:pt x="53" y="0"/>
                  </a:lnTo>
                  <a:lnTo>
                    <a:pt x="42" y="40"/>
                  </a:lnTo>
                  <a:lnTo>
                    <a:pt x="0" y="40"/>
                  </a:lnTo>
                  <a:lnTo>
                    <a:pt x="33" y="64"/>
                  </a:lnTo>
                  <a:lnTo>
                    <a:pt x="20" y="103"/>
                  </a:lnTo>
                  <a:lnTo>
                    <a:pt x="53" y="79"/>
                  </a:lnTo>
                  <a:lnTo>
                    <a:pt x="86" y="103"/>
                  </a:lnTo>
                  <a:lnTo>
                    <a:pt x="73" y="64"/>
                  </a:lnTo>
                  <a:lnTo>
                    <a:pt x="108" y="40"/>
                  </a:lnTo>
                  <a:lnTo>
                    <a:pt x="66" y="4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67;p7"/>
            <p:cNvSpPr/>
            <p:nvPr/>
          </p:nvSpPr>
          <p:spPr>
            <a:xfrm>
              <a:off x="1582738" y="836613"/>
              <a:ext cx="57150" cy="53975"/>
            </a:xfrm>
            <a:custGeom>
              <a:rect b="b" l="l" r="r" t="t"/>
              <a:pathLst>
                <a:path extrusionOk="0" h="104" w="108">
                  <a:moveTo>
                    <a:pt x="108" y="41"/>
                  </a:moveTo>
                  <a:lnTo>
                    <a:pt x="67" y="41"/>
                  </a:lnTo>
                  <a:lnTo>
                    <a:pt x="54" y="0"/>
                  </a:lnTo>
                  <a:lnTo>
                    <a:pt x="41" y="41"/>
                  </a:lnTo>
                  <a:lnTo>
                    <a:pt x="0" y="41"/>
                  </a:lnTo>
                  <a:lnTo>
                    <a:pt x="34" y="64"/>
                  </a:lnTo>
                  <a:lnTo>
                    <a:pt x="21" y="104"/>
                  </a:lnTo>
                  <a:lnTo>
                    <a:pt x="54" y="79"/>
                  </a:lnTo>
                  <a:lnTo>
                    <a:pt x="87" y="104"/>
                  </a:lnTo>
                  <a:lnTo>
                    <a:pt x="74" y="64"/>
                  </a:lnTo>
                  <a:lnTo>
                    <a:pt x="108" y="41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68;p7"/>
            <p:cNvSpPr/>
            <p:nvPr/>
          </p:nvSpPr>
          <p:spPr>
            <a:xfrm>
              <a:off x="1558925" y="746125"/>
              <a:ext cx="57150" cy="53975"/>
            </a:xfrm>
            <a:custGeom>
              <a:rect b="b" l="l" r="r" t="t"/>
              <a:pathLst>
                <a:path extrusionOk="0" h="103" w="108">
                  <a:moveTo>
                    <a:pt x="20" y="103"/>
                  </a:moveTo>
                  <a:lnTo>
                    <a:pt x="53" y="78"/>
                  </a:lnTo>
                  <a:lnTo>
                    <a:pt x="86" y="103"/>
                  </a:lnTo>
                  <a:lnTo>
                    <a:pt x="75" y="64"/>
                  </a:lnTo>
                  <a:lnTo>
                    <a:pt x="108" y="39"/>
                  </a:lnTo>
                  <a:lnTo>
                    <a:pt x="66" y="39"/>
                  </a:lnTo>
                  <a:lnTo>
                    <a:pt x="53" y="0"/>
                  </a:lnTo>
                  <a:lnTo>
                    <a:pt x="42" y="39"/>
                  </a:lnTo>
                  <a:lnTo>
                    <a:pt x="0" y="39"/>
                  </a:lnTo>
                  <a:lnTo>
                    <a:pt x="33" y="64"/>
                  </a:lnTo>
                  <a:lnTo>
                    <a:pt x="20" y="103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69;p7"/>
            <p:cNvSpPr/>
            <p:nvPr/>
          </p:nvSpPr>
          <p:spPr>
            <a:xfrm>
              <a:off x="1492250" y="679450"/>
              <a:ext cx="58738" cy="55562"/>
            </a:xfrm>
            <a:custGeom>
              <a:rect b="b" l="l" r="r" t="t"/>
              <a:pathLst>
                <a:path extrusionOk="0" h="104" w="109">
                  <a:moveTo>
                    <a:pt x="55" y="0"/>
                  </a:moveTo>
                  <a:lnTo>
                    <a:pt x="42" y="40"/>
                  </a:lnTo>
                  <a:lnTo>
                    <a:pt x="0" y="40"/>
                  </a:lnTo>
                  <a:lnTo>
                    <a:pt x="35" y="65"/>
                  </a:lnTo>
                  <a:lnTo>
                    <a:pt x="22" y="104"/>
                  </a:lnTo>
                  <a:lnTo>
                    <a:pt x="55" y="79"/>
                  </a:lnTo>
                  <a:lnTo>
                    <a:pt x="88" y="104"/>
                  </a:lnTo>
                  <a:lnTo>
                    <a:pt x="75" y="65"/>
                  </a:lnTo>
                  <a:lnTo>
                    <a:pt x="109" y="40"/>
                  </a:lnTo>
                  <a:lnTo>
                    <a:pt x="67" y="40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0;p7"/>
            <p:cNvSpPr/>
            <p:nvPr/>
          </p:nvSpPr>
          <p:spPr>
            <a:xfrm>
              <a:off x="1935163" y="673100"/>
              <a:ext cx="53975" cy="77787"/>
            </a:xfrm>
            <a:custGeom>
              <a:rect b="b" l="l" r="r" t="t"/>
              <a:pathLst>
                <a:path extrusionOk="0" h="148" w="102">
                  <a:moveTo>
                    <a:pt x="23" y="19"/>
                  </a:moveTo>
                  <a:lnTo>
                    <a:pt x="23" y="59"/>
                  </a:lnTo>
                  <a:lnTo>
                    <a:pt x="81" y="59"/>
                  </a:lnTo>
                  <a:lnTo>
                    <a:pt x="81" y="76"/>
                  </a:lnTo>
                  <a:lnTo>
                    <a:pt x="23" y="76"/>
                  </a:lnTo>
                  <a:lnTo>
                    <a:pt x="23" y="131"/>
                  </a:lnTo>
                  <a:lnTo>
                    <a:pt x="101" y="131"/>
                  </a:lnTo>
                  <a:lnTo>
                    <a:pt x="101" y="148"/>
                  </a:lnTo>
                  <a:lnTo>
                    <a:pt x="0" y="148"/>
                  </a:lnTo>
                  <a:lnTo>
                    <a:pt x="0" y="0"/>
                  </a:lnTo>
                  <a:lnTo>
                    <a:pt x="102" y="0"/>
                  </a:lnTo>
                  <a:lnTo>
                    <a:pt x="102" y="19"/>
                  </a:lnTo>
                  <a:lnTo>
                    <a:pt x="23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71;p7"/>
            <p:cNvSpPr/>
            <p:nvPr/>
          </p:nvSpPr>
          <p:spPr>
            <a:xfrm>
              <a:off x="1993900" y="673100"/>
              <a:ext cx="73025" cy="79375"/>
            </a:xfrm>
            <a:custGeom>
              <a:rect b="b" l="l" r="r" t="t"/>
              <a:pathLst>
                <a:path extrusionOk="0" h="151" w="138">
                  <a:moveTo>
                    <a:pt x="76" y="151"/>
                  </a:moveTo>
                  <a:lnTo>
                    <a:pt x="63" y="151"/>
                  </a:lnTo>
                  <a:lnTo>
                    <a:pt x="0" y="0"/>
                  </a:lnTo>
                  <a:lnTo>
                    <a:pt x="26" y="0"/>
                  </a:lnTo>
                  <a:lnTo>
                    <a:pt x="70" y="109"/>
                  </a:lnTo>
                  <a:lnTo>
                    <a:pt x="112" y="0"/>
                  </a:lnTo>
                  <a:lnTo>
                    <a:pt x="138" y="0"/>
                  </a:lnTo>
                  <a:lnTo>
                    <a:pt x="76" y="1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p7"/>
            <p:cNvSpPr/>
            <p:nvPr/>
          </p:nvSpPr>
          <p:spPr>
            <a:xfrm>
              <a:off x="2078038" y="673100"/>
              <a:ext cx="63500" cy="77787"/>
            </a:xfrm>
            <a:custGeom>
              <a:rect b="b" l="l" r="r" t="t"/>
              <a:pathLst>
                <a:path extrusionOk="0" h="149" w="121">
                  <a:moveTo>
                    <a:pt x="94" y="149"/>
                  </a:moveTo>
                  <a:lnTo>
                    <a:pt x="48" y="86"/>
                  </a:lnTo>
                  <a:lnTo>
                    <a:pt x="38" y="86"/>
                  </a:lnTo>
                  <a:lnTo>
                    <a:pt x="23" y="85"/>
                  </a:lnTo>
                  <a:lnTo>
                    <a:pt x="23" y="149"/>
                  </a:lnTo>
                  <a:lnTo>
                    <a:pt x="0" y="149"/>
                  </a:lnTo>
                  <a:lnTo>
                    <a:pt x="0" y="1"/>
                  </a:lnTo>
                  <a:lnTo>
                    <a:pt x="4" y="1"/>
                  </a:lnTo>
                  <a:lnTo>
                    <a:pt x="17" y="1"/>
                  </a:lnTo>
                  <a:lnTo>
                    <a:pt x="32" y="0"/>
                  </a:lnTo>
                  <a:lnTo>
                    <a:pt x="42" y="0"/>
                  </a:lnTo>
                  <a:lnTo>
                    <a:pt x="56" y="1"/>
                  </a:lnTo>
                  <a:lnTo>
                    <a:pt x="69" y="3"/>
                  </a:lnTo>
                  <a:lnTo>
                    <a:pt x="81" y="5"/>
                  </a:lnTo>
                  <a:lnTo>
                    <a:pt x="90" y="10"/>
                  </a:lnTo>
                  <a:lnTo>
                    <a:pt x="95" y="17"/>
                  </a:lnTo>
                  <a:lnTo>
                    <a:pt x="101" y="24"/>
                  </a:lnTo>
                  <a:lnTo>
                    <a:pt x="104" y="33"/>
                  </a:lnTo>
                  <a:lnTo>
                    <a:pt x="104" y="43"/>
                  </a:lnTo>
                  <a:lnTo>
                    <a:pt x="104" y="49"/>
                  </a:lnTo>
                  <a:lnTo>
                    <a:pt x="103" y="56"/>
                  </a:lnTo>
                  <a:lnTo>
                    <a:pt x="98" y="62"/>
                  </a:lnTo>
                  <a:lnTo>
                    <a:pt x="94" y="67"/>
                  </a:lnTo>
                  <a:lnTo>
                    <a:pt x="90" y="73"/>
                  </a:lnTo>
                  <a:lnTo>
                    <a:pt x="84" y="76"/>
                  </a:lnTo>
                  <a:lnTo>
                    <a:pt x="78" y="79"/>
                  </a:lnTo>
                  <a:lnTo>
                    <a:pt x="71" y="82"/>
                  </a:lnTo>
                  <a:lnTo>
                    <a:pt x="121" y="149"/>
                  </a:lnTo>
                  <a:lnTo>
                    <a:pt x="94" y="149"/>
                  </a:lnTo>
                  <a:close/>
                  <a:moveTo>
                    <a:pt x="23" y="20"/>
                  </a:moveTo>
                  <a:lnTo>
                    <a:pt x="23" y="67"/>
                  </a:lnTo>
                  <a:lnTo>
                    <a:pt x="32" y="69"/>
                  </a:lnTo>
                  <a:lnTo>
                    <a:pt x="39" y="69"/>
                  </a:lnTo>
                  <a:lnTo>
                    <a:pt x="49" y="69"/>
                  </a:lnTo>
                  <a:lnTo>
                    <a:pt x="58" y="67"/>
                  </a:lnTo>
                  <a:lnTo>
                    <a:pt x="65" y="66"/>
                  </a:lnTo>
                  <a:lnTo>
                    <a:pt x="71" y="63"/>
                  </a:lnTo>
                  <a:lnTo>
                    <a:pt x="75" y="59"/>
                  </a:lnTo>
                  <a:lnTo>
                    <a:pt x="78" y="54"/>
                  </a:lnTo>
                  <a:lnTo>
                    <a:pt x="79" y="49"/>
                  </a:lnTo>
                  <a:lnTo>
                    <a:pt x="79" y="41"/>
                  </a:lnTo>
                  <a:lnTo>
                    <a:pt x="79" y="36"/>
                  </a:lnTo>
                  <a:lnTo>
                    <a:pt x="77" y="31"/>
                  </a:lnTo>
                  <a:lnTo>
                    <a:pt x="74" y="27"/>
                  </a:lnTo>
                  <a:lnTo>
                    <a:pt x="69" y="24"/>
                  </a:lnTo>
                  <a:lnTo>
                    <a:pt x="64" y="21"/>
                  </a:lnTo>
                  <a:lnTo>
                    <a:pt x="56" y="20"/>
                  </a:lnTo>
                  <a:lnTo>
                    <a:pt x="48" y="18"/>
                  </a:lnTo>
                  <a:lnTo>
                    <a:pt x="38" y="18"/>
                  </a:lnTo>
                  <a:lnTo>
                    <a:pt x="32" y="18"/>
                  </a:lnTo>
                  <a:lnTo>
                    <a:pt x="23" y="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7"/>
            <p:cNvSpPr/>
            <p:nvPr/>
          </p:nvSpPr>
          <p:spPr>
            <a:xfrm>
              <a:off x="2146300" y="671513"/>
              <a:ext cx="76200" cy="80962"/>
            </a:xfrm>
            <a:custGeom>
              <a:rect b="b" l="l" r="r" t="t"/>
              <a:pathLst>
                <a:path extrusionOk="0" h="154" w="143">
                  <a:moveTo>
                    <a:pt x="0" y="76"/>
                  </a:moveTo>
                  <a:lnTo>
                    <a:pt x="1" y="61"/>
                  </a:lnTo>
                  <a:lnTo>
                    <a:pt x="4" y="46"/>
                  </a:lnTo>
                  <a:lnTo>
                    <a:pt x="10" y="33"/>
                  </a:lnTo>
                  <a:lnTo>
                    <a:pt x="19" y="22"/>
                  </a:lnTo>
                  <a:lnTo>
                    <a:pt x="23" y="17"/>
                  </a:lnTo>
                  <a:lnTo>
                    <a:pt x="29" y="13"/>
                  </a:lnTo>
                  <a:lnTo>
                    <a:pt x="35" y="9"/>
                  </a:lnTo>
                  <a:lnTo>
                    <a:pt x="40" y="6"/>
                  </a:lnTo>
                  <a:lnTo>
                    <a:pt x="47" y="3"/>
                  </a:lnTo>
                  <a:lnTo>
                    <a:pt x="53" y="2"/>
                  </a:lnTo>
                  <a:lnTo>
                    <a:pt x="62" y="2"/>
                  </a:lnTo>
                  <a:lnTo>
                    <a:pt x="69" y="0"/>
                  </a:lnTo>
                  <a:lnTo>
                    <a:pt x="86" y="2"/>
                  </a:lnTo>
                  <a:lnTo>
                    <a:pt x="101" y="6"/>
                  </a:lnTo>
                  <a:lnTo>
                    <a:pt x="107" y="9"/>
                  </a:lnTo>
                  <a:lnTo>
                    <a:pt x="114" y="12"/>
                  </a:lnTo>
                  <a:lnTo>
                    <a:pt x="118" y="16"/>
                  </a:lnTo>
                  <a:lnTo>
                    <a:pt x="124" y="20"/>
                  </a:lnTo>
                  <a:lnTo>
                    <a:pt x="128" y="26"/>
                  </a:lnTo>
                  <a:lnTo>
                    <a:pt x="133" y="32"/>
                  </a:lnTo>
                  <a:lnTo>
                    <a:pt x="135" y="38"/>
                  </a:lnTo>
                  <a:lnTo>
                    <a:pt x="138" y="45"/>
                  </a:lnTo>
                  <a:lnTo>
                    <a:pt x="141" y="59"/>
                  </a:lnTo>
                  <a:lnTo>
                    <a:pt x="143" y="76"/>
                  </a:lnTo>
                  <a:lnTo>
                    <a:pt x="141" y="94"/>
                  </a:lnTo>
                  <a:lnTo>
                    <a:pt x="138" y="108"/>
                  </a:lnTo>
                  <a:lnTo>
                    <a:pt x="135" y="115"/>
                  </a:lnTo>
                  <a:lnTo>
                    <a:pt x="133" y="123"/>
                  </a:lnTo>
                  <a:lnTo>
                    <a:pt x="128" y="128"/>
                  </a:lnTo>
                  <a:lnTo>
                    <a:pt x="124" y="134"/>
                  </a:lnTo>
                  <a:lnTo>
                    <a:pt x="118" y="138"/>
                  </a:lnTo>
                  <a:lnTo>
                    <a:pt x="112" y="143"/>
                  </a:lnTo>
                  <a:lnTo>
                    <a:pt x="107" y="146"/>
                  </a:lnTo>
                  <a:lnTo>
                    <a:pt x="101" y="148"/>
                  </a:lnTo>
                  <a:lnTo>
                    <a:pt x="94" y="151"/>
                  </a:lnTo>
                  <a:lnTo>
                    <a:pt x="86" y="153"/>
                  </a:lnTo>
                  <a:lnTo>
                    <a:pt x="78" y="154"/>
                  </a:lnTo>
                  <a:lnTo>
                    <a:pt x="69" y="154"/>
                  </a:lnTo>
                  <a:lnTo>
                    <a:pt x="60" y="154"/>
                  </a:lnTo>
                  <a:lnTo>
                    <a:pt x="53" y="153"/>
                  </a:lnTo>
                  <a:lnTo>
                    <a:pt x="46" y="151"/>
                  </a:lnTo>
                  <a:lnTo>
                    <a:pt x="40" y="148"/>
                  </a:lnTo>
                  <a:lnTo>
                    <a:pt x="35" y="146"/>
                  </a:lnTo>
                  <a:lnTo>
                    <a:pt x="29" y="141"/>
                  </a:lnTo>
                  <a:lnTo>
                    <a:pt x="23" y="137"/>
                  </a:lnTo>
                  <a:lnTo>
                    <a:pt x="19" y="133"/>
                  </a:lnTo>
                  <a:lnTo>
                    <a:pt x="10" y="121"/>
                  </a:lnTo>
                  <a:lnTo>
                    <a:pt x="4" y="107"/>
                  </a:lnTo>
                  <a:lnTo>
                    <a:pt x="1" y="92"/>
                  </a:lnTo>
                  <a:lnTo>
                    <a:pt x="0" y="76"/>
                  </a:lnTo>
                  <a:close/>
                  <a:moveTo>
                    <a:pt x="24" y="76"/>
                  </a:moveTo>
                  <a:lnTo>
                    <a:pt x="26" y="88"/>
                  </a:lnTo>
                  <a:lnTo>
                    <a:pt x="27" y="100"/>
                  </a:lnTo>
                  <a:lnTo>
                    <a:pt x="32" y="110"/>
                  </a:lnTo>
                  <a:lnTo>
                    <a:pt x="36" y="118"/>
                  </a:lnTo>
                  <a:lnTo>
                    <a:pt x="43" y="127"/>
                  </a:lnTo>
                  <a:lnTo>
                    <a:pt x="50" y="131"/>
                  </a:lnTo>
                  <a:lnTo>
                    <a:pt x="59" y="136"/>
                  </a:lnTo>
                  <a:lnTo>
                    <a:pt x="69" y="136"/>
                  </a:lnTo>
                  <a:lnTo>
                    <a:pt x="81" y="136"/>
                  </a:lnTo>
                  <a:lnTo>
                    <a:pt x="91" y="133"/>
                  </a:lnTo>
                  <a:lnTo>
                    <a:pt x="98" y="127"/>
                  </a:lnTo>
                  <a:lnTo>
                    <a:pt x="105" y="120"/>
                  </a:lnTo>
                  <a:lnTo>
                    <a:pt x="111" y="111"/>
                  </a:lnTo>
                  <a:lnTo>
                    <a:pt x="115" y="101"/>
                  </a:lnTo>
                  <a:lnTo>
                    <a:pt x="117" y="89"/>
                  </a:lnTo>
                  <a:lnTo>
                    <a:pt x="118" y="76"/>
                  </a:lnTo>
                  <a:lnTo>
                    <a:pt x="117" y="62"/>
                  </a:lnTo>
                  <a:lnTo>
                    <a:pt x="115" y="51"/>
                  </a:lnTo>
                  <a:lnTo>
                    <a:pt x="111" y="42"/>
                  </a:lnTo>
                  <a:lnTo>
                    <a:pt x="105" y="33"/>
                  </a:lnTo>
                  <a:lnTo>
                    <a:pt x="99" y="28"/>
                  </a:lnTo>
                  <a:lnTo>
                    <a:pt x="91" y="22"/>
                  </a:lnTo>
                  <a:lnTo>
                    <a:pt x="81" y="20"/>
                  </a:lnTo>
                  <a:lnTo>
                    <a:pt x="69" y="19"/>
                  </a:lnTo>
                  <a:lnTo>
                    <a:pt x="59" y="20"/>
                  </a:lnTo>
                  <a:lnTo>
                    <a:pt x="50" y="23"/>
                  </a:lnTo>
                  <a:lnTo>
                    <a:pt x="42" y="28"/>
                  </a:lnTo>
                  <a:lnTo>
                    <a:pt x="36" y="35"/>
                  </a:lnTo>
                  <a:lnTo>
                    <a:pt x="30" y="42"/>
                  </a:lnTo>
                  <a:lnTo>
                    <a:pt x="27" y="52"/>
                  </a:lnTo>
                  <a:lnTo>
                    <a:pt x="26" y="64"/>
                  </a:lnTo>
                  <a:lnTo>
                    <a:pt x="24" y="7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7"/>
            <p:cNvSpPr/>
            <p:nvPr/>
          </p:nvSpPr>
          <p:spPr>
            <a:xfrm>
              <a:off x="2236788" y="673100"/>
              <a:ext cx="57150" cy="77787"/>
            </a:xfrm>
            <a:custGeom>
              <a:rect b="b" l="l" r="r" t="t"/>
              <a:pathLst>
                <a:path extrusionOk="0" h="149" w="107">
                  <a:moveTo>
                    <a:pt x="23" y="93"/>
                  </a:moveTo>
                  <a:lnTo>
                    <a:pt x="23" y="149"/>
                  </a:lnTo>
                  <a:lnTo>
                    <a:pt x="0" y="149"/>
                  </a:lnTo>
                  <a:lnTo>
                    <a:pt x="0" y="1"/>
                  </a:lnTo>
                  <a:lnTo>
                    <a:pt x="22" y="1"/>
                  </a:lnTo>
                  <a:lnTo>
                    <a:pt x="32" y="0"/>
                  </a:lnTo>
                  <a:lnTo>
                    <a:pt x="49" y="1"/>
                  </a:lnTo>
                  <a:lnTo>
                    <a:pt x="65" y="3"/>
                  </a:lnTo>
                  <a:lnTo>
                    <a:pt x="78" y="7"/>
                  </a:lnTo>
                  <a:lnTo>
                    <a:pt x="88" y="11"/>
                  </a:lnTo>
                  <a:lnTo>
                    <a:pt x="95" y="17"/>
                  </a:lnTo>
                  <a:lnTo>
                    <a:pt x="102" y="24"/>
                  </a:lnTo>
                  <a:lnTo>
                    <a:pt x="105" y="33"/>
                  </a:lnTo>
                  <a:lnTo>
                    <a:pt x="107" y="43"/>
                  </a:lnTo>
                  <a:lnTo>
                    <a:pt x="105" y="56"/>
                  </a:lnTo>
                  <a:lnTo>
                    <a:pt x="102" y="66"/>
                  </a:lnTo>
                  <a:lnTo>
                    <a:pt x="97" y="74"/>
                  </a:lnTo>
                  <a:lnTo>
                    <a:pt x="89" y="82"/>
                  </a:lnTo>
                  <a:lnTo>
                    <a:pt x="81" y="86"/>
                  </a:lnTo>
                  <a:lnTo>
                    <a:pt x="69" y="90"/>
                  </a:lnTo>
                  <a:lnTo>
                    <a:pt x="56" y="93"/>
                  </a:lnTo>
                  <a:lnTo>
                    <a:pt x="40" y="93"/>
                  </a:lnTo>
                  <a:lnTo>
                    <a:pt x="35" y="93"/>
                  </a:lnTo>
                  <a:lnTo>
                    <a:pt x="23" y="93"/>
                  </a:lnTo>
                  <a:close/>
                  <a:moveTo>
                    <a:pt x="23" y="20"/>
                  </a:moveTo>
                  <a:lnTo>
                    <a:pt x="23" y="74"/>
                  </a:lnTo>
                  <a:lnTo>
                    <a:pt x="35" y="74"/>
                  </a:lnTo>
                  <a:lnTo>
                    <a:pt x="39" y="76"/>
                  </a:lnTo>
                  <a:lnTo>
                    <a:pt x="49" y="74"/>
                  </a:lnTo>
                  <a:lnTo>
                    <a:pt x="58" y="73"/>
                  </a:lnTo>
                  <a:lnTo>
                    <a:pt x="65" y="72"/>
                  </a:lnTo>
                  <a:lnTo>
                    <a:pt x="72" y="67"/>
                  </a:lnTo>
                  <a:lnTo>
                    <a:pt x="76" y="64"/>
                  </a:lnTo>
                  <a:lnTo>
                    <a:pt x="79" y="59"/>
                  </a:lnTo>
                  <a:lnTo>
                    <a:pt x="82" y="53"/>
                  </a:lnTo>
                  <a:lnTo>
                    <a:pt x="82" y="46"/>
                  </a:lnTo>
                  <a:lnTo>
                    <a:pt x="82" y="40"/>
                  </a:lnTo>
                  <a:lnTo>
                    <a:pt x="79" y="34"/>
                  </a:lnTo>
                  <a:lnTo>
                    <a:pt x="76" y="28"/>
                  </a:lnTo>
                  <a:lnTo>
                    <a:pt x="71" y="26"/>
                  </a:lnTo>
                  <a:lnTo>
                    <a:pt x="63" y="23"/>
                  </a:lnTo>
                  <a:lnTo>
                    <a:pt x="56" y="20"/>
                  </a:lnTo>
                  <a:lnTo>
                    <a:pt x="46" y="18"/>
                  </a:lnTo>
                  <a:lnTo>
                    <a:pt x="36" y="18"/>
                  </a:lnTo>
                  <a:lnTo>
                    <a:pt x="30" y="18"/>
                  </a:lnTo>
                  <a:lnTo>
                    <a:pt x="23" y="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7"/>
            <p:cNvSpPr/>
            <p:nvPr/>
          </p:nvSpPr>
          <p:spPr>
            <a:xfrm>
              <a:off x="2303463" y="671513"/>
              <a:ext cx="50800" cy="80962"/>
            </a:xfrm>
            <a:custGeom>
              <a:rect b="b" l="l" r="r" t="t"/>
              <a:pathLst>
                <a:path extrusionOk="0" h="154" w="97">
                  <a:moveTo>
                    <a:pt x="0" y="144"/>
                  </a:moveTo>
                  <a:lnTo>
                    <a:pt x="9" y="127"/>
                  </a:lnTo>
                  <a:lnTo>
                    <a:pt x="16" y="130"/>
                  </a:lnTo>
                  <a:lnTo>
                    <a:pt x="25" y="133"/>
                  </a:lnTo>
                  <a:lnTo>
                    <a:pt x="35" y="136"/>
                  </a:lnTo>
                  <a:lnTo>
                    <a:pt x="44" y="136"/>
                  </a:lnTo>
                  <a:lnTo>
                    <a:pt x="49" y="136"/>
                  </a:lnTo>
                  <a:lnTo>
                    <a:pt x="55" y="134"/>
                  </a:lnTo>
                  <a:lnTo>
                    <a:pt x="61" y="133"/>
                  </a:lnTo>
                  <a:lnTo>
                    <a:pt x="65" y="130"/>
                  </a:lnTo>
                  <a:lnTo>
                    <a:pt x="68" y="125"/>
                  </a:lnTo>
                  <a:lnTo>
                    <a:pt x="71" y="123"/>
                  </a:lnTo>
                  <a:lnTo>
                    <a:pt x="73" y="118"/>
                  </a:lnTo>
                  <a:lnTo>
                    <a:pt x="74" y="112"/>
                  </a:lnTo>
                  <a:lnTo>
                    <a:pt x="73" y="105"/>
                  </a:lnTo>
                  <a:lnTo>
                    <a:pt x="68" y="100"/>
                  </a:lnTo>
                  <a:lnTo>
                    <a:pt x="65" y="95"/>
                  </a:lnTo>
                  <a:lnTo>
                    <a:pt x="61" y="92"/>
                  </a:lnTo>
                  <a:lnTo>
                    <a:pt x="54" y="88"/>
                  </a:lnTo>
                  <a:lnTo>
                    <a:pt x="45" y="85"/>
                  </a:lnTo>
                  <a:lnTo>
                    <a:pt x="32" y="79"/>
                  </a:lnTo>
                  <a:lnTo>
                    <a:pt x="24" y="75"/>
                  </a:lnTo>
                  <a:lnTo>
                    <a:pt x="16" y="72"/>
                  </a:lnTo>
                  <a:lnTo>
                    <a:pt x="11" y="68"/>
                  </a:lnTo>
                  <a:lnTo>
                    <a:pt x="8" y="62"/>
                  </a:lnTo>
                  <a:lnTo>
                    <a:pt x="3" y="58"/>
                  </a:lnTo>
                  <a:lnTo>
                    <a:pt x="2" y="52"/>
                  </a:lnTo>
                  <a:lnTo>
                    <a:pt x="0" y="46"/>
                  </a:lnTo>
                  <a:lnTo>
                    <a:pt x="0" y="39"/>
                  </a:lnTo>
                  <a:lnTo>
                    <a:pt x="0" y="32"/>
                  </a:lnTo>
                  <a:lnTo>
                    <a:pt x="3" y="25"/>
                  </a:lnTo>
                  <a:lnTo>
                    <a:pt x="8" y="17"/>
                  </a:lnTo>
                  <a:lnTo>
                    <a:pt x="13" y="12"/>
                  </a:lnTo>
                  <a:lnTo>
                    <a:pt x="21" y="7"/>
                  </a:lnTo>
                  <a:lnTo>
                    <a:pt x="29" y="3"/>
                  </a:lnTo>
                  <a:lnTo>
                    <a:pt x="38" y="2"/>
                  </a:lnTo>
                  <a:lnTo>
                    <a:pt x="48" y="0"/>
                  </a:lnTo>
                  <a:lnTo>
                    <a:pt x="62" y="2"/>
                  </a:lnTo>
                  <a:lnTo>
                    <a:pt x="73" y="3"/>
                  </a:lnTo>
                  <a:lnTo>
                    <a:pt x="81" y="5"/>
                  </a:lnTo>
                  <a:lnTo>
                    <a:pt x="88" y="9"/>
                  </a:lnTo>
                  <a:lnTo>
                    <a:pt x="81" y="26"/>
                  </a:lnTo>
                  <a:lnTo>
                    <a:pt x="75" y="23"/>
                  </a:lnTo>
                  <a:lnTo>
                    <a:pt x="67" y="20"/>
                  </a:lnTo>
                  <a:lnTo>
                    <a:pt x="58" y="19"/>
                  </a:lnTo>
                  <a:lnTo>
                    <a:pt x="49" y="17"/>
                  </a:lnTo>
                  <a:lnTo>
                    <a:pt x="44" y="19"/>
                  </a:lnTo>
                  <a:lnTo>
                    <a:pt x="38" y="19"/>
                  </a:lnTo>
                  <a:lnTo>
                    <a:pt x="34" y="22"/>
                  </a:lnTo>
                  <a:lnTo>
                    <a:pt x="31" y="23"/>
                  </a:lnTo>
                  <a:lnTo>
                    <a:pt x="28" y="28"/>
                  </a:lnTo>
                  <a:lnTo>
                    <a:pt x="25" y="30"/>
                  </a:lnTo>
                  <a:lnTo>
                    <a:pt x="24" y="35"/>
                  </a:lnTo>
                  <a:lnTo>
                    <a:pt x="24" y="39"/>
                  </a:lnTo>
                  <a:lnTo>
                    <a:pt x="24" y="45"/>
                  </a:lnTo>
                  <a:lnTo>
                    <a:pt x="26" y="49"/>
                  </a:lnTo>
                  <a:lnTo>
                    <a:pt x="29" y="53"/>
                  </a:lnTo>
                  <a:lnTo>
                    <a:pt x="32" y="56"/>
                  </a:lnTo>
                  <a:lnTo>
                    <a:pt x="39" y="61"/>
                  </a:lnTo>
                  <a:lnTo>
                    <a:pt x="51" y="66"/>
                  </a:lnTo>
                  <a:lnTo>
                    <a:pt x="65" y="72"/>
                  </a:lnTo>
                  <a:lnTo>
                    <a:pt x="73" y="75"/>
                  </a:lnTo>
                  <a:lnTo>
                    <a:pt x="80" y="79"/>
                  </a:lnTo>
                  <a:lnTo>
                    <a:pt x="86" y="84"/>
                  </a:lnTo>
                  <a:lnTo>
                    <a:pt x="90" y="89"/>
                  </a:lnTo>
                  <a:lnTo>
                    <a:pt x="93" y="94"/>
                  </a:lnTo>
                  <a:lnTo>
                    <a:pt x="94" y="100"/>
                  </a:lnTo>
                  <a:lnTo>
                    <a:pt x="96" y="107"/>
                  </a:lnTo>
                  <a:lnTo>
                    <a:pt x="97" y="114"/>
                  </a:lnTo>
                  <a:lnTo>
                    <a:pt x="96" y="123"/>
                  </a:lnTo>
                  <a:lnTo>
                    <a:pt x="93" y="130"/>
                  </a:lnTo>
                  <a:lnTo>
                    <a:pt x="88" y="137"/>
                  </a:lnTo>
                  <a:lnTo>
                    <a:pt x="81" y="143"/>
                  </a:lnTo>
                  <a:lnTo>
                    <a:pt x="73" y="147"/>
                  </a:lnTo>
                  <a:lnTo>
                    <a:pt x="62" y="151"/>
                  </a:lnTo>
                  <a:lnTo>
                    <a:pt x="52" y="153"/>
                  </a:lnTo>
                  <a:lnTo>
                    <a:pt x="39" y="154"/>
                  </a:lnTo>
                  <a:lnTo>
                    <a:pt x="29" y="154"/>
                  </a:lnTo>
                  <a:lnTo>
                    <a:pt x="18" y="151"/>
                  </a:lnTo>
                  <a:lnTo>
                    <a:pt x="9" y="148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7"/>
            <p:cNvSpPr/>
            <p:nvPr/>
          </p:nvSpPr>
          <p:spPr>
            <a:xfrm>
              <a:off x="2368550" y="673100"/>
              <a:ext cx="63500" cy="77787"/>
            </a:xfrm>
            <a:custGeom>
              <a:rect b="b" l="l" r="r" t="t"/>
              <a:pathLst>
                <a:path extrusionOk="0" h="148" w="121">
                  <a:moveTo>
                    <a:pt x="95" y="148"/>
                  </a:moveTo>
                  <a:lnTo>
                    <a:pt x="48" y="81"/>
                  </a:lnTo>
                  <a:lnTo>
                    <a:pt x="25" y="108"/>
                  </a:lnTo>
                  <a:lnTo>
                    <a:pt x="25" y="148"/>
                  </a:lnTo>
                  <a:lnTo>
                    <a:pt x="0" y="148"/>
                  </a:lnTo>
                  <a:lnTo>
                    <a:pt x="0" y="0"/>
                  </a:lnTo>
                  <a:lnTo>
                    <a:pt x="25" y="0"/>
                  </a:lnTo>
                  <a:lnTo>
                    <a:pt x="25" y="81"/>
                  </a:lnTo>
                  <a:lnTo>
                    <a:pt x="88" y="0"/>
                  </a:lnTo>
                  <a:lnTo>
                    <a:pt x="114" y="0"/>
                  </a:lnTo>
                  <a:lnTo>
                    <a:pt x="62" y="65"/>
                  </a:lnTo>
                  <a:lnTo>
                    <a:pt x="121" y="148"/>
                  </a:lnTo>
                  <a:lnTo>
                    <a:pt x="95" y="1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77;p7"/>
            <p:cNvSpPr/>
            <p:nvPr/>
          </p:nvSpPr>
          <p:spPr>
            <a:xfrm>
              <a:off x="2432050" y="649288"/>
              <a:ext cx="74613" cy="101600"/>
            </a:xfrm>
            <a:custGeom>
              <a:rect b="b" l="l" r="r" t="t"/>
              <a:pathLst>
                <a:path extrusionOk="0" h="194" w="141">
                  <a:moveTo>
                    <a:pt x="115" y="194"/>
                  </a:moveTo>
                  <a:lnTo>
                    <a:pt x="104" y="163"/>
                  </a:lnTo>
                  <a:lnTo>
                    <a:pt x="39" y="163"/>
                  </a:lnTo>
                  <a:lnTo>
                    <a:pt x="26" y="194"/>
                  </a:lnTo>
                  <a:lnTo>
                    <a:pt x="0" y="194"/>
                  </a:lnTo>
                  <a:lnTo>
                    <a:pt x="71" y="45"/>
                  </a:lnTo>
                  <a:lnTo>
                    <a:pt x="77" y="45"/>
                  </a:lnTo>
                  <a:lnTo>
                    <a:pt x="141" y="194"/>
                  </a:lnTo>
                  <a:lnTo>
                    <a:pt x="115" y="194"/>
                  </a:lnTo>
                  <a:close/>
                  <a:moveTo>
                    <a:pt x="72" y="84"/>
                  </a:moveTo>
                  <a:lnTo>
                    <a:pt x="46" y="148"/>
                  </a:lnTo>
                  <a:lnTo>
                    <a:pt x="97" y="148"/>
                  </a:lnTo>
                  <a:lnTo>
                    <a:pt x="72" y="84"/>
                  </a:lnTo>
                  <a:close/>
                  <a:moveTo>
                    <a:pt x="101" y="0"/>
                  </a:moveTo>
                  <a:lnTo>
                    <a:pt x="74" y="35"/>
                  </a:lnTo>
                  <a:lnTo>
                    <a:pt x="58" y="35"/>
                  </a:lnTo>
                  <a:lnTo>
                    <a:pt x="78" y="0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78;p7"/>
            <p:cNvSpPr/>
            <p:nvPr/>
          </p:nvSpPr>
          <p:spPr>
            <a:xfrm>
              <a:off x="2554288" y="673100"/>
              <a:ext cx="63500" cy="79375"/>
            </a:xfrm>
            <a:custGeom>
              <a:rect b="b" l="l" r="r" t="t"/>
              <a:pathLst>
                <a:path extrusionOk="0" h="151" w="121">
                  <a:moveTo>
                    <a:pt x="0" y="0"/>
                  </a:moveTo>
                  <a:lnTo>
                    <a:pt x="24" y="0"/>
                  </a:lnTo>
                  <a:lnTo>
                    <a:pt x="24" y="102"/>
                  </a:lnTo>
                  <a:lnTo>
                    <a:pt x="24" y="108"/>
                  </a:lnTo>
                  <a:lnTo>
                    <a:pt x="26" y="114"/>
                  </a:lnTo>
                  <a:lnTo>
                    <a:pt x="29" y="120"/>
                  </a:lnTo>
                  <a:lnTo>
                    <a:pt x="33" y="124"/>
                  </a:lnTo>
                  <a:lnTo>
                    <a:pt x="39" y="128"/>
                  </a:lnTo>
                  <a:lnTo>
                    <a:pt x="44" y="131"/>
                  </a:lnTo>
                  <a:lnTo>
                    <a:pt x="52" y="133"/>
                  </a:lnTo>
                  <a:lnTo>
                    <a:pt x="60" y="133"/>
                  </a:lnTo>
                  <a:lnTo>
                    <a:pt x="68" y="133"/>
                  </a:lnTo>
                  <a:lnTo>
                    <a:pt x="75" y="131"/>
                  </a:lnTo>
                  <a:lnTo>
                    <a:pt x="82" y="128"/>
                  </a:lnTo>
                  <a:lnTo>
                    <a:pt x="88" y="124"/>
                  </a:lnTo>
                  <a:lnTo>
                    <a:pt x="92" y="120"/>
                  </a:lnTo>
                  <a:lnTo>
                    <a:pt x="95" y="114"/>
                  </a:lnTo>
                  <a:lnTo>
                    <a:pt x="96" y="108"/>
                  </a:lnTo>
                  <a:lnTo>
                    <a:pt x="98" y="101"/>
                  </a:lnTo>
                  <a:lnTo>
                    <a:pt x="98" y="0"/>
                  </a:lnTo>
                  <a:lnTo>
                    <a:pt x="121" y="0"/>
                  </a:lnTo>
                  <a:lnTo>
                    <a:pt x="121" y="104"/>
                  </a:lnTo>
                  <a:lnTo>
                    <a:pt x="119" y="114"/>
                  </a:lnTo>
                  <a:lnTo>
                    <a:pt x="117" y="124"/>
                  </a:lnTo>
                  <a:lnTo>
                    <a:pt x="111" y="131"/>
                  </a:lnTo>
                  <a:lnTo>
                    <a:pt x="105" y="138"/>
                  </a:lnTo>
                  <a:lnTo>
                    <a:pt x="95" y="144"/>
                  </a:lnTo>
                  <a:lnTo>
                    <a:pt x="85" y="148"/>
                  </a:lnTo>
                  <a:lnTo>
                    <a:pt x="73" y="150"/>
                  </a:lnTo>
                  <a:lnTo>
                    <a:pt x="60" y="151"/>
                  </a:lnTo>
                  <a:lnTo>
                    <a:pt x="47" y="150"/>
                  </a:lnTo>
                  <a:lnTo>
                    <a:pt x="34" y="148"/>
                  </a:lnTo>
                  <a:lnTo>
                    <a:pt x="24" y="144"/>
                  </a:lnTo>
                  <a:lnTo>
                    <a:pt x="16" y="138"/>
                  </a:lnTo>
                  <a:lnTo>
                    <a:pt x="8" y="133"/>
                  </a:lnTo>
                  <a:lnTo>
                    <a:pt x="4" y="124"/>
                  </a:lnTo>
                  <a:lnTo>
                    <a:pt x="1" y="114"/>
                  </a:lnTo>
                  <a:lnTo>
                    <a:pt x="0" y="1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79;p7"/>
            <p:cNvSpPr/>
            <p:nvPr/>
          </p:nvSpPr>
          <p:spPr>
            <a:xfrm>
              <a:off x="2636838" y="673100"/>
              <a:ext cx="61913" cy="79375"/>
            </a:xfrm>
            <a:custGeom>
              <a:rect b="b" l="l" r="r" t="t"/>
              <a:pathLst>
                <a:path extrusionOk="0" h="151" w="119">
                  <a:moveTo>
                    <a:pt x="111" y="151"/>
                  </a:moveTo>
                  <a:lnTo>
                    <a:pt x="24" y="42"/>
                  </a:lnTo>
                  <a:lnTo>
                    <a:pt x="24" y="148"/>
                  </a:lnTo>
                  <a:lnTo>
                    <a:pt x="0" y="148"/>
                  </a:lnTo>
                  <a:lnTo>
                    <a:pt x="0" y="0"/>
                  </a:lnTo>
                  <a:lnTo>
                    <a:pt x="11" y="0"/>
                  </a:lnTo>
                  <a:lnTo>
                    <a:pt x="97" y="102"/>
                  </a:lnTo>
                  <a:lnTo>
                    <a:pt x="97" y="0"/>
                  </a:lnTo>
                  <a:lnTo>
                    <a:pt x="119" y="0"/>
                  </a:lnTo>
                  <a:lnTo>
                    <a:pt x="119" y="151"/>
                  </a:lnTo>
                  <a:lnTo>
                    <a:pt x="111" y="1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p7"/>
            <p:cNvSpPr/>
            <p:nvPr/>
          </p:nvSpPr>
          <p:spPr>
            <a:xfrm>
              <a:off x="2719388" y="673100"/>
              <a:ext cx="12700" cy="7778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1;p7"/>
            <p:cNvSpPr/>
            <p:nvPr/>
          </p:nvSpPr>
          <p:spPr>
            <a:xfrm>
              <a:off x="2752725" y="673100"/>
              <a:ext cx="53975" cy="77787"/>
            </a:xfrm>
            <a:custGeom>
              <a:rect b="b" l="l" r="r" t="t"/>
              <a:pathLst>
                <a:path extrusionOk="0" h="148" w="102">
                  <a:moveTo>
                    <a:pt x="23" y="19"/>
                  </a:moveTo>
                  <a:lnTo>
                    <a:pt x="23" y="59"/>
                  </a:lnTo>
                  <a:lnTo>
                    <a:pt x="79" y="59"/>
                  </a:lnTo>
                  <a:lnTo>
                    <a:pt x="79" y="76"/>
                  </a:lnTo>
                  <a:lnTo>
                    <a:pt x="23" y="76"/>
                  </a:lnTo>
                  <a:lnTo>
                    <a:pt x="23" y="131"/>
                  </a:lnTo>
                  <a:lnTo>
                    <a:pt x="101" y="131"/>
                  </a:lnTo>
                  <a:lnTo>
                    <a:pt x="101" y="148"/>
                  </a:lnTo>
                  <a:lnTo>
                    <a:pt x="0" y="148"/>
                  </a:lnTo>
                  <a:lnTo>
                    <a:pt x="0" y="0"/>
                  </a:lnTo>
                  <a:lnTo>
                    <a:pt x="102" y="0"/>
                  </a:lnTo>
                  <a:lnTo>
                    <a:pt x="102" y="19"/>
                  </a:lnTo>
                  <a:lnTo>
                    <a:pt x="23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2;p7"/>
            <p:cNvSpPr/>
            <p:nvPr/>
          </p:nvSpPr>
          <p:spPr>
            <a:xfrm>
              <a:off x="1933575" y="806450"/>
              <a:ext cx="47625" cy="77787"/>
            </a:xfrm>
            <a:custGeom>
              <a:rect b="b" l="l" r="r" t="t"/>
              <a:pathLst>
                <a:path extrusionOk="0" h="148" w="88">
                  <a:moveTo>
                    <a:pt x="20" y="17"/>
                  </a:moveTo>
                  <a:lnTo>
                    <a:pt x="20" y="59"/>
                  </a:lnTo>
                  <a:lnTo>
                    <a:pt x="69" y="59"/>
                  </a:lnTo>
                  <a:lnTo>
                    <a:pt x="69" y="76"/>
                  </a:lnTo>
                  <a:lnTo>
                    <a:pt x="20" y="76"/>
                  </a:lnTo>
                  <a:lnTo>
                    <a:pt x="20" y="129"/>
                  </a:lnTo>
                  <a:lnTo>
                    <a:pt x="86" y="129"/>
                  </a:lnTo>
                  <a:lnTo>
                    <a:pt x="86" y="148"/>
                  </a:lnTo>
                  <a:lnTo>
                    <a:pt x="0" y="148"/>
                  </a:lnTo>
                  <a:lnTo>
                    <a:pt x="0" y="0"/>
                  </a:lnTo>
                  <a:lnTo>
                    <a:pt x="88" y="0"/>
                  </a:lnTo>
                  <a:lnTo>
                    <a:pt x="88" y="17"/>
                  </a:lnTo>
                  <a:lnTo>
                    <a:pt x="20" y="1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3;p7"/>
            <p:cNvSpPr/>
            <p:nvPr/>
          </p:nvSpPr>
          <p:spPr>
            <a:xfrm>
              <a:off x="1982788" y="825500"/>
              <a:ext cx="53975" cy="58737"/>
            </a:xfrm>
            <a:custGeom>
              <a:rect b="b" l="l" r="r" t="t"/>
              <a:pathLst>
                <a:path extrusionOk="0" h="111" w="100">
                  <a:moveTo>
                    <a:pt x="52" y="111"/>
                  </a:moveTo>
                  <a:lnTo>
                    <a:pt x="47" y="111"/>
                  </a:lnTo>
                  <a:lnTo>
                    <a:pt x="0" y="0"/>
                  </a:lnTo>
                  <a:lnTo>
                    <a:pt x="21" y="0"/>
                  </a:lnTo>
                  <a:lnTo>
                    <a:pt x="49" y="77"/>
                  </a:lnTo>
                  <a:lnTo>
                    <a:pt x="80" y="0"/>
                  </a:lnTo>
                  <a:lnTo>
                    <a:pt x="100" y="0"/>
                  </a:lnTo>
                  <a:lnTo>
                    <a:pt x="52" y="1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84;p7"/>
            <p:cNvSpPr/>
            <p:nvPr/>
          </p:nvSpPr>
          <p:spPr>
            <a:xfrm>
              <a:off x="2043113" y="825500"/>
              <a:ext cx="34925" cy="58737"/>
            </a:xfrm>
            <a:custGeom>
              <a:rect b="b" l="l" r="r" t="t"/>
              <a:pathLst>
                <a:path extrusionOk="0" h="111" w="65">
                  <a:moveTo>
                    <a:pt x="58" y="20"/>
                  </a:moveTo>
                  <a:lnTo>
                    <a:pt x="50" y="17"/>
                  </a:lnTo>
                  <a:lnTo>
                    <a:pt x="45" y="16"/>
                  </a:lnTo>
                  <a:lnTo>
                    <a:pt x="39" y="17"/>
                  </a:lnTo>
                  <a:lnTo>
                    <a:pt x="34" y="19"/>
                  </a:lnTo>
                  <a:lnTo>
                    <a:pt x="30" y="22"/>
                  </a:lnTo>
                  <a:lnTo>
                    <a:pt x="26" y="26"/>
                  </a:lnTo>
                  <a:lnTo>
                    <a:pt x="23" y="30"/>
                  </a:lnTo>
                  <a:lnTo>
                    <a:pt x="20" y="36"/>
                  </a:lnTo>
                  <a:lnTo>
                    <a:pt x="19" y="42"/>
                  </a:lnTo>
                  <a:lnTo>
                    <a:pt x="19" y="49"/>
                  </a:lnTo>
                  <a:lnTo>
                    <a:pt x="19" y="111"/>
                  </a:lnTo>
                  <a:lnTo>
                    <a:pt x="0" y="111"/>
                  </a:lnTo>
                  <a:lnTo>
                    <a:pt x="0" y="1"/>
                  </a:lnTo>
                  <a:lnTo>
                    <a:pt x="19" y="1"/>
                  </a:lnTo>
                  <a:lnTo>
                    <a:pt x="19" y="19"/>
                  </a:lnTo>
                  <a:lnTo>
                    <a:pt x="24" y="12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50" y="0"/>
                  </a:lnTo>
                  <a:lnTo>
                    <a:pt x="56" y="0"/>
                  </a:lnTo>
                  <a:lnTo>
                    <a:pt x="65" y="1"/>
                  </a:lnTo>
                  <a:lnTo>
                    <a:pt x="58" y="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7"/>
            <p:cNvSpPr/>
            <p:nvPr/>
          </p:nvSpPr>
          <p:spPr>
            <a:xfrm>
              <a:off x="2079625" y="825500"/>
              <a:ext cx="52388" cy="58737"/>
            </a:xfrm>
            <a:custGeom>
              <a:rect b="b" l="l" r="r" t="t"/>
              <a:pathLst>
                <a:path extrusionOk="0" h="112" w="99">
                  <a:moveTo>
                    <a:pt x="0" y="56"/>
                  </a:moveTo>
                  <a:lnTo>
                    <a:pt x="1" y="45"/>
                  </a:lnTo>
                  <a:lnTo>
                    <a:pt x="4" y="33"/>
                  </a:lnTo>
                  <a:lnTo>
                    <a:pt x="8" y="25"/>
                  </a:lnTo>
                  <a:lnTo>
                    <a:pt x="14" y="16"/>
                  </a:lnTo>
                  <a:lnTo>
                    <a:pt x="21" y="9"/>
                  </a:lnTo>
                  <a:lnTo>
                    <a:pt x="30" y="4"/>
                  </a:lnTo>
                  <a:lnTo>
                    <a:pt x="39" y="1"/>
                  </a:lnTo>
                  <a:lnTo>
                    <a:pt x="49" y="0"/>
                  </a:lnTo>
                  <a:lnTo>
                    <a:pt x="60" y="1"/>
                  </a:lnTo>
                  <a:lnTo>
                    <a:pt x="70" y="4"/>
                  </a:lnTo>
                  <a:lnTo>
                    <a:pt x="79" y="9"/>
                  </a:lnTo>
                  <a:lnTo>
                    <a:pt x="86" y="14"/>
                  </a:lnTo>
                  <a:lnTo>
                    <a:pt x="92" y="23"/>
                  </a:lnTo>
                  <a:lnTo>
                    <a:pt x="95" y="33"/>
                  </a:lnTo>
                  <a:lnTo>
                    <a:pt x="98" y="43"/>
                  </a:lnTo>
                  <a:lnTo>
                    <a:pt x="99" y="56"/>
                  </a:lnTo>
                  <a:lnTo>
                    <a:pt x="98" y="69"/>
                  </a:lnTo>
                  <a:lnTo>
                    <a:pt x="95" y="79"/>
                  </a:lnTo>
                  <a:lnTo>
                    <a:pt x="90" y="89"/>
                  </a:lnTo>
                  <a:lnTo>
                    <a:pt x="85" y="98"/>
                  </a:lnTo>
                  <a:lnTo>
                    <a:pt x="77" y="104"/>
                  </a:lnTo>
                  <a:lnTo>
                    <a:pt x="70" y="109"/>
                  </a:lnTo>
                  <a:lnTo>
                    <a:pt x="60" y="112"/>
                  </a:lnTo>
                  <a:lnTo>
                    <a:pt x="49" y="112"/>
                  </a:lnTo>
                  <a:lnTo>
                    <a:pt x="39" y="112"/>
                  </a:lnTo>
                  <a:lnTo>
                    <a:pt x="28" y="109"/>
                  </a:lnTo>
                  <a:lnTo>
                    <a:pt x="20" y="104"/>
                  </a:lnTo>
                  <a:lnTo>
                    <a:pt x="13" y="98"/>
                  </a:lnTo>
                  <a:lnTo>
                    <a:pt x="7" y="89"/>
                  </a:lnTo>
                  <a:lnTo>
                    <a:pt x="4" y="79"/>
                  </a:lnTo>
                  <a:lnTo>
                    <a:pt x="1" y="68"/>
                  </a:lnTo>
                  <a:lnTo>
                    <a:pt x="0" y="56"/>
                  </a:lnTo>
                  <a:close/>
                  <a:moveTo>
                    <a:pt x="20" y="56"/>
                  </a:moveTo>
                  <a:lnTo>
                    <a:pt x="21" y="66"/>
                  </a:lnTo>
                  <a:lnTo>
                    <a:pt x="23" y="73"/>
                  </a:lnTo>
                  <a:lnTo>
                    <a:pt x="24" y="81"/>
                  </a:lnTo>
                  <a:lnTo>
                    <a:pt x="27" y="86"/>
                  </a:lnTo>
                  <a:lnTo>
                    <a:pt x="31" y="91"/>
                  </a:lnTo>
                  <a:lnTo>
                    <a:pt x="37" y="95"/>
                  </a:lnTo>
                  <a:lnTo>
                    <a:pt x="43" y="97"/>
                  </a:lnTo>
                  <a:lnTo>
                    <a:pt x="49" y="97"/>
                  </a:lnTo>
                  <a:lnTo>
                    <a:pt x="56" y="97"/>
                  </a:lnTo>
                  <a:lnTo>
                    <a:pt x="62" y="94"/>
                  </a:lnTo>
                  <a:lnTo>
                    <a:pt x="66" y="91"/>
                  </a:lnTo>
                  <a:lnTo>
                    <a:pt x="70" y="86"/>
                  </a:lnTo>
                  <a:lnTo>
                    <a:pt x="73" y="81"/>
                  </a:lnTo>
                  <a:lnTo>
                    <a:pt x="76" y="73"/>
                  </a:lnTo>
                  <a:lnTo>
                    <a:pt x="77" y="65"/>
                  </a:lnTo>
                  <a:lnTo>
                    <a:pt x="77" y="56"/>
                  </a:lnTo>
                  <a:lnTo>
                    <a:pt x="77" y="46"/>
                  </a:lnTo>
                  <a:lnTo>
                    <a:pt x="76" y="39"/>
                  </a:lnTo>
                  <a:lnTo>
                    <a:pt x="75" y="32"/>
                  </a:lnTo>
                  <a:lnTo>
                    <a:pt x="70" y="26"/>
                  </a:lnTo>
                  <a:lnTo>
                    <a:pt x="67" y="22"/>
                  </a:lnTo>
                  <a:lnTo>
                    <a:pt x="62" y="19"/>
                  </a:lnTo>
                  <a:lnTo>
                    <a:pt x="56" y="16"/>
                  </a:lnTo>
                  <a:lnTo>
                    <a:pt x="49" y="16"/>
                  </a:lnTo>
                  <a:lnTo>
                    <a:pt x="43" y="16"/>
                  </a:lnTo>
                  <a:lnTo>
                    <a:pt x="37" y="19"/>
                  </a:lnTo>
                  <a:lnTo>
                    <a:pt x="33" y="22"/>
                  </a:lnTo>
                  <a:lnTo>
                    <a:pt x="28" y="26"/>
                  </a:lnTo>
                  <a:lnTo>
                    <a:pt x="24" y="32"/>
                  </a:lnTo>
                  <a:lnTo>
                    <a:pt x="23" y="39"/>
                  </a:lnTo>
                  <a:lnTo>
                    <a:pt x="21" y="48"/>
                  </a:lnTo>
                  <a:lnTo>
                    <a:pt x="20" y="5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p7"/>
            <p:cNvSpPr/>
            <p:nvPr/>
          </p:nvSpPr>
          <p:spPr>
            <a:xfrm>
              <a:off x="2139950" y="825500"/>
              <a:ext cx="50800" cy="80962"/>
            </a:xfrm>
            <a:custGeom>
              <a:rect b="b" l="l" r="r" t="t"/>
              <a:pathLst>
                <a:path extrusionOk="0" h="153" w="95">
                  <a:moveTo>
                    <a:pt x="20" y="105"/>
                  </a:moveTo>
                  <a:lnTo>
                    <a:pt x="20" y="153"/>
                  </a:lnTo>
                  <a:lnTo>
                    <a:pt x="0" y="153"/>
                  </a:lnTo>
                  <a:lnTo>
                    <a:pt x="0" y="1"/>
                  </a:lnTo>
                  <a:lnTo>
                    <a:pt x="20" y="1"/>
                  </a:lnTo>
                  <a:lnTo>
                    <a:pt x="20" y="12"/>
                  </a:lnTo>
                  <a:lnTo>
                    <a:pt x="26" y="6"/>
                  </a:lnTo>
                  <a:lnTo>
                    <a:pt x="32" y="3"/>
                  </a:lnTo>
                  <a:lnTo>
                    <a:pt x="39" y="1"/>
                  </a:lnTo>
                  <a:lnTo>
                    <a:pt x="46" y="0"/>
                  </a:lnTo>
                  <a:lnTo>
                    <a:pt x="58" y="1"/>
                  </a:lnTo>
                  <a:lnTo>
                    <a:pt x="66" y="4"/>
                  </a:lnTo>
                  <a:lnTo>
                    <a:pt x="75" y="9"/>
                  </a:lnTo>
                  <a:lnTo>
                    <a:pt x="82" y="14"/>
                  </a:lnTo>
                  <a:lnTo>
                    <a:pt x="88" y="23"/>
                  </a:lnTo>
                  <a:lnTo>
                    <a:pt x="92" y="32"/>
                  </a:lnTo>
                  <a:lnTo>
                    <a:pt x="94" y="43"/>
                  </a:lnTo>
                  <a:lnTo>
                    <a:pt x="95" y="56"/>
                  </a:lnTo>
                  <a:lnTo>
                    <a:pt x="94" y="68"/>
                  </a:lnTo>
                  <a:lnTo>
                    <a:pt x="92" y="79"/>
                  </a:lnTo>
                  <a:lnTo>
                    <a:pt x="88" y="88"/>
                  </a:lnTo>
                  <a:lnTo>
                    <a:pt x="82" y="97"/>
                  </a:lnTo>
                  <a:lnTo>
                    <a:pt x="75" y="104"/>
                  </a:lnTo>
                  <a:lnTo>
                    <a:pt x="66" y="108"/>
                  </a:lnTo>
                  <a:lnTo>
                    <a:pt x="56" y="112"/>
                  </a:lnTo>
                  <a:lnTo>
                    <a:pt x="45" y="112"/>
                  </a:lnTo>
                  <a:lnTo>
                    <a:pt x="37" y="112"/>
                  </a:lnTo>
                  <a:lnTo>
                    <a:pt x="30" y="111"/>
                  </a:lnTo>
                  <a:lnTo>
                    <a:pt x="23" y="108"/>
                  </a:lnTo>
                  <a:lnTo>
                    <a:pt x="20" y="105"/>
                  </a:lnTo>
                  <a:close/>
                  <a:moveTo>
                    <a:pt x="20" y="26"/>
                  </a:moveTo>
                  <a:lnTo>
                    <a:pt x="20" y="89"/>
                  </a:lnTo>
                  <a:lnTo>
                    <a:pt x="23" y="91"/>
                  </a:lnTo>
                  <a:lnTo>
                    <a:pt x="27" y="94"/>
                  </a:lnTo>
                  <a:lnTo>
                    <a:pt x="33" y="97"/>
                  </a:lnTo>
                  <a:lnTo>
                    <a:pt x="39" y="97"/>
                  </a:lnTo>
                  <a:lnTo>
                    <a:pt x="48" y="97"/>
                  </a:lnTo>
                  <a:lnTo>
                    <a:pt x="55" y="94"/>
                  </a:lnTo>
                  <a:lnTo>
                    <a:pt x="60" y="91"/>
                  </a:lnTo>
                  <a:lnTo>
                    <a:pt x="66" y="86"/>
                  </a:lnTo>
                  <a:lnTo>
                    <a:pt x="69" y="81"/>
                  </a:lnTo>
                  <a:lnTo>
                    <a:pt x="72" y="73"/>
                  </a:lnTo>
                  <a:lnTo>
                    <a:pt x="73" y="65"/>
                  </a:lnTo>
                  <a:lnTo>
                    <a:pt x="75" y="56"/>
                  </a:lnTo>
                  <a:lnTo>
                    <a:pt x="75" y="46"/>
                  </a:lnTo>
                  <a:lnTo>
                    <a:pt x="72" y="37"/>
                  </a:lnTo>
                  <a:lnTo>
                    <a:pt x="71" y="32"/>
                  </a:lnTo>
                  <a:lnTo>
                    <a:pt x="66" y="26"/>
                  </a:lnTo>
                  <a:lnTo>
                    <a:pt x="62" y="22"/>
                  </a:lnTo>
                  <a:lnTo>
                    <a:pt x="55" y="19"/>
                  </a:lnTo>
                  <a:lnTo>
                    <a:pt x="48" y="17"/>
                  </a:lnTo>
                  <a:lnTo>
                    <a:pt x="39" y="16"/>
                  </a:lnTo>
                  <a:lnTo>
                    <a:pt x="35" y="17"/>
                  </a:lnTo>
                  <a:lnTo>
                    <a:pt x="29" y="19"/>
                  </a:lnTo>
                  <a:lnTo>
                    <a:pt x="23" y="22"/>
                  </a:lnTo>
                  <a:lnTo>
                    <a:pt x="20" y="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7"/>
            <p:cNvSpPr/>
            <p:nvPr/>
          </p:nvSpPr>
          <p:spPr>
            <a:xfrm>
              <a:off x="2195513" y="825500"/>
              <a:ext cx="38100" cy="58737"/>
            </a:xfrm>
            <a:custGeom>
              <a:rect b="b" l="l" r="r" t="t"/>
              <a:pathLst>
                <a:path extrusionOk="0" h="112" w="72">
                  <a:moveTo>
                    <a:pt x="0" y="104"/>
                  </a:moveTo>
                  <a:lnTo>
                    <a:pt x="7" y="86"/>
                  </a:lnTo>
                  <a:lnTo>
                    <a:pt x="15" y="91"/>
                  </a:lnTo>
                  <a:lnTo>
                    <a:pt x="22" y="94"/>
                  </a:lnTo>
                  <a:lnTo>
                    <a:pt x="28" y="95"/>
                  </a:lnTo>
                  <a:lnTo>
                    <a:pt x="33" y="97"/>
                  </a:lnTo>
                  <a:lnTo>
                    <a:pt x="41" y="95"/>
                  </a:lnTo>
                  <a:lnTo>
                    <a:pt x="46" y="92"/>
                  </a:lnTo>
                  <a:lnTo>
                    <a:pt x="51" y="88"/>
                  </a:lnTo>
                  <a:lnTo>
                    <a:pt x="51" y="82"/>
                  </a:lnTo>
                  <a:lnTo>
                    <a:pt x="51" y="76"/>
                  </a:lnTo>
                  <a:lnTo>
                    <a:pt x="46" y="72"/>
                  </a:lnTo>
                  <a:lnTo>
                    <a:pt x="42" y="68"/>
                  </a:lnTo>
                  <a:lnTo>
                    <a:pt x="33" y="63"/>
                  </a:lnTo>
                  <a:lnTo>
                    <a:pt x="23" y="58"/>
                  </a:lnTo>
                  <a:lnTo>
                    <a:pt x="16" y="53"/>
                  </a:lnTo>
                  <a:lnTo>
                    <a:pt x="12" y="50"/>
                  </a:lnTo>
                  <a:lnTo>
                    <a:pt x="9" y="46"/>
                  </a:lnTo>
                  <a:lnTo>
                    <a:pt x="5" y="42"/>
                  </a:lnTo>
                  <a:lnTo>
                    <a:pt x="3" y="37"/>
                  </a:lnTo>
                  <a:lnTo>
                    <a:pt x="2" y="33"/>
                  </a:lnTo>
                  <a:lnTo>
                    <a:pt x="2" y="29"/>
                  </a:lnTo>
                  <a:lnTo>
                    <a:pt x="2" y="22"/>
                  </a:lnTo>
                  <a:lnTo>
                    <a:pt x="5" y="16"/>
                  </a:lnTo>
                  <a:lnTo>
                    <a:pt x="7" y="12"/>
                  </a:lnTo>
                  <a:lnTo>
                    <a:pt x="12" y="7"/>
                  </a:lnTo>
                  <a:lnTo>
                    <a:pt x="16" y="4"/>
                  </a:lnTo>
                  <a:lnTo>
                    <a:pt x="22" y="1"/>
                  </a:lnTo>
                  <a:lnTo>
                    <a:pt x="29" y="0"/>
                  </a:lnTo>
                  <a:lnTo>
                    <a:pt x="36" y="0"/>
                  </a:lnTo>
                  <a:lnTo>
                    <a:pt x="51" y="1"/>
                  </a:lnTo>
                  <a:lnTo>
                    <a:pt x="66" y="7"/>
                  </a:lnTo>
                  <a:lnTo>
                    <a:pt x="61" y="26"/>
                  </a:lnTo>
                  <a:lnTo>
                    <a:pt x="55" y="22"/>
                  </a:lnTo>
                  <a:lnTo>
                    <a:pt x="49" y="19"/>
                  </a:lnTo>
                  <a:lnTo>
                    <a:pt x="43" y="17"/>
                  </a:lnTo>
                  <a:lnTo>
                    <a:pt x="38" y="16"/>
                  </a:lnTo>
                  <a:lnTo>
                    <a:pt x="32" y="17"/>
                  </a:lnTo>
                  <a:lnTo>
                    <a:pt x="26" y="20"/>
                  </a:lnTo>
                  <a:lnTo>
                    <a:pt x="23" y="23"/>
                  </a:lnTo>
                  <a:lnTo>
                    <a:pt x="22" y="27"/>
                  </a:lnTo>
                  <a:lnTo>
                    <a:pt x="22" y="33"/>
                  </a:lnTo>
                  <a:lnTo>
                    <a:pt x="25" y="37"/>
                  </a:lnTo>
                  <a:lnTo>
                    <a:pt x="29" y="40"/>
                  </a:lnTo>
                  <a:lnTo>
                    <a:pt x="33" y="43"/>
                  </a:lnTo>
                  <a:lnTo>
                    <a:pt x="48" y="50"/>
                  </a:lnTo>
                  <a:lnTo>
                    <a:pt x="58" y="56"/>
                  </a:lnTo>
                  <a:lnTo>
                    <a:pt x="65" y="63"/>
                  </a:lnTo>
                  <a:lnTo>
                    <a:pt x="68" y="66"/>
                  </a:lnTo>
                  <a:lnTo>
                    <a:pt x="71" y="72"/>
                  </a:lnTo>
                  <a:lnTo>
                    <a:pt x="71" y="76"/>
                  </a:lnTo>
                  <a:lnTo>
                    <a:pt x="72" y="82"/>
                  </a:lnTo>
                  <a:lnTo>
                    <a:pt x="71" y="88"/>
                  </a:lnTo>
                  <a:lnTo>
                    <a:pt x="69" y="95"/>
                  </a:lnTo>
                  <a:lnTo>
                    <a:pt x="66" y="99"/>
                  </a:lnTo>
                  <a:lnTo>
                    <a:pt x="61" y="104"/>
                  </a:lnTo>
                  <a:lnTo>
                    <a:pt x="56" y="108"/>
                  </a:lnTo>
                  <a:lnTo>
                    <a:pt x="49" y="111"/>
                  </a:lnTo>
                  <a:lnTo>
                    <a:pt x="42" y="112"/>
                  </a:lnTo>
                  <a:lnTo>
                    <a:pt x="33" y="112"/>
                  </a:lnTo>
                  <a:lnTo>
                    <a:pt x="25" y="112"/>
                  </a:lnTo>
                  <a:lnTo>
                    <a:pt x="16" y="111"/>
                  </a:lnTo>
                  <a:lnTo>
                    <a:pt x="9" y="108"/>
                  </a:lnTo>
                  <a:lnTo>
                    <a:pt x="0" y="10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7"/>
            <p:cNvSpPr/>
            <p:nvPr/>
          </p:nvSpPr>
          <p:spPr>
            <a:xfrm>
              <a:off x="2241550" y="803275"/>
              <a:ext cx="49213" cy="80962"/>
            </a:xfrm>
            <a:custGeom>
              <a:rect b="b" l="l" r="r" t="t"/>
              <a:pathLst>
                <a:path extrusionOk="0" h="153" w="91">
                  <a:moveTo>
                    <a:pt x="71" y="153"/>
                  </a:moveTo>
                  <a:lnTo>
                    <a:pt x="36" y="98"/>
                  </a:lnTo>
                  <a:lnTo>
                    <a:pt x="20" y="115"/>
                  </a:lnTo>
                  <a:lnTo>
                    <a:pt x="20" y="153"/>
                  </a:lnTo>
                  <a:lnTo>
                    <a:pt x="0" y="153"/>
                  </a:lnTo>
                  <a:lnTo>
                    <a:pt x="0" y="0"/>
                  </a:lnTo>
                  <a:lnTo>
                    <a:pt x="20" y="0"/>
                  </a:lnTo>
                  <a:lnTo>
                    <a:pt x="20" y="94"/>
                  </a:lnTo>
                  <a:lnTo>
                    <a:pt x="61" y="43"/>
                  </a:lnTo>
                  <a:lnTo>
                    <a:pt x="84" y="43"/>
                  </a:lnTo>
                  <a:lnTo>
                    <a:pt x="49" y="85"/>
                  </a:lnTo>
                  <a:lnTo>
                    <a:pt x="91" y="153"/>
                  </a:lnTo>
                  <a:lnTo>
                    <a:pt x="71" y="15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p7"/>
            <p:cNvSpPr/>
            <p:nvPr/>
          </p:nvSpPr>
          <p:spPr>
            <a:xfrm>
              <a:off x="2309813" y="796925"/>
              <a:ext cx="19050" cy="17462"/>
            </a:xfrm>
            <a:custGeom>
              <a:rect b="b" l="l" r="r" t="t"/>
              <a:pathLst>
                <a:path extrusionOk="0" h="33" w="37">
                  <a:moveTo>
                    <a:pt x="37" y="0"/>
                  </a:moveTo>
                  <a:lnTo>
                    <a:pt x="14" y="33"/>
                  </a:lnTo>
                  <a:lnTo>
                    <a:pt x="0" y="33"/>
                  </a:lnTo>
                  <a:lnTo>
                    <a:pt x="17" y="0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7"/>
            <p:cNvSpPr/>
            <p:nvPr/>
          </p:nvSpPr>
          <p:spPr>
            <a:xfrm>
              <a:off x="2378075" y="825500"/>
              <a:ext cx="36513" cy="58737"/>
            </a:xfrm>
            <a:custGeom>
              <a:rect b="b" l="l" r="r" t="t"/>
              <a:pathLst>
                <a:path extrusionOk="0" h="112" w="70">
                  <a:moveTo>
                    <a:pt x="0" y="104"/>
                  </a:moveTo>
                  <a:lnTo>
                    <a:pt x="7" y="86"/>
                  </a:lnTo>
                  <a:lnTo>
                    <a:pt x="14" y="91"/>
                  </a:lnTo>
                  <a:lnTo>
                    <a:pt x="21" y="94"/>
                  </a:lnTo>
                  <a:lnTo>
                    <a:pt x="27" y="95"/>
                  </a:lnTo>
                  <a:lnTo>
                    <a:pt x="33" y="97"/>
                  </a:lnTo>
                  <a:lnTo>
                    <a:pt x="40" y="95"/>
                  </a:lnTo>
                  <a:lnTo>
                    <a:pt x="46" y="92"/>
                  </a:lnTo>
                  <a:lnTo>
                    <a:pt x="49" y="88"/>
                  </a:lnTo>
                  <a:lnTo>
                    <a:pt x="50" y="82"/>
                  </a:lnTo>
                  <a:lnTo>
                    <a:pt x="49" y="76"/>
                  </a:lnTo>
                  <a:lnTo>
                    <a:pt x="46" y="72"/>
                  </a:lnTo>
                  <a:lnTo>
                    <a:pt x="40" y="68"/>
                  </a:lnTo>
                  <a:lnTo>
                    <a:pt x="33" y="63"/>
                  </a:lnTo>
                  <a:lnTo>
                    <a:pt x="21" y="58"/>
                  </a:lnTo>
                  <a:lnTo>
                    <a:pt x="16" y="53"/>
                  </a:lnTo>
                  <a:lnTo>
                    <a:pt x="11" y="50"/>
                  </a:lnTo>
                  <a:lnTo>
                    <a:pt x="7" y="46"/>
                  </a:lnTo>
                  <a:lnTo>
                    <a:pt x="4" y="42"/>
                  </a:lnTo>
                  <a:lnTo>
                    <a:pt x="3" y="37"/>
                  </a:lnTo>
                  <a:lnTo>
                    <a:pt x="1" y="33"/>
                  </a:lnTo>
                  <a:lnTo>
                    <a:pt x="0" y="29"/>
                  </a:lnTo>
                  <a:lnTo>
                    <a:pt x="1" y="22"/>
                  </a:lnTo>
                  <a:lnTo>
                    <a:pt x="3" y="16"/>
                  </a:lnTo>
                  <a:lnTo>
                    <a:pt x="6" y="12"/>
                  </a:lnTo>
                  <a:lnTo>
                    <a:pt x="10" y="7"/>
                  </a:lnTo>
                  <a:lnTo>
                    <a:pt x="16" y="4"/>
                  </a:lnTo>
                  <a:lnTo>
                    <a:pt x="21" y="1"/>
                  </a:lnTo>
                  <a:lnTo>
                    <a:pt x="29" y="0"/>
                  </a:lnTo>
                  <a:lnTo>
                    <a:pt x="36" y="0"/>
                  </a:lnTo>
                  <a:lnTo>
                    <a:pt x="49" y="1"/>
                  </a:lnTo>
                  <a:lnTo>
                    <a:pt x="66" y="7"/>
                  </a:lnTo>
                  <a:lnTo>
                    <a:pt x="60" y="26"/>
                  </a:lnTo>
                  <a:lnTo>
                    <a:pt x="55" y="22"/>
                  </a:lnTo>
                  <a:lnTo>
                    <a:pt x="49" y="19"/>
                  </a:lnTo>
                  <a:lnTo>
                    <a:pt x="43" y="17"/>
                  </a:lnTo>
                  <a:lnTo>
                    <a:pt x="37" y="16"/>
                  </a:lnTo>
                  <a:lnTo>
                    <a:pt x="30" y="17"/>
                  </a:lnTo>
                  <a:lnTo>
                    <a:pt x="26" y="20"/>
                  </a:lnTo>
                  <a:lnTo>
                    <a:pt x="21" y="23"/>
                  </a:lnTo>
                  <a:lnTo>
                    <a:pt x="20" y="27"/>
                  </a:lnTo>
                  <a:lnTo>
                    <a:pt x="21" y="33"/>
                  </a:lnTo>
                  <a:lnTo>
                    <a:pt x="23" y="37"/>
                  </a:lnTo>
                  <a:lnTo>
                    <a:pt x="27" y="40"/>
                  </a:lnTo>
                  <a:lnTo>
                    <a:pt x="33" y="43"/>
                  </a:lnTo>
                  <a:lnTo>
                    <a:pt x="46" y="50"/>
                  </a:lnTo>
                  <a:lnTo>
                    <a:pt x="57" y="56"/>
                  </a:lnTo>
                  <a:lnTo>
                    <a:pt x="65" y="63"/>
                  </a:lnTo>
                  <a:lnTo>
                    <a:pt x="67" y="66"/>
                  </a:lnTo>
                  <a:lnTo>
                    <a:pt x="69" y="72"/>
                  </a:lnTo>
                  <a:lnTo>
                    <a:pt x="70" y="76"/>
                  </a:lnTo>
                  <a:lnTo>
                    <a:pt x="70" y="82"/>
                  </a:lnTo>
                  <a:lnTo>
                    <a:pt x="70" y="88"/>
                  </a:lnTo>
                  <a:lnTo>
                    <a:pt x="67" y="95"/>
                  </a:lnTo>
                  <a:lnTo>
                    <a:pt x="65" y="99"/>
                  </a:lnTo>
                  <a:lnTo>
                    <a:pt x="60" y="104"/>
                  </a:lnTo>
                  <a:lnTo>
                    <a:pt x="55" y="108"/>
                  </a:lnTo>
                  <a:lnTo>
                    <a:pt x="47" y="111"/>
                  </a:lnTo>
                  <a:lnTo>
                    <a:pt x="40" y="112"/>
                  </a:lnTo>
                  <a:lnTo>
                    <a:pt x="31" y="112"/>
                  </a:lnTo>
                  <a:lnTo>
                    <a:pt x="23" y="112"/>
                  </a:lnTo>
                  <a:lnTo>
                    <a:pt x="16" y="111"/>
                  </a:lnTo>
                  <a:lnTo>
                    <a:pt x="7" y="108"/>
                  </a:lnTo>
                  <a:lnTo>
                    <a:pt x="0" y="10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7"/>
            <p:cNvSpPr/>
            <p:nvPr/>
          </p:nvSpPr>
          <p:spPr>
            <a:xfrm>
              <a:off x="2420938" y="811213"/>
              <a:ext cx="36513" cy="73025"/>
            </a:xfrm>
            <a:custGeom>
              <a:rect b="b" l="l" r="r" t="t"/>
              <a:pathLst>
                <a:path extrusionOk="0" h="139" w="69">
                  <a:moveTo>
                    <a:pt x="13" y="44"/>
                  </a:moveTo>
                  <a:lnTo>
                    <a:pt x="0" y="44"/>
                  </a:lnTo>
                  <a:lnTo>
                    <a:pt x="0" y="28"/>
                  </a:lnTo>
                  <a:lnTo>
                    <a:pt x="13" y="28"/>
                  </a:lnTo>
                  <a:lnTo>
                    <a:pt x="13" y="7"/>
                  </a:lnTo>
                  <a:lnTo>
                    <a:pt x="32" y="0"/>
                  </a:lnTo>
                  <a:lnTo>
                    <a:pt x="32" y="28"/>
                  </a:lnTo>
                  <a:lnTo>
                    <a:pt x="62" y="28"/>
                  </a:lnTo>
                  <a:lnTo>
                    <a:pt x="62" y="44"/>
                  </a:lnTo>
                  <a:lnTo>
                    <a:pt x="32" y="44"/>
                  </a:lnTo>
                  <a:lnTo>
                    <a:pt x="32" y="98"/>
                  </a:lnTo>
                  <a:lnTo>
                    <a:pt x="32" y="105"/>
                  </a:lnTo>
                  <a:lnTo>
                    <a:pt x="33" y="111"/>
                  </a:lnTo>
                  <a:lnTo>
                    <a:pt x="35" y="115"/>
                  </a:lnTo>
                  <a:lnTo>
                    <a:pt x="36" y="118"/>
                  </a:lnTo>
                  <a:lnTo>
                    <a:pt x="39" y="121"/>
                  </a:lnTo>
                  <a:lnTo>
                    <a:pt x="42" y="122"/>
                  </a:lnTo>
                  <a:lnTo>
                    <a:pt x="46" y="124"/>
                  </a:lnTo>
                  <a:lnTo>
                    <a:pt x="50" y="124"/>
                  </a:lnTo>
                  <a:lnTo>
                    <a:pt x="59" y="122"/>
                  </a:lnTo>
                  <a:lnTo>
                    <a:pt x="66" y="119"/>
                  </a:lnTo>
                  <a:lnTo>
                    <a:pt x="69" y="136"/>
                  </a:lnTo>
                  <a:lnTo>
                    <a:pt x="56" y="139"/>
                  </a:lnTo>
                  <a:lnTo>
                    <a:pt x="43" y="139"/>
                  </a:lnTo>
                  <a:lnTo>
                    <a:pt x="37" y="139"/>
                  </a:lnTo>
                  <a:lnTo>
                    <a:pt x="32" y="138"/>
                  </a:lnTo>
                  <a:lnTo>
                    <a:pt x="26" y="134"/>
                  </a:lnTo>
                  <a:lnTo>
                    <a:pt x="22" y="131"/>
                  </a:lnTo>
                  <a:lnTo>
                    <a:pt x="17" y="125"/>
                  </a:lnTo>
                  <a:lnTo>
                    <a:pt x="14" y="119"/>
                  </a:lnTo>
                  <a:lnTo>
                    <a:pt x="13" y="113"/>
                  </a:lnTo>
                  <a:lnTo>
                    <a:pt x="13" y="106"/>
                  </a:lnTo>
                  <a:lnTo>
                    <a:pt x="13" y="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7"/>
            <p:cNvSpPr/>
            <p:nvPr/>
          </p:nvSpPr>
          <p:spPr>
            <a:xfrm>
              <a:off x="2466975" y="825500"/>
              <a:ext cx="34925" cy="58737"/>
            </a:xfrm>
            <a:custGeom>
              <a:rect b="b" l="l" r="r" t="t"/>
              <a:pathLst>
                <a:path extrusionOk="0" h="111" w="65">
                  <a:moveTo>
                    <a:pt x="58" y="20"/>
                  </a:moveTo>
                  <a:lnTo>
                    <a:pt x="51" y="17"/>
                  </a:lnTo>
                  <a:lnTo>
                    <a:pt x="45" y="16"/>
                  </a:lnTo>
                  <a:lnTo>
                    <a:pt x="39" y="17"/>
                  </a:lnTo>
                  <a:lnTo>
                    <a:pt x="35" y="19"/>
                  </a:lnTo>
                  <a:lnTo>
                    <a:pt x="31" y="22"/>
                  </a:lnTo>
                  <a:lnTo>
                    <a:pt x="26" y="26"/>
                  </a:lnTo>
                  <a:lnTo>
                    <a:pt x="23" y="30"/>
                  </a:lnTo>
                  <a:lnTo>
                    <a:pt x="21" y="36"/>
                  </a:lnTo>
                  <a:lnTo>
                    <a:pt x="19" y="42"/>
                  </a:lnTo>
                  <a:lnTo>
                    <a:pt x="19" y="49"/>
                  </a:lnTo>
                  <a:lnTo>
                    <a:pt x="19" y="111"/>
                  </a:lnTo>
                  <a:lnTo>
                    <a:pt x="0" y="111"/>
                  </a:lnTo>
                  <a:lnTo>
                    <a:pt x="0" y="1"/>
                  </a:lnTo>
                  <a:lnTo>
                    <a:pt x="19" y="1"/>
                  </a:lnTo>
                  <a:lnTo>
                    <a:pt x="19" y="19"/>
                  </a:lnTo>
                  <a:lnTo>
                    <a:pt x="25" y="12"/>
                  </a:lnTo>
                  <a:lnTo>
                    <a:pt x="32" y="4"/>
                  </a:lnTo>
                  <a:lnTo>
                    <a:pt x="41" y="1"/>
                  </a:lnTo>
                  <a:lnTo>
                    <a:pt x="51" y="0"/>
                  </a:lnTo>
                  <a:lnTo>
                    <a:pt x="57" y="0"/>
                  </a:lnTo>
                  <a:lnTo>
                    <a:pt x="65" y="1"/>
                  </a:lnTo>
                  <a:lnTo>
                    <a:pt x="58" y="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7"/>
            <p:cNvSpPr/>
            <p:nvPr/>
          </p:nvSpPr>
          <p:spPr>
            <a:xfrm>
              <a:off x="2506663" y="825500"/>
              <a:ext cx="46038" cy="58737"/>
            </a:xfrm>
            <a:custGeom>
              <a:rect b="b" l="l" r="r" t="t"/>
              <a:pathLst>
                <a:path extrusionOk="0" h="111" w="88">
                  <a:moveTo>
                    <a:pt x="19" y="0"/>
                  </a:moveTo>
                  <a:lnTo>
                    <a:pt x="19" y="70"/>
                  </a:lnTo>
                  <a:lnTo>
                    <a:pt x="19" y="77"/>
                  </a:lnTo>
                  <a:lnTo>
                    <a:pt x="21" y="81"/>
                  </a:lnTo>
                  <a:lnTo>
                    <a:pt x="22" y="85"/>
                  </a:lnTo>
                  <a:lnTo>
                    <a:pt x="25" y="90"/>
                  </a:lnTo>
                  <a:lnTo>
                    <a:pt x="28" y="91"/>
                  </a:lnTo>
                  <a:lnTo>
                    <a:pt x="31" y="94"/>
                  </a:lnTo>
                  <a:lnTo>
                    <a:pt x="36" y="96"/>
                  </a:lnTo>
                  <a:lnTo>
                    <a:pt x="41" y="96"/>
                  </a:lnTo>
                  <a:lnTo>
                    <a:pt x="49" y="94"/>
                  </a:lnTo>
                  <a:lnTo>
                    <a:pt x="58" y="90"/>
                  </a:lnTo>
                  <a:lnTo>
                    <a:pt x="65" y="84"/>
                  </a:lnTo>
                  <a:lnTo>
                    <a:pt x="68" y="77"/>
                  </a:lnTo>
                  <a:lnTo>
                    <a:pt x="68" y="0"/>
                  </a:lnTo>
                  <a:lnTo>
                    <a:pt x="88" y="0"/>
                  </a:lnTo>
                  <a:lnTo>
                    <a:pt x="88" y="110"/>
                  </a:lnTo>
                  <a:lnTo>
                    <a:pt x="68" y="110"/>
                  </a:lnTo>
                  <a:lnTo>
                    <a:pt x="68" y="94"/>
                  </a:lnTo>
                  <a:lnTo>
                    <a:pt x="64" y="101"/>
                  </a:lnTo>
                  <a:lnTo>
                    <a:pt x="55" y="107"/>
                  </a:lnTo>
                  <a:lnTo>
                    <a:pt x="47" y="110"/>
                  </a:lnTo>
                  <a:lnTo>
                    <a:pt x="36" y="111"/>
                  </a:lnTo>
                  <a:lnTo>
                    <a:pt x="28" y="111"/>
                  </a:lnTo>
                  <a:lnTo>
                    <a:pt x="21" y="108"/>
                  </a:lnTo>
                  <a:lnTo>
                    <a:pt x="15" y="106"/>
                  </a:lnTo>
                  <a:lnTo>
                    <a:pt x="9" y="101"/>
                  </a:lnTo>
                  <a:lnTo>
                    <a:pt x="5" y="96"/>
                  </a:lnTo>
                  <a:lnTo>
                    <a:pt x="2" y="88"/>
                  </a:lnTo>
                  <a:lnTo>
                    <a:pt x="0" y="81"/>
                  </a:lnTo>
                  <a:lnTo>
                    <a:pt x="0" y="72"/>
                  </a:lnTo>
                  <a:lnTo>
                    <a:pt x="0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7"/>
            <p:cNvSpPr/>
            <p:nvPr/>
          </p:nvSpPr>
          <p:spPr>
            <a:xfrm>
              <a:off x="2565400" y="803275"/>
              <a:ext cx="47625" cy="80962"/>
            </a:xfrm>
            <a:custGeom>
              <a:rect b="b" l="l" r="r" t="t"/>
              <a:pathLst>
                <a:path extrusionOk="0" h="153" w="91">
                  <a:moveTo>
                    <a:pt x="70" y="153"/>
                  </a:moveTo>
                  <a:lnTo>
                    <a:pt x="36" y="98"/>
                  </a:lnTo>
                  <a:lnTo>
                    <a:pt x="19" y="115"/>
                  </a:lnTo>
                  <a:lnTo>
                    <a:pt x="19" y="153"/>
                  </a:lnTo>
                  <a:lnTo>
                    <a:pt x="0" y="153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94"/>
                  </a:lnTo>
                  <a:lnTo>
                    <a:pt x="61" y="43"/>
                  </a:lnTo>
                  <a:lnTo>
                    <a:pt x="84" y="43"/>
                  </a:lnTo>
                  <a:lnTo>
                    <a:pt x="48" y="85"/>
                  </a:lnTo>
                  <a:lnTo>
                    <a:pt x="91" y="153"/>
                  </a:lnTo>
                  <a:lnTo>
                    <a:pt x="70" y="15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p7"/>
            <p:cNvSpPr/>
            <p:nvPr/>
          </p:nvSpPr>
          <p:spPr>
            <a:xfrm>
              <a:off x="2616200" y="811213"/>
              <a:ext cx="36513" cy="73025"/>
            </a:xfrm>
            <a:custGeom>
              <a:rect b="b" l="l" r="r" t="t"/>
              <a:pathLst>
                <a:path extrusionOk="0" h="139" w="69">
                  <a:moveTo>
                    <a:pt x="13" y="44"/>
                  </a:moveTo>
                  <a:lnTo>
                    <a:pt x="0" y="44"/>
                  </a:lnTo>
                  <a:lnTo>
                    <a:pt x="0" y="28"/>
                  </a:lnTo>
                  <a:lnTo>
                    <a:pt x="13" y="28"/>
                  </a:lnTo>
                  <a:lnTo>
                    <a:pt x="13" y="7"/>
                  </a:lnTo>
                  <a:lnTo>
                    <a:pt x="31" y="0"/>
                  </a:lnTo>
                  <a:lnTo>
                    <a:pt x="31" y="28"/>
                  </a:lnTo>
                  <a:lnTo>
                    <a:pt x="62" y="28"/>
                  </a:lnTo>
                  <a:lnTo>
                    <a:pt x="62" y="44"/>
                  </a:lnTo>
                  <a:lnTo>
                    <a:pt x="31" y="44"/>
                  </a:lnTo>
                  <a:lnTo>
                    <a:pt x="31" y="98"/>
                  </a:lnTo>
                  <a:lnTo>
                    <a:pt x="31" y="105"/>
                  </a:lnTo>
                  <a:lnTo>
                    <a:pt x="33" y="111"/>
                  </a:lnTo>
                  <a:lnTo>
                    <a:pt x="34" y="115"/>
                  </a:lnTo>
                  <a:lnTo>
                    <a:pt x="36" y="118"/>
                  </a:lnTo>
                  <a:lnTo>
                    <a:pt x="38" y="121"/>
                  </a:lnTo>
                  <a:lnTo>
                    <a:pt x="43" y="122"/>
                  </a:lnTo>
                  <a:lnTo>
                    <a:pt x="46" y="124"/>
                  </a:lnTo>
                  <a:lnTo>
                    <a:pt x="51" y="124"/>
                  </a:lnTo>
                  <a:lnTo>
                    <a:pt x="59" y="122"/>
                  </a:lnTo>
                  <a:lnTo>
                    <a:pt x="66" y="119"/>
                  </a:lnTo>
                  <a:lnTo>
                    <a:pt x="69" y="136"/>
                  </a:lnTo>
                  <a:lnTo>
                    <a:pt x="57" y="139"/>
                  </a:lnTo>
                  <a:lnTo>
                    <a:pt x="43" y="139"/>
                  </a:lnTo>
                  <a:lnTo>
                    <a:pt x="37" y="139"/>
                  </a:lnTo>
                  <a:lnTo>
                    <a:pt x="31" y="138"/>
                  </a:lnTo>
                  <a:lnTo>
                    <a:pt x="25" y="134"/>
                  </a:lnTo>
                  <a:lnTo>
                    <a:pt x="21" y="131"/>
                  </a:lnTo>
                  <a:lnTo>
                    <a:pt x="17" y="125"/>
                  </a:lnTo>
                  <a:lnTo>
                    <a:pt x="14" y="119"/>
                  </a:lnTo>
                  <a:lnTo>
                    <a:pt x="13" y="113"/>
                  </a:lnTo>
                  <a:lnTo>
                    <a:pt x="13" y="106"/>
                  </a:lnTo>
                  <a:lnTo>
                    <a:pt x="13" y="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6;p7"/>
            <p:cNvSpPr/>
            <p:nvPr/>
          </p:nvSpPr>
          <p:spPr>
            <a:xfrm>
              <a:off x="2660650" y="825500"/>
              <a:ext cx="46038" cy="58737"/>
            </a:xfrm>
            <a:custGeom>
              <a:rect b="b" l="l" r="r" t="t"/>
              <a:pathLst>
                <a:path extrusionOk="0" h="111" w="88">
                  <a:moveTo>
                    <a:pt x="20" y="0"/>
                  </a:moveTo>
                  <a:lnTo>
                    <a:pt x="20" y="70"/>
                  </a:lnTo>
                  <a:lnTo>
                    <a:pt x="20" y="77"/>
                  </a:lnTo>
                  <a:lnTo>
                    <a:pt x="20" y="81"/>
                  </a:lnTo>
                  <a:lnTo>
                    <a:pt x="23" y="85"/>
                  </a:lnTo>
                  <a:lnTo>
                    <a:pt x="25" y="90"/>
                  </a:lnTo>
                  <a:lnTo>
                    <a:pt x="28" y="91"/>
                  </a:lnTo>
                  <a:lnTo>
                    <a:pt x="32" y="94"/>
                  </a:lnTo>
                  <a:lnTo>
                    <a:pt x="36" y="96"/>
                  </a:lnTo>
                  <a:lnTo>
                    <a:pt x="42" y="96"/>
                  </a:lnTo>
                  <a:lnTo>
                    <a:pt x="51" y="94"/>
                  </a:lnTo>
                  <a:lnTo>
                    <a:pt x="59" y="90"/>
                  </a:lnTo>
                  <a:lnTo>
                    <a:pt x="65" y="84"/>
                  </a:lnTo>
                  <a:lnTo>
                    <a:pt x="69" y="77"/>
                  </a:lnTo>
                  <a:lnTo>
                    <a:pt x="69" y="0"/>
                  </a:lnTo>
                  <a:lnTo>
                    <a:pt x="88" y="0"/>
                  </a:lnTo>
                  <a:lnTo>
                    <a:pt x="88" y="110"/>
                  </a:lnTo>
                  <a:lnTo>
                    <a:pt x="69" y="110"/>
                  </a:lnTo>
                  <a:lnTo>
                    <a:pt x="69" y="94"/>
                  </a:lnTo>
                  <a:lnTo>
                    <a:pt x="65" y="101"/>
                  </a:lnTo>
                  <a:lnTo>
                    <a:pt x="56" y="107"/>
                  </a:lnTo>
                  <a:lnTo>
                    <a:pt x="46" y="110"/>
                  </a:lnTo>
                  <a:lnTo>
                    <a:pt x="38" y="111"/>
                  </a:lnTo>
                  <a:lnTo>
                    <a:pt x="29" y="111"/>
                  </a:lnTo>
                  <a:lnTo>
                    <a:pt x="22" y="108"/>
                  </a:lnTo>
                  <a:lnTo>
                    <a:pt x="15" y="106"/>
                  </a:lnTo>
                  <a:lnTo>
                    <a:pt x="10" y="101"/>
                  </a:lnTo>
                  <a:lnTo>
                    <a:pt x="6" y="96"/>
                  </a:lnTo>
                  <a:lnTo>
                    <a:pt x="3" y="88"/>
                  </a:lnTo>
                  <a:lnTo>
                    <a:pt x="2" y="81"/>
                  </a:lnTo>
                  <a:lnTo>
                    <a:pt x="0" y="72"/>
                  </a:lnTo>
                  <a:lnTo>
                    <a:pt x="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p7"/>
            <p:cNvSpPr/>
            <p:nvPr/>
          </p:nvSpPr>
          <p:spPr>
            <a:xfrm>
              <a:off x="2719388" y="825500"/>
              <a:ext cx="34925" cy="58737"/>
            </a:xfrm>
            <a:custGeom>
              <a:rect b="b" l="l" r="r" t="t"/>
              <a:pathLst>
                <a:path extrusionOk="0" h="111" w="66">
                  <a:moveTo>
                    <a:pt x="57" y="20"/>
                  </a:moveTo>
                  <a:lnTo>
                    <a:pt x="52" y="17"/>
                  </a:lnTo>
                  <a:lnTo>
                    <a:pt x="44" y="16"/>
                  </a:lnTo>
                  <a:lnTo>
                    <a:pt x="40" y="17"/>
                  </a:lnTo>
                  <a:lnTo>
                    <a:pt x="36" y="19"/>
                  </a:lnTo>
                  <a:lnTo>
                    <a:pt x="31" y="22"/>
                  </a:lnTo>
                  <a:lnTo>
                    <a:pt x="27" y="26"/>
                  </a:lnTo>
                  <a:lnTo>
                    <a:pt x="24" y="30"/>
                  </a:lnTo>
                  <a:lnTo>
                    <a:pt x="21" y="36"/>
                  </a:lnTo>
                  <a:lnTo>
                    <a:pt x="20" y="42"/>
                  </a:lnTo>
                  <a:lnTo>
                    <a:pt x="20" y="49"/>
                  </a:lnTo>
                  <a:lnTo>
                    <a:pt x="20" y="111"/>
                  </a:lnTo>
                  <a:lnTo>
                    <a:pt x="0" y="111"/>
                  </a:lnTo>
                  <a:lnTo>
                    <a:pt x="0" y="1"/>
                  </a:lnTo>
                  <a:lnTo>
                    <a:pt x="20" y="1"/>
                  </a:lnTo>
                  <a:lnTo>
                    <a:pt x="20" y="19"/>
                  </a:lnTo>
                  <a:lnTo>
                    <a:pt x="26" y="12"/>
                  </a:lnTo>
                  <a:lnTo>
                    <a:pt x="33" y="4"/>
                  </a:lnTo>
                  <a:lnTo>
                    <a:pt x="41" y="1"/>
                  </a:lnTo>
                  <a:lnTo>
                    <a:pt x="50" y="0"/>
                  </a:lnTo>
                  <a:lnTo>
                    <a:pt x="57" y="0"/>
                  </a:lnTo>
                  <a:lnTo>
                    <a:pt x="66" y="1"/>
                  </a:lnTo>
                  <a:lnTo>
                    <a:pt x="57" y="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7"/>
            <p:cNvSpPr/>
            <p:nvPr/>
          </p:nvSpPr>
          <p:spPr>
            <a:xfrm>
              <a:off x="2757488" y="796925"/>
              <a:ext cx="49213" cy="87312"/>
            </a:xfrm>
            <a:custGeom>
              <a:rect b="b" l="l" r="r" t="t"/>
              <a:pathLst>
                <a:path extrusionOk="0" h="165" w="94">
                  <a:moveTo>
                    <a:pt x="68" y="151"/>
                  </a:moveTo>
                  <a:lnTo>
                    <a:pt x="61" y="158"/>
                  </a:lnTo>
                  <a:lnTo>
                    <a:pt x="52" y="162"/>
                  </a:lnTo>
                  <a:lnTo>
                    <a:pt x="44" y="165"/>
                  </a:lnTo>
                  <a:lnTo>
                    <a:pt x="32" y="165"/>
                  </a:lnTo>
                  <a:lnTo>
                    <a:pt x="26" y="165"/>
                  </a:lnTo>
                  <a:lnTo>
                    <a:pt x="20" y="164"/>
                  </a:lnTo>
                  <a:lnTo>
                    <a:pt x="15" y="161"/>
                  </a:lnTo>
                  <a:lnTo>
                    <a:pt x="10" y="157"/>
                  </a:lnTo>
                  <a:lnTo>
                    <a:pt x="6" y="151"/>
                  </a:lnTo>
                  <a:lnTo>
                    <a:pt x="3" y="147"/>
                  </a:lnTo>
                  <a:lnTo>
                    <a:pt x="0" y="139"/>
                  </a:lnTo>
                  <a:lnTo>
                    <a:pt x="0" y="134"/>
                  </a:lnTo>
                  <a:lnTo>
                    <a:pt x="2" y="125"/>
                  </a:lnTo>
                  <a:lnTo>
                    <a:pt x="5" y="118"/>
                  </a:lnTo>
                  <a:lnTo>
                    <a:pt x="9" y="112"/>
                  </a:lnTo>
                  <a:lnTo>
                    <a:pt x="15" y="105"/>
                  </a:lnTo>
                  <a:lnTo>
                    <a:pt x="22" y="101"/>
                  </a:lnTo>
                  <a:lnTo>
                    <a:pt x="32" y="96"/>
                  </a:lnTo>
                  <a:lnTo>
                    <a:pt x="41" y="95"/>
                  </a:lnTo>
                  <a:lnTo>
                    <a:pt x="52" y="93"/>
                  </a:lnTo>
                  <a:lnTo>
                    <a:pt x="58" y="95"/>
                  </a:lnTo>
                  <a:lnTo>
                    <a:pt x="65" y="96"/>
                  </a:lnTo>
                  <a:lnTo>
                    <a:pt x="65" y="90"/>
                  </a:lnTo>
                  <a:lnTo>
                    <a:pt x="64" y="85"/>
                  </a:lnTo>
                  <a:lnTo>
                    <a:pt x="62" y="80"/>
                  </a:lnTo>
                  <a:lnTo>
                    <a:pt x="59" y="78"/>
                  </a:lnTo>
                  <a:lnTo>
                    <a:pt x="56" y="75"/>
                  </a:lnTo>
                  <a:lnTo>
                    <a:pt x="52" y="72"/>
                  </a:lnTo>
                  <a:lnTo>
                    <a:pt x="48" y="70"/>
                  </a:lnTo>
                  <a:lnTo>
                    <a:pt x="42" y="70"/>
                  </a:lnTo>
                  <a:lnTo>
                    <a:pt x="33" y="70"/>
                  </a:lnTo>
                  <a:lnTo>
                    <a:pt x="26" y="73"/>
                  </a:lnTo>
                  <a:lnTo>
                    <a:pt x="19" y="76"/>
                  </a:lnTo>
                  <a:lnTo>
                    <a:pt x="15" y="80"/>
                  </a:lnTo>
                  <a:lnTo>
                    <a:pt x="6" y="65"/>
                  </a:lnTo>
                  <a:lnTo>
                    <a:pt x="13" y="60"/>
                  </a:lnTo>
                  <a:lnTo>
                    <a:pt x="22" y="56"/>
                  </a:lnTo>
                  <a:lnTo>
                    <a:pt x="31" y="54"/>
                  </a:lnTo>
                  <a:lnTo>
                    <a:pt x="39" y="53"/>
                  </a:lnTo>
                  <a:lnTo>
                    <a:pt x="51" y="53"/>
                  </a:lnTo>
                  <a:lnTo>
                    <a:pt x="61" y="56"/>
                  </a:lnTo>
                  <a:lnTo>
                    <a:pt x="68" y="59"/>
                  </a:lnTo>
                  <a:lnTo>
                    <a:pt x="74" y="63"/>
                  </a:lnTo>
                  <a:lnTo>
                    <a:pt x="78" y="70"/>
                  </a:lnTo>
                  <a:lnTo>
                    <a:pt x="82" y="78"/>
                  </a:lnTo>
                  <a:lnTo>
                    <a:pt x="84" y="88"/>
                  </a:lnTo>
                  <a:lnTo>
                    <a:pt x="85" y="98"/>
                  </a:lnTo>
                  <a:lnTo>
                    <a:pt x="85" y="137"/>
                  </a:lnTo>
                  <a:lnTo>
                    <a:pt x="85" y="144"/>
                  </a:lnTo>
                  <a:lnTo>
                    <a:pt x="87" y="148"/>
                  </a:lnTo>
                  <a:lnTo>
                    <a:pt x="90" y="152"/>
                  </a:lnTo>
                  <a:lnTo>
                    <a:pt x="94" y="155"/>
                  </a:lnTo>
                  <a:lnTo>
                    <a:pt x="94" y="165"/>
                  </a:lnTo>
                  <a:lnTo>
                    <a:pt x="82" y="165"/>
                  </a:lnTo>
                  <a:lnTo>
                    <a:pt x="75" y="162"/>
                  </a:lnTo>
                  <a:lnTo>
                    <a:pt x="71" y="158"/>
                  </a:lnTo>
                  <a:lnTo>
                    <a:pt x="68" y="151"/>
                  </a:lnTo>
                  <a:close/>
                  <a:moveTo>
                    <a:pt x="65" y="111"/>
                  </a:moveTo>
                  <a:lnTo>
                    <a:pt x="58" y="109"/>
                  </a:lnTo>
                  <a:lnTo>
                    <a:pt x="52" y="108"/>
                  </a:lnTo>
                  <a:lnTo>
                    <a:pt x="46" y="109"/>
                  </a:lnTo>
                  <a:lnTo>
                    <a:pt x="39" y="111"/>
                  </a:lnTo>
                  <a:lnTo>
                    <a:pt x="33" y="112"/>
                  </a:lnTo>
                  <a:lnTo>
                    <a:pt x="29" y="116"/>
                  </a:lnTo>
                  <a:lnTo>
                    <a:pt x="25" y="119"/>
                  </a:lnTo>
                  <a:lnTo>
                    <a:pt x="22" y="124"/>
                  </a:lnTo>
                  <a:lnTo>
                    <a:pt x="20" y="128"/>
                  </a:lnTo>
                  <a:lnTo>
                    <a:pt x="19" y="134"/>
                  </a:lnTo>
                  <a:lnTo>
                    <a:pt x="20" y="138"/>
                  </a:lnTo>
                  <a:lnTo>
                    <a:pt x="20" y="141"/>
                  </a:lnTo>
                  <a:lnTo>
                    <a:pt x="22" y="144"/>
                  </a:lnTo>
                  <a:lnTo>
                    <a:pt x="25" y="147"/>
                  </a:lnTo>
                  <a:lnTo>
                    <a:pt x="31" y="150"/>
                  </a:lnTo>
                  <a:lnTo>
                    <a:pt x="39" y="151"/>
                  </a:lnTo>
                  <a:lnTo>
                    <a:pt x="46" y="150"/>
                  </a:lnTo>
                  <a:lnTo>
                    <a:pt x="54" y="147"/>
                  </a:lnTo>
                  <a:lnTo>
                    <a:pt x="59" y="142"/>
                  </a:lnTo>
                  <a:lnTo>
                    <a:pt x="65" y="137"/>
                  </a:lnTo>
                  <a:lnTo>
                    <a:pt x="65" y="111"/>
                  </a:lnTo>
                  <a:close/>
                  <a:moveTo>
                    <a:pt x="69" y="0"/>
                  </a:moveTo>
                  <a:lnTo>
                    <a:pt x="46" y="33"/>
                  </a:lnTo>
                  <a:lnTo>
                    <a:pt x="33" y="33"/>
                  </a:lnTo>
                  <a:lnTo>
                    <a:pt x="49" y="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7"/>
            <p:cNvSpPr/>
            <p:nvPr/>
          </p:nvSpPr>
          <p:spPr>
            <a:xfrm>
              <a:off x="2816225" y="803275"/>
              <a:ext cx="20638" cy="80962"/>
            </a:xfrm>
            <a:custGeom>
              <a:rect b="b" l="l" r="r" t="t"/>
              <a:pathLst>
                <a:path extrusionOk="0" h="154" w="37">
                  <a:moveTo>
                    <a:pt x="0" y="121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20" y="118"/>
                  </a:lnTo>
                  <a:lnTo>
                    <a:pt x="20" y="123"/>
                  </a:lnTo>
                  <a:lnTo>
                    <a:pt x="21" y="127"/>
                  </a:lnTo>
                  <a:lnTo>
                    <a:pt x="23" y="130"/>
                  </a:lnTo>
                  <a:lnTo>
                    <a:pt x="24" y="133"/>
                  </a:lnTo>
                  <a:lnTo>
                    <a:pt x="30" y="136"/>
                  </a:lnTo>
                  <a:lnTo>
                    <a:pt x="37" y="137"/>
                  </a:lnTo>
                  <a:lnTo>
                    <a:pt x="37" y="154"/>
                  </a:lnTo>
                  <a:lnTo>
                    <a:pt x="29" y="154"/>
                  </a:lnTo>
                  <a:lnTo>
                    <a:pt x="21" y="153"/>
                  </a:lnTo>
                  <a:lnTo>
                    <a:pt x="16" y="150"/>
                  </a:lnTo>
                  <a:lnTo>
                    <a:pt x="10" y="147"/>
                  </a:lnTo>
                  <a:lnTo>
                    <a:pt x="5" y="141"/>
                  </a:lnTo>
                  <a:lnTo>
                    <a:pt x="3" y="136"/>
                  </a:lnTo>
                  <a:lnTo>
                    <a:pt x="1" y="130"/>
                  </a:lnTo>
                  <a:lnTo>
                    <a:pt x="0" y="1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p7"/>
            <p:cNvSpPr/>
            <p:nvPr/>
          </p:nvSpPr>
          <p:spPr>
            <a:xfrm>
              <a:off x="2846388" y="825500"/>
              <a:ext cx="46038" cy="58737"/>
            </a:xfrm>
            <a:custGeom>
              <a:rect b="b" l="l" r="r" t="t"/>
              <a:pathLst>
                <a:path extrusionOk="0" h="111" w="85">
                  <a:moveTo>
                    <a:pt x="67" y="111"/>
                  </a:moveTo>
                  <a:lnTo>
                    <a:pt x="67" y="48"/>
                  </a:lnTo>
                  <a:lnTo>
                    <a:pt x="67" y="39"/>
                  </a:lnTo>
                  <a:lnTo>
                    <a:pt x="65" y="33"/>
                  </a:lnTo>
                  <a:lnTo>
                    <a:pt x="64" y="27"/>
                  </a:lnTo>
                  <a:lnTo>
                    <a:pt x="61" y="23"/>
                  </a:lnTo>
                  <a:lnTo>
                    <a:pt x="58" y="20"/>
                  </a:lnTo>
                  <a:lnTo>
                    <a:pt x="54" y="17"/>
                  </a:lnTo>
                  <a:lnTo>
                    <a:pt x="49" y="17"/>
                  </a:lnTo>
                  <a:lnTo>
                    <a:pt x="44" y="16"/>
                  </a:lnTo>
                  <a:lnTo>
                    <a:pt x="36" y="17"/>
                  </a:lnTo>
                  <a:lnTo>
                    <a:pt x="31" y="20"/>
                  </a:lnTo>
                  <a:lnTo>
                    <a:pt x="23" y="25"/>
                  </a:lnTo>
                  <a:lnTo>
                    <a:pt x="19" y="30"/>
                  </a:lnTo>
                  <a:lnTo>
                    <a:pt x="19" y="111"/>
                  </a:lnTo>
                  <a:lnTo>
                    <a:pt x="0" y="111"/>
                  </a:lnTo>
                  <a:lnTo>
                    <a:pt x="0" y="1"/>
                  </a:lnTo>
                  <a:lnTo>
                    <a:pt x="13" y="1"/>
                  </a:lnTo>
                  <a:lnTo>
                    <a:pt x="19" y="16"/>
                  </a:lnTo>
                  <a:lnTo>
                    <a:pt x="25" y="9"/>
                  </a:lnTo>
                  <a:lnTo>
                    <a:pt x="32" y="4"/>
                  </a:lnTo>
                  <a:lnTo>
                    <a:pt x="41" y="1"/>
                  </a:lnTo>
                  <a:lnTo>
                    <a:pt x="49" y="0"/>
                  </a:lnTo>
                  <a:lnTo>
                    <a:pt x="58" y="1"/>
                  </a:lnTo>
                  <a:lnTo>
                    <a:pt x="65" y="3"/>
                  </a:lnTo>
                  <a:lnTo>
                    <a:pt x="72" y="6"/>
                  </a:lnTo>
                  <a:lnTo>
                    <a:pt x="77" y="12"/>
                  </a:lnTo>
                  <a:lnTo>
                    <a:pt x="81" y="17"/>
                  </a:lnTo>
                  <a:lnTo>
                    <a:pt x="84" y="25"/>
                  </a:lnTo>
                  <a:lnTo>
                    <a:pt x="85" y="33"/>
                  </a:lnTo>
                  <a:lnTo>
                    <a:pt x="85" y="43"/>
                  </a:lnTo>
                  <a:lnTo>
                    <a:pt x="85" y="111"/>
                  </a:lnTo>
                  <a:lnTo>
                    <a:pt x="67" y="1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1;p7"/>
            <p:cNvSpPr/>
            <p:nvPr/>
          </p:nvSpPr>
          <p:spPr>
            <a:xfrm>
              <a:off x="2901950" y="796925"/>
              <a:ext cx="23813" cy="87312"/>
            </a:xfrm>
            <a:custGeom>
              <a:rect b="b" l="l" r="r" t="t"/>
              <a:pathLst>
                <a:path extrusionOk="0" h="164" w="46">
                  <a:moveTo>
                    <a:pt x="15" y="164"/>
                  </a:moveTo>
                  <a:lnTo>
                    <a:pt x="15" y="72"/>
                  </a:lnTo>
                  <a:lnTo>
                    <a:pt x="0" y="72"/>
                  </a:lnTo>
                  <a:lnTo>
                    <a:pt x="0" y="54"/>
                  </a:lnTo>
                  <a:lnTo>
                    <a:pt x="35" y="54"/>
                  </a:lnTo>
                  <a:lnTo>
                    <a:pt x="35" y="164"/>
                  </a:lnTo>
                  <a:lnTo>
                    <a:pt x="15" y="164"/>
                  </a:lnTo>
                  <a:close/>
                  <a:moveTo>
                    <a:pt x="46" y="0"/>
                  </a:moveTo>
                  <a:lnTo>
                    <a:pt x="25" y="33"/>
                  </a:lnTo>
                  <a:lnTo>
                    <a:pt x="10" y="33"/>
                  </a:lnTo>
                  <a:lnTo>
                    <a:pt x="28" y="0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7"/>
            <p:cNvSpPr/>
            <p:nvPr/>
          </p:nvSpPr>
          <p:spPr>
            <a:xfrm>
              <a:off x="2963863" y="825500"/>
              <a:ext cx="50800" cy="58737"/>
            </a:xfrm>
            <a:custGeom>
              <a:rect b="b" l="l" r="r" t="t"/>
              <a:pathLst>
                <a:path extrusionOk="0" h="112" w="94">
                  <a:moveTo>
                    <a:pt x="68" y="98"/>
                  </a:moveTo>
                  <a:lnTo>
                    <a:pt x="61" y="105"/>
                  </a:lnTo>
                  <a:lnTo>
                    <a:pt x="54" y="109"/>
                  </a:lnTo>
                  <a:lnTo>
                    <a:pt x="44" y="112"/>
                  </a:lnTo>
                  <a:lnTo>
                    <a:pt x="32" y="112"/>
                  </a:lnTo>
                  <a:lnTo>
                    <a:pt x="26" y="112"/>
                  </a:lnTo>
                  <a:lnTo>
                    <a:pt x="21" y="111"/>
                  </a:lnTo>
                  <a:lnTo>
                    <a:pt x="15" y="108"/>
                  </a:lnTo>
                  <a:lnTo>
                    <a:pt x="10" y="104"/>
                  </a:lnTo>
                  <a:lnTo>
                    <a:pt x="6" y="98"/>
                  </a:lnTo>
                  <a:lnTo>
                    <a:pt x="3" y="94"/>
                  </a:lnTo>
                  <a:lnTo>
                    <a:pt x="2" y="86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5" y="65"/>
                  </a:lnTo>
                  <a:lnTo>
                    <a:pt x="9" y="59"/>
                  </a:lnTo>
                  <a:lnTo>
                    <a:pt x="15" y="52"/>
                  </a:lnTo>
                  <a:lnTo>
                    <a:pt x="23" y="48"/>
                  </a:lnTo>
                  <a:lnTo>
                    <a:pt x="32" y="43"/>
                  </a:lnTo>
                  <a:lnTo>
                    <a:pt x="41" y="42"/>
                  </a:lnTo>
                  <a:lnTo>
                    <a:pt x="52" y="40"/>
                  </a:lnTo>
                  <a:lnTo>
                    <a:pt x="58" y="42"/>
                  </a:lnTo>
                  <a:lnTo>
                    <a:pt x="65" y="43"/>
                  </a:lnTo>
                  <a:lnTo>
                    <a:pt x="65" y="37"/>
                  </a:lnTo>
                  <a:lnTo>
                    <a:pt x="64" y="32"/>
                  </a:lnTo>
                  <a:lnTo>
                    <a:pt x="62" y="27"/>
                  </a:lnTo>
                  <a:lnTo>
                    <a:pt x="60" y="25"/>
                  </a:lnTo>
                  <a:lnTo>
                    <a:pt x="57" y="22"/>
                  </a:lnTo>
                  <a:lnTo>
                    <a:pt x="52" y="19"/>
                  </a:lnTo>
                  <a:lnTo>
                    <a:pt x="48" y="17"/>
                  </a:lnTo>
                  <a:lnTo>
                    <a:pt x="42" y="17"/>
                  </a:lnTo>
                  <a:lnTo>
                    <a:pt x="34" y="17"/>
                  </a:lnTo>
                  <a:lnTo>
                    <a:pt x="26" y="20"/>
                  </a:lnTo>
                  <a:lnTo>
                    <a:pt x="21" y="23"/>
                  </a:lnTo>
                  <a:lnTo>
                    <a:pt x="15" y="27"/>
                  </a:lnTo>
                  <a:lnTo>
                    <a:pt x="6" y="12"/>
                  </a:lnTo>
                  <a:lnTo>
                    <a:pt x="13" y="7"/>
                  </a:lnTo>
                  <a:lnTo>
                    <a:pt x="22" y="3"/>
                  </a:lnTo>
                  <a:lnTo>
                    <a:pt x="31" y="1"/>
                  </a:lnTo>
                  <a:lnTo>
                    <a:pt x="41" y="0"/>
                  </a:lnTo>
                  <a:lnTo>
                    <a:pt x="51" y="0"/>
                  </a:lnTo>
                  <a:lnTo>
                    <a:pt x="61" y="3"/>
                  </a:lnTo>
                  <a:lnTo>
                    <a:pt x="68" y="6"/>
                  </a:lnTo>
                  <a:lnTo>
                    <a:pt x="74" y="10"/>
                  </a:lnTo>
                  <a:lnTo>
                    <a:pt x="80" y="17"/>
                  </a:lnTo>
                  <a:lnTo>
                    <a:pt x="83" y="25"/>
                  </a:lnTo>
                  <a:lnTo>
                    <a:pt x="84" y="35"/>
                  </a:lnTo>
                  <a:lnTo>
                    <a:pt x="85" y="45"/>
                  </a:lnTo>
                  <a:lnTo>
                    <a:pt x="85" y="84"/>
                  </a:lnTo>
                  <a:lnTo>
                    <a:pt x="85" y="91"/>
                  </a:lnTo>
                  <a:lnTo>
                    <a:pt x="87" y="95"/>
                  </a:lnTo>
                  <a:lnTo>
                    <a:pt x="90" y="99"/>
                  </a:lnTo>
                  <a:lnTo>
                    <a:pt x="94" y="102"/>
                  </a:lnTo>
                  <a:lnTo>
                    <a:pt x="94" y="112"/>
                  </a:lnTo>
                  <a:lnTo>
                    <a:pt x="84" y="112"/>
                  </a:lnTo>
                  <a:lnTo>
                    <a:pt x="75" y="109"/>
                  </a:lnTo>
                  <a:lnTo>
                    <a:pt x="71" y="105"/>
                  </a:lnTo>
                  <a:lnTo>
                    <a:pt x="68" y="98"/>
                  </a:lnTo>
                  <a:close/>
                  <a:moveTo>
                    <a:pt x="65" y="58"/>
                  </a:moveTo>
                  <a:lnTo>
                    <a:pt x="58" y="56"/>
                  </a:lnTo>
                  <a:lnTo>
                    <a:pt x="54" y="55"/>
                  </a:lnTo>
                  <a:lnTo>
                    <a:pt x="47" y="56"/>
                  </a:lnTo>
                  <a:lnTo>
                    <a:pt x="39" y="58"/>
                  </a:lnTo>
                  <a:lnTo>
                    <a:pt x="34" y="59"/>
                  </a:lnTo>
                  <a:lnTo>
                    <a:pt x="29" y="63"/>
                  </a:lnTo>
                  <a:lnTo>
                    <a:pt x="25" y="66"/>
                  </a:lnTo>
                  <a:lnTo>
                    <a:pt x="22" y="71"/>
                  </a:lnTo>
                  <a:lnTo>
                    <a:pt x="21" y="75"/>
                  </a:lnTo>
                  <a:lnTo>
                    <a:pt x="21" y="81"/>
                  </a:lnTo>
                  <a:lnTo>
                    <a:pt x="21" y="85"/>
                  </a:lnTo>
                  <a:lnTo>
                    <a:pt x="21" y="88"/>
                  </a:lnTo>
                  <a:lnTo>
                    <a:pt x="23" y="91"/>
                  </a:lnTo>
                  <a:lnTo>
                    <a:pt x="25" y="94"/>
                  </a:lnTo>
                  <a:lnTo>
                    <a:pt x="31" y="97"/>
                  </a:lnTo>
                  <a:lnTo>
                    <a:pt x="39" y="98"/>
                  </a:lnTo>
                  <a:lnTo>
                    <a:pt x="47" y="97"/>
                  </a:lnTo>
                  <a:lnTo>
                    <a:pt x="54" y="94"/>
                  </a:lnTo>
                  <a:lnTo>
                    <a:pt x="60" y="89"/>
                  </a:lnTo>
                  <a:lnTo>
                    <a:pt x="65" y="84"/>
                  </a:lnTo>
                  <a:lnTo>
                    <a:pt x="65" y="5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3;p7"/>
            <p:cNvSpPr/>
            <p:nvPr/>
          </p:nvSpPr>
          <p:spPr>
            <a:xfrm>
              <a:off x="3054350" y="804863"/>
              <a:ext cx="19050" cy="79375"/>
            </a:xfrm>
            <a:custGeom>
              <a:rect b="b" l="l" r="r" t="t"/>
              <a:pathLst>
                <a:path extrusionOk="0" h="150" w="38">
                  <a:moveTo>
                    <a:pt x="26" y="0"/>
                  </a:moveTo>
                  <a:lnTo>
                    <a:pt x="30" y="2"/>
                  </a:lnTo>
                  <a:lnTo>
                    <a:pt x="35" y="3"/>
                  </a:lnTo>
                  <a:lnTo>
                    <a:pt x="36" y="7"/>
                  </a:lnTo>
                  <a:lnTo>
                    <a:pt x="38" y="12"/>
                  </a:lnTo>
                  <a:lnTo>
                    <a:pt x="36" y="16"/>
                  </a:lnTo>
                  <a:lnTo>
                    <a:pt x="35" y="20"/>
                  </a:lnTo>
                  <a:lnTo>
                    <a:pt x="30" y="23"/>
                  </a:lnTo>
                  <a:lnTo>
                    <a:pt x="26" y="23"/>
                  </a:lnTo>
                  <a:lnTo>
                    <a:pt x="22" y="23"/>
                  </a:lnTo>
                  <a:lnTo>
                    <a:pt x="17" y="20"/>
                  </a:lnTo>
                  <a:lnTo>
                    <a:pt x="14" y="16"/>
                  </a:lnTo>
                  <a:lnTo>
                    <a:pt x="13" y="12"/>
                  </a:lnTo>
                  <a:lnTo>
                    <a:pt x="14" y="7"/>
                  </a:lnTo>
                  <a:lnTo>
                    <a:pt x="17" y="3"/>
                  </a:lnTo>
                  <a:lnTo>
                    <a:pt x="22" y="2"/>
                  </a:lnTo>
                  <a:lnTo>
                    <a:pt x="26" y="0"/>
                  </a:lnTo>
                  <a:close/>
                  <a:moveTo>
                    <a:pt x="14" y="150"/>
                  </a:moveTo>
                  <a:lnTo>
                    <a:pt x="14" y="58"/>
                  </a:lnTo>
                  <a:lnTo>
                    <a:pt x="0" y="58"/>
                  </a:lnTo>
                  <a:lnTo>
                    <a:pt x="0" y="40"/>
                  </a:lnTo>
                  <a:lnTo>
                    <a:pt x="35" y="40"/>
                  </a:lnTo>
                  <a:lnTo>
                    <a:pt x="35" y="150"/>
                  </a:lnTo>
                  <a:lnTo>
                    <a:pt x="14" y="1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7"/>
            <p:cNvSpPr/>
            <p:nvPr/>
          </p:nvSpPr>
          <p:spPr>
            <a:xfrm>
              <a:off x="3086100" y="825500"/>
              <a:ext cx="46038" cy="58737"/>
            </a:xfrm>
            <a:custGeom>
              <a:rect b="b" l="l" r="r" t="t"/>
              <a:pathLst>
                <a:path extrusionOk="0" h="111" w="85">
                  <a:moveTo>
                    <a:pt x="66" y="111"/>
                  </a:moveTo>
                  <a:lnTo>
                    <a:pt x="66" y="48"/>
                  </a:lnTo>
                  <a:lnTo>
                    <a:pt x="66" y="39"/>
                  </a:lnTo>
                  <a:lnTo>
                    <a:pt x="65" y="33"/>
                  </a:lnTo>
                  <a:lnTo>
                    <a:pt x="64" y="27"/>
                  </a:lnTo>
                  <a:lnTo>
                    <a:pt x="61" y="23"/>
                  </a:lnTo>
                  <a:lnTo>
                    <a:pt x="58" y="20"/>
                  </a:lnTo>
                  <a:lnTo>
                    <a:pt x="55" y="17"/>
                  </a:lnTo>
                  <a:lnTo>
                    <a:pt x="49" y="17"/>
                  </a:lnTo>
                  <a:lnTo>
                    <a:pt x="43" y="16"/>
                  </a:lnTo>
                  <a:lnTo>
                    <a:pt x="38" y="17"/>
                  </a:lnTo>
                  <a:lnTo>
                    <a:pt x="30" y="20"/>
                  </a:lnTo>
                  <a:lnTo>
                    <a:pt x="23" y="25"/>
                  </a:lnTo>
                  <a:lnTo>
                    <a:pt x="19" y="30"/>
                  </a:lnTo>
                  <a:lnTo>
                    <a:pt x="19" y="111"/>
                  </a:lnTo>
                  <a:lnTo>
                    <a:pt x="0" y="111"/>
                  </a:lnTo>
                  <a:lnTo>
                    <a:pt x="0" y="1"/>
                  </a:lnTo>
                  <a:lnTo>
                    <a:pt x="13" y="1"/>
                  </a:lnTo>
                  <a:lnTo>
                    <a:pt x="19" y="16"/>
                  </a:lnTo>
                  <a:lnTo>
                    <a:pt x="25" y="9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51" y="0"/>
                  </a:lnTo>
                  <a:lnTo>
                    <a:pt x="58" y="1"/>
                  </a:lnTo>
                  <a:lnTo>
                    <a:pt x="65" y="3"/>
                  </a:lnTo>
                  <a:lnTo>
                    <a:pt x="72" y="6"/>
                  </a:lnTo>
                  <a:lnTo>
                    <a:pt x="76" y="12"/>
                  </a:lnTo>
                  <a:lnTo>
                    <a:pt x="81" y="17"/>
                  </a:lnTo>
                  <a:lnTo>
                    <a:pt x="84" y="25"/>
                  </a:lnTo>
                  <a:lnTo>
                    <a:pt x="85" y="33"/>
                  </a:lnTo>
                  <a:lnTo>
                    <a:pt x="85" y="43"/>
                  </a:lnTo>
                  <a:lnTo>
                    <a:pt x="85" y="111"/>
                  </a:lnTo>
                  <a:lnTo>
                    <a:pt x="66" y="1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p7"/>
            <p:cNvSpPr/>
            <p:nvPr/>
          </p:nvSpPr>
          <p:spPr>
            <a:xfrm>
              <a:off x="3138488" y="825500"/>
              <a:ext cx="52388" cy="58737"/>
            </a:xfrm>
            <a:custGeom>
              <a:rect b="b" l="l" r="r" t="t"/>
              <a:pathLst>
                <a:path extrusionOk="0" h="111" w="99">
                  <a:moveTo>
                    <a:pt x="52" y="111"/>
                  </a:moveTo>
                  <a:lnTo>
                    <a:pt x="47" y="111"/>
                  </a:lnTo>
                  <a:lnTo>
                    <a:pt x="0" y="0"/>
                  </a:lnTo>
                  <a:lnTo>
                    <a:pt x="21" y="0"/>
                  </a:lnTo>
                  <a:lnTo>
                    <a:pt x="50" y="77"/>
                  </a:lnTo>
                  <a:lnTo>
                    <a:pt x="79" y="0"/>
                  </a:lnTo>
                  <a:lnTo>
                    <a:pt x="99" y="0"/>
                  </a:lnTo>
                  <a:lnTo>
                    <a:pt x="52" y="1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p7"/>
            <p:cNvSpPr/>
            <p:nvPr/>
          </p:nvSpPr>
          <p:spPr>
            <a:xfrm>
              <a:off x="3192463" y="825500"/>
              <a:ext cx="53975" cy="58737"/>
            </a:xfrm>
            <a:custGeom>
              <a:rect b="b" l="l" r="r" t="t"/>
              <a:pathLst>
                <a:path extrusionOk="0" h="112" w="101">
                  <a:moveTo>
                    <a:pt x="100" y="58"/>
                  </a:moveTo>
                  <a:lnTo>
                    <a:pt x="21" y="58"/>
                  </a:lnTo>
                  <a:lnTo>
                    <a:pt x="22" y="68"/>
                  </a:lnTo>
                  <a:lnTo>
                    <a:pt x="24" y="75"/>
                  </a:lnTo>
                  <a:lnTo>
                    <a:pt x="28" y="82"/>
                  </a:lnTo>
                  <a:lnTo>
                    <a:pt x="32" y="88"/>
                  </a:lnTo>
                  <a:lnTo>
                    <a:pt x="37" y="91"/>
                  </a:lnTo>
                  <a:lnTo>
                    <a:pt x="42" y="94"/>
                  </a:lnTo>
                  <a:lnTo>
                    <a:pt x="48" y="97"/>
                  </a:lnTo>
                  <a:lnTo>
                    <a:pt x="55" y="97"/>
                  </a:lnTo>
                  <a:lnTo>
                    <a:pt x="64" y="97"/>
                  </a:lnTo>
                  <a:lnTo>
                    <a:pt x="71" y="94"/>
                  </a:lnTo>
                  <a:lnTo>
                    <a:pt x="77" y="91"/>
                  </a:lnTo>
                  <a:lnTo>
                    <a:pt x="83" y="86"/>
                  </a:lnTo>
                  <a:lnTo>
                    <a:pt x="91" y="101"/>
                  </a:lnTo>
                  <a:lnTo>
                    <a:pt x="86" y="105"/>
                  </a:lnTo>
                  <a:lnTo>
                    <a:pt x="77" y="108"/>
                  </a:lnTo>
                  <a:lnTo>
                    <a:pt x="65" y="111"/>
                  </a:lnTo>
                  <a:lnTo>
                    <a:pt x="52" y="112"/>
                  </a:lnTo>
                  <a:lnTo>
                    <a:pt x="42" y="112"/>
                  </a:lnTo>
                  <a:lnTo>
                    <a:pt x="32" y="109"/>
                  </a:lnTo>
                  <a:lnTo>
                    <a:pt x="25" y="105"/>
                  </a:lnTo>
                  <a:lnTo>
                    <a:pt x="16" y="99"/>
                  </a:lnTo>
                  <a:lnTo>
                    <a:pt x="11" y="91"/>
                  </a:lnTo>
                  <a:lnTo>
                    <a:pt x="5" y="81"/>
                  </a:lnTo>
                  <a:lnTo>
                    <a:pt x="2" y="71"/>
                  </a:lnTo>
                  <a:lnTo>
                    <a:pt x="0" y="58"/>
                  </a:lnTo>
                  <a:lnTo>
                    <a:pt x="2" y="45"/>
                  </a:lnTo>
                  <a:lnTo>
                    <a:pt x="5" y="33"/>
                  </a:lnTo>
                  <a:lnTo>
                    <a:pt x="11" y="23"/>
                  </a:lnTo>
                  <a:lnTo>
                    <a:pt x="18" y="14"/>
                  </a:lnTo>
                  <a:lnTo>
                    <a:pt x="25" y="9"/>
                  </a:lnTo>
                  <a:lnTo>
                    <a:pt x="34" y="4"/>
                  </a:lnTo>
                  <a:lnTo>
                    <a:pt x="42" y="1"/>
                  </a:lnTo>
                  <a:lnTo>
                    <a:pt x="52" y="0"/>
                  </a:lnTo>
                  <a:lnTo>
                    <a:pt x="62" y="1"/>
                  </a:lnTo>
                  <a:lnTo>
                    <a:pt x="73" y="3"/>
                  </a:lnTo>
                  <a:lnTo>
                    <a:pt x="81" y="7"/>
                  </a:lnTo>
                  <a:lnTo>
                    <a:pt x="88" y="13"/>
                  </a:lnTo>
                  <a:lnTo>
                    <a:pt x="94" y="20"/>
                  </a:lnTo>
                  <a:lnTo>
                    <a:pt x="98" y="27"/>
                  </a:lnTo>
                  <a:lnTo>
                    <a:pt x="100" y="36"/>
                  </a:lnTo>
                  <a:lnTo>
                    <a:pt x="101" y="46"/>
                  </a:lnTo>
                  <a:lnTo>
                    <a:pt x="101" y="53"/>
                  </a:lnTo>
                  <a:lnTo>
                    <a:pt x="100" y="58"/>
                  </a:lnTo>
                  <a:close/>
                  <a:moveTo>
                    <a:pt x="52" y="16"/>
                  </a:moveTo>
                  <a:lnTo>
                    <a:pt x="47" y="17"/>
                  </a:lnTo>
                  <a:lnTo>
                    <a:pt x="41" y="19"/>
                  </a:lnTo>
                  <a:lnTo>
                    <a:pt x="37" y="22"/>
                  </a:lnTo>
                  <a:lnTo>
                    <a:pt x="31" y="25"/>
                  </a:lnTo>
                  <a:lnTo>
                    <a:pt x="28" y="29"/>
                  </a:lnTo>
                  <a:lnTo>
                    <a:pt x="25" y="33"/>
                  </a:lnTo>
                  <a:lnTo>
                    <a:pt x="24" y="39"/>
                  </a:lnTo>
                  <a:lnTo>
                    <a:pt x="22" y="45"/>
                  </a:lnTo>
                  <a:lnTo>
                    <a:pt x="83" y="45"/>
                  </a:lnTo>
                  <a:lnTo>
                    <a:pt x="81" y="39"/>
                  </a:lnTo>
                  <a:lnTo>
                    <a:pt x="80" y="33"/>
                  </a:lnTo>
                  <a:lnTo>
                    <a:pt x="78" y="29"/>
                  </a:lnTo>
                  <a:lnTo>
                    <a:pt x="74" y="25"/>
                  </a:lnTo>
                  <a:lnTo>
                    <a:pt x="70" y="22"/>
                  </a:lnTo>
                  <a:lnTo>
                    <a:pt x="65" y="19"/>
                  </a:lnTo>
                  <a:lnTo>
                    <a:pt x="60" y="17"/>
                  </a:lnTo>
                  <a:lnTo>
                    <a:pt x="52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p7"/>
            <p:cNvSpPr/>
            <p:nvPr/>
          </p:nvSpPr>
          <p:spPr>
            <a:xfrm>
              <a:off x="3251200" y="825500"/>
              <a:ext cx="38100" cy="58737"/>
            </a:xfrm>
            <a:custGeom>
              <a:rect b="b" l="l" r="r" t="t"/>
              <a:pathLst>
                <a:path extrusionOk="0" h="112" w="71">
                  <a:moveTo>
                    <a:pt x="0" y="104"/>
                  </a:moveTo>
                  <a:lnTo>
                    <a:pt x="6" y="86"/>
                  </a:lnTo>
                  <a:lnTo>
                    <a:pt x="15" y="91"/>
                  </a:lnTo>
                  <a:lnTo>
                    <a:pt x="21" y="94"/>
                  </a:lnTo>
                  <a:lnTo>
                    <a:pt x="28" y="95"/>
                  </a:lnTo>
                  <a:lnTo>
                    <a:pt x="32" y="97"/>
                  </a:lnTo>
                  <a:lnTo>
                    <a:pt x="41" y="95"/>
                  </a:lnTo>
                  <a:lnTo>
                    <a:pt x="47" y="92"/>
                  </a:lnTo>
                  <a:lnTo>
                    <a:pt x="49" y="88"/>
                  </a:lnTo>
                  <a:lnTo>
                    <a:pt x="51" y="82"/>
                  </a:lnTo>
                  <a:lnTo>
                    <a:pt x="49" y="76"/>
                  </a:lnTo>
                  <a:lnTo>
                    <a:pt x="47" y="72"/>
                  </a:lnTo>
                  <a:lnTo>
                    <a:pt x="41" y="68"/>
                  </a:lnTo>
                  <a:lnTo>
                    <a:pt x="34" y="63"/>
                  </a:lnTo>
                  <a:lnTo>
                    <a:pt x="22" y="58"/>
                  </a:lnTo>
                  <a:lnTo>
                    <a:pt x="15" y="53"/>
                  </a:lnTo>
                  <a:lnTo>
                    <a:pt x="11" y="50"/>
                  </a:lnTo>
                  <a:lnTo>
                    <a:pt x="8" y="46"/>
                  </a:lnTo>
                  <a:lnTo>
                    <a:pt x="5" y="42"/>
                  </a:lnTo>
                  <a:lnTo>
                    <a:pt x="2" y="37"/>
                  </a:lnTo>
                  <a:lnTo>
                    <a:pt x="0" y="33"/>
                  </a:lnTo>
                  <a:lnTo>
                    <a:pt x="0" y="29"/>
                  </a:lnTo>
                  <a:lnTo>
                    <a:pt x="2" y="22"/>
                  </a:lnTo>
                  <a:lnTo>
                    <a:pt x="3" y="16"/>
                  </a:lnTo>
                  <a:lnTo>
                    <a:pt x="6" y="12"/>
                  </a:lnTo>
                  <a:lnTo>
                    <a:pt x="11" y="7"/>
                  </a:lnTo>
                  <a:lnTo>
                    <a:pt x="16" y="4"/>
                  </a:lnTo>
                  <a:lnTo>
                    <a:pt x="22" y="1"/>
                  </a:lnTo>
                  <a:lnTo>
                    <a:pt x="28" y="0"/>
                  </a:lnTo>
                  <a:lnTo>
                    <a:pt x="37" y="0"/>
                  </a:lnTo>
                  <a:lnTo>
                    <a:pt x="49" y="1"/>
                  </a:lnTo>
                  <a:lnTo>
                    <a:pt x="65" y="7"/>
                  </a:lnTo>
                  <a:lnTo>
                    <a:pt x="61" y="26"/>
                  </a:lnTo>
                  <a:lnTo>
                    <a:pt x="55" y="22"/>
                  </a:lnTo>
                  <a:lnTo>
                    <a:pt x="49" y="19"/>
                  </a:lnTo>
                  <a:lnTo>
                    <a:pt x="44" y="17"/>
                  </a:lnTo>
                  <a:lnTo>
                    <a:pt x="38" y="16"/>
                  </a:lnTo>
                  <a:lnTo>
                    <a:pt x="31" y="17"/>
                  </a:lnTo>
                  <a:lnTo>
                    <a:pt x="25" y="20"/>
                  </a:lnTo>
                  <a:lnTo>
                    <a:pt x="22" y="23"/>
                  </a:lnTo>
                  <a:lnTo>
                    <a:pt x="21" y="27"/>
                  </a:lnTo>
                  <a:lnTo>
                    <a:pt x="22" y="33"/>
                  </a:lnTo>
                  <a:lnTo>
                    <a:pt x="24" y="37"/>
                  </a:lnTo>
                  <a:lnTo>
                    <a:pt x="28" y="40"/>
                  </a:lnTo>
                  <a:lnTo>
                    <a:pt x="32" y="43"/>
                  </a:lnTo>
                  <a:lnTo>
                    <a:pt x="47" y="50"/>
                  </a:lnTo>
                  <a:lnTo>
                    <a:pt x="58" y="56"/>
                  </a:lnTo>
                  <a:lnTo>
                    <a:pt x="65" y="63"/>
                  </a:lnTo>
                  <a:lnTo>
                    <a:pt x="68" y="66"/>
                  </a:lnTo>
                  <a:lnTo>
                    <a:pt x="70" y="72"/>
                  </a:lnTo>
                  <a:lnTo>
                    <a:pt x="71" y="76"/>
                  </a:lnTo>
                  <a:lnTo>
                    <a:pt x="71" y="82"/>
                  </a:lnTo>
                  <a:lnTo>
                    <a:pt x="70" y="88"/>
                  </a:lnTo>
                  <a:lnTo>
                    <a:pt x="68" y="95"/>
                  </a:lnTo>
                  <a:lnTo>
                    <a:pt x="65" y="99"/>
                  </a:lnTo>
                  <a:lnTo>
                    <a:pt x="61" y="104"/>
                  </a:lnTo>
                  <a:lnTo>
                    <a:pt x="55" y="108"/>
                  </a:lnTo>
                  <a:lnTo>
                    <a:pt x="48" y="111"/>
                  </a:lnTo>
                  <a:lnTo>
                    <a:pt x="41" y="112"/>
                  </a:lnTo>
                  <a:lnTo>
                    <a:pt x="32" y="112"/>
                  </a:lnTo>
                  <a:lnTo>
                    <a:pt x="24" y="112"/>
                  </a:lnTo>
                  <a:lnTo>
                    <a:pt x="15" y="111"/>
                  </a:lnTo>
                  <a:lnTo>
                    <a:pt x="8" y="108"/>
                  </a:lnTo>
                  <a:lnTo>
                    <a:pt x="0" y="10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p7"/>
            <p:cNvSpPr/>
            <p:nvPr/>
          </p:nvSpPr>
          <p:spPr>
            <a:xfrm>
              <a:off x="3295650" y="811213"/>
              <a:ext cx="36513" cy="73025"/>
            </a:xfrm>
            <a:custGeom>
              <a:rect b="b" l="l" r="r" t="t"/>
              <a:pathLst>
                <a:path extrusionOk="0" h="139" w="69">
                  <a:moveTo>
                    <a:pt x="11" y="44"/>
                  </a:moveTo>
                  <a:lnTo>
                    <a:pt x="0" y="44"/>
                  </a:lnTo>
                  <a:lnTo>
                    <a:pt x="0" y="28"/>
                  </a:lnTo>
                  <a:lnTo>
                    <a:pt x="11" y="28"/>
                  </a:lnTo>
                  <a:lnTo>
                    <a:pt x="11" y="7"/>
                  </a:lnTo>
                  <a:lnTo>
                    <a:pt x="31" y="0"/>
                  </a:lnTo>
                  <a:lnTo>
                    <a:pt x="31" y="28"/>
                  </a:lnTo>
                  <a:lnTo>
                    <a:pt x="60" y="28"/>
                  </a:lnTo>
                  <a:lnTo>
                    <a:pt x="60" y="44"/>
                  </a:lnTo>
                  <a:lnTo>
                    <a:pt x="31" y="44"/>
                  </a:lnTo>
                  <a:lnTo>
                    <a:pt x="31" y="98"/>
                  </a:lnTo>
                  <a:lnTo>
                    <a:pt x="31" y="105"/>
                  </a:lnTo>
                  <a:lnTo>
                    <a:pt x="33" y="111"/>
                  </a:lnTo>
                  <a:lnTo>
                    <a:pt x="34" y="115"/>
                  </a:lnTo>
                  <a:lnTo>
                    <a:pt x="36" y="118"/>
                  </a:lnTo>
                  <a:lnTo>
                    <a:pt x="39" y="121"/>
                  </a:lnTo>
                  <a:lnTo>
                    <a:pt x="41" y="122"/>
                  </a:lnTo>
                  <a:lnTo>
                    <a:pt x="46" y="124"/>
                  </a:lnTo>
                  <a:lnTo>
                    <a:pt x="50" y="124"/>
                  </a:lnTo>
                  <a:lnTo>
                    <a:pt x="57" y="122"/>
                  </a:lnTo>
                  <a:lnTo>
                    <a:pt x="66" y="119"/>
                  </a:lnTo>
                  <a:lnTo>
                    <a:pt x="69" y="136"/>
                  </a:lnTo>
                  <a:lnTo>
                    <a:pt x="56" y="139"/>
                  </a:lnTo>
                  <a:lnTo>
                    <a:pt x="43" y="139"/>
                  </a:lnTo>
                  <a:lnTo>
                    <a:pt x="36" y="139"/>
                  </a:lnTo>
                  <a:lnTo>
                    <a:pt x="30" y="138"/>
                  </a:lnTo>
                  <a:lnTo>
                    <a:pt x="26" y="134"/>
                  </a:lnTo>
                  <a:lnTo>
                    <a:pt x="21" y="131"/>
                  </a:lnTo>
                  <a:lnTo>
                    <a:pt x="17" y="125"/>
                  </a:lnTo>
                  <a:lnTo>
                    <a:pt x="14" y="119"/>
                  </a:lnTo>
                  <a:lnTo>
                    <a:pt x="13" y="113"/>
                  </a:lnTo>
                  <a:lnTo>
                    <a:pt x="11" y="106"/>
                  </a:lnTo>
                  <a:lnTo>
                    <a:pt x="11" y="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p7"/>
            <p:cNvSpPr/>
            <p:nvPr/>
          </p:nvSpPr>
          <p:spPr>
            <a:xfrm>
              <a:off x="3336925" y="804863"/>
              <a:ext cx="19050" cy="79375"/>
            </a:xfrm>
            <a:custGeom>
              <a:rect b="b" l="l" r="r" t="t"/>
              <a:pathLst>
                <a:path extrusionOk="0" h="150" w="36">
                  <a:moveTo>
                    <a:pt x="24" y="0"/>
                  </a:moveTo>
                  <a:lnTo>
                    <a:pt x="29" y="2"/>
                  </a:lnTo>
                  <a:lnTo>
                    <a:pt x="33" y="3"/>
                  </a:lnTo>
                  <a:lnTo>
                    <a:pt x="36" y="7"/>
                  </a:lnTo>
                  <a:lnTo>
                    <a:pt x="36" y="12"/>
                  </a:lnTo>
                  <a:lnTo>
                    <a:pt x="36" y="16"/>
                  </a:lnTo>
                  <a:lnTo>
                    <a:pt x="33" y="20"/>
                  </a:lnTo>
                  <a:lnTo>
                    <a:pt x="29" y="23"/>
                  </a:lnTo>
                  <a:lnTo>
                    <a:pt x="24" y="23"/>
                  </a:lnTo>
                  <a:lnTo>
                    <a:pt x="20" y="23"/>
                  </a:lnTo>
                  <a:lnTo>
                    <a:pt x="16" y="20"/>
                  </a:lnTo>
                  <a:lnTo>
                    <a:pt x="14" y="16"/>
                  </a:lnTo>
                  <a:lnTo>
                    <a:pt x="13" y="12"/>
                  </a:lnTo>
                  <a:lnTo>
                    <a:pt x="14" y="7"/>
                  </a:lnTo>
                  <a:lnTo>
                    <a:pt x="16" y="3"/>
                  </a:lnTo>
                  <a:lnTo>
                    <a:pt x="20" y="2"/>
                  </a:lnTo>
                  <a:lnTo>
                    <a:pt x="24" y="0"/>
                  </a:lnTo>
                  <a:close/>
                  <a:moveTo>
                    <a:pt x="14" y="150"/>
                  </a:moveTo>
                  <a:lnTo>
                    <a:pt x="14" y="58"/>
                  </a:lnTo>
                  <a:lnTo>
                    <a:pt x="0" y="58"/>
                  </a:lnTo>
                  <a:lnTo>
                    <a:pt x="0" y="40"/>
                  </a:lnTo>
                  <a:lnTo>
                    <a:pt x="33" y="40"/>
                  </a:lnTo>
                  <a:lnTo>
                    <a:pt x="33" y="150"/>
                  </a:lnTo>
                  <a:lnTo>
                    <a:pt x="14" y="1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7"/>
            <p:cNvSpPr/>
            <p:nvPr/>
          </p:nvSpPr>
          <p:spPr>
            <a:xfrm>
              <a:off x="3365500" y="796925"/>
              <a:ext cx="47625" cy="87312"/>
            </a:xfrm>
            <a:custGeom>
              <a:rect b="b" l="l" r="r" t="t"/>
              <a:pathLst>
                <a:path extrusionOk="0" h="165" w="90">
                  <a:moveTo>
                    <a:pt x="90" y="65"/>
                  </a:moveTo>
                  <a:lnTo>
                    <a:pt x="80" y="78"/>
                  </a:lnTo>
                  <a:lnTo>
                    <a:pt x="77" y="75"/>
                  </a:lnTo>
                  <a:lnTo>
                    <a:pt x="69" y="72"/>
                  </a:lnTo>
                  <a:lnTo>
                    <a:pt x="62" y="70"/>
                  </a:lnTo>
                  <a:lnTo>
                    <a:pt x="55" y="69"/>
                  </a:lnTo>
                  <a:lnTo>
                    <a:pt x="48" y="70"/>
                  </a:lnTo>
                  <a:lnTo>
                    <a:pt x="41" y="72"/>
                  </a:lnTo>
                  <a:lnTo>
                    <a:pt x="35" y="76"/>
                  </a:lnTo>
                  <a:lnTo>
                    <a:pt x="31" y="80"/>
                  </a:lnTo>
                  <a:lnTo>
                    <a:pt x="26" y="86"/>
                  </a:lnTo>
                  <a:lnTo>
                    <a:pt x="23" y="93"/>
                  </a:lnTo>
                  <a:lnTo>
                    <a:pt x="22" y="102"/>
                  </a:lnTo>
                  <a:lnTo>
                    <a:pt x="20" y="111"/>
                  </a:lnTo>
                  <a:lnTo>
                    <a:pt x="22" y="119"/>
                  </a:lnTo>
                  <a:lnTo>
                    <a:pt x="23" y="128"/>
                  </a:lnTo>
                  <a:lnTo>
                    <a:pt x="26" y="134"/>
                  </a:lnTo>
                  <a:lnTo>
                    <a:pt x="31" y="139"/>
                  </a:lnTo>
                  <a:lnTo>
                    <a:pt x="35" y="144"/>
                  </a:lnTo>
                  <a:lnTo>
                    <a:pt x="42" y="147"/>
                  </a:lnTo>
                  <a:lnTo>
                    <a:pt x="49" y="150"/>
                  </a:lnTo>
                  <a:lnTo>
                    <a:pt x="57" y="150"/>
                  </a:lnTo>
                  <a:lnTo>
                    <a:pt x="64" y="150"/>
                  </a:lnTo>
                  <a:lnTo>
                    <a:pt x="69" y="147"/>
                  </a:lnTo>
                  <a:lnTo>
                    <a:pt x="77" y="144"/>
                  </a:lnTo>
                  <a:lnTo>
                    <a:pt x="82" y="139"/>
                  </a:lnTo>
                  <a:lnTo>
                    <a:pt x="90" y="155"/>
                  </a:lnTo>
                  <a:lnTo>
                    <a:pt x="82" y="160"/>
                  </a:lnTo>
                  <a:lnTo>
                    <a:pt x="72" y="162"/>
                  </a:lnTo>
                  <a:lnTo>
                    <a:pt x="62" y="165"/>
                  </a:lnTo>
                  <a:lnTo>
                    <a:pt x="52" y="165"/>
                  </a:lnTo>
                  <a:lnTo>
                    <a:pt x="41" y="165"/>
                  </a:lnTo>
                  <a:lnTo>
                    <a:pt x="32" y="162"/>
                  </a:lnTo>
                  <a:lnTo>
                    <a:pt x="23" y="157"/>
                  </a:lnTo>
                  <a:lnTo>
                    <a:pt x="15" y="151"/>
                  </a:lnTo>
                  <a:lnTo>
                    <a:pt x="9" y="142"/>
                  </a:lnTo>
                  <a:lnTo>
                    <a:pt x="5" y="134"/>
                  </a:lnTo>
                  <a:lnTo>
                    <a:pt x="2" y="122"/>
                  </a:lnTo>
                  <a:lnTo>
                    <a:pt x="0" y="111"/>
                  </a:lnTo>
                  <a:lnTo>
                    <a:pt x="2" y="98"/>
                  </a:lnTo>
                  <a:lnTo>
                    <a:pt x="5" y="88"/>
                  </a:lnTo>
                  <a:lnTo>
                    <a:pt x="9" y="78"/>
                  </a:lnTo>
                  <a:lnTo>
                    <a:pt x="16" y="69"/>
                  </a:lnTo>
                  <a:lnTo>
                    <a:pt x="23" y="62"/>
                  </a:lnTo>
                  <a:lnTo>
                    <a:pt x="33" y="57"/>
                  </a:lnTo>
                  <a:lnTo>
                    <a:pt x="45" y="54"/>
                  </a:lnTo>
                  <a:lnTo>
                    <a:pt x="57" y="53"/>
                  </a:lnTo>
                  <a:lnTo>
                    <a:pt x="65" y="54"/>
                  </a:lnTo>
                  <a:lnTo>
                    <a:pt x="75" y="56"/>
                  </a:lnTo>
                  <a:lnTo>
                    <a:pt x="84" y="60"/>
                  </a:lnTo>
                  <a:lnTo>
                    <a:pt x="90" y="65"/>
                  </a:lnTo>
                  <a:close/>
                  <a:moveTo>
                    <a:pt x="87" y="0"/>
                  </a:moveTo>
                  <a:lnTo>
                    <a:pt x="57" y="33"/>
                  </a:lnTo>
                  <a:lnTo>
                    <a:pt x="45" y="33"/>
                  </a:lnTo>
                  <a:lnTo>
                    <a:pt x="15" y="0"/>
                  </a:lnTo>
                  <a:lnTo>
                    <a:pt x="32" y="0"/>
                  </a:lnTo>
                  <a:lnTo>
                    <a:pt x="51" y="18"/>
                  </a:lnTo>
                  <a:lnTo>
                    <a:pt x="67" y="0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7"/>
            <p:cNvSpPr/>
            <p:nvPr/>
          </p:nvSpPr>
          <p:spPr>
            <a:xfrm>
              <a:off x="3421063" y="825500"/>
              <a:ext cx="46038" cy="58737"/>
            </a:xfrm>
            <a:custGeom>
              <a:rect b="b" l="l" r="r" t="t"/>
              <a:pathLst>
                <a:path extrusionOk="0" h="111" w="86">
                  <a:moveTo>
                    <a:pt x="68" y="111"/>
                  </a:moveTo>
                  <a:lnTo>
                    <a:pt x="68" y="48"/>
                  </a:lnTo>
                  <a:lnTo>
                    <a:pt x="66" y="39"/>
                  </a:lnTo>
                  <a:lnTo>
                    <a:pt x="66" y="33"/>
                  </a:lnTo>
                  <a:lnTo>
                    <a:pt x="65" y="27"/>
                  </a:lnTo>
                  <a:lnTo>
                    <a:pt x="62" y="23"/>
                  </a:lnTo>
                  <a:lnTo>
                    <a:pt x="59" y="20"/>
                  </a:lnTo>
                  <a:lnTo>
                    <a:pt x="55" y="17"/>
                  </a:lnTo>
                  <a:lnTo>
                    <a:pt x="50" y="17"/>
                  </a:lnTo>
                  <a:lnTo>
                    <a:pt x="45" y="16"/>
                  </a:lnTo>
                  <a:lnTo>
                    <a:pt x="37" y="17"/>
                  </a:lnTo>
                  <a:lnTo>
                    <a:pt x="30" y="20"/>
                  </a:lnTo>
                  <a:lnTo>
                    <a:pt x="24" y="25"/>
                  </a:lnTo>
                  <a:lnTo>
                    <a:pt x="20" y="30"/>
                  </a:lnTo>
                  <a:lnTo>
                    <a:pt x="20" y="111"/>
                  </a:lnTo>
                  <a:lnTo>
                    <a:pt x="0" y="111"/>
                  </a:lnTo>
                  <a:lnTo>
                    <a:pt x="0" y="1"/>
                  </a:lnTo>
                  <a:lnTo>
                    <a:pt x="13" y="1"/>
                  </a:lnTo>
                  <a:lnTo>
                    <a:pt x="20" y="16"/>
                  </a:lnTo>
                  <a:lnTo>
                    <a:pt x="24" y="9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50" y="0"/>
                  </a:lnTo>
                  <a:lnTo>
                    <a:pt x="59" y="1"/>
                  </a:lnTo>
                  <a:lnTo>
                    <a:pt x="66" y="3"/>
                  </a:lnTo>
                  <a:lnTo>
                    <a:pt x="72" y="6"/>
                  </a:lnTo>
                  <a:lnTo>
                    <a:pt x="78" y="12"/>
                  </a:lnTo>
                  <a:lnTo>
                    <a:pt x="81" y="17"/>
                  </a:lnTo>
                  <a:lnTo>
                    <a:pt x="84" y="25"/>
                  </a:lnTo>
                  <a:lnTo>
                    <a:pt x="86" y="33"/>
                  </a:lnTo>
                  <a:lnTo>
                    <a:pt x="86" y="43"/>
                  </a:lnTo>
                  <a:lnTo>
                    <a:pt x="86" y="111"/>
                  </a:lnTo>
                  <a:lnTo>
                    <a:pt x="68" y="1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7"/>
            <p:cNvSpPr/>
            <p:nvPr/>
          </p:nvSpPr>
          <p:spPr>
            <a:xfrm>
              <a:off x="3476625" y="796925"/>
              <a:ext cx="25400" cy="87312"/>
            </a:xfrm>
            <a:custGeom>
              <a:rect b="b" l="l" r="r" t="t"/>
              <a:pathLst>
                <a:path extrusionOk="0" h="164" w="46">
                  <a:moveTo>
                    <a:pt x="15" y="164"/>
                  </a:moveTo>
                  <a:lnTo>
                    <a:pt x="15" y="72"/>
                  </a:lnTo>
                  <a:lnTo>
                    <a:pt x="0" y="72"/>
                  </a:lnTo>
                  <a:lnTo>
                    <a:pt x="0" y="54"/>
                  </a:lnTo>
                  <a:lnTo>
                    <a:pt x="35" y="54"/>
                  </a:lnTo>
                  <a:lnTo>
                    <a:pt x="35" y="164"/>
                  </a:lnTo>
                  <a:lnTo>
                    <a:pt x="15" y="164"/>
                  </a:lnTo>
                  <a:close/>
                  <a:moveTo>
                    <a:pt x="46" y="0"/>
                  </a:moveTo>
                  <a:lnTo>
                    <a:pt x="23" y="33"/>
                  </a:lnTo>
                  <a:lnTo>
                    <a:pt x="9" y="33"/>
                  </a:lnTo>
                  <a:lnTo>
                    <a:pt x="26" y="0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7"/>
            <p:cNvSpPr/>
            <p:nvPr/>
          </p:nvSpPr>
          <p:spPr>
            <a:xfrm>
              <a:off x="3538538" y="803275"/>
              <a:ext cx="38100" cy="80962"/>
            </a:xfrm>
            <a:custGeom>
              <a:rect b="b" l="l" r="r" t="t"/>
              <a:pathLst>
                <a:path extrusionOk="0" h="153" w="71">
                  <a:moveTo>
                    <a:pt x="66" y="18"/>
                  </a:moveTo>
                  <a:lnTo>
                    <a:pt x="61" y="15"/>
                  </a:lnTo>
                  <a:lnTo>
                    <a:pt x="55" y="15"/>
                  </a:lnTo>
                  <a:lnTo>
                    <a:pt x="50" y="15"/>
                  </a:lnTo>
                  <a:lnTo>
                    <a:pt x="46" y="16"/>
                  </a:lnTo>
                  <a:lnTo>
                    <a:pt x="43" y="19"/>
                  </a:lnTo>
                  <a:lnTo>
                    <a:pt x="40" y="22"/>
                  </a:lnTo>
                  <a:lnTo>
                    <a:pt x="37" y="25"/>
                  </a:lnTo>
                  <a:lnTo>
                    <a:pt x="36" y="29"/>
                  </a:lnTo>
                  <a:lnTo>
                    <a:pt x="35" y="33"/>
                  </a:lnTo>
                  <a:lnTo>
                    <a:pt x="35" y="38"/>
                  </a:lnTo>
                  <a:lnTo>
                    <a:pt x="35" y="41"/>
                  </a:lnTo>
                  <a:lnTo>
                    <a:pt x="35" y="43"/>
                  </a:lnTo>
                  <a:lnTo>
                    <a:pt x="58" y="43"/>
                  </a:lnTo>
                  <a:lnTo>
                    <a:pt x="58" y="61"/>
                  </a:lnTo>
                  <a:lnTo>
                    <a:pt x="35" y="61"/>
                  </a:lnTo>
                  <a:lnTo>
                    <a:pt x="35" y="153"/>
                  </a:lnTo>
                  <a:lnTo>
                    <a:pt x="16" y="153"/>
                  </a:lnTo>
                  <a:lnTo>
                    <a:pt x="16" y="61"/>
                  </a:lnTo>
                  <a:lnTo>
                    <a:pt x="0" y="61"/>
                  </a:lnTo>
                  <a:lnTo>
                    <a:pt x="0" y="43"/>
                  </a:lnTo>
                  <a:lnTo>
                    <a:pt x="16" y="43"/>
                  </a:lnTo>
                  <a:lnTo>
                    <a:pt x="16" y="35"/>
                  </a:lnTo>
                  <a:lnTo>
                    <a:pt x="19" y="26"/>
                  </a:lnTo>
                  <a:lnTo>
                    <a:pt x="22" y="18"/>
                  </a:lnTo>
                  <a:lnTo>
                    <a:pt x="26" y="12"/>
                  </a:lnTo>
                  <a:lnTo>
                    <a:pt x="32" y="6"/>
                  </a:lnTo>
                  <a:lnTo>
                    <a:pt x="37" y="3"/>
                  </a:lnTo>
                  <a:lnTo>
                    <a:pt x="45" y="0"/>
                  </a:lnTo>
                  <a:lnTo>
                    <a:pt x="53" y="0"/>
                  </a:lnTo>
                  <a:lnTo>
                    <a:pt x="62" y="0"/>
                  </a:lnTo>
                  <a:lnTo>
                    <a:pt x="71" y="3"/>
                  </a:lnTo>
                  <a:lnTo>
                    <a:pt x="66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7"/>
            <p:cNvSpPr/>
            <p:nvPr/>
          </p:nvSpPr>
          <p:spPr>
            <a:xfrm>
              <a:off x="3578225" y="825500"/>
              <a:ext cx="52388" cy="58737"/>
            </a:xfrm>
            <a:custGeom>
              <a:rect b="b" l="l" r="r" t="t"/>
              <a:pathLst>
                <a:path extrusionOk="0" h="112" w="98">
                  <a:moveTo>
                    <a:pt x="0" y="56"/>
                  </a:moveTo>
                  <a:lnTo>
                    <a:pt x="0" y="45"/>
                  </a:lnTo>
                  <a:lnTo>
                    <a:pt x="2" y="33"/>
                  </a:lnTo>
                  <a:lnTo>
                    <a:pt x="7" y="25"/>
                  </a:lnTo>
                  <a:lnTo>
                    <a:pt x="12" y="16"/>
                  </a:lnTo>
                  <a:lnTo>
                    <a:pt x="20" y="9"/>
                  </a:lnTo>
                  <a:lnTo>
                    <a:pt x="28" y="4"/>
                  </a:lnTo>
                  <a:lnTo>
                    <a:pt x="38" y="1"/>
                  </a:lnTo>
                  <a:lnTo>
                    <a:pt x="49" y="0"/>
                  </a:lnTo>
                  <a:lnTo>
                    <a:pt x="60" y="1"/>
                  </a:lnTo>
                  <a:lnTo>
                    <a:pt x="69" y="4"/>
                  </a:lnTo>
                  <a:lnTo>
                    <a:pt x="77" y="9"/>
                  </a:lnTo>
                  <a:lnTo>
                    <a:pt x="85" y="14"/>
                  </a:lnTo>
                  <a:lnTo>
                    <a:pt x="90" y="23"/>
                  </a:lnTo>
                  <a:lnTo>
                    <a:pt x="95" y="33"/>
                  </a:lnTo>
                  <a:lnTo>
                    <a:pt x="96" y="43"/>
                  </a:lnTo>
                  <a:lnTo>
                    <a:pt x="98" y="56"/>
                  </a:lnTo>
                  <a:lnTo>
                    <a:pt x="96" y="69"/>
                  </a:lnTo>
                  <a:lnTo>
                    <a:pt x="95" y="79"/>
                  </a:lnTo>
                  <a:lnTo>
                    <a:pt x="90" y="89"/>
                  </a:lnTo>
                  <a:lnTo>
                    <a:pt x="85" y="98"/>
                  </a:lnTo>
                  <a:lnTo>
                    <a:pt x="77" y="104"/>
                  </a:lnTo>
                  <a:lnTo>
                    <a:pt x="69" y="109"/>
                  </a:lnTo>
                  <a:lnTo>
                    <a:pt x="59" y="112"/>
                  </a:lnTo>
                  <a:lnTo>
                    <a:pt x="49" y="112"/>
                  </a:lnTo>
                  <a:lnTo>
                    <a:pt x="37" y="112"/>
                  </a:lnTo>
                  <a:lnTo>
                    <a:pt x="28" y="109"/>
                  </a:lnTo>
                  <a:lnTo>
                    <a:pt x="20" y="104"/>
                  </a:lnTo>
                  <a:lnTo>
                    <a:pt x="12" y="98"/>
                  </a:lnTo>
                  <a:lnTo>
                    <a:pt x="7" y="89"/>
                  </a:lnTo>
                  <a:lnTo>
                    <a:pt x="2" y="79"/>
                  </a:lnTo>
                  <a:lnTo>
                    <a:pt x="0" y="68"/>
                  </a:lnTo>
                  <a:lnTo>
                    <a:pt x="0" y="56"/>
                  </a:lnTo>
                  <a:close/>
                  <a:moveTo>
                    <a:pt x="20" y="56"/>
                  </a:moveTo>
                  <a:lnTo>
                    <a:pt x="20" y="66"/>
                  </a:lnTo>
                  <a:lnTo>
                    <a:pt x="21" y="73"/>
                  </a:lnTo>
                  <a:lnTo>
                    <a:pt x="24" y="81"/>
                  </a:lnTo>
                  <a:lnTo>
                    <a:pt x="27" y="86"/>
                  </a:lnTo>
                  <a:lnTo>
                    <a:pt x="31" y="91"/>
                  </a:lnTo>
                  <a:lnTo>
                    <a:pt x="36" y="95"/>
                  </a:lnTo>
                  <a:lnTo>
                    <a:pt x="41" y="97"/>
                  </a:lnTo>
                  <a:lnTo>
                    <a:pt x="49" y="97"/>
                  </a:lnTo>
                  <a:lnTo>
                    <a:pt x="54" y="97"/>
                  </a:lnTo>
                  <a:lnTo>
                    <a:pt x="60" y="94"/>
                  </a:lnTo>
                  <a:lnTo>
                    <a:pt x="66" y="91"/>
                  </a:lnTo>
                  <a:lnTo>
                    <a:pt x="70" y="86"/>
                  </a:lnTo>
                  <a:lnTo>
                    <a:pt x="73" y="81"/>
                  </a:lnTo>
                  <a:lnTo>
                    <a:pt x="76" y="73"/>
                  </a:lnTo>
                  <a:lnTo>
                    <a:pt x="77" y="65"/>
                  </a:lnTo>
                  <a:lnTo>
                    <a:pt x="77" y="56"/>
                  </a:lnTo>
                  <a:lnTo>
                    <a:pt x="77" y="46"/>
                  </a:lnTo>
                  <a:lnTo>
                    <a:pt x="76" y="39"/>
                  </a:lnTo>
                  <a:lnTo>
                    <a:pt x="73" y="32"/>
                  </a:lnTo>
                  <a:lnTo>
                    <a:pt x="70" y="26"/>
                  </a:lnTo>
                  <a:lnTo>
                    <a:pt x="66" y="22"/>
                  </a:lnTo>
                  <a:lnTo>
                    <a:pt x="62" y="19"/>
                  </a:lnTo>
                  <a:lnTo>
                    <a:pt x="56" y="16"/>
                  </a:lnTo>
                  <a:lnTo>
                    <a:pt x="49" y="16"/>
                  </a:lnTo>
                  <a:lnTo>
                    <a:pt x="43" y="16"/>
                  </a:lnTo>
                  <a:lnTo>
                    <a:pt x="37" y="19"/>
                  </a:lnTo>
                  <a:lnTo>
                    <a:pt x="31" y="22"/>
                  </a:lnTo>
                  <a:lnTo>
                    <a:pt x="27" y="26"/>
                  </a:lnTo>
                  <a:lnTo>
                    <a:pt x="24" y="32"/>
                  </a:lnTo>
                  <a:lnTo>
                    <a:pt x="21" y="39"/>
                  </a:lnTo>
                  <a:lnTo>
                    <a:pt x="20" y="48"/>
                  </a:lnTo>
                  <a:lnTo>
                    <a:pt x="20" y="5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7"/>
            <p:cNvSpPr/>
            <p:nvPr/>
          </p:nvSpPr>
          <p:spPr>
            <a:xfrm>
              <a:off x="3638550" y="825500"/>
              <a:ext cx="46038" cy="58737"/>
            </a:xfrm>
            <a:custGeom>
              <a:rect b="b" l="l" r="r" t="t"/>
              <a:pathLst>
                <a:path extrusionOk="0" h="111" w="85">
                  <a:moveTo>
                    <a:pt x="66" y="111"/>
                  </a:moveTo>
                  <a:lnTo>
                    <a:pt x="66" y="48"/>
                  </a:lnTo>
                  <a:lnTo>
                    <a:pt x="66" y="39"/>
                  </a:lnTo>
                  <a:lnTo>
                    <a:pt x="65" y="33"/>
                  </a:lnTo>
                  <a:lnTo>
                    <a:pt x="63" y="27"/>
                  </a:lnTo>
                  <a:lnTo>
                    <a:pt x="60" y="23"/>
                  </a:lnTo>
                  <a:lnTo>
                    <a:pt x="58" y="20"/>
                  </a:lnTo>
                  <a:lnTo>
                    <a:pt x="55" y="17"/>
                  </a:lnTo>
                  <a:lnTo>
                    <a:pt x="49" y="17"/>
                  </a:lnTo>
                  <a:lnTo>
                    <a:pt x="43" y="16"/>
                  </a:lnTo>
                  <a:lnTo>
                    <a:pt x="37" y="17"/>
                  </a:lnTo>
                  <a:lnTo>
                    <a:pt x="30" y="20"/>
                  </a:lnTo>
                  <a:lnTo>
                    <a:pt x="23" y="25"/>
                  </a:lnTo>
                  <a:lnTo>
                    <a:pt x="19" y="30"/>
                  </a:lnTo>
                  <a:lnTo>
                    <a:pt x="19" y="111"/>
                  </a:lnTo>
                  <a:lnTo>
                    <a:pt x="0" y="111"/>
                  </a:lnTo>
                  <a:lnTo>
                    <a:pt x="0" y="1"/>
                  </a:lnTo>
                  <a:lnTo>
                    <a:pt x="13" y="1"/>
                  </a:lnTo>
                  <a:lnTo>
                    <a:pt x="19" y="16"/>
                  </a:lnTo>
                  <a:lnTo>
                    <a:pt x="24" y="9"/>
                  </a:lnTo>
                  <a:lnTo>
                    <a:pt x="32" y="4"/>
                  </a:lnTo>
                  <a:lnTo>
                    <a:pt x="40" y="1"/>
                  </a:lnTo>
                  <a:lnTo>
                    <a:pt x="50" y="0"/>
                  </a:lnTo>
                  <a:lnTo>
                    <a:pt x="59" y="1"/>
                  </a:lnTo>
                  <a:lnTo>
                    <a:pt x="66" y="3"/>
                  </a:lnTo>
                  <a:lnTo>
                    <a:pt x="72" y="6"/>
                  </a:lnTo>
                  <a:lnTo>
                    <a:pt x="76" y="12"/>
                  </a:lnTo>
                  <a:lnTo>
                    <a:pt x="81" y="17"/>
                  </a:lnTo>
                  <a:lnTo>
                    <a:pt x="83" y="25"/>
                  </a:lnTo>
                  <a:lnTo>
                    <a:pt x="85" y="33"/>
                  </a:lnTo>
                  <a:lnTo>
                    <a:pt x="85" y="43"/>
                  </a:lnTo>
                  <a:lnTo>
                    <a:pt x="85" y="111"/>
                  </a:lnTo>
                  <a:lnTo>
                    <a:pt x="66" y="1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7"/>
            <p:cNvSpPr/>
            <p:nvPr/>
          </p:nvSpPr>
          <p:spPr>
            <a:xfrm>
              <a:off x="3694113" y="803275"/>
              <a:ext cx="49213" cy="80962"/>
            </a:xfrm>
            <a:custGeom>
              <a:rect b="b" l="l" r="r" t="t"/>
              <a:pathLst>
                <a:path extrusionOk="0" h="154" w="93">
                  <a:moveTo>
                    <a:pt x="75" y="153"/>
                  </a:moveTo>
                  <a:lnTo>
                    <a:pt x="75" y="144"/>
                  </a:lnTo>
                  <a:lnTo>
                    <a:pt x="69" y="149"/>
                  </a:lnTo>
                  <a:lnTo>
                    <a:pt x="62" y="151"/>
                  </a:lnTo>
                  <a:lnTo>
                    <a:pt x="54" y="154"/>
                  </a:lnTo>
                  <a:lnTo>
                    <a:pt x="46" y="154"/>
                  </a:lnTo>
                  <a:lnTo>
                    <a:pt x="36" y="154"/>
                  </a:lnTo>
                  <a:lnTo>
                    <a:pt x="27" y="151"/>
                  </a:lnTo>
                  <a:lnTo>
                    <a:pt x="18" y="146"/>
                  </a:lnTo>
                  <a:lnTo>
                    <a:pt x="13" y="140"/>
                  </a:lnTo>
                  <a:lnTo>
                    <a:pt x="7" y="133"/>
                  </a:lnTo>
                  <a:lnTo>
                    <a:pt x="3" y="123"/>
                  </a:lnTo>
                  <a:lnTo>
                    <a:pt x="0" y="113"/>
                  </a:lnTo>
                  <a:lnTo>
                    <a:pt x="0" y="101"/>
                  </a:lnTo>
                  <a:lnTo>
                    <a:pt x="1" y="90"/>
                  </a:lnTo>
                  <a:lnTo>
                    <a:pt x="3" y="78"/>
                  </a:lnTo>
                  <a:lnTo>
                    <a:pt x="8" y="68"/>
                  </a:lnTo>
                  <a:lnTo>
                    <a:pt x="14" y="59"/>
                  </a:lnTo>
                  <a:lnTo>
                    <a:pt x="21" y="52"/>
                  </a:lnTo>
                  <a:lnTo>
                    <a:pt x="30" y="46"/>
                  </a:lnTo>
                  <a:lnTo>
                    <a:pt x="39" y="43"/>
                  </a:lnTo>
                  <a:lnTo>
                    <a:pt x="49" y="42"/>
                  </a:lnTo>
                  <a:lnTo>
                    <a:pt x="57" y="42"/>
                  </a:lnTo>
                  <a:lnTo>
                    <a:pt x="63" y="43"/>
                  </a:lnTo>
                  <a:lnTo>
                    <a:pt x="70" y="46"/>
                  </a:lnTo>
                  <a:lnTo>
                    <a:pt x="75" y="51"/>
                  </a:lnTo>
                  <a:lnTo>
                    <a:pt x="75" y="0"/>
                  </a:lnTo>
                  <a:lnTo>
                    <a:pt x="93" y="0"/>
                  </a:lnTo>
                  <a:lnTo>
                    <a:pt x="93" y="153"/>
                  </a:lnTo>
                  <a:lnTo>
                    <a:pt x="75" y="153"/>
                  </a:lnTo>
                  <a:close/>
                  <a:moveTo>
                    <a:pt x="75" y="69"/>
                  </a:moveTo>
                  <a:lnTo>
                    <a:pt x="70" y="65"/>
                  </a:lnTo>
                  <a:lnTo>
                    <a:pt x="66" y="61"/>
                  </a:lnTo>
                  <a:lnTo>
                    <a:pt x="60" y="59"/>
                  </a:lnTo>
                  <a:lnTo>
                    <a:pt x="54" y="58"/>
                  </a:lnTo>
                  <a:lnTo>
                    <a:pt x="47" y="59"/>
                  </a:lnTo>
                  <a:lnTo>
                    <a:pt x="40" y="61"/>
                  </a:lnTo>
                  <a:lnTo>
                    <a:pt x="34" y="65"/>
                  </a:lnTo>
                  <a:lnTo>
                    <a:pt x="30" y="69"/>
                  </a:lnTo>
                  <a:lnTo>
                    <a:pt x="26" y="77"/>
                  </a:lnTo>
                  <a:lnTo>
                    <a:pt x="23" y="82"/>
                  </a:lnTo>
                  <a:lnTo>
                    <a:pt x="20" y="91"/>
                  </a:lnTo>
                  <a:lnTo>
                    <a:pt x="20" y="100"/>
                  </a:lnTo>
                  <a:lnTo>
                    <a:pt x="20" y="108"/>
                  </a:lnTo>
                  <a:lnTo>
                    <a:pt x="23" y="117"/>
                  </a:lnTo>
                  <a:lnTo>
                    <a:pt x="24" y="123"/>
                  </a:lnTo>
                  <a:lnTo>
                    <a:pt x="28" y="128"/>
                  </a:lnTo>
                  <a:lnTo>
                    <a:pt x="34" y="133"/>
                  </a:lnTo>
                  <a:lnTo>
                    <a:pt x="40" y="136"/>
                  </a:lnTo>
                  <a:lnTo>
                    <a:pt x="47" y="139"/>
                  </a:lnTo>
                  <a:lnTo>
                    <a:pt x="56" y="139"/>
                  </a:lnTo>
                  <a:lnTo>
                    <a:pt x="60" y="137"/>
                  </a:lnTo>
                  <a:lnTo>
                    <a:pt x="66" y="136"/>
                  </a:lnTo>
                  <a:lnTo>
                    <a:pt x="72" y="133"/>
                  </a:lnTo>
                  <a:lnTo>
                    <a:pt x="75" y="130"/>
                  </a:lnTo>
                  <a:lnTo>
                    <a:pt x="75" y="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7"/>
            <p:cNvSpPr/>
            <p:nvPr/>
          </p:nvSpPr>
          <p:spPr>
            <a:xfrm>
              <a:off x="3749675" y="825500"/>
              <a:ext cx="53975" cy="80962"/>
            </a:xfrm>
            <a:custGeom>
              <a:rect b="b" l="l" r="r" t="t"/>
              <a:pathLst>
                <a:path extrusionOk="0" h="152" w="101">
                  <a:moveTo>
                    <a:pt x="55" y="129"/>
                  </a:moveTo>
                  <a:lnTo>
                    <a:pt x="52" y="133"/>
                  </a:lnTo>
                  <a:lnTo>
                    <a:pt x="49" y="137"/>
                  </a:lnTo>
                  <a:lnTo>
                    <a:pt x="45" y="142"/>
                  </a:lnTo>
                  <a:lnTo>
                    <a:pt x="39" y="146"/>
                  </a:lnTo>
                  <a:lnTo>
                    <a:pt x="33" y="149"/>
                  </a:lnTo>
                  <a:lnTo>
                    <a:pt x="26" y="150"/>
                  </a:lnTo>
                  <a:lnTo>
                    <a:pt x="19" y="152"/>
                  </a:lnTo>
                  <a:lnTo>
                    <a:pt x="11" y="152"/>
                  </a:lnTo>
                  <a:lnTo>
                    <a:pt x="11" y="134"/>
                  </a:lnTo>
                  <a:lnTo>
                    <a:pt x="17" y="134"/>
                  </a:lnTo>
                  <a:lnTo>
                    <a:pt x="23" y="133"/>
                  </a:lnTo>
                  <a:lnTo>
                    <a:pt x="29" y="132"/>
                  </a:lnTo>
                  <a:lnTo>
                    <a:pt x="33" y="129"/>
                  </a:lnTo>
                  <a:lnTo>
                    <a:pt x="36" y="126"/>
                  </a:lnTo>
                  <a:lnTo>
                    <a:pt x="39" y="123"/>
                  </a:lnTo>
                  <a:lnTo>
                    <a:pt x="40" y="120"/>
                  </a:lnTo>
                  <a:lnTo>
                    <a:pt x="42" y="116"/>
                  </a:lnTo>
                  <a:lnTo>
                    <a:pt x="40" y="107"/>
                  </a:lnTo>
                  <a:lnTo>
                    <a:pt x="37" y="98"/>
                  </a:lnTo>
                  <a:lnTo>
                    <a:pt x="34" y="88"/>
                  </a:lnTo>
                  <a:lnTo>
                    <a:pt x="30" y="77"/>
                  </a:lnTo>
                  <a:lnTo>
                    <a:pt x="0" y="0"/>
                  </a:lnTo>
                  <a:lnTo>
                    <a:pt x="20" y="0"/>
                  </a:lnTo>
                  <a:lnTo>
                    <a:pt x="52" y="85"/>
                  </a:lnTo>
                  <a:lnTo>
                    <a:pt x="81" y="0"/>
                  </a:lnTo>
                  <a:lnTo>
                    <a:pt x="101" y="0"/>
                  </a:lnTo>
                  <a:lnTo>
                    <a:pt x="55" y="1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7"/>
            <p:cNvSpPr/>
            <p:nvPr/>
          </p:nvSpPr>
          <p:spPr>
            <a:xfrm>
              <a:off x="1930400" y="936625"/>
              <a:ext cx="65088" cy="80962"/>
            </a:xfrm>
            <a:custGeom>
              <a:rect b="b" l="l" r="r" t="t"/>
              <a:pathLst>
                <a:path extrusionOk="0" h="154" w="123">
                  <a:moveTo>
                    <a:pt x="0" y="76"/>
                  </a:moveTo>
                  <a:lnTo>
                    <a:pt x="0" y="60"/>
                  </a:lnTo>
                  <a:lnTo>
                    <a:pt x="3" y="46"/>
                  </a:lnTo>
                  <a:lnTo>
                    <a:pt x="9" y="34"/>
                  </a:lnTo>
                  <a:lnTo>
                    <a:pt x="16" y="23"/>
                  </a:lnTo>
                  <a:lnTo>
                    <a:pt x="21" y="17"/>
                  </a:lnTo>
                  <a:lnTo>
                    <a:pt x="25" y="13"/>
                  </a:lnTo>
                  <a:lnTo>
                    <a:pt x="29" y="8"/>
                  </a:lnTo>
                  <a:lnTo>
                    <a:pt x="35" y="6"/>
                  </a:lnTo>
                  <a:lnTo>
                    <a:pt x="41" y="4"/>
                  </a:lnTo>
                  <a:lnTo>
                    <a:pt x="47" y="1"/>
                  </a:lnTo>
                  <a:lnTo>
                    <a:pt x="52" y="1"/>
                  </a:lnTo>
                  <a:lnTo>
                    <a:pt x="60" y="0"/>
                  </a:lnTo>
                  <a:lnTo>
                    <a:pt x="74" y="1"/>
                  </a:lnTo>
                  <a:lnTo>
                    <a:pt x="87" y="6"/>
                  </a:lnTo>
                  <a:lnTo>
                    <a:pt x="93" y="8"/>
                  </a:lnTo>
                  <a:lnTo>
                    <a:pt x="99" y="11"/>
                  </a:lnTo>
                  <a:lnTo>
                    <a:pt x="103" y="16"/>
                  </a:lnTo>
                  <a:lnTo>
                    <a:pt x="107" y="20"/>
                  </a:lnTo>
                  <a:lnTo>
                    <a:pt x="114" y="32"/>
                  </a:lnTo>
                  <a:lnTo>
                    <a:pt x="120" y="44"/>
                  </a:lnTo>
                  <a:lnTo>
                    <a:pt x="123" y="59"/>
                  </a:lnTo>
                  <a:lnTo>
                    <a:pt x="123" y="76"/>
                  </a:lnTo>
                  <a:lnTo>
                    <a:pt x="123" y="93"/>
                  </a:lnTo>
                  <a:lnTo>
                    <a:pt x="120" y="109"/>
                  </a:lnTo>
                  <a:lnTo>
                    <a:pt x="114" y="122"/>
                  </a:lnTo>
                  <a:lnTo>
                    <a:pt x="107" y="134"/>
                  </a:lnTo>
                  <a:lnTo>
                    <a:pt x="103" y="138"/>
                  </a:lnTo>
                  <a:lnTo>
                    <a:pt x="99" y="142"/>
                  </a:lnTo>
                  <a:lnTo>
                    <a:pt x="93" y="147"/>
                  </a:lnTo>
                  <a:lnTo>
                    <a:pt x="87" y="150"/>
                  </a:lnTo>
                  <a:lnTo>
                    <a:pt x="74" y="152"/>
                  </a:lnTo>
                  <a:lnTo>
                    <a:pt x="60" y="154"/>
                  </a:lnTo>
                  <a:lnTo>
                    <a:pt x="52" y="154"/>
                  </a:lnTo>
                  <a:lnTo>
                    <a:pt x="47" y="152"/>
                  </a:lnTo>
                  <a:lnTo>
                    <a:pt x="41" y="151"/>
                  </a:lnTo>
                  <a:lnTo>
                    <a:pt x="35" y="148"/>
                  </a:lnTo>
                  <a:lnTo>
                    <a:pt x="29" y="145"/>
                  </a:lnTo>
                  <a:lnTo>
                    <a:pt x="25" y="142"/>
                  </a:lnTo>
                  <a:lnTo>
                    <a:pt x="21" y="137"/>
                  </a:lnTo>
                  <a:lnTo>
                    <a:pt x="16" y="132"/>
                  </a:lnTo>
                  <a:lnTo>
                    <a:pt x="9" y="121"/>
                  </a:lnTo>
                  <a:lnTo>
                    <a:pt x="3" y="108"/>
                  </a:lnTo>
                  <a:lnTo>
                    <a:pt x="0" y="92"/>
                  </a:lnTo>
                  <a:lnTo>
                    <a:pt x="0" y="76"/>
                  </a:lnTo>
                  <a:close/>
                  <a:moveTo>
                    <a:pt x="21" y="76"/>
                  </a:moveTo>
                  <a:lnTo>
                    <a:pt x="22" y="88"/>
                  </a:lnTo>
                  <a:lnTo>
                    <a:pt x="24" y="99"/>
                  </a:lnTo>
                  <a:lnTo>
                    <a:pt x="26" y="109"/>
                  </a:lnTo>
                  <a:lnTo>
                    <a:pt x="31" y="119"/>
                  </a:lnTo>
                  <a:lnTo>
                    <a:pt x="37" y="127"/>
                  </a:lnTo>
                  <a:lnTo>
                    <a:pt x="44" y="131"/>
                  </a:lnTo>
                  <a:lnTo>
                    <a:pt x="51" y="135"/>
                  </a:lnTo>
                  <a:lnTo>
                    <a:pt x="60" y="135"/>
                  </a:lnTo>
                  <a:lnTo>
                    <a:pt x="70" y="135"/>
                  </a:lnTo>
                  <a:lnTo>
                    <a:pt x="78" y="132"/>
                  </a:lnTo>
                  <a:lnTo>
                    <a:pt x="86" y="127"/>
                  </a:lnTo>
                  <a:lnTo>
                    <a:pt x="91" y="121"/>
                  </a:lnTo>
                  <a:lnTo>
                    <a:pt x="96" y="112"/>
                  </a:lnTo>
                  <a:lnTo>
                    <a:pt x="100" y="101"/>
                  </a:lnTo>
                  <a:lnTo>
                    <a:pt x="101" y="89"/>
                  </a:lnTo>
                  <a:lnTo>
                    <a:pt x="103" y="76"/>
                  </a:lnTo>
                  <a:lnTo>
                    <a:pt x="101" y="63"/>
                  </a:lnTo>
                  <a:lnTo>
                    <a:pt x="100" y="52"/>
                  </a:lnTo>
                  <a:lnTo>
                    <a:pt x="97" y="42"/>
                  </a:lnTo>
                  <a:lnTo>
                    <a:pt x="91" y="33"/>
                  </a:lnTo>
                  <a:lnTo>
                    <a:pt x="86" y="27"/>
                  </a:lnTo>
                  <a:lnTo>
                    <a:pt x="78" y="23"/>
                  </a:lnTo>
                  <a:lnTo>
                    <a:pt x="70" y="20"/>
                  </a:lnTo>
                  <a:lnTo>
                    <a:pt x="60" y="19"/>
                  </a:lnTo>
                  <a:lnTo>
                    <a:pt x="51" y="20"/>
                  </a:lnTo>
                  <a:lnTo>
                    <a:pt x="44" y="23"/>
                  </a:lnTo>
                  <a:lnTo>
                    <a:pt x="37" y="27"/>
                  </a:lnTo>
                  <a:lnTo>
                    <a:pt x="31" y="34"/>
                  </a:lnTo>
                  <a:lnTo>
                    <a:pt x="26" y="43"/>
                  </a:lnTo>
                  <a:lnTo>
                    <a:pt x="24" y="52"/>
                  </a:lnTo>
                  <a:lnTo>
                    <a:pt x="22" y="63"/>
                  </a:lnTo>
                  <a:lnTo>
                    <a:pt x="21" y="7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7"/>
            <p:cNvSpPr/>
            <p:nvPr/>
          </p:nvSpPr>
          <p:spPr>
            <a:xfrm>
              <a:off x="2006600" y="958850"/>
              <a:ext cx="49213" cy="79375"/>
            </a:xfrm>
            <a:custGeom>
              <a:rect b="b" l="l" r="r" t="t"/>
              <a:pathLst>
                <a:path extrusionOk="0" h="152" w="93">
                  <a:moveTo>
                    <a:pt x="18" y="103"/>
                  </a:moveTo>
                  <a:lnTo>
                    <a:pt x="18" y="152"/>
                  </a:lnTo>
                  <a:lnTo>
                    <a:pt x="0" y="152"/>
                  </a:lnTo>
                  <a:lnTo>
                    <a:pt x="0" y="1"/>
                  </a:lnTo>
                  <a:lnTo>
                    <a:pt x="18" y="1"/>
                  </a:lnTo>
                  <a:lnTo>
                    <a:pt x="18" y="10"/>
                  </a:lnTo>
                  <a:lnTo>
                    <a:pt x="24" y="5"/>
                  </a:lnTo>
                  <a:lnTo>
                    <a:pt x="31" y="2"/>
                  </a:lnTo>
                  <a:lnTo>
                    <a:pt x="37" y="0"/>
                  </a:lnTo>
                  <a:lnTo>
                    <a:pt x="44" y="0"/>
                  </a:lnTo>
                  <a:lnTo>
                    <a:pt x="56" y="0"/>
                  </a:lnTo>
                  <a:lnTo>
                    <a:pt x="66" y="2"/>
                  </a:lnTo>
                  <a:lnTo>
                    <a:pt x="75" y="7"/>
                  </a:lnTo>
                  <a:lnTo>
                    <a:pt x="80" y="14"/>
                  </a:lnTo>
                  <a:lnTo>
                    <a:pt x="86" y="21"/>
                  </a:lnTo>
                  <a:lnTo>
                    <a:pt x="90" y="31"/>
                  </a:lnTo>
                  <a:lnTo>
                    <a:pt x="93" y="43"/>
                  </a:lnTo>
                  <a:lnTo>
                    <a:pt x="93" y="56"/>
                  </a:lnTo>
                  <a:lnTo>
                    <a:pt x="93" y="67"/>
                  </a:lnTo>
                  <a:lnTo>
                    <a:pt x="90" y="77"/>
                  </a:lnTo>
                  <a:lnTo>
                    <a:pt x="86" y="87"/>
                  </a:lnTo>
                  <a:lnTo>
                    <a:pt x="80" y="96"/>
                  </a:lnTo>
                  <a:lnTo>
                    <a:pt x="73" y="103"/>
                  </a:lnTo>
                  <a:lnTo>
                    <a:pt x="65" y="108"/>
                  </a:lnTo>
                  <a:lnTo>
                    <a:pt x="54" y="110"/>
                  </a:lnTo>
                  <a:lnTo>
                    <a:pt x="43" y="112"/>
                  </a:lnTo>
                  <a:lnTo>
                    <a:pt x="36" y="110"/>
                  </a:lnTo>
                  <a:lnTo>
                    <a:pt x="28" y="109"/>
                  </a:lnTo>
                  <a:lnTo>
                    <a:pt x="23" y="106"/>
                  </a:lnTo>
                  <a:lnTo>
                    <a:pt x="18" y="103"/>
                  </a:lnTo>
                  <a:close/>
                  <a:moveTo>
                    <a:pt x="18" y="24"/>
                  </a:moveTo>
                  <a:lnTo>
                    <a:pt x="18" y="87"/>
                  </a:lnTo>
                  <a:lnTo>
                    <a:pt x="21" y="90"/>
                  </a:lnTo>
                  <a:lnTo>
                    <a:pt x="26" y="93"/>
                  </a:lnTo>
                  <a:lnTo>
                    <a:pt x="33" y="95"/>
                  </a:lnTo>
                  <a:lnTo>
                    <a:pt x="37" y="96"/>
                  </a:lnTo>
                  <a:lnTo>
                    <a:pt x="46" y="95"/>
                  </a:lnTo>
                  <a:lnTo>
                    <a:pt x="53" y="93"/>
                  </a:lnTo>
                  <a:lnTo>
                    <a:pt x="60" y="90"/>
                  </a:lnTo>
                  <a:lnTo>
                    <a:pt x="65" y="85"/>
                  </a:lnTo>
                  <a:lnTo>
                    <a:pt x="69" y="80"/>
                  </a:lnTo>
                  <a:lnTo>
                    <a:pt x="72" y="73"/>
                  </a:lnTo>
                  <a:lnTo>
                    <a:pt x="73" y="64"/>
                  </a:lnTo>
                  <a:lnTo>
                    <a:pt x="73" y="54"/>
                  </a:lnTo>
                  <a:lnTo>
                    <a:pt x="73" y="46"/>
                  </a:lnTo>
                  <a:lnTo>
                    <a:pt x="72" y="37"/>
                  </a:lnTo>
                  <a:lnTo>
                    <a:pt x="69" y="30"/>
                  </a:lnTo>
                  <a:lnTo>
                    <a:pt x="65" y="24"/>
                  </a:lnTo>
                  <a:lnTo>
                    <a:pt x="60" y="21"/>
                  </a:lnTo>
                  <a:lnTo>
                    <a:pt x="54" y="18"/>
                  </a:lnTo>
                  <a:lnTo>
                    <a:pt x="47" y="15"/>
                  </a:lnTo>
                  <a:lnTo>
                    <a:pt x="39" y="15"/>
                  </a:lnTo>
                  <a:lnTo>
                    <a:pt x="33" y="15"/>
                  </a:lnTo>
                  <a:lnTo>
                    <a:pt x="28" y="18"/>
                  </a:lnTo>
                  <a:lnTo>
                    <a:pt x="23" y="21"/>
                  </a:lnTo>
                  <a:lnTo>
                    <a:pt x="18" y="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7"/>
            <p:cNvSpPr/>
            <p:nvPr/>
          </p:nvSpPr>
          <p:spPr>
            <a:xfrm>
              <a:off x="2062163" y="958850"/>
              <a:ext cx="53975" cy="58737"/>
            </a:xfrm>
            <a:custGeom>
              <a:rect b="b" l="l" r="r" t="t"/>
              <a:pathLst>
                <a:path extrusionOk="0" h="112" w="101">
                  <a:moveTo>
                    <a:pt x="100" y="57"/>
                  </a:moveTo>
                  <a:lnTo>
                    <a:pt x="21" y="57"/>
                  </a:lnTo>
                  <a:lnTo>
                    <a:pt x="22" y="66"/>
                  </a:lnTo>
                  <a:lnTo>
                    <a:pt x="23" y="74"/>
                  </a:lnTo>
                  <a:lnTo>
                    <a:pt x="26" y="80"/>
                  </a:lnTo>
                  <a:lnTo>
                    <a:pt x="32" y="86"/>
                  </a:lnTo>
                  <a:lnTo>
                    <a:pt x="36" y="90"/>
                  </a:lnTo>
                  <a:lnTo>
                    <a:pt x="42" y="93"/>
                  </a:lnTo>
                  <a:lnTo>
                    <a:pt x="48" y="95"/>
                  </a:lnTo>
                  <a:lnTo>
                    <a:pt x="55" y="96"/>
                  </a:lnTo>
                  <a:lnTo>
                    <a:pt x="64" y="95"/>
                  </a:lnTo>
                  <a:lnTo>
                    <a:pt x="71" y="93"/>
                  </a:lnTo>
                  <a:lnTo>
                    <a:pt x="77" y="90"/>
                  </a:lnTo>
                  <a:lnTo>
                    <a:pt x="82" y="86"/>
                  </a:lnTo>
                  <a:lnTo>
                    <a:pt x="91" y="99"/>
                  </a:lnTo>
                  <a:lnTo>
                    <a:pt x="85" y="103"/>
                  </a:lnTo>
                  <a:lnTo>
                    <a:pt x="77" y="108"/>
                  </a:lnTo>
                  <a:lnTo>
                    <a:pt x="65" y="110"/>
                  </a:lnTo>
                  <a:lnTo>
                    <a:pt x="51" y="112"/>
                  </a:lnTo>
                  <a:lnTo>
                    <a:pt x="42" y="110"/>
                  </a:lnTo>
                  <a:lnTo>
                    <a:pt x="32" y="108"/>
                  </a:lnTo>
                  <a:lnTo>
                    <a:pt x="25" y="103"/>
                  </a:lnTo>
                  <a:lnTo>
                    <a:pt x="16" y="98"/>
                  </a:lnTo>
                  <a:lnTo>
                    <a:pt x="9" y="89"/>
                  </a:lnTo>
                  <a:lnTo>
                    <a:pt x="5" y="80"/>
                  </a:lnTo>
                  <a:lnTo>
                    <a:pt x="2" y="69"/>
                  </a:lnTo>
                  <a:lnTo>
                    <a:pt x="0" y="57"/>
                  </a:lnTo>
                  <a:lnTo>
                    <a:pt x="2" y="44"/>
                  </a:lnTo>
                  <a:lnTo>
                    <a:pt x="5" y="33"/>
                  </a:lnTo>
                  <a:lnTo>
                    <a:pt x="10" y="23"/>
                  </a:lnTo>
                  <a:lnTo>
                    <a:pt x="18" y="14"/>
                  </a:lnTo>
                  <a:lnTo>
                    <a:pt x="25" y="7"/>
                  </a:lnTo>
                  <a:lnTo>
                    <a:pt x="33" y="2"/>
                  </a:lnTo>
                  <a:lnTo>
                    <a:pt x="42" y="0"/>
                  </a:lnTo>
                  <a:lnTo>
                    <a:pt x="52" y="0"/>
                  </a:lnTo>
                  <a:lnTo>
                    <a:pt x="62" y="0"/>
                  </a:lnTo>
                  <a:lnTo>
                    <a:pt x="72" y="2"/>
                  </a:lnTo>
                  <a:lnTo>
                    <a:pt x="81" y="7"/>
                  </a:lnTo>
                  <a:lnTo>
                    <a:pt x="88" y="13"/>
                  </a:lnTo>
                  <a:lnTo>
                    <a:pt x="94" y="18"/>
                  </a:lnTo>
                  <a:lnTo>
                    <a:pt x="98" y="27"/>
                  </a:lnTo>
                  <a:lnTo>
                    <a:pt x="100" y="36"/>
                  </a:lnTo>
                  <a:lnTo>
                    <a:pt x="101" y="46"/>
                  </a:lnTo>
                  <a:lnTo>
                    <a:pt x="100" y="51"/>
                  </a:lnTo>
                  <a:lnTo>
                    <a:pt x="100" y="57"/>
                  </a:lnTo>
                  <a:close/>
                  <a:moveTo>
                    <a:pt x="52" y="15"/>
                  </a:moveTo>
                  <a:lnTo>
                    <a:pt x="46" y="15"/>
                  </a:lnTo>
                  <a:lnTo>
                    <a:pt x="41" y="17"/>
                  </a:lnTo>
                  <a:lnTo>
                    <a:pt x="35" y="20"/>
                  </a:lnTo>
                  <a:lnTo>
                    <a:pt x="31" y="24"/>
                  </a:lnTo>
                  <a:lnTo>
                    <a:pt x="28" y="28"/>
                  </a:lnTo>
                  <a:lnTo>
                    <a:pt x="25" y="33"/>
                  </a:lnTo>
                  <a:lnTo>
                    <a:pt x="22" y="37"/>
                  </a:lnTo>
                  <a:lnTo>
                    <a:pt x="22" y="43"/>
                  </a:lnTo>
                  <a:lnTo>
                    <a:pt x="81" y="43"/>
                  </a:lnTo>
                  <a:lnTo>
                    <a:pt x="81" y="37"/>
                  </a:lnTo>
                  <a:lnTo>
                    <a:pt x="80" y="33"/>
                  </a:lnTo>
                  <a:lnTo>
                    <a:pt x="78" y="28"/>
                  </a:lnTo>
                  <a:lnTo>
                    <a:pt x="74" y="24"/>
                  </a:lnTo>
                  <a:lnTo>
                    <a:pt x="70" y="20"/>
                  </a:lnTo>
                  <a:lnTo>
                    <a:pt x="65" y="17"/>
                  </a:lnTo>
                  <a:lnTo>
                    <a:pt x="59" y="15"/>
                  </a:lnTo>
                  <a:lnTo>
                    <a:pt x="52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7"/>
            <p:cNvSpPr/>
            <p:nvPr/>
          </p:nvSpPr>
          <p:spPr>
            <a:xfrm>
              <a:off x="2127250" y="958850"/>
              <a:ext cx="33338" cy="57150"/>
            </a:xfrm>
            <a:custGeom>
              <a:rect b="b" l="l" r="r" t="t"/>
              <a:pathLst>
                <a:path extrusionOk="0" h="109" w="65">
                  <a:moveTo>
                    <a:pt x="58" y="20"/>
                  </a:moveTo>
                  <a:lnTo>
                    <a:pt x="52" y="17"/>
                  </a:lnTo>
                  <a:lnTo>
                    <a:pt x="45" y="15"/>
                  </a:lnTo>
                  <a:lnTo>
                    <a:pt x="41" y="15"/>
                  </a:lnTo>
                  <a:lnTo>
                    <a:pt x="35" y="17"/>
                  </a:lnTo>
                  <a:lnTo>
                    <a:pt x="31" y="21"/>
                  </a:lnTo>
                  <a:lnTo>
                    <a:pt x="28" y="24"/>
                  </a:lnTo>
                  <a:lnTo>
                    <a:pt x="23" y="30"/>
                  </a:lnTo>
                  <a:lnTo>
                    <a:pt x="22" y="36"/>
                  </a:lnTo>
                  <a:lnTo>
                    <a:pt x="21" y="41"/>
                  </a:lnTo>
                  <a:lnTo>
                    <a:pt x="19" y="47"/>
                  </a:lnTo>
                  <a:lnTo>
                    <a:pt x="19" y="109"/>
                  </a:lnTo>
                  <a:lnTo>
                    <a:pt x="0" y="109"/>
                  </a:lnTo>
                  <a:lnTo>
                    <a:pt x="0" y="1"/>
                  </a:lnTo>
                  <a:lnTo>
                    <a:pt x="19" y="1"/>
                  </a:lnTo>
                  <a:lnTo>
                    <a:pt x="19" y="18"/>
                  </a:lnTo>
                  <a:lnTo>
                    <a:pt x="25" y="10"/>
                  </a:lnTo>
                  <a:lnTo>
                    <a:pt x="32" y="4"/>
                  </a:lnTo>
                  <a:lnTo>
                    <a:pt x="41" y="0"/>
                  </a:lnTo>
                  <a:lnTo>
                    <a:pt x="51" y="0"/>
                  </a:lnTo>
                  <a:lnTo>
                    <a:pt x="58" y="0"/>
                  </a:lnTo>
                  <a:lnTo>
                    <a:pt x="65" y="1"/>
                  </a:lnTo>
                  <a:lnTo>
                    <a:pt x="58" y="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p7"/>
            <p:cNvSpPr/>
            <p:nvPr/>
          </p:nvSpPr>
          <p:spPr>
            <a:xfrm>
              <a:off x="2165350" y="958850"/>
              <a:ext cx="49213" cy="58737"/>
            </a:xfrm>
            <a:custGeom>
              <a:rect b="b" l="l" r="r" t="t"/>
              <a:pathLst>
                <a:path extrusionOk="0" h="112" w="93">
                  <a:moveTo>
                    <a:pt x="67" y="98"/>
                  </a:moveTo>
                  <a:lnTo>
                    <a:pt x="60" y="103"/>
                  </a:lnTo>
                  <a:lnTo>
                    <a:pt x="53" y="108"/>
                  </a:lnTo>
                  <a:lnTo>
                    <a:pt x="43" y="110"/>
                  </a:lnTo>
                  <a:lnTo>
                    <a:pt x="31" y="112"/>
                  </a:lnTo>
                  <a:lnTo>
                    <a:pt x="25" y="110"/>
                  </a:lnTo>
                  <a:lnTo>
                    <a:pt x="20" y="109"/>
                  </a:lnTo>
                  <a:lnTo>
                    <a:pt x="14" y="106"/>
                  </a:lnTo>
                  <a:lnTo>
                    <a:pt x="10" y="102"/>
                  </a:lnTo>
                  <a:lnTo>
                    <a:pt x="5" y="98"/>
                  </a:lnTo>
                  <a:lnTo>
                    <a:pt x="2" y="92"/>
                  </a:lnTo>
                  <a:lnTo>
                    <a:pt x="1" y="86"/>
                  </a:lnTo>
                  <a:lnTo>
                    <a:pt x="0" y="79"/>
                  </a:lnTo>
                  <a:lnTo>
                    <a:pt x="1" y="72"/>
                  </a:lnTo>
                  <a:lnTo>
                    <a:pt x="4" y="64"/>
                  </a:lnTo>
                  <a:lnTo>
                    <a:pt x="8" y="57"/>
                  </a:lnTo>
                  <a:lnTo>
                    <a:pt x="14" y="51"/>
                  </a:lnTo>
                  <a:lnTo>
                    <a:pt x="23" y="46"/>
                  </a:lnTo>
                  <a:lnTo>
                    <a:pt x="31" y="43"/>
                  </a:lnTo>
                  <a:lnTo>
                    <a:pt x="40" y="41"/>
                  </a:lnTo>
                  <a:lnTo>
                    <a:pt x="51" y="40"/>
                  </a:lnTo>
                  <a:lnTo>
                    <a:pt x="57" y="40"/>
                  </a:lnTo>
                  <a:lnTo>
                    <a:pt x="64" y="43"/>
                  </a:lnTo>
                  <a:lnTo>
                    <a:pt x="64" y="37"/>
                  </a:lnTo>
                  <a:lnTo>
                    <a:pt x="63" y="31"/>
                  </a:lnTo>
                  <a:lnTo>
                    <a:pt x="62" y="27"/>
                  </a:lnTo>
                  <a:lnTo>
                    <a:pt x="59" y="23"/>
                  </a:lnTo>
                  <a:lnTo>
                    <a:pt x="56" y="20"/>
                  </a:lnTo>
                  <a:lnTo>
                    <a:pt x="51" y="18"/>
                  </a:lnTo>
                  <a:lnTo>
                    <a:pt x="47" y="17"/>
                  </a:lnTo>
                  <a:lnTo>
                    <a:pt x="41" y="17"/>
                  </a:lnTo>
                  <a:lnTo>
                    <a:pt x="33" y="17"/>
                  </a:lnTo>
                  <a:lnTo>
                    <a:pt x="25" y="18"/>
                  </a:lnTo>
                  <a:lnTo>
                    <a:pt x="20" y="21"/>
                  </a:lnTo>
                  <a:lnTo>
                    <a:pt x="14" y="26"/>
                  </a:lnTo>
                  <a:lnTo>
                    <a:pt x="5" y="10"/>
                  </a:lnTo>
                  <a:lnTo>
                    <a:pt x="12" y="5"/>
                  </a:lnTo>
                  <a:lnTo>
                    <a:pt x="21" y="2"/>
                  </a:lnTo>
                  <a:lnTo>
                    <a:pt x="30" y="0"/>
                  </a:lnTo>
                  <a:lnTo>
                    <a:pt x="40" y="0"/>
                  </a:lnTo>
                  <a:lnTo>
                    <a:pt x="50" y="0"/>
                  </a:lnTo>
                  <a:lnTo>
                    <a:pt x="60" y="1"/>
                  </a:lnTo>
                  <a:lnTo>
                    <a:pt x="67" y="5"/>
                  </a:lnTo>
                  <a:lnTo>
                    <a:pt x="73" y="10"/>
                  </a:lnTo>
                  <a:lnTo>
                    <a:pt x="79" y="15"/>
                  </a:lnTo>
                  <a:lnTo>
                    <a:pt x="82" y="24"/>
                  </a:lnTo>
                  <a:lnTo>
                    <a:pt x="83" y="33"/>
                  </a:lnTo>
                  <a:lnTo>
                    <a:pt x="85" y="44"/>
                  </a:lnTo>
                  <a:lnTo>
                    <a:pt x="85" y="83"/>
                  </a:lnTo>
                  <a:lnTo>
                    <a:pt x="85" y="89"/>
                  </a:lnTo>
                  <a:lnTo>
                    <a:pt x="86" y="95"/>
                  </a:lnTo>
                  <a:lnTo>
                    <a:pt x="89" y="99"/>
                  </a:lnTo>
                  <a:lnTo>
                    <a:pt x="93" y="102"/>
                  </a:lnTo>
                  <a:lnTo>
                    <a:pt x="93" y="112"/>
                  </a:lnTo>
                  <a:lnTo>
                    <a:pt x="83" y="110"/>
                  </a:lnTo>
                  <a:lnTo>
                    <a:pt x="76" y="108"/>
                  </a:lnTo>
                  <a:lnTo>
                    <a:pt x="70" y="103"/>
                  </a:lnTo>
                  <a:lnTo>
                    <a:pt x="67" y="98"/>
                  </a:lnTo>
                  <a:close/>
                  <a:moveTo>
                    <a:pt x="64" y="56"/>
                  </a:moveTo>
                  <a:lnTo>
                    <a:pt x="57" y="54"/>
                  </a:lnTo>
                  <a:lnTo>
                    <a:pt x="53" y="54"/>
                  </a:lnTo>
                  <a:lnTo>
                    <a:pt x="46" y="54"/>
                  </a:lnTo>
                  <a:lnTo>
                    <a:pt x="38" y="56"/>
                  </a:lnTo>
                  <a:lnTo>
                    <a:pt x="33" y="59"/>
                  </a:lnTo>
                  <a:lnTo>
                    <a:pt x="28" y="62"/>
                  </a:lnTo>
                  <a:lnTo>
                    <a:pt x="24" y="66"/>
                  </a:lnTo>
                  <a:lnTo>
                    <a:pt x="21" y="70"/>
                  </a:lnTo>
                  <a:lnTo>
                    <a:pt x="20" y="74"/>
                  </a:lnTo>
                  <a:lnTo>
                    <a:pt x="20" y="79"/>
                  </a:lnTo>
                  <a:lnTo>
                    <a:pt x="20" y="83"/>
                  </a:lnTo>
                  <a:lnTo>
                    <a:pt x="20" y="87"/>
                  </a:lnTo>
                  <a:lnTo>
                    <a:pt x="23" y="90"/>
                  </a:lnTo>
                  <a:lnTo>
                    <a:pt x="24" y="92"/>
                  </a:lnTo>
                  <a:lnTo>
                    <a:pt x="30" y="95"/>
                  </a:lnTo>
                  <a:lnTo>
                    <a:pt x="38" y="96"/>
                  </a:lnTo>
                  <a:lnTo>
                    <a:pt x="46" y="96"/>
                  </a:lnTo>
                  <a:lnTo>
                    <a:pt x="53" y="93"/>
                  </a:lnTo>
                  <a:lnTo>
                    <a:pt x="59" y="89"/>
                  </a:lnTo>
                  <a:lnTo>
                    <a:pt x="64" y="83"/>
                  </a:lnTo>
                  <a:lnTo>
                    <a:pt x="64" y="5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23;p7"/>
            <p:cNvSpPr/>
            <p:nvPr/>
          </p:nvSpPr>
          <p:spPr>
            <a:xfrm>
              <a:off x="2220913" y="928688"/>
              <a:ext cx="47625" cy="88900"/>
            </a:xfrm>
            <a:custGeom>
              <a:rect b="b" l="l" r="r" t="t"/>
              <a:pathLst>
                <a:path extrusionOk="0" h="167" w="90">
                  <a:moveTo>
                    <a:pt x="90" y="65"/>
                  </a:moveTo>
                  <a:lnTo>
                    <a:pt x="79" y="79"/>
                  </a:lnTo>
                  <a:lnTo>
                    <a:pt x="75" y="76"/>
                  </a:lnTo>
                  <a:lnTo>
                    <a:pt x="69" y="73"/>
                  </a:lnTo>
                  <a:lnTo>
                    <a:pt x="62" y="70"/>
                  </a:lnTo>
                  <a:lnTo>
                    <a:pt x="55" y="70"/>
                  </a:lnTo>
                  <a:lnTo>
                    <a:pt x="48" y="70"/>
                  </a:lnTo>
                  <a:lnTo>
                    <a:pt x="41" y="73"/>
                  </a:lnTo>
                  <a:lnTo>
                    <a:pt x="35" y="76"/>
                  </a:lnTo>
                  <a:lnTo>
                    <a:pt x="30" y="81"/>
                  </a:lnTo>
                  <a:lnTo>
                    <a:pt x="26" y="88"/>
                  </a:lnTo>
                  <a:lnTo>
                    <a:pt x="23" y="95"/>
                  </a:lnTo>
                  <a:lnTo>
                    <a:pt x="22" y="102"/>
                  </a:lnTo>
                  <a:lnTo>
                    <a:pt x="20" y="111"/>
                  </a:lnTo>
                  <a:lnTo>
                    <a:pt x="22" y="121"/>
                  </a:lnTo>
                  <a:lnTo>
                    <a:pt x="23" y="128"/>
                  </a:lnTo>
                  <a:lnTo>
                    <a:pt x="26" y="135"/>
                  </a:lnTo>
                  <a:lnTo>
                    <a:pt x="30" y="141"/>
                  </a:lnTo>
                  <a:lnTo>
                    <a:pt x="35" y="145"/>
                  </a:lnTo>
                  <a:lnTo>
                    <a:pt x="42" y="148"/>
                  </a:lnTo>
                  <a:lnTo>
                    <a:pt x="48" y="150"/>
                  </a:lnTo>
                  <a:lnTo>
                    <a:pt x="56" y="151"/>
                  </a:lnTo>
                  <a:lnTo>
                    <a:pt x="62" y="150"/>
                  </a:lnTo>
                  <a:lnTo>
                    <a:pt x="69" y="148"/>
                  </a:lnTo>
                  <a:lnTo>
                    <a:pt x="75" y="145"/>
                  </a:lnTo>
                  <a:lnTo>
                    <a:pt x="82" y="141"/>
                  </a:lnTo>
                  <a:lnTo>
                    <a:pt x="90" y="157"/>
                  </a:lnTo>
                  <a:lnTo>
                    <a:pt x="82" y="161"/>
                  </a:lnTo>
                  <a:lnTo>
                    <a:pt x="72" y="164"/>
                  </a:lnTo>
                  <a:lnTo>
                    <a:pt x="62" y="165"/>
                  </a:lnTo>
                  <a:lnTo>
                    <a:pt x="52" y="167"/>
                  </a:lnTo>
                  <a:lnTo>
                    <a:pt x="41" y="165"/>
                  </a:lnTo>
                  <a:lnTo>
                    <a:pt x="32" y="163"/>
                  </a:lnTo>
                  <a:lnTo>
                    <a:pt x="23" y="158"/>
                  </a:lnTo>
                  <a:lnTo>
                    <a:pt x="15" y="151"/>
                  </a:lnTo>
                  <a:lnTo>
                    <a:pt x="9" y="144"/>
                  </a:lnTo>
                  <a:lnTo>
                    <a:pt x="5" y="134"/>
                  </a:lnTo>
                  <a:lnTo>
                    <a:pt x="2" y="124"/>
                  </a:lnTo>
                  <a:lnTo>
                    <a:pt x="0" y="111"/>
                  </a:lnTo>
                  <a:lnTo>
                    <a:pt x="2" y="99"/>
                  </a:lnTo>
                  <a:lnTo>
                    <a:pt x="5" y="88"/>
                  </a:lnTo>
                  <a:lnTo>
                    <a:pt x="9" y="78"/>
                  </a:lnTo>
                  <a:lnTo>
                    <a:pt x="16" y="70"/>
                  </a:lnTo>
                  <a:lnTo>
                    <a:pt x="23" y="63"/>
                  </a:lnTo>
                  <a:lnTo>
                    <a:pt x="33" y="57"/>
                  </a:lnTo>
                  <a:lnTo>
                    <a:pt x="45" y="55"/>
                  </a:lnTo>
                  <a:lnTo>
                    <a:pt x="56" y="55"/>
                  </a:lnTo>
                  <a:lnTo>
                    <a:pt x="65" y="55"/>
                  </a:lnTo>
                  <a:lnTo>
                    <a:pt x="75" y="57"/>
                  </a:lnTo>
                  <a:lnTo>
                    <a:pt x="84" y="62"/>
                  </a:lnTo>
                  <a:lnTo>
                    <a:pt x="90" y="65"/>
                  </a:lnTo>
                  <a:close/>
                  <a:moveTo>
                    <a:pt x="87" y="0"/>
                  </a:moveTo>
                  <a:lnTo>
                    <a:pt x="56" y="34"/>
                  </a:lnTo>
                  <a:lnTo>
                    <a:pt x="45" y="34"/>
                  </a:lnTo>
                  <a:lnTo>
                    <a:pt x="15" y="0"/>
                  </a:lnTo>
                  <a:lnTo>
                    <a:pt x="32" y="0"/>
                  </a:lnTo>
                  <a:lnTo>
                    <a:pt x="51" y="20"/>
                  </a:lnTo>
                  <a:lnTo>
                    <a:pt x="67" y="0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24;p7"/>
            <p:cNvSpPr/>
            <p:nvPr/>
          </p:nvSpPr>
          <p:spPr>
            <a:xfrm>
              <a:off x="2279650" y="958850"/>
              <a:ext cx="44450" cy="57150"/>
            </a:xfrm>
            <a:custGeom>
              <a:rect b="b" l="l" r="r" t="t"/>
              <a:pathLst>
                <a:path extrusionOk="0" h="109" w="85">
                  <a:moveTo>
                    <a:pt x="66" y="109"/>
                  </a:moveTo>
                  <a:lnTo>
                    <a:pt x="66" y="47"/>
                  </a:lnTo>
                  <a:lnTo>
                    <a:pt x="66" y="38"/>
                  </a:lnTo>
                  <a:lnTo>
                    <a:pt x="65" y="31"/>
                  </a:lnTo>
                  <a:lnTo>
                    <a:pt x="63" y="27"/>
                  </a:lnTo>
                  <a:lnTo>
                    <a:pt x="60" y="23"/>
                  </a:lnTo>
                  <a:lnTo>
                    <a:pt x="57" y="20"/>
                  </a:lnTo>
                  <a:lnTo>
                    <a:pt x="53" y="17"/>
                  </a:lnTo>
                  <a:lnTo>
                    <a:pt x="49" y="15"/>
                  </a:lnTo>
                  <a:lnTo>
                    <a:pt x="43" y="15"/>
                  </a:lnTo>
                  <a:lnTo>
                    <a:pt x="36" y="17"/>
                  </a:lnTo>
                  <a:lnTo>
                    <a:pt x="30" y="20"/>
                  </a:lnTo>
                  <a:lnTo>
                    <a:pt x="23" y="24"/>
                  </a:lnTo>
                  <a:lnTo>
                    <a:pt x="19" y="28"/>
                  </a:lnTo>
                  <a:lnTo>
                    <a:pt x="19" y="109"/>
                  </a:lnTo>
                  <a:lnTo>
                    <a:pt x="0" y="109"/>
                  </a:lnTo>
                  <a:lnTo>
                    <a:pt x="0" y="1"/>
                  </a:lnTo>
                  <a:lnTo>
                    <a:pt x="13" y="1"/>
                  </a:lnTo>
                  <a:lnTo>
                    <a:pt x="19" y="15"/>
                  </a:lnTo>
                  <a:lnTo>
                    <a:pt x="24" y="8"/>
                  </a:lnTo>
                  <a:lnTo>
                    <a:pt x="31" y="2"/>
                  </a:lnTo>
                  <a:lnTo>
                    <a:pt x="40" y="0"/>
                  </a:lnTo>
                  <a:lnTo>
                    <a:pt x="50" y="0"/>
                  </a:lnTo>
                  <a:lnTo>
                    <a:pt x="57" y="0"/>
                  </a:lnTo>
                  <a:lnTo>
                    <a:pt x="65" y="2"/>
                  </a:lnTo>
                  <a:lnTo>
                    <a:pt x="72" y="5"/>
                  </a:lnTo>
                  <a:lnTo>
                    <a:pt x="76" y="10"/>
                  </a:lnTo>
                  <a:lnTo>
                    <a:pt x="80" y="15"/>
                  </a:lnTo>
                  <a:lnTo>
                    <a:pt x="83" y="24"/>
                  </a:lnTo>
                  <a:lnTo>
                    <a:pt x="85" y="33"/>
                  </a:lnTo>
                  <a:lnTo>
                    <a:pt x="85" y="43"/>
                  </a:lnTo>
                  <a:lnTo>
                    <a:pt x="85" y="109"/>
                  </a:lnTo>
                  <a:lnTo>
                    <a:pt x="66" y="10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p7"/>
            <p:cNvSpPr/>
            <p:nvPr/>
          </p:nvSpPr>
          <p:spPr>
            <a:xfrm>
              <a:off x="2335213" y="930275"/>
              <a:ext cx="25400" cy="85725"/>
            </a:xfrm>
            <a:custGeom>
              <a:rect b="b" l="l" r="r" t="t"/>
              <a:pathLst>
                <a:path extrusionOk="0" h="163" w="47">
                  <a:moveTo>
                    <a:pt x="15" y="163"/>
                  </a:moveTo>
                  <a:lnTo>
                    <a:pt x="15" y="71"/>
                  </a:lnTo>
                  <a:lnTo>
                    <a:pt x="0" y="71"/>
                  </a:lnTo>
                  <a:lnTo>
                    <a:pt x="0" y="55"/>
                  </a:lnTo>
                  <a:lnTo>
                    <a:pt x="34" y="55"/>
                  </a:lnTo>
                  <a:lnTo>
                    <a:pt x="34" y="163"/>
                  </a:lnTo>
                  <a:lnTo>
                    <a:pt x="15" y="163"/>
                  </a:lnTo>
                  <a:close/>
                  <a:moveTo>
                    <a:pt x="47" y="0"/>
                  </a:moveTo>
                  <a:lnTo>
                    <a:pt x="24" y="33"/>
                  </a:lnTo>
                  <a:lnTo>
                    <a:pt x="9" y="33"/>
                  </a:lnTo>
                  <a:lnTo>
                    <a:pt x="26" y="0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26;p7"/>
            <p:cNvSpPr/>
            <p:nvPr/>
          </p:nvSpPr>
          <p:spPr>
            <a:xfrm>
              <a:off x="2401888" y="958850"/>
              <a:ext cx="50800" cy="79375"/>
            </a:xfrm>
            <a:custGeom>
              <a:rect b="b" l="l" r="r" t="t"/>
              <a:pathLst>
                <a:path extrusionOk="0" h="152" w="95">
                  <a:moveTo>
                    <a:pt x="19" y="103"/>
                  </a:moveTo>
                  <a:lnTo>
                    <a:pt x="19" y="152"/>
                  </a:lnTo>
                  <a:lnTo>
                    <a:pt x="0" y="152"/>
                  </a:lnTo>
                  <a:lnTo>
                    <a:pt x="0" y="1"/>
                  </a:lnTo>
                  <a:lnTo>
                    <a:pt x="19" y="1"/>
                  </a:lnTo>
                  <a:lnTo>
                    <a:pt x="19" y="10"/>
                  </a:lnTo>
                  <a:lnTo>
                    <a:pt x="24" y="5"/>
                  </a:lnTo>
                  <a:lnTo>
                    <a:pt x="32" y="2"/>
                  </a:lnTo>
                  <a:lnTo>
                    <a:pt x="39" y="0"/>
                  </a:lnTo>
                  <a:lnTo>
                    <a:pt x="46" y="0"/>
                  </a:lnTo>
                  <a:lnTo>
                    <a:pt x="56" y="0"/>
                  </a:lnTo>
                  <a:lnTo>
                    <a:pt x="66" y="2"/>
                  </a:lnTo>
                  <a:lnTo>
                    <a:pt x="75" y="7"/>
                  </a:lnTo>
                  <a:lnTo>
                    <a:pt x="82" y="14"/>
                  </a:lnTo>
                  <a:lnTo>
                    <a:pt x="88" y="21"/>
                  </a:lnTo>
                  <a:lnTo>
                    <a:pt x="92" y="31"/>
                  </a:lnTo>
                  <a:lnTo>
                    <a:pt x="94" y="43"/>
                  </a:lnTo>
                  <a:lnTo>
                    <a:pt x="95" y="56"/>
                  </a:lnTo>
                  <a:lnTo>
                    <a:pt x="94" y="67"/>
                  </a:lnTo>
                  <a:lnTo>
                    <a:pt x="92" y="77"/>
                  </a:lnTo>
                  <a:lnTo>
                    <a:pt x="88" y="87"/>
                  </a:lnTo>
                  <a:lnTo>
                    <a:pt x="82" y="96"/>
                  </a:lnTo>
                  <a:lnTo>
                    <a:pt x="75" y="103"/>
                  </a:lnTo>
                  <a:lnTo>
                    <a:pt x="66" y="108"/>
                  </a:lnTo>
                  <a:lnTo>
                    <a:pt x="56" y="110"/>
                  </a:lnTo>
                  <a:lnTo>
                    <a:pt x="45" y="112"/>
                  </a:lnTo>
                  <a:lnTo>
                    <a:pt x="37" y="110"/>
                  </a:lnTo>
                  <a:lnTo>
                    <a:pt x="29" y="109"/>
                  </a:lnTo>
                  <a:lnTo>
                    <a:pt x="23" y="106"/>
                  </a:lnTo>
                  <a:lnTo>
                    <a:pt x="19" y="103"/>
                  </a:lnTo>
                  <a:close/>
                  <a:moveTo>
                    <a:pt x="19" y="24"/>
                  </a:moveTo>
                  <a:lnTo>
                    <a:pt x="19" y="87"/>
                  </a:lnTo>
                  <a:lnTo>
                    <a:pt x="21" y="90"/>
                  </a:lnTo>
                  <a:lnTo>
                    <a:pt x="27" y="93"/>
                  </a:lnTo>
                  <a:lnTo>
                    <a:pt x="33" y="95"/>
                  </a:lnTo>
                  <a:lnTo>
                    <a:pt x="39" y="96"/>
                  </a:lnTo>
                  <a:lnTo>
                    <a:pt x="47" y="95"/>
                  </a:lnTo>
                  <a:lnTo>
                    <a:pt x="55" y="93"/>
                  </a:lnTo>
                  <a:lnTo>
                    <a:pt x="60" y="90"/>
                  </a:lnTo>
                  <a:lnTo>
                    <a:pt x="65" y="85"/>
                  </a:lnTo>
                  <a:lnTo>
                    <a:pt x="69" y="80"/>
                  </a:lnTo>
                  <a:lnTo>
                    <a:pt x="72" y="73"/>
                  </a:lnTo>
                  <a:lnTo>
                    <a:pt x="73" y="64"/>
                  </a:lnTo>
                  <a:lnTo>
                    <a:pt x="75" y="54"/>
                  </a:lnTo>
                  <a:lnTo>
                    <a:pt x="73" y="46"/>
                  </a:lnTo>
                  <a:lnTo>
                    <a:pt x="72" y="37"/>
                  </a:lnTo>
                  <a:lnTo>
                    <a:pt x="69" y="30"/>
                  </a:lnTo>
                  <a:lnTo>
                    <a:pt x="66" y="24"/>
                  </a:lnTo>
                  <a:lnTo>
                    <a:pt x="60" y="21"/>
                  </a:lnTo>
                  <a:lnTo>
                    <a:pt x="55" y="18"/>
                  </a:lnTo>
                  <a:lnTo>
                    <a:pt x="47" y="15"/>
                  </a:lnTo>
                  <a:lnTo>
                    <a:pt x="39" y="15"/>
                  </a:lnTo>
                  <a:lnTo>
                    <a:pt x="34" y="15"/>
                  </a:lnTo>
                  <a:lnTo>
                    <a:pt x="29" y="18"/>
                  </a:lnTo>
                  <a:lnTo>
                    <a:pt x="23" y="21"/>
                  </a:lnTo>
                  <a:lnTo>
                    <a:pt x="19" y="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27;p7"/>
            <p:cNvSpPr/>
            <p:nvPr/>
          </p:nvSpPr>
          <p:spPr>
            <a:xfrm>
              <a:off x="2463800" y="958850"/>
              <a:ext cx="34925" cy="57150"/>
            </a:xfrm>
            <a:custGeom>
              <a:rect b="b" l="l" r="r" t="t"/>
              <a:pathLst>
                <a:path extrusionOk="0" h="109" w="65">
                  <a:moveTo>
                    <a:pt x="57" y="20"/>
                  </a:moveTo>
                  <a:lnTo>
                    <a:pt x="50" y="17"/>
                  </a:lnTo>
                  <a:lnTo>
                    <a:pt x="44" y="15"/>
                  </a:lnTo>
                  <a:lnTo>
                    <a:pt x="39" y="15"/>
                  </a:lnTo>
                  <a:lnTo>
                    <a:pt x="34" y="17"/>
                  </a:lnTo>
                  <a:lnTo>
                    <a:pt x="30" y="21"/>
                  </a:lnTo>
                  <a:lnTo>
                    <a:pt x="26" y="24"/>
                  </a:lnTo>
                  <a:lnTo>
                    <a:pt x="23" y="30"/>
                  </a:lnTo>
                  <a:lnTo>
                    <a:pt x="20" y="36"/>
                  </a:lnTo>
                  <a:lnTo>
                    <a:pt x="18" y="41"/>
                  </a:lnTo>
                  <a:lnTo>
                    <a:pt x="18" y="47"/>
                  </a:lnTo>
                  <a:lnTo>
                    <a:pt x="18" y="109"/>
                  </a:lnTo>
                  <a:lnTo>
                    <a:pt x="0" y="109"/>
                  </a:lnTo>
                  <a:lnTo>
                    <a:pt x="0" y="1"/>
                  </a:lnTo>
                  <a:lnTo>
                    <a:pt x="18" y="1"/>
                  </a:lnTo>
                  <a:lnTo>
                    <a:pt x="18" y="18"/>
                  </a:lnTo>
                  <a:lnTo>
                    <a:pt x="24" y="10"/>
                  </a:lnTo>
                  <a:lnTo>
                    <a:pt x="31" y="4"/>
                  </a:lnTo>
                  <a:lnTo>
                    <a:pt x="40" y="0"/>
                  </a:lnTo>
                  <a:lnTo>
                    <a:pt x="50" y="0"/>
                  </a:lnTo>
                  <a:lnTo>
                    <a:pt x="56" y="0"/>
                  </a:lnTo>
                  <a:lnTo>
                    <a:pt x="65" y="1"/>
                  </a:lnTo>
                  <a:lnTo>
                    <a:pt x="57" y="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p7"/>
            <p:cNvSpPr/>
            <p:nvPr/>
          </p:nvSpPr>
          <p:spPr>
            <a:xfrm>
              <a:off x="2501900" y="958850"/>
              <a:ext cx="50800" cy="58737"/>
            </a:xfrm>
            <a:custGeom>
              <a:rect b="b" l="l" r="r" t="t"/>
              <a:pathLst>
                <a:path extrusionOk="0" h="112" w="98">
                  <a:moveTo>
                    <a:pt x="0" y="56"/>
                  </a:moveTo>
                  <a:lnTo>
                    <a:pt x="0" y="43"/>
                  </a:lnTo>
                  <a:lnTo>
                    <a:pt x="3" y="33"/>
                  </a:lnTo>
                  <a:lnTo>
                    <a:pt x="8" y="23"/>
                  </a:lnTo>
                  <a:lnTo>
                    <a:pt x="13" y="14"/>
                  </a:lnTo>
                  <a:lnTo>
                    <a:pt x="20" y="8"/>
                  </a:lnTo>
                  <a:lnTo>
                    <a:pt x="29" y="2"/>
                  </a:lnTo>
                  <a:lnTo>
                    <a:pt x="39" y="0"/>
                  </a:lnTo>
                  <a:lnTo>
                    <a:pt x="49" y="0"/>
                  </a:lnTo>
                  <a:lnTo>
                    <a:pt x="61" y="0"/>
                  </a:lnTo>
                  <a:lnTo>
                    <a:pt x="69" y="2"/>
                  </a:lnTo>
                  <a:lnTo>
                    <a:pt x="78" y="7"/>
                  </a:lnTo>
                  <a:lnTo>
                    <a:pt x="85" y="14"/>
                  </a:lnTo>
                  <a:lnTo>
                    <a:pt x="91" y="23"/>
                  </a:lnTo>
                  <a:lnTo>
                    <a:pt x="95" y="31"/>
                  </a:lnTo>
                  <a:lnTo>
                    <a:pt x="97" y="43"/>
                  </a:lnTo>
                  <a:lnTo>
                    <a:pt x="98" y="56"/>
                  </a:lnTo>
                  <a:lnTo>
                    <a:pt x="97" y="67"/>
                  </a:lnTo>
                  <a:lnTo>
                    <a:pt x="95" y="79"/>
                  </a:lnTo>
                  <a:lnTo>
                    <a:pt x="91" y="89"/>
                  </a:lnTo>
                  <a:lnTo>
                    <a:pt x="85" y="96"/>
                  </a:lnTo>
                  <a:lnTo>
                    <a:pt x="78" y="103"/>
                  </a:lnTo>
                  <a:lnTo>
                    <a:pt x="69" y="108"/>
                  </a:lnTo>
                  <a:lnTo>
                    <a:pt x="59" y="110"/>
                  </a:lnTo>
                  <a:lnTo>
                    <a:pt x="49" y="112"/>
                  </a:lnTo>
                  <a:lnTo>
                    <a:pt x="38" y="110"/>
                  </a:lnTo>
                  <a:lnTo>
                    <a:pt x="29" y="108"/>
                  </a:lnTo>
                  <a:lnTo>
                    <a:pt x="20" y="103"/>
                  </a:lnTo>
                  <a:lnTo>
                    <a:pt x="13" y="96"/>
                  </a:lnTo>
                  <a:lnTo>
                    <a:pt x="8" y="87"/>
                  </a:lnTo>
                  <a:lnTo>
                    <a:pt x="3" y="79"/>
                  </a:lnTo>
                  <a:lnTo>
                    <a:pt x="0" y="67"/>
                  </a:lnTo>
                  <a:lnTo>
                    <a:pt x="0" y="56"/>
                  </a:lnTo>
                  <a:close/>
                  <a:moveTo>
                    <a:pt x="20" y="56"/>
                  </a:moveTo>
                  <a:lnTo>
                    <a:pt x="20" y="64"/>
                  </a:lnTo>
                  <a:lnTo>
                    <a:pt x="22" y="73"/>
                  </a:lnTo>
                  <a:lnTo>
                    <a:pt x="25" y="80"/>
                  </a:lnTo>
                  <a:lnTo>
                    <a:pt x="28" y="86"/>
                  </a:lnTo>
                  <a:lnTo>
                    <a:pt x="32" y="90"/>
                  </a:lnTo>
                  <a:lnTo>
                    <a:pt x="36" y="93"/>
                  </a:lnTo>
                  <a:lnTo>
                    <a:pt x="42" y="95"/>
                  </a:lnTo>
                  <a:lnTo>
                    <a:pt x="49" y="96"/>
                  </a:lnTo>
                  <a:lnTo>
                    <a:pt x="55" y="95"/>
                  </a:lnTo>
                  <a:lnTo>
                    <a:pt x="61" y="93"/>
                  </a:lnTo>
                  <a:lnTo>
                    <a:pt x="67" y="90"/>
                  </a:lnTo>
                  <a:lnTo>
                    <a:pt x="71" y="85"/>
                  </a:lnTo>
                  <a:lnTo>
                    <a:pt x="74" y="79"/>
                  </a:lnTo>
                  <a:lnTo>
                    <a:pt x="77" y="72"/>
                  </a:lnTo>
                  <a:lnTo>
                    <a:pt x="78" y="64"/>
                  </a:lnTo>
                  <a:lnTo>
                    <a:pt x="78" y="56"/>
                  </a:lnTo>
                  <a:lnTo>
                    <a:pt x="78" y="46"/>
                  </a:lnTo>
                  <a:lnTo>
                    <a:pt x="77" y="37"/>
                  </a:lnTo>
                  <a:lnTo>
                    <a:pt x="74" y="30"/>
                  </a:lnTo>
                  <a:lnTo>
                    <a:pt x="71" y="26"/>
                  </a:lnTo>
                  <a:lnTo>
                    <a:pt x="67" y="20"/>
                  </a:lnTo>
                  <a:lnTo>
                    <a:pt x="62" y="17"/>
                  </a:lnTo>
                  <a:lnTo>
                    <a:pt x="57" y="15"/>
                  </a:lnTo>
                  <a:lnTo>
                    <a:pt x="49" y="15"/>
                  </a:lnTo>
                  <a:lnTo>
                    <a:pt x="44" y="15"/>
                  </a:lnTo>
                  <a:lnTo>
                    <a:pt x="38" y="17"/>
                  </a:lnTo>
                  <a:lnTo>
                    <a:pt x="32" y="21"/>
                  </a:lnTo>
                  <a:lnTo>
                    <a:pt x="28" y="26"/>
                  </a:lnTo>
                  <a:lnTo>
                    <a:pt x="25" y="31"/>
                  </a:lnTo>
                  <a:lnTo>
                    <a:pt x="22" y="38"/>
                  </a:lnTo>
                  <a:lnTo>
                    <a:pt x="20" y="46"/>
                  </a:lnTo>
                  <a:lnTo>
                    <a:pt x="20" y="5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29;p7"/>
            <p:cNvSpPr/>
            <p:nvPr/>
          </p:nvSpPr>
          <p:spPr>
            <a:xfrm>
              <a:off x="2560638" y="955675"/>
              <a:ext cx="47625" cy="82550"/>
            </a:xfrm>
            <a:custGeom>
              <a:rect b="b" l="l" r="r" t="t"/>
              <a:pathLst>
                <a:path extrusionOk="0" h="158" w="91">
                  <a:moveTo>
                    <a:pt x="2" y="145"/>
                  </a:moveTo>
                  <a:lnTo>
                    <a:pt x="13" y="129"/>
                  </a:lnTo>
                  <a:lnTo>
                    <a:pt x="20" y="135"/>
                  </a:lnTo>
                  <a:lnTo>
                    <a:pt x="29" y="138"/>
                  </a:lnTo>
                  <a:lnTo>
                    <a:pt x="36" y="141"/>
                  </a:lnTo>
                  <a:lnTo>
                    <a:pt x="44" y="141"/>
                  </a:lnTo>
                  <a:lnTo>
                    <a:pt x="55" y="140"/>
                  </a:lnTo>
                  <a:lnTo>
                    <a:pt x="65" y="137"/>
                  </a:lnTo>
                  <a:lnTo>
                    <a:pt x="68" y="134"/>
                  </a:lnTo>
                  <a:lnTo>
                    <a:pt x="71" y="131"/>
                  </a:lnTo>
                  <a:lnTo>
                    <a:pt x="71" y="128"/>
                  </a:lnTo>
                  <a:lnTo>
                    <a:pt x="72" y="125"/>
                  </a:lnTo>
                  <a:lnTo>
                    <a:pt x="71" y="119"/>
                  </a:lnTo>
                  <a:lnTo>
                    <a:pt x="68" y="115"/>
                  </a:lnTo>
                  <a:lnTo>
                    <a:pt x="61" y="114"/>
                  </a:lnTo>
                  <a:lnTo>
                    <a:pt x="54" y="112"/>
                  </a:lnTo>
                  <a:lnTo>
                    <a:pt x="48" y="112"/>
                  </a:lnTo>
                  <a:lnTo>
                    <a:pt x="41" y="114"/>
                  </a:lnTo>
                  <a:lnTo>
                    <a:pt x="33" y="115"/>
                  </a:lnTo>
                  <a:lnTo>
                    <a:pt x="28" y="115"/>
                  </a:lnTo>
                  <a:lnTo>
                    <a:pt x="18" y="115"/>
                  </a:lnTo>
                  <a:lnTo>
                    <a:pt x="10" y="111"/>
                  </a:lnTo>
                  <a:lnTo>
                    <a:pt x="8" y="109"/>
                  </a:lnTo>
                  <a:lnTo>
                    <a:pt x="6" y="106"/>
                  </a:lnTo>
                  <a:lnTo>
                    <a:pt x="5" y="102"/>
                  </a:lnTo>
                  <a:lnTo>
                    <a:pt x="5" y="98"/>
                  </a:lnTo>
                  <a:lnTo>
                    <a:pt x="6" y="93"/>
                  </a:lnTo>
                  <a:lnTo>
                    <a:pt x="10" y="88"/>
                  </a:lnTo>
                  <a:lnTo>
                    <a:pt x="16" y="85"/>
                  </a:lnTo>
                  <a:lnTo>
                    <a:pt x="23" y="82"/>
                  </a:lnTo>
                  <a:lnTo>
                    <a:pt x="19" y="79"/>
                  </a:lnTo>
                  <a:lnTo>
                    <a:pt x="13" y="76"/>
                  </a:lnTo>
                  <a:lnTo>
                    <a:pt x="10" y="72"/>
                  </a:lnTo>
                  <a:lnTo>
                    <a:pt x="6" y="68"/>
                  </a:lnTo>
                  <a:lnTo>
                    <a:pt x="5" y="62"/>
                  </a:lnTo>
                  <a:lnTo>
                    <a:pt x="2" y="57"/>
                  </a:lnTo>
                  <a:lnTo>
                    <a:pt x="2" y="52"/>
                  </a:lnTo>
                  <a:lnTo>
                    <a:pt x="0" y="44"/>
                  </a:lnTo>
                  <a:lnTo>
                    <a:pt x="2" y="37"/>
                  </a:lnTo>
                  <a:lnTo>
                    <a:pt x="3" y="29"/>
                  </a:lnTo>
                  <a:lnTo>
                    <a:pt x="8" y="23"/>
                  </a:lnTo>
                  <a:lnTo>
                    <a:pt x="13" y="16"/>
                  </a:lnTo>
                  <a:lnTo>
                    <a:pt x="19" y="11"/>
                  </a:lnTo>
                  <a:lnTo>
                    <a:pt x="26" y="8"/>
                  </a:lnTo>
                  <a:lnTo>
                    <a:pt x="33" y="6"/>
                  </a:lnTo>
                  <a:lnTo>
                    <a:pt x="42" y="6"/>
                  </a:lnTo>
                  <a:lnTo>
                    <a:pt x="49" y="6"/>
                  </a:lnTo>
                  <a:lnTo>
                    <a:pt x="57" y="7"/>
                  </a:lnTo>
                  <a:lnTo>
                    <a:pt x="62" y="8"/>
                  </a:lnTo>
                  <a:lnTo>
                    <a:pt x="67" y="11"/>
                  </a:lnTo>
                  <a:lnTo>
                    <a:pt x="77" y="0"/>
                  </a:lnTo>
                  <a:lnTo>
                    <a:pt x="90" y="11"/>
                  </a:lnTo>
                  <a:lnTo>
                    <a:pt x="78" y="20"/>
                  </a:lnTo>
                  <a:lnTo>
                    <a:pt x="81" y="26"/>
                  </a:lnTo>
                  <a:lnTo>
                    <a:pt x="84" y="32"/>
                  </a:lnTo>
                  <a:lnTo>
                    <a:pt x="85" y="39"/>
                  </a:lnTo>
                  <a:lnTo>
                    <a:pt x="85" y="46"/>
                  </a:lnTo>
                  <a:lnTo>
                    <a:pt x="84" y="53"/>
                  </a:lnTo>
                  <a:lnTo>
                    <a:pt x="82" y="60"/>
                  </a:lnTo>
                  <a:lnTo>
                    <a:pt x="80" y="68"/>
                  </a:lnTo>
                  <a:lnTo>
                    <a:pt x="75" y="73"/>
                  </a:lnTo>
                  <a:lnTo>
                    <a:pt x="70" y="78"/>
                  </a:lnTo>
                  <a:lnTo>
                    <a:pt x="64" y="82"/>
                  </a:lnTo>
                  <a:lnTo>
                    <a:pt x="57" y="85"/>
                  </a:lnTo>
                  <a:lnTo>
                    <a:pt x="48" y="86"/>
                  </a:lnTo>
                  <a:lnTo>
                    <a:pt x="32" y="88"/>
                  </a:lnTo>
                  <a:lnTo>
                    <a:pt x="29" y="89"/>
                  </a:lnTo>
                  <a:lnTo>
                    <a:pt x="25" y="91"/>
                  </a:lnTo>
                  <a:lnTo>
                    <a:pt x="20" y="92"/>
                  </a:lnTo>
                  <a:lnTo>
                    <a:pt x="19" y="95"/>
                  </a:lnTo>
                  <a:lnTo>
                    <a:pt x="20" y="96"/>
                  </a:lnTo>
                  <a:lnTo>
                    <a:pt x="22" y="98"/>
                  </a:lnTo>
                  <a:lnTo>
                    <a:pt x="25" y="99"/>
                  </a:lnTo>
                  <a:lnTo>
                    <a:pt x="29" y="99"/>
                  </a:lnTo>
                  <a:lnTo>
                    <a:pt x="35" y="99"/>
                  </a:lnTo>
                  <a:lnTo>
                    <a:pt x="44" y="98"/>
                  </a:lnTo>
                  <a:lnTo>
                    <a:pt x="51" y="96"/>
                  </a:lnTo>
                  <a:lnTo>
                    <a:pt x="57" y="96"/>
                  </a:lnTo>
                  <a:lnTo>
                    <a:pt x="65" y="96"/>
                  </a:lnTo>
                  <a:lnTo>
                    <a:pt x="71" y="98"/>
                  </a:lnTo>
                  <a:lnTo>
                    <a:pt x="77" y="101"/>
                  </a:lnTo>
                  <a:lnTo>
                    <a:pt x="82" y="104"/>
                  </a:lnTo>
                  <a:lnTo>
                    <a:pt x="85" y="108"/>
                  </a:lnTo>
                  <a:lnTo>
                    <a:pt x="88" y="112"/>
                  </a:lnTo>
                  <a:lnTo>
                    <a:pt x="90" y="118"/>
                  </a:lnTo>
                  <a:lnTo>
                    <a:pt x="91" y="125"/>
                  </a:lnTo>
                  <a:lnTo>
                    <a:pt x="90" y="132"/>
                  </a:lnTo>
                  <a:lnTo>
                    <a:pt x="88" y="138"/>
                  </a:lnTo>
                  <a:lnTo>
                    <a:pt x="84" y="144"/>
                  </a:lnTo>
                  <a:lnTo>
                    <a:pt x="78" y="150"/>
                  </a:lnTo>
                  <a:lnTo>
                    <a:pt x="71" y="152"/>
                  </a:lnTo>
                  <a:lnTo>
                    <a:pt x="62" y="155"/>
                  </a:lnTo>
                  <a:lnTo>
                    <a:pt x="54" y="158"/>
                  </a:lnTo>
                  <a:lnTo>
                    <a:pt x="44" y="158"/>
                  </a:lnTo>
                  <a:lnTo>
                    <a:pt x="32" y="157"/>
                  </a:lnTo>
                  <a:lnTo>
                    <a:pt x="20" y="154"/>
                  </a:lnTo>
                  <a:lnTo>
                    <a:pt x="10" y="150"/>
                  </a:lnTo>
                  <a:lnTo>
                    <a:pt x="2" y="145"/>
                  </a:lnTo>
                  <a:close/>
                  <a:moveTo>
                    <a:pt x="44" y="20"/>
                  </a:moveTo>
                  <a:lnTo>
                    <a:pt x="39" y="21"/>
                  </a:lnTo>
                  <a:lnTo>
                    <a:pt x="35" y="23"/>
                  </a:lnTo>
                  <a:lnTo>
                    <a:pt x="31" y="24"/>
                  </a:lnTo>
                  <a:lnTo>
                    <a:pt x="26" y="27"/>
                  </a:lnTo>
                  <a:lnTo>
                    <a:pt x="25" y="32"/>
                  </a:lnTo>
                  <a:lnTo>
                    <a:pt x="22" y="36"/>
                  </a:lnTo>
                  <a:lnTo>
                    <a:pt x="20" y="40"/>
                  </a:lnTo>
                  <a:lnTo>
                    <a:pt x="20" y="44"/>
                  </a:lnTo>
                  <a:lnTo>
                    <a:pt x="20" y="50"/>
                  </a:lnTo>
                  <a:lnTo>
                    <a:pt x="22" y="55"/>
                  </a:lnTo>
                  <a:lnTo>
                    <a:pt x="23" y="60"/>
                  </a:lnTo>
                  <a:lnTo>
                    <a:pt x="26" y="63"/>
                  </a:lnTo>
                  <a:lnTo>
                    <a:pt x="31" y="68"/>
                  </a:lnTo>
                  <a:lnTo>
                    <a:pt x="33" y="69"/>
                  </a:lnTo>
                  <a:lnTo>
                    <a:pt x="38" y="70"/>
                  </a:lnTo>
                  <a:lnTo>
                    <a:pt x="44" y="70"/>
                  </a:lnTo>
                  <a:lnTo>
                    <a:pt x="48" y="70"/>
                  </a:lnTo>
                  <a:lnTo>
                    <a:pt x="52" y="69"/>
                  </a:lnTo>
                  <a:lnTo>
                    <a:pt x="57" y="68"/>
                  </a:lnTo>
                  <a:lnTo>
                    <a:pt x="59" y="63"/>
                  </a:lnTo>
                  <a:lnTo>
                    <a:pt x="62" y="60"/>
                  </a:lnTo>
                  <a:lnTo>
                    <a:pt x="64" y="56"/>
                  </a:lnTo>
                  <a:lnTo>
                    <a:pt x="65" y="50"/>
                  </a:lnTo>
                  <a:lnTo>
                    <a:pt x="65" y="44"/>
                  </a:lnTo>
                  <a:lnTo>
                    <a:pt x="65" y="40"/>
                  </a:lnTo>
                  <a:lnTo>
                    <a:pt x="64" y="36"/>
                  </a:lnTo>
                  <a:lnTo>
                    <a:pt x="62" y="32"/>
                  </a:lnTo>
                  <a:lnTo>
                    <a:pt x="59" y="27"/>
                  </a:lnTo>
                  <a:lnTo>
                    <a:pt x="55" y="24"/>
                  </a:lnTo>
                  <a:lnTo>
                    <a:pt x="52" y="23"/>
                  </a:lnTo>
                  <a:lnTo>
                    <a:pt x="48" y="21"/>
                  </a:lnTo>
                  <a:lnTo>
                    <a:pt x="44" y="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30;p7"/>
            <p:cNvSpPr/>
            <p:nvPr/>
          </p:nvSpPr>
          <p:spPr>
            <a:xfrm>
              <a:off x="2619375" y="958850"/>
              <a:ext cx="33338" cy="57150"/>
            </a:xfrm>
            <a:custGeom>
              <a:rect b="b" l="l" r="r" t="t"/>
              <a:pathLst>
                <a:path extrusionOk="0" h="109" w="65">
                  <a:moveTo>
                    <a:pt x="58" y="20"/>
                  </a:moveTo>
                  <a:lnTo>
                    <a:pt x="51" y="17"/>
                  </a:lnTo>
                  <a:lnTo>
                    <a:pt x="45" y="15"/>
                  </a:lnTo>
                  <a:lnTo>
                    <a:pt x="39" y="15"/>
                  </a:lnTo>
                  <a:lnTo>
                    <a:pt x="35" y="17"/>
                  </a:lnTo>
                  <a:lnTo>
                    <a:pt x="31" y="21"/>
                  </a:lnTo>
                  <a:lnTo>
                    <a:pt x="26" y="24"/>
                  </a:lnTo>
                  <a:lnTo>
                    <a:pt x="23" y="30"/>
                  </a:lnTo>
                  <a:lnTo>
                    <a:pt x="20" y="36"/>
                  </a:lnTo>
                  <a:lnTo>
                    <a:pt x="19" y="41"/>
                  </a:lnTo>
                  <a:lnTo>
                    <a:pt x="19" y="47"/>
                  </a:lnTo>
                  <a:lnTo>
                    <a:pt x="19" y="109"/>
                  </a:lnTo>
                  <a:lnTo>
                    <a:pt x="0" y="109"/>
                  </a:lnTo>
                  <a:lnTo>
                    <a:pt x="0" y="1"/>
                  </a:lnTo>
                  <a:lnTo>
                    <a:pt x="19" y="1"/>
                  </a:lnTo>
                  <a:lnTo>
                    <a:pt x="19" y="18"/>
                  </a:lnTo>
                  <a:lnTo>
                    <a:pt x="25" y="10"/>
                  </a:lnTo>
                  <a:lnTo>
                    <a:pt x="32" y="4"/>
                  </a:lnTo>
                  <a:lnTo>
                    <a:pt x="41" y="0"/>
                  </a:lnTo>
                  <a:lnTo>
                    <a:pt x="51" y="0"/>
                  </a:lnTo>
                  <a:lnTo>
                    <a:pt x="57" y="0"/>
                  </a:lnTo>
                  <a:lnTo>
                    <a:pt x="65" y="1"/>
                  </a:lnTo>
                  <a:lnTo>
                    <a:pt x="58" y="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7"/>
            <p:cNvSpPr/>
            <p:nvPr/>
          </p:nvSpPr>
          <p:spPr>
            <a:xfrm>
              <a:off x="2657475" y="958850"/>
              <a:ext cx="49213" cy="58737"/>
            </a:xfrm>
            <a:custGeom>
              <a:rect b="b" l="l" r="r" t="t"/>
              <a:pathLst>
                <a:path extrusionOk="0" h="112" w="93">
                  <a:moveTo>
                    <a:pt x="67" y="98"/>
                  </a:moveTo>
                  <a:lnTo>
                    <a:pt x="61" y="103"/>
                  </a:lnTo>
                  <a:lnTo>
                    <a:pt x="52" y="108"/>
                  </a:lnTo>
                  <a:lnTo>
                    <a:pt x="44" y="110"/>
                  </a:lnTo>
                  <a:lnTo>
                    <a:pt x="32" y="112"/>
                  </a:lnTo>
                  <a:lnTo>
                    <a:pt x="26" y="110"/>
                  </a:lnTo>
                  <a:lnTo>
                    <a:pt x="21" y="109"/>
                  </a:lnTo>
                  <a:lnTo>
                    <a:pt x="15" y="106"/>
                  </a:lnTo>
                  <a:lnTo>
                    <a:pt x="10" y="102"/>
                  </a:lnTo>
                  <a:lnTo>
                    <a:pt x="6" y="98"/>
                  </a:lnTo>
                  <a:lnTo>
                    <a:pt x="3" y="92"/>
                  </a:lnTo>
                  <a:lnTo>
                    <a:pt x="0" y="86"/>
                  </a:lnTo>
                  <a:lnTo>
                    <a:pt x="0" y="79"/>
                  </a:lnTo>
                  <a:lnTo>
                    <a:pt x="2" y="72"/>
                  </a:lnTo>
                  <a:lnTo>
                    <a:pt x="5" y="64"/>
                  </a:lnTo>
                  <a:lnTo>
                    <a:pt x="9" y="57"/>
                  </a:lnTo>
                  <a:lnTo>
                    <a:pt x="15" y="51"/>
                  </a:lnTo>
                  <a:lnTo>
                    <a:pt x="22" y="46"/>
                  </a:lnTo>
                  <a:lnTo>
                    <a:pt x="31" y="43"/>
                  </a:lnTo>
                  <a:lnTo>
                    <a:pt x="41" y="41"/>
                  </a:lnTo>
                  <a:lnTo>
                    <a:pt x="52" y="40"/>
                  </a:lnTo>
                  <a:lnTo>
                    <a:pt x="58" y="40"/>
                  </a:lnTo>
                  <a:lnTo>
                    <a:pt x="65" y="43"/>
                  </a:lnTo>
                  <a:lnTo>
                    <a:pt x="65" y="37"/>
                  </a:lnTo>
                  <a:lnTo>
                    <a:pt x="64" y="31"/>
                  </a:lnTo>
                  <a:lnTo>
                    <a:pt x="62" y="27"/>
                  </a:lnTo>
                  <a:lnTo>
                    <a:pt x="60" y="23"/>
                  </a:lnTo>
                  <a:lnTo>
                    <a:pt x="57" y="20"/>
                  </a:lnTo>
                  <a:lnTo>
                    <a:pt x="52" y="18"/>
                  </a:lnTo>
                  <a:lnTo>
                    <a:pt x="48" y="17"/>
                  </a:lnTo>
                  <a:lnTo>
                    <a:pt x="42" y="17"/>
                  </a:lnTo>
                  <a:lnTo>
                    <a:pt x="34" y="17"/>
                  </a:lnTo>
                  <a:lnTo>
                    <a:pt x="26" y="18"/>
                  </a:lnTo>
                  <a:lnTo>
                    <a:pt x="19" y="21"/>
                  </a:lnTo>
                  <a:lnTo>
                    <a:pt x="15" y="26"/>
                  </a:lnTo>
                  <a:lnTo>
                    <a:pt x="6" y="10"/>
                  </a:lnTo>
                  <a:lnTo>
                    <a:pt x="13" y="5"/>
                  </a:lnTo>
                  <a:lnTo>
                    <a:pt x="21" y="2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51" y="0"/>
                  </a:lnTo>
                  <a:lnTo>
                    <a:pt x="60" y="1"/>
                  </a:lnTo>
                  <a:lnTo>
                    <a:pt x="68" y="5"/>
                  </a:lnTo>
                  <a:lnTo>
                    <a:pt x="74" y="10"/>
                  </a:lnTo>
                  <a:lnTo>
                    <a:pt x="78" y="15"/>
                  </a:lnTo>
                  <a:lnTo>
                    <a:pt x="83" y="24"/>
                  </a:lnTo>
                  <a:lnTo>
                    <a:pt x="84" y="33"/>
                  </a:lnTo>
                  <a:lnTo>
                    <a:pt x="85" y="44"/>
                  </a:lnTo>
                  <a:lnTo>
                    <a:pt x="85" y="83"/>
                  </a:lnTo>
                  <a:lnTo>
                    <a:pt x="85" y="89"/>
                  </a:lnTo>
                  <a:lnTo>
                    <a:pt x="87" y="95"/>
                  </a:lnTo>
                  <a:lnTo>
                    <a:pt x="90" y="99"/>
                  </a:lnTo>
                  <a:lnTo>
                    <a:pt x="93" y="102"/>
                  </a:lnTo>
                  <a:lnTo>
                    <a:pt x="93" y="112"/>
                  </a:lnTo>
                  <a:lnTo>
                    <a:pt x="83" y="110"/>
                  </a:lnTo>
                  <a:lnTo>
                    <a:pt x="75" y="108"/>
                  </a:lnTo>
                  <a:lnTo>
                    <a:pt x="71" y="103"/>
                  </a:lnTo>
                  <a:lnTo>
                    <a:pt x="67" y="98"/>
                  </a:lnTo>
                  <a:close/>
                  <a:moveTo>
                    <a:pt x="65" y="56"/>
                  </a:moveTo>
                  <a:lnTo>
                    <a:pt x="58" y="54"/>
                  </a:lnTo>
                  <a:lnTo>
                    <a:pt x="52" y="54"/>
                  </a:lnTo>
                  <a:lnTo>
                    <a:pt x="47" y="54"/>
                  </a:lnTo>
                  <a:lnTo>
                    <a:pt x="39" y="56"/>
                  </a:lnTo>
                  <a:lnTo>
                    <a:pt x="34" y="59"/>
                  </a:lnTo>
                  <a:lnTo>
                    <a:pt x="29" y="62"/>
                  </a:lnTo>
                  <a:lnTo>
                    <a:pt x="25" y="66"/>
                  </a:lnTo>
                  <a:lnTo>
                    <a:pt x="22" y="70"/>
                  </a:lnTo>
                  <a:lnTo>
                    <a:pt x="21" y="74"/>
                  </a:lnTo>
                  <a:lnTo>
                    <a:pt x="19" y="79"/>
                  </a:lnTo>
                  <a:lnTo>
                    <a:pt x="21" y="83"/>
                  </a:lnTo>
                  <a:lnTo>
                    <a:pt x="21" y="87"/>
                  </a:lnTo>
                  <a:lnTo>
                    <a:pt x="22" y="90"/>
                  </a:lnTo>
                  <a:lnTo>
                    <a:pt x="25" y="92"/>
                  </a:lnTo>
                  <a:lnTo>
                    <a:pt x="31" y="95"/>
                  </a:lnTo>
                  <a:lnTo>
                    <a:pt x="39" y="96"/>
                  </a:lnTo>
                  <a:lnTo>
                    <a:pt x="47" y="96"/>
                  </a:lnTo>
                  <a:lnTo>
                    <a:pt x="54" y="93"/>
                  </a:lnTo>
                  <a:lnTo>
                    <a:pt x="60" y="89"/>
                  </a:lnTo>
                  <a:lnTo>
                    <a:pt x="65" y="83"/>
                  </a:lnTo>
                  <a:lnTo>
                    <a:pt x="65" y="5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7"/>
            <p:cNvSpPr/>
            <p:nvPr/>
          </p:nvSpPr>
          <p:spPr>
            <a:xfrm>
              <a:off x="2717800" y="958850"/>
              <a:ext cx="76200" cy="57150"/>
            </a:xfrm>
            <a:custGeom>
              <a:rect b="b" l="l" r="r" t="t"/>
              <a:pathLst>
                <a:path extrusionOk="0" h="109" w="144">
                  <a:moveTo>
                    <a:pt x="126" y="109"/>
                  </a:moveTo>
                  <a:lnTo>
                    <a:pt x="126" y="41"/>
                  </a:lnTo>
                  <a:lnTo>
                    <a:pt x="126" y="36"/>
                  </a:lnTo>
                  <a:lnTo>
                    <a:pt x="124" y="30"/>
                  </a:lnTo>
                  <a:lnTo>
                    <a:pt x="123" y="26"/>
                  </a:lnTo>
                  <a:lnTo>
                    <a:pt x="120" y="21"/>
                  </a:lnTo>
                  <a:lnTo>
                    <a:pt x="117" y="18"/>
                  </a:lnTo>
                  <a:lnTo>
                    <a:pt x="113" y="17"/>
                  </a:lnTo>
                  <a:lnTo>
                    <a:pt x="108" y="15"/>
                  </a:lnTo>
                  <a:lnTo>
                    <a:pt x="104" y="15"/>
                  </a:lnTo>
                  <a:lnTo>
                    <a:pt x="97" y="17"/>
                  </a:lnTo>
                  <a:lnTo>
                    <a:pt x="91" y="20"/>
                  </a:lnTo>
                  <a:lnTo>
                    <a:pt x="85" y="24"/>
                  </a:lnTo>
                  <a:lnTo>
                    <a:pt x="82" y="30"/>
                  </a:lnTo>
                  <a:lnTo>
                    <a:pt x="82" y="109"/>
                  </a:lnTo>
                  <a:lnTo>
                    <a:pt x="62" y="109"/>
                  </a:lnTo>
                  <a:lnTo>
                    <a:pt x="62" y="33"/>
                  </a:lnTo>
                  <a:lnTo>
                    <a:pt x="62" y="28"/>
                  </a:lnTo>
                  <a:lnTo>
                    <a:pt x="61" y="26"/>
                  </a:lnTo>
                  <a:lnTo>
                    <a:pt x="59" y="23"/>
                  </a:lnTo>
                  <a:lnTo>
                    <a:pt x="57" y="20"/>
                  </a:lnTo>
                  <a:lnTo>
                    <a:pt x="49" y="17"/>
                  </a:lnTo>
                  <a:lnTo>
                    <a:pt x="41" y="15"/>
                  </a:lnTo>
                  <a:lnTo>
                    <a:pt x="35" y="17"/>
                  </a:lnTo>
                  <a:lnTo>
                    <a:pt x="29" y="20"/>
                  </a:lnTo>
                  <a:lnTo>
                    <a:pt x="23" y="24"/>
                  </a:lnTo>
                  <a:lnTo>
                    <a:pt x="19" y="30"/>
                  </a:lnTo>
                  <a:lnTo>
                    <a:pt x="19" y="109"/>
                  </a:lnTo>
                  <a:lnTo>
                    <a:pt x="0" y="109"/>
                  </a:lnTo>
                  <a:lnTo>
                    <a:pt x="0" y="1"/>
                  </a:lnTo>
                  <a:lnTo>
                    <a:pt x="13" y="1"/>
                  </a:lnTo>
                  <a:lnTo>
                    <a:pt x="19" y="14"/>
                  </a:lnTo>
                  <a:lnTo>
                    <a:pt x="25" y="7"/>
                  </a:lnTo>
                  <a:lnTo>
                    <a:pt x="32" y="2"/>
                  </a:lnTo>
                  <a:lnTo>
                    <a:pt x="39" y="0"/>
                  </a:lnTo>
                  <a:lnTo>
                    <a:pt x="46" y="0"/>
                  </a:lnTo>
                  <a:lnTo>
                    <a:pt x="58" y="0"/>
                  </a:lnTo>
                  <a:lnTo>
                    <a:pt x="67" y="2"/>
                  </a:lnTo>
                  <a:lnTo>
                    <a:pt x="74" y="7"/>
                  </a:lnTo>
                  <a:lnTo>
                    <a:pt x="80" y="14"/>
                  </a:lnTo>
                  <a:lnTo>
                    <a:pt x="84" y="8"/>
                  </a:lnTo>
                  <a:lnTo>
                    <a:pt x="91" y="4"/>
                  </a:lnTo>
                  <a:lnTo>
                    <a:pt x="101" y="0"/>
                  </a:lnTo>
                  <a:lnTo>
                    <a:pt x="110" y="0"/>
                  </a:lnTo>
                  <a:lnTo>
                    <a:pt x="117" y="0"/>
                  </a:lnTo>
                  <a:lnTo>
                    <a:pt x="124" y="1"/>
                  </a:lnTo>
                  <a:lnTo>
                    <a:pt x="130" y="5"/>
                  </a:lnTo>
                  <a:lnTo>
                    <a:pt x="136" y="10"/>
                  </a:lnTo>
                  <a:lnTo>
                    <a:pt x="140" y="14"/>
                  </a:lnTo>
                  <a:lnTo>
                    <a:pt x="143" y="21"/>
                  </a:lnTo>
                  <a:lnTo>
                    <a:pt x="144" y="28"/>
                  </a:lnTo>
                  <a:lnTo>
                    <a:pt x="144" y="37"/>
                  </a:lnTo>
                  <a:lnTo>
                    <a:pt x="144" y="109"/>
                  </a:lnTo>
                  <a:lnTo>
                    <a:pt x="126" y="10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7"/>
            <p:cNvSpPr/>
            <p:nvPr/>
          </p:nvSpPr>
          <p:spPr>
            <a:xfrm>
              <a:off x="2833688" y="938213"/>
              <a:ext cx="63500" cy="79375"/>
            </a:xfrm>
            <a:custGeom>
              <a:rect b="b" l="l" r="r" t="t"/>
              <a:pathLst>
                <a:path extrusionOk="0" h="151" w="120">
                  <a:moveTo>
                    <a:pt x="66" y="151"/>
                  </a:moveTo>
                  <a:lnTo>
                    <a:pt x="56" y="151"/>
                  </a:lnTo>
                  <a:lnTo>
                    <a:pt x="0" y="0"/>
                  </a:lnTo>
                  <a:lnTo>
                    <a:pt x="23" y="0"/>
                  </a:lnTo>
                  <a:lnTo>
                    <a:pt x="62" y="109"/>
                  </a:lnTo>
                  <a:lnTo>
                    <a:pt x="98" y="0"/>
                  </a:lnTo>
                  <a:lnTo>
                    <a:pt x="120" y="0"/>
                  </a:lnTo>
                  <a:lnTo>
                    <a:pt x="66" y="1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7"/>
            <p:cNvSpPr/>
            <p:nvPr/>
          </p:nvSpPr>
          <p:spPr>
            <a:xfrm>
              <a:off x="2898775" y="930275"/>
              <a:ext cx="52388" cy="107950"/>
            </a:xfrm>
            <a:custGeom>
              <a:rect b="b" l="l" r="r" t="t"/>
              <a:pathLst>
                <a:path extrusionOk="0" h="206" w="101">
                  <a:moveTo>
                    <a:pt x="55" y="182"/>
                  </a:moveTo>
                  <a:lnTo>
                    <a:pt x="52" y="188"/>
                  </a:lnTo>
                  <a:lnTo>
                    <a:pt x="49" y="192"/>
                  </a:lnTo>
                  <a:lnTo>
                    <a:pt x="43" y="196"/>
                  </a:lnTo>
                  <a:lnTo>
                    <a:pt x="39" y="199"/>
                  </a:lnTo>
                  <a:lnTo>
                    <a:pt x="32" y="202"/>
                  </a:lnTo>
                  <a:lnTo>
                    <a:pt x="26" y="205"/>
                  </a:lnTo>
                  <a:lnTo>
                    <a:pt x="19" y="206"/>
                  </a:lnTo>
                  <a:lnTo>
                    <a:pt x="12" y="206"/>
                  </a:lnTo>
                  <a:lnTo>
                    <a:pt x="12" y="189"/>
                  </a:lnTo>
                  <a:lnTo>
                    <a:pt x="17" y="189"/>
                  </a:lnTo>
                  <a:lnTo>
                    <a:pt x="23" y="188"/>
                  </a:lnTo>
                  <a:lnTo>
                    <a:pt x="27" y="186"/>
                  </a:lnTo>
                  <a:lnTo>
                    <a:pt x="32" y="183"/>
                  </a:lnTo>
                  <a:lnTo>
                    <a:pt x="36" y="180"/>
                  </a:lnTo>
                  <a:lnTo>
                    <a:pt x="39" y="177"/>
                  </a:lnTo>
                  <a:lnTo>
                    <a:pt x="40" y="173"/>
                  </a:lnTo>
                  <a:lnTo>
                    <a:pt x="40" y="170"/>
                  </a:lnTo>
                  <a:lnTo>
                    <a:pt x="40" y="160"/>
                  </a:lnTo>
                  <a:lnTo>
                    <a:pt x="37" y="152"/>
                  </a:lnTo>
                  <a:lnTo>
                    <a:pt x="35" y="143"/>
                  </a:lnTo>
                  <a:lnTo>
                    <a:pt x="30" y="130"/>
                  </a:lnTo>
                  <a:lnTo>
                    <a:pt x="0" y="55"/>
                  </a:lnTo>
                  <a:lnTo>
                    <a:pt x="20" y="55"/>
                  </a:lnTo>
                  <a:lnTo>
                    <a:pt x="52" y="139"/>
                  </a:lnTo>
                  <a:lnTo>
                    <a:pt x="81" y="55"/>
                  </a:lnTo>
                  <a:lnTo>
                    <a:pt x="101" y="55"/>
                  </a:lnTo>
                  <a:lnTo>
                    <a:pt x="55" y="182"/>
                  </a:lnTo>
                  <a:close/>
                  <a:moveTo>
                    <a:pt x="75" y="0"/>
                  </a:moveTo>
                  <a:lnTo>
                    <a:pt x="53" y="33"/>
                  </a:lnTo>
                  <a:lnTo>
                    <a:pt x="39" y="33"/>
                  </a:lnTo>
                  <a:lnTo>
                    <a:pt x="56" y="0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35;p7"/>
            <p:cNvSpPr/>
            <p:nvPr/>
          </p:nvSpPr>
          <p:spPr>
            <a:xfrm>
              <a:off x="2952750" y="958850"/>
              <a:ext cx="49213" cy="57150"/>
            </a:xfrm>
            <a:custGeom>
              <a:rect b="b" l="l" r="r" t="t"/>
              <a:pathLst>
                <a:path extrusionOk="0" h="108" w="91">
                  <a:moveTo>
                    <a:pt x="30" y="91"/>
                  </a:moveTo>
                  <a:lnTo>
                    <a:pt x="91" y="91"/>
                  </a:lnTo>
                  <a:lnTo>
                    <a:pt x="91" y="108"/>
                  </a:lnTo>
                  <a:lnTo>
                    <a:pt x="0" y="108"/>
                  </a:lnTo>
                  <a:lnTo>
                    <a:pt x="0" y="104"/>
                  </a:lnTo>
                  <a:lnTo>
                    <a:pt x="62" y="17"/>
                  </a:lnTo>
                  <a:lnTo>
                    <a:pt x="1" y="17"/>
                  </a:lnTo>
                  <a:lnTo>
                    <a:pt x="1" y="0"/>
                  </a:lnTo>
                  <a:lnTo>
                    <a:pt x="91" y="0"/>
                  </a:lnTo>
                  <a:lnTo>
                    <a:pt x="91" y="6"/>
                  </a:lnTo>
                  <a:lnTo>
                    <a:pt x="30" y="9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7"/>
            <p:cNvSpPr/>
            <p:nvPr/>
          </p:nvSpPr>
          <p:spPr>
            <a:xfrm>
              <a:off x="3009900" y="935038"/>
              <a:ext cx="49213" cy="80962"/>
            </a:xfrm>
            <a:custGeom>
              <a:rect b="b" l="l" r="r" t="t"/>
              <a:pathLst>
                <a:path extrusionOk="0" h="153" w="91">
                  <a:moveTo>
                    <a:pt x="69" y="153"/>
                  </a:moveTo>
                  <a:lnTo>
                    <a:pt x="36" y="100"/>
                  </a:lnTo>
                  <a:lnTo>
                    <a:pt x="19" y="117"/>
                  </a:lnTo>
                  <a:lnTo>
                    <a:pt x="19" y="153"/>
                  </a:lnTo>
                  <a:lnTo>
                    <a:pt x="0" y="153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95"/>
                  </a:lnTo>
                  <a:lnTo>
                    <a:pt x="60" y="45"/>
                  </a:lnTo>
                  <a:lnTo>
                    <a:pt x="82" y="45"/>
                  </a:lnTo>
                  <a:lnTo>
                    <a:pt x="47" y="87"/>
                  </a:lnTo>
                  <a:lnTo>
                    <a:pt x="91" y="153"/>
                  </a:lnTo>
                  <a:lnTo>
                    <a:pt x="69" y="15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7"/>
            <p:cNvSpPr/>
            <p:nvPr/>
          </p:nvSpPr>
          <p:spPr>
            <a:xfrm>
              <a:off x="3063875" y="958850"/>
              <a:ext cx="47625" cy="58737"/>
            </a:xfrm>
            <a:custGeom>
              <a:rect b="b" l="l" r="r" t="t"/>
              <a:pathLst>
                <a:path extrusionOk="0" h="111" w="88">
                  <a:moveTo>
                    <a:pt x="19" y="0"/>
                  </a:moveTo>
                  <a:lnTo>
                    <a:pt x="19" y="69"/>
                  </a:lnTo>
                  <a:lnTo>
                    <a:pt x="19" y="75"/>
                  </a:lnTo>
                  <a:lnTo>
                    <a:pt x="20" y="81"/>
                  </a:lnTo>
                  <a:lnTo>
                    <a:pt x="22" y="85"/>
                  </a:lnTo>
                  <a:lnTo>
                    <a:pt x="25" y="88"/>
                  </a:lnTo>
                  <a:lnTo>
                    <a:pt x="28" y="91"/>
                  </a:lnTo>
                  <a:lnTo>
                    <a:pt x="32" y="92"/>
                  </a:lnTo>
                  <a:lnTo>
                    <a:pt x="36" y="94"/>
                  </a:lnTo>
                  <a:lnTo>
                    <a:pt x="41" y="95"/>
                  </a:lnTo>
                  <a:lnTo>
                    <a:pt x="51" y="94"/>
                  </a:lnTo>
                  <a:lnTo>
                    <a:pt x="58" y="89"/>
                  </a:lnTo>
                  <a:lnTo>
                    <a:pt x="65" y="84"/>
                  </a:lnTo>
                  <a:lnTo>
                    <a:pt x="69" y="76"/>
                  </a:lnTo>
                  <a:lnTo>
                    <a:pt x="69" y="0"/>
                  </a:lnTo>
                  <a:lnTo>
                    <a:pt x="88" y="0"/>
                  </a:lnTo>
                  <a:lnTo>
                    <a:pt x="88" y="108"/>
                  </a:lnTo>
                  <a:lnTo>
                    <a:pt x="69" y="108"/>
                  </a:lnTo>
                  <a:lnTo>
                    <a:pt x="69" y="94"/>
                  </a:lnTo>
                  <a:lnTo>
                    <a:pt x="64" y="99"/>
                  </a:lnTo>
                  <a:lnTo>
                    <a:pt x="56" y="105"/>
                  </a:lnTo>
                  <a:lnTo>
                    <a:pt x="46" y="109"/>
                  </a:lnTo>
                  <a:lnTo>
                    <a:pt x="36" y="111"/>
                  </a:lnTo>
                  <a:lnTo>
                    <a:pt x="28" y="109"/>
                  </a:lnTo>
                  <a:lnTo>
                    <a:pt x="20" y="108"/>
                  </a:lnTo>
                  <a:lnTo>
                    <a:pt x="15" y="105"/>
                  </a:lnTo>
                  <a:lnTo>
                    <a:pt x="9" y="101"/>
                  </a:lnTo>
                  <a:lnTo>
                    <a:pt x="5" y="95"/>
                  </a:lnTo>
                  <a:lnTo>
                    <a:pt x="2" y="88"/>
                  </a:lnTo>
                  <a:lnTo>
                    <a:pt x="0" y="81"/>
                  </a:lnTo>
                  <a:lnTo>
                    <a:pt x="0" y="71"/>
                  </a:lnTo>
                  <a:lnTo>
                    <a:pt x="0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7"/>
            <p:cNvSpPr/>
            <p:nvPr/>
          </p:nvSpPr>
          <p:spPr>
            <a:xfrm>
              <a:off x="3124200" y="958850"/>
              <a:ext cx="76200" cy="57150"/>
            </a:xfrm>
            <a:custGeom>
              <a:rect b="b" l="l" r="r" t="t"/>
              <a:pathLst>
                <a:path extrusionOk="0" h="109" w="145">
                  <a:moveTo>
                    <a:pt x="127" y="109"/>
                  </a:moveTo>
                  <a:lnTo>
                    <a:pt x="127" y="41"/>
                  </a:lnTo>
                  <a:lnTo>
                    <a:pt x="125" y="36"/>
                  </a:lnTo>
                  <a:lnTo>
                    <a:pt x="125" y="30"/>
                  </a:lnTo>
                  <a:lnTo>
                    <a:pt x="122" y="26"/>
                  </a:lnTo>
                  <a:lnTo>
                    <a:pt x="121" y="21"/>
                  </a:lnTo>
                  <a:lnTo>
                    <a:pt x="118" y="18"/>
                  </a:lnTo>
                  <a:lnTo>
                    <a:pt x="114" y="17"/>
                  </a:lnTo>
                  <a:lnTo>
                    <a:pt x="109" y="15"/>
                  </a:lnTo>
                  <a:lnTo>
                    <a:pt x="104" y="15"/>
                  </a:lnTo>
                  <a:lnTo>
                    <a:pt x="96" y="17"/>
                  </a:lnTo>
                  <a:lnTo>
                    <a:pt x="91" y="20"/>
                  </a:lnTo>
                  <a:lnTo>
                    <a:pt x="86" y="24"/>
                  </a:lnTo>
                  <a:lnTo>
                    <a:pt x="82" y="30"/>
                  </a:lnTo>
                  <a:lnTo>
                    <a:pt x="82" y="109"/>
                  </a:lnTo>
                  <a:lnTo>
                    <a:pt x="63" y="109"/>
                  </a:lnTo>
                  <a:lnTo>
                    <a:pt x="63" y="33"/>
                  </a:lnTo>
                  <a:lnTo>
                    <a:pt x="63" y="28"/>
                  </a:lnTo>
                  <a:lnTo>
                    <a:pt x="62" y="26"/>
                  </a:lnTo>
                  <a:lnTo>
                    <a:pt x="60" y="23"/>
                  </a:lnTo>
                  <a:lnTo>
                    <a:pt x="57" y="20"/>
                  </a:lnTo>
                  <a:lnTo>
                    <a:pt x="50" y="17"/>
                  </a:lnTo>
                  <a:lnTo>
                    <a:pt x="42" y="15"/>
                  </a:lnTo>
                  <a:lnTo>
                    <a:pt x="36" y="17"/>
                  </a:lnTo>
                  <a:lnTo>
                    <a:pt x="29" y="20"/>
                  </a:lnTo>
                  <a:lnTo>
                    <a:pt x="23" y="24"/>
                  </a:lnTo>
                  <a:lnTo>
                    <a:pt x="20" y="30"/>
                  </a:lnTo>
                  <a:lnTo>
                    <a:pt x="20" y="109"/>
                  </a:lnTo>
                  <a:lnTo>
                    <a:pt x="0" y="109"/>
                  </a:lnTo>
                  <a:lnTo>
                    <a:pt x="0" y="1"/>
                  </a:lnTo>
                  <a:lnTo>
                    <a:pt x="13" y="1"/>
                  </a:lnTo>
                  <a:lnTo>
                    <a:pt x="18" y="14"/>
                  </a:lnTo>
                  <a:lnTo>
                    <a:pt x="26" y="7"/>
                  </a:lnTo>
                  <a:lnTo>
                    <a:pt x="31" y="2"/>
                  </a:lnTo>
                  <a:lnTo>
                    <a:pt x="39" y="0"/>
                  </a:lnTo>
                  <a:lnTo>
                    <a:pt x="47" y="0"/>
                  </a:lnTo>
                  <a:lnTo>
                    <a:pt x="57" y="0"/>
                  </a:lnTo>
                  <a:lnTo>
                    <a:pt x="67" y="2"/>
                  </a:lnTo>
                  <a:lnTo>
                    <a:pt x="75" y="7"/>
                  </a:lnTo>
                  <a:lnTo>
                    <a:pt x="79" y="14"/>
                  </a:lnTo>
                  <a:lnTo>
                    <a:pt x="85" y="8"/>
                  </a:lnTo>
                  <a:lnTo>
                    <a:pt x="92" y="4"/>
                  </a:lnTo>
                  <a:lnTo>
                    <a:pt x="101" y="0"/>
                  </a:lnTo>
                  <a:lnTo>
                    <a:pt x="109" y="0"/>
                  </a:lnTo>
                  <a:lnTo>
                    <a:pt x="118" y="0"/>
                  </a:lnTo>
                  <a:lnTo>
                    <a:pt x="125" y="1"/>
                  </a:lnTo>
                  <a:lnTo>
                    <a:pt x="131" y="5"/>
                  </a:lnTo>
                  <a:lnTo>
                    <a:pt x="137" y="10"/>
                  </a:lnTo>
                  <a:lnTo>
                    <a:pt x="140" y="14"/>
                  </a:lnTo>
                  <a:lnTo>
                    <a:pt x="142" y="21"/>
                  </a:lnTo>
                  <a:lnTo>
                    <a:pt x="145" y="28"/>
                  </a:lnTo>
                  <a:lnTo>
                    <a:pt x="145" y="37"/>
                  </a:lnTo>
                  <a:lnTo>
                    <a:pt x="145" y="109"/>
                  </a:lnTo>
                  <a:lnTo>
                    <a:pt x="127" y="10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7"/>
            <p:cNvSpPr/>
            <p:nvPr/>
          </p:nvSpPr>
          <p:spPr>
            <a:xfrm>
              <a:off x="3217863" y="1001713"/>
              <a:ext cx="17463" cy="33337"/>
            </a:xfrm>
            <a:custGeom>
              <a:rect b="b" l="l" r="r" t="t"/>
              <a:pathLst>
                <a:path extrusionOk="0" h="64" w="34">
                  <a:moveTo>
                    <a:pt x="4" y="64"/>
                  </a:moveTo>
                  <a:lnTo>
                    <a:pt x="0" y="57"/>
                  </a:lnTo>
                  <a:lnTo>
                    <a:pt x="7" y="50"/>
                  </a:lnTo>
                  <a:lnTo>
                    <a:pt x="13" y="44"/>
                  </a:lnTo>
                  <a:lnTo>
                    <a:pt x="15" y="39"/>
                  </a:lnTo>
                  <a:lnTo>
                    <a:pt x="17" y="33"/>
                  </a:lnTo>
                  <a:lnTo>
                    <a:pt x="15" y="28"/>
                  </a:lnTo>
                  <a:lnTo>
                    <a:pt x="14" y="24"/>
                  </a:lnTo>
                  <a:lnTo>
                    <a:pt x="10" y="21"/>
                  </a:lnTo>
                  <a:lnTo>
                    <a:pt x="7" y="18"/>
                  </a:lnTo>
                  <a:lnTo>
                    <a:pt x="5" y="16"/>
                  </a:lnTo>
                  <a:lnTo>
                    <a:pt x="5" y="11"/>
                  </a:lnTo>
                  <a:lnTo>
                    <a:pt x="5" y="7"/>
                  </a:lnTo>
                  <a:lnTo>
                    <a:pt x="10" y="3"/>
                  </a:lnTo>
                  <a:lnTo>
                    <a:pt x="14" y="0"/>
                  </a:lnTo>
                  <a:lnTo>
                    <a:pt x="20" y="0"/>
                  </a:lnTo>
                  <a:lnTo>
                    <a:pt x="24" y="1"/>
                  </a:lnTo>
                  <a:lnTo>
                    <a:pt x="30" y="4"/>
                  </a:lnTo>
                  <a:lnTo>
                    <a:pt x="33" y="10"/>
                  </a:lnTo>
                  <a:lnTo>
                    <a:pt x="34" y="16"/>
                  </a:lnTo>
                  <a:lnTo>
                    <a:pt x="34" y="23"/>
                  </a:lnTo>
                  <a:lnTo>
                    <a:pt x="33" y="28"/>
                  </a:lnTo>
                  <a:lnTo>
                    <a:pt x="31" y="34"/>
                  </a:lnTo>
                  <a:lnTo>
                    <a:pt x="28" y="40"/>
                  </a:lnTo>
                  <a:lnTo>
                    <a:pt x="24" y="46"/>
                  </a:lnTo>
                  <a:lnTo>
                    <a:pt x="20" y="52"/>
                  </a:lnTo>
                  <a:lnTo>
                    <a:pt x="13" y="57"/>
                  </a:lnTo>
                  <a:lnTo>
                    <a:pt x="4" y="6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7"/>
            <p:cNvSpPr/>
            <p:nvPr/>
          </p:nvSpPr>
          <p:spPr>
            <a:xfrm>
              <a:off x="3263900" y="958850"/>
              <a:ext cx="52388" cy="58737"/>
            </a:xfrm>
            <a:custGeom>
              <a:rect b="b" l="l" r="r" t="t"/>
              <a:pathLst>
                <a:path extrusionOk="0" h="111" w="99">
                  <a:moveTo>
                    <a:pt x="51" y="111"/>
                  </a:moveTo>
                  <a:lnTo>
                    <a:pt x="46" y="111"/>
                  </a:lnTo>
                  <a:lnTo>
                    <a:pt x="0" y="0"/>
                  </a:lnTo>
                  <a:lnTo>
                    <a:pt x="21" y="0"/>
                  </a:lnTo>
                  <a:lnTo>
                    <a:pt x="49" y="76"/>
                  </a:lnTo>
                  <a:lnTo>
                    <a:pt x="79" y="0"/>
                  </a:lnTo>
                  <a:lnTo>
                    <a:pt x="99" y="0"/>
                  </a:lnTo>
                  <a:lnTo>
                    <a:pt x="51" y="1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7"/>
            <p:cNvSpPr/>
            <p:nvPr/>
          </p:nvSpPr>
          <p:spPr>
            <a:xfrm>
              <a:off x="3316288" y="930275"/>
              <a:ext cx="53975" cy="107950"/>
            </a:xfrm>
            <a:custGeom>
              <a:rect b="b" l="l" r="r" t="t"/>
              <a:pathLst>
                <a:path extrusionOk="0" h="206" w="100">
                  <a:moveTo>
                    <a:pt x="54" y="182"/>
                  </a:moveTo>
                  <a:lnTo>
                    <a:pt x="51" y="188"/>
                  </a:lnTo>
                  <a:lnTo>
                    <a:pt x="48" y="192"/>
                  </a:lnTo>
                  <a:lnTo>
                    <a:pt x="44" y="196"/>
                  </a:lnTo>
                  <a:lnTo>
                    <a:pt x="38" y="199"/>
                  </a:lnTo>
                  <a:lnTo>
                    <a:pt x="32" y="202"/>
                  </a:lnTo>
                  <a:lnTo>
                    <a:pt x="25" y="205"/>
                  </a:lnTo>
                  <a:lnTo>
                    <a:pt x="18" y="206"/>
                  </a:lnTo>
                  <a:lnTo>
                    <a:pt x="11" y="206"/>
                  </a:lnTo>
                  <a:lnTo>
                    <a:pt x="11" y="189"/>
                  </a:lnTo>
                  <a:lnTo>
                    <a:pt x="18" y="189"/>
                  </a:lnTo>
                  <a:lnTo>
                    <a:pt x="22" y="188"/>
                  </a:lnTo>
                  <a:lnTo>
                    <a:pt x="28" y="186"/>
                  </a:lnTo>
                  <a:lnTo>
                    <a:pt x="32" y="183"/>
                  </a:lnTo>
                  <a:lnTo>
                    <a:pt x="35" y="180"/>
                  </a:lnTo>
                  <a:lnTo>
                    <a:pt x="38" y="177"/>
                  </a:lnTo>
                  <a:lnTo>
                    <a:pt x="39" y="173"/>
                  </a:lnTo>
                  <a:lnTo>
                    <a:pt x="41" y="170"/>
                  </a:lnTo>
                  <a:lnTo>
                    <a:pt x="39" y="160"/>
                  </a:lnTo>
                  <a:lnTo>
                    <a:pt x="38" y="152"/>
                  </a:lnTo>
                  <a:lnTo>
                    <a:pt x="34" y="143"/>
                  </a:lnTo>
                  <a:lnTo>
                    <a:pt x="29" y="130"/>
                  </a:lnTo>
                  <a:lnTo>
                    <a:pt x="0" y="55"/>
                  </a:lnTo>
                  <a:lnTo>
                    <a:pt x="19" y="55"/>
                  </a:lnTo>
                  <a:lnTo>
                    <a:pt x="51" y="139"/>
                  </a:lnTo>
                  <a:lnTo>
                    <a:pt x="80" y="55"/>
                  </a:lnTo>
                  <a:lnTo>
                    <a:pt x="100" y="55"/>
                  </a:lnTo>
                  <a:lnTo>
                    <a:pt x="54" y="182"/>
                  </a:lnTo>
                  <a:close/>
                  <a:moveTo>
                    <a:pt x="75" y="0"/>
                  </a:moveTo>
                  <a:lnTo>
                    <a:pt x="52" y="33"/>
                  </a:lnTo>
                  <a:lnTo>
                    <a:pt x="38" y="33"/>
                  </a:lnTo>
                  <a:lnTo>
                    <a:pt x="55" y="0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7"/>
            <p:cNvSpPr/>
            <p:nvPr/>
          </p:nvSpPr>
          <p:spPr>
            <a:xfrm>
              <a:off x="3370263" y="958850"/>
              <a:ext cx="52388" cy="58737"/>
            </a:xfrm>
            <a:custGeom>
              <a:rect b="b" l="l" r="r" t="t"/>
              <a:pathLst>
                <a:path extrusionOk="0" h="111" w="100">
                  <a:moveTo>
                    <a:pt x="52" y="111"/>
                  </a:moveTo>
                  <a:lnTo>
                    <a:pt x="47" y="111"/>
                  </a:lnTo>
                  <a:lnTo>
                    <a:pt x="0" y="0"/>
                  </a:lnTo>
                  <a:lnTo>
                    <a:pt x="21" y="0"/>
                  </a:lnTo>
                  <a:lnTo>
                    <a:pt x="49" y="76"/>
                  </a:lnTo>
                  <a:lnTo>
                    <a:pt x="80" y="0"/>
                  </a:lnTo>
                  <a:lnTo>
                    <a:pt x="100" y="0"/>
                  </a:lnTo>
                  <a:lnTo>
                    <a:pt x="52" y="1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7"/>
            <p:cNvSpPr/>
            <p:nvPr/>
          </p:nvSpPr>
          <p:spPr>
            <a:xfrm>
              <a:off x="3425825" y="958850"/>
              <a:ext cx="52388" cy="58737"/>
            </a:xfrm>
            <a:custGeom>
              <a:rect b="b" l="l" r="r" t="t"/>
              <a:pathLst>
                <a:path extrusionOk="0" h="112" w="98">
                  <a:moveTo>
                    <a:pt x="0" y="56"/>
                  </a:moveTo>
                  <a:lnTo>
                    <a:pt x="1" y="43"/>
                  </a:lnTo>
                  <a:lnTo>
                    <a:pt x="4" y="33"/>
                  </a:lnTo>
                  <a:lnTo>
                    <a:pt x="8" y="23"/>
                  </a:lnTo>
                  <a:lnTo>
                    <a:pt x="14" y="14"/>
                  </a:lnTo>
                  <a:lnTo>
                    <a:pt x="21" y="8"/>
                  </a:lnTo>
                  <a:lnTo>
                    <a:pt x="30" y="2"/>
                  </a:lnTo>
                  <a:lnTo>
                    <a:pt x="39" y="0"/>
                  </a:lnTo>
                  <a:lnTo>
                    <a:pt x="49" y="0"/>
                  </a:lnTo>
                  <a:lnTo>
                    <a:pt x="60" y="0"/>
                  </a:lnTo>
                  <a:lnTo>
                    <a:pt x="70" y="2"/>
                  </a:lnTo>
                  <a:lnTo>
                    <a:pt x="79" y="7"/>
                  </a:lnTo>
                  <a:lnTo>
                    <a:pt x="86" y="14"/>
                  </a:lnTo>
                  <a:lnTo>
                    <a:pt x="90" y="23"/>
                  </a:lnTo>
                  <a:lnTo>
                    <a:pt x="95" y="31"/>
                  </a:lnTo>
                  <a:lnTo>
                    <a:pt x="98" y="43"/>
                  </a:lnTo>
                  <a:lnTo>
                    <a:pt x="98" y="56"/>
                  </a:lnTo>
                  <a:lnTo>
                    <a:pt x="98" y="67"/>
                  </a:lnTo>
                  <a:lnTo>
                    <a:pt x="95" y="79"/>
                  </a:lnTo>
                  <a:lnTo>
                    <a:pt x="90" y="89"/>
                  </a:lnTo>
                  <a:lnTo>
                    <a:pt x="85" y="96"/>
                  </a:lnTo>
                  <a:lnTo>
                    <a:pt x="77" y="103"/>
                  </a:lnTo>
                  <a:lnTo>
                    <a:pt x="70" y="108"/>
                  </a:lnTo>
                  <a:lnTo>
                    <a:pt x="60" y="110"/>
                  </a:lnTo>
                  <a:lnTo>
                    <a:pt x="49" y="112"/>
                  </a:lnTo>
                  <a:lnTo>
                    <a:pt x="39" y="110"/>
                  </a:lnTo>
                  <a:lnTo>
                    <a:pt x="28" y="108"/>
                  </a:lnTo>
                  <a:lnTo>
                    <a:pt x="20" y="103"/>
                  </a:lnTo>
                  <a:lnTo>
                    <a:pt x="13" y="96"/>
                  </a:lnTo>
                  <a:lnTo>
                    <a:pt x="7" y="87"/>
                  </a:lnTo>
                  <a:lnTo>
                    <a:pt x="4" y="79"/>
                  </a:lnTo>
                  <a:lnTo>
                    <a:pt x="1" y="67"/>
                  </a:lnTo>
                  <a:lnTo>
                    <a:pt x="0" y="56"/>
                  </a:lnTo>
                  <a:close/>
                  <a:moveTo>
                    <a:pt x="20" y="56"/>
                  </a:moveTo>
                  <a:lnTo>
                    <a:pt x="21" y="64"/>
                  </a:lnTo>
                  <a:lnTo>
                    <a:pt x="23" y="73"/>
                  </a:lnTo>
                  <a:lnTo>
                    <a:pt x="24" y="80"/>
                  </a:lnTo>
                  <a:lnTo>
                    <a:pt x="27" y="86"/>
                  </a:lnTo>
                  <a:lnTo>
                    <a:pt x="31" y="90"/>
                  </a:lnTo>
                  <a:lnTo>
                    <a:pt x="37" y="93"/>
                  </a:lnTo>
                  <a:lnTo>
                    <a:pt x="43" y="95"/>
                  </a:lnTo>
                  <a:lnTo>
                    <a:pt x="49" y="96"/>
                  </a:lnTo>
                  <a:lnTo>
                    <a:pt x="56" y="95"/>
                  </a:lnTo>
                  <a:lnTo>
                    <a:pt x="62" y="93"/>
                  </a:lnTo>
                  <a:lnTo>
                    <a:pt x="66" y="90"/>
                  </a:lnTo>
                  <a:lnTo>
                    <a:pt x="70" y="85"/>
                  </a:lnTo>
                  <a:lnTo>
                    <a:pt x="73" y="79"/>
                  </a:lnTo>
                  <a:lnTo>
                    <a:pt x="76" y="72"/>
                  </a:lnTo>
                  <a:lnTo>
                    <a:pt x="77" y="64"/>
                  </a:lnTo>
                  <a:lnTo>
                    <a:pt x="77" y="56"/>
                  </a:lnTo>
                  <a:lnTo>
                    <a:pt x="77" y="46"/>
                  </a:lnTo>
                  <a:lnTo>
                    <a:pt x="76" y="37"/>
                  </a:lnTo>
                  <a:lnTo>
                    <a:pt x="75" y="30"/>
                  </a:lnTo>
                  <a:lnTo>
                    <a:pt x="70" y="26"/>
                  </a:lnTo>
                  <a:lnTo>
                    <a:pt x="67" y="20"/>
                  </a:lnTo>
                  <a:lnTo>
                    <a:pt x="62" y="17"/>
                  </a:lnTo>
                  <a:lnTo>
                    <a:pt x="56" y="15"/>
                  </a:lnTo>
                  <a:lnTo>
                    <a:pt x="49" y="15"/>
                  </a:lnTo>
                  <a:lnTo>
                    <a:pt x="43" y="15"/>
                  </a:lnTo>
                  <a:lnTo>
                    <a:pt x="37" y="17"/>
                  </a:lnTo>
                  <a:lnTo>
                    <a:pt x="33" y="21"/>
                  </a:lnTo>
                  <a:lnTo>
                    <a:pt x="28" y="26"/>
                  </a:lnTo>
                  <a:lnTo>
                    <a:pt x="24" y="31"/>
                  </a:lnTo>
                  <a:lnTo>
                    <a:pt x="23" y="38"/>
                  </a:lnTo>
                  <a:lnTo>
                    <a:pt x="21" y="46"/>
                  </a:lnTo>
                  <a:lnTo>
                    <a:pt x="20" y="5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7"/>
            <p:cNvSpPr/>
            <p:nvPr/>
          </p:nvSpPr>
          <p:spPr>
            <a:xfrm>
              <a:off x="3481388" y="938213"/>
              <a:ext cx="30163" cy="100012"/>
            </a:xfrm>
            <a:custGeom>
              <a:rect b="b" l="l" r="r" t="t"/>
              <a:pathLst>
                <a:path extrusionOk="0" h="191" w="55">
                  <a:moveTo>
                    <a:pt x="42" y="0"/>
                  </a:moveTo>
                  <a:lnTo>
                    <a:pt x="47" y="0"/>
                  </a:lnTo>
                  <a:lnTo>
                    <a:pt x="50" y="3"/>
                  </a:lnTo>
                  <a:lnTo>
                    <a:pt x="53" y="7"/>
                  </a:lnTo>
                  <a:lnTo>
                    <a:pt x="55" y="11"/>
                  </a:lnTo>
                  <a:lnTo>
                    <a:pt x="53" y="16"/>
                  </a:lnTo>
                  <a:lnTo>
                    <a:pt x="50" y="20"/>
                  </a:lnTo>
                  <a:lnTo>
                    <a:pt x="47" y="21"/>
                  </a:lnTo>
                  <a:lnTo>
                    <a:pt x="42" y="23"/>
                  </a:lnTo>
                  <a:lnTo>
                    <a:pt x="37" y="21"/>
                  </a:lnTo>
                  <a:lnTo>
                    <a:pt x="33" y="20"/>
                  </a:lnTo>
                  <a:lnTo>
                    <a:pt x="32" y="16"/>
                  </a:lnTo>
                  <a:lnTo>
                    <a:pt x="30" y="11"/>
                  </a:lnTo>
                  <a:lnTo>
                    <a:pt x="32" y="7"/>
                  </a:lnTo>
                  <a:lnTo>
                    <a:pt x="33" y="3"/>
                  </a:lnTo>
                  <a:lnTo>
                    <a:pt x="37" y="0"/>
                  </a:lnTo>
                  <a:lnTo>
                    <a:pt x="42" y="0"/>
                  </a:lnTo>
                  <a:close/>
                  <a:moveTo>
                    <a:pt x="0" y="191"/>
                  </a:moveTo>
                  <a:lnTo>
                    <a:pt x="0" y="174"/>
                  </a:lnTo>
                  <a:lnTo>
                    <a:pt x="10" y="174"/>
                  </a:lnTo>
                  <a:lnTo>
                    <a:pt x="17" y="173"/>
                  </a:lnTo>
                  <a:lnTo>
                    <a:pt x="23" y="171"/>
                  </a:lnTo>
                  <a:lnTo>
                    <a:pt x="27" y="168"/>
                  </a:lnTo>
                  <a:lnTo>
                    <a:pt x="32" y="164"/>
                  </a:lnTo>
                  <a:lnTo>
                    <a:pt x="33" y="160"/>
                  </a:lnTo>
                  <a:lnTo>
                    <a:pt x="34" y="154"/>
                  </a:lnTo>
                  <a:lnTo>
                    <a:pt x="34" y="148"/>
                  </a:lnTo>
                  <a:lnTo>
                    <a:pt x="34" y="56"/>
                  </a:lnTo>
                  <a:lnTo>
                    <a:pt x="13" y="56"/>
                  </a:lnTo>
                  <a:lnTo>
                    <a:pt x="13" y="40"/>
                  </a:lnTo>
                  <a:lnTo>
                    <a:pt x="55" y="40"/>
                  </a:lnTo>
                  <a:lnTo>
                    <a:pt x="55" y="148"/>
                  </a:lnTo>
                  <a:lnTo>
                    <a:pt x="53" y="158"/>
                  </a:lnTo>
                  <a:lnTo>
                    <a:pt x="52" y="167"/>
                  </a:lnTo>
                  <a:lnTo>
                    <a:pt x="47" y="174"/>
                  </a:lnTo>
                  <a:lnTo>
                    <a:pt x="42" y="181"/>
                  </a:lnTo>
                  <a:lnTo>
                    <a:pt x="33" y="185"/>
                  </a:lnTo>
                  <a:lnTo>
                    <a:pt x="24" y="188"/>
                  </a:lnTo>
                  <a:lnTo>
                    <a:pt x="13" y="190"/>
                  </a:lnTo>
                  <a:lnTo>
                    <a:pt x="0" y="19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5;p7"/>
            <p:cNvSpPr/>
            <p:nvPr/>
          </p:nvSpPr>
          <p:spPr>
            <a:xfrm>
              <a:off x="3543300" y="958850"/>
              <a:ext cx="49213" cy="58737"/>
            </a:xfrm>
            <a:custGeom>
              <a:rect b="b" l="l" r="r" t="t"/>
              <a:pathLst>
                <a:path extrusionOk="0" h="112" w="94">
                  <a:moveTo>
                    <a:pt x="68" y="98"/>
                  </a:moveTo>
                  <a:lnTo>
                    <a:pt x="61" y="103"/>
                  </a:lnTo>
                  <a:lnTo>
                    <a:pt x="52" y="108"/>
                  </a:lnTo>
                  <a:lnTo>
                    <a:pt x="43" y="110"/>
                  </a:lnTo>
                  <a:lnTo>
                    <a:pt x="32" y="112"/>
                  </a:lnTo>
                  <a:lnTo>
                    <a:pt x="26" y="110"/>
                  </a:lnTo>
                  <a:lnTo>
                    <a:pt x="20" y="109"/>
                  </a:lnTo>
                  <a:lnTo>
                    <a:pt x="15" y="106"/>
                  </a:lnTo>
                  <a:lnTo>
                    <a:pt x="10" y="102"/>
                  </a:lnTo>
                  <a:lnTo>
                    <a:pt x="6" y="98"/>
                  </a:lnTo>
                  <a:lnTo>
                    <a:pt x="3" y="92"/>
                  </a:lnTo>
                  <a:lnTo>
                    <a:pt x="0" y="86"/>
                  </a:lnTo>
                  <a:lnTo>
                    <a:pt x="0" y="79"/>
                  </a:lnTo>
                  <a:lnTo>
                    <a:pt x="2" y="72"/>
                  </a:lnTo>
                  <a:lnTo>
                    <a:pt x="5" y="64"/>
                  </a:lnTo>
                  <a:lnTo>
                    <a:pt x="9" y="57"/>
                  </a:lnTo>
                  <a:lnTo>
                    <a:pt x="15" y="51"/>
                  </a:lnTo>
                  <a:lnTo>
                    <a:pt x="22" y="46"/>
                  </a:lnTo>
                  <a:lnTo>
                    <a:pt x="32" y="43"/>
                  </a:lnTo>
                  <a:lnTo>
                    <a:pt x="41" y="41"/>
                  </a:lnTo>
                  <a:lnTo>
                    <a:pt x="52" y="40"/>
                  </a:lnTo>
                  <a:lnTo>
                    <a:pt x="58" y="40"/>
                  </a:lnTo>
                  <a:lnTo>
                    <a:pt x="65" y="43"/>
                  </a:lnTo>
                  <a:lnTo>
                    <a:pt x="65" y="37"/>
                  </a:lnTo>
                  <a:lnTo>
                    <a:pt x="64" y="31"/>
                  </a:lnTo>
                  <a:lnTo>
                    <a:pt x="62" y="27"/>
                  </a:lnTo>
                  <a:lnTo>
                    <a:pt x="59" y="23"/>
                  </a:lnTo>
                  <a:lnTo>
                    <a:pt x="56" y="20"/>
                  </a:lnTo>
                  <a:lnTo>
                    <a:pt x="52" y="18"/>
                  </a:lnTo>
                  <a:lnTo>
                    <a:pt x="48" y="17"/>
                  </a:lnTo>
                  <a:lnTo>
                    <a:pt x="42" y="17"/>
                  </a:lnTo>
                  <a:lnTo>
                    <a:pt x="33" y="17"/>
                  </a:lnTo>
                  <a:lnTo>
                    <a:pt x="26" y="18"/>
                  </a:lnTo>
                  <a:lnTo>
                    <a:pt x="19" y="21"/>
                  </a:lnTo>
                  <a:lnTo>
                    <a:pt x="15" y="26"/>
                  </a:lnTo>
                  <a:lnTo>
                    <a:pt x="6" y="10"/>
                  </a:lnTo>
                  <a:lnTo>
                    <a:pt x="13" y="5"/>
                  </a:lnTo>
                  <a:lnTo>
                    <a:pt x="22" y="2"/>
                  </a:lnTo>
                  <a:lnTo>
                    <a:pt x="30" y="0"/>
                  </a:lnTo>
                  <a:lnTo>
                    <a:pt x="39" y="0"/>
                  </a:lnTo>
                  <a:lnTo>
                    <a:pt x="51" y="0"/>
                  </a:lnTo>
                  <a:lnTo>
                    <a:pt x="61" y="1"/>
                  </a:lnTo>
                  <a:lnTo>
                    <a:pt x="68" y="5"/>
                  </a:lnTo>
                  <a:lnTo>
                    <a:pt x="74" y="10"/>
                  </a:lnTo>
                  <a:lnTo>
                    <a:pt x="78" y="15"/>
                  </a:lnTo>
                  <a:lnTo>
                    <a:pt x="82" y="24"/>
                  </a:lnTo>
                  <a:lnTo>
                    <a:pt x="84" y="33"/>
                  </a:lnTo>
                  <a:lnTo>
                    <a:pt x="85" y="44"/>
                  </a:lnTo>
                  <a:lnTo>
                    <a:pt x="85" y="83"/>
                  </a:lnTo>
                  <a:lnTo>
                    <a:pt x="85" y="89"/>
                  </a:lnTo>
                  <a:lnTo>
                    <a:pt x="87" y="95"/>
                  </a:lnTo>
                  <a:lnTo>
                    <a:pt x="90" y="99"/>
                  </a:lnTo>
                  <a:lnTo>
                    <a:pt x="94" y="102"/>
                  </a:lnTo>
                  <a:lnTo>
                    <a:pt x="94" y="112"/>
                  </a:lnTo>
                  <a:lnTo>
                    <a:pt x="82" y="110"/>
                  </a:lnTo>
                  <a:lnTo>
                    <a:pt x="75" y="108"/>
                  </a:lnTo>
                  <a:lnTo>
                    <a:pt x="71" y="103"/>
                  </a:lnTo>
                  <a:lnTo>
                    <a:pt x="68" y="98"/>
                  </a:lnTo>
                  <a:close/>
                  <a:moveTo>
                    <a:pt x="65" y="56"/>
                  </a:moveTo>
                  <a:lnTo>
                    <a:pt x="58" y="54"/>
                  </a:lnTo>
                  <a:lnTo>
                    <a:pt x="52" y="54"/>
                  </a:lnTo>
                  <a:lnTo>
                    <a:pt x="46" y="54"/>
                  </a:lnTo>
                  <a:lnTo>
                    <a:pt x="39" y="56"/>
                  </a:lnTo>
                  <a:lnTo>
                    <a:pt x="33" y="59"/>
                  </a:lnTo>
                  <a:lnTo>
                    <a:pt x="29" y="62"/>
                  </a:lnTo>
                  <a:lnTo>
                    <a:pt x="25" y="66"/>
                  </a:lnTo>
                  <a:lnTo>
                    <a:pt x="22" y="70"/>
                  </a:lnTo>
                  <a:lnTo>
                    <a:pt x="20" y="74"/>
                  </a:lnTo>
                  <a:lnTo>
                    <a:pt x="19" y="79"/>
                  </a:lnTo>
                  <a:lnTo>
                    <a:pt x="20" y="83"/>
                  </a:lnTo>
                  <a:lnTo>
                    <a:pt x="20" y="87"/>
                  </a:lnTo>
                  <a:lnTo>
                    <a:pt x="22" y="90"/>
                  </a:lnTo>
                  <a:lnTo>
                    <a:pt x="25" y="92"/>
                  </a:lnTo>
                  <a:lnTo>
                    <a:pt x="30" y="95"/>
                  </a:lnTo>
                  <a:lnTo>
                    <a:pt x="39" y="96"/>
                  </a:lnTo>
                  <a:lnTo>
                    <a:pt x="46" y="96"/>
                  </a:lnTo>
                  <a:lnTo>
                    <a:pt x="54" y="93"/>
                  </a:lnTo>
                  <a:lnTo>
                    <a:pt x="59" y="89"/>
                  </a:lnTo>
                  <a:lnTo>
                    <a:pt x="65" y="83"/>
                  </a:lnTo>
                  <a:lnTo>
                    <a:pt x="65" y="5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7"/>
            <p:cNvSpPr/>
            <p:nvPr/>
          </p:nvSpPr>
          <p:spPr>
            <a:xfrm>
              <a:off x="3630613" y="958850"/>
              <a:ext cx="50800" cy="58737"/>
            </a:xfrm>
            <a:custGeom>
              <a:rect b="b" l="l" r="r" t="t"/>
              <a:pathLst>
                <a:path extrusionOk="0" h="111" w="98">
                  <a:moveTo>
                    <a:pt x="50" y="111"/>
                  </a:moveTo>
                  <a:lnTo>
                    <a:pt x="46" y="111"/>
                  </a:lnTo>
                  <a:lnTo>
                    <a:pt x="0" y="0"/>
                  </a:lnTo>
                  <a:lnTo>
                    <a:pt x="20" y="0"/>
                  </a:lnTo>
                  <a:lnTo>
                    <a:pt x="49" y="76"/>
                  </a:lnTo>
                  <a:lnTo>
                    <a:pt x="77" y="0"/>
                  </a:lnTo>
                  <a:lnTo>
                    <a:pt x="98" y="0"/>
                  </a:lnTo>
                  <a:lnTo>
                    <a:pt x="50" y="1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7"/>
            <p:cNvSpPr/>
            <p:nvPr/>
          </p:nvSpPr>
          <p:spPr>
            <a:xfrm>
              <a:off x="3684588" y="958850"/>
              <a:ext cx="47625" cy="57150"/>
            </a:xfrm>
            <a:custGeom>
              <a:rect b="b" l="l" r="r" t="t"/>
              <a:pathLst>
                <a:path extrusionOk="0" h="108" w="91">
                  <a:moveTo>
                    <a:pt x="30" y="91"/>
                  </a:moveTo>
                  <a:lnTo>
                    <a:pt x="91" y="91"/>
                  </a:lnTo>
                  <a:lnTo>
                    <a:pt x="91" y="108"/>
                  </a:lnTo>
                  <a:lnTo>
                    <a:pt x="0" y="108"/>
                  </a:lnTo>
                  <a:lnTo>
                    <a:pt x="0" y="104"/>
                  </a:lnTo>
                  <a:lnTo>
                    <a:pt x="62" y="17"/>
                  </a:lnTo>
                  <a:lnTo>
                    <a:pt x="1" y="17"/>
                  </a:lnTo>
                  <a:lnTo>
                    <a:pt x="1" y="0"/>
                  </a:lnTo>
                  <a:lnTo>
                    <a:pt x="91" y="0"/>
                  </a:lnTo>
                  <a:lnTo>
                    <a:pt x="91" y="6"/>
                  </a:lnTo>
                  <a:lnTo>
                    <a:pt x="30" y="9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p7"/>
            <p:cNvSpPr/>
            <p:nvPr/>
          </p:nvSpPr>
          <p:spPr>
            <a:xfrm>
              <a:off x="3736975" y="935038"/>
              <a:ext cx="50800" cy="82550"/>
            </a:xfrm>
            <a:custGeom>
              <a:rect b="b" l="l" r="r" t="t"/>
              <a:pathLst>
                <a:path extrusionOk="0" h="156" w="95">
                  <a:moveTo>
                    <a:pt x="75" y="153"/>
                  </a:moveTo>
                  <a:lnTo>
                    <a:pt x="75" y="146"/>
                  </a:lnTo>
                  <a:lnTo>
                    <a:pt x="69" y="150"/>
                  </a:lnTo>
                  <a:lnTo>
                    <a:pt x="63" y="153"/>
                  </a:lnTo>
                  <a:lnTo>
                    <a:pt x="55" y="154"/>
                  </a:lnTo>
                  <a:lnTo>
                    <a:pt x="46" y="156"/>
                  </a:lnTo>
                  <a:lnTo>
                    <a:pt x="36" y="154"/>
                  </a:lnTo>
                  <a:lnTo>
                    <a:pt x="27" y="152"/>
                  </a:lnTo>
                  <a:lnTo>
                    <a:pt x="20" y="147"/>
                  </a:lnTo>
                  <a:lnTo>
                    <a:pt x="13" y="142"/>
                  </a:lnTo>
                  <a:lnTo>
                    <a:pt x="7" y="133"/>
                  </a:lnTo>
                  <a:lnTo>
                    <a:pt x="4" y="124"/>
                  </a:lnTo>
                  <a:lnTo>
                    <a:pt x="1" y="114"/>
                  </a:lnTo>
                  <a:lnTo>
                    <a:pt x="0" y="103"/>
                  </a:lnTo>
                  <a:lnTo>
                    <a:pt x="1" y="90"/>
                  </a:lnTo>
                  <a:lnTo>
                    <a:pt x="4" y="80"/>
                  </a:lnTo>
                  <a:lnTo>
                    <a:pt x="8" y="70"/>
                  </a:lnTo>
                  <a:lnTo>
                    <a:pt x="14" y="61"/>
                  </a:lnTo>
                  <a:lnTo>
                    <a:pt x="23" y="52"/>
                  </a:lnTo>
                  <a:lnTo>
                    <a:pt x="32" y="48"/>
                  </a:lnTo>
                  <a:lnTo>
                    <a:pt x="40" y="44"/>
                  </a:lnTo>
                  <a:lnTo>
                    <a:pt x="50" y="44"/>
                  </a:lnTo>
                  <a:lnTo>
                    <a:pt x="57" y="44"/>
                  </a:lnTo>
                  <a:lnTo>
                    <a:pt x="65" y="45"/>
                  </a:lnTo>
                  <a:lnTo>
                    <a:pt x="70" y="48"/>
                  </a:lnTo>
                  <a:lnTo>
                    <a:pt x="75" y="51"/>
                  </a:lnTo>
                  <a:lnTo>
                    <a:pt x="75" y="0"/>
                  </a:lnTo>
                  <a:lnTo>
                    <a:pt x="95" y="0"/>
                  </a:lnTo>
                  <a:lnTo>
                    <a:pt x="95" y="153"/>
                  </a:lnTo>
                  <a:lnTo>
                    <a:pt x="75" y="153"/>
                  </a:lnTo>
                  <a:close/>
                  <a:moveTo>
                    <a:pt x="75" y="70"/>
                  </a:moveTo>
                  <a:lnTo>
                    <a:pt x="72" y="65"/>
                  </a:lnTo>
                  <a:lnTo>
                    <a:pt x="66" y="62"/>
                  </a:lnTo>
                  <a:lnTo>
                    <a:pt x="62" y="59"/>
                  </a:lnTo>
                  <a:lnTo>
                    <a:pt x="55" y="59"/>
                  </a:lnTo>
                  <a:lnTo>
                    <a:pt x="47" y="59"/>
                  </a:lnTo>
                  <a:lnTo>
                    <a:pt x="42" y="62"/>
                  </a:lnTo>
                  <a:lnTo>
                    <a:pt x="36" y="65"/>
                  </a:lnTo>
                  <a:lnTo>
                    <a:pt x="30" y="71"/>
                  </a:lnTo>
                  <a:lnTo>
                    <a:pt x="26" y="77"/>
                  </a:lnTo>
                  <a:lnTo>
                    <a:pt x="23" y="84"/>
                  </a:lnTo>
                  <a:lnTo>
                    <a:pt x="21" y="91"/>
                  </a:lnTo>
                  <a:lnTo>
                    <a:pt x="20" y="100"/>
                  </a:lnTo>
                  <a:lnTo>
                    <a:pt x="21" y="110"/>
                  </a:lnTo>
                  <a:lnTo>
                    <a:pt x="23" y="117"/>
                  </a:lnTo>
                  <a:lnTo>
                    <a:pt x="26" y="124"/>
                  </a:lnTo>
                  <a:lnTo>
                    <a:pt x="30" y="130"/>
                  </a:lnTo>
                  <a:lnTo>
                    <a:pt x="34" y="134"/>
                  </a:lnTo>
                  <a:lnTo>
                    <a:pt x="40" y="137"/>
                  </a:lnTo>
                  <a:lnTo>
                    <a:pt x="47" y="139"/>
                  </a:lnTo>
                  <a:lnTo>
                    <a:pt x="56" y="140"/>
                  </a:lnTo>
                  <a:lnTo>
                    <a:pt x="62" y="139"/>
                  </a:lnTo>
                  <a:lnTo>
                    <a:pt x="68" y="137"/>
                  </a:lnTo>
                  <a:lnTo>
                    <a:pt x="72" y="133"/>
                  </a:lnTo>
                  <a:lnTo>
                    <a:pt x="75" y="130"/>
                  </a:lnTo>
                  <a:lnTo>
                    <a:pt x="75" y="7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7"/>
            <p:cNvSpPr/>
            <p:nvPr/>
          </p:nvSpPr>
          <p:spPr>
            <a:xfrm>
              <a:off x="3797300" y="928688"/>
              <a:ext cx="53975" cy="88900"/>
            </a:xfrm>
            <a:custGeom>
              <a:rect b="b" l="l" r="r" t="t"/>
              <a:pathLst>
                <a:path extrusionOk="0" h="167" w="101">
                  <a:moveTo>
                    <a:pt x="98" y="112"/>
                  </a:moveTo>
                  <a:lnTo>
                    <a:pt x="20" y="112"/>
                  </a:lnTo>
                  <a:lnTo>
                    <a:pt x="21" y="121"/>
                  </a:lnTo>
                  <a:lnTo>
                    <a:pt x="23" y="129"/>
                  </a:lnTo>
                  <a:lnTo>
                    <a:pt x="26" y="135"/>
                  </a:lnTo>
                  <a:lnTo>
                    <a:pt x="30" y="141"/>
                  </a:lnTo>
                  <a:lnTo>
                    <a:pt x="36" y="145"/>
                  </a:lnTo>
                  <a:lnTo>
                    <a:pt x="42" y="148"/>
                  </a:lnTo>
                  <a:lnTo>
                    <a:pt x="47" y="150"/>
                  </a:lnTo>
                  <a:lnTo>
                    <a:pt x="55" y="151"/>
                  </a:lnTo>
                  <a:lnTo>
                    <a:pt x="62" y="150"/>
                  </a:lnTo>
                  <a:lnTo>
                    <a:pt x="69" y="148"/>
                  </a:lnTo>
                  <a:lnTo>
                    <a:pt x="76" y="145"/>
                  </a:lnTo>
                  <a:lnTo>
                    <a:pt x="82" y="141"/>
                  </a:lnTo>
                  <a:lnTo>
                    <a:pt x="91" y="154"/>
                  </a:lnTo>
                  <a:lnTo>
                    <a:pt x="85" y="158"/>
                  </a:lnTo>
                  <a:lnTo>
                    <a:pt x="76" y="163"/>
                  </a:lnTo>
                  <a:lnTo>
                    <a:pt x="65" y="165"/>
                  </a:lnTo>
                  <a:lnTo>
                    <a:pt x="50" y="167"/>
                  </a:lnTo>
                  <a:lnTo>
                    <a:pt x="40" y="165"/>
                  </a:lnTo>
                  <a:lnTo>
                    <a:pt x="31" y="163"/>
                  </a:lnTo>
                  <a:lnTo>
                    <a:pt x="23" y="158"/>
                  </a:lnTo>
                  <a:lnTo>
                    <a:pt x="16" y="153"/>
                  </a:lnTo>
                  <a:lnTo>
                    <a:pt x="8" y="144"/>
                  </a:lnTo>
                  <a:lnTo>
                    <a:pt x="4" y="135"/>
                  </a:lnTo>
                  <a:lnTo>
                    <a:pt x="1" y="124"/>
                  </a:lnTo>
                  <a:lnTo>
                    <a:pt x="0" y="112"/>
                  </a:lnTo>
                  <a:lnTo>
                    <a:pt x="1" y="99"/>
                  </a:lnTo>
                  <a:lnTo>
                    <a:pt x="4" y="88"/>
                  </a:lnTo>
                  <a:lnTo>
                    <a:pt x="8" y="78"/>
                  </a:lnTo>
                  <a:lnTo>
                    <a:pt x="16" y="69"/>
                  </a:lnTo>
                  <a:lnTo>
                    <a:pt x="24" y="62"/>
                  </a:lnTo>
                  <a:lnTo>
                    <a:pt x="31" y="57"/>
                  </a:lnTo>
                  <a:lnTo>
                    <a:pt x="42" y="55"/>
                  </a:lnTo>
                  <a:lnTo>
                    <a:pt x="50" y="55"/>
                  </a:lnTo>
                  <a:lnTo>
                    <a:pt x="62" y="55"/>
                  </a:lnTo>
                  <a:lnTo>
                    <a:pt x="72" y="57"/>
                  </a:lnTo>
                  <a:lnTo>
                    <a:pt x="80" y="62"/>
                  </a:lnTo>
                  <a:lnTo>
                    <a:pt x="88" y="68"/>
                  </a:lnTo>
                  <a:lnTo>
                    <a:pt x="93" y="73"/>
                  </a:lnTo>
                  <a:lnTo>
                    <a:pt x="96" y="82"/>
                  </a:lnTo>
                  <a:lnTo>
                    <a:pt x="99" y="91"/>
                  </a:lnTo>
                  <a:lnTo>
                    <a:pt x="101" y="101"/>
                  </a:lnTo>
                  <a:lnTo>
                    <a:pt x="99" y="106"/>
                  </a:lnTo>
                  <a:lnTo>
                    <a:pt x="98" y="112"/>
                  </a:lnTo>
                  <a:close/>
                  <a:moveTo>
                    <a:pt x="52" y="70"/>
                  </a:moveTo>
                  <a:lnTo>
                    <a:pt x="46" y="70"/>
                  </a:lnTo>
                  <a:lnTo>
                    <a:pt x="40" y="72"/>
                  </a:lnTo>
                  <a:lnTo>
                    <a:pt x="34" y="75"/>
                  </a:lnTo>
                  <a:lnTo>
                    <a:pt x="30" y="79"/>
                  </a:lnTo>
                  <a:lnTo>
                    <a:pt x="26" y="83"/>
                  </a:lnTo>
                  <a:lnTo>
                    <a:pt x="24" y="88"/>
                  </a:lnTo>
                  <a:lnTo>
                    <a:pt x="21" y="92"/>
                  </a:lnTo>
                  <a:lnTo>
                    <a:pt x="20" y="98"/>
                  </a:lnTo>
                  <a:lnTo>
                    <a:pt x="80" y="98"/>
                  </a:lnTo>
                  <a:lnTo>
                    <a:pt x="80" y="92"/>
                  </a:lnTo>
                  <a:lnTo>
                    <a:pt x="79" y="88"/>
                  </a:lnTo>
                  <a:lnTo>
                    <a:pt x="76" y="83"/>
                  </a:lnTo>
                  <a:lnTo>
                    <a:pt x="73" y="79"/>
                  </a:lnTo>
                  <a:lnTo>
                    <a:pt x="69" y="75"/>
                  </a:lnTo>
                  <a:lnTo>
                    <a:pt x="65" y="72"/>
                  </a:lnTo>
                  <a:lnTo>
                    <a:pt x="59" y="70"/>
                  </a:lnTo>
                  <a:lnTo>
                    <a:pt x="52" y="70"/>
                  </a:lnTo>
                  <a:close/>
                  <a:moveTo>
                    <a:pt x="85" y="0"/>
                  </a:moveTo>
                  <a:lnTo>
                    <a:pt x="55" y="34"/>
                  </a:lnTo>
                  <a:lnTo>
                    <a:pt x="43" y="34"/>
                  </a:lnTo>
                  <a:lnTo>
                    <a:pt x="13" y="0"/>
                  </a:lnTo>
                  <a:lnTo>
                    <a:pt x="31" y="0"/>
                  </a:lnTo>
                  <a:lnTo>
                    <a:pt x="49" y="20"/>
                  </a:lnTo>
                  <a:lnTo>
                    <a:pt x="66" y="0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p7"/>
            <p:cNvSpPr/>
            <p:nvPr/>
          </p:nvSpPr>
          <p:spPr>
            <a:xfrm>
              <a:off x="3862388" y="935038"/>
              <a:ext cx="19050" cy="82550"/>
            </a:xfrm>
            <a:custGeom>
              <a:rect b="b" l="l" r="r" t="t"/>
              <a:pathLst>
                <a:path extrusionOk="0" h="156" w="37">
                  <a:moveTo>
                    <a:pt x="0" y="123"/>
                  </a:moveTo>
                  <a:lnTo>
                    <a:pt x="0" y="0"/>
                  </a:lnTo>
                  <a:lnTo>
                    <a:pt x="19" y="0"/>
                  </a:lnTo>
                  <a:lnTo>
                    <a:pt x="19" y="120"/>
                  </a:lnTo>
                  <a:lnTo>
                    <a:pt x="19" y="124"/>
                  </a:lnTo>
                  <a:lnTo>
                    <a:pt x="20" y="127"/>
                  </a:lnTo>
                  <a:lnTo>
                    <a:pt x="21" y="130"/>
                  </a:lnTo>
                  <a:lnTo>
                    <a:pt x="24" y="133"/>
                  </a:lnTo>
                  <a:lnTo>
                    <a:pt x="30" y="137"/>
                  </a:lnTo>
                  <a:lnTo>
                    <a:pt x="37" y="139"/>
                  </a:lnTo>
                  <a:lnTo>
                    <a:pt x="37" y="156"/>
                  </a:lnTo>
                  <a:lnTo>
                    <a:pt x="29" y="154"/>
                  </a:lnTo>
                  <a:lnTo>
                    <a:pt x="20" y="153"/>
                  </a:lnTo>
                  <a:lnTo>
                    <a:pt x="14" y="152"/>
                  </a:lnTo>
                  <a:lnTo>
                    <a:pt x="8" y="147"/>
                  </a:lnTo>
                  <a:lnTo>
                    <a:pt x="4" y="143"/>
                  </a:lnTo>
                  <a:lnTo>
                    <a:pt x="1" y="137"/>
                  </a:lnTo>
                  <a:lnTo>
                    <a:pt x="0" y="130"/>
                  </a:lnTo>
                  <a:lnTo>
                    <a:pt x="0" y="1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51;p7"/>
            <p:cNvSpPr/>
            <p:nvPr/>
          </p:nvSpPr>
          <p:spPr>
            <a:xfrm>
              <a:off x="3889375" y="930275"/>
              <a:ext cx="49213" cy="87312"/>
            </a:xfrm>
            <a:custGeom>
              <a:rect b="b" l="l" r="r" t="t"/>
              <a:pathLst>
                <a:path extrusionOk="0" h="166" w="92">
                  <a:moveTo>
                    <a:pt x="66" y="152"/>
                  </a:moveTo>
                  <a:lnTo>
                    <a:pt x="59" y="157"/>
                  </a:lnTo>
                  <a:lnTo>
                    <a:pt x="52" y="162"/>
                  </a:lnTo>
                  <a:lnTo>
                    <a:pt x="42" y="164"/>
                  </a:lnTo>
                  <a:lnTo>
                    <a:pt x="30" y="166"/>
                  </a:lnTo>
                  <a:lnTo>
                    <a:pt x="25" y="164"/>
                  </a:lnTo>
                  <a:lnTo>
                    <a:pt x="19" y="163"/>
                  </a:lnTo>
                  <a:lnTo>
                    <a:pt x="13" y="160"/>
                  </a:lnTo>
                  <a:lnTo>
                    <a:pt x="9" y="156"/>
                  </a:lnTo>
                  <a:lnTo>
                    <a:pt x="4" y="152"/>
                  </a:lnTo>
                  <a:lnTo>
                    <a:pt x="2" y="146"/>
                  </a:lnTo>
                  <a:lnTo>
                    <a:pt x="0" y="140"/>
                  </a:lnTo>
                  <a:lnTo>
                    <a:pt x="0" y="133"/>
                  </a:lnTo>
                  <a:lnTo>
                    <a:pt x="0" y="126"/>
                  </a:lnTo>
                  <a:lnTo>
                    <a:pt x="3" y="118"/>
                  </a:lnTo>
                  <a:lnTo>
                    <a:pt x="7" y="111"/>
                  </a:lnTo>
                  <a:lnTo>
                    <a:pt x="15" y="105"/>
                  </a:lnTo>
                  <a:lnTo>
                    <a:pt x="22" y="100"/>
                  </a:lnTo>
                  <a:lnTo>
                    <a:pt x="30" y="97"/>
                  </a:lnTo>
                  <a:lnTo>
                    <a:pt x="41" y="95"/>
                  </a:lnTo>
                  <a:lnTo>
                    <a:pt x="51" y="94"/>
                  </a:lnTo>
                  <a:lnTo>
                    <a:pt x="58" y="94"/>
                  </a:lnTo>
                  <a:lnTo>
                    <a:pt x="65" y="97"/>
                  </a:lnTo>
                  <a:lnTo>
                    <a:pt x="64" y="91"/>
                  </a:lnTo>
                  <a:lnTo>
                    <a:pt x="64" y="85"/>
                  </a:lnTo>
                  <a:lnTo>
                    <a:pt x="61" y="81"/>
                  </a:lnTo>
                  <a:lnTo>
                    <a:pt x="59" y="77"/>
                  </a:lnTo>
                  <a:lnTo>
                    <a:pt x="55" y="74"/>
                  </a:lnTo>
                  <a:lnTo>
                    <a:pt x="52" y="72"/>
                  </a:lnTo>
                  <a:lnTo>
                    <a:pt x="46" y="71"/>
                  </a:lnTo>
                  <a:lnTo>
                    <a:pt x="41" y="71"/>
                  </a:lnTo>
                  <a:lnTo>
                    <a:pt x="32" y="71"/>
                  </a:lnTo>
                  <a:lnTo>
                    <a:pt x="25" y="72"/>
                  </a:lnTo>
                  <a:lnTo>
                    <a:pt x="19" y="75"/>
                  </a:lnTo>
                  <a:lnTo>
                    <a:pt x="13" y="80"/>
                  </a:lnTo>
                  <a:lnTo>
                    <a:pt x="4" y="64"/>
                  </a:lnTo>
                  <a:lnTo>
                    <a:pt x="12" y="59"/>
                  </a:lnTo>
                  <a:lnTo>
                    <a:pt x="20" y="56"/>
                  </a:lnTo>
                  <a:lnTo>
                    <a:pt x="30" y="54"/>
                  </a:lnTo>
                  <a:lnTo>
                    <a:pt x="39" y="54"/>
                  </a:lnTo>
                  <a:lnTo>
                    <a:pt x="49" y="54"/>
                  </a:lnTo>
                  <a:lnTo>
                    <a:pt x="59" y="55"/>
                  </a:lnTo>
                  <a:lnTo>
                    <a:pt x="66" y="59"/>
                  </a:lnTo>
                  <a:lnTo>
                    <a:pt x="74" y="64"/>
                  </a:lnTo>
                  <a:lnTo>
                    <a:pt x="78" y="69"/>
                  </a:lnTo>
                  <a:lnTo>
                    <a:pt x="81" y="78"/>
                  </a:lnTo>
                  <a:lnTo>
                    <a:pt x="84" y="87"/>
                  </a:lnTo>
                  <a:lnTo>
                    <a:pt x="84" y="98"/>
                  </a:lnTo>
                  <a:lnTo>
                    <a:pt x="84" y="137"/>
                  </a:lnTo>
                  <a:lnTo>
                    <a:pt x="84" y="143"/>
                  </a:lnTo>
                  <a:lnTo>
                    <a:pt x="87" y="149"/>
                  </a:lnTo>
                  <a:lnTo>
                    <a:pt x="88" y="153"/>
                  </a:lnTo>
                  <a:lnTo>
                    <a:pt x="92" y="156"/>
                  </a:lnTo>
                  <a:lnTo>
                    <a:pt x="92" y="166"/>
                  </a:lnTo>
                  <a:lnTo>
                    <a:pt x="82" y="164"/>
                  </a:lnTo>
                  <a:lnTo>
                    <a:pt x="75" y="162"/>
                  </a:lnTo>
                  <a:lnTo>
                    <a:pt x="69" y="157"/>
                  </a:lnTo>
                  <a:lnTo>
                    <a:pt x="66" y="152"/>
                  </a:lnTo>
                  <a:close/>
                  <a:moveTo>
                    <a:pt x="65" y="110"/>
                  </a:moveTo>
                  <a:lnTo>
                    <a:pt x="56" y="108"/>
                  </a:lnTo>
                  <a:lnTo>
                    <a:pt x="52" y="108"/>
                  </a:lnTo>
                  <a:lnTo>
                    <a:pt x="45" y="108"/>
                  </a:lnTo>
                  <a:lnTo>
                    <a:pt x="39" y="110"/>
                  </a:lnTo>
                  <a:lnTo>
                    <a:pt x="33" y="113"/>
                  </a:lnTo>
                  <a:lnTo>
                    <a:pt x="28" y="116"/>
                  </a:lnTo>
                  <a:lnTo>
                    <a:pt x="25" y="120"/>
                  </a:lnTo>
                  <a:lnTo>
                    <a:pt x="22" y="124"/>
                  </a:lnTo>
                  <a:lnTo>
                    <a:pt x="19" y="128"/>
                  </a:lnTo>
                  <a:lnTo>
                    <a:pt x="19" y="133"/>
                  </a:lnTo>
                  <a:lnTo>
                    <a:pt x="19" y="137"/>
                  </a:lnTo>
                  <a:lnTo>
                    <a:pt x="20" y="141"/>
                  </a:lnTo>
                  <a:lnTo>
                    <a:pt x="22" y="144"/>
                  </a:lnTo>
                  <a:lnTo>
                    <a:pt x="23" y="146"/>
                  </a:lnTo>
                  <a:lnTo>
                    <a:pt x="30" y="149"/>
                  </a:lnTo>
                  <a:lnTo>
                    <a:pt x="39" y="150"/>
                  </a:lnTo>
                  <a:lnTo>
                    <a:pt x="46" y="150"/>
                  </a:lnTo>
                  <a:lnTo>
                    <a:pt x="52" y="147"/>
                  </a:lnTo>
                  <a:lnTo>
                    <a:pt x="59" y="143"/>
                  </a:lnTo>
                  <a:lnTo>
                    <a:pt x="65" y="137"/>
                  </a:lnTo>
                  <a:lnTo>
                    <a:pt x="65" y="110"/>
                  </a:lnTo>
                  <a:close/>
                  <a:moveTo>
                    <a:pt x="69" y="0"/>
                  </a:moveTo>
                  <a:lnTo>
                    <a:pt x="46" y="33"/>
                  </a:lnTo>
                  <a:lnTo>
                    <a:pt x="32" y="33"/>
                  </a:lnTo>
                  <a:lnTo>
                    <a:pt x="49" y="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7"/>
            <p:cNvSpPr/>
            <p:nvPr/>
          </p:nvSpPr>
          <p:spPr>
            <a:xfrm>
              <a:off x="3943350" y="958850"/>
              <a:ext cx="52388" cy="58737"/>
            </a:xfrm>
            <a:custGeom>
              <a:rect b="b" l="l" r="r" t="t"/>
              <a:pathLst>
                <a:path extrusionOk="0" h="111" w="100">
                  <a:moveTo>
                    <a:pt x="51" y="111"/>
                  </a:moveTo>
                  <a:lnTo>
                    <a:pt x="46" y="111"/>
                  </a:lnTo>
                  <a:lnTo>
                    <a:pt x="0" y="0"/>
                  </a:lnTo>
                  <a:lnTo>
                    <a:pt x="20" y="0"/>
                  </a:lnTo>
                  <a:lnTo>
                    <a:pt x="49" y="76"/>
                  </a:lnTo>
                  <a:lnTo>
                    <a:pt x="78" y="0"/>
                  </a:lnTo>
                  <a:lnTo>
                    <a:pt x="100" y="0"/>
                  </a:lnTo>
                  <a:lnTo>
                    <a:pt x="51" y="1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/>
            <p:cNvSpPr/>
            <p:nvPr/>
          </p:nvSpPr>
          <p:spPr>
            <a:xfrm>
              <a:off x="4000500" y="930275"/>
              <a:ext cx="49213" cy="87312"/>
            </a:xfrm>
            <a:custGeom>
              <a:rect b="b" l="l" r="r" t="t"/>
              <a:pathLst>
                <a:path extrusionOk="0" h="166" w="93">
                  <a:moveTo>
                    <a:pt x="68" y="152"/>
                  </a:moveTo>
                  <a:lnTo>
                    <a:pt x="60" y="157"/>
                  </a:lnTo>
                  <a:lnTo>
                    <a:pt x="52" y="162"/>
                  </a:lnTo>
                  <a:lnTo>
                    <a:pt x="43" y="164"/>
                  </a:lnTo>
                  <a:lnTo>
                    <a:pt x="31" y="166"/>
                  </a:lnTo>
                  <a:lnTo>
                    <a:pt x="26" y="164"/>
                  </a:lnTo>
                  <a:lnTo>
                    <a:pt x="20" y="163"/>
                  </a:lnTo>
                  <a:lnTo>
                    <a:pt x="14" y="160"/>
                  </a:lnTo>
                  <a:lnTo>
                    <a:pt x="10" y="156"/>
                  </a:lnTo>
                  <a:lnTo>
                    <a:pt x="6" y="152"/>
                  </a:lnTo>
                  <a:lnTo>
                    <a:pt x="3" y="146"/>
                  </a:lnTo>
                  <a:lnTo>
                    <a:pt x="1" y="140"/>
                  </a:lnTo>
                  <a:lnTo>
                    <a:pt x="0" y="133"/>
                  </a:lnTo>
                  <a:lnTo>
                    <a:pt x="1" y="126"/>
                  </a:lnTo>
                  <a:lnTo>
                    <a:pt x="4" y="118"/>
                  </a:lnTo>
                  <a:lnTo>
                    <a:pt x="8" y="111"/>
                  </a:lnTo>
                  <a:lnTo>
                    <a:pt x="14" y="105"/>
                  </a:lnTo>
                  <a:lnTo>
                    <a:pt x="23" y="100"/>
                  </a:lnTo>
                  <a:lnTo>
                    <a:pt x="31" y="97"/>
                  </a:lnTo>
                  <a:lnTo>
                    <a:pt x="40" y="95"/>
                  </a:lnTo>
                  <a:lnTo>
                    <a:pt x="52" y="94"/>
                  </a:lnTo>
                  <a:lnTo>
                    <a:pt x="57" y="94"/>
                  </a:lnTo>
                  <a:lnTo>
                    <a:pt x="65" y="97"/>
                  </a:lnTo>
                  <a:lnTo>
                    <a:pt x="65" y="91"/>
                  </a:lnTo>
                  <a:lnTo>
                    <a:pt x="63" y="85"/>
                  </a:lnTo>
                  <a:lnTo>
                    <a:pt x="62" y="81"/>
                  </a:lnTo>
                  <a:lnTo>
                    <a:pt x="59" y="77"/>
                  </a:lnTo>
                  <a:lnTo>
                    <a:pt x="56" y="74"/>
                  </a:lnTo>
                  <a:lnTo>
                    <a:pt x="52" y="72"/>
                  </a:lnTo>
                  <a:lnTo>
                    <a:pt x="47" y="71"/>
                  </a:lnTo>
                  <a:lnTo>
                    <a:pt x="42" y="71"/>
                  </a:lnTo>
                  <a:lnTo>
                    <a:pt x="33" y="71"/>
                  </a:lnTo>
                  <a:lnTo>
                    <a:pt x="26" y="72"/>
                  </a:lnTo>
                  <a:lnTo>
                    <a:pt x="19" y="75"/>
                  </a:lnTo>
                  <a:lnTo>
                    <a:pt x="14" y="80"/>
                  </a:lnTo>
                  <a:lnTo>
                    <a:pt x="6" y="64"/>
                  </a:lnTo>
                  <a:lnTo>
                    <a:pt x="13" y="59"/>
                  </a:lnTo>
                  <a:lnTo>
                    <a:pt x="21" y="56"/>
                  </a:lnTo>
                  <a:lnTo>
                    <a:pt x="30" y="54"/>
                  </a:lnTo>
                  <a:lnTo>
                    <a:pt x="39" y="54"/>
                  </a:lnTo>
                  <a:lnTo>
                    <a:pt x="50" y="54"/>
                  </a:lnTo>
                  <a:lnTo>
                    <a:pt x="60" y="55"/>
                  </a:lnTo>
                  <a:lnTo>
                    <a:pt x="68" y="59"/>
                  </a:lnTo>
                  <a:lnTo>
                    <a:pt x="73" y="64"/>
                  </a:lnTo>
                  <a:lnTo>
                    <a:pt x="79" y="69"/>
                  </a:lnTo>
                  <a:lnTo>
                    <a:pt x="82" y="78"/>
                  </a:lnTo>
                  <a:lnTo>
                    <a:pt x="83" y="87"/>
                  </a:lnTo>
                  <a:lnTo>
                    <a:pt x="85" y="98"/>
                  </a:lnTo>
                  <a:lnTo>
                    <a:pt x="85" y="137"/>
                  </a:lnTo>
                  <a:lnTo>
                    <a:pt x="85" y="143"/>
                  </a:lnTo>
                  <a:lnTo>
                    <a:pt x="86" y="149"/>
                  </a:lnTo>
                  <a:lnTo>
                    <a:pt x="89" y="153"/>
                  </a:lnTo>
                  <a:lnTo>
                    <a:pt x="93" y="156"/>
                  </a:lnTo>
                  <a:lnTo>
                    <a:pt x="93" y="166"/>
                  </a:lnTo>
                  <a:lnTo>
                    <a:pt x="82" y="164"/>
                  </a:lnTo>
                  <a:lnTo>
                    <a:pt x="75" y="162"/>
                  </a:lnTo>
                  <a:lnTo>
                    <a:pt x="70" y="157"/>
                  </a:lnTo>
                  <a:lnTo>
                    <a:pt x="68" y="152"/>
                  </a:lnTo>
                  <a:close/>
                  <a:moveTo>
                    <a:pt x="65" y="110"/>
                  </a:moveTo>
                  <a:lnTo>
                    <a:pt x="57" y="108"/>
                  </a:lnTo>
                  <a:lnTo>
                    <a:pt x="52" y="108"/>
                  </a:lnTo>
                  <a:lnTo>
                    <a:pt x="46" y="108"/>
                  </a:lnTo>
                  <a:lnTo>
                    <a:pt x="39" y="110"/>
                  </a:lnTo>
                  <a:lnTo>
                    <a:pt x="33" y="113"/>
                  </a:lnTo>
                  <a:lnTo>
                    <a:pt x="29" y="116"/>
                  </a:lnTo>
                  <a:lnTo>
                    <a:pt x="24" y="120"/>
                  </a:lnTo>
                  <a:lnTo>
                    <a:pt x="21" y="124"/>
                  </a:lnTo>
                  <a:lnTo>
                    <a:pt x="20" y="128"/>
                  </a:lnTo>
                  <a:lnTo>
                    <a:pt x="20" y="133"/>
                  </a:lnTo>
                  <a:lnTo>
                    <a:pt x="20" y="137"/>
                  </a:lnTo>
                  <a:lnTo>
                    <a:pt x="20" y="141"/>
                  </a:lnTo>
                  <a:lnTo>
                    <a:pt x="21" y="144"/>
                  </a:lnTo>
                  <a:lnTo>
                    <a:pt x="24" y="146"/>
                  </a:lnTo>
                  <a:lnTo>
                    <a:pt x="30" y="149"/>
                  </a:lnTo>
                  <a:lnTo>
                    <a:pt x="39" y="150"/>
                  </a:lnTo>
                  <a:lnTo>
                    <a:pt x="46" y="150"/>
                  </a:lnTo>
                  <a:lnTo>
                    <a:pt x="53" y="147"/>
                  </a:lnTo>
                  <a:lnTo>
                    <a:pt x="59" y="143"/>
                  </a:lnTo>
                  <a:lnTo>
                    <a:pt x="65" y="137"/>
                  </a:lnTo>
                  <a:lnTo>
                    <a:pt x="65" y="110"/>
                  </a:lnTo>
                  <a:close/>
                  <a:moveTo>
                    <a:pt x="69" y="0"/>
                  </a:moveTo>
                  <a:lnTo>
                    <a:pt x="46" y="33"/>
                  </a:lnTo>
                  <a:lnTo>
                    <a:pt x="33" y="33"/>
                  </a:lnTo>
                  <a:lnTo>
                    <a:pt x="49" y="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/>
            <p:cNvSpPr/>
            <p:nvPr/>
          </p:nvSpPr>
          <p:spPr>
            <a:xfrm>
              <a:off x="4060825" y="958850"/>
              <a:ext cx="44450" cy="57150"/>
            </a:xfrm>
            <a:custGeom>
              <a:rect b="b" l="l" r="r" t="t"/>
              <a:pathLst>
                <a:path extrusionOk="0" h="109" w="86">
                  <a:moveTo>
                    <a:pt x="66" y="109"/>
                  </a:moveTo>
                  <a:lnTo>
                    <a:pt x="66" y="47"/>
                  </a:lnTo>
                  <a:lnTo>
                    <a:pt x="66" y="38"/>
                  </a:lnTo>
                  <a:lnTo>
                    <a:pt x="65" y="31"/>
                  </a:lnTo>
                  <a:lnTo>
                    <a:pt x="63" y="27"/>
                  </a:lnTo>
                  <a:lnTo>
                    <a:pt x="62" y="23"/>
                  </a:lnTo>
                  <a:lnTo>
                    <a:pt x="59" y="20"/>
                  </a:lnTo>
                  <a:lnTo>
                    <a:pt x="54" y="17"/>
                  </a:lnTo>
                  <a:lnTo>
                    <a:pt x="49" y="15"/>
                  </a:lnTo>
                  <a:lnTo>
                    <a:pt x="43" y="15"/>
                  </a:lnTo>
                  <a:lnTo>
                    <a:pt x="37" y="17"/>
                  </a:lnTo>
                  <a:lnTo>
                    <a:pt x="30" y="20"/>
                  </a:lnTo>
                  <a:lnTo>
                    <a:pt x="23" y="24"/>
                  </a:lnTo>
                  <a:lnTo>
                    <a:pt x="18" y="28"/>
                  </a:lnTo>
                  <a:lnTo>
                    <a:pt x="18" y="109"/>
                  </a:lnTo>
                  <a:lnTo>
                    <a:pt x="0" y="109"/>
                  </a:lnTo>
                  <a:lnTo>
                    <a:pt x="0" y="1"/>
                  </a:lnTo>
                  <a:lnTo>
                    <a:pt x="13" y="1"/>
                  </a:lnTo>
                  <a:lnTo>
                    <a:pt x="18" y="15"/>
                  </a:lnTo>
                  <a:lnTo>
                    <a:pt x="24" y="8"/>
                  </a:lnTo>
                  <a:lnTo>
                    <a:pt x="31" y="2"/>
                  </a:lnTo>
                  <a:lnTo>
                    <a:pt x="40" y="0"/>
                  </a:lnTo>
                  <a:lnTo>
                    <a:pt x="50" y="0"/>
                  </a:lnTo>
                  <a:lnTo>
                    <a:pt x="59" y="0"/>
                  </a:lnTo>
                  <a:lnTo>
                    <a:pt x="66" y="2"/>
                  </a:lnTo>
                  <a:lnTo>
                    <a:pt x="72" y="5"/>
                  </a:lnTo>
                  <a:lnTo>
                    <a:pt x="76" y="10"/>
                  </a:lnTo>
                  <a:lnTo>
                    <a:pt x="80" y="15"/>
                  </a:lnTo>
                  <a:lnTo>
                    <a:pt x="83" y="24"/>
                  </a:lnTo>
                  <a:lnTo>
                    <a:pt x="85" y="33"/>
                  </a:lnTo>
                  <a:lnTo>
                    <a:pt x="86" y="43"/>
                  </a:lnTo>
                  <a:lnTo>
                    <a:pt x="86" y="109"/>
                  </a:lnTo>
                  <a:lnTo>
                    <a:pt x="66" y="10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7"/>
            <p:cNvSpPr/>
            <p:nvPr/>
          </p:nvSpPr>
          <p:spPr>
            <a:xfrm>
              <a:off x="4116388" y="930275"/>
              <a:ext cx="23813" cy="85725"/>
            </a:xfrm>
            <a:custGeom>
              <a:rect b="b" l="l" r="r" t="t"/>
              <a:pathLst>
                <a:path extrusionOk="0" h="163" w="46">
                  <a:moveTo>
                    <a:pt x="15" y="163"/>
                  </a:moveTo>
                  <a:lnTo>
                    <a:pt x="15" y="71"/>
                  </a:lnTo>
                  <a:lnTo>
                    <a:pt x="0" y="71"/>
                  </a:lnTo>
                  <a:lnTo>
                    <a:pt x="0" y="55"/>
                  </a:lnTo>
                  <a:lnTo>
                    <a:pt x="35" y="55"/>
                  </a:lnTo>
                  <a:lnTo>
                    <a:pt x="35" y="163"/>
                  </a:lnTo>
                  <a:lnTo>
                    <a:pt x="15" y="163"/>
                  </a:lnTo>
                  <a:close/>
                  <a:moveTo>
                    <a:pt x="46" y="0"/>
                  </a:moveTo>
                  <a:lnTo>
                    <a:pt x="23" y="33"/>
                  </a:lnTo>
                  <a:lnTo>
                    <a:pt x="9" y="33"/>
                  </a:lnTo>
                  <a:lnTo>
                    <a:pt x="26" y="0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7"/>
            <p:cNvSpPr/>
            <p:nvPr/>
          </p:nvSpPr>
          <p:spPr>
            <a:xfrm>
              <a:off x="2287588" y="825500"/>
              <a:ext cx="53975" cy="58737"/>
            </a:xfrm>
            <a:custGeom>
              <a:rect b="b" l="l" r="r" t="t"/>
              <a:pathLst>
                <a:path extrusionOk="0" h="112" w="101">
                  <a:moveTo>
                    <a:pt x="99" y="58"/>
                  </a:moveTo>
                  <a:lnTo>
                    <a:pt x="21" y="58"/>
                  </a:lnTo>
                  <a:lnTo>
                    <a:pt x="21" y="68"/>
                  </a:lnTo>
                  <a:lnTo>
                    <a:pt x="23" y="75"/>
                  </a:lnTo>
                  <a:lnTo>
                    <a:pt x="27" y="82"/>
                  </a:lnTo>
                  <a:lnTo>
                    <a:pt x="31" y="88"/>
                  </a:lnTo>
                  <a:lnTo>
                    <a:pt x="36" y="91"/>
                  </a:lnTo>
                  <a:lnTo>
                    <a:pt x="41" y="94"/>
                  </a:lnTo>
                  <a:lnTo>
                    <a:pt x="47" y="97"/>
                  </a:lnTo>
                  <a:lnTo>
                    <a:pt x="54" y="97"/>
                  </a:lnTo>
                  <a:lnTo>
                    <a:pt x="63" y="97"/>
                  </a:lnTo>
                  <a:lnTo>
                    <a:pt x="70" y="94"/>
                  </a:lnTo>
                  <a:lnTo>
                    <a:pt x="76" y="91"/>
                  </a:lnTo>
                  <a:lnTo>
                    <a:pt x="82" y="86"/>
                  </a:lnTo>
                  <a:lnTo>
                    <a:pt x="90" y="101"/>
                  </a:lnTo>
                  <a:lnTo>
                    <a:pt x="85" y="105"/>
                  </a:lnTo>
                  <a:lnTo>
                    <a:pt x="77" y="108"/>
                  </a:lnTo>
                  <a:lnTo>
                    <a:pt x="64" y="111"/>
                  </a:lnTo>
                  <a:lnTo>
                    <a:pt x="52" y="112"/>
                  </a:lnTo>
                  <a:lnTo>
                    <a:pt x="41" y="112"/>
                  </a:lnTo>
                  <a:lnTo>
                    <a:pt x="33" y="109"/>
                  </a:lnTo>
                  <a:lnTo>
                    <a:pt x="24" y="105"/>
                  </a:lnTo>
                  <a:lnTo>
                    <a:pt x="17" y="99"/>
                  </a:lnTo>
                  <a:lnTo>
                    <a:pt x="10" y="91"/>
                  </a:lnTo>
                  <a:lnTo>
                    <a:pt x="4" y="81"/>
                  </a:lnTo>
                  <a:lnTo>
                    <a:pt x="1" y="71"/>
                  </a:lnTo>
                  <a:lnTo>
                    <a:pt x="0" y="58"/>
                  </a:lnTo>
                  <a:lnTo>
                    <a:pt x="1" y="45"/>
                  </a:lnTo>
                  <a:lnTo>
                    <a:pt x="4" y="33"/>
                  </a:lnTo>
                  <a:lnTo>
                    <a:pt x="10" y="23"/>
                  </a:lnTo>
                  <a:lnTo>
                    <a:pt x="17" y="14"/>
                  </a:lnTo>
                  <a:lnTo>
                    <a:pt x="24" y="9"/>
                  </a:lnTo>
                  <a:lnTo>
                    <a:pt x="33" y="4"/>
                  </a:lnTo>
                  <a:lnTo>
                    <a:pt x="41" y="1"/>
                  </a:lnTo>
                  <a:lnTo>
                    <a:pt x="52" y="0"/>
                  </a:lnTo>
                  <a:lnTo>
                    <a:pt x="62" y="1"/>
                  </a:lnTo>
                  <a:lnTo>
                    <a:pt x="72" y="3"/>
                  </a:lnTo>
                  <a:lnTo>
                    <a:pt x="80" y="7"/>
                  </a:lnTo>
                  <a:lnTo>
                    <a:pt x="88" y="13"/>
                  </a:lnTo>
                  <a:lnTo>
                    <a:pt x="93" y="20"/>
                  </a:lnTo>
                  <a:lnTo>
                    <a:pt x="98" y="27"/>
                  </a:lnTo>
                  <a:lnTo>
                    <a:pt x="99" y="36"/>
                  </a:lnTo>
                  <a:lnTo>
                    <a:pt x="101" y="46"/>
                  </a:lnTo>
                  <a:lnTo>
                    <a:pt x="101" y="53"/>
                  </a:lnTo>
                  <a:lnTo>
                    <a:pt x="99" y="58"/>
                  </a:lnTo>
                  <a:close/>
                  <a:moveTo>
                    <a:pt x="52" y="16"/>
                  </a:moveTo>
                  <a:lnTo>
                    <a:pt x="46" y="17"/>
                  </a:lnTo>
                  <a:lnTo>
                    <a:pt x="40" y="19"/>
                  </a:lnTo>
                  <a:lnTo>
                    <a:pt x="36" y="22"/>
                  </a:lnTo>
                  <a:lnTo>
                    <a:pt x="30" y="25"/>
                  </a:lnTo>
                  <a:lnTo>
                    <a:pt x="27" y="29"/>
                  </a:lnTo>
                  <a:lnTo>
                    <a:pt x="24" y="33"/>
                  </a:lnTo>
                  <a:lnTo>
                    <a:pt x="23" y="39"/>
                  </a:lnTo>
                  <a:lnTo>
                    <a:pt x="21" y="45"/>
                  </a:lnTo>
                  <a:lnTo>
                    <a:pt x="82" y="45"/>
                  </a:lnTo>
                  <a:lnTo>
                    <a:pt x="80" y="39"/>
                  </a:lnTo>
                  <a:lnTo>
                    <a:pt x="79" y="33"/>
                  </a:lnTo>
                  <a:lnTo>
                    <a:pt x="77" y="29"/>
                  </a:lnTo>
                  <a:lnTo>
                    <a:pt x="75" y="25"/>
                  </a:lnTo>
                  <a:lnTo>
                    <a:pt x="70" y="22"/>
                  </a:lnTo>
                  <a:lnTo>
                    <a:pt x="64" y="19"/>
                  </a:lnTo>
                  <a:lnTo>
                    <a:pt x="59" y="17"/>
                  </a:lnTo>
                  <a:lnTo>
                    <a:pt x="52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7" name="Google Shape;157;p7"/>
          <p:cNvSpPr/>
          <p:nvPr/>
        </p:nvSpPr>
        <p:spPr>
          <a:xfrm>
            <a:off x="1017588" y="5957888"/>
            <a:ext cx="820738" cy="465137"/>
          </a:xfrm>
          <a:custGeom>
            <a:rect b="b" l="l" r="r" t="t"/>
            <a:pathLst>
              <a:path extrusionOk="0" h="879" w="1552">
                <a:moveTo>
                  <a:pt x="1108" y="120"/>
                </a:moveTo>
                <a:lnTo>
                  <a:pt x="1100" y="108"/>
                </a:lnTo>
                <a:lnTo>
                  <a:pt x="1093" y="97"/>
                </a:lnTo>
                <a:lnTo>
                  <a:pt x="1090" y="84"/>
                </a:lnTo>
                <a:lnTo>
                  <a:pt x="1088" y="71"/>
                </a:lnTo>
                <a:lnTo>
                  <a:pt x="1090" y="57"/>
                </a:lnTo>
                <a:lnTo>
                  <a:pt x="1093" y="44"/>
                </a:lnTo>
                <a:lnTo>
                  <a:pt x="1100" y="32"/>
                </a:lnTo>
                <a:lnTo>
                  <a:pt x="1108" y="21"/>
                </a:lnTo>
                <a:lnTo>
                  <a:pt x="1119" y="12"/>
                </a:lnTo>
                <a:lnTo>
                  <a:pt x="1131" y="6"/>
                </a:lnTo>
                <a:lnTo>
                  <a:pt x="1144" y="2"/>
                </a:lnTo>
                <a:lnTo>
                  <a:pt x="1157" y="0"/>
                </a:lnTo>
                <a:lnTo>
                  <a:pt x="1172" y="2"/>
                </a:lnTo>
                <a:lnTo>
                  <a:pt x="1185" y="6"/>
                </a:lnTo>
                <a:lnTo>
                  <a:pt x="1196" y="12"/>
                </a:lnTo>
                <a:lnTo>
                  <a:pt x="1206" y="21"/>
                </a:lnTo>
                <a:lnTo>
                  <a:pt x="1217" y="32"/>
                </a:lnTo>
                <a:lnTo>
                  <a:pt x="1222" y="44"/>
                </a:lnTo>
                <a:lnTo>
                  <a:pt x="1227" y="57"/>
                </a:lnTo>
                <a:lnTo>
                  <a:pt x="1228" y="71"/>
                </a:lnTo>
                <a:lnTo>
                  <a:pt x="1227" y="84"/>
                </a:lnTo>
                <a:lnTo>
                  <a:pt x="1222" y="97"/>
                </a:lnTo>
                <a:lnTo>
                  <a:pt x="1217" y="108"/>
                </a:lnTo>
                <a:lnTo>
                  <a:pt x="1206" y="120"/>
                </a:lnTo>
                <a:lnTo>
                  <a:pt x="1196" y="129"/>
                </a:lnTo>
                <a:lnTo>
                  <a:pt x="1185" y="136"/>
                </a:lnTo>
                <a:lnTo>
                  <a:pt x="1172" y="139"/>
                </a:lnTo>
                <a:lnTo>
                  <a:pt x="1157" y="140"/>
                </a:lnTo>
                <a:lnTo>
                  <a:pt x="1144" y="139"/>
                </a:lnTo>
                <a:lnTo>
                  <a:pt x="1131" y="136"/>
                </a:lnTo>
                <a:lnTo>
                  <a:pt x="1119" y="129"/>
                </a:lnTo>
                <a:lnTo>
                  <a:pt x="1108" y="120"/>
                </a:lnTo>
                <a:close/>
                <a:moveTo>
                  <a:pt x="1026" y="172"/>
                </a:moveTo>
                <a:lnTo>
                  <a:pt x="1206" y="172"/>
                </a:lnTo>
                <a:lnTo>
                  <a:pt x="1214" y="173"/>
                </a:lnTo>
                <a:lnTo>
                  <a:pt x="1221" y="176"/>
                </a:lnTo>
                <a:lnTo>
                  <a:pt x="1228" y="182"/>
                </a:lnTo>
                <a:lnTo>
                  <a:pt x="1232" y="191"/>
                </a:lnTo>
                <a:lnTo>
                  <a:pt x="1237" y="201"/>
                </a:lnTo>
                <a:lnTo>
                  <a:pt x="1240" y="212"/>
                </a:lnTo>
                <a:lnTo>
                  <a:pt x="1241" y="227"/>
                </a:lnTo>
                <a:lnTo>
                  <a:pt x="1241" y="244"/>
                </a:lnTo>
                <a:lnTo>
                  <a:pt x="1241" y="549"/>
                </a:lnTo>
                <a:lnTo>
                  <a:pt x="1243" y="556"/>
                </a:lnTo>
                <a:lnTo>
                  <a:pt x="1243" y="563"/>
                </a:lnTo>
                <a:lnTo>
                  <a:pt x="1245" y="569"/>
                </a:lnTo>
                <a:lnTo>
                  <a:pt x="1247" y="575"/>
                </a:lnTo>
                <a:lnTo>
                  <a:pt x="1250" y="581"/>
                </a:lnTo>
                <a:lnTo>
                  <a:pt x="1254" y="586"/>
                </a:lnTo>
                <a:lnTo>
                  <a:pt x="1257" y="591"/>
                </a:lnTo>
                <a:lnTo>
                  <a:pt x="1263" y="595"/>
                </a:lnTo>
                <a:lnTo>
                  <a:pt x="1273" y="602"/>
                </a:lnTo>
                <a:lnTo>
                  <a:pt x="1286" y="607"/>
                </a:lnTo>
                <a:lnTo>
                  <a:pt x="1302" y="610"/>
                </a:lnTo>
                <a:lnTo>
                  <a:pt x="1319" y="611"/>
                </a:lnTo>
                <a:lnTo>
                  <a:pt x="1319" y="620"/>
                </a:lnTo>
                <a:lnTo>
                  <a:pt x="1026" y="620"/>
                </a:lnTo>
                <a:lnTo>
                  <a:pt x="1026" y="611"/>
                </a:lnTo>
                <a:lnTo>
                  <a:pt x="1044" y="610"/>
                </a:lnTo>
                <a:lnTo>
                  <a:pt x="1058" y="607"/>
                </a:lnTo>
                <a:lnTo>
                  <a:pt x="1070" y="602"/>
                </a:lnTo>
                <a:lnTo>
                  <a:pt x="1080" y="595"/>
                </a:lnTo>
                <a:lnTo>
                  <a:pt x="1084" y="591"/>
                </a:lnTo>
                <a:lnTo>
                  <a:pt x="1088" y="586"/>
                </a:lnTo>
                <a:lnTo>
                  <a:pt x="1091" y="581"/>
                </a:lnTo>
                <a:lnTo>
                  <a:pt x="1094" y="576"/>
                </a:lnTo>
                <a:lnTo>
                  <a:pt x="1097" y="563"/>
                </a:lnTo>
                <a:lnTo>
                  <a:pt x="1098" y="549"/>
                </a:lnTo>
                <a:lnTo>
                  <a:pt x="1098" y="244"/>
                </a:lnTo>
                <a:lnTo>
                  <a:pt x="1097" y="229"/>
                </a:lnTo>
                <a:lnTo>
                  <a:pt x="1094" y="216"/>
                </a:lnTo>
                <a:lnTo>
                  <a:pt x="1091" y="211"/>
                </a:lnTo>
                <a:lnTo>
                  <a:pt x="1088" y="205"/>
                </a:lnTo>
                <a:lnTo>
                  <a:pt x="1084" y="201"/>
                </a:lnTo>
                <a:lnTo>
                  <a:pt x="1080" y="196"/>
                </a:lnTo>
                <a:lnTo>
                  <a:pt x="1070" y="191"/>
                </a:lnTo>
                <a:lnTo>
                  <a:pt x="1058" y="185"/>
                </a:lnTo>
                <a:lnTo>
                  <a:pt x="1044" y="182"/>
                </a:lnTo>
                <a:lnTo>
                  <a:pt x="1026" y="180"/>
                </a:lnTo>
                <a:lnTo>
                  <a:pt x="1026" y="172"/>
                </a:lnTo>
                <a:close/>
                <a:moveTo>
                  <a:pt x="693" y="172"/>
                </a:moveTo>
                <a:lnTo>
                  <a:pt x="699" y="172"/>
                </a:lnTo>
                <a:lnTo>
                  <a:pt x="703" y="173"/>
                </a:lnTo>
                <a:lnTo>
                  <a:pt x="708" y="175"/>
                </a:lnTo>
                <a:lnTo>
                  <a:pt x="712" y="178"/>
                </a:lnTo>
                <a:lnTo>
                  <a:pt x="715" y="182"/>
                </a:lnTo>
                <a:lnTo>
                  <a:pt x="718" y="186"/>
                </a:lnTo>
                <a:lnTo>
                  <a:pt x="721" y="192"/>
                </a:lnTo>
                <a:lnTo>
                  <a:pt x="723" y="198"/>
                </a:lnTo>
                <a:lnTo>
                  <a:pt x="723" y="198"/>
                </a:lnTo>
                <a:lnTo>
                  <a:pt x="725" y="199"/>
                </a:lnTo>
                <a:lnTo>
                  <a:pt x="736" y="191"/>
                </a:lnTo>
                <a:lnTo>
                  <a:pt x="748" y="185"/>
                </a:lnTo>
                <a:lnTo>
                  <a:pt x="760" y="179"/>
                </a:lnTo>
                <a:lnTo>
                  <a:pt x="771" y="175"/>
                </a:lnTo>
                <a:lnTo>
                  <a:pt x="781" y="172"/>
                </a:lnTo>
                <a:lnTo>
                  <a:pt x="793" y="169"/>
                </a:lnTo>
                <a:lnTo>
                  <a:pt x="804" y="167"/>
                </a:lnTo>
                <a:lnTo>
                  <a:pt x="814" y="167"/>
                </a:lnTo>
                <a:lnTo>
                  <a:pt x="839" y="167"/>
                </a:lnTo>
                <a:lnTo>
                  <a:pt x="863" y="170"/>
                </a:lnTo>
                <a:lnTo>
                  <a:pt x="885" y="176"/>
                </a:lnTo>
                <a:lnTo>
                  <a:pt x="907" y="182"/>
                </a:lnTo>
                <a:lnTo>
                  <a:pt x="925" y="191"/>
                </a:lnTo>
                <a:lnTo>
                  <a:pt x="944" y="202"/>
                </a:lnTo>
                <a:lnTo>
                  <a:pt x="961" y="214"/>
                </a:lnTo>
                <a:lnTo>
                  <a:pt x="977" y="228"/>
                </a:lnTo>
                <a:lnTo>
                  <a:pt x="992" y="244"/>
                </a:lnTo>
                <a:lnTo>
                  <a:pt x="1005" y="261"/>
                </a:lnTo>
                <a:lnTo>
                  <a:pt x="1015" y="280"/>
                </a:lnTo>
                <a:lnTo>
                  <a:pt x="1023" y="301"/>
                </a:lnTo>
                <a:lnTo>
                  <a:pt x="1031" y="323"/>
                </a:lnTo>
                <a:lnTo>
                  <a:pt x="1035" y="346"/>
                </a:lnTo>
                <a:lnTo>
                  <a:pt x="1038" y="371"/>
                </a:lnTo>
                <a:lnTo>
                  <a:pt x="1039" y="396"/>
                </a:lnTo>
                <a:lnTo>
                  <a:pt x="1038" y="422"/>
                </a:lnTo>
                <a:lnTo>
                  <a:pt x="1035" y="447"/>
                </a:lnTo>
                <a:lnTo>
                  <a:pt x="1031" y="470"/>
                </a:lnTo>
                <a:lnTo>
                  <a:pt x="1023" y="491"/>
                </a:lnTo>
                <a:lnTo>
                  <a:pt x="1015" y="513"/>
                </a:lnTo>
                <a:lnTo>
                  <a:pt x="1005" y="532"/>
                </a:lnTo>
                <a:lnTo>
                  <a:pt x="992" y="549"/>
                </a:lnTo>
                <a:lnTo>
                  <a:pt x="979" y="565"/>
                </a:lnTo>
                <a:lnTo>
                  <a:pt x="963" y="579"/>
                </a:lnTo>
                <a:lnTo>
                  <a:pt x="946" y="591"/>
                </a:lnTo>
                <a:lnTo>
                  <a:pt x="927" y="601"/>
                </a:lnTo>
                <a:lnTo>
                  <a:pt x="907" y="610"/>
                </a:lnTo>
                <a:lnTo>
                  <a:pt x="886" y="617"/>
                </a:lnTo>
                <a:lnTo>
                  <a:pt x="863" y="621"/>
                </a:lnTo>
                <a:lnTo>
                  <a:pt x="840" y="624"/>
                </a:lnTo>
                <a:lnTo>
                  <a:pt x="814" y="625"/>
                </a:lnTo>
                <a:lnTo>
                  <a:pt x="804" y="625"/>
                </a:lnTo>
                <a:lnTo>
                  <a:pt x="793" y="624"/>
                </a:lnTo>
                <a:lnTo>
                  <a:pt x="783" y="621"/>
                </a:lnTo>
                <a:lnTo>
                  <a:pt x="771" y="618"/>
                </a:lnTo>
                <a:lnTo>
                  <a:pt x="761" y="614"/>
                </a:lnTo>
                <a:lnTo>
                  <a:pt x="749" y="610"/>
                </a:lnTo>
                <a:lnTo>
                  <a:pt x="739" y="604"/>
                </a:lnTo>
                <a:lnTo>
                  <a:pt x="728" y="597"/>
                </a:lnTo>
                <a:lnTo>
                  <a:pt x="728" y="821"/>
                </a:lnTo>
                <a:lnTo>
                  <a:pt x="729" y="836"/>
                </a:lnTo>
                <a:lnTo>
                  <a:pt x="732" y="846"/>
                </a:lnTo>
                <a:lnTo>
                  <a:pt x="735" y="850"/>
                </a:lnTo>
                <a:lnTo>
                  <a:pt x="738" y="854"/>
                </a:lnTo>
                <a:lnTo>
                  <a:pt x="742" y="857"/>
                </a:lnTo>
                <a:lnTo>
                  <a:pt x="745" y="860"/>
                </a:lnTo>
                <a:lnTo>
                  <a:pt x="755" y="864"/>
                </a:lnTo>
                <a:lnTo>
                  <a:pt x="767" y="867"/>
                </a:lnTo>
                <a:lnTo>
                  <a:pt x="781" y="869"/>
                </a:lnTo>
                <a:lnTo>
                  <a:pt x="797" y="869"/>
                </a:lnTo>
                <a:lnTo>
                  <a:pt x="797" y="879"/>
                </a:lnTo>
                <a:lnTo>
                  <a:pt x="522" y="879"/>
                </a:lnTo>
                <a:lnTo>
                  <a:pt x="522" y="869"/>
                </a:lnTo>
                <a:lnTo>
                  <a:pt x="538" y="869"/>
                </a:lnTo>
                <a:lnTo>
                  <a:pt x="552" y="867"/>
                </a:lnTo>
                <a:lnTo>
                  <a:pt x="563" y="864"/>
                </a:lnTo>
                <a:lnTo>
                  <a:pt x="574" y="860"/>
                </a:lnTo>
                <a:lnTo>
                  <a:pt x="576" y="857"/>
                </a:lnTo>
                <a:lnTo>
                  <a:pt x="581" y="854"/>
                </a:lnTo>
                <a:lnTo>
                  <a:pt x="584" y="850"/>
                </a:lnTo>
                <a:lnTo>
                  <a:pt x="587" y="846"/>
                </a:lnTo>
                <a:lnTo>
                  <a:pt x="589" y="836"/>
                </a:lnTo>
                <a:lnTo>
                  <a:pt x="591" y="821"/>
                </a:lnTo>
                <a:lnTo>
                  <a:pt x="591" y="241"/>
                </a:lnTo>
                <a:lnTo>
                  <a:pt x="589" y="227"/>
                </a:lnTo>
                <a:lnTo>
                  <a:pt x="587" y="215"/>
                </a:lnTo>
                <a:lnTo>
                  <a:pt x="581" y="203"/>
                </a:lnTo>
                <a:lnTo>
                  <a:pt x="574" y="196"/>
                </a:lnTo>
                <a:lnTo>
                  <a:pt x="563" y="189"/>
                </a:lnTo>
                <a:lnTo>
                  <a:pt x="552" y="185"/>
                </a:lnTo>
                <a:lnTo>
                  <a:pt x="538" y="182"/>
                </a:lnTo>
                <a:lnTo>
                  <a:pt x="522" y="180"/>
                </a:lnTo>
                <a:lnTo>
                  <a:pt x="522" y="172"/>
                </a:lnTo>
                <a:lnTo>
                  <a:pt x="693" y="172"/>
                </a:lnTo>
                <a:close/>
                <a:moveTo>
                  <a:pt x="901" y="396"/>
                </a:moveTo>
                <a:lnTo>
                  <a:pt x="901" y="330"/>
                </a:lnTo>
                <a:lnTo>
                  <a:pt x="898" y="280"/>
                </a:lnTo>
                <a:lnTo>
                  <a:pt x="896" y="261"/>
                </a:lnTo>
                <a:lnTo>
                  <a:pt x="895" y="245"/>
                </a:lnTo>
                <a:lnTo>
                  <a:pt x="894" y="234"/>
                </a:lnTo>
                <a:lnTo>
                  <a:pt x="891" y="225"/>
                </a:lnTo>
                <a:lnTo>
                  <a:pt x="885" y="214"/>
                </a:lnTo>
                <a:lnTo>
                  <a:pt x="878" y="203"/>
                </a:lnTo>
                <a:lnTo>
                  <a:pt x="871" y="195"/>
                </a:lnTo>
                <a:lnTo>
                  <a:pt x="860" y="188"/>
                </a:lnTo>
                <a:lnTo>
                  <a:pt x="852" y="183"/>
                </a:lnTo>
                <a:lnTo>
                  <a:pt x="840" y="179"/>
                </a:lnTo>
                <a:lnTo>
                  <a:pt x="827" y="176"/>
                </a:lnTo>
                <a:lnTo>
                  <a:pt x="814" y="176"/>
                </a:lnTo>
                <a:lnTo>
                  <a:pt x="803" y="176"/>
                </a:lnTo>
                <a:lnTo>
                  <a:pt x="793" y="178"/>
                </a:lnTo>
                <a:lnTo>
                  <a:pt x="781" y="180"/>
                </a:lnTo>
                <a:lnTo>
                  <a:pt x="770" y="183"/>
                </a:lnTo>
                <a:lnTo>
                  <a:pt x="760" y="189"/>
                </a:lnTo>
                <a:lnTo>
                  <a:pt x="748" y="193"/>
                </a:lnTo>
                <a:lnTo>
                  <a:pt x="738" y="201"/>
                </a:lnTo>
                <a:lnTo>
                  <a:pt x="726" y="208"/>
                </a:lnTo>
                <a:lnTo>
                  <a:pt x="728" y="222"/>
                </a:lnTo>
                <a:lnTo>
                  <a:pt x="728" y="238"/>
                </a:lnTo>
                <a:lnTo>
                  <a:pt x="729" y="281"/>
                </a:lnTo>
                <a:lnTo>
                  <a:pt x="729" y="324"/>
                </a:lnTo>
                <a:lnTo>
                  <a:pt x="729" y="368"/>
                </a:lnTo>
                <a:lnTo>
                  <a:pt x="729" y="412"/>
                </a:lnTo>
                <a:lnTo>
                  <a:pt x="729" y="455"/>
                </a:lnTo>
                <a:lnTo>
                  <a:pt x="728" y="499"/>
                </a:lnTo>
                <a:lnTo>
                  <a:pt x="728" y="542"/>
                </a:lnTo>
                <a:lnTo>
                  <a:pt x="728" y="585"/>
                </a:lnTo>
                <a:lnTo>
                  <a:pt x="739" y="592"/>
                </a:lnTo>
                <a:lnTo>
                  <a:pt x="749" y="599"/>
                </a:lnTo>
                <a:lnTo>
                  <a:pt x="760" y="604"/>
                </a:lnTo>
                <a:lnTo>
                  <a:pt x="771" y="608"/>
                </a:lnTo>
                <a:lnTo>
                  <a:pt x="781" y="612"/>
                </a:lnTo>
                <a:lnTo>
                  <a:pt x="793" y="614"/>
                </a:lnTo>
                <a:lnTo>
                  <a:pt x="804" y="615"/>
                </a:lnTo>
                <a:lnTo>
                  <a:pt x="814" y="617"/>
                </a:lnTo>
                <a:lnTo>
                  <a:pt x="829" y="615"/>
                </a:lnTo>
                <a:lnTo>
                  <a:pt x="840" y="614"/>
                </a:lnTo>
                <a:lnTo>
                  <a:pt x="852" y="610"/>
                </a:lnTo>
                <a:lnTo>
                  <a:pt x="862" y="604"/>
                </a:lnTo>
                <a:lnTo>
                  <a:pt x="871" y="597"/>
                </a:lnTo>
                <a:lnTo>
                  <a:pt x="878" y="588"/>
                </a:lnTo>
                <a:lnTo>
                  <a:pt x="885" y="579"/>
                </a:lnTo>
                <a:lnTo>
                  <a:pt x="891" y="566"/>
                </a:lnTo>
                <a:lnTo>
                  <a:pt x="894" y="558"/>
                </a:lnTo>
                <a:lnTo>
                  <a:pt x="895" y="546"/>
                </a:lnTo>
                <a:lnTo>
                  <a:pt x="896" y="530"/>
                </a:lnTo>
                <a:lnTo>
                  <a:pt x="898" y="510"/>
                </a:lnTo>
                <a:lnTo>
                  <a:pt x="901" y="461"/>
                </a:lnTo>
                <a:lnTo>
                  <a:pt x="901" y="396"/>
                </a:lnTo>
                <a:close/>
                <a:moveTo>
                  <a:pt x="194" y="283"/>
                </a:moveTo>
                <a:lnTo>
                  <a:pt x="194" y="549"/>
                </a:lnTo>
                <a:lnTo>
                  <a:pt x="194" y="563"/>
                </a:lnTo>
                <a:lnTo>
                  <a:pt x="199" y="576"/>
                </a:lnTo>
                <a:lnTo>
                  <a:pt x="203" y="586"/>
                </a:lnTo>
                <a:lnTo>
                  <a:pt x="212" y="595"/>
                </a:lnTo>
                <a:lnTo>
                  <a:pt x="220" y="602"/>
                </a:lnTo>
                <a:lnTo>
                  <a:pt x="233" y="607"/>
                </a:lnTo>
                <a:lnTo>
                  <a:pt x="246" y="610"/>
                </a:lnTo>
                <a:lnTo>
                  <a:pt x="264" y="611"/>
                </a:lnTo>
                <a:lnTo>
                  <a:pt x="264" y="620"/>
                </a:lnTo>
                <a:lnTo>
                  <a:pt x="0" y="620"/>
                </a:lnTo>
                <a:lnTo>
                  <a:pt x="0" y="611"/>
                </a:lnTo>
                <a:lnTo>
                  <a:pt x="13" y="608"/>
                </a:lnTo>
                <a:lnTo>
                  <a:pt x="24" y="605"/>
                </a:lnTo>
                <a:lnTo>
                  <a:pt x="34" y="599"/>
                </a:lnTo>
                <a:lnTo>
                  <a:pt x="42" y="592"/>
                </a:lnTo>
                <a:lnTo>
                  <a:pt x="49" y="584"/>
                </a:lnTo>
                <a:lnTo>
                  <a:pt x="53" y="574"/>
                </a:lnTo>
                <a:lnTo>
                  <a:pt x="55" y="562"/>
                </a:lnTo>
                <a:lnTo>
                  <a:pt x="56" y="549"/>
                </a:lnTo>
                <a:lnTo>
                  <a:pt x="56" y="244"/>
                </a:lnTo>
                <a:lnTo>
                  <a:pt x="56" y="232"/>
                </a:lnTo>
                <a:lnTo>
                  <a:pt x="53" y="222"/>
                </a:lnTo>
                <a:lnTo>
                  <a:pt x="50" y="212"/>
                </a:lnTo>
                <a:lnTo>
                  <a:pt x="46" y="205"/>
                </a:lnTo>
                <a:lnTo>
                  <a:pt x="40" y="198"/>
                </a:lnTo>
                <a:lnTo>
                  <a:pt x="33" y="192"/>
                </a:lnTo>
                <a:lnTo>
                  <a:pt x="24" y="188"/>
                </a:lnTo>
                <a:lnTo>
                  <a:pt x="16" y="185"/>
                </a:lnTo>
                <a:lnTo>
                  <a:pt x="16" y="172"/>
                </a:lnTo>
                <a:lnTo>
                  <a:pt x="160" y="172"/>
                </a:lnTo>
                <a:lnTo>
                  <a:pt x="164" y="172"/>
                </a:lnTo>
                <a:lnTo>
                  <a:pt x="170" y="173"/>
                </a:lnTo>
                <a:lnTo>
                  <a:pt x="173" y="176"/>
                </a:lnTo>
                <a:lnTo>
                  <a:pt x="177" y="179"/>
                </a:lnTo>
                <a:lnTo>
                  <a:pt x="181" y="182"/>
                </a:lnTo>
                <a:lnTo>
                  <a:pt x="184" y="188"/>
                </a:lnTo>
                <a:lnTo>
                  <a:pt x="187" y="192"/>
                </a:lnTo>
                <a:lnTo>
                  <a:pt x="189" y="199"/>
                </a:lnTo>
                <a:lnTo>
                  <a:pt x="190" y="199"/>
                </a:lnTo>
                <a:lnTo>
                  <a:pt x="190" y="201"/>
                </a:lnTo>
                <a:lnTo>
                  <a:pt x="202" y="192"/>
                </a:lnTo>
                <a:lnTo>
                  <a:pt x="213" y="186"/>
                </a:lnTo>
                <a:lnTo>
                  <a:pt x="225" y="180"/>
                </a:lnTo>
                <a:lnTo>
                  <a:pt x="236" y="176"/>
                </a:lnTo>
                <a:lnTo>
                  <a:pt x="248" y="172"/>
                </a:lnTo>
                <a:lnTo>
                  <a:pt x="258" y="169"/>
                </a:lnTo>
                <a:lnTo>
                  <a:pt x="269" y="167"/>
                </a:lnTo>
                <a:lnTo>
                  <a:pt x="279" y="167"/>
                </a:lnTo>
                <a:lnTo>
                  <a:pt x="307" y="167"/>
                </a:lnTo>
                <a:lnTo>
                  <a:pt x="333" y="170"/>
                </a:lnTo>
                <a:lnTo>
                  <a:pt x="356" y="173"/>
                </a:lnTo>
                <a:lnTo>
                  <a:pt x="377" y="178"/>
                </a:lnTo>
                <a:lnTo>
                  <a:pt x="398" y="183"/>
                </a:lnTo>
                <a:lnTo>
                  <a:pt x="416" y="191"/>
                </a:lnTo>
                <a:lnTo>
                  <a:pt x="434" y="199"/>
                </a:lnTo>
                <a:lnTo>
                  <a:pt x="448" y="209"/>
                </a:lnTo>
                <a:lnTo>
                  <a:pt x="461" y="219"/>
                </a:lnTo>
                <a:lnTo>
                  <a:pt x="473" y="232"/>
                </a:lnTo>
                <a:lnTo>
                  <a:pt x="483" y="245"/>
                </a:lnTo>
                <a:lnTo>
                  <a:pt x="490" y="261"/>
                </a:lnTo>
                <a:lnTo>
                  <a:pt x="496" y="277"/>
                </a:lnTo>
                <a:lnTo>
                  <a:pt x="500" y="294"/>
                </a:lnTo>
                <a:lnTo>
                  <a:pt x="503" y="313"/>
                </a:lnTo>
                <a:lnTo>
                  <a:pt x="504" y="333"/>
                </a:lnTo>
                <a:lnTo>
                  <a:pt x="504" y="549"/>
                </a:lnTo>
                <a:lnTo>
                  <a:pt x="506" y="562"/>
                </a:lnTo>
                <a:lnTo>
                  <a:pt x="507" y="574"/>
                </a:lnTo>
                <a:lnTo>
                  <a:pt x="512" y="584"/>
                </a:lnTo>
                <a:lnTo>
                  <a:pt x="519" y="592"/>
                </a:lnTo>
                <a:lnTo>
                  <a:pt x="526" y="599"/>
                </a:lnTo>
                <a:lnTo>
                  <a:pt x="536" y="605"/>
                </a:lnTo>
                <a:lnTo>
                  <a:pt x="548" y="608"/>
                </a:lnTo>
                <a:lnTo>
                  <a:pt x="561" y="611"/>
                </a:lnTo>
                <a:lnTo>
                  <a:pt x="561" y="620"/>
                </a:lnTo>
                <a:lnTo>
                  <a:pt x="297" y="620"/>
                </a:lnTo>
                <a:lnTo>
                  <a:pt x="297" y="611"/>
                </a:lnTo>
                <a:lnTo>
                  <a:pt x="314" y="610"/>
                </a:lnTo>
                <a:lnTo>
                  <a:pt x="327" y="607"/>
                </a:lnTo>
                <a:lnTo>
                  <a:pt x="340" y="602"/>
                </a:lnTo>
                <a:lnTo>
                  <a:pt x="349" y="595"/>
                </a:lnTo>
                <a:lnTo>
                  <a:pt x="357" y="586"/>
                </a:lnTo>
                <a:lnTo>
                  <a:pt x="362" y="576"/>
                </a:lnTo>
                <a:lnTo>
                  <a:pt x="366" y="563"/>
                </a:lnTo>
                <a:lnTo>
                  <a:pt x="366" y="549"/>
                </a:lnTo>
                <a:lnTo>
                  <a:pt x="366" y="342"/>
                </a:lnTo>
                <a:lnTo>
                  <a:pt x="366" y="322"/>
                </a:lnTo>
                <a:lnTo>
                  <a:pt x="365" y="303"/>
                </a:lnTo>
                <a:lnTo>
                  <a:pt x="363" y="286"/>
                </a:lnTo>
                <a:lnTo>
                  <a:pt x="362" y="270"/>
                </a:lnTo>
                <a:lnTo>
                  <a:pt x="357" y="254"/>
                </a:lnTo>
                <a:lnTo>
                  <a:pt x="354" y="241"/>
                </a:lnTo>
                <a:lnTo>
                  <a:pt x="350" y="229"/>
                </a:lnTo>
                <a:lnTo>
                  <a:pt x="344" y="218"/>
                </a:lnTo>
                <a:lnTo>
                  <a:pt x="339" y="208"/>
                </a:lnTo>
                <a:lnTo>
                  <a:pt x="333" y="199"/>
                </a:lnTo>
                <a:lnTo>
                  <a:pt x="326" y="193"/>
                </a:lnTo>
                <a:lnTo>
                  <a:pt x="318" y="188"/>
                </a:lnTo>
                <a:lnTo>
                  <a:pt x="310" y="182"/>
                </a:lnTo>
                <a:lnTo>
                  <a:pt x="301" y="179"/>
                </a:lnTo>
                <a:lnTo>
                  <a:pt x="291" y="178"/>
                </a:lnTo>
                <a:lnTo>
                  <a:pt x="279" y="176"/>
                </a:lnTo>
                <a:lnTo>
                  <a:pt x="269" y="178"/>
                </a:lnTo>
                <a:lnTo>
                  <a:pt x="258" y="179"/>
                </a:lnTo>
                <a:lnTo>
                  <a:pt x="246" y="182"/>
                </a:lnTo>
                <a:lnTo>
                  <a:pt x="236" y="185"/>
                </a:lnTo>
                <a:lnTo>
                  <a:pt x="225" y="189"/>
                </a:lnTo>
                <a:lnTo>
                  <a:pt x="215" y="195"/>
                </a:lnTo>
                <a:lnTo>
                  <a:pt x="203" y="202"/>
                </a:lnTo>
                <a:lnTo>
                  <a:pt x="192" y="209"/>
                </a:lnTo>
                <a:lnTo>
                  <a:pt x="193" y="225"/>
                </a:lnTo>
                <a:lnTo>
                  <a:pt x="194" y="241"/>
                </a:lnTo>
                <a:lnTo>
                  <a:pt x="194" y="261"/>
                </a:lnTo>
                <a:lnTo>
                  <a:pt x="194" y="283"/>
                </a:lnTo>
                <a:close/>
                <a:moveTo>
                  <a:pt x="1552" y="0"/>
                </a:moveTo>
                <a:lnTo>
                  <a:pt x="1552" y="879"/>
                </a:lnTo>
                <a:lnTo>
                  <a:pt x="1522" y="879"/>
                </a:lnTo>
                <a:lnTo>
                  <a:pt x="1522" y="0"/>
                </a:lnTo>
                <a:lnTo>
                  <a:pt x="1552" y="0"/>
                </a:lnTo>
                <a:close/>
              </a:path>
            </a:pathLst>
          </a:custGeom>
          <a:solidFill>
            <a:srgbClr val="00468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7"/>
          <p:cNvSpPr txBox="1"/>
          <p:nvPr/>
        </p:nvSpPr>
        <p:spPr>
          <a:xfrm>
            <a:off x="1846264" y="5955220"/>
            <a:ext cx="5440361" cy="5027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Gramotnosti</a:t>
            </a:r>
            <a:br>
              <a:rPr lang="cs-CZ" sz="16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cs-CZ" sz="16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pro život</a:t>
            </a:r>
            <a:endParaRPr sz="16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RAZEK">
  <p:cSld name="OBRAZEK"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8"/>
          <p:cNvSpPr/>
          <p:nvPr>
            <p:ph idx="2" type="pic"/>
          </p:nvPr>
        </p:nvSpPr>
        <p:spPr>
          <a:xfrm>
            <a:off x="-3175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1750">
        <p14:flip dir="l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ZDNA">
  <p:cSld name="PRAZDNA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utor">
  <p:cSld name="autor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0"/>
          <p:cNvSpPr/>
          <p:nvPr>
            <p:ph idx="2" type="pic"/>
          </p:nvPr>
        </p:nvSpPr>
        <p:spPr>
          <a:xfrm>
            <a:off x="6525346" y="1652534"/>
            <a:ext cx="2160000" cy="2160000"/>
          </a:xfrm>
          <a:prstGeom prst="ellipse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20"/>
              <a:buFont typeface="Noto Sans Symbols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80"/>
              <a:buFont typeface="Noto Sans Symbols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40"/>
              <a:buFont typeface="Noto Sans Symbols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4" name="Google Shape;164;p10"/>
          <p:cNvSpPr txBox="1"/>
          <p:nvPr>
            <p:ph idx="1" type="body"/>
          </p:nvPr>
        </p:nvSpPr>
        <p:spPr>
          <a:xfrm>
            <a:off x="7693705" y="4212772"/>
            <a:ext cx="3932237" cy="21771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4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cxnSp>
        <p:nvCxnSpPr>
          <p:cNvPr id="165" name="Google Shape;165;p10"/>
          <p:cNvCxnSpPr/>
          <p:nvPr/>
        </p:nvCxnSpPr>
        <p:spPr>
          <a:xfrm>
            <a:off x="7598021" y="4040365"/>
            <a:ext cx="0" cy="2520000"/>
          </a:xfrm>
          <a:prstGeom prst="straightConnector1">
            <a:avLst/>
          </a:prstGeom>
          <a:noFill/>
          <a:ln cap="flat" cmpd="sng" w="19050">
            <a:solidFill>
              <a:srgbClr val="96949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66" name="Google Shape;166;p10"/>
          <p:cNvCxnSpPr/>
          <p:nvPr/>
        </p:nvCxnSpPr>
        <p:spPr>
          <a:xfrm rot="10800000">
            <a:off x="7598020" y="392937"/>
            <a:ext cx="0" cy="1080000"/>
          </a:xfrm>
          <a:prstGeom prst="straightConnector1">
            <a:avLst/>
          </a:prstGeom>
          <a:noFill/>
          <a:ln cap="flat" cmpd="sng" w="19050">
            <a:solidFill>
              <a:srgbClr val="96949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67" name="Google Shape;167;p10"/>
          <p:cNvSpPr txBox="1"/>
          <p:nvPr>
            <p:ph idx="3" type="subTitle"/>
          </p:nvPr>
        </p:nvSpPr>
        <p:spPr>
          <a:xfrm>
            <a:off x="1524000" y="4109884"/>
            <a:ext cx="5978336" cy="18446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sz="16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68" name="Google Shape;168;p10"/>
          <p:cNvSpPr txBox="1"/>
          <p:nvPr>
            <p:ph type="ctrTitle"/>
          </p:nvPr>
        </p:nvSpPr>
        <p:spPr>
          <a:xfrm>
            <a:off x="1524000" y="450507"/>
            <a:ext cx="5988723" cy="10224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apitola">
  <p:cSld name="kapitola"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1"/>
          <p:cNvSpPr txBox="1"/>
          <p:nvPr>
            <p:ph idx="1" type="body"/>
          </p:nvPr>
        </p:nvSpPr>
        <p:spPr>
          <a:xfrm>
            <a:off x="1524000" y="4037116"/>
            <a:ext cx="2310245" cy="14492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r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4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71" name="Google Shape;171;p11"/>
          <p:cNvSpPr txBox="1"/>
          <p:nvPr>
            <p:ph idx="2" type="subTitle"/>
          </p:nvPr>
        </p:nvSpPr>
        <p:spPr>
          <a:xfrm>
            <a:off x="1524000" y="3471059"/>
            <a:ext cx="2310245" cy="5660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b="1" sz="16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72" name="Google Shape;172;p11"/>
          <p:cNvSpPr/>
          <p:nvPr>
            <p:ph idx="3" type="pic"/>
          </p:nvPr>
        </p:nvSpPr>
        <p:spPr>
          <a:xfrm>
            <a:off x="3969327" y="1091045"/>
            <a:ext cx="8222673" cy="43953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20"/>
              <a:buFont typeface="Noto Sans Symbols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80"/>
              <a:buFont typeface="Noto Sans Symbols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40"/>
              <a:buFont typeface="Noto Sans Symbols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3" name="Google Shape;173;p11"/>
          <p:cNvSpPr txBox="1"/>
          <p:nvPr>
            <p:ph type="ctrTitle"/>
          </p:nvPr>
        </p:nvSpPr>
        <p:spPr>
          <a:xfrm>
            <a:off x="1524000" y="0"/>
            <a:ext cx="2944091" cy="2545773"/>
          </a:xfrm>
          <a:prstGeom prst="rect">
            <a:avLst/>
          </a:prstGeom>
          <a:solidFill>
            <a:srgbClr val="8397B0"/>
          </a:solidFill>
          <a:ln>
            <a:noFill/>
          </a:ln>
        </p:spPr>
        <p:txBody>
          <a:bodyPr anchorCtr="0" anchor="ctr" bIns="45700" lIns="144000" spcFirstLastPara="1" rIns="91425" wrap="square" tIns="540000">
            <a:noAutofit/>
          </a:bodyPr>
          <a:lstStyle>
            <a:lvl1pPr lv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0"/>
              <a:buFont typeface="Arial"/>
              <a:buNone/>
              <a:defRPr b="0" sz="1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ělení">
  <p:cSld name="dělení"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2"/>
          <p:cNvSpPr/>
          <p:nvPr/>
        </p:nvSpPr>
        <p:spPr>
          <a:xfrm>
            <a:off x="917120" y="3236976"/>
            <a:ext cx="5458044" cy="3098509"/>
          </a:xfrm>
          <a:prstGeom prst="rect">
            <a:avLst/>
          </a:prstGeom>
          <a:solidFill>
            <a:srgbClr val="8397B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12"/>
          <p:cNvSpPr txBox="1"/>
          <p:nvPr>
            <p:ph idx="1" type="body"/>
          </p:nvPr>
        </p:nvSpPr>
        <p:spPr>
          <a:xfrm>
            <a:off x="6674037" y="4178892"/>
            <a:ext cx="5046908" cy="21565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4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77" name="Google Shape;177;p12"/>
          <p:cNvSpPr txBox="1"/>
          <p:nvPr>
            <p:ph idx="2" type="subTitle"/>
          </p:nvPr>
        </p:nvSpPr>
        <p:spPr>
          <a:xfrm>
            <a:off x="6674037" y="3612835"/>
            <a:ext cx="5046908" cy="5660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b="1" sz="16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78" name="Google Shape;178;p12"/>
          <p:cNvSpPr txBox="1"/>
          <p:nvPr>
            <p:ph type="ctrTitle"/>
          </p:nvPr>
        </p:nvSpPr>
        <p:spPr>
          <a:xfrm>
            <a:off x="1215993" y="3766268"/>
            <a:ext cx="4027240" cy="10224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b="1" sz="3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9" name="Google Shape;179;p12"/>
          <p:cNvSpPr/>
          <p:nvPr>
            <p:ph idx="3" type="pic"/>
          </p:nvPr>
        </p:nvSpPr>
        <p:spPr>
          <a:xfrm>
            <a:off x="917119" y="0"/>
            <a:ext cx="5458044" cy="32369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20"/>
              <a:buFont typeface="Noto Sans Symbols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80"/>
              <a:buFont typeface="Noto Sans Symbols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40"/>
              <a:buFont typeface="Noto Sans Symbols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0" name="Google Shape;180;p12"/>
          <p:cNvSpPr/>
          <p:nvPr/>
        </p:nvSpPr>
        <p:spPr>
          <a:xfrm>
            <a:off x="11252460" y="-1"/>
            <a:ext cx="468485" cy="1080000"/>
          </a:xfrm>
          <a:prstGeom prst="rect">
            <a:avLst/>
          </a:prstGeom>
          <a:solidFill>
            <a:srgbClr val="8397B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op">
  <p:cSld name="top"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3"/>
          <p:cNvSpPr/>
          <p:nvPr/>
        </p:nvSpPr>
        <p:spPr>
          <a:xfrm>
            <a:off x="917120" y="0"/>
            <a:ext cx="5458044" cy="6335485"/>
          </a:xfrm>
          <a:prstGeom prst="rect">
            <a:avLst/>
          </a:prstGeom>
          <a:solidFill>
            <a:srgbClr val="8397B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13"/>
          <p:cNvSpPr txBox="1"/>
          <p:nvPr>
            <p:ph type="ctrTitle"/>
          </p:nvPr>
        </p:nvSpPr>
        <p:spPr>
          <a:xfrm>
            <a:off x="1215993" y="3766268"/>
            <a:ext cx="4027240" cy="10224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b="1" sz="3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4" name="Google Shape;184;p13"/>
          <p:cNvSpPr/>
          <p:nvPr>
            <p:ph idx="2" type="pic"/>
          </p:nvPr>
        </p:nvSpPr>
        <p:spPr>
          <a:xfrm>
            <a:off x="0" y="0"/>
            <a:ext cx="12192000" cy="32369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20"/>
              <a:buFont typeface="Noto Sans Symbols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80"/>
              <a:buFont typeface="Noto Sans Symbols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40"/>
              <a:buFont typeface="Noto Sans Symbols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5" name="Google Shape;185;p13"/>
          <p:cNvSpPr txBox="1"/>
          <p:nvPr>
            <p:ph idx="1" type="body"/>
          </p:nvPr>
        </p:nvSpPr>
        <p:spPr>
          <a:xfrm>
            <a:off x="6674037" y="4178892"/>
            <a:ext cx="5046908" cy="21565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4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86" name="Google Shape;186;p13"/>
          <p:cNvSpPr txBox="1"/>
          <p:nvPr>
            <p:ph idx="3" type="subTitle"/>
          </p:nvPr>
        </p:nvSpPr>
        <p:spPr>
          <a:xfrm>
            <a:off x="6674037" y="3612835"/>
            <a:ext cx="5046908" cy="5660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b="1" sz="16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/3">
  <p:cSld name="2/3"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4"/>
          <p:cNvSpPr/>
          <p:nvPr>
            <p:ph idx="2" type="pic"/>
          </p:nvPr>
        </p:nvSpPr>
        <p:spPr>
          <a:xfrm>
            <a:off x="0" y="0"/>
            <a:ext cx="7502236" cy="68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20"/>
              <a:buFont typeface="Noto Sans Symbols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80"/>
              <a:buFont typeface="Noto Sans Symbols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40"/>
              <a:buFont typeface="Noto Sans Symbols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9" name="Google Shape;189;p14"/>
          <p:cNvSpPr txBox="1"/>
          <p:nvPr>
            <p:ph idx="1" type="body"/>
          </p:nvPr>
        </p:nvSpPr>
        <p:spPr>
          <a:xfrm>
            <a:off x="7693705" y="2075806"/>
            <a:ext cx="4027239" cy="4259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4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90" name="Google Shape;190;p14"/>
          <p:cNvSpPr txBox="1"/>
          <p:nvPr>
            <p:ph idx="3" type="subTitle"/>
          </p:nvPr>
        </p:nvSpPr>
        <p:spPr>
          <a:xfrm>
            <a:off x="7704091" y="1491343"/>
            <a:ext cx="4016853" cy="5660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b="1" sz="16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1" name="Google Shape;191;p14"/>
          <p:cNvSpPr txBox="1"/>
          <p:nvPr>
            <p:ph type="ctrTitle"/>
          </p:nvPr>
        </p:nvSpPr>
        <p:spPr>
          <a:xfrm>
            <a:off x="7693705" y="450507"/>
            <a:ext cx="4027240" cy="10224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/3">
  <p:cSld name="1/3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5"/>
          <p:cNvSpPr/>
          <p:nvPr>
            <p:ph idx="2" type="pic"/>
          </p:nvPr>
        </p:nvSpPr>
        <p:spPr>
          <a:xfrm>
            <a:off x="7693705" y="0"/>
            <a:ext cx="4498295" cy="68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20"/>
              <a:buFont typeface="Noto Sans Symbols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80"/>
              <a:buFont typeface="Noto Sans Symbols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40"/>
              <a:buFont typeface="Noto Sans Symbols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4" name="Google Shape;194;p15"/>
          <p:cNvSpPr txBox="1"/>
          <p:nvPr>
            <p:ph idx="1" type="body"/>
          </p:nvPr>
        </p:nvSpPr>
        <p:spPr>
          <a:xfrm>
            <a:off x="1524000" y="2075806"/>
            <a:ext cx="5988723" cy="4259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r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4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95" name="Google Shape;195;p15"/>
          <p:cNvSpPr txBox="1"/>
          <p:nvPr>
            <p:ph idx="3" type="subTitle"/>
          </p:nvPr>
        </p:nvSpPr>
        <p:spPr>
          <a:xfrm>
            <a:off x="1534387" y="1491343"/>
            <a:ext cx="5978336" cy="5660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b="1" sz="16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6" name="Google Shape;196;p15"/>
          <p:cNvSpPr txBox="1"/>
          <p:nvPr>
            <p:ph type="ctrTitle"/>
          </p:nvPr>
        </p:nvSpPr>
        <p:spPr>
          <a:xfrm>
            <a:off x="1524000" y="450507"/>
            <a:ext cx="5988723" cy="10224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7" name="Google Shape;197;p15"/>
          <p:cNvSpPr/>
          <p:nvPr/>
        </p:nvSpPr>
        <p:spPr>
          <a:xfrm>
            <a:off x="758540" y="-1"/>
            <a:ext cx="468485" cy="1080000"/>
          </a:xfrm>
          <a:prstGeom prst="rect">
            <a:avLst/>
          </a:prstGeom>
          <a:solidFill>
            <a:srgbClr val="8397B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x obr">
  <p:cSld name="1x obr"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6"/>
          <p:cNvSpPr/>
          <p:nvPr>
            <p:ph idx="2" type="pic"/>
          </p:nvPr>
        </p:nvSpPr>
        <p:spPr>
          <a:xfrm>
            <a:off x="7248493" y="548218"/>
            <a:ext cx="4320115" cy="57615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20"/>
              <a:buFont typeface="Noto Sans Symbols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80"/>
              <a:buFont typeface="Noto Sans Symbols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40"/>
              <a:buFont typeface="Noto Sans Symbols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0" name="Google Shape;200;p16"/>
          <p:cNvSpPr txBox="1"/>
          <p:nvPr>
            <p:ph idx="1" type="body"/>
          </p:nvPr>
        </p:nvSpPr>
        <p:spPr>
          <a:xfrm>
            <a:off x="1524000" y="2947418"/>
            <a:ext cx="5427518" cy="33623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4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01" name="Google Shape;201;p16"/>
          <p:cNvSpPr txBox="1"/>
          <p:nvPr>
            <p:ph type="ctrTitle"/>
          </p:nvPr>
        </p:nvSpPr>
        <p:spPr>
          <a:xfrm>
            <a:off x="1524000" y="1780476"/>
            <a:ext cx="5427518" cy="102243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2" name="Google Shape;202;p16"/>
          <p:cNvSpPr/>
          <p:nvPr/>
        </p:nvSpPr>
        <p:spPr>
          <a:xfrm>
            <a:off x="0" y="1267691"/>
            <a:ext cx="1227025" cy="4052454"/>
          </a:xfrm>
          <a:prstGeom prst="rect">
            <a:avLst/>
          </a:prstGeom>
          <a:solidFill>
            <a:srgbClr val="8397B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+1x obr">
  <p:cSld name="1+1x obr"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7"/>
          <p:cNvSpPr/>
          <p:nvPr>
            <p:ph idx="2" type="pic"/>
          </p:nvPr>
        </p:nvSpPr>
        <p:spPr>
          <a:xfrm>
            <a:off x="0" y="0"/>
            <a:ext cx="3948545" cy="6857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20"/>
              <a:buFont typeface="Noto Sans Symbols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80"/>
              <a:buFont typeface="Noto Sans Symbols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40"/>
              <a:buFont typeface="Noto Sans Symbols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5" name="Google Shape;205;p17"/>
          <p:cNvSpPr txBox="1"/>
          <p:nvPr>
            <p:ph idx="1" type="body"/>
          </p:nvPr>
        </p:nvSpPr>
        <p:spPr>
          <a:xfrm>
            <a:off x="4204854" y="2947418"/>
            <a:ext cx="5427518" cy="33623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4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06" name="Google Shape;206;p17"/>
          <p:cNvSpPr txBox="1"/>
          <p:nvPr>
            <p:ph type="ctrTitle"/>
          </p:nvPr>
        </p:nvSpPr>
        <p:spPr>
          <a:xfrm>
            <a:off x="4204854" y="1780476"/>
            <a:ext cx="5427518" cy="102243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7" name="Google Shape;207;p17"/>
          <p:cNvSpPr/>
          <p:nvPr/>
        </p:nvSpPr>
        <p:spPr>
          <a:xfrm>
            <a:off x="10955095" y="1267690"/>
            <a:ext cx="1227025" cy="5590309"/>
          </a:xfrm>
          <a:prstGeom prst="rect">
            <a:avLst/>
          </a:prstGeom>
          <a:solidFill>
            <a:srgbClr val="8397B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17"/>
          <p:cNvSpPr/>
          <p:nvPr>
            <p:ph idx="3" type="pic"/>
          </p:nvPr>
        </p:nvSpPr>
        <p:spPr>
          <a:xfrm>
            <a:off x="9888681" y="-1"/>
            <a:ext cx="2293439" cy="29474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20"/>
              <a:buFont typeface="Noto Sans Symbols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80"/>
              <a:buFont typeface="Noto Sans Symbols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40"/>
              <a:buFont typeface="Noto Sans Symbols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x obr">
  <p:cSld name="2x obr"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8"/>
          <p:cNvSpPr/>
          <p:nvPr/>
        </p:nvSpPr>
        <p:spPr>
          <a:xfrm>
            <a:off x="5694218" y="0"/>
            <a:ext cx="6497782" cy="2545773"/>
          </a:xfrm>
          <a:prstGeom prst="rect">
            <a:avLst/>
          </a:prstGeom>
          <a:solidFill>
            <a:srgbClr val="8397B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18"/>
          <p:cNvSpPr txBox="1"/>
          <p:nvPr>
            <p:ph idx="1" type="body"/>
          </p:nvPr>
        </p:nvSpPr>
        <p:spPr>
          <a:xfrm>
            <a:off x="1524000" y="4715988"/>
            <a:ext cx="2050473" cy="14492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4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12" name="Google Shape;212;p18"/>
          <p:cNvSpPr/>
          <p:nvPr>
            <p:ph idx="2" type="pic"/>
          </p:nvPr>
        </p:nvSpPr>
        <p:spPr>
          <a:xfrm>
            <a:off x="6286500" y="1250866"/>
            <a:ext cx="5216236" cy="23587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20"/>
              <a:buFont typeface="Noto Sans Symbols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80"/>
              <a:buFont typeface="Noto Sans Symbols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40"/>
              <a:buFont typeface="Noto Sans Symbols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3" name="Google Shape;213;p18"/>
          <p:cNvSpPr/>
          <p:nvPr>
            <p:ph idx="3" type="pic"/>
          </p:nvPr>
        </p:nvSpPr>
        <p:spPr>
          <a:xfrm>
            <a:off x="6286500" y="3754087"/>
            <a:ext cx="5216236" cy="23587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20"/>
              <a:buFont typeface="Noto Sans Symbols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80"/>
              <a:buFont typeface="Noto Sans Symbols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40"/>
              <a:buFont typeface="Noto Sans Symbols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4" name="Google Shape;214;p18"/>
          <p:cNvSpPr txBox="1"/>
          <p:nvPr>
            <p:ph type="ctrTitle"/>
          </p:nvPr>
        </p:nvSpPr>
        <p:spPr>
          <a:xfrm>
            <a:off x="1524000" y="1919019"/>
            <a:ext cx="4045531" cy="10224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5" name="Google Shape;215;p18"/>
          <p:cNvSpPr txBox="1"/>
          <p:nvPr>
            <p:ph idx="4" type="body"/>
          </p:nvPr>
        </p:nvSpPr>
        <p:spPr>
          <a:xfrm>
            <a:off x="3905250" y="4715988"/>
            <a:ext cx="2050473" cy="14492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4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16" name="Google Shape;216;p18"/>
          <p:cNvSpPr txBox="1"/>
          <p:nvPr>
            <p:ph idx="5" type="body"/>
          </p:nvPr>
        </p:nvSpPr>
        <p:spPr>
          <a:xfrm>
            <a:off x="1496292" y="4113810"/>
            <a:ext cx="2078181" cy="59327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b="1" sz="16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4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17" name="Google Shape;217;p18"/>
          <p:cNvSpPr txBox="1"/>
          <p:nvPr>
            <p:ph idx="6" type="body"/>
          </p:nvPr>
        </p:nvSpPr>
        <p:spPr>
          <a:xfrm>
            <a:off x="3905250" y="4113809"/>
            <a:ext cx="2050473" cy="59327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b="1" sz="16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4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x obr">
  <p:cSld name="3x obr"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9"/>
          <p:cNvSpPr/>
          <p:nvPr/>
        </p:nvSpPr>
        <p:spPr>
          <a:xfrm>
            <a:off x="7595755" y="0"/>
            <a:ext cx="4586365" cy="6857999"/>
          </a:xfrm>
          <a:prstGeom prst="rect">
            <a:avLst/>
          </a:prstGeom>
          <a:solidFill>
            <a:srgbClr val="8397B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19"/>
          <p:cNvSpPr/>
          <p:nvPr>
            <p:ph idx="2" type="pic"/>
          </p:nvPr>
        </p:nvSpPr>
        <p:spPr>
          <a:xfrm>
            <a:off x="6934109" y="2373509"/>
            <a:ext cx="2625724" cy="3328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20"/>
              <a:buFont typeface="Noto Sans Symbols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80"/>
              <a:buFont typeface="Noto Sans Symbols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40"/>
              <a:buFont typeface="Noto Sans Symbols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1" name="Google Shape;221;p19"/>
          <p:cNvSpPr/>
          <p:nvPr>
            <p:ph idx="3" type="pic"/>
          </p:nvPr>
        </p:nvSpPr>
        <p:spPr>
          <a:xfrm>
            <a:off x="4062754" y="2373509"/>
            <a:ext cx="2625724" cy="3328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20"/>
              <a:buFont typeface="Noto Sans Symbols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80"/>
              <a:buFont typeface="Noto Sans Symbols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40"/>
              <a:buFont typeface="Noto Sans Symbols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2" name="Google Shape;222;p19"/>
          <p:cNvSpPr/>
          <p:nvPr>
            <p:ph idx="4" type="pic"/>
          </p:nvPr>
        </p:nvSpPr>
        <p:spPr>
          <a:xfrm>
            <a:off x="1191399" y="2373509"/>
            <a:ext cx="2625724" cy="3328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20"/>
              <a:buFont typeface="Noto Sans Symbols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80"/>
              <a:buFont typeface="Noto Sans Symbols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40"/>
              <a:buFont typeface="Noto Sans Symbols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3" name="Google Shape;223;p19"/>
          <p:cNvSpPr txBox="1"/>
          <p:nvPr>
            <p:ph type="ctrTitle"/>
          </p:nvPr>
        </p:nvSpPr>
        <p:spPr>
          <a:xfrm>
            <a:off x="1191399" y="1213598"/>
            <a:ext cx="5427518" cy="10224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4" name="Google Shape;224;p19"/>
          <p:cNvSpPr txBox="1"/>
          <p:nvPr>
            <p:ph idx="1" type="body"/>
          </p:nvPr>
        </p:nvSpPr>
        <p:spPr>
          <a:xfrm>
            <a:off x="9805464" y="2373509"/>
            <a:ext cx="1728445" cy="3328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320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4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25" name="Google Shape;225;p19"/>
          <p:cNvSpPr txBox="1"/>
          <p:nvPr>
            <p:ph idx="5" type="body"/>
          </p:nvPr>
        </p:nvSpPr>
        <p:spPr>
          <a:xfrm>
            <a:off x="8032172" y="1198585"/>
            <a:ext cx="3501737" cy="5932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60"/>
              <a:buNone/>
              <a:defRPr b="1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4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x obr">
  <p:cSld name="4x obr"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0"/>
          <p:cNvSpPr/>
          <p:nvPr/>
        </p:nvSpPr>
        <p:spPr>
          <a:xfrm>
            <a:off x="0" y="1267691"/>
            <a:ext cx="1227025" cy="4052454"/>
          </a:xfrm>
          <a:prstGeom prst="rect">
            <a:avLst/>
          </a:prstGeom>
          <a:solidFill>
            <a:srgbClr val="8397B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20"/>
          <p:cNvSpPr/>
          <p:nvPr>
            <p:ph idx="2" type="pic"/>
          </p:nvPr>
        </p:nvSpPr>
        <p:spPr>
          <a:xfrm>
            <a:off x="993801" y="3887119"/>
            <a:ext cx="2106167" cy="21122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20"/>
              <a:buFont typeface="Noto Sans Symbols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80"/>
              <a:buFont typeface="Noto Sans Symbols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40"/>
              <a:buFont typeface="Noto Sans Symbols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9" name="Google Shape;229;p20"/>
          <p:cNvSpPr/>
          <p:nvPr>
            <p:ph idx="3" type="pic"/>
          </p:nvPr>
        </p:nvSpPr>
        <p:spPr>
          <a:xfrm>
            <a:off x="3398841" y="3887119"/>
            <a:ext cx="2106167" cy="21122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20"/>
              <a:buFont typeface="Noto Sans Symbols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80"/>
              <a:buFont typeface="Noto Sans Symbols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40"/>
              <a:buFont typeface="Noto Sans Symbols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0" name="Google Shape;230;p20"/>
          <p:cNvSpPr/>
          <p:nvPr>
            <p:ph idx="4" type="pic"/>
          </p:nvPr>
        </p:nvSpPr>
        <p:spPr>
          <a:xfrm>
            <a:off x="993801" y="1510209"/>
            <a:ext cx="2106167" cy="21122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20"/>
              <a:buFont typeface="Noto Sans Symbols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80"/>
              <a:buFont typeface="Noto Sans Symbols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40"/>
              <a:buFont typeface="Noto Sans Symbols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1" name="Google Shape;231;p20"/>
          <p:cNvSpPr/>
          <p:nvPr>
            <p:ph idx="5" type="pic"/>
          </p:nvPr>
        </p:nvSpPr>
        <p:spPr>
          <a:xfrm>
            <a:off x="3398841" y="1510209"/>
            <a:ext cx="2106167" cy="21122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20"/>
              <a:buFont typeface="Noto Sans Symbols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80"/>
              <a:buFont typeface="Noto Sans Symbols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40"/>
              <a:buFont typeface="Noto Sans Symbols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2" name="Google Shape;232;p20"/>
          <p:cNvSpPr txBox="1"/>
          <p:nvPr>
            <p:ph idx="1" type="body"/>
          </p:nvPr>
        </p:nvSpPr>
        <p:spPr>
          <a:xfrm>
            <a:off x="9857734" y="4892636"/>
            <a:ext cx="1693251" cy="1106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4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33" name="Google Shape;233;p20"/>
          <p:cNvSpPr txBox="1"/>
          <p:nvPr>
            <p:ph idx="6" type="body"/>
          </p:nvPr>
        </p:nvSpPr>
        <p:spPr>
          <a:xfrm>
            <a:off x="9857735" y="4290456"/>
            <a:ext cx="1693250" cy="59327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b="1" sz="16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4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34" name="Google Shape;234;p20"/>
          <p:cNvSpPr txBox="1"/>
          <p:nvPr>
            <p:ph idx="7" type="body"/>
          </p:nvPr>
        </p:nvSpPr>
        <p:spPr>
          <a:xfrm>
            <a:off x="7971813" y="4892636"/>
            <a:ext cx="1693251" cy="1106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4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35" name="Google Shape;235;p20"/>
          <p:cNvSpPr txBox="1"/>
          <p:nvPr>
            <p:ph idx="8" type="body"/>
          </p:nvPr>
        </p:nvSpPr>
        <p:spPr>
          <a:xfrm>
            <a:off x="7971814" y="4290456"/>
            <a:ext cx="1693250" cy="59327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b="1" sz="16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4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36" name="Google Shape;236;p20"/>
          <p:cNvSpPr txBox="1"/>
          <p:nvPr>
            <p:ph idx="9" type="body"/>
          </p:nvPr>
        </p:nvSpPr>
        <p:spPr>
          <a:xfrm>
            <a:off x="6085891" y="4892636"/>
            <a:ext cx="1693251" cy="1106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4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37" name="Google Shape;237;p20"/>
          <p:cNvSpPr txBox="1"/>
          <p:nvPr>
            <p:ph idx="13" type="body"/>
          </p:nvPr>
        </p:nvSpPr>
        <p:spPr>
          <a:xfrm>
            <a:off x="6085892" y="4290456"/>
            <a:ext cx="1693250" cy="59327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b="1" sz="16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4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38" name="Google Shape;238;p20"/>
          <p:cNvSpPr txBox="1"/>
          <p:nvPr>
            <p:ph idx="14" type="subTitle"/>
          </p:nvPr>
        </p:nvSpPr>
        <p:spPr>
          <a:xfrm>
            <a:off x="6085891" y="2533536"/>
            <a:ext cx="5465094" cy="912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b="1" sz="16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39" name="Google Shape;239;p20"/>
          <p:cNvSpPr txBox="1"/>
          <p:nvPr>
            <p:ph type="ctrTitle"/>
          </p:nvPr>
        </p:nvSpPr>
        <p:spPr>
          <a:xfrm>
            <a:off x="6085891" y="1333562"/>
            <a:ext cx="5465095" cy="119106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sz="3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zkracený">
  <p:cSld name="text zkracený"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1"/>
          <p:cNvSpPr txBox="1"/>
          <p:nvPr>
            <p:ph idx="1" type="body"/>
          </p:nvPr>
        </p:nvSpPr>
        <p:spPr>
          <a:xfrm>
            <a:off x="1524000" y="2947418"/>
            <a:ext cx="10044608" cy="33623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4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42" name="Google Shape;242;p21"/>
          <p:cNvSpPr txBox="1"/>
          <p:nvPr>
            <p:ph type="ctrTitle"/>
          </p:nvPr>
        </p:nvSpPr>
        <p:spPr>
          <a:xfrm>
            <a:off x="1524000" y="1780476"/>
            <a:ext cx="10044608" cy="102243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3" name="Google Shape;243;p21"/>
          <p:cNvSpPr/>
          <p:nvPr/>
        </p:nvSpPr>
        <p:spPr>
          <a:xfrm>
            <a:off x="0" y="1267691"/>
            <a:ext cx="1227025" cy="4052454"/>
          </a:xfrm>
          <a:prstGeom prst="rect">
            <a:avLst/>
          </a:prstGeom>
          <a:solidFill>
            <a:srgbClr val="8397B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x text">
  <p:cSld name="1x text"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2"/>
          <p:cNvSpPr txBox="1"/>
          <p:nvPr>
            <p:ph idx="1" type="body"/>
          </p:nvPr>
        </p:nvSpPr>
        <p:spPr>
          <a:xfrm>
            <a:off x="1524000" y="2075806"/>
            <a:ext cx="10044607" cy="4259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4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46" name="Google Shape;246;p22"/>
          <p:cNvSpPr txBox="1"/>
          <p:nvPr>
            <p:ph idx="2" type="subTitle"/>
          </p:nvPr>
        </p:nvSpPr>
        <p:spPr>
          <a:xfrm>
            <a:off x="1534386" y="1491343"/>
            <a:ext cx="10034221" cy="5660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b="1" sz="16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7" name="Google Shape;247;p22"/>
          <p:cNvSpPr txBox="1"/>
          <p:nvPr>
            <p:ph type="ctrTitle"/>
          </p:nvPr>
        </p:nvSpPr>
        <p:spPr>
          <a:xfrm>
            <a:off x="1524000" y="450507"/>
            <a:ext cx="10044607" cy="102243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8" name="Google Shape;248;p22"/>
          <p:cNvSpPr/>
          <p:nvPr/>
        </p:nvSpPr>
        <p:spPr>
          <a:xfrm>
            <a:off x="758540" y="-1"/>
            <a:ext cx="468485" cy="1080000"/>
          </a:xfrm>
          <a:prstGeom prst="rect">
            <a:avLst/>
          </a:prstGeom>
          <a:solidFill>
            <a:srgbClr val="8397B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x text">
  <p:cSld name="2x text"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3"/>
          <p:cNvSpPr txBox="1"/>
          <p:nvPr>
            <p:ph idx="1" type="body"/>
          </p:nvPr>
        </p:nvSpPr>
        <p:spPr>
          <a:xfrm>
            <a:off x="1524001" y="2075806"/>
            <a:ext cx="4922982" cy="4259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4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51" name="Google Shape;251;p23"/>
          <p:cNvSpPr txBox="1"/>
          <p:nvPr>
            <p:ph idx="2" type="subTitle"/>
          </p:nvPr>
        </p:nvSpPr>
        <p:spPr>
          <a:xfrm>
            <a:off x="1534386" y="1491343"/>
            <a:ext cx="10034221" cy="5660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b="1" sz="16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52" name="Google Shape;252;p23"/>
          <p:cNvSpPr txBox="1"/>
          <p:nvPr>
            <p:ph type="ctrTitle"/>
          </p:nvPr>
        </p:nvSpPr>
        <p:spPr>
          <a:xfrm>
            <a:off x="1524000" y="450507"/>
            <a:ext cx="10044607" cy="102243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3" name="Google Shape;253;p23"/>
          <p:cNvSpPr txBox="1"/>
          <p:nvPr>
            <p:ph idx="3" type="body"/>
          </p:nvPr>
        </p:nvSpPr>
        <p:spPr>
          <a:xfrm>
            <a:off x="6645625" y="2075806"/>
            <a:ext cx="4922982" cy="4259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4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54" name="Google Shape;254;p23"/>
          <p:cNvSpPr/>
          <p:nvPr/>
        </p:nvSpPr>
        <p:spPr>
          <a:xfrm>
            <a:off x="758540" y="-1"/>
            <a:ext cx="468485" cy="1080000"/>
          </a:xfrm>
          <a:prstGeom prst="rect">
            <a:avLst/>
          </a:prstGeom>
          <a:solidFill>
            <a:srgbClr val="8397B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x text">
  <p:cSld name="3x text"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4"/>
          <p:cNvSpPr txBox="1"/>
          <p:nvPr>
            <p:ph idx="1" type="subTitle"/>
          </p:nvPr>
        </p:nvSpPr>
        <p:spPr>
          <a:xfrm>
            <a:off x="1534386" y="1491343"/>
            <a:ext cx="10034221" cy="5660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b="1" sz="16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57" name="Google Shape;257;p24"/>
          <p:cNvSpPr txBox="1"/>
          <p:nvPr>
            <p:ph type="ctrTitle"/>
          </p:nvPr>
        </p:nvSpPr>
        <p:spPr>
          <a:xfrm>
            <a:off x="1524000" y="450507"/>
            <a:ext cx="10044607" cy="102243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8" name="Google Shape;258;p24"/>
          <p:cNvSpPr txBox="1"/>
          <p:nvPr>
            <p:ph idx="2" type="body"/>
          </p:nvPr>
        </p:nvSpPr>
        <p:spPr>
          <a:xfrm>
            <a:off x="8340436" y="2057400"/>
            <a:ext cx="3228171" cy="4259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4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59" name="Google Shape;259;p24"/>
          <p:cNvSpPr txBox="1"/>
          <p:nvPr>
            <p:ph idx="3" type="body"/>
          </p:nvPr>
        </p:nvSpPr>
        <p:spPr>
          <a:xfrm>
            <a:off x="1534386" y="2057400"/>
            <a:ext cx="3228171" cy="4259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4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60" name="Google Shape;260;p24"/>
          <p:cNvSpPr txBox="1"/>
          <p:nvPr>
            <p:ph idx="4" type="body"/>
          </p:nvPr>
        </p:nvSpPr>
        <p:spPr>
          <a:xfrm>
            <a:off x="4937411" y="2057400"/>
            <a:ext cx="3228171" cy="4259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4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61" name="Google Shape;261;p24"/>
          <p:cNvSpPr/>
          <p:nvPr/>
        </p:nvSpPr>
        <p:spPr>
          <a:xfrm>
            <a:off x="758540" y="-1"/>
            <a:ext cx="468485" cy="1080000"/>
          </a:xfrm>
          <a:prstGeom prst="rect">
            <a:avLst/>
          </a:prstGeom>
          <a:solidFill>
            <a:srgbClr val="8397B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onec">
  <p:cSld name="konec"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5"/>
          <p:cNvSpPr txBox="1"/>
          <p:nvPr>
            <p:ph idx="1" type="body"/>
          </p:nvPr>
        </p:nvSpPr>
        <p:spPr>
          <a:xfrm>
            <a:off x="7693705" y="4212772"/>
            <a:ext cx="3932237" cy="21771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4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2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cxnSp>
        <p:nvCxnSpPr>
          <p:cNvPr id="264" name="Google Shape;264;p25"/>
          <p:cNvCxnSpPr/>
          <p:nvPr/>
        </p:nvCxnSpPr>
        <p:spPr>
          <a:xfrm>
            <a:off x="7598021" y="4040365"/>
            <a:ext cx="0" cy="2520000"/>
          </a:xfrm>
          <a:prstGeom prst="straightConnector1">
            <a:avLst/>
          </a:prstGeom>
          <a:noFill/>
          <a:ln cap="flat" cmpd="sng" w="19050">
            <a:solidFill>
              <a:srgbClr val="96949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65" name="Google Shape;265;p25"/>
          <p:cNvSpPr txBox="1"/>
          <p:nvPr>
            <p:ph type="ctrTitle"/>
          </p:nvPr>
        </p:nvSpPr>
        <p:spPr>
          <a:xfrm>
            <a:off x="1524000" y="4083468"/>
            <a:ext cx="5988723" cy="10224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ázdný" type="blank">
  <p:cSld name="BLANK"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21" Type="http://schemas.openxmlformats.org/officeDocument/2006/relationships/theme" Target="../theme/theme2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01942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55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01942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55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1942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55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1942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55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1942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55"/>
              <a:buFont typeface="Noto Sans Symbols"/>
              <a:buChar char="▪"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dejtemipevnybod.cz/petra-bohackova/" TargetMode="External"/><Relationship Id="rId4" Type="http://schemas.openxmlformats.org/officeDocument/2006/relationships/hyperlink" Target="https://dejtemipevnybod.cz/slavek-hora/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ipadvetride.cz/znate-samr-model/" TargetMode="External"/><Relationship Id="rId4" Type="http://schemas.openxmlformats.org/officeDocument/2006/relationships/hyperlink" Target="http://itfitness.cz/samr-model-aneb-trocha-teorie-nikoho-nezabije/" TargetMode="External"/><Relationship Id="rId5" Type="http://schemas.openxmlformats.org/officeDocument/2006/relationships/hyperlink" Target="https://www.i-sen.cz/clanky/praxe/samr-model-nutne-kroky-k-promyslene-integraci-ict-do-vyuky" TargetMode="External"/><Relationship Id="rId6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www.padagogy.cz" TargetMode="External"/><Relationship Id="rId4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ucitel21.rvp.cz" TargetMode="External"/><Relationship Id="rId4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mentep.eun.org/cs" TargetMode="External"/><Relationship Id="rId4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drive.google.com/file/d/1ddn1ic7CbBbJJWZ9zcW_LuENMnsQnLK4/view?usp=sharing" TargetMode="External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revize.edu.cz/prehled-zmen-v-rvp-zv" TargetMode="External"/><Relationship Id="rId4" Type="http://schemas.openxmlformats.org/officeDocument/2006/relationships/hyperlink" Target="https://revize.edu.cz/digitalni-gramotnost-v-rvp-zv" TargetMode="External"/><Relationship Id="rId5" Type="http://schemas.openxmlformats.org/officeDocument/2006/relationships/hyperlink" Target="https://revize.edu.cz" TargetMode="External"/><Relationship Id="rId6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dejtemipevnybod.cz/2021/01/jak-na-ty-fotky-na-ty-licence/" TargetMode="External"/><Relationship Id="rId4" Type="http://schemas.openxmlformats.org/officeDocument/2006/relationships/hyperlink" Target="https://blabberize.com" TargetMode="External"/><Relationship Id="rId5" Type="http://schemas.openxmlformats.org/officeDocument/2006/relationships/hyperlink" Target="https://bookcreator.com" TargetMode="External"/><Relationship Id="rId6" Type="http://schemas.openxmlformats.org/officeDocument/2006/relationships/hyperlink" Target="https://www.flippity.net" TargetMode="External"/><Relationship Id="rId7" Type="http://schemas.openxmlformats.org/officeDocument/2006/relationships/hyperlink" Target="https://padlet.com/dashboard" TargetMode="External"/><Relationship Id="rId8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dejtemipevnybod.cz/2020/06/hlukova-mapa-okoli-skoly/" TargetMode="External"/><Relationship Id="rId4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1" Type="http://schemas.openxmlformats.org/officeDocument/2006/relationships/hyperlink" Target="https://rvp.cz" TargetMode="External"/><Relationship Id="rId10" Type="http://schemas.openxmlformats.org/officeDocument/2006/relationships/hyperlink" Target="https://www.ipadmoravka.cz" TargetMode="External"/><Relationship Id="rId1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dejtemipevnybod.cz" TargetMode="External"/><Relationship Id="rId4" Type="http://schemas.openxmlformats.org/officeDocument/2006/relationships/hyperlink" Target="https://dejtemipevnybod.cz" TargetMode="External"/><Relationship Id="rId9" Type="http://schemas.openxmlformats.org/officeDocument/2006/relationships/hyperlink" Target="http://ipadvetride.cz" TargetMode="External"/><Relationship Id="rId5" Type="http://schemas.openxmlformats.org/officeDocument/2006/relationships/hyperlink" Target="http://itfitness.cz" TargetMode="External"/><Relationship Id="rId6" Type="http://schemas.openxmlformats.org/officeDocument/2006/relationships/hyperlink" Target="https://www.cojsemvyzkousela.cz" TargetMode="External"/><Relationship Id="rId7" Type="http://schemas.openxmlformats.org/officeDocument/2006/relationships/hyperlink" Target="https://www.tybrdo.cz" TargetMode="External"/><Relationship Id="rId8" Type="http://schemas.openxmlformats.org/officeDocument/2006/relationships/hyperlink" Target="https://www.kantorina.cz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"/>
          <p:cNvSpPr txBox="1"/>
          <p:nvPr>
            <p:ph type="ctrTitle"/>
          </p:nvPr>
        </p:nvSpPr>
        <p:spPr>
          <a:xfrm>
            <a:off x="1524000" y="4392463"/>
            <a:ext cx="5988723" cy="21067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200"/>
              <a:buFont typeface="Arial"/>
              <a:buNone/>
            </a:pPr>
            <a:r>
              <a:rPr lang="cs-CZ">
                <a:solidFill>
                  <a:srgbClr val="00B0F0"/>
                </a:solidFill>
              </a:rPr>
              <a:t>Společenství praxe vzdělávací oblasti Člověk a společnost</a:t>
            </a:r>
            <a:endParaRPr>
              <a:solidFill>
                <a:srgbClr val="00B0F0"/>
              </a:solidFill>
            </a:endParaRPr>
          </a:p>
        </p:txBody>
      </p:sp>
      <p:sp>
        <p:nvSpPr>
          <p:cNvPr id="272" name="Google Shape;272;p1"/>
          <p:cNvSpPr txBox="1"/>
          <p:nvPr>
            <p:ph idx="1" type="subTitle"/>
          </p:nvPr>
        </p:nvSpPr>
        <p:spPr>
          <a:xfrm>
            <a:off x="7697972" y="4392463"/>
            <a:ext cx="3838354" cy="21067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</a:pPr>
            <a:r>
              <a:rPr lang="cs-CZ" u="sng">
                <a:solidFill>
                  <a:schemeClr val="hlink"/>
                </a:solidFill>
                <a:hlinkClick r:id="rId3"/>
              </a:rPr>
              <a:t>Mgr. Petra Boháčková</a:t>
            </a:r>
            <a:r>
              <a:rPr lang="cs-CZ"/>
              <a:t> 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</a:pPr>
            <a:r>
              <a:rPr lang="cs-CZ" u="sng">
                <a:solidFill>
                  <a:schemeClr val="hlink"/>
                </a:solidFill>
                <a:hlinkClick r:id="rId4"/>
              </a:rPr>
              <a:t>Mgr. Bohuslav Hora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6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Daniel\Desktop\NPI_ppt_A4\CC-BY-SA_icon.svg.png" id="277" name="Google Shape;277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44775" y="2953811"/>
            <a:ext cx="2308225" cy="813289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2"/>
          <p:cNvSpPr txBox="1"/>
          <p:nvPr/>
        </p:nvSpPr>
        <p:spPr>
          <a:xfrm>
            <a:off x="5192486" y="3006513"/>
            <a:ext cx="4931228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Celá prezentace je dostupná pod licencí CC BY-SA 4.0 Mezinárodní.</a:t>
            </a:r>
            <a:endParaRPr b="1"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1750">
        <p14:flip dir="l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"/>
          <p:cNvSpPr/>
          <p:nvPr/>
        </p:nvSpPr>
        <p:spPr>
          <a:xfrm>
            <a:off x="1645348" y="4710728"/>
            <a:ext cx="90624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33"/>
              <a:buFont typeface="Arial"/>
              <a:buNone/>
            </a:pPr>
            <a:r>
              <a:rPr b="0" i="0" lang="cs-CZ" sz="1733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Podpora budování kapacit pro rozvoj základních pre/gramotností v předškolním </a:t>
            </a:r>
            <a:br>
              <a:rPr b="0" i="0" lang="cs-CZ" sz="1733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cs-CZ" sz="1733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základním vzdělávání - Podpora práce učitelů (PPUČ) je financován Evropskou unií.</a:t>
            </a:r>
            <a:endParaRPr b="0" i="0" sz="1867" u="none" cap="none" strike="noStrike">
              <a:solidFill>
                <a:srgbClr val="323F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C:\Users\Daniel\Desktop\logo+ucime.png" id="284" name="Google Shape;28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30967" y="1370063"/>
            <a:ext cx="4125685" cy="25795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9" name="Google Shape;289;p4"/>
          <p:cNvGrpSpPr/>
          <p:nvPr/>
        </p:nvGrpSpPr>
        <p:grpSpPr>
          <a:xfrm>
            <a:off x="5740401" y="18143"/>
            <a:ext cx="6451600" cy="6839857"/>
            <a:chOff x="0" y="0"/>
            <a:chExt cx="6400800" cy="10287000"/>
          </a:xfrm>
        </p:grpSpPr>
        <p:sp>
          <p:nvSpPr>
            <p:cNvPr id="290" name="Google Shape;290;p4"/>
            <p:cNvSpPr/>
            <p:nvPr/>
          </p:nvSpPr>
          <p:spPr>
            <a:xfrm>
              <a:off x="0" y="0"/>
              <a:ext cx="6400800" cy="10287000"/>
            </a:xfrm>
            <a:prstGeom prst="rect">
              <a:avLst/>
            </a:prstGeom>
            <a:solidFill>
              <a:schemeClr val="accent1">
                <a:alpha val="73725"/>
              </a:schemeClr>
            </a:solidFill>
            <a:ln>
              <a:noFill/>
            </a:ln>
          </p:spPr>
          <p:txBody>
            <a:bodyPr anchorCtr="0" anchor="ctr" bIns="30475" lIns="60950" spcFirstLastPara="1" rIns="60950" wrap="square" tIns="304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67"/>
                <a:buFont typeface="Arial"/>
                <a:buNone/>
              </a:pPr>
              <a:r>
                <a:t/>
              </a:r>
              <a:endParaRPr b="0" i="0" sz="18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91" name="Google Shape;291;p4"/>
            <p:cNvGrpSpPr/>
            <p:nvPr/>
          </p:nvGrpSpPr>
          <p:grpSpPr>
            <a:xfrm>
              <a:off x="807244" y="649418"/>
              <a:ext cx="4731789" cy="2416276"/>
              <a:chOff x="6750844" y="3074840"/>
              <a:chExt cx="4731789" cy="2416276"/>
            </a:xfrm>
          </p:grpSpPr>
          <p:sp>
            <p:nvSpPr>
              <p:cNvPr id="292" name="Google Shape;292;p4"/>
              <p:cNvSpPr txBox="1"/>
              <p:nvPr/>
            </p:nvSpPr>
            <p:spPr>
              <a:xfrm>
                <a:off x="6921519" y="3284776"/>
                <a:ext cx="4561114" cy="21755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4400"/>
                  <a:buFont typeface="Arial"/>
                  <a:buNone/>
                </a:pPr>
                <a:r>
                  <a:rPr b="1" i="0" lang="cs-CZ" sz="4400" u="none" cap="none" strike="noStrik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Podpora práce učitelů</a:t>
                </a:r>
                <a:endParaRPr b="1" i="0" sz="4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293" name="Google Shape;293;p4"/>
              <p:cNvGrpSpPr/>
              <p:nvPr/>
            </p:nvGrpSpPr>
            <p:grpSpPr>
              <a:xfrm>
                <a:off x="6750844" y="3074840"/>
                <a:ext cx="685800" cy="685801"/>
                <a:chOff x="6363494" y="2731939"/>
                <a:chExt cx="685800" cy="685801"/>
              </a:xfrm>
            </p:grpSpPr>
            <p:cxnSp>
              <p:nvCxnSpPr>
                <p:cNvPr id="294" name="Google Shape;294;p4"/>
                <p:cNvCxnSpPr/>
                <p:nvPr/>
              </p:nvCxnSpPr>
              <p:spPr>
                <a:xfrm rot="10800000">
                  <a:off x="6363494" y="2731940"/>
                  <a:ext cx="0" cy="685800"/>
                </a:xfrm>
                <a:prstGeom prst="straightConnector1">
                  <a:avLst/>
                </a:prstGeom>
                <a:noFill/>
                <a:ln cap="sq" cmpd="sng" w="38100">
                  <a:solidFill>
                    <a:schemeClr val="lt1"/>
                  </a:solidFill>
                  <a:prstDash val="solid"/>
                  <a:bevel/>
                  <a:headEnd len="sm" w="sm" type="none"/>
                  <a:tailEnd len="sm" w="sm" type="none"/>
                </a:ln>
              </p:spPr>
            </p:cxnSp>
            <p:cxnSp>
              <p:nvCxnSpPr>
                <p:cNvPr id="295" name="Google Shape;295;p4"/>
                <p:cNvCxnSpPr/>
                <p:nvPr/>
              </p:nvCxnSpPr>
              <p:spPr>
                <a:xfrm>
                  <a:off x="6363494" y="2731939"/>
                  <a:ext cx="685800" cy="0"/>
                </a:xfrm>
                <a:prstGeom prst="straightConnector1">
                  <a:avLst/>
                </a:prstGeom>
                <a:noFill/>
                <a:ln cap="sq" cmpd="sng" w="38100">
                  <a:solidFill>
                    <a:schemeClr val="lt1"/>
                  </a:solidFill>
                  <a:prstDash val="solid"/>
                  <a:bevel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296" name="Google Shape;296;p4"/>
              <p:cNvGrpSpPr/>
              <p:nvPr/>
            </p:nvGrpSpPr>
            <p:grpSpPr>
              <a:xfrm rot="10800000">
                <a:off x="10796832" y="4774558"/>
                <a:ext cx="685801" cy="716558"/>
                <a:chOff x="6418017" y="4452983"/>
                <a:chExt cx="685801" cy="716558"/>
              </a:xfrm>
            </p:grpSpPr>
            <p:cxnSp>
              <p:nvCxnSpPr>
                <p:cNvPr id="297" name="Google Shape;297;p4"/>
                <p:cNvCxnSpPr/>
                <p:nvPr/>
              </p:nvCxnSpPr>
              <p:spPr>
                <a:xfrm rot="10800000">
                  <a:off x="6418017" y="4483742"/>
                  <a:ext cx="0" cy="685799"/>
                </a:xfrm>
                <a:prstGeom prst="straightConnector1">
                  <a:avLst/>
                </a:prstGeom>
                <a:noFill/>
                <a:ln cap="sq" cmpd="sng" w="38100">
                  <a:solidFill>
                    <a:schemeClr val="lt1"/>
                  </a:solidFill>
                  <a:prstDash val="solid"/>
                  <a:bevel/>
                  <a:headEnd len="sm" w="sm" type="none"/>
                  <a:tailEnd len="sm" w="sm" type="none"/>
                </a:ln>
              </p:spPr>
            </p:cxnSp>
            <p:cxnSp>
              <p:nvCxnSpPr>
                <p:cNvPr id="298" name="Google Shape;298;p4"/>
                <p:cNvCxnSpPr/>
                <p:nvPr/>
              </p:nvCxnSpPr>
              <p:spPr>
                <a:xfrm>
                  <a:off x="6418018" y="4452983"/>
                  <a:ext cx="685800" cy="0"/>
                </a:xfrm>
                <a:prstGeom prst="straightConnector1">
                  <a:avLst/>
                </a:prstGeom>
                <a:noFill/>
                <a:ln cap="sq" cmpd="sng" w="38100">
                  <a:solidFill>
                    <a:schemeClr val="lt1"/>
                  </a:solidFill>
                  <a:prstDash val="solid"/>
                  <a:bevel/>
                  <a:headEnd len="sm" w="sm" type="none"/>
                  <a:tailEnd len="sm" w="sm" type="none"/>
                </a:ln>
              </p:spPr>
            </p:cxnSp>
          </p:grpSp>
        </p:grpSp>
        <p:sp>
          <p:nvSpPr>
            <p:cNvPr id="299" name="Google Shape;299;p4"/>
            <p:cNvSpPr txBox="1"/>
            <p:nvPr/>
          </p:nvSpPr>
          <p:spPr>
            <a:xfrm>
              <a:off x="826426" y="4543682"/>
              <a:ext cx="4864100" cy="45826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b="0" i="0" lang="cs-CZ" sz="2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Podpora budování kapacit</a:t>
              </a:r>
              <a:br>
                <a:rPr b="0" i="0" lang="cs-CZ" sz="2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0" i="0" lang="cs-CZ" sz="2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pro rozvoj základních pre/gramotností </a:t>
              </a:r>
              <a:br>
                <a:rPr b="0" i="0" lang="cs-CZ" sz="2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0" i="0" lang="cs-CZ" sz="2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v předškolním </a:t>
              </a:r>
              <a:br>
                <a:rPr b="0" i="0" lang="cs-CZ" sz="2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0" i="0" lang="cs-CZ" sz="2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 základním vzdělávání</a:t>
              </a:r>
              <a:endPara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00" name="Google Shape;30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741" y="14677"/>
            <a:ext cx="5714660" cy="68179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5" name="Google Shape;305;gbf6aaf9963_0_0"/>
          <p:cNvGrpSpPr/>
          <p:nvPr/>
        </p:nvGrpSpPr>
        <p:grpSpPr>
          <a:xfrm>
            <a:off x="5740401" y="18143"/>
            <a:ext cx="6451366" cy="6839826"/>
            <a:chOff x="0" y="0"/>
            <a:chExt cx="6400800" cy="10287000"/>
          </a:xfrm>
        </p:grpSpPr>
        <p:sp>
          <p:nvSpPr>
            <p:cNvPr id="306" name="Google Shape;306;gbf6aaf9963_0_0"/>
            <p:cNvSpPr/>
            <p:nvPr/>
          </p:nvSpPr>
          <p:spPr>
            <a:xfrm>
              <a:off x="0" y="0"/>
              <a:ext cx="6400800" cy="10287000"/>
            </a:xfrm>
            <a:prstGeom prst="rect">
              <a:avLst/>
            </a:prstGeom>
            <a:solidFill>
              <a:schemeClr val="accent1">
                <a:alpha val="73730"/>
              </a:schemeClr>
            </a:solidFill>
            <a:ln>
              <a:noFill/>
            </a:ln>
          </p:spPr>
          <p:txBody>
            <a:bodyPr anchorCtr="0" anchor="ctr" bIns="30475" lIns="60950" spcFirstLastPara="1" rIns="60950" wrap="square" tIns="304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67"/>
                <a:buFont typeface="Arial"/>
                <a:buNone/>
              </a:pPr>
              <a:r>
                <a:t/>
              </a:r>
              <a:endParaRPr b="0" i="0" sz="18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07" name="Google Shape;307;gbf6aaf9963_0_0"/>
            <p:cNvGrpSpPr/>
            <p:nvPr/>
          </p:nvGrpSpPr>
          <p:grpSpPr>
            <a:xfrm>
              <a:off x="807244" y="649418"/>
              <a:ext cx="4731875" cy="2416276"/>
              <a:chOff x="6750844" y="3074840"/>
              <a:chExt cx="4731875" cy="2416276"/>
            </a:xfrm>
          </p:grpSpPr>
          <p:sp>
            <p:nvSpPr>
              <p:cNvPr id="308" name="Google Shape;308;gbf6aaf9963_0_0"/>
              <p:cNvSpPr txBox="1"/>
              <p:nvPr/>
            </p:nvSpPr>
            <p:spPr>
              <a:xfrm>
                <a:off x="6921519" y="3284776"/>
                <a:ext cx="4561200" cy="2175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4400"/>
                  <a:buFont typeface="Arial"/>
                  <a:buNone/>
                </a:pPr>
                <a:r>
                  <a:rPr b="1" lang="cs-CZ" sz="3500">
                    <a:solidFill>
                      <a:schemeClr val="lt1"/>
                    </a:solidFill>
                  </a:rPr>
                  <a:t>Digitální gramotnost učitelů</a:t>
                </a:r>
                <a:r>
                  <a:rPr b="1" i="0" lang="cs-CZ" sz="3500" u="none" cap="none" strike="noStrik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endParaRPr b="1" i="0" sz="35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09" name="Google Shape;309;gbf6aaf9963_0_0"/>
              <p:cNvGrpSpPr/>
              <p:nvPr/>
            </p:nvGrpSpPr>
            <p:grpSpPr>
              <a:xfrm>
                <a:off x="6750844" y="3074840"/>
                <a:ext cx="685800" cy="685801"/>
                <a:chOff x="6363494" y="2731939"/>
                <a:chExt cx="685800" cy="685801"/>
              </a:xfrm>
            </p:grpSpPr>
            <p:cxnSp>
              <p:nvCxnSpPr>
                <p:cNvPr id="310" name="Google Shape;310;gbf6aaf9963_0_0"/>
                <p:cNvCxnSpPr/>
                <p:nvPr/>
              </p:nvCxnSpPr>
              <p:spPr>
                <a:xfrm rot="10800000">
                  <a:off x="6363494" y="2731940"/>
                  <a:ext cx="0" cy="685800"/>
                </a:xfrm>
                <a:prstGeom prst="straightConnector1">
                  <a:avLst/>
                </a:prstGeom>
                <a:noFill/>
                <a:ln cap="sq" cmpd="sng" w="38100">
                  <a:solidFill>
                    <a:schemeClr val="lt1"/>
                  </a:solidFill>
                  <a:prstDash val="solid"/>
                  <a:bevel/>
                  <a:headEnd len="sm" w="sm" type="none"/>
                  <a:tailEnd len="sm" w="sm" type="none"/>
                </a:ln>
              </p:spPr>
            </p:cxnSp>
            <p:cxnSp>
              <p:nvCxnSpPr>
                <p:cNvPr id="311" name="Google Shape;311;gbf6aaf9963_0_0"/>
                <p:cNvCxnSpPr/>
                <p:nvPr/>
              </p:nvCxnSpPr>
              <p:spPr>
                <a:xfrm>
                  <a:off x="6363494" y="2731939"/>
                  <a:ext cx="685800" cy="0"/>
                </a:xfrm>
                <a:prstGeom prst="straightConnector1">
                  <a:avLst/>
                </a:prstGeom>
                <a:noFill/>
                <a:ln cap="sq" cmpd="sng" w="38100">
                  <a:solidFill>
                    <a:schemeClr val="lt1"/>
                  </a:solidFill>
                  <a:prstDash val="solid"/>
                  <a:bevel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312" name="Google Shape;312;gbf6aaf9963_0_0"/>
              <p:cNvGrpSpPr/>
              <p:nvPr/>
            </p:nvGrpSpPr>
            <p:grpSpPr>
              <a:xfrm rot="10800000">
                <a:off x="10796832" y="4774558"/>
                <a:ext cx="685801" cy="716558"/>
                <a:chOff x="6418017" y="4452983"/>
                <a:chExt cx="685801" cy="716558"/>
              </a:xfrm>
            </p:grpSpPr>
            <p:cxnSp>
              <p:nvCxnSpPr>
                <p:cNvPr id="313" name="Google Shape;313;gbf6aaf9963_0_0"/>
                <p:cNvCxnSpPr/>
                <p:nvPr/>
              </p:nvCxnSpPr>
              <p:spPr>
                <a:xfrm rot="10800000">
                  <a:off x="6418017" y="4483741"/>
                  <a:ext cx="0" cy="685800"/>
                </a:xfrm>
                <a:prstGeom prst="straightConnector1">
                  <a:avLst/>
                </a:prstGeom>
                <a:noFill/>
                <a:ln cap="sq" cmpd="sng" w="38100">
                  <a:solidFill>
                    <a:schemeClr val="lt1"/>
                  </a:solidFill>
                  <a:prstDash val="solid"/>
                  <a:bevel/>
                  <a:headEnd len="sm" w="sm" type="none"/>
                  <a:tailEnd len="sm" w="sm" type="none"/>
                </a:ln>
              </p:spPr>
            </p:cxnSp>
            <p:cxnSp>
              <p:nvCxnSpPr>
                <p:cNvPr id="314" name="Google Shape;314;gbf6aaf9963_0_0"/>
                <p:cNvCxnSpPr/>
                <p:nvPr/>
              </p:nvCxnSpPr>
              <p:spPr>
                <a:xfrm>
                  <a:off x="6418018" y="4452983"/>
                  <a:ext cx="685800" cy="0"/>
                </a:xfrm>
                <a:prstGeom prst="straightConnector1">
                  <a:avLst/>
                </a:prstGeom>
                <a:noFill/>
                <a:ln cap="sq" cmpd="sng" w="38100">
                  <a:solidFill>
                    <a:schemeClr val="lt1"/>
                  </a:solidFill>
                  <a:prstDash val="solid"/>
                  <a:bevel/>
                  <a:headEnd len="sm" w="sm" type="none"/>
                  <a:tailEnd len="sm" w="sm" type="none"/>
                </a:ln>
              </p:spPr>
            </p:cxnSp>
          </p:grpSp>
        </p:grpSp>
        <p:sp>
          <p:nvSpPr>
            <p:cNvPr id="315" name="Google Shape;315;gbf6aaf9963_0_0"/>
            <p:cNvSpPr txBox="1"/>
            <p:nvPr/>
          </p:nvSpPr>
          <p:spPr>
            <a:xfrm>
              <a:off x="826426" y="4543682"/>
              <a:ext cx="4864200" cy="458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lang="cs-CZ" sz="2400">
                  <a:solidFill>
                    <a:schemeClr val="lt1"/>
                  </a:solidFill>
                </a:rPr>
                <a:t>SAMR model</a:t>
              </a:r>
              <a:endParaRPr sz="2400">
                <a:solidFill>
                  <a:schemeClr val="lt1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t/>
              </a:r>
              <a:endParaRPr sz="2400">
                <a:solidFill>
                  <a:schemeClr val="lt1"/>
                </a:solidFill>
              </a:endParaRPr>
            </a:p>
            <a:p>
              <a:pPr indent="-381000" lvl="0" marL="4572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Char char="●"/>
              </a:pPr>
              <a:r>
                <a:rPr lang="cs-CZ" sz="2400" u="sng">
                  <a:solidFill>
                    <a:schemeClr val="hlink"/>
                  </a:solidFill>
                  <a:hlinkClick r:id="rId3"/>
                </a:rPr>
                <a:t>iPad ve třídě</a:t>
              </a:r>
              <a:endParaRPr sz="2400">
                <a:solidFill>
                  <a:schemeClr val="lt1"/>
                </a:solidFill>
              </a:endParaRPr>
            </a:p>
            <a:p>
              <a:pPr indent="-381000" lvl="0" marL="4572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Char char="●"/>
              </a:pPr>
              <a:r>
                <a:rPr lang="cs-CZ" sz="2400" u="sng">
                  <a:solidFill>
                    <a:schemeClr val="hlink"/>
                  </a:solidFill>
                  <a:hlinkClick r:id="rId4"/>
                </a:rPr>
                <a:t>itfitness</a:t>
              </a:r>
              <a:endParaRPr sz="2400">
                <a:solidFill>
                  <a:schemeClr val="lt1"/>
                </a:solidFill>
              </a:endParaRPr>
            </a:p>
            <a:p>
              <a:pPr indent="-381000" lvl="0" marL="4572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Char char="●"/>
              </a:pPr>
              <a:r>
                <a:rPr lang="cs-CZ" sz="2400" u="sng">
                  <a:solidFill>
                    <a:schemeClr val="hlink"/>
                  </a:solidFill>
                  <a:hlinkClick r:id="rId5"/>
                </a:rPr>
                <a:t>i-SEN</a:t>
              </a:r>
              <a:endParaRPr sz="2400">
                <a:solidFill>
                  <a:schemeClr val="lt1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t/>
              </a:r>
              <a:endParaRPr sz="2400">
                <a:solidFill>
                  <a:schemeClr val="lt1"/>
                </a:solidFill>
              </a:endParaRPr>
            </a:p>
          </p:txBody>
        </p:sp>
      </p:grpSp>
      <p:pic>
        <p:nvPicPr>
          <p:cNvPr id="316" name="Google Shape;316;gbf6aaf9963_0_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5741" y="14677"/>
            <a:ext cx="5714660" cy="68179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1" name="Google Shape;321;gbf6aaf9963_0_15"/>
          <p:cNvGrpSpPr/>
          <p:nvPr/>
        </p:nvGrpSpPr>
        <p:grpSpPr>
          <a:xfrm>
            <a:off x="5740401" y="18143"/>
            <a:ext cx="6451366" cy="6839826"/>
            <a:chOff x="0" y="0"/>
            <a:chExt cx="6400800" cy="10287000"/>
          </a:xfrm>
        </p:grpSpPr>
        <p:sp>
          <p:nvSpPr>
            <p:cNvPr id="322" name="Google Shape;322;gbf6aaf9963_0_15"/>
            <p:cNvSpPr/>
            <p:nvPr/>
          </p:nvSpPr>
          <p:spPr>
            <a:xfrm>
              <a:off x="0" y="0"/>
              <a:ext cx="6400800" cy="10287000"/>
            </a:xfrm>
            <a:prstGeom prst="rect">
              <a:avLst/>
            </a:prstGeom>
            <a:solidFill>
              <a:schemeClr val="accent1">
                <a:alpha val="73730"/>
              </a:schemeClr>
            </a:solidFill>
            <a:ln>
              <a:noFill/>
            </a:ln>
          </p:spPr>
          <p:txBody>
            <a:bodyPr anchorCtr="0" anchor="ctr" bIns="30475" lIns="60950" spcFirstLastPara="1" rIns="60950" wrap="square" tIns="304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67"/>
                <a:buFont typeface="Arial"/>
                <a:buNone/>
              </a:pPr>
              <a:r>
                <a:t/>
              </a:r>
              <a:endParaRPr b="0" i="0" sz="18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23" name="Google Shape;323;gbf6aaf9963_0_15"/>
            <p:cNvGrpSpPr/>
            <p:nvPr/>
          </p:nvGrpSpPr>
          <p:grpSpPr>
            <a:xfrm>
              <a:off x="807244" y="649418"/>
              <a:ext cx="4731875" cy="2416276"/>
              <a:chOff x="6750844" y="3074840"/>
              <a:chExt cx="4731875" cy="2416276"/>
            </a:xfrm>
          </p:grpSpPr>
          <p:sp>
            <p:nvSpPr>
              <p:cNvPr id="324" name="Google Shape;324;gbf6aaf9963_0_15"/>
              <p:cNvSpPr txBox="1"/>
              <p:nvPr/>
            </p:nvSpPr>
            <p:spPr>
              <a:xfrm>
                <a:off x="6921519" y="3284776"/>
                <a:ext cx="4561200" cy="2175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4400"/>
                  <a:buFont typeface="Arial"/>
                  <a:buNone/>
                </a:pPr>
                <a:r>
                  <a:rPr b="1" lang="cs-CZ" sz="3500">
                    <a:solidFill>
                      <a:schemeClr val="lt1"/>
                    </a:solidFill>
                  </a:rPr>
                  <a:t>Digitální gramotnost učitelů</a:t>
                </a:r>
                <a:r>
                  <a:rPr b="1" i="0" lang="cs-CZ" sz="3500" u="none" cap="none" strike="noStrik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endParaRPr b="1" i="0" sz="35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25" name="Google Shape;325;gbf6aaf9963_0_15"/>
              <p:cNvGrpSpPr/>
              <p:nvPr/>
            </p:nvGrpSpPr>
            <p:grpSpPr>
              <a:xfrm>
                <a:off x="6750844" y="3074840"/>
                <a:ext cx="685800" cy="685801"/>
                <a:chOff x="6363494" y="2731939"/>
                <a:chExt cx="685800" cy="685801"/>
              </a:xfrm>
            </p:grpSpPr>
            <p:cxnSp>
              <p:nvCxnSpPr>
                <p:cNvPr id="326" name="Google Shape;326;gbf6aaf9963_0_15"/>
                <p:cNvCxnSpPr/>
                <p:nvPr/>
              </p:nvCxnSpPr>
              <p:spPr>
                <a:xfrm rot="10800000">
                  <a:off x="6363494" y="2731940"/>
                  <a:ext cx="0" cy="685800"/>
                </a:xfrm>
                <a:prstGeom prst="straightConnector1">
                  <a:avLst/>
                </a:prstGeom>
                <a:noFill/>
                <a:ln cap="sq" cmpd="sng" w="38100">
                  <a:solidFill>
                    <a:schemeClr val="lt1"/>
                  </a:solidFill>
                  <a:prstDash val="solid"/>
                  <a:bevel/>
                  <a:headEnd len="sm" w="sm" type="none"/>
                  <a:tailEnd len="sm" w="sm" type="none"/>
                </a:ln>
              </p:spPr>
            </p:cxnSp>
            <p:cxnSp>
              <p:nvCxnSpPr>
                <p:cNvPr id="327" name="Google Shape;327;gbf6aaf9963_0_15"/>
                <p:cNvCxnSpPr/>
                <p:nvPr/>
              </p:nvCxnSpPr>
              <p:spPr>
                <a:xfrm>
                  <a:off x="6363494" y="2731939"/>
                  <a:ext cx="685800" cy="0"/>
                </a:xfrm>
                <a:prstGeom prst="straightConnector1">
                  <a:avLst/>
                </a:prstGeom>
                <a:noFill/>
                <a:ln cap="sq" cmpd="sng" w="38100">
                  <a:solidFill>
                    <a:schemeClr val="lt1"/>
                  </a:solidFill>
                  <a:prstDash val="solid"/>
                  <a:bevel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328" name="Google Shape;328;gbf6aaf9963_0_15"/>
              <p:cNvGrpSpPr/>
              <p:nvPr/>
            </p:nvGrpSpPr>
            <p:grpSpPr>
              <a:xfrm rot="10800000">
                <a:off x="10796832" y="4774558"/>
                <a:ext cx="685801" cy="716558"/>
                <a:chOff x="6418017" y="4452983"/>
                <a:chExt cx="685801" cy="716558"/>
              </a:xfrm>
            </p:grpSpPr>
            <p:cxnSp>
              <p:nvCxnSpPr>
                <p:cNvPr id="329" name="Google Shape;329;gbf6aaf9963_0_15"/>
                <p:cNvCxnSpPr/>
                <p:nvPr/>
              </p:nvCxnSpPr>
              <p:spPr>
                <a:xfrm rot="10800000">
                  <a:off x="6418017" y="4483741"/>
                  <a:ext cx="0" cy="685800"/>
                </a:xfrm>
                <a:prstGeom prst="straightConnector1">
                  <a:avLst/>
                </a:prstGeom>
                <a:noFill/>
                <a:ln cap="sq" cmpd="sng" w="38100">
                  <a:solidFill>
                    <a:schemeClr val="lt1"/>
                  </a:solidFill>
                  <a:prstDash val="solid"/>
                  <a:bevel/>
                  <a:headEnd len="sm" w="sm" type="none"/>
                  <a:tailEnd len="sm" w="sm" type="none"/>
                </a:ln>
              </p:spPr>
            </p:cxnSp>
            <p:cxnSp>
              <p:nvCxnSpPr>
                <p:cNvPr id="330" name="Google Shape;330;gbf6aaf9963_0_15"/>
                <p:cNvCxnSpPr/>
                <p:nvPr/>
              </p:nvCxnSpPr>
              <p:spPr>
                <a:xfrm>
                  <a:off x="6418018" y="4452983"/>
                  <a:ext cx="685800" cy="0"/>
                </a:xfrm>
                <a:prstGeom prst="straightConnector1">
                  <a:avLst/>
                </a:prstGeom>
                <a:noFill/>
                <a:ln cap="sq" cmpd="sng" w="38100">
                  <a:solidFill>
                    <a:schemeClr val="lt1"/>
                  </a:solidFill>
                  <a:prstDash val="solid"/>
                  <a:bevel/>
                  <a:headEnd len="sm" w="sm" type="none"/>
                  <a:tailEnd len="sm" w="sm" type="none"/>
                </a:ln>
              </p:spPr>
            </p:cxnSp>
          </p:grpSp>
        </p:grpSp>
        <p:sp>
          <p:nvSpPr>
            <p:cNvPr id="331" name="Google Shape;331;gbf6aaf9963_0_15"/>
            <p:cNvSpPr txBox="1"/>
            <p:nvPr/>
          </p:nvSpPr>
          <p:spPr>
            <a:xfrm>
              <a:off x="826426" y="4543682"/>
              <a:ext cx="4864200" cy="458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lang="cs-CZ" sz="2400">
                  <a:solidFill>
                    <a:schemeClr val="lt1"/>
                  </a:solidFill>
                </a:rPr>
                <a:t>Padagogy Wheel</a:t>
              </a:r>
              <a:endParaRPr sz="2400">
                <a:solidFill>
                  <a:schemeClr val="lt1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t/>
              </a:r>
              <a:endParaRPr sz="2400">
                <a:solidFill>
                  <a:schemeClr val="lt1"/>
                </a:solidFill>
              </a:endParaRPr>
            </a:p>
            <a:p>
              <a:pPr indent="-381000" lvl="0" marL="4572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Char char="●"/>
              </a:pPr>
              <a:r>
                <a:rPr lang="cs-CZ" sz="2400" u="sng">
                  <a:solidFill>
                    <a:schemeClr val="hlink"/>
                  </a:solidFill>
                  <a:hlinkClick r:id="rId3"/>
                </a:rPr>
                <a:t>padagogy</a:t>
              </a:r>
              <a:endParaRPr sz="2400">
                <a:solidFill>
                  <a:schemeClr val="lt1"/>
                </a:solidFill>
              </a:endParaRPr>
            </a:p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t/>
              </a:r>
              <a:endParaRPr sz="2400">
                <a:solidFill>
                  <a:schemeClr val="lt1"/>
                </a:solidFill>
              </a:endParaRPr>
            </a:p>
          </p:txBody>
        </p:sp>
      </p:grpSp>
      <p:pic>
        <p:nvPicPr>
          <p:cNvPr id="332" name="Google Shape;332;gbf6aaf9963_0_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741" y="14677"/>
            <a:ext cx="5714660" cy="68179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" name="Google Shape;337;gbf6aaf9963_0_30"/>
          <p:cNvGrpSpPr/>
          <p:nvPr/>
        </p:nvGrpSpPr>
        <p:grpSpPr>
          <a:xfrm>
            <a:off x="5740401" y="18143"/>
            <a:ext cx="6451366" cy="6839826"/>
            <a:chOff x="0" y="0"/>
            <a:chExt cx="6400800" cy="10287000"/>
          </a:xfrm>
        </p:grpSpPr>
        <p:sp>
          <p:nvSpPr>
            <p:cNvPr id="338" name="Google Shape;338;gbf6aaf9963_0_30"/>
            <p:cNvSpPr/>
            <p:nvPr/>
          </p:nvSpPr>
          <p:spPr>
            <a:xfrm>
              <a:off x="0" y="0"/>
              <a:ext cx="6400800" cy="10287000"/>
            </a:xfrm>
            <a:prstGeom prst="rect">
              <a:avLst/>
            </a:prstGeom>
            <a:solidFill>
              <a:schemeClr val="accent1">
                <a:alpha val="73730"/>
              </a:schemeClr>
            </a:solidFill>
            <a:ln>
              <a:noFill/>
            </a:ln>
          </p:spPr>
          <p:txBody>
            <a:bodyPr anchorCtr="0" anchor="ctr" bIns="30475" lIns="60950" spcFirstLastPara="1" rIns="60950" wrap="square" tIns="304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67"/>
                <a:buFont typeface="Arial"/>
                <a:buNone/>
              </a:pPr>
              <a:r>
                <a:t/>
              </a:r>
              <a:endParaRPr b="0" i="0" sz="18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39" name="Google Shape;339;gbf6aaf9963_0_30"/>
            <p:cNvGrpSpPr/>
            <p:nvPr/>
          </p:nvGrpSpPr>
          <p:grpSpPr>
            <a:xfrm>
              <a:off x="807244" y="649418"/>
              <a:ext cx="4731875" cy="2416276"/>
              <a:chOff x="6750844" y="3074840"/>
              <a:chExt cx="4731875" cy="2416276"/>
            </a:xfrm>
          </p:grpSpPr>
          <p:sp>
            <p:nvSpPr>
              <p:cNvPr id="340" name="Google Shape;340;gbf6aaf9963_0_30"/>
              <p:cNvSpPr txBox="1"/>
              <p:nvPr/>
            </p:nvSpPr>
            <p:spPr>
              <a:xfrm>
                <a:off x="6921519" y="3284776"/>
                <a:ext cx="4561200" cy="2175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4400"/>
                  <a:buFont typeface="Arial"/>
                  <a:buNone/>
                </a:pPr>
                <a:r>
                  <a:rPr b="1" lang="cs-CZ" sz="3500">
                    <a:solidFill>
                      <a:schemeClr val="lt1"/>
                    </a:solidFill>
                  </a:rPr>
                  <a:t>Digitální gramotnost učitelů</a:t>
                </a:r>
                <a:r>
                  <a:rPr b="1" i="0" lang="cs-CZ" sz="3500" u="none" cap="none" strike="noStrik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endParaRPr b="1" i="0" sz="35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41" name="Google Shape;341;gbf6aaf9963_0_30"/>
              <p:cNvGrpSpPr/>
              <p:nvPr/>
            </p:nvGrpSpPr>
            <p:grpSpPr>
              <a:xfrm>
                <a:off x="6750844" y="3074840"/>
                <a:ext cx="685800" cy="685801"/>
                <a:chOff x="6363494" y="2731939"/>
                <a:chExt cx="685800" cy="685801"/>
              </a:xfrm>
            </p:grpSpPr>
            <p:cxnSp>
              <p:nvCxnSpPr>
                <p:cNvPr id="342" name="Google Shape;342;gbf6aaf9963_0_30"/>
                <p:cNvCxnSpPr/>
                <p:nvPr/>
              </p:nvCxnSpPr>
              <p:spPr>
                <a:xfrm rot="10800000">
                  <a:off x="6363494" y="2731940"/>
                  <a:ext cx="0" cy="685800"/>
                </a:xfrm>
                <a:prstGeom prst="straightConnector1">
                  <a:avLst/>
                </a:prstGeom>
                <a:noFill/>
                <a:ln cap="sq" cmpd="sng" w="38100">
                  <a:solidFill>
                    <a:schemeClr val="lt1"/>
                  </a:solidFill>
                  <a:prstDash val="solid"/>
                  <a:bevel/>
                  <a:headEnd len="sm" w="sm" type="none"/>
                  <a:tailEnd len="sm" w="sm" type="none"/>
                </a:ln>
              </p:spPr>
            </p:cxnSp>
            <p:cxnSp>
              <p:nvCxnSpPr>
                <p:cNvPr id="343" name="Google Shape;343;gbf6aaf9963_0_30"/>
                <p:cNvCxnSpPr/>
                <p:nvPr/>
              </p:nvCxnSpPr>
              <p:spPr>
                <a:xfrm>
                  <a:off x="6363494" y="2731939"/>
                  <a:ext cx="685800" cy="0"/>
                </a:xfrm>
                <a:prstGeom prst="straightConnector1">
                  <a:avLst/>
                </a:prstGeom>
                <a:noFill/>
                <a:ln cap="sq" cmpd="sng" w="38100">
                  <a:solidFill>
                    <a:schemeClr val="lt1"/>
                  </a:solidFill>
                  <a:prstDash val="solid"/>
                  <a:bevel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344" name="Google Shape;344;gbf6aaf9963_0_30"/>
              <p:cNvGrpSpPr/>
              <p:nvPr/>
            </p:nvGrpSpPr>
            <p:grpSpPr>
              <a:xfrm rot="10800000">
                <a:off x="10796832" y="4774558"/>
                <a:ext cx="685801" cy="716558"/>
                <a:chOff x="6418017" y="4452983"/>
                <a:chExt cx="685801" cy="716558"/>
              </a:xfrm>
            </p:grpSpPr>
            <p:cxnSp>
              <p:nvCxnSpPr>
                <p:cNvPr id="345" name="Google Shape;345;gbf6aaf9963_0_30"/>
                <p:cNvCxnSpPr/>
                <p:nvPr/>
              </p:nvCxnSpPr>
              <p:spPr>
                <a:xfrm rot="10800000">
                  <a:off x="6418017" y="4483741"/>
                  <a:ext cx="0" cy="685800"/>
                </a:xfrm>
                <a:prstGeom prst="straightConnector1">
                  <a:avLst/>
                </a:prstGeom>
                <a:noFill/>
                <a:ln cap="sq" cmpd="sng" w="38100">
                  <a:solidFill>
                    <a:schemeClr val="lt1"/>
                  </a:solidFill>
                  <a:prstDash val="solid"/>
                  <a:bevel/>
                  <a:headEnd len="sm" w="sm" type="none"/>
                  <a:tailEnd len="sm" w="sm" type="none"/>
                </a:ln>
              </p:spPr>
            </p:cxnSp>
            <p:cxnSp>
              <p:nvCxnSpPr>
                <p:cNvPr id="346" name="Google Shape;346;gbf6aaf9963_0_30"/>
                <p:cNvCxnSpPr/>
                <p:nvPr/>
              </p:nvCxnSpPr>
              <p:spPr>
                <a:xfrm>
                  <a:off x="6418018" y="4452983"/>
                  <a:ext cx="685800" cy="0"/>
                </a:xfrm>
                <a:prstGeom prst="straightConnector1">
                  <a:avLst/>
                </a:prstGeom>
                <a:noFill/>
                <a:ln cap="sq" cmpd="sng" w="38100">
                  <a:solidFill>
                    <a:schemeClr val="lt1"/>
                  </a:solidFill>
                  <a:prstDash val="solid"/>
                  <a:bevel/>
                  <a:headEnd len="sm" w="sm" type="none"/>
                  <a:tailEnd len="sm" w="sm" type="none"/>
                </a:ln>
              </p:spPr>
            </p:cxnSp>
          </p:grpSp>
        </p:grpSp>
        <p:sp>
          <p:nvSpPr>
            <p:cNvPr id="347" name="Google Shape;347;gbf6aaf9963_0_30"/>
            <p:cNvSpPr txBox="1"/>
            <p:nvPr/>
          </p:nvSpPr>
          <p:spPr>
            <a:xfrm>
              <a:off x="826426" y="4543682"/>
              <a:ext cx="4864200" cy="458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lang="cs-CZ" sz="2400">
                  <a:solidFill>
                    <a:schemeClr val="lt1"/>
                  </a:solidFill>
                </a:rPr>
                <a:t>Učitel 21</a:t>
              </a:r>
              <a:endParaRPr sz="2400">
                <a:solidFill>
                  <a:schemeClr val="lt1"/>
                </a:solidFill>
              </a:endParaRPr>
            </a:p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t/>
              </a:r>
              <a:endParaRPr sz="2400">
                <a:solidFill>
                  <a:schemeClr val="lt1"/>
                </a:solidFill>
              </a:endParaRPr>
            </a:p>
            <a:p>
              <a:pPr indent="-381000" lvl="0" marL="4572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Char char="●"/>
              </a:pPr>
              <a:r>
                <a:rPr lang="cs-CZ" sz="2400" u="sng">
                  <a:solidFill>
                    <a:schemeClr val="hlink"/>
                  </a:solidFill>
                  <a:hlinkClick r:id="rId3"/>
                </a:rPr>
                <a:t>RVP.cz</a:t>
              </a:r>
              <a:endParaRPr sz="2400">
                <a:solidFill>
                  <a:schemeClr val="lt1"/>
                </a:solidFill>
              </a:endParaRPr>
            </a:p>
            <a:p>
              <a:pPr indent="0" lvl="0" marL="4572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lt1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lt1"/>
                </a:solidFill>
              </a:endParaRPr>
            </a:p>
          </p:txBody>
        </p:sp>
      </p:grpSp>
      <p:pic>
        <p:nvPicPr>
          <p:cNvPr id="348" name="Google Shape;348;gbf6aaf9963_0_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741" y="14677"/>
            <a:ext cx="5714660" cy="68179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3" name="Google Shape;353;gbf6aaf9963_0_45"/>
          <p:cNvGrpSpPr/>
          <p:nvPr/>
        </p:nvGrpSpPr>
        <p:grpSpPr>
          <a:xfrm>
            <a:off x="5740401" y="18143"/>
            <a:ext cx="6451366" cy="6839826"/>
            <a:chOff x="0" y="0"/>
            <a:chExt cx="6400800" cy="10287000"/>
          </a:xfrm>
        </p:grpSpPr>
        <p:sp>
          <p:nvSpPr>
            <p:cNvPr id="354" name="Google Shape;354;gbf6aaf9963_0_45"/>
            <p:cNvSpPr/>
            <p:nvPr/>
          </p:nvSpPr>
          <p:spPr>
            <a:xfrm>
              <a:off x="0" y="0"/>
              <a:ext cx="6400800" cy="10287000"/>
            </a:xfrm>
            <a:prstGeom prst="rect">
              <a:avLst/>
            </a:prstGeom>
            <a:solidFill>
              <a:schemeClr val="accent1">
                <a:alpha val="73730"/>
              </a:schemeClr>
            </a:solidFill>
            <a:ln>
              <a:noFill/>
            </a:ln>
          </p:spPr>
          <p:txBody>
            <a:bodyPr anchorCtr="0" anchor="ctr" bIns="30475" lIns="60950" spcFirstLastPara="1" rIns="60950" wrap="square" tIns="304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67"/>
                <a:buFont typeface="Arial"/>
                <a:buNone/>
              </a:pPr>
              <a:r>
                <a:t/>
              </a:r>
              <a:endParaRPr b="0" i="0" sz="18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55" name="Google Shape;355;gbf6aaf9963_0_45"/>
            <p:cNvGrpSpPr/>
            <p:nvPr/>
          </p:nvGrpSpPr>
          <p:grpSpPr>
            <a:xfrm>
              <a:off x="807244" y="649418"/>
              <a:ext cx="4731875" cy="2416276"/>
              <a:chOff x="6750844" y="3074840"/>
              <a:chExt cx="4731875" cy="2416276"/>
            </a:xfrm>
          </p:grpSpPr>
          <p:sp>
            <p:nvSpPr>
              <p:cNvPr id="356" name="Google Shape;356;gbf6aaf9963_0_45"/>
              <p:cNvSpPr txBox="1"/>
              <p:nvPr/>
            </p:nvSpPr>
            <p:spPr>
              <a:xfrm>
                <a:off x="6921519" y="3284776"/>
                <a:ext cx="4561200" cy="2175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4400"/>
                  <a:buFont typeface="Arial"/>
                  <a:buNone/>
                </a:pPr>
                <a:r>
                  <a:rPr b="1" lang="cs-CZ" sz="3500">
                    <a:solidFill>
                      <a:schemeClr val="lt1"/>
                    </a:solidFill>
                  </a:rPr>
                  <a:t>Digitální gramotnost učitelů</a:t>
                </a:r>
                <a:r>
                  <a:rPr b="1" i="0" lang="cs-CZ" sz="3500" u="none" cap="none" strike="noStrik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endParaRPr b="1" i="0" sz="35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57" name="Google Shape;357;gbf6aaf9963_0_45"/>
              <p:cNvGrpSpPr/>
              <p:nvPr/>
            </p:nvGrpSpPr>
            <p:grpSpPr>
              <a:xfrm>
                <a:off x="6750844" y="3074840"/>
                <a:ext cx="685800" cy="685801"/>
                <a:chOff x="6363494" y="2731939"/>
                <a:chExt cx="685800" cy="685801"/>
              </a:xfrm>
            </p:grpSpPr>
            <p:cxnSp>
              <p:nvCxnSpPr>
                <p:cNvPr id="358" name="Google Shape;358;gbf6aaf9963_0_45"/>
                <p:cNvCxnSpPr/>
                <p:nvPr/>
              </p:nvCxnSpPr>
              <p:spPr>
                <a:xfrm rot="10800000">
                  <a:off x="6363494" y="2731940"/>
                  <a:ext cx="0" cy="685800"/>
                </a:xfrm>
                <a:prstGeom prst="straightConnector1">
                  <a:avLst/>
                </a:prstGeom>
                <a:noFill/>
                <a:ln cap="sq" cmpd="sng" w="38100">
                  <a:solidFill>
                    <a:schemeClr val="lt1"/>
                  </a:solidFill>
                  <a:prstDash val="solid"/>
                  <a:bevel/>
                  <a:headEnd len="sm" w="sm" type="none"/>
                  <a:tailEnd len="sm" w="sm" type="none"/>
                </a:ln>
              </p:spPr>
            </p:cxnSp>
            <p:cxnSp>
              <p:nvCxnSpPr>
                <p:cNvPr id="359" name="Google Shape;359;gbf6aaf9963_0_45"/>
                <p:cNvCxnSpPr/>
                <p:nvPr/>
              </p:nvCxnSpPr>
              <p:spPr>
                <a:xfrm>
                  <a:off x="6363494" y="2731939"/>
                  <a:ext cx="685800" cy="0"/>
                </a:xfrm>
                <a:prstGeom prst="straightConnector1">
                  <a:avLst/>
                </a:prstGeom>
                <a:noFill/>
                <a:ln cap="sq" cmpd="sng" w="38100">
                  <a:solidFill>
                    <a:schemeClr val="lt1"/>
                  </a:solidFill>
                  <a:prstDash val="solid"/>
                  <a:bevel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360" name="Google Shape;360;gbf6aaf9963_0_45"/>
              <p:cNvGrpSpPr/>
              <p:nvPr/>
            </p:nvGrpSpPr>
            <p:grpSpPr>
              <a:xfrm rot="10800000">
                <a:off x="10796832" y="4774558"/>
                <a:ext cx="685801" cy="716558"/>
                <a:chOff x="6418017" y="4452983"/>
                <a:chExt cx="685801" cy="716558"/>
              </a:xfrm>
            </p:grpSpPr>
            <p:cxnSp>
              <p:nvCxnSpPr>
                <p:cNvPr id="361" name="Google Shape;361;gbf6aaf9963_0_45"/>
                <p:cNvCxnSpPr/>
                <p:nvPr/>
              </p:nvCxnSpPr>
              <p:spPr>
                <a:xfrm rot="10800000">
                  <a:off x="6418017" y="4483741"/>
                  <a:ext cx="0" cy="685800"/>
                </a:xfrm>
                <a:prstGeom prst="straightConnector1">
                  <a:avLst/>
                </a:prstGeom>
                <a:noFill/>
                <a:ln cap="sq" cmpd="sng" w="38100">
                  <a:solidFill>
                    <a:schemeClr val="lt1"/>
                  </a:solidFill>
                  <a:prstDash val="solid"/>
                  <a:bevel/>
                  <a:headEnd len="sm" w="sm" type="none"/>
                  <a:tailEnd len="sm" w="sm" type="none"/>
                </a:ln>
              </p:spPr>
            </p:cxnSp>
            <p:cxnSp>
              <p:nvCxnSpPr>
                <p:cNvPr id="362" name="Google Shape;362;gbf6aaf9963_0_45"/>
                <p:cNvCxnSpPr/>
                <p:nvPr/>
              </p:nvCxnSpPr>
              <p:spPr>
                <a:xfrm>
                  <a:off x="6418018" y="4452983"/>
                  <a:ext cx="685800" cy="0"/>
                </a:xfrm>
                <a:prstGeom prst="straightConnector1">
                  <a:avLst/>
                </a:prstGeom>
                <a:noFill/>
                <a:ln cap="sq" cmpd="sng" w="38100">
                  <a:solidFill>
                    <a:schemeClr val="lt1"/>
                  </a:solidFill>
                  <a:prstDash val="solid"/>
                  <a:bevel/>
                  <a:headEnd len="sm" w="sm" type="none"/>
                  <a:tailEnd len="sm" w="sm" type="none"/>
                </a:ln>
              </p:spPr>
            </p:cxnSp>
          </p:grpSp>
        </p:grpSp>
        <p:sp>
          <p:nvSpPr>
            <p:cNvPr id="363" name="Google Shape;363;gbf6aaf9963_0_45"/>
            <p:cNvSpPr txBox="1"/>
            <p:nvPr/>
          </p:nvSpPr>
          <p:spPr>
            <a:xfrm>
              <a:off x="826426" y="4543682"/>
              <a:ext cx="4864200" cy="458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lang="cs-CZ" sz="2400">
                  <a:solidFill>
                    <a:schemeClr val="lt1"/>
                  </a:solidFill>
                </a:rPr>
                <a:t>MENTEP</a:t>
              </a:r>
              <a:endParaRPr sz="2400">
                <a:solidFill>
                  <a:schemeClr val="lt1"/>
                </a:solidFill>
              </a:endParaRPr>
            </a:p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t/>
              </a:r>
              <a:endParaRPr sz="2400">
                <a:solidFill>
                  <a:schemeClr val="lt1"/>
                </a:solidFill>
              </a:endParaRPr>
            </a:p>
            <a:p>
              <a:pPr indent="-381000" lvl="0" marL="4572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Char char="●"/>
              </a:pPr>
              <a:r>
                <a:rPr lang="cs-CZ" sz="2400" u="sng">
                  <a:solidFill>
                    <a:schemeClr val="hlink"/>
                  </a:solidFill>
                  <a:hlinkClick r:id="rId3"/>
                </a:rPr>
                <a:t>nástroj TET-SAT</a:t>
              </a:r>
              <a:endParaRPr sz="2400">
                <a:solidFill>
                  <a:schemeClr val="lt1"/>
                </a:solidFill>
              </a:endParaRPr>
            </a:p>
          </p:txBody>
        </p:sp>
      </p:grpSp>
      <p:pic>
        <p:nvPicPr>
          <p:cNvPr id="364" name="Google Shape;364;gbf6aaf9963_0_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741" y="14677"/>
            <a:ext cx="5714660" cy="68179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9" name="Google Shape;369;gbf6aaf9963_0_60"/>
          <p:cNvGrpSpPr/>
          <p:nvPr/>
        </p:nvGrpSpPr>
        <p:grpSpPr>
          <a:xfrm>
            <a:off x="5740401" y="18143"/>
            <a:ext cx="6451366" cy="6839826"/>
            <a:chOff x="0" y="0"/>
            <a:chExt cx="6400800" cy="10287000"/>
          </a:xfrm>
        </p:grpSpPr>
        <p:sp>
          <p:nvSpPr>
            <p:cNvPr id="370" name="Google Shape;370;gbf6aaf9963_0_60"/>
            <p:cNvSpPr/>
            <p:nvPr/>
          </p:nvSpPr>
          <p:spPr>
            <a:xfrm>
              <a:off x="0" y="0"/>
              <a:ext cx="6400800" cy="10287000"/>
            </a:xfrm>
            <a:prstGeom prst="rect">
              <a:avLst/>
            </a:prstGeom>
            <a:solidFill>
              <a:schemeClr val="accent1">
                <a:alpha val="73730"/>
              </a:schemeClr>
            </a:solidFill>
            <a:ln>
              <a:noFill/>
            </a:ln>
          </p:spPr>
          <p:txBody>
            <a:bodyPr anchorCtr="0" anchor="ctr" bIns="30475" lIns="60950" spcFirstLastPara="1" rIns="60950" wrap="square" tIns="304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67"/>
                <a:buFont typeface="Arial"/>
                <a:buNone/>
              </a:pPr>
              <a:r>
                <a:t/>
              </a:r>
              <a:endParaRPr b="0" i="0" sz="18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71" name="Google Shape;371;gbf6aaf9963_0_60"/>
            <p:cNvGrpSpPr/>
            <p:nvPr/>
          </p:nvGrpSpPr>
          <p:grpSpPr>
            <a:xfrm>
              <a:off x="807244" y="649418"/>
              <a:ext cx="4731875" cy="2416276"/>
              <a:chOff x="6750844" y="3074840"/>
              <a:chExt cx="4731875" cy="2416276"/>
            </a:xfrm>
          </p:grpSpPr>
          <p:sp>
            <p:nvSpPr>
              <p:cNvPr id="372" name="Google Shape;372;gbf6aaf9963_0_60"/>
              <p:cNvSpPr txBox="1"/>
              <p:nvPr/>
            </p:nvSpPr>
            <p:spPr>
              <a:xfrm>
                <a:off x="6921519" y="3284776"/>
                <a:ext cx="4561200" cy="2175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4400"/>
                  <a:buFont typeface="Arial"/>
                  <a:buNone/>
                </a:pPr>
                <a:r>
                  <a:rPr b="1" lang="cs-CZ" sz="3500">
                    <a:solidFill>
                      <a:schemeClr val="lt1"/>
                    </a:solidFill>
                  </a:rPr>
                  <a:t>Digitální kompetence žáků</a:t>
                </a:r>
                <a:r>
                  <a:rPr b="1" i="0" lang="cs-CZ" sz="3500" u="none" cap="none" strike="noStrik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endParaRPr b="1" i="0" sz="35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73" name="Google Shape;373;gbf6aaf9963_0_60"/>
              <p:cNvGrpSpPr/>
              <p:nvPr/>
            </p:nvGrpSpPr>
            <p:grpSpPr>
              <a:xfrm>
                <a:off x="6750844" y="3074840"/>
                <a:ext cx="685800" cy="685801"/>
                <a:chOff x="6363494" y="2731939"/>
                <a:chExt cx="685800" cy="685801"/>
              </a:xfrm>
            </p:grpSpPr>
            <p:cxnSp>
              <p:nvCxnSpPr>
                <p:cNvPr id="374" name="Google Shape;374;gbf6aaf9963_0_60"/>
                <p:cNvCxnSpPr/>
                <p:nvPr/>
              </p:nvCxnSpPr>
              <p:spPr>
                <a:xfrm rot="10800000">
                  <a:off x="6363494" y="2731940"/>
                  <a:ext cx="0" cy="685800"/>
                </a:xfrm>
                <a:prstGeom prst="straightConnector1">
                  <a:avLst/>
                </a:prstGeom>
                <a:noFill/>
                <a:ln cap="sq" cmpd="sng" w="38100">
                  <a:solidFill>
                    <a:schemeClr val="lt1"/>
                  </a:solidFill>
                  <a:prstDash val="solid"/>
                  <a:bevel/>
                  <a:headEnd len="sm" w="sm" type="none"/>
                  <a:tailEnd len="sm" w="sm" type="none"/>
                </a:ln>
              </p:spPr>
            </p:cxnSp>
            <p:cxnSp>
              <p:nvCxnSpPr>
                <p:cNvPr id="375" name="Google Shape;375;gbf6aaf9963_0_60"/>
                <p:cNvCxnSpPr/>
                <p:nvPr/>
              </p:nvCxnSpPr>
              <p:spPr>
                <a:xfrm>
                  <a:off x="6363494" y="2731939"/>
                  <a:ext cx="685800" cy="0"/>
                </a:xfrm>
                <a:prstGeom prst="straightConnector1">
                  <a:avLst/>
                </a:prstGeom>
                <a:noFill/>
                <a:ln cap="sq" cmpd="sng" w="38100">
                  <a:solidFill>
                    <a:schemeClr val="lt1"/>
                  </a:solidFill>
                  <a:prstDash val="solid"/>
                  <a:bevel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376" name="Google Shape;376;gbf6aaf9963_0_60"/>
              <p:cNvGrpSpPr/>
              <p:nvPr/>
            </p:nvGrpSpPr>
            <p:grpSpPr>
              <a:xfrm rot="10800000">
                <a:off x="10796832" y="4774558"/>
                <a:ext cx="685801" cy="716558"/>
                <a:chOff x="6418017" y="4452983"/>
                <a:chExt cx="685801" cy="716558"/>
              </a:xfrm>
            </p:grpSpPr>
            <p:cxnSp>
              <p:nvCxnSpPr>
                <p:cNvPr id="377" name="Google Shape;377;gbf6aaf9963_0_60"/>
                <p:cNvCxnSpPr/>
                <p:nvPr/>
              </p:nvCxnSpPr>
              <p:spPr>
                <a:xfrm rot="10800000">
                  <a:off x="6418017" y="4483741"/>
                  <a:ext cx="0" cy="685800"/>
                </a:xfrm>
                <a:prstGeom prst="straightConnector1">
                  <a:avLst/>
                </a:prstGeom>
                <a:noFill/>
                <a:ln cap="sq" cmpd="sng" w="38100">
                  <a:solidFill>
                    <a:schemeClr val="lt1"/>
                  </a:solidFill>
                  <a:prstDash val="solid"/>
                  <a:bevel/>
                  <a:headEnd len="sm" w="sm" type="none"/>
                  <a:tailEnd len="sm" w="sm" type="none"/>
                </a:ln>
              </p:spPr>
            </p:cxnSp>
            <p:cxnSp>
              <p:nvCxnSpPr>
                <p:cNvPr id="378" name="Google Shape;378;gbf6aaf9963_0_60"/>
                <p:cNvCxnSpPr/>
                <p:nvPr/>
              </p:nvCxnSpPr>
              <p:spPr>
                <a:xfrm>
                  <a:off x="6418018" y="4452983"/>
                  <a:ext cx="685800" cy="0"/>
                </a:xfrm>
                <a:prstGeom prst="straightConnector1">
                  <a:avLst/>
                </a:prstGeom>
                <a:noFill/>
                <a:ln cap="sq" cmpd="sng" w="38100">
                  <a:solidFill>
                    <a:schemeClr val="lt1"/>
                  </a:solidFill>
                  <a:prstDash val="solid"/>
                  <a:bevel/>
                  <a:headEnd len="sm" w="sm" type="none"/>
                  <a:tailEnd len="sm" w="sm" type="none"/>
                </a:ln>
              </p:spPr>
            </p:cxnSp>
          </p:grpSp>
        </p:grpSp>
        <p:sp>
          <p:nvSpPr>
            <p:cNvPr id="379" name="Google Shape;379;gbf6aaf9963_0_60"/>
            <p:cNvSpPr txBox="1"/>
            <p:nvPr/>
          </p:nvSpPr>
          <p:spPr>
            <a:xfrm>
              <a:off x="826426" y="4543682"/>
              <a:ext cx="4864200" cy="458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lang="cs-CZ" sz="2400" u="sng">
                  <a:solidFill>
                    <a:schemeClr val="hlink"/>
                  </a:solidFill>
                  <a:hlinkClick r:id="rId3"/>
                </a:rPr>
                <a:t>Příručka</a:t>
              </a:r>
              <a:endParaRPr sz="2400">
                <a:solidFill>
                  <a:schemeClr val="lt1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t/>
              </a:r>
              <a:endParaRPr sz="2400">
                <a:solidFill>
                  <a:schemeClr val="lt1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t/>
              </a:r>
              <a:endParaRPr sz="2400">
                <a:solidFill>
                  <a:schemeClr val="lt1"/>
                </a:solidFill>
              </a:endParaRPr>
            </a:p>
            <a:p>
              <a:pPr indent="-381000" lvl="0" marL="4572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Char char="●"/>
              </a:pPr>
              <a:r>
                <a:rPr lang="cs-CZ" sz="2400">
                  <a:solidFill>
                    <a:schemeClr val="lt1"/>
                  </a:solidFill>
                </a:rPr>
                <a:t>vytištěný materiál k ruce při přípravě a reflexi hodiny</a:t>
              </a:r>
              <a:endParaRPr sz="2400">
                <a:solidFill>
                  <a:schemeClr val="lt1"/>
                </a:solidFill>
              </a:endParaRPr>
            </a:p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t/>
              </a:r>
              <a:endParaRPr sz="2400">
                <a:solidFill>
                  <a:schemeClr val="lt1"/>
                </a:solidFill>
              </a:endParaRPr>
            </a:p>
          </p:txBody>
        </p:sp>
      </p:grpSp>
      <p:pic>
        <p:nvPicPr>
          <p:cNvPr id="380" name="Google Shape;380;gbf6aaf9963_0_6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741" y="14677"/>
            <a:ext cx="5714660" cy="68179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gbf6aaf9963_0_6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94638">
            <a:off x="2262508" y="3020397"/>
            <a:ext cx="3872757" cy="31228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6" name="Google Shape;386;gbf6aaf9963_0_75"/>
          <p:cNvGrpSpPr/>
          <p:nvPr/>
        </p:nvGrpSpPr>
        <p:grpSpPr>
          <a:xfrm>
            <a:off x="5740401" y="18143"/>
            <a:ext cx="6451366" cy="6839826"/>
            <a:chOff x="0" y="0"/>
            <a:chExt cx="6400800" cy="10287000"/>
          </a:xfrm>
        </p:grpSpPr>
        <p:sp>
          <p:nvSpPr>
            <p:cNvPr id="387" name="Google Shape;387;gbf6aaf9963_0_75"/>
            <p:cNvSpPr/>
            <p:nvPr/>
          </p:nvSpPr>
          <p:spPr>
            <a:xfrm>
              <a:off x="0" y="0"/>
              <a:ext cx="6400800" cy="10287000"/>
            </a:xfrm>
            <a:prstGeom prst="rect">
              <a:avLst/>
            </a:prstGeom>
            <a:solidFill>
              <a:schemeClr val="accent1">
                <a:alpha val="73730"/>
              </a:schemeClr>
            </a:solidFill>
            <a:ln>
              <a:noFill/>
            </a:ln>
          </p:spPr>
          <p:txBody>
            <a:bodyPr anchorCtr="0" anchor="ctr" bIns="30475" lIns="60950" spcFirstLastPara="1" rIns="60950" wrap="square" tIns="304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67"/>
                <a:buFont typeface="Arial"/>
                <a:buNone/>
              </a:pPr>
              <a:r>
                <a:t/>
              </a:r>
              <a:endParaRPr b="0" i="0" sz="18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88" name="Google Shape;388;gbf6aaf9963_0_75"/>
            <p:cNvGrpSpPr/>
            <p:nvPr/>
          </p:nvGrpSpPr>
          <p:grpSpPr>
            <a:xfrm>
              <a:off x="807244" y="649418"/>
              <a:ext cx="4731875" cy="2416276"/>
              <a:chOff x="6750844" y="3074840"/>
              <a:chExt cx="4731875" cy="2416276"/>
            </a:xfrm>
          </p:grpSpPr>
          <p:sp>
            <p:nvSpPr>
              <p:cNvPr id="389" name="Google Shape;389;gbf6aaf9963_0_75"/>
              <p:cNvSpPr txBox="1"/>
              <p:nvPr/>
            </p:nvSpPr>
            <p:spPr>
              <a:xfrm>
                <a:off x="6921519" y="3284776"/>
                <a:ext cx="4561200" cy="2175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4400"/>
                  <a:buFont typeface="Arial"/>
                  <a:buNone/>
                </a:pPr>
                <a:r>
                  <a:rPr b="1" lang="cs-CZ" sz="3500">
                    <a:solidFill>
                      <a:schemeClr val="lt1"/>
                    </a:solidFill>
                  </a:rPr>
                  <a:t>Digitální kompetence žáků</a:t>
                </a:r>
                <a:r>
                  <a:rPr b="1" i="0" lang="cs-CZ" sz="3500" u="none" cap="none" strike="noStrik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endParaRPr b="1" i="0" sz="35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90" name="Google Shape;390;gbf6aaf9963_0_75"/>
              <p:cNvGrpSpPr/>
              <p:nvPr/>
            </p:nvGrpSpPr>
            <p:grpSpPr>
              <a:xfrm>
                <a:off x="6750844" y="3074840"/>
                <a:ext cx="685800" cy="685801"/>
                <a:chOff x="6363494" y="2731939"/>
                <a:chExt cx="685800" cy="685801"/>
              </a:xfrm>
            </p:grpSpPr>
            <p:cxnSp>
              <p:nvCxnSpPr>
                <p:cNvPr id="391" name="Google Shape;391;gbf6aaf9963_0_75"/>
                <p:cNvCxnSpPr/>
                <p:nvPr/>
              </p:nvCxnSpPr>
              <p:spPr>
                <a:xfrm rot="10800000">
                  <a:off x="6363494" y="2731940"/>
                  <a:ext cx="0" cy="685800"/>
                </a:xfrm>
                <a:prstGeom prst="straightConnector1">
                  <a:avLst/>
                </a:prstGeom>
                <a:noFill/>
                <a:ln cap="sq" cmpd="sng" w="38100">
                  <a:solidFill>
                    <a:schemeClr val="lt1"/>
                  </a:solidFill>
                  <a:prstDash val="solid"/>
                  <a:bevel/>
                  <a:headEnd len="sm" w="sm" type="none"/>
                  <a:tailEnd len="sm" w="sm" type="none"/>
                </a:ln>
              </p:spPr>
            </p:cxnSp>
            <p:cxnSp>
              <p:nvCxnSpPr>
                <p:cNvPr id="392" name="Google Shape;392;gbf6aaf9963_0_75"/>
                <p:cNvCxnSpPr/>
                <p:nvPr/>
              </p:nvCxnSpPr>
              <p:spPr>
                <a:xfrm>
                  <a:off x="6363494" y="2731939"/>
                  <a:ext cx="685800" cy="0"/>
                </a:xfrm>
                <a:prstGeom prst="straightConnector1">
                  <a:avLst/>
                </a:prstGeom>
                <a:noFill/>
                <a:ln cap="sq" cmpd="sng" w="38100">
                  <a:solidFill>
                    <a:schemeClr val="lt1"/>
                  </a:solidFill>
                  <a:prstDash val="solid"/>
                  <a:bevel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393" name="Google Shape;393;gbf6aaf9963_0_75"/>
              <p:cNvGrpSpPr/>
              <p:nvPr/>
            </p:nvGrpSpPr>
            <p:grpSpPr>
              <a:xfrm rot="10800000">
                <a:off x="10796832" y="4774558"/>
                <a:ext cx="685801" cy="716558"/>
                <a:chOff x="6418017" y="4452983"/>
                <a:chExt cx="685801" cy="716558"/>
              </a:xfrm>
            </p:grpSpPr>
            <p:cxnSp>
              <p:nvCxnSpPr>
                <p:cNvPr id="394" name="Google Shape;394;gbf6aaf9963_0_75"/>
                <p:cNvCxnSpPr/>
                <p:nvPr/>
              </p:nvCxnSpPr>
              <p:spPr>
                <a:xfrm rot="10800000">
                  <a:off x="6418017" y="4483741"/>
                  <a:ext cx="0" cy="685800"/>
                </a:xfrm>
                <a:prstGeom prst="straightConnector1">
                  <a:avLst/>
                </a:prstGeom>
                <a:noFill/>
                <a:ln cap="sq" cmpd="sng" w="38100">
                  <a:solidFill>
                    <a:schemeClr val="lt1"/>
                  </a:solidFill>
                  <a:prstDash val="solid"/>
                  <a:bevel/>
                  <a:headEnd len="sm" w="sm" type="none"/>
                  <a:tailEnd len="sm" w="sm" type="none"/>
                </a:ln>
              </p:spPr>
            </p:cxnSp>
            <p:cxnSp>
              <p:nvCxnSpPr>
                <p:cNvPr id="395" name="Google Shape;395;gbf6aaf9963_0_75"/>
                <p:cNvCxnSpPr/>
                <p:nvPr/>
              </p:nvCxnSpPr>
              <p:spPr>
                <a:xfrm>
                  <a:off x="6418018" y="4452983"/>
                  <a:ext cx="685800" cy="0"/>
                </a:xfrm>
                <a:prstGeom prst="straightConnector1">
                  <a:avLst/>
                </a:prstGeom>
                <a:noFill/>
                <a:ln cap="sq" cmpd="sng" w="38100">
                  <a:solidFill>
                    <a:schemeClr val="lt1"/>
                  </a:solidFill>
                  <a:prstDash val="solid"/>
                  <a:bevel/>
                  <a:headEnd len="sm" w="sm" type="none"/>
                  <a:tailEnd len="sm" w="sm" type="none"/>
                </a:ln>
              </p:spPr>
            </p:cxnSp>
          </p:grpSp>
        </p:grpSp>
        <p:sp>
          <p:nvSpPr>
            <p:cNvPr id="396" name="Google Shape;396;gbf6aaf9963_0_75"/>
            <p:cNvSpPr txBox="1"/>
            <p:nvPr/>
          </p:nvSpPr>
          <p:spPr>
            <a:xfrm>
              <a:off x="826426" y="4543682"/>
              <a:ext cx="4864200" cy="458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lang="cs-CZ" sz="2400">
                  <a:solidFill>
                    <a:schemeClr val="lt1"/>
                  </a:solidFill>
                </a:rPr>
                <a:t>RVP ZV – 7. kompetence</a:t>
              </a:r>
              <a:endParaRPr sz="2400">
                <a:solidFill>
                  <a:schemeClr val="lt1"/>
                </a:solidFill>
              </a:endParaRPr>
            </a:p>
            <a:p>
              <a:pPr indent="-381000" lvl="0" marL="4572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Char char="●"/>
              </a:pPr>
              <a:r>
                <a:rPr lang="cs-CZ" sz="2400" u="sng">
                  <a:solidFill>
                    <a:schemeClr val="hlink"/>
                  </a:solidFill>
                  <a:hlinkClick r:id="rId3"/>
                </a:rPr>
                <a:t>kde si stáhnout?</a:t>
              </a:r>
              <a:endParaRPr sz="2400">
                <a:solidFill>
                  <a:schemeClr val="lt1"/>
                </a:solidFill>
              </a:endParaRPr>
            </a:p>
            <a:p>
              <a:pPr indent="-381000" lvl="0" marL="4572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Char char="●"/>
              </a:pPr>
              <a:r>
                <a:rPr lang="cs-CZ" sz="2400" u="sng">
                  <a:solidFill>
                    <a:schemeClr val="hlink"/>
                  </a:solidFill>
                  <a:hlinkClick r:id="rId4"/>
                </a:rPr>
                <a:t>Digitální kompetence</a:t>
              </a:r>
              <a:endParaRPr sz="2400">
                <a:solidFill>
                  <a:schemeClr val="lt1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lt1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lt1"/>
                </a:solidFill>
              </a:endParaRPr>
            </a:p>
            <a:p>
              <a:pPr indent="-381000" lvl="0" marL="4572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Char char="●"/>
              </a:pPr>
              <a:r>
                <a:rPr lang="cs-CZ" sz="2400" u="sng">
                  <a:solidFill>
                    <a:schemeClr val="hlink"/>
                  </a:solidFill>
                  <a:hlinkClick r:id="rId5"/>
                </a:rPr>
                <a:t>revize.edu.cz</a:t>
              </a:r>
              <a:endParaRPr sz="2400">
                <a:solidFill>
                  <a:schemeClr val="lt1"/>
                </a:solidFill>
              </a:endParaRPr>
            </a:p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t/>
              </a:r>
              <a:endParaRPr sz="2400">
                <a:solidFill>
                  <a:schemeClr val="lt1"/>
                </a:solidFill>
              </a:endParaRPr>
            </a:p>
          </p:txBody>
        </p:sp>
      </p:grpSp>
      <p:pic>
        <p:nvPicPr>
          <p:cNvPr id="397" name="Google Shape;397;gbf6aaf9963_0_7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5741" y="14677"/>
            <a:ext cx="5714660" cy="68179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2" name="Google Shape;402;gbf6aaf9963_0_90"/>
          <p:cNvGrpSpPr/>
          <p:nvPr/>
        </p:nvGrpSpPr>
        <p:grpSpPr>
          <a:xfrm>
            <a:off x="5740401" y="18143"/>
            <a:ext cx="6451366" cy="6839826"/>
            <a:chOff x="0" y="0"/>
            <a:chExt cx="6400800" cy="10287000"/>
          </a:xfrm>
        </p:grpSpPr>
        <p:sp>
          <p:nvSpPr>
            <p:cNvPr id="403" name="Google Shape;403;gbf6aaf9963_0_90"/>
            <p:cNvSpPr/>
            <p:nvPr/>
          </p:nvSpPr>
          <p:spPr>
            <a:xfrm>
              <a:off x="0" y="0"/>
              <a:ext cx="6400800" cy="10287000"/>
            </a:xfrm>
            <a:prstGeom prst="rect">
              <a:avLst/>
            </a:prstGeom>
            <a:solidFill>
              <a:schemeClr val="accent1">
                <a:alpha val="73730"/>
              </a:schemeClr>
            </a:solidFill>
            <a:ln>
              <a:noFill/>
            </a:ln>
          </p:spPr>
          <p:txBody>
            <a:bodyPr anchorCtr="0" anchor="ctr" bIns="30475" lIns="60950" spcFirstLastPara="1" rIns="60950" wrap="square" tIns="304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67"/>
                <a:buFont typeface="Arial"/>
                <a:buNone/>
              </a:pPr>
              <a:r>
                <a:t/>
              </a:r>
              <a:endParaRPr b="0" i="0" sz="18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04" name="Google Shape;404;gbf6aaf9963_0_90"/>
            <p:cNvGrpSpPr/>
            <p:nvPr/>
          </p:nvGrpSpPr>
          <p:grpSpPr>
            <a:xfrm>
              <a:off x="807244" y="649418"/>
              <a:ext cx="4731875" cy="2416276"/>
              <a:chOff x="6750844" y="3074840"/>
              <a:chExt cx="4731875" cy="2416276"/>
            </a:xfrm>
          </p:grpSpPr>
          <p:sp>
            <p:nvSpPr>
              <p:cNvPr id="405" name="Google Shape;405;gbf6aaf9963_0_90"/>
              <p:cNvSpPr txBox="1"/>
              <p:nvPr/>
            </p:nvSpPr>
            <p:spPr>
              <a:xfrm>
                <a:off x="6921519" y="3284776"/>
                <a:ext cx="4561200" cy="2175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4400"/>
                  <a:buFont typeface="Arial"/>
                  <a:buNone/>
                </a:pPr>
                <a:r>
                  <a:rPr b="1" lang="cs-CZ" sz="3500">
                    <a:solidFill>
                      <a:schemeClr val="lt1"/>
                    </a:solidFill>
                  </a:rPr>
                  <a:t>Digitální kompetence žáků</a:t>
                </a:r>
                <a:r>
                  <a:rPr b="1" i="0" lang="cs-CZ" sz="3500" u="none" cap="none" strike="noStrik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endParaRPr b="1" i="0" sz="35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406" name="Google Shape;406;gbf6aaf9963_0_90"/>
              <p:cNvGrpSpPr/>
              <p:nvPr/>
            </p:nvGrpSpPr>
            <p:grpSpPr>
              <a:xfrm>
                <a:off x="6750844" y="3074840"/>
                <a:ext cx="685800" cy="685801"/>
                <a:chOff x="6363494" y="2731939"/>
                <a:chExt cx="685800" cy="685801"/>
              </a:xfrm>
            </p:grpSpPr>
            <p:cxnSp>
              <p:nvCxnSpPr>
                <p:cNvPr id="407" name="Google Shape;407;gbf6aaf9963_0_90"/>
                <p:cNvCxnSpPr/>
                <p:nvPr/>
              </p:nvCxnSpPr>
              <p:spPr>
                <a:xfrm rot="10800000">
                  <a:off x="6363494" y="2731940"/>
                  <a:ext cx="0" cy="685800"/>
                </a:xfrm>
                <a:prstGeom prst="straightConnector1">
                  <a:avLst/>
                </a:prstGeom>
                <a:noFill/>
                <a:ln cap="sq" cmpd="sng" w="38100">
                  <a:solidFill>
                    <a:schemeClr val="lt1"/>
                  </a:solidFill>
                  <a:prstDash val="solid"/>
                  <a:bevel/>
                  <a:headEnd len="sm" w="sm" type="none"/>
                  <a:tailEnd len="sm" w="sm" type="none"/>
                </a:ln>
              </p:spPr>
            </p:cxnSp>
            <p:cxnSp>
              <p:nvCxnSpPr>
                <p:cNvPr id="408" name="Google Shape;408;gbf6aaf9963_0_90"/>
                <p:cNvCxnSpPr/>
                <p:nvPr/>
              </p:nvCxnSpPr>
              <p:spPr>
                <a:xfrm>
                  <a:off x="6363494" y="2731939"/>
                  <a:ext cx="685800" cy="0"/>
                </a:xfrm>
                <a:prstGeom prst="straightConnector1">
                  <a:avLst/>
                </a:prstGeom>
                <a:noFill/>
                <a:ln cap="sq" cmpd="sng" w="38100">
                  <a:solidFill>
                    <a:schemeClr val="lt1"/>
                  </a:solidFill>
                  <a:prstDash val="solid"/>
                  <a:bevel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409" name="Google Shape;409;gbf6aaf9963_0_90"/>
              <p:cNvGrpSpPr/>
              <p:nvPr/>
            </p:nvGrpSpPr>
            <p:grpSpPr>
              <a:xfrm rot="10800000">
                <a:off x="10796832" y="4774558"/>
                <a:ext cx="685801" cy="716558"/>
                <a:chOff x="6418017" y="4452983"/>
                <a:chExt cx="685801" cy="716558"/>
              </a:xfrm>
            </p:grpSpPr>
            <p:cxnSp>
              <p:nvCxnSpPr>
                <p:cNvPr id="410" name="Google Shape;410;gbf6aaf9963_0_90"/>
                <p:cNvCxnSpPr/>
                <p:nvPr/>
              </p:nvCxnSpPr>
              <p:spPr>
                <a:xfrm rot="10800000">
                  <a:off x="6418017" y="4483741"/>
                  <a:ext cx="0" cy="685800"/>
                </a:xfrm>
                <a:prstGeom prst="straightConnector1">
                  <a:avLst/>
                </a:prstGeom>
                <a:noFill/>
                <a:ln cap="sq" cmpd="sng" w="38100">
                  <a:solidFill>
                    <a:schemeClr val="lt1"/>
                  </a:solidFill>
                  <a:prstDash val="solid"/>
                  <a:bevel/>
                  <a:headEnd len="sm" w="sm" type="none"/>
                  <a:tailEnd len="sm" w="sm" type="none"/>
                </a:ln>
              </p:spPr>
            </p:cxnSp>
            <p:cxnSp>
              <p:nvCxnSpPr>
                <p:cNvPr id="411" name="Google Shape;411;gbf6aaf9963_0_90"/>
                <p:cNvCxnSpPr/>
                <p:nvPr/>
              </p:nvCxnSpPr>
              <p:spPr>
                <a:xfrm>
                  <a:off x="6418018" y="4452983"/>
                  <a:ext cx="685800" cy="0"/>
                </a:xfrm>
                <a:prstGeom prst="straightConnector1">
                  <a:avLst/>
                </a:prstGeom>
                <a:noFill/>
                <a:ln cap="sq" cmpd="sng" w="38100">
                  <a:solidFill>
                    <a:schemeClr val="lt1"/>
                  </a:solidFill>
                  <a:prstDash val="solid"/>
                  <a:bevel/>
                  <a:headEnd len="sm" w="sm" type="none"/>
                  <a:tailEnd len="sm" w="sm" type="none"/>
                </a:ln>
              </p:spPr>
            </p:cxnSp>
          </p:grpSp>
        </p:grpSp>
        <p:sp>
          <p:nvSpPr>
            <p:cNvPr id="412" name="Google Shape;412;gbf6aaf9963_0_90"/>
            <p:cNvSpPr txBox="1"/>
            <p:nvPr/>
          </p:nvSpPr>
          <p:spPr>
            <a:xfrm>
              <a:off x="826426" y="4543682"/>
              <a:ext cx="4864200" cy="458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lang="cs-CZ" sz="2400">
                  <a:solidFill>
                    <a:schemeClr val="lt1"/>
                  </a:solidFill>
                </a:rPr>
                <a:t>Digitální nástroje:</a:t>
              </a:r>
              <a:endParaRPr sz="2400">
                <a:solidFill>
                  <a:schemeClr val="lt1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t/>
              </a:r>
              <a:endParaRPr sz="2400">
                <a:solidFill>
                  <a:schemeClr val="lt1"/>
                </a:solidFill>
              </a:endParaRPr>
            </a:p>
            <a:p>
              <a:pPr indent="-381000" lvl="0" marL="4572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2400"/>
                <a:buChar char="●"/>
              </a:pPr>
              <a:r>
                <a:rPr lang="cs-CZ" sz="2400" u="sng">
                  <a:solidFill>
                    <a:schemeClr val="hlink"/>
                  </a:solidFill>
                  <a:hlinkClick r:id="rId3"/>
                </a:rPr>
                <a:t>Fotografie</a:t>
              </a:r>
              <a:r>
                <a:rPr lang="cs-CZ" sz="2400">
                  <a:solidFill>
                    <a:schemeClr val="lt1"/>
                  </a:solidFill>
                </a:rPr>
                <a:t> – autorská práva</a:t>
              </a:r>
              <a:endParaRPr sz="2400">
                <a:solidFill>
                  <a:schemeClr val="lt1"/>
                </a:solidFill>
              </a:endParaRPr>
            </a:p>
            <a:p>
              <a:pPr indent="-381000" lvl="0" marL="4572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2400"/>
                <a:buChar char="●"/>
              </a:pPr>
              <a:r>
                <a:rPr lang="cs-CZ" sz="2400">
                  <a:solidFill>
                    <a:schemeClr val="lt1"/>
                  </a:solidFill>
                </a:rPr>
                <a:t>Rozmluvené fotky – </a:t>
              </a:r>
              <a:r>
                <a:rPr lang="cs-CZ" sz="2400" u="sng">
                  <a:solidFill>
                    <a:schemeClr val="hlink"/>
                  </a:solidFill>
                  <a:hlinkClick r:id="rId4"/>
                </a:rPr>
                <a:t>Blabberize</a:t>
              </a:r>
              <a:endParaRPr sz="2400">
                <a:solidFill>
                  <a:schemeClr val="lt1"/>
                </a:solidFill>
              </a:endParaRPr>
            </a:p>
            <a:p>
              <a:pPr indent="-381000" lvl="0" marL="4572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2400"/>
                <a:buChar char="●"/>
              </a:pPr>
              <a:r>
                <a:rPr lang="cs-CZ" sz="2400" u="sng">
                  <a:solidFill>
                    <a:schemeClr val="hlink"/>
                  </a:solidFill>
                  <a:hlinkClick r:id="rId5"/>
                </a:rPr>
                <a:t>BookCreator</a:t>
              </a:r>
              <a:r>
                <a:rPr lang="cs-CZ" sz="2400">
                  <a:solidFill>
                    <a:schemeClr val="lt1"/>
                  </a:solidFill>
                </a:rPr>
                <a:t> i on-line</a:t>
              </a:r>
              <a:endParaRPr sz="2400">
                <a:solidFill>
                  <a:schemeClr val="lt1"/>
                </a:solidFill>
              </a:endParaRPr>
            </a:p>
            <a:p>
              <a:pPr indent="-381000" lvl="0" marL="4572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2400"/>
                <a:buChar char="●"/>
              </a:pPr>
              <a:r>
                <a:rPr lang="cs-CZ" sz="2400" u="sng">
                  <a:solidFill>
                    <a:schemeClr val="hlink"/>
                  </a:solidFill>
                  <a:hlinkClick r:id="rId6"/>
                </a:rPr>
                <a:t>Flippity</a:t>
              </a:r>
              <a:endParaRPr sz="2400">
                <a:solidFill>
                  <a:schemeClr val="lt1"/>
                </a:solidFill>
              </a:endParaRPr>
            </a:p>
            <a:p>
              <a:pPr indent="-381000" lvl="0" marL="4572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2400"/>
                <a:buChar char="●"/>
              </a:pPr>
              <a:r>
                <a:rPr lang="cs-CZ" sz="2400" u="sng">
                  <a:solidFill>
                    <a:schemeClr val="hlink"/>
                  </a:solidFill>
                  <a:hlinkClick r:id="rId7"/>
                </a:rPr>
                <a:t>Padlet</a:t>
              </a:r>
              <a:endParaRPr sz="2400">
                <a:solidFill>
                  <a:schemeClr val="lt1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t/>
              </a:r>
              <a:endParaRPr sz="2400">
                <a:solidFill>
                  <a:schemeClr val="lt1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t/>
              </a:r>
              <a:endParaRPr sz="2400">
                <a:solidFill>
                  <a:schemeClr val="lt1"/>
                </a:solidFill>
              </a:endParaRPr>
            </a:p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t/>
              </a:r>
              <a:endParaRPr sz="2400">
                <a:solidFill>
                  <a:schemeClr val="lt1"/>
                </a:solidFill>
              </a:endParaRPr>
            </a:p>
          </p:txBody>
        </p:sp>
      </p:grpSp>
      <p:pic>
        <p:nvPicPr>
          <p:cNvPr id="413" name="Google Shape;413;gbf6aaf9963_0_9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5741" y="14677"/>
            <a:ext cx="5714660" cy="68179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8" name="Google Shape;418;gbf6aaf9963_0_105"/>
          <p:cNvGrpSpPr/>
          <p:nvPr/>
        </p:nvGrpSpPr>
        <p:grpSpPr>
          <a:xfrm>
            <a:off x="5740401" y="18143"/>
            <a:ext cx="6451366" cy="6839826"/>
            <a:chOff x="0" y="0"/>
            <a:chExt cx="6400800" cy="10287000"/>
          </a:xfrm>
        </p:grpSpPr>
        <p:sp>
          <p:nvSpPr>
            <p:cNvPr id="419" name="Google Shape;419;gbf6aaf9963_0_105"/>
            <p:cNvSpPr/>
            <p:nvPr/>
          </p:nvSpPr>
          <p:spPr>
            <a:xfrm>
              <a:off x="0" y="0"/>
              <a:ext cx="6400800" cy="10287000"/>
            </a:xfrm>
            <a:prstGeom prst="rect">
              <a:avLst/>
            </a:prstGeom>
            <a:solidFill>
              <a:schemeClr val="accent1">
                <a:alpha val="73730"/>
              </a:schemeClr>
            </a:solidFill>
            <a:ln>
              <a:noFill/>
            </a:ln>
          </p:spPr>
          <p:txBody>
            <a:bodyPr anchorCtr="0" anchor="ctr" bIns="30475" lIns="60950" spcFirstLastPara="1" rIns="60950" wrap="square" tIns="304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67"/>
                <a:buFont typeface="Arial"/>
                <a:buNone/>
              </a:pPr>
              <a:r>
                <a:t/>
              </a:r>
              <a:endParaRPr b="0" i="0" sz="18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20" name="Google Shape;420;gbf6aaf9963_0_105"/>
            <p:cNvGrpSpPr/>
            <p:nvPr/>
          </p:nvGrpSpPr>
          <p:grpSpPr>
            <a:xfrm>
              <a:off x="807244" y="649418"/>
              <a:ext cx="4731875" cy="2416276"/>
              <a:chOff x="6750844" y="3074840"/>
              <a:chExt cx="4731875" cy="2416276"/>
            </a:xfrm>
          </p:grpSpPr>
          <p:sp>
            <p:nvSpPr>
              <p:cNvPr id="421" name="Google Shape;421;gbf6aaf9963_0_105"/>
              <p:cNvSpPr txBox="1"/>
              <p:nvPr/>
            </p:nvSpPr>
            <p:spPr>
              <a:xfrm>
                <a:off x="6921519" y="3284776"/>
                <a:ext cx="4561200" cy="2175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4400"/>
                  <a:buFont typeface="Arial"/>
                  <a:buNone/>
                </a:pPr>
                <a:r>
                  <a:rPr b="1" lang="cs-CZ" sz="3500">
                    <a:solidFill>
                      <a:schemeClr val="lt1"/>
                    </a:solidFill>
                  </a:rPr>
                  <a:t>Digitální kompetence žáků</a:t>
                </a:r>
                <a:r>
                  <a:rPr b="1" i="0" lang="cs-CZ" sz="3500" u="none" cap="none" strike="noStrik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endParaRPr b="1" i="0" sz="35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422" name="Google Shape;422;gbf6aaf9963_0_105"/>
              <p:cNvGrpSpPr/>
              <p:nvPr/>
            </p:nvGrpSpPr>
            <p:grpSpPr>
              <a:xfrm>
                <a:off x="6750844" y="3074840"/>
                <a:ext cx="685800" cy="685801"/>
                <a:chOff x="6363494" y="2731939"/>
                <a:chExt cx="685800" cy="685801"/>
              </a:xfrm>
            </p:grpSpPr>
            <p:cxnSp>
              <p:nvCxnSpPr>
                <p:cNvPr id="423" name="Google Shape;423;gbf6aaf9963_0_105"/>
                <p:cNvCxnSpPr/>
                <p:nvPr/>
              </p:nvCxnSpPr>
              <p:spPr>
                <a:xfrm rot="10800000">
                  <a:off x="6363494" y="2731940"/>
                  <a:ext cx="0" cy="685800"/>
                </a:xfrm>
                <a:prstGeom prst="straightConnector1">
                  <a:avLst/>
                </a:prstGeom>
                <a:noFill/>
                <a:ln cap="sq" cmpd="sng" w="38100">
                  <a:solidFill>
                    <a:schemeClr val="lt1"/>
                  </a:solidFill>
                  <a:prstDash val="solid"/>
                  <a:bevel/>
                  <a:headEnd len="sm" w="sm" type="none"/>
                  <a:tailEnd len="sm" w="sm" type="none"/>
                </a:ln>
              </p:spPr>
            </p:cxnSp>
            <p:cxnSp>
              <p:nvCxnSpPr>
                <p:cNvPr id="424" name="Google Shape;424;gbf6aaf9963_0_105"/>
                <p:cNvCxnSpPr/>
                <p:nvPr/>
              </p:nvCxnSpPr>
              <p:spPr>
                <a:xfrm>
                  <a:off x="6363494" y="2731939"/>
                  <a:ext cx="685800" cy="0"/>
                </a:xfrm>
                <a:prstGeom prst="straightConnector1">
                  <a:avLst/>
                </a:prstGeom>
                <a:noFill/>
                <a:ln cap="sq" cmpd="sng" w="38100">
                  <a:solidFill>
                    <a:schemeClr val="lt1"/>
                  </a:solidFill>
                  <a:prstDash val="solid"/>
                  <a:bevel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425" name="Google Shape;425;gbf6aaf9963_0_105"/>
              <p:cNvGrpSpPr/>
              <p:nvPr/>
            </p:nvGrpSpPr>
            <p:grpSpPr>
              <a:xfrm rot="10800000">
                <a:off x="10796832" y="4774558"/>
                <a:ext cx="685801" cy="716558"/>
                <a:chOff x="6418017" y="4452983"/>
                <a:chExt cx="685801" cy="716558"/>
              </a:xfrm>
            </p:grpSpPr>
            <p:cxnSp>
              <p:nvCxnSpPr>
                <p:cNvPr id="426" name="Google Shape;426;gbf6aaf9963_0_105"/>
                <p:cNvCxnSpPr/>
                <p:nvPr/>
              </p:nvCxnSpPr>
              <p:spPr>
                <a:xfrm rot="10800000">
                  <a:off x="6418017" y="4483741"/>
                  <a:ext cx="0" cy="685800"/>
                </a:xfrm>
                <a:prstGeom prst="straightConnector1">
                  <a:avLst/>
                </a:prstGeom>
                <a:noFill/>
                <a:ln cap="sq" cmpd="sng" w="38100">
                  <a:solidFill>
                    <a:schemeClr val="lt1"/>
                  </a:solidFill>
                  <a:prstDash val="solid"/>
                  <a:bevel/>
                  <a:headEnd len="sm" w="sm" type="none"/>
                  <a:tailEnd len="sm" w="sm" type="none"/>
                </a:ln>
              </p:spPr>
            </p:cxnSp>
            <p:cxnSp>
              <p:nvCxnSpPr>
                <p:cNvPr id="427" name="Google Shape;427;gbf6aaf9963_0_105"/>
                <p:cNvCxnSpPr/>
                <p:nvPr/>
              </p:nvCxnSpPr>
              <p:spPr>
                <a:xfrm>
                  <a:off x="6418018" y="4452983"/>
                  <a:ext cx="685800" cy="0"/>
                </a:xfrm>
                <a:prstGeom prst="straightConnector1">
                  <a:avLst/>
                </a:prstGeom>
                <a:noFill/>
                <a:ln cap="sq" cmpd="sng" w="38100">
                  <a:solidFill>
                    <a:schemeClr val="lt1"/>
                  </a:solidFill>
                  <a:prstDash val="solid"/>
                  <a:bevel/>
                  <a:headEnd len="sm" w="sm" type="none"/>
                  <a:tailEnd len="sm" w="sm" type="none"/>
                </a:ln>
              </p:spPr>
            </p:cxnSp>
          </p:grpSp>
        </p:grpSp>
        <p:sp>
          <p:nvSpPr>
            <p:cNvPr id="428" name="Google Shape;428;gbf6aaf9963_0_105"/>
            <p:cNvSpPr txBox="1"/>
            <p:nvPr/>
          </p:nvSpPr>
          <p:spPr>
            <a:xfrm>
              <a:off x="826426" y="4543682"/>
              <a:ext cx="4864200" cy="458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lang="cs-CZ" sz="2400">
                  <a:solidFill>
                    <a:schemeClr val="lt1"/>
                  </a:solidFill>
                </a:rPr>
                <a:t>Hluková mapa – příklad jednoho projektu s digitálními nástroji</a:t>
              </a:r>
              <a:endParaRPr sz="2400">
                <a:solidFill>
                  <a:schemeClr val="lt1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t/>
              </a:r>
              <a:endParaRPr sz="2400">
                <a:solidFill>
                  <a:schemeClr val="lt1"/>
                </a:solidFill>
              </a:endParaRPr>
            </a:p>
            <a:p>
              <a:pPr indent="-381000" lvl="0" marL="4572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2400"/>
                <a:buChar char="●"/>
              </a:pPr>
              <a:r>
                <a:rPr lang="cs-CZ" sz="2400" u="sng">
                  <a:solidFill>
                    <a:schemeClr val="hlink"/>
                  </a:solidFill>
                  <a:hlinkClick r:id="rId3"/>
                </a:rPr>
                <a:t>článek</a:t>
              </a:r>
              <a:endParaRPr sz="2400">
                <a:solidFill>
                  <a:schemeClr val="lt1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t/>
              </a:r>
              <a:endParaRPr sz="2400">
                <a:solidFill>
                  <a:schemeClr val="lt1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t/>
              </a:r>
              <a:endParaRPr sz="2400">
                <a:solidFill>
                  <a:schemeClr val="lt1"/>
                </a:solidFill>
              </a:endParaRPr>
            </a:p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t/>
              </a:r>
              <a:endParaRPr sz="2400">
                <a:solidFill>
                  <a:schemeClr val="lt1"/>
                </a:solidFill>
              </a:endParaRPr>
            </a:p>
          </p:txBody>
        </p:sp>
      </p:grpSp>
      <p:pic>
        <p:nvPicPr>
          <p:cNvPr id="429" name="Google Shape;429;gbf6aaf9963_0_10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741" y="14677"/>
            <a:ext cx="5714660" cy="68179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4" name="Google Shape;434;gbf6aaf9963_0_120"/>
          <p:cNvGrpSpPr/>
          <p:nvPr/>
        </p:nvGrpSpPr>
        <p:grpSpPr>
          <a:xfrm>
            <a:off x="5740401" y="18143"/>
            <a:ext cx="6451366" cy="6839826"/>
            <a:chOff x="0" y="0"/>
            <a:chExt cx="6400800" cy="10287000"/>
          </a:xfrm>
        </p:grpSpPr>
        <p:sp>
          <p:nvSpPr>
            <p:cNvPr id="435" name="Google Shape;435;gbf6aaf9963_0_120"/>
            <p:cNvSpPr/>
            <p:nvPr/>
          </p:nvSpPr>
          <p:spPr>
            <a:xfrm>
              <a:off x="0" y="0"/>
              <a:ext cx="6400800" cy="10287000"/>
            </a:xfrm>
            <a:prstGeom prst="rect">
              <a:avLst/>
            </a:prstGeom>
            <a:solidFill>
              <a:schemeClr val="accent1">
                <a:alpha val="73730"/>
              </a:schemeClr>
            </a:solidFill>
            <a:ln>
              <a:noFill/>
            </a:ln>
          </p:spPr>
          <p:txBody>
            <a:bodyPr anchorCtr="0" anchor="ctr" bIns="30475" lIns="60950" spcFirstLastPara="1" rIns="60950" wrap="square" tIns="304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67"/>
                <a:buFont typeface="Arial"/>
                <a:buNone/>
              </a:pPr>
              <a:r>
                <a:t/>
              </a:r>
              <a:endParaRPr b="0" i="0" sz="186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36" name="Google Shape;436;gbf6aaf9963_0_120"/>
            <p:cNvGrpSpPr/>
            <p:nvPr/>
          </p:nvGrpSpPr>
          <p:grpSpPr>
            <a:xfrm>
              <a:off x="807244" y="649418"/>
              <a:ext cx="4731875" cy="2416276"/>
              <a:chOff x="6750844" y="3074840"/>
              <a:chExt cx="4731875" cy="2416276"/>
            </a:xfrm>
          </p:grpSpPr>
          <p:sp>
            <p:nvSpPr>
              <p:cNvPr id="437" name="Google Shape;437;gbf6aaf9963_0_120"/>
              <p:cNvSpPr txBox="1"/>
              <p:nvPr/>
            </p:nvSpPr>
            <p:spPr>
              <a:xfrm>
                <a:off x="6921519" y="3284776"/>
                <a:ext cx="4561200" cy="2175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4400"/>
                  <a:buFont typeface="Arial"/>
                  <a:buNone/>
                </a:pPr>
                <a:r>
                  <a:rPr b="1" lang="cs-CZ" sz="3500">
                    <a:solidFill>
                      <a:schemeClr val="lt1"/>
                    </a:solidFill>
                  </a:rPr>
                  <a:t>Z</a:t>
                </a:r>
                <a:r>
                  <a:rPr b="1" lang="cs-CZ" sz="3500">
                    <a:solidFill>
                      <a:schemeClr val="lt1"/>
                    </a:solidFill>
                  </a:rPr>
                  <a:t>droje</a:t>
                </a:r>
                <a:r>
                  <a:rPr b="1" i="0" lang="cs-CZ" sz="3500" u="none" cap="none" strike="noStrik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endParaRPr b="1" i="0" sz="35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438" name="Google Shape;438;gbf6aaf9963_0_120"/>
              <p:cNvGrpSpPr/>
              <p:nvPr/>
            </p:nvGrpSpPr>
            <p:grpSpPr>
              <a:xfrm>
                <a:off x="6750844" y="3074840"/>
                <a:ext cx="685800" cy="685801"/>
                <a:chOff x="6363494" y="2731939"/>
                <a:chExt cx="685800" cy="685801"/>
              </a:xfrm>
            </p:grpSpPr>
            <p:cxnSp>
              <p:nvCxnSpPr>
                <p:cNvPr id="439" name="Google Shape;439;gbf6aaf9963_0_120"/>
                <p:cNvCxnSpPr/>
                <p:nvPr/>
              </p:nvCxnSpPr>
              <p:spPr>
                <a:xfrm rot="10800000">
                  <a:off x="6363494" y="2731940"/>
                  <a:ext cx="0" cy="685800"/>
                </a:xfrm>
                <a:prstGeom prst="straightConnector1">
                  <a:avLst/>
                </a:prstGeom>
                <a:noFill/>
                <a:ln cap="sq" cmpd="sng" w="38100">
                  <a:solidFill>
                    <a:schemeClr val="lt1"/>
                  </a:solidFill>
                  <a:prstDash val="solid"/>
                  <a:bevel/>
                  <a:headEnd len="sm" w="sm" type="none"/>
                  <a:tailEnd len="sm" w="sm" type="none"/>
                </a:ln>
              </p:spPr>
            </p:cxnSp>
            <p:cxnSp>
              <p:nvCxnSpPr>
                <p:cNvPr id="440" name="Google Shape;440;gbf6aaf9963_0_120"/>
                <p:cNvCxnSpPr/>
                <p:nvPr/>
              </p:nvCxnSpPr>
              <p:spPr>
                <a:xfrm>
                  <a:off x="6363494" y="2731939"/>
                  <a:ext cx="685800" cy="0"/>
                </a:xfrm>
                <a:prstGeom prst="straightConnector1">
                  <a:avLst/>
                </a:prstGeom>
                <a:noFill/>
                <a:ln cap="sq" cmpd="sng" w="38100">
                  <a:solidFill>
                    <a:schemeClr val="lt1"/>
                  </a:solidFill>
                  <a:prstDash val="solid"/>
                  <a:bevel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441" name="Google Shape;441;gbf6aaf9963_0_120"/>
              <p:cNvGrpSpPr/>
              <p:nvPr/>
            </p:nvGrpSpPr>
            <p:grpSpPr>
              <a:xfrm rot="10800000">
                <a:off x="10796832" y="4774558"/>
                <a:ext cx="685801" cy="716558"/>
                <a:chOff x="6418017" y="4452983"/>
                <a:chExt cx="685801" cy="716558"/>
              </a:xfrm>
            </p:grpSpPr>
            <p:cxnSp>
              <p:nvCxnSpPr>
                <p:cNvPr id="442" name="Google Shape;442;gbf6aaf9963_0_120"/>
                <p:cNvCxnSpPr/>
                <p:nvPr/>
              </p:nvCxnSpPr>
              <p:spPr>
                <a:xfrm rot="10800000">
                  <a:off x="6418017" y="4483741"/>
                  <a:ext cx="0" cy="685800"/>
                </a:xfrm>
                <a:prstGeom prst="straightConnector1">
                  <a:avLst/>
                </a:prstGeom>
                <a:noFill/>
                <a:ln cap="sq" cmpd="sng" w="38100">
                  <a:solidFill>
                    <a:schemeClr val="lt1"/>
                  </a:solidFill>
                  <a:prstDash val="solid"/>
                  <a:bevel/>
                  <a:headEnd len="sm" w="sm" type="none"/>
                  <a:tailEnd len="sm" w="sm" type="none"/>
                </a:ln>
              </p:spPr>
            </p:cxnSp>
            <p:cxnSp>
              <p:nvCxnSpPr>
                <p:cNvPr id="443" name="Google Shape;443;gbf6aaf9963_0_120"/>
                <p:cNvCxnSpPr/>
                <p:nvPr/>
              </p:nvCxnSpPr>
              <p:spPr>
                <a:xfrm>
                  <a:off x="6418018" y="4452983"/>
                  <a:ext cx="685800" cy="0"/>
                </a:xfrm>
                <a:prstGeom prst="straightConnector1">
                  <a:avLst/>
                </a:prstGeom>
                <a:noFill/>
                <a:ln cap="sq" cmpd="sng" w="38100">
                  <a:solidFill>
                    <a:schemeClr val="lt1"/>
                  </a:solidFill>
                  <a:prstDash val="solid"/>
                  <a:bevel/>
                  <a:headEnd len="sm" w="sm" type="none"/>
                  <a:tailEnd len="sm" w="sm" type="none"/>
                </a:ln>
              </p:spPr>
            </p:cxnSp>
          </p:grpSp>
        </p:grpSp>
        <p:sp>
          <p:nvSpPr>
            <p:cNvPr id="444" name="Google Shape;444;gbf6aaf9963_0_120"/>
            <p:cNvSpPr txBox="1"/>
            <p:nvPr/>
          </p:nvSpPr>
          <p:spPr>
            <a:xfrm>
              <a:off x="826420" y="4543661"/>
              <a:ext cx="4864200" cy="515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2400" u="sng">
                  <a:solidFill>
                    <a:schemeClr val="hlink"/>
                  </a:solidFill>
                  <a:hlinkClick r:id="rId3"/>
                </a:rPr>
                <a:t>#</a:t>
              </a:r>
              <a:r>
                <a:rPr lang="cs-CZ" sz="2400" u="sng">
                  <a:solidFill>
                    <a:schemeClr val="hlink"/>
                  </a:solidFill>
                  <a:hlinkClick r:id="rId4"/>
                </a:rPr>
                <a:t>dejtemipevnybod</a:t>
              </a:r>
              <a:endParaRPr sz="2400">
                <a:solidFill>
                  <a:schemeClr val="lt1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2400" u="sng">
                  <a:solidFill>
                    <a:schemeClr val="hlink"/>
                  </a:solidFill>
                  <a:hlinkClick r:id="rId5"/>
                </a:rPr>
                <a:t>#itfitness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2400" u="sng">
                  <a:solidFill>
                    <a:schemeClr val="hlink"/>
                  </a:solidFill>
                  <a:hlinkClick r:id="rId6"/>
                </a:rPr>
                <a:t>#cojsemvyzkousela</a:t>
              </a:r>
              <a:endParaRPr sz="2400">
                <a:solidFill>
                  <a:schemeClr val="lt1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2400" u="sng">
                  <a:solidFill>
                    <a:schemeClr val="hlink"/>
                  </a:solidFill>
                  <a:hlinkClick r:id="rId7"/>
                </a:rPr>
                <a:t>#tybrdo</a:t>
              </a:r>
              <a:endParaRPr sz="2400">
                <a:solidFill>
                  <a:schemeClr val="lt1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2400" u="sng">
                  <a:solidFill>
                    <a:schemeClr val="hlink"/>
                  </a:solidFill>
                  <a:hlinkClick r:id="rId8"/>
                </a:rPr>
                <a:t>#kantorina</a:t>
              </a:r>
              <a:endParaRPr sz="2400">
                <a:solidFill>
                  <a:schemeClr val="lt1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2400" u="sng">
                  <a:solidFill>
                    <a:schemeClr val="hlink"/>
                  </a:solidFill>
                  <a:hlinkClick r:id="rId9"/>
                </a:rPr>
                <a:t>#ipadvetride</a:t>
              </a:r>
              <a:endParaRPr sz="2400">
                <a:solidFill>
                  <a:schemeClr val="lt1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2400" u="sng">
                  <a:solidFill>
                    <a:schemeClr val="hlink"/>
                  </a:solidFill>
                  <a:hlinkClick r:id="rId10"/>
                </a:rPr>
                <a:t>#ipadmoravka</a:t>
              </a:r>
              <a:endParaRPr sz="2400">
                <a:solidFill>
                  <a:schemeClr val="lt1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2400" u="sng">
                  <a:solidFill>
                    <a:schemeClr val="hlink"/>
                  </a:solidFill>
                  <a:hlinkClick r:id="rId11"/>
                </a:rPr>
                <a:t>#rvp.cz</a:t>
              </a:r>
              <a:endParaRPr sz="2400">
                <a:solidFill>
                  <a:schemeClr val="lt1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2400">
                  <a:solidFill>
                    <a:schemeClr val="lt1"/>
                  </a:solidFill>
                </a:rPr>
                <a:t>Jaké zdroje používáte vy?</a:t>
              </a:r>
              <a:endParaRPr sz="2400">
                <a:solidFill>
                  <a:schemeClr val="lt1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lt1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t/>
              </a:r>
              <a:endParaRPr sz="2400">
                <a:solidFill>
                  <a:schemeClr val="lt1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t/>
              </a:r>
              <a:endParaRPr sz="2400">
                <a:solidFill>
                  <a:schemeClr val="lt1"/>
                </a:solidFill>
              </a:endParaRPr>
            </a:p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t/>
              </a:r>
              <a:endParaRPr sz="2400">
                <a:solidFill>
                  <a:schemeClr val="lt1"/>
                </a:solidFill>
              </a:endParaRPr>
            </a:p>
          </p:txBody>
        </p:sp>
      </p:grpSp>
      <p:pic>
        <p:nvPicPr>
          <p:cNvPr id="445" name="Google Shape;445;gbf6aaf9963_0_120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25741" y="14677"/>
            <a:ext cx="5714660" cy="68179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Daniel\Desktop\logo+ucime.png" id="450" name="Google Shape;45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52330" y="3556794"/>
            <a:ext cx="3333750" cy="2084388"/>
          </a:xfrm>
          <a:prstGeom prst="rect">
            <a:avLst/>
          </a:prstGeom>
          <a:noFill/>
          <a:ln>
            <a:noFill/>
          </a:ln>
        </p:spPr>
      </p:pic>
      <p:sp>
        <p:nvSpPr>
          <p:cNvPr id="451" name="Google Shape;451;p5"/>
          <p:cNvSpPr txBox="1"/>
          <p:nvPr/>
        </p:nvSpPr>
        <p:spPr>
          <a:xfrm>
            <a:off x="420818" y="3289727"/>
            <a:ext cx="7010699" cy="10498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cs-CZ" sz="4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Děkuj</a:t>
            </a:r>
            <a:r>
              <a:rPr b="1" lang="cs-CZ" sz="4400">
                <a:solidFill>
                  <a:schemeClr val="dk1"/>
                </a:solidFill>
              </a:rPr>
              <a:t>eme</a:t>
            </a:r>
            <a:r>
              <a:rPr b="1" lang="cs-CZ" sz="4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za pozornost</a:t>
            </a:r>
            <a:endParaRPr b="1" sz="4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2" name="Google Shape;452;p5"/>
          <p:cNvSpPr txBox="1"/>
          <p:nvPr/>
        </p:nvSpPr>
        <p:spPr>
          <a:xfrm>
            <a:off x="420818" y="4318000"/>
            <a:ext cx="7010699" cy="22690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80"/>
              <a:buFont typeface="Noto Sans Symbols"/>
              <a:buNone/>
            </a:pPr>
            <a:r>
              <a:rPr lang="cs-CZ" sz="1800">
                <a:solidFill>
                  <a:schemeClr val="dk1"/>
                </a:solidFill>
              </a:rPr>
              <a:t>Petra Boháčková</a:t>
            </a:r>
            <a:endParaRPr sz="1800">
              <a:solidFill>
                <a:schemeClr val="dk1"/>
              </a:solidFill>
            </a:endParaRPr>
          </a:p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80"/>
              <a:buFont typeface="Noto Sans Symbols"/>
              <a:buNone/>
            </a:pPr>
            <a:r>
              <a:rPr lang="cs-CZ" sz="1800">
                <a:solidFill>
                  <a:schemeClr val="dk1"/>
                </a:solidFill>
              </a:rPr>
              <a:t>Slávek Hora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otiv Office">
  <a:themeElements>
    <a:clrScheme name="Kancelář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tiv Office">
  <a:themeElements>
    <a:clrScheme name="Kancelář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2020-05-13T10:44:02Z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0x0101007B682C9C54700F449955784C0F4C9059</vt:lpwstr>
  </property>
</Properties>
</file>