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287000" cx="18288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808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jRj1+ctsA5KakF6/aXvFJ87Bqy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80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6858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2" type="sldNum"/>
          </p:nvPr>
        </p:nvSpPr>
        <p:spPr>
          <a:xfrm>
            <a:off x="0" y="8839200"/>
            <a:ext cx="68564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4799de88c1_0_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4799de88c1_0_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4799de88c1_0_3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4799de88c1_0_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743c9b9729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743c9b9729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RAZDNA" showMasterSp="0">
  <p:cSld name="PRAZDNA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RAZEK" showMasterSp="0">
  <p:cSld name="OBRAZE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>
            <p:ph idx="2" type="pic"/>
          </p:nvPr>
        </p:nvSpPr>
        <p:spPr>
          <a:xfrm>
            <a:off x="-4763" y="0"/>
            <a:ext cx="18288001" cy="102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ADPIS" showMasterSp="0">
  <p:cSld name="NADPIS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12;p15"/>
          <p:cNvCxnSpPr/>
          <p:nvPr/>
        </p:nvCxnSpPr>
        <p:spPr>
          <a:xfrm>
            <a:off x="704850" y="647700"/>
            <a:ext cx="0" cy="1028700"/>
          </a:xfrm>
          <a:prstGeom prst="straightConnector1">
            <a:avLst/>
          </a:prstGeom>
          <a:noFill/>
          <a:ln cap="flat" cmpd="sng" w="63500">
            <a:solidFill>
              <a:srgbClr val="2BC3E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" name="Google Shape;13;p15"/>
          <p:cNvCxnSpPr/>
          <p:nvPr/>
        </p:nvCxnSpPr>
        <p:spPr>
          <a:xfrm>
            <a:off x="704850" y="9429750"/>
            <a:ext cx="0" cy="590550"/>
          </a:xfrm>
          <a:prstGeom prst="straightConnector1">
            <a:avLst/>
          </a:prstGeom>
          <a:noFill/>
          <a:ln cap="flat" cmpd="sng" w="635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" name="Google Shape;14;p15"/>
          <p:cNvSpPr txBox="1"/>
          <p:nvPr>
            <p:ph type="title"/>
          </p:nvPr>
        </p:nvSpPr>
        <p:spPr>
          <a:xfrm>
            <a:off x="943122" y="804259"/>
            <a:ext cx="1650667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C3E1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15"/>
          <p:cNvSpPr txBox="1"/>
          <p:nvPr/>
        </p:nvSpPr>
        <p:spPr>
          <a:xfrm>
            <a:off x="952500" y="9540169"/>
            <a:ext cx="16497301" cy="4801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2800"/>
              <a:buFont typeface="Arial"/>
              <a:buNone/>
            </a:pPr>
            <a:r>
              <a:rPr b="1" lang="en-US" sz="2800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b="1" sz="2800">
              <a:solidFill>
                <a:srgbClr val="D8D8D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UTOR" showMasterSp="0">
  <p:cSld name="AUTO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16"/>
          <p:cNvCxnSpPr/>
          <p:nvPr/>
        </p:nvCxnSpPr>
        <p:spPr>
          <a:xfrm>
            <a:off x="704850" y="9429750"/>
            <a:ext cx="0" cy="590550"/>
          </a:xfrm>
          <a:prstGeom prst="straightConnector1">
            <a:avLst/>
          </a:prstGeom>
          <a:noFill/>
          <a:ln cap="flat" cmpd="sng" w="635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" name="Google Shape;18;p16"/>
          <p:cNvSpPr txBox="1"/>
          <p:nvPr/>
        </p:nvSpPr>
        <p:spPr>
          <a:xfrm>
            <a:off x="952500" y="9540169"/>
            <a:ext cx="16497301" cy="867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2800"/>
              <a:buFont typeface="Arial"/>
              <a:buNone/>
            </a:pPr>
            <a:r>
              <a:rPr b="1" lang="en-US" sz="2800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rPr>
              <a:t>PPUČ</a:t>
            </a:r>
            <a:endParaRPr b="1" sz="2800">
              <a:solidFill>
                <a:srgbClr val="D8D8D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</a:pPr>
            <a:r>
              <a:t/>
            </a:r>
            <a:endParaRPr b="1" sz="2800">
              <a:solidFill>
                <a:srgbClr val="D8D8D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6"/>
          <p:cNvSpPr/>
          <p:nvPr>
            <p:ph idx="2" type="pic"/>
          </p:nvPr>
        </p:nvSpPr>
        <p:spPr>
          <a:xfrm>
            <a:off x="7620000" y="2476500"/>
            <a:ext cx="2743200" cy="2743200"/>
          </a:xfrm>
          <a:prstGeom prst="ellipse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1"/>
          <p:cNvGrpSpPr/>
          <p:nvPr/>
        </p:nvGrpSpPr>
        <p:grpSpPr>
          <a:xfrm>
            <a:off x="2474242" y="4000501"/>
            <a:ext cx="13587353" cy="1817720"/>
            <a:chOff x="4205" y="3032"/>
            <a:chExt cx="3132" cy="419"/>
          </a:xfrm>
        </p:grpSpPr>
        <p:sp>
          <p:nvSpPr>
            <p:cNvPr id="25" name="Google Shape;25;p1"/>
            <p:cNvSpPr/>
            <p:nvPr/>
          </p:nvSpPr>
          <p:spPr>
            <a:xfrm>
              <a:off x="4205" y="3032"/>
              <a:ext cx="3110" cy="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6783" y="3049"/>
              <a:ext cx="366" cy="252"/>
            </a:xfrm>
            <a:custGeom>
              <a:rect b="b" l="l" r="r" t="t"/>
              <a:pathLst>
                <a:path extrusionOk="0" h="1077" w="1597">
                  <a:moveTo>
                    <a:pt x="1108" y="588"/>
                  </a:moveTo>
                  <a:lnTo>
                    <a:pt x="1108" y="479"/>
                  </a:lnTo>
                  <a:lnTo>
                    <a:pt x="992" y="479"/>
                  </a:lnTo>
                  <a:lnTo>
                    <a:pt x="897" y="603"/>
                  </a:lnTo>
                  <a:cubicBezTo>
                    <a:pt x="857" y="593"/>
                    <a:pt x="822" y="575"/>
                    <a:pt x="795" y="548"/>
                  </a:cubicBezTo>
                  <a:lnTo>
                    <a:pt x="747" y="566"/>
                  </a:lnTo>
                  <a:cubicBezTo>
                    <a:pt x="778" y="595"/>
                    <a:pt x="824" y="615"/>
                    <a:pt x="878" y="626"/>
                  </a:cubicBezTo>
                  <a:lnTo>
                    <a:pt x="695" y="864"/>
                  </a:lnTo>
                  <a:lnTo>
                    <a:pt x="692" y="864"/>
                  </a:lnTo>
                  <a:lnTo>
                    <a:pt x="394" y="484"/>
                  </a:lnTo>
                  <a:lnTo>
                    <a:pt x="732" y="54"/>
                  </a:lnTo>
                  <a:lnTo>
                    <a:pt x="732" y="471"/>
                  </a:lnTo>
                  <a:lnTo>
                    <a:pt x="831" y="471"/>
                  </a:lnTo>
                  <a:lnTo>
                    <a:pt x="831" y="357"/>
                  </a:lnTo>
                  <a:cubicBezTo>
                    <a:pt x="884" y="378"/>
                    <a:pt x="956" y="391"/>
                    <a:pt x="1029" y="408"/>
                  </a:cubicBezTo>
                  <a:cubicBezTo>
                    <a:pt x="1137" y="431"/>
                    <a:pt x="1169" y="472"/>
                    <a:pt x="1169" y="512"/>
                  </a:cubicBezTo>
                  <a:cubicBezTo>
                    <a:pt x="1169" y="542"/>
                    <a:pt x="1147" y="569"/>
                    <a:pt x="1108" y="588"/>
                  </a:cubicBezTo>
                  <a:close/>
                  <a:moveTo>
                    <a:pt x="1146" y="615"/>
                  </a:moveTo>
                  <a:cubicBezTo>
                    <a:pt x="1217" y="592"/>
                    <a:pt x="1270" y="552"/>
                    <a:pt x="1277" y="497"/>
                  </a:cubicBezTo>
                  <a:cubicBezTo>
                    <a:pt x="1277" y="418"/>
                    <a:pt x="1185" y="387"/>
                    <a:pt x="1094" y="368"/>
                  </a:cubicBezTo>
                  <a:cubicBezTo>
                    <a:pt x="963" y="342"/>
                    <a:pt x="870" y="320"/>
                    <a:pt x="855" y="263"/>
                  </a:cubicBezTo>
                  <a:cubicBezTo>
                    <a:pt x="852" y="256"/>
                    <a:pt x="852" y="251"/>
                    <a:pt x="852" y="245"/>
                  </a:cubicBezTo>
                  <a:cubicBezTo>
                    <a:pt x="855" y="184"/>
                    <a:pt x="941" y="146"/>
                    <a:pt x="1020" y="146"/>
                  </a:cubicBezTo>
                  <a:cubicBezTo>
                    <a:pt x="1100" y="146"/>
                    <a:pt x="1151" y="156"/>
                    <a:pt x="1202" y="204"/>
                  </a:cubicBezTo>
                  <a:lnTo>
                    <a:pt x="1246" y="190"/>
                  </a:lnTo>
                  <a:cubicBezTo>
                    <a:pt x="1189" y="139"/>
                    <a:pt x="1112" y="126"/>
                    <a:pt x="1020" y="126"/>
                  </a:cubicBezTo>
                  <a:cubicBezTo>
                    <a:pt x="944" y="126"/>
                    <a:pt x="878" y="139"/>
                    <a:pt x="831" y="162"/>
                  </a:cubicBezTo>
                  <a:lnTo>
                    <a:pt x="831" y="0"/>
                  </a:lnTo>
                  <a:lnTo>
                    <a:pt x="715" y="0"/>
                  </a:lnTo>
                  <a:lnTo>
                    <a:pt x="418" y="385"/>
                  </a:lnTo>
                  <a:lnTo>
                    <a:pt x="416" y="385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0" y="471"/>
                  </a:lnTo>
                  <a:lnTo>
                    <a:pt x="55" y="471"/>
                  </a:lnTo>
                  <a:lnTo>
                    <a:pt x="55" y="60"/>
                  </a:lnTo>
                  <a:lnTo>
                    <a:pt x="387" y="479"/>
                  </a:lnTo>
                  <a:lnTo>
                    <a:pt x="285" y="479"/>
                  </a:lnTo>
                  <a:lnTo>
                    <a:pt x="285" y="951"/>
                  </a:lnTo>
                  <a:lnTo>
                    <a:pt x="332" y="951"/>
                  </a:lnTo>
                  <a:lnTo>
                    <a:pt x="332" y="539"/>
                  </a:lnTo>
                  <a:lnTo>
                    <a:pt x="668" y="964"/>
                  </a:lnTo>
                  <a:lnTo>
                    <a:pt x="670" y="964"/>
                  </a:lnTo>
                  <a:lnTo>
                    <a:pt x="1009" y="533"/>
                  </a:lnTo>
                  <a:lnTo>
                    <a:pt x="1009" y="951"/>
                  </a:lnTo>
                  <a:lnTo>
                    <a:pt x="1108" y="951"/>
                  </a:lnTo>
                  <a:lnTo>
                    <a:pt x="1108" y="637"/>
                  </a:lnTo>
                  <a:lnTo>
                    <a:pt x="1284" y="637"/>
                  </a:lnTo>
                  <a:lnTo>
                    <a:pt x="1284" y="1077"/>
                  </a:lnTo>
                  <a:lnTo>
                    <a:pt x="1386" y="1077"/>
                  </a:lnTo>
                  <a:lnTo>
                    <a:pt x="1386" y="637"/>
                  </a:lnTo>
                  <a:lnTo>
                    <a:pt x="1597" y="637"/>
                  </a:lnTo>
                  <a:lnTo>
                    <a:pt x="1597" y="615"/>
                  </a:lnTo>
                  <a:lnTo>
                    <a:pt x="1146" y="615"/>
                  </a:lnTo>
                  <a:close/>
                  <a:moveTo>
                    <a:pt x="1068" y="96"/>
                  </a:moveTo>
                  <a:lnTo>
                    <a:pt x="1229" y="0"/>
                  </a:lnTo>
                  <a:lnTo>
                    <a:pt x="1178" y="0"/>
                  </a:lnTo>
                  <a:lnTo>
                    <a:pt x="1030" y="67"/>
                  </a:lnTo>
                  <a:lnTo>
                    <a:pt x="879" y="0"/>
                  </a:lnTo>
                  <a:lnTo>
                    <a:pt x="831" y="0"/>
                  </a:lnTo>
                  <a:lnTo>
                    <a:pt x="994" y="96"/>
                  </a:lnTo>
                  <a:lnTo>
                    <a:pt x="1068" y="96"/>
                  </a:lnTo>
                  <a:close/>
                </a:path>
              </a:pathLst>
            </a:custGeom>
            <a:solidFill>
              <a:srgbClr val="37939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6588" y="3329"/>
              <a:ext cx="39" cy="35"/>
            </a:xfrm>
            <a:custGeom>
              <a:rect b="b" l="l" r="r" t="t"/>
              <a:pathLst>
                <a:path extrusionOk="0" h="149" w="172">
                  <a:moveTo>
                    <a:pt x="0" y="0"/>
                  </a:moveTo>
                  <a:lnTo>
                    <a:pt x="23" y="0"/>
                  </a:lnTo>
                  <a:lnTo>
                    <a:pt x="86" y="135"/>
                  </a:lnTo>
                  <a:lnTo>
                    <a:pt x="150" y="0"/>
                  </a:lnTo>
                  <a:lnTo>
                    <a:pt x="172" y="0"/>
                  </a:lnTo>
                  <a:lnTo>
                    <a:pt x="172" y="149"/>
                  </a:lnTo>
                  <a:lnTo>
                    <a:pt x="157" y="149"/>
                  </a:lnTo>
                  <a:lnTo>
                    <a:pt x="158" y="13"/>
                  </a:lnTo>
                  <a:lnTo>
                    <a:pt x="95" y="149"/>
                  </a:lnTo>
                  <a:lnTo>
                    <a:pt x="78" y="149"/>
                  </a:lnTo>
                  <a:lnTo>
                    <a:pt x="13" y="13"/>
                  </a:lnTo>
                  <a:lnTo>
                    <a:pt x="14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6640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6657" y="3329"/>
              <a:ext cx="31" cy="35"/>
            </a:xfrm>
            <a:custGeom>
              <a:rect b="b" l="l" r="r" t="t"/>
              <a:pathLst>
                <a:path extrusionOk="0" h="149" w="138">
                  <a:moveTo>
                    <a:pt x="0" y="0"/>
                  </a:moveTo>
                  <a:lnTo>
                    <a:pt x="19" y="0"/>
                  </a:lnTo>
                  <a:lnTo>
                    <a:pt x="123" y="134"/>
                  </a:lnTo>
                  <a:lnTo>
                    <a:pt x="123" y="0"/>
                  </a:lnTo>
                  <a:lnTo>
                    <a:pt x="138" y="0"/>
                  </a:lnTo>
                  <a:lnTo>
                    <a:pt x="138" y="149"/>
                  </a:lnTo>
                  <a:lnTo>
                    <a:pt x="118" y="149"/>
                  </a:lnTo>
                  <a:lnTo>
                    <a:pt x="15" y="16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6701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6716" y="3328"/>
              <a:ext cx="29" cy="37"/>
            </a:xfrm>
            <a:custGeom>
              <a:rect b="b" l="l" r="r" t="t"/>
              <a:pathLst>
                <a:path extrusionOk="0" h="156" w="125">
                  <a:moveTo>
                    <a:pt x="16" y="103"/>
                  </a:moveTo>
                  <a:lnTo>
                    <a:pt x="16" y="104"/>
                  </a:lnTo>
                  <a:cubicBezTo>
                    <a:pt x="16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2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6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3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6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6752" y="3329"/>
              <a:ext cx="30" cy="35"/>
            </a:xfrm>
            <a:custGeom>
              <a:rect b="b" l="l" r="r" t="t"/>
              <a:pathLst>
                <a:path extrusionOk="0" h="149" w="13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6791" y="3329"/>
              <a:ext cx="26" cy="35"/>
            </a:xfrm>
            <a:custGeom>
              <a:rect b="b" l="l" r="r" t="t"/>
              <a:pathLst>
                <a:path extrusionOk="0" h="149" w="115">
                  <a:moveTo>
                    <a:pt x="0" y="0"/>
                  </a:moveTo>
                  <a:lnTo>
                    <a:pt x="115" y="0"/>
                  </a:lnTo>
                  <a:lnTo>
                    <a:pt x="115" y="14"/>
                  </a:lnTo>
                  <a:lnTo>
                    <a:pt x="15" y="14"/>
                  </a:lnTo>
                  <a:lnTo>
                    <a:pt x="15" y="66"/>
                  </a:lnTo>
                  <a:lnTo>
                    <a:pt x="107" y="66"/>
                  </a:lnTo>
                  <a:lnTo>
                    <a:pt x="107" y="80"/>
                  </a:lnTo>
                  <a:lnTo>
                    <a:pt x="15" y="80"/>
                  </a:lnTo>
                  <a:lnTo>
                    <a:pt x="15" y="135"/>
                  </a:lnTo>
                  <a:lnTo>
                    <a:pt x="115" y="135"/>
                  </a:lnTo>
                  <a:lnTo>
                    <a:pt x="1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6828" y="3329"/>
              <a:ext cx="30" cy="35"/>
            </a:xfrm>
            <a:custGeom>
              <a:rect b="b" l="l" r="r" t="t"/>
              <a:pathLst>
                <a:path extrusionOk="0" h="149" w="129">
                  <a:moveTo>
                    <a:pt x="15" y="14"/>
                  </a:moveTo>
                  <a:lnTo>
                    <a:pt x="15" y="71"/>
                  </a:lnTo>
                  <a:lnTo>
                    <a:pt x="70" y="71"/>
                  </a:lnTo>
                  <a:cubicBezTo>
                    <a:pt x="97" y="71"/>
                    <a:pt x="110" y="64"/>
                    <a:pt x="110" y="43"/>
                  </a:cubicBezTo>
                  <a:cubicBezTo>
                    <a:pt x="110" y="21"/>
                    <a:pt x="97" y="14"/>
                    <a:pt x="68" y="14"/>
                  </a:cubicBezTo>
                  <a:lnTo>
                    <a:pt x="15" y="14"/>
                  </a:lnTo>
                  <a:close/>
                  <a:moveTo>
                    <a:pt x="0" y="0"/>
                  </a:moveTo>
                  <a:lnTo>
                    <a:pt x="72" y="0"/>
                  </a:lnTo>
                  <a:cubicBezTo>
                    <a:pt x="107" y="0"/>
                    <a:pt x="125" y="14"/>
                    <a:pt x="125" y="40"/>
                  </a:cubicBezTo>
                  <a:cubicBezTo>
                    <a:pt x="125" y="60"/>
                    <a:pt x="117" y="72"/>
                    <a:pt x="99" y="78"/>
                  </a:cubicBezTo>
                  <a:cubicBezTo>
                    <a:pt x="116" y="80"/>
                    <a:pt x="120" y="88"/>
                    <a:pt x="122" y="106"/>
                  </a:cubicBezTo>
                  <a:cubicBezTo>
                    <a:pt x="124" y="126"/>
                    <a:pt x="123" y="141"/>
                    <a:pt x="129" y="149"/>
                  </a:cubicBezTo>
                  <a:lnTo>
                    <a:pt x="112" y="149"/>
                  </a:lnTo>
                  <a:cubicBezTo>
                    <a:pt x="108" y="136"/>
                    <a:pt x="109" y="121"/>
                    <a:pt x="107" y="106"/>
                  </a:cubicBezTo>
                  <a:cubicBezTo>
                    <a:pt x="105" y="90"/>
                    <a:pt x="96" y="85"/>
                    <a:pt x="78" y="85"/>
                  </a:cubicBezTo>
                  <a:lnTo>
                    <a:pt x="15" y="85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6867" y="3328"/>
              <a:ext cx="29" cy="37"/>
            </a:xfrm>
            <a:custGeom>
              <a:rect b="b" l="l" r="r" t="t"/>
              <a:pathLst>
                <a:path extrusionOk="0" h="156" w="125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6903" y="3329"/>
              <a:ext cx="30" cy="35"/>
            </a:xfrm>
            <a:custGeom>
              <a:rect b="b" l="l" r="r" t="t"/>
              <a:pathLst>
                <a:path extrusionOk="0" h="149" w="13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6938" y="3329"/>
              <a:ext cx="35" cy="35"/>
            </a:xfrm>
            <a:custGeom>
              <a:rect b="b" l="l" r="r" t="t"/>
              <a:pathLst>
                <a:path extrusionOk="0" h="149" w="152">
                  <a:moveTo>
                    <a:pt x="0" y="0"/>
                  </a:moveTo>
                  <a:lnTo>
                    <a:pt x="16" y="0"/>
                  </a:lnTo>
                  <a:lnTo>
                    <a:pt x="76" y="136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85" y="149"/>
                  </a:lnTo>
                  <a:lnTo>
                    <a:pt x="66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6979" y="3328"/>
              <a:ext cx="36" cy="37"/>
            </a:xfrm>
            <a:custGeom>
              <a:rect b="b" l="l" r="r" t="t"/>
              <a:pathLst>
                <a:path extrusionOk="0" h="156" w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9" y="14"/>
                    <a:pt x="15" y="38"/>
                    <a:pt x="15" y="78"/>
                  </a:cubicBezTo>
                  <a:cubicBezTo>
                    <a:pt x="15" y="118"/>
                    <a:pt x="39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7045" y="3318"/>
              <a:ext cx="29" cy="47"/>
            </a:xfrm>
            <a:custGeom>
              <a:rect b="b" l="l" r="r" t="t"/>
              <a:pathLst>
                <a:path extrusionOk="0" h="198" w="125">
                  <a:moveTo>
                    <a:pt x="83" y="0"/>
                  </a:moveTo>
                  <a:lnTo>
                    <a:pt x="99" y="0"/>
                  </a:lnTo>
                  <a:lnTo>
                    <a:pt x="70" y="30"/>
                  </a:lnTo>
                  <a:lnTo>
                    <a:pt x="53" y="30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62" y="22"/>
                  </a:lnTo>
                  <a:lnTo>
                    <a:pt x="83" y="0"/>
                  </a:lnTo>
                  <a:close/>
                  <a:moveTo>
                    <a:pt x="16" y="145"/>
                  </a:moveTo>
                  <a:lnTo>
                    <a:pt x="16" y="146"/>
                  </a:lnTo>
                  <a:cubicBezTo>
                    <a:pt x="16" y="168"/>
                    <a:pt x="34" y="184"/>
                    <a:pt x="63" y="184"/>
                  </a:cubicBezTo>
                  <a:cubicBezTo>
                    <a:pt x="92" y="184"/>
                    <a:pt x="109" y="171"/>
                    <a:pt x="109" y="153"/>
                  </a:cubicBezTo>
                  <a:cubicBezTo>
                    <a:pt x="109" y="136"/>
                    <a:pt x="97" y="132"/>
                    <a:pt x="72" y="127"/>
                  </a:cubicBezTo>
                  <a:lnTo>
                    <a:pt x="40" y="122"/>
                  </a:lnTo>
                  <a:cubicBezTo>
                    <a:pt x="16" y="118"/>
                    <a:pt x="5" y="105"/>
                    <a:pt x="5" y="85"/>
                  </a:cubicBezTo>
                  <a:cubicBezTo>
                    <a:pt x="5" y="59"/>
                    <a:pt x="26" y="42"/>
                    <a:pt x="61" y="42"/>
                  </a:cubicBezTo>
                  <a:cubicBezTo>
                    <a:pt x="98" y="42"/>
                    <a:pt x="119" y="59"/>
                    <a:pt x="120" y="87"/>
                  </a:cubicBezTo>
                  <a:lnTo>
                    <a:pt x="105" y="87"/>
                  </a:lnTo>
                  <a:cubicBezTo>
                    <a:pt x="103" y="66"/>
                    <a:pt x="89" y="55"/>
                    <a:pt x="62" y="55"/>
                  </a:cubicBezTo>
                  <a:cubicBezTo>
                    <a:pt x="36" y="55"/>
                    <a:pt x="20" y="67"/>
                    <a:pt x="20" y="84"/>
                  </a:cubicBezTo>
                  <a:cubicBezTo>
                    <a:pt x="20" y="99"/>
                    <a:pt x="32" y="105"/>
                    <a:pt x="57" y="109"/>
                  </a:cubicBezTo>
                  <a:lnTo>
                    <a:pt x="85" y="114"/>
                  </a:lnTo>
                  <a:cubicBezTo>
                    <a:pt x="112" y="119"/>
                    <a:pt x="125" y="130"/>
                    <a:pt x="125" y="152"/>
                  </a:cubicBezTo>
                  <a:cubicBezTo>
                    <a:pt x="125" y="181"/>
                    <a:pt x="103" y="198"/>
                    <a:pt x="64" y="198"/>
                  </a:cubicBezTo>
                  <a:cubicBezTo>
                    <a:pt x="24" y="198"/>
                    <a:pt x="0" y="178"/>
                    <a:pt x="0" y="147"/>
                  </a:cubicBezTo>
                  <a:lnTo>
                    <a:pt x="0" y="145"/>
                  </a:lnTo>
                  <a:lnTo>
                    <a:pt x="16" y="1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7085" y="3329"/>
              <a:ext cx="29" cy="35"/>
            </a:xfrm>
            <a:custGeom>
              <a:rect b="b" l="l" r="r" t="t"/>
              <a:pathLst>
                <a:path extrusionOk="0" h="149" w="127">
                  <a:moveTo>
                    <a:pt x="0" y="0"/>
                  </a:moveTo>
                  <a:lnTo>
                    <a:pt x="15" y="0"/>
                  </a:lnTo>
                  <a:lnTo>
                    <a:pt x="15" y="82"/>
                  </a:lnTo>
                  <a:lnTo>
                    <a:pt x="107" y="0"/>
                  </a:lnTo>
                  <a:lnTo>
                    <a:pt x="127" y="0"/>
                  </a:lnTo>
                  <a:lnTo>
                    <a:pt x="57" y="63"/>
                  </a:lnTo>
                  <a:lnTo>
                    <a:pt x="127" y="149"/>
                  </a:lnTo>
                  <a:lnTo>
                    <a:pt x="108" y="149"/>
                  </a:lnTo>
                  <a:lnTo>
                    <a:pt x="46" y="72"/>
                  </a:lnTo>
                  <a:lnTo>
                    <a:pt x="15" y="100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7120" y="3328"/>
              <a:ext cx="36" cy="37"/>
            </a:xfrm>
            <a:custGeom>
              <a:rect b="b" l="l" r="r" t="t"/>
              <a:pathLst>
                <a:path extrusionOk="0" h="156" w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8" y="14"/>
                    <a:pt x="15" y="38"/>
                    <a:pt x="15" y="78"/>
                  </a:cubicBezTo>
                  <a:cubicBezTo>
                    <a:pt x="15" y="118"/>
                    <a:pt x="38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7167" y="3329"/>
              <a:ext cx="25" cy="35"/>
            </a:xfrm>
            <a:custGeom>
              <a:rect b="b" l="l" r="r" t="t"/>
              <a:pathLst>
                <a:path extrusionOk="0" h="149" w="109">
                  <a:moveTo>
                    <a:pt x="0" y="0"/>
                  </a:moveTo>
                  <a:lnTo>
                    <a:pt x="15" y="0"/>
                  </a:lnTo>
                  <a:lnTo>
                    <a:pt x="15" y="135"/>
                  </a:lnTo>
                  <a:lnTo>
                    <a:pt x="109" y="135"/>
                  </a:lnTo>
                  <a:lnTo>
                    <a:pt x="109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7200" y="3328"/>
              <a:ext cx="29" cy="37"/>
            </a:xfrm>
            <a:custGeom>
              <a:rect b="b" l="l" r="r" t="t"/>
              <a:pathLst>
                <a:path extrusionOk="0" h="156" w="124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4" y="88"/>
                    <a:pt x="124" y="110"/>
                  </a:cubicBezTo>
                  <a:cubicBezTo>
                    <a:pt x="124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7237" y="3329"/>
              <a:ext cx="29" cy="35"/>
            </a:xfrm>
            <a:custGeom>
              <a:rect b="b" l="l" r="r" t="t"/>
              <a:pathLst>
                <a:path extrusionOk="0" h="149" w="12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7271" y="3329"/>
              <a:ext cx="35" cy="35"/>
            </a:xfrm>
            <a:custGeom>
              <a:rect b="b" l="l" r="r" t="t"/>
              <a:pathLst>
                <a:path extrusionOk="0" h="149" w="153">
                  <a:moveTo>
                    <a:pt x="0" y="0"/>
                  </a:moveTo>
                  <a:lnTo>
                    <a:pt x="17" y="0"/>
                  </a:lnTo>
                  <a:lnTo>
                    <a:pt x="77" y="136"/>
                  </a:lnTo>
                  <a:lnTo>
                    <a:pt x="136" y="0"/>
                  </a:lnTo>
                  <a:lnTo>
                    <a:pt x="153" y="0"/>
                  </a:lnTo>
                  <a:lnTo>
                    <a:pt x="86" y="149"/>
                  </a:lnTo>
                  <a:lnTo>
                    <a:pt x="67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7315" y="3318"/>
              <a:ext cx="9" cy="46"/>
            </a:xfrm>
            <a:custGeom>
              <a:rect b="b" l="l" r="r" t="t"/>
              <a:pathLst>
                <a:path extrusionOk="0" h="194" w="38">
                  <a:moveTo>
                    <a:pt x="19" y="0"/>
                  </a:moveTo>
                  <a:lnTo>
                    <a:pt x="38" y="0"/>
                  </a:lnTo>
                  <a:lnTo>
                    <a:pt x="14" y="30"/>
                  </a:lnTo>
                  <a:lnTo>
                    <a:pt x="1" y="30"/>
                  </a:lnTo>
                  <a:lnTo>
                    <a:pt x="19" y="0"/>
                  </a:lnTo>
                  <a:close/>
                  <a:moveTo>
                    <a:pt x="0" y="45"/>
                  </a:moveTo>
                  <a:lnTo>
                    <a:pt x="15" y="45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7334" y="3359"/>
              <a:ext cx="3" cy="12"/>
            </a:xfrm>
            <a:custGeom>
              <a:rect b="b" l="l" r="r" t="t"/>
              <a:pathLst>
                <a:path extrusionOk="0" h="50" w="17">
                  <a:moveTo>
                    <a:pt x="0" y="0"/>
                  </a:moveTo>
                  <a:lnTo>
                    <a:pt x="17" y="0"/>
                  </a:lnTo>
                  <a:lnTo>
                    <a:pt x="17" y="27"/>
                  </a:lnTo>
                  <a:cubicBezTo>
                    <a:pt x="16" y="39"/>
                    <a:pt x="12" y="46"/>
                    <a:pt x="0" y="50"/>
                  </a:cubicBezTo>
                  <a:lnTo>
                    <a:pt x="0" y="41"/>
                  </a:lnTo>
                  <a:cubicBezTo>
                    <a:pt x="5" y="38"/>
                    <a:pt x="7" y="34"/>
                    <a:pt x="7" y="27"/>
                  </a:cubicBezTo>
                  <a:lnTo>
                    <a:pt x="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6646" y="3383"/>
              <a:ext cx="32" cy="29"/>
            </a:xfrm>
            <a:custGeom>
              <a:rect b="b" l="l" r="r" t="t"/>
              <a:pathLst>
                <a:path extrusionOk="0" h="123" w="142">
                  <a:moveTo>
                    <a:pt x="0" y="0"/>
                  </a:moveTo>
                  <a:lnTo>
                    <a:pt x="19" y="0"/>
                  </a:lnTo>
                  <a:lnTo>
                    <a:pt x="71" y="112"/>
                  </a:lnTo>
                  <a:lnTo>
                    <a:pt x="124" y="0"/>
                  </a:lnTo>
                  <a:lnTo>
                    <a:pt x="142" y="0"/>
                  </a:lnTo>
                  <a:lnTo>
                    <a:pt x="142" y="123"/>
                  </a:lnTo>
                  <a:lnTo>
                    <a:pt x="130" y="123"/>
                  </a:lnTo>
                  <a:lnTo>
                    <a:pt x="131" y="10"/>
                  </a:lnTo>
                  <a:lnTo>
                    <a:pt x="78" y="123"/>
                  </a:lnTo>
                  <a:lnTo>
                    <a:pt x="64" y="123"/>
                  </a:lnTo>
                  <a:lnTo>
                    <a:pt x="10" y="10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6688" y="3383"/>
              <a:ext cx="21" cy="29"/>
            </a:xfrm>
            <a:custGeom>
              <a:rect b="b" l="l" r="r" t="t"/>
              <a:pathLst>
                <a:path extrusionOk="0" h="123" w="90">
                  <a:moveTo>
                    <a:pt x="0" y="0"/>
                  </a:moveTo>
                  <a:lnTo>
                    <a:pt x="13" y="0"/>
                  </a:lnTo>
                  <a:lnTo>
                    <a:pt x="13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6713" y="3374"/>
              <a:ext cx="30" cy="38"/>
            </a:xfrm>
            <a:custGeom>
              <a:rect b="b" l="l" r="r" t="t"/>
              <a:pathLst>
                <a:path extrusionOk="0" h="161" w="128">
                  <a:moveTo>
                    <a:pt x="74" y="0"/>
                  </a:moveTo>
                  <a:lnTo>
                    <a:pt x="89" y="0"/>
                  </a:lnTo>
                  <a:lnTo>
                    <a:pt x="69" y="25"/>
                  </a:lnTo>
                  <a:lnTo>
                    <a:pt x="59" y="25"/>
                  </a:lnTo>
                  <a:lnTo>
                    <a:pt x="74" y="0"/>
                  </a:lnTo>
                  <a:close/>
                  <a:moveTo>
                    <a:pt x="92" y="111"/>
                  </a:moveTo>
                  <a:lnTo>
                    <a:pt x="64" y="48"/>
                  </a:lnTo>
                  <a:lnTo>
                    <a:pt x="36" y="111"/>
                  </a:lnTo>
                  <a:lnTo>
                    <a:pt x="92" y="111"/>
                  </a:lnTo>
                  <a:close/>
                  <a:moveTo>
                    <a:pt x="57" y="38"/>
                  </a:moveTo>
                  <a:lnTo>
                    <a:pt x="71" y="38"/>
                  </a:lnTo>
                  <a:lnTo>
                    <a:pt x="128" y="161"/>
                  </a:lnTo>
                  <a:lnTo>
                    <a:pt x="115" y="161"/>
                  </a:lnTo>
                  <a:lnTo>
                    <a:pt x="98" y="123"/>
                  </a:lnTo>
                  <a:lnTo>
                    <a:pt x="30" y="123"/>
                  </a:lnTo>
                  <a:lnTo>
                    <a:pt x="13" y="161"/>
                  </a:lnTo>
                  <a:lnTo>
                    <a:pt x="0" y="161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6749" y="3383"/>
              <a:ext cx="27" cy="29"/>
            </a:xfrm>
            <a:custGeom>
              <a:rect b="b" l="l" r="r" t="t"/>
              <a:pathLst>
                <a:path extrusionOk="0" h="123" w="116">
                  <a:moveTo>
                    <a:pt x="13" y="11"/>
                  </a:moveTo>
                  <a:lnTo>
                    <a:pt x="13" y="111"/>
                  </a:lnTo>
                  <a:lnTo>
                    <a:pt x="45" y="111"/>
                  </a:lnTo>
                  <a:cubicBezTo>
                    <a:pt x="63" y="111"/>
                    <a:pt x="76" y="110"/>
                    <a:pt x="86" y="103"/>
                  </a:cubicBezTo>
                  <a:cubicBezTo>
                    <a:pt x="98" y="95"/>
                    <a:pt x="103" y="82"/>
                    <a:pt x="103" y="60"/>
                  </a:cubicBezTo>
                  <a:cubicBezTo>
                    <a:pt x="103" y="40"/>
                    <a:pt x="98" y="26"/>
                    <a:pt x="86" y="18"/>
                  </a:cubicBezTo>
                  <a:cubicBezTo>
                    <a:pt x="76" y="12"/>
                    <a:pt x="62" y="11"/>
                    <a:pt x="43" y="11"/>
                  </a:cubicBezTo>
                  <a:lnTo>
                    <a:pt x="13" y="11"/>
                  </a:lnTo>
                  <a:close/>
                  <a:moveTo>
                    <a:pt x="96" y="11"/>
                  </a:moveTo>
                  <a:cubicBezTo>
                    <a:pt x="110" y="21"/>
                    <a:pt x="116" y="38"/>
                    <a:pt x="116" y="61"/>
                  </a:cubicBezTo>
                  <a:cubicBezTo>
                    <a:pt x="116" y="85"/>
                    <a:pt x="110" y="101"/>
                    <a:pt x="96" y="112"/>
                  </a:cubicBezTo>
                  <a:cubicBezTo>
                    <a:pt x="83" y="122"/>
                    <a:pt x="67" y="123"/>
                    <a:pt x="45" y="123"/>
                  </a:cubicBezTo>
                  <a:lnTo>
                    <a:pt x="0" y="123"/>
                  </a:lnTo>
                  <a:lnTo>
                    <a:pt x="0" y="0"/>
                  </a:lnTo>
                  <a:lnTo>
                    <a:pt x="45" y="0"/>
                  </a:lnTo>
                  <a:cubicBezTo>
                    <a:pt x="67" y="0"/>
                    <a:pt x="83" y="1"/>
                    <a:pt x="96" y="11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6784" y="3383"/>
              <a:ext cx="22" cy="29"/>
            </a:xfrm>
            <a:custGeom>
              <a:rect b="b" l="l" r="r" t="t"/>
              <a:pathLst>
                <a:path extrusionOk="0" h="123" w="95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6812" y="3374"/>
              <a:ext cx="25" cy="38"/>
            </a:xfrm>
            <a:custGeom>
              <a:rect b="b" l="l" r="r" t="t"/>
              <a:pathLst>
                <a:path extrusionOk="0" h="161" w="108">
                  <a:moveTo>
                    <a:pt x="78" y="0"/>
                  </a:moveTo>
                  <a:lnTo>
                    <a:pt x="92" y="0"/>
                  </a:lnTo>
                  <a:lnTo>
                    <a:pt x="68" y="25"/>
                  </a:lnTo>
                  <a:lnTo>
                    <a:pt x="54" y="25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1" y="18"/>
                  </a:lnTo>
                  <a:lnTo>
                    <a:pt x="78" y="0"/>
                  </a:lnTo>
                  <a:close/>
                  <a:moveTo>
                    <a:pt x="0" y="149"/>
                  </a:moveTo>
                  <a:lnTo>
                    <a:pt x="91" y="49"/>
                  </a:lnTo>
                  <a:lnTo>
                    <a:pt x="4" y="49"/>
                  </a:lnTo>
                  <a:lnTo>
                    <a:pt x="4" y="38"/>
                  </a:lnTo>
                  <a:lnTo>
                    <a:pt x="108" y="38"/>
                  </a:lnTo>
                  <a:lnTo>
                    <a:pt x="108" y="49"/>
                  </a:lnTo>
                  <a:lnTo>
                    <a:pt x="15" y="149"/>
                  </a:lnTo>
                  <a:lnTo>
                    <a:pt x="108" y="149"/>
                  </a:lnTo>
                  <a:lnTo>
                    <a:pt x="108" y="161"/>
                  </a:lnTo>
                  <a:lnTo>
                    <a:pt x="0" y="161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6845" y="3383"/>
              <a:ext cx="22" cy="29"/>
            </a:xfrm>
            <a:custGeom>
              <a:rect b="b" l="l" r="r" t="t"/>
              <a:pathLst>
                <a:path extrusionOk="0" h="123" w="95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6888" y="3383"/>
              <a:ext cx="29" cy="29"/>
            </a:xfrm>
            <a:custGeom>
              <a:rect b="b" l="l" r="r" t="t"/>
              <a:pathLst>
                <a:path extrusionOk="0" h="123" w="127">
                  <a:moveTo>
                    <a:pt x="92" y="73"/>
                  </a:moveTo>
                  <a:lnTo>
                    <a:pt x="64" y="10"/>
                  </a:lnTo>
                  <a:lnTo>
                    <a:pt x="35" y="73"/>
                  </a:lnTo>
                  <a:lnTo>
                    <a:pt x="92" y="73"/>
                  </a:lnTo>
                  <a:close/>
                  <a:moveTo>
                    <a:pt x="57" y="0"/>
                  </a:moveTo>
                  <a:lnTo>
                    <a:pt x="71" y="0"/>
                  </a:lnTo>
                  <a:lnTo>
                    <a:pt x="127" y="123"/>
                  </a:lnTo>
                  <a:lnTo>
                    <a:pt x="115" y="123"/>
                  </a:lnTo>
                  <a:lnTo>
                    <a:pt x="98" y="85"/>
                  </a:lnTo>
                  <a:lnTo>
                    <a:pt x="30" y="85"/>
                  </a:lnTo>
                  <a:lnTo>
                    <a:pt x="13" y="123"/>
                  </a:lnTo>
                  <a:lnTo>
                    <a:pt x="0" y="12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6936" y="3383"/>
              <a:ext cx="25" cy="29"/>
            </a:xfrm>
            <a:custGeom>
              <a:rect b="b" l="l" r="r" t="t"/>
              <a:pathLst>
                <a:path extrusionOk="0" h="123" w="108">
                  <a:moveTo>
                    <a:pt x="48" y="11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11"/>
                  </a:lnTo>
                  <a:lnTo>
                    <a:pt x="60" y="11"/>
                  </a:lnTo>
                  <a:lnTo>
                    <a:pt x="60" y="123"/>
                  </a:lnTo>
                  <a:lnTo>
                    <a:pt x="48" y="123"/>
                  </a:lnTo>
                  <a:lnTo>
                    <a:pt x="48" y="11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6967" y="3374"/>
              <a:ext cx="22" cy="38"/>
            </a:xfrm>
            <a:custGeom>
              <a:rect b="b" l="l" r="r" t="t"/>
              <a:pathLst>
                <a:path extrusionOk="0" h="161" w="95">
                  <a:moveTo>
                    <a:pt x="66" y="0"/>
                  </a:moveTo>
                  <a:lnTo>
                    <a:pt x="80" y="0"/>
                  </a:lnTo>
                  <a:lnTo>
                    <a:pt x="56" y="25"/>
                  </a:lnTo>
                  <a:lnTo>
                    <a:pt x="42" y="25"/>
                  </a:lnTo>
                  <a:lnTo>
                    <a:pt x="18" y="0"/>
                  </a:lnTo>
                  <a:lnTo>
                    <a:pt x="31" y="0"/>
                  </a:lnTo>
                  <a:lnTo>
                    <a:pt x="49" y="18"/>
                  </a:lnTo>
                  <a:lnTo>
                    <a:pt x="66" y="0"/>
                  </a:lnTo>
                  <a:close/>
                  <a:moveTo>
                    <a:pt x="0" y="38"/>
                  </a:moveTo>
                  <a:lnTo>
                    <a:pt x="95" y="38"/>
                  </a:lnTo>
                  <a:lnTo>
                    <a:pt x="95" y="49"/>
                  </a:lnTo>
                  <a:lnTo>
                    <a:pt x="13" y="49"/>
                  </a:lnTo>
                  <a:lnTo>
                    <a:pt x="13" y="92"/>
                  </a:lnTo>
                  <a:lnTo>
                    <a:pt x="89" y="92"/>
                  </a:lnTo>
                  <a:lnTo>
                    <a:pt x="89" y="104"/>
                  </a:lnTo>
                  <a:lnTo>
                    <a:pt x="13" y="104"/>
                  </a:lnTo>
                  <a:lnTo>
                    <a:pt x="13" y="149"/>
                  </a:lnTo>
                  <a:lnTo>
                    <a:pt x="95" y="149"/>
                  </a:lnTo>
                  <a:lnTo>
                    <a:pt x="95" y="161"/>
                  </a:lnTo>
                  <a:lnTo>
                    <a:pt x="0" y="16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6998" y="3383"/>
              <a:ext cx="20" cy="29"/>
            </a:xfrm>
            <a:custGeom>
              <a:rect b="b" l="l" r="r" t="t"/>
              <a:pathLst>
                <a:path extrusionOk="0" h="123" w="90">
                  <a:moveTo>
                    <a:pt x="0" y="0"/>
                  </a:moveTo>
                  <a:lnTo>
                    <a:pt x="12" y="0"/>
                  </a:lnTo>
                  <a:lnTo>
                    <a:pt x="12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7021" y="3382"/>
              <a:ext cx="30" cy="31"/>
            </a:xfrm>
            <a:custGeom>
              <a:rect b="b" l="l" r="r" t="t"/>
              <a:pathLst>
                <a:path extrusionOk="0" h="130" w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056" y="3383"/>
              <a:ext cx="29" cy="29"/>
            </a:xfrm>
            <a:custGeom>
              <a:rect b="b" l="l" r="r" t="t"/>
              <a:pathLst>
                <a:path extrusionOk="0" h="123" w="126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2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088" y="3374"/>
              <a:ext cx="27" cy="38"/>
            </a:xfrm>
            <a:custGeom>
              <a:rect b="b" l="l" r="r" t="t"/>
              <a:pathLst>
                <a:path extrusionOk="0" h="161" w="118">
                  <a:moveTo>
                    <a:pt x="71" y="0"/>
                  </a:moveTo>
                  <a:lnTo>
                    <a:pt x="86" y="0"/>
                  </a:lnTo>
                  <a:lnTo>
                    <a:pt x="66" y="25"/>
                  </a:lnTo>
                  <a:lnTo>
                    <a:pt x="56" y="25"/>
                  </a:lnTo>
                  <a:lnTo>
                    <a:pt x="71" y="0"/>
                  </a:lnTo>
                  <a:close/>
                  <a:moveTo>
                    <a:pt x="53" y="108"/>
                  </a:moveTo>
                  <a:lnTo>
                    <a:pt x="0" y="38"/>
                  </a:lnTo>
                  <a:lnTo>
                    <a:pt x="15" y="38"/>
                  </a:lnTo>
                  <a:lnTo>
                    <a:pt x="59" y="98"/>
                  </a:lnTo>
                  <a:lnTo>
                    <a:pt x="103" y="38"/>
                  </a:lnTo>
                  <a:lnTo>
                    <a:pt x="118" y="38"/>
                  </a:lnTo>
                  <a:lnTo>
                    <a:pt x="65" y="108"/>
                  </a:lnTo>
                  <a:lnTo>
                    <a:pt x="65" y="161"/>
                  </a:lnTo>
                  <a:lnTo>
                    <a:pt x="53" y="161"/>
                  </a:lnTo>
                  <a:lnTo>
                    <a:pt x="53" y="10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7121" y="3382"/>
              <a:ext cx="29" cy="31"/>
            </a:xfrm>
            <a:custGeom>
              <a:rect b="b" l="l" r="r" t="t"/>
              <a:pathLst>
                <a:path extrusionOk="0" h="130" w="124">
                  <a:moveTo>
                    <a:pt x="64" y="12"/>
                  </a:moveTo>
                  <a:cubicBezTo>
                    <a:pt x="32" y="12"/>
                    <a:pt x="12" y="32"/>
                    <a:pt x="12" y="65"/>
                  </a:cubicBezTo>
                  <a:cubicBezTo>
                    <a:pt x="12" y="98"/>
                    <a:pt x="32" y="118"/>
                    <a:pt x="62" y="118"/>
                  </a:cubicBezTo>
                  <a:cubicBezTo>
                    <a:pt x="87" y="118"/>
                    <a:pt x="106" y="104"/>
                    <a:pt x="111" y="81"/>
                  </a:cubicBezTo>
                  <a:lnTo>
                    <a:pt x="124" y="81"/>
                  </a:lnTo>
                  <a:cubicBezTo>
                    <a:pt x="118" y="111"/>
                    <a:pt x="95" y="130"/>
                    <a:pt x="62" y="130"/>
                  </a:cubicBezTo>
                  <a:cubicBezTo>
                    <a:pt x="25" y="130"/>
                    <a:pt x="0" y="105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97" y="0"/>
                    <a:pt x="118" y="17"/>
                    <a:pt x="122" y="44"/>
                  </a:cubicBezTo>
                  <a:lnTo>
                    <a:pt x="109" y="44"/>
                  </a:lnTo>
                  <a:cubicBezTo>
                    <a:pt x="105" y="24"/>
                    <a:pt x="89" y="12"/>
                    <a:pt x="64" y="12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7157" y="3383"/>
              <a:ext cx="24" cy="29"/>
            </a:xfrm>
            <a:custGeom>
              <a:rect b="b" l="l" r="r" t="t"/>
              <a:pathLst>
                <a:path extrusionOk="0" h="123" w="105">
                  <a:moveTo>
                    <a:pt x="0" y="0"/>
                  </a:moveTo>
                  <a:lnTo>
                    <a:pt x="12" y="0"/>
                  </a:lnTo>
                  <a:lnTo>
                    <a:pt x="12" y="51"/>
                  </a:lnTo>
                  <a:lnTo>
                    <a:pt x="93" y="51"/>
                  </a:lnTo>
                  <a:lnTo>
                    <a:pt x="93" y="0"/>
                  </a:lnTo>
                  <a:lnTo>
                    <a:pt x="105" y="0"/>
                  </a:lnTo>
                  <a:lnTo>
                    <a:pt x="105" y="123"/>
                  </a:lnTo>
                  <a:lnTo>
                    <a:pt x="93" y="123"/>
                  </a:lnTo>
                  <a:lnTo>
                    <a:pt x="93" y="63"/>
                  </a:lnTo>
                  <a:lnTo>
                    <a:pt x="12" y="63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7190" y="3382"/>
              <a:ext cx="30" cy="31"/>
            </a:xfrm>
            <a:custGeom>
              <a:rect b="b" l="l" r="r" t="t"/>
              <a:pathLst>
                <a:path extrusionOk="0" h="130" w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7224" y="3383"/>
              <a:ext cx="29" cy="29"/>
            </a:xfrm>
            <a:custGeom>
              <a:rect b="b" l="l" r="r" t="t"/>
              <a:pathLst>
                <a:path extrusionOk="0" h="123" w="126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3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7257" y="3383"/>
              <a:ext cx="27" cy="29"/>
            </a:xfrm>
            <a:custGeom>
              <a:rect b="b" l="l" r="r" t="t"/>
              <a:pathLst>
                <a:path extrusionOk="0" h="123" w="118">
                  <a:moveTo>
                    <a:pt x="53" y="70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59" y="60"/>
                  </a:lnTo>
                  <a:lnTo>
                    <a:pt x="103" y="0"/>
                  </a:lnTo>
                  <a:lnTo>
                    <a:pt x="118" y="0"/>
                  </a:lnTo>
                  <a:lnTo>
                    <a:pt x="65" y="70"/>
                  </a:lnTo>
                  <a:lnTo>
                    <a:pt x="65" y="123"/>
                  </a:lnTo>
                  <a:lnTo>
                    <a:pt x="53" y="123"/>
                  </a:lnTo>
                  <a:lnTo>
                    <a:pt x="53" y="7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4205" y="3032"/>
              <a:ext cx="604" cy="419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4217" y="3043"/>
              <a:ext cx="580" cy="396"/>
            </a:xfrm>
            <a:prstGeom prst="rect">
              <a:avLst/>
            </a:prstGeom>
            <a:solidFill>
              <a:srgbClr val="044DA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4487" y="3091"/>
              <a:ext cx="40" cy="39"/>
            </a:xfrm>
            <a:custGeom>
              <a:rect b="b" l="l" r="r" t="t"/>
              <a:pathLst>
                <a:path extrusionOk="0" h="166" w="174">
                  <a:moveTo>
                    <a:pt x="33" y="166"/>
                  </a:move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3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4423" y="3108"/>
              <a:ext cx="40" cy="39"/>
            </a:xfrm>
            <a:custGeom>
              <a:rect b="b" l="l" r="r" t="t"/>
              <a:pathLst>
                <a:path extrusionOk="0" h="166" w="175">
                  <a:moveTo>
                    <a:pt x="34" y="166"/>
                  </a:move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4377" y="3156"/>
              <a:ext cx="40" cy="39"/>
            </a:xfrm>
            <a:custGeom>
              <a:rect b="b" l="l" r="r" t="t"/>
              <a:pathLst>
                <a:path extrusionOk="0" h="166" w="175">
                  <a:moveTo>
                    <a:pt x="88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4360" y="3221"/>
              <a:ext cx="40" cy="38"/>
            </a:xfrm>
            <a:custGeom>
              <a:rect b="b" l="l" r="r" t="t"/>
              <a:pathLst>
                <a:path extrusionOk="0" h="166" w="175">
                  <a:moveTo>
                    <a:pt x="88" y="127"/>
                  </a:move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8" y="127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4377" y="3285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08" y="64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4423" y="3333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08" y="63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5" y="102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4487" y="3350"/>
              <a:ext cx="40" cy="39"/>
            </a:xfrm>
            <a:custGeom>
              <a:rect b="b" l="l" r="r" t="t"/>
              <a:pathLst>
                <a:path extrusionOk="0" h="166" w="174">
                  <a:moveTo>
                    <a:pt x="107" y="64"/>
                  </a:move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4550" y="3333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08" y="63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4596" y="3285"/>
              <a:ext cx="40" cy="39"/>
            </a:xfrm>
            <a:custGeom>
              <a:rect b="b" l="l" r="r" t="t"/>
              <a:pathLst>
                <a:path extrusionOk="0" h="166" w="174">
                  <a:moveTo>
                    <a:pt x="108" y="64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4613" y="3220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75" y="64"/>
                  </a:moveTo>
                  <a:lnTo>
                    <a:pt x="108" y="64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596" y="3156"/>
              <a:ext cx="40" cy="38"/>
            </a:xfrm>
            <a:custGeom>
              <a:rect b="b" l="l" r="r" t="t"/>
              <a:pathLst>
                <a:path extrusionOk="0" h="165" w="174">
                  <a:moveTo>
                    <a:pt x="34" y="165"/>
                  </a:moveTo>
                  <a:lnTo>
                    <a:pt x="87" y="126"/>
                  </a:lnTo>
                  <a:lnTo>
                    <a:pt x="141" y="165"/>
                  </a:lnTo>
                  <a:lnTo>
                    <a:pt x="120" y="102"/>
                  </a:lnTo>
                  <a:lnTo>
                    <a:pt x="174" y="63"/>
                  </a:lnTo>
                  <a:lnTo>
                    <a:pt x="108" y="63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5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4550" y="3108"/>
              <a:ext cx="40" cy="39"/>
            </a:xfrm>
            <a:custGeom>
              <a:rect b="b" l="l" r="r" t="t"/>
              <a:pathLst>
                <a:path extrusionOk="0" h="166" w="175">
                  <a:moveTo>
                    <a:pt x="87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7" y="6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4859" y="3103"/>
              <a:ext cx="38" cy="56"/>
            </a:xfrm>
            <a:custGeom>
              <a:rect b="b" l="l" r="r" t="t"/>
              <a:pathLst>
                <a:path extrusionOk="0" h="240" w="166">
                  <a:moveTo>
                    <a:pt x="38" y="29"/>
                  </a:moveTo>
                  <a:lnTo>
                    <a:pt x="38" y="96"/>
                  </a:lnTo>
                  <a:lnTo>
                    <a:pt x="130" y="96"/>
                  </a:lnTo>
                  <a:lnTo>
                    <a:pt x="130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4901" y="3103"/>
              <a:ext cx="51" cy="57"/>
            </a:xfrm>
            <a:custGeom>
              <a:rect b="b" l="l" r="r" t="t"/>
              <a:pathLst>
                <a:path extrusionOk="0" h="244" w="223">
                  <a:moveTo>
                    <a:pt x="123" y="244"/>
                  </a:moveTo>
                  <a:lnTo>
                    <a:pt x="104" y="24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114" y="177"/>
                  </a:lnTo>
                  <a:lnTo>
                    <a:pt x="183" y="0"/>
                  </a:lnTo>
                  <a:lnTo>
                    <a:pt x="223" y="0"/>
                  </a:lnTo>
                  <a:lnTo>
                    <a:pt x="123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4960" y="3102"/>
              <a:ext cx="45" cy="57"/>
            </a:xfrm>
            <a:custGeom>
              <a:rect b="b" l="l" r="r" t="t"/>
              <a:pathLst>
                <a:path extrusionOk="0" h="243" w="196">
                  <a:moveTo>
                    <a:pt x="152" y="243"/>
                  </a:moveTo>
                  <a:lnTo>
                    <a:pt x="78" y="140"/>
                  </a:lnTo>
                  <a:cubicBezTo>
                    <a:pt x="70" y="140"/>
                    <a:pt x="56" y="140"/>
                    <a:pt x="38" y="138"/>
                  </a:cubicBezTo>
                  <a:lnTo>
                    <a:pt x="38" y="243"/>
                  </a:lnTo>
                  <a:lnTo>
                    <a:pt x="0" y="243"/>
                  </a:lnTo>
                  <a:lnTo>
                    <a:pt x="0" y="3"/>
                  </a:lnTo>
                  <a:cubicBezTo>
                    <a:pt x="1" y="3"/>
                    <a:pt x="11" y="2"/>
                    <a:pt x="30" y="2"/>
                  </a:cubicBezTo>
                  <a:cubicBezTo>
                    <a:pt x="48" y="1"/>
                    <a:pt x="61" y="0"/>
                    <a:pt x="69" y="0"/>
                  </a:cubicBezTo>
                  <a:cubicBezTo>
                    <a:pt x="136" y="0"/>
                    <a:pt x="169" y="23"/>
                    <a:pt x="169" y="69"/>
                  </a:cubicBezTo>
                  <a:cubicBezTo>
                    <a:pt x="169" y="84"/>
                    <a:pt x="164" y="98"/>
                    <a:pt x="153" y="110"/>
                  </a:cubicBezTo>
                  <a:cubicBezTo>
                    <a:pt x="143" y="122"/>
                    <a:pt x="130" y="130"/>
                    <a:pt x="115" y="133"/>
                  </a:cubicBezTo>
                  <a:lnTo>
                    <a:pt x="196" y="243"/>
                  </a:lnTo>
                  <a:lnTo>
                    <a:pt x="152" y="243"/>
                  </a:lnTo>
                  <a:close/>
                  <a:moveTo>
                    <a:pt x="38" y="32"/>
                  </a:moveTo>
                  <a:lnTo>
                    <a:pt x="38" y="111"/>
                  </a:lnTo>
                  <a:cubicBezTo>
                    <a:pt x="47" y="112"/>
                    <a:pt x="56" y="112"/>
                    <a:pt x="65" y="112"/>
                  </a:cubicBezTo>
                  <a:cubicBezTo>
                    <a:pt x="87" y="112"/>
                    <a:pt x="104" y="109"/>
                    <a:pt x="114" y="103"/>
                  </a:cubicBezTo>
                  <a:cubicBezTo>
                    <a:pt x="125" y="96"/>
                    <a:pt x="130" y="85"/>
                    <a:pt x="130" y="69"/>
                  </a:cubicBezTo>
                  <a:cubicBezTo>
                    <a:pt x="130" y="55"/>
                    <a:pt x="124" y="46"/>
                    <a:pt x="113" y="40"/>
                  </a:cubicBezTo>
                  <a:cubicBezTo>
                    <a:pt x="102" y="34"/>
                    <a:pt x="84" y="31"/>
                    <a:pt x="60" y="31"/>
                  </a:cubicBezTo>
                  <a:cubicBezTo>
                    <a:pt x="57" y="31"/>
                    <a:pt x="49" y="31"/>
                    <a:pt x="38" y="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5008" y="3102"/>
              <a:ext cx="53" cy="58"/>
            </a:xfrm>
            <a:custGeom>
              <a:rect b="b" l="l" r="r" t="t"/>
              <a:pathLst>
                <a:path extrusionOk="0" h="248" w="231">
                  <a:moveTo>
                    <a:pt x="0" y="122"/>
                  </a:moveTo>
                  <a:cubicBezTo>
                    <a:pt x="0" y="87"/>
                    <a:pt x="10" y="58"/>
                    <a:pt x="30" y="35"/>
                  </a:cubicBezTo>
                  <a:cubicBezTo>
                    <a:pt x="50" y="11"/>
                    <a:pt x="77" y="0"/>
                    <a:pt x="112" y="0"/>
                  </a:cubicBezTo>
                  <a:cubicBezTo>
                    <a:pt x="150" y="0"/>
                    <a:pt x="180" y="10"/>
                    <a:pt x="200" y="32"/>
                  </a:cubicBezTo>
                  <a:cubicBezTo>
                    <a:pt x="221" y="53"/>
                    <a:pt x="231" y="84"/>
                    <a:pt x="231" y="122"/>
                  </a:cubicBezTo>
                  <a:cubicBezTo>
                    <a:pt x="231" y="162"/>
                    <a:pt x="221" y="193"/>
                    <a:pt x="200" y="215"/>
                  </a:cubicBezTo>
                  <a:cubicBezTo>
                    <a:pt x="179" y="237"/>
                    <a:pt x="150" y="248"/>
                    <a:pt x="112" y="248"/>
                  </a:cubicBezTo>
                  <a:cubicBezTo>
                    <a:pt x="77" y="248"/>
                    <a:pt x="49" y="237"/>
                    <a:pt x="29" y="213"/>
                  </a:cubicBezTo>
                  <a:cubicBezTo>
                    <a:pt x="10" y="189"/>
                    <a:pt x="0" y="159"/>
                    <a:pt x="0" y="122"/>
                  </a:cubicBezTo>
                  <a:close/>
                  <a:moveTo>
                    <a:pt x="40" y="122"/>
                  </a:moveTo>
                  <a:cubicBezTo>
                    <a:pt x="40" y="150"/>
                    <a:pt x="46" y="173"/>
                    <a:pt x="58" y="191"/>
                  </a:cubicBezTo>
                  <a:cubicBezTo>
                    <a:pt x="71" y="210"/>
                    <a:pt x="89" y="219"/>
                    <a:pt x="112" y="219"/>
                  </a:cubicBezTo>
                  <a:cubicBezTo>
                    <a:pt x="137" y="219"/>
                    <a:pt x="157" y="210"/>
                    <a:pt x="171" y="193"/>
                  </a:cubicBezTo>
                  <a:cubicBezTo>
                    <a:pt x="184" y="177"/>
                    <a:pt x="191" y="153"/>
                    <a:pt x="191" y="122"/>
                  </a:cubicBezTo>
                  <a:cubicBezTo>
                    <a:pt x="191" y="60"/>
                    <a:pt x="165" y="29"/>
                    <a:pt x="112" y="29"/>
                  </a:cubicBezTo>
                  <a:cubicBezTo>
                    <a:pt x="88" y="29"/>
                    <a:pt x="70" y="37"/>
                    <a:pt x="58" y="54"/>
                  </a:cubicBezTo>
                  <a:cubicBezTo>
                    <a:pt x="46" y="71"/>
                    <a:pt x="40" y="93"/>
                    <a:pt x="40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5071" y="3103"/>
              <a:ext cx="39" cy="56"/>
            </a:xfrm>
            <a:custGeom>
              <a:rect b="b" l="l" r="r" t="t"/>
              <a:pathLst>
                <a:path extrusionOk="0" h="242" w="173">
                  <a:moveTo>
                    <a:pt x="38" y="150"/>
                  </a:moveTo>
                  <a:lnTo>
                    <a:pt x="38" y="242"/>
                  </a:lnTo>
                  <a:lnTo>
                    <a:pt x="0" y="242"/>
                  </a:lnTo>
                  <a:lnTo>
                    <a:pt x="0" y="2"/>
                  </a:lnTo>
                  <a:cubicBezTo>
                    <a:pt x="29" y="1"/>
                    <a:pt x="46" y="0"/>
                    <a:pt x="52" y="0"/>
                  </a:cubicBezTo>
                  <a:cubicBezTo>
                    <a:pt x="133" y="0"/>
                    <a:pt x="173" y="24"/>
                    <a:pt x="173" y="70"/>
                  </a:cubicBezTo>
                  <a:cubicBezTo>
                    <a:pt x="173" y="124"/>
                    <a:pt x="138" y="151"/>
                    <a:pt x="66" y="151"/>
                  </a:cubicBezTo>
                  <a:cubicBezTo>
                    <a:pt x="62" y="151"/>
                    <a:pt x="53" y="151"/>
                    <a:pt x="38" y="150"/>
                  </a:cubicBezTo>
                  <a:close/>
                  <a:moveTo>
                    <a:pt x="38" y="31"/>
                  </a:moveTo>
                  <a:lnTo>
                    <a:pt x="38" y="120"/>
                  </a:lnTo>
                  <a:cubicBezTo>
                    <a:pt x="54" y="121"/>
                    <a:pt x="63" y="122"/>
                    <a:pt x="64" y="122"/>
                  </a:cubicBezTo>
                  <a:cubicBezTo>
                    <a:pt x="111" y="122"/>
                    <a:pt x="134" y="106"/>
                    <a:pt x="134" y="74"/>
                  </a:cubicBezTo>
                  <a:cubicBezTo>
                    <a:pt x="134" y="44"/>
                    <a:pt x="109" y="30"/>
                    <a:pt x="59" y="30"/>
                  </a:cubicBezTo>
                  <a:cubicBezTo>
                    <a:pt x="54" y="30"/>
                    <a:pt x="47" y="30"/>
                    <a:pt x="38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5118" y="3102"/>
              <a:ext cx="35" cy="58"/>
            </a:xfrm>
            <a:custGeom>
              <a:rect b="b" l="l" r="r" t="t"/>
              <a:pathLst>
                <a:path extrusionOk="0" h="248" w="156">
                  <a:moveTo>
                    <a:pt x="0" y="233"/>
                  </a:moveTo>
                  <a:lnTo>
                    <a:pt x="14" y="203"/>
                  </a:lnTo>
                  <a:cubicBezTo>
                    <a:pt x="21" y="208"/>
                    <a:pt x="30" y="211"/>
                    <a:pt x="41" y="214"/>
                  </a:cubicBezTo>
                  <a:cubicBezTo>
                    <a:pt x="51" y="217"/>
                    <a:pt x="61" y="219"/>
                    <a:pt x="69" y="219"/>
                  </a:cubicBezTo>
                  <a:cubicBezTo>
                    <a:pt x="84" y="219"/>
                    <a:pt x="96" y="215"/>
                    <a:pt x="105" y="208"/>
                  </a:cubicBezTo>
                  <a:cubicBezTo>
                    <a:pt x="114" y="201"/>
                    <a:pt x="118" y="192"/>
                    <a:pt x="118" y="182"/>
                  </a:cubicBezTo>
                  <a:cubicBezTo>
                    <a:pt x="118" y="174"/>
                    <a:pt x="116" y="166"/>
                    <a:pt x="111" y="159"/>
                  </a:cubicBezTo>
                  <a:cubicBezTo>
                    <a:pt x="106" y="152"/>
                    <a:pt x="93" y="145"/>
                    <a:pt x="73" y="136"/>
                  </a:cubicBezTo>
                  <a:lnTo>
                    <a:pt x="51" y="127"/>
                  </a:lnTo>
                  <a:cubicBezTo>
                    <a:pt x="32" y="120"/>
                    <a:pt x="18" y="111"/>
                    <a:pt x="11" y="100"/>
                  </a:cubicBezTo>
                  <a:cubicBezTo>
                    <a:pt x="3" y="90"/>
                    <a:pt x="0" y="77"/>
                    <a:pt x="0" y="62"/>
                  </a:cubicBezTo>
                  <a:cubicBezTo>
                    <a:pt x="0" y="44"/>
                    <a:pt x="7" y="29"/>
                    <a:pt x="22" y="17"/>
                  </a:cubicBezTo>
                  <a:cubicBezTo>
                    <a:pt x="36" y="6"/>
                    <a:pt x="55" y="0"/>
                    <a:pt x="78" y="0"/>
                  </a:cubicBezTo>
                  <a:cubicBezTo>
                    <a:pt x="109" y="0"/>
                    <a:pt x="130" y="4"/>
                    <a:pt x="142" y="13"/>
                  </a:cubicBezTo>
                  <a:lnTo>
                    <a:pt x="131" y="41"/>
                  </a:lnTo>
                  <a:cubicBezTo>
                    <a:pt x="126" y="38"/>
                    <a:pt x="118" y="35"/>
                    <a:pt x="108" y="32"/>
                  </a:cubicBezTo>
                  <a:cubicBezTo>
                    <a:pt x="97" y="29"/>
                    <a:pt x="88" y="28"/>
                    <a:pt x="79" y="28"/>
                  </a:cubicBezTo>
                  <a:cubicBezTo>
                    <a:pt x="66" y="28"/>
                    <a:pt x="56" y="31"/>
                    <a:pt x="49" y="37"/>
                  </a:cubicBezTo>
                  <a:cubicBezTo>
                    <a:pt x="41" y="44"/>
                    <a:pt x="37" y="52"/>
                    <a:pt x="37" y="62"/>
                  </a:cubicBezTo>
                  <a:cubicBezTo>
                    <a:pt x="37" y="68"/>
                    <a:pt x="39" y="73"/>
                    <a:pt x="41" y="78"/>
                  </a:cubicBezTo>
                  <a:cubicBezTo>
                    <a:pt x="44" y="83"/>
                    <a:pt x="48" y="88"/>
                    <a:pt x="53" y="91"/>
                  </a:cubicBezTo>
                  <a:cubicBezTo>
                    <a:pt x="57" y="94"/>
                    <a:pt x="67" y="99"/>
                    <a:pt x="82" y="105"/>
                  </a:cubicBezTo>
                  <a:lnTo>
                    <a:pt x="104" y="115"/>
                  </a:lnTo>
                  <a:cubicBezTo>
                    <a:pt x="123" y="122"/>
                    <a:pt x="137" y="132"/>
                    <a:pt x="144" y="142"/>
                  </a:cubicBezTo>
                  <a:cubicBezTo>
                    <a:pt x="152" y="153"/>
                    <a:pt x="156" y="167"/>
                    <a:pt x="156" y="184"/>
                  </a:cubicBezTo>
                  <a:cubicBezTo>
                    <a:pt x="156" y="202"/>
                    <a:pt x="147" y="217"/>
                    <a:pt x="131" y="230"/>
                  </a:cubicBezTo>
                  <a:cubicBezTo>
                    <a:pt x="114" y="242"/>
                    <a:pt x="91" y="248"/>
                    <a:pt x="63" y="248"/>
                  </a:cubicBezTo>
                  <a:cubicBezTo>
                    <a:pt x="39" y="248"/>
                    <a:pt x="18" y="243"/>
                    <a:pt x="0" y="2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5163" y="3103"/>
              <a:ext cx="45" cy="56"/>
            </a:xfrm>
            <a:custGeom>
              <a:rect b="b" l="l" r="r" t="t"/>
              <a:pathLst>
                <a:path extrusionOk="0" h="240" w="195">
                  <a:moveTo>
                    <a:pt x="154" y="240"/>
                  </a:moveTo>
                  <a:lnTo>
                    <a:pt x="75" y="130"/>
                  </a:lnTo>
                  <a:lnTo>
                    <a:pt x="38" y="175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131"/>
                  </a:lnTo>
                  <a:lnTo>
                    <a:pt x="141" y="0"/>
                  </a:lnTo>
                  <a:lnTo>
                    <a:pt x="184" y="0"/>
                  </a:lnTo>
                  <a:lnTo>
                    <a:pt x="101" y="104"/>
                  </a:lnTo>
                  <a:lnTo>
                    <a:pt x="195" y="240"/>
                  </a:lnTo>
                  <a:lnTo>
                    <a:pt x="154" y="2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5208" y="3086"/>
              <a:ext cx="52" cy="73"/>
            </a:xfrm>
            <a:custGeom>
              <a:rect b="b" l="l" r="r" t="t"/>
              <a:pathLst>
                <a:path extrusionOk="0" h="315" w="228">
                  <a:moveTo>
                    <a:pt x="185" y="315"/>
                  </a:moveTo>
                  <a:lnTo>
                    <a:pt x="166" y="265"/>
                  </a:lnTo>
                  <a:lnTo>
                    <a:pt x="63" y="265"/>
                  </a:lnTo>
                  <a:lnTo>
                    <a:pt x="43" y="315"/>
                  </a:lnTo>
                  <a:lnTo>
                    <a:pt x="0" y="315"/>
                  </a:lnTo>
                  <a:lnTo>
                    <a:pt x="113" y="72"/>
                  </a:lnTo>
                  <a:lnTo>
                    <a:pt x="123" y="72"/>
                  </a:lnTo>
                  <a:lnTo>
                    <a:pt x="228" y="315"/>
                  </a:lnTo>
                  <a:lnTo>
                    <a:pt x="185" y="315"/>
                  </a:lnTo>
                  <a:close/>
                  <a:moveTo>
                    <a:pt x="116" y="135"/>
                  </a:moveTo>
                  <a:lnTo>
                    <a:pt x="73" y="240"/>
                  </a:lnTo>
                  <a:lnTo>
                    <a:pt x="156" y="240"/>
                  </a:lnTo>
                  <a:lnTo>
                    <a:pt x="116" y="135"/>
                  </a:lnTo>
                  <a:close/>
                  <a:moveTo>
                    <a:pt x="162" y="0"/>
                  </a:moveTo>
                  <a:lnTo>
                    <a:pt x="119" y="55"/>
                  </a:lnTo>
                  <a:lnTo>
                    <a:pt x="93" y="55"/>
                  </a:lnTo>
                  <a:lnTo>
                    <a:pt x="125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5294" y="3103"/>
              <a:ext cx="44" cy="57"/>
            </a:xfrm>
            <a:custGeom>
              <a:rect b="b" l="l" r="r" t="t"/>
              <a:pathLst>
                <a:path extrusionOk="0" h="244" w="194">
                  <a:moveTo>
                    <a:pt x="0" y="0"/>
                  </a:moveTo>
                  <a:lnTo>
                    <a:pt x="38" y="0"/>
                  </a:lnTo>
                  <a:lnTo>
                    <a:pt x="38" y="164"/>
                  </a:lnTo>
                  <a:cubicBezTo>
                    <a:pt x="38" y="179"/>
                    <a:pt x="43" y="191"/>
                    <a:pt x="54" y="201"/>
                  </a:cubicBezTo>
                  <a:cubicBezTo>
                    <a:pt x="64" y="210"/>
                    <a:pt x="79" y="215"/>
                    <a:pt x="96" y="215"/>
                  </a:cubicBezTo>
                  <a:cubicBezTo>
                    <a:pt x="115" y="215"/>
                    <a:pt x="130" y="210"/>
                    <a:pt x="140" y="201"/>
                  </a:cubicBezTo>
                  <a:cubicBezTo>
                    <a:pt x="151" y="192"/>
                    <a:pt x="156" y="179"/>
                    <a:pt x="156" y="164"/>
                  </a:cubicBezTo>
                  <a:lnTo>
                    <a:pt x="156" y="0"/>
                  </a:lnTo>
                  <a:lnTo>
                    <a:pt x="194" y="0"/>
                  </a:lnTo>
                  <a:lnTo>
                    <a:pt x="194" y="167"/>
                  </a:lnTo>
                  <a:cubicBezTo>
                    <a:pt x="194" y="191"/>
                    <a:pt x="186" y="210"/>
                    <a:pt x="168" y="224"/>
                  </a:cubicBezTo>
                  <a:cubicBezTo>
                    <a:pt x="151" y="238"/>
                    <a:pt x="127" y="244"/>
                    <a:pt x="97" y="244"/>
                  </a:cubicBezTo>
                  <a:cubicBezTo>
                    <a:pt x="66" y="244"/>
                    <a:pt x="42" y="238"/>
                    <a:pt x="25" y="224"/>
                  </a:cubicBezTo>
                  <a:cubicBezTo>
                    <a:pt x="8" y="211"/>
                    <a:pt x="0" y="192"/>
                    <a:pt x="0" y="1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5351" y="3103"/>
              <a:ext cx="44" cy="57"/>
            </a:xfrm>
            <a:custGeom>
              <a:rect b="b" l="l" r="r" t="t"/>
              <a:pathLst>
                <a:path extrusionOk="0" h="244" w="191">
                  <a:moveTo>
                    <a:pt x="180" y="244"/>
                  </a:moveTo>
                  <a:lnTo>
                    <a:pt x="36" y="68"/>
                  </a:lnTo>
                  <a:lnTo>
                    <a:pt x="36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5" y="166"/>
                  </a:lnTo>
                  <a:lnTo>
                    <a:pt x="155" y="0"/>
                  </a:lnTo>
                  <a:lnTo>
                    <a:pt x="191" y="0"/>
                  </a:lnTo>
                  <a:lnTo>
                    <a:pt x="191" y="244"/>
                  </a:lnTo>
                  <a:lnTo>
                    <a:pt x="180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5410" y="3103"/>
              <a:ext cx="8" cy="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5433" y="3103"/>
              <a:ext cx="38" cy="56"/>
            </a:xfrm>
            <a:custGeom>
              <a:rect b="b" l="l" r="r" t="t"/>
              <a:pathLst>
                <a:path extrusionOk="0" h="240" w="166">
                  <a:moveTo>
                    <a:pt x="38" y="29"/>
                  </a:moveTo>
                  <a:lnTo>
                    <a:pt x="38" y="96"/>
                  </a:lnTo>
                  <a:lnTo>
                    <a:pt x="129" y="96"/>
                  </a:lnTo>
                  <a:lnTo>
                    <a:pt x="129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4859" y="3198"/>
              <a:ext cx="32" cy="56"/>
            </a:xfrm>
            <a:custGeom>
              <a:rect b="b" l="l" r="r" t="t"/>
              <a:pathLst>
                <a:path extrusionOk="0" h="240" w="143">
                  <a:moveTo>
                    <a:pt x="33" y="29"/>
                  </a:moveTo>
                  <a:lnTo>
                    <a:pt x="33" y="96"/>
                  </a:lnTo>
                  <a:lnTo>
                    <a:pt x="112" y="96"/>
                  </a:lnTo>
                  <a:lnTo>
                    <a:pt x="112" y="124"/>
                  </a:lnTo>
                  <a:lnTo>
                    <a:pt x="33" y="124"/>
                  </a:lnTo>
                  <a:lnTo>
                    <a:pt x="33" y="211"/>
                  </a:lnTo>
                  <a:lnTo>
                    <a:pt x="142" y="211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43" y="0"/>
                  </a:lnTo>
                  <a:lnTo>
                    <a:pt x="143" y="29"/>
                  </a:lnTo>
                  <a:lnTo>
                    <a:pt x="33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4894" y="3213"/>
              <a:ext cx="36" cy="42"/>
            </a:xfrm>
            <a:custGeom>
              <a:rect b="b" l="l" r="r" t="t"/>
              <a:pathLst>
                <a:path extrusionOk="0" h="180" w="16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4935" y="3212"/>
              <a:ext cx="24" cy="42"/>
            </a:xfrm>
            <a:custGeom>
              <a:rect b="b" l="l" r="r" t="t"/>
              <a:pathLst>
                <a:path extrusionOk="0" h="179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4961" y="3212"/>
              <a:ext cx="36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6" y="0"/>
                    <a:pt x="80" y="0"/>
                  </a:cubicBezTo>
                  <a:cubicBezTo>
                    <a:pt x="105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3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8" y="157"/>
                    <a:pt x="80" y="157"/>
                  </a:cubicBezTo>
                  <a:cubicBezTo>
                    <a:pt x="94" y="157"/>
                    <a:pt x="106" y="151"/>
                    <a:pt x="114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1" y="26"/>
                    <a:pt x="80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5003" y="3212"/>
              <a:ext cx="36" cy="58"/>
            </a:xfrm>
            <a:custGeom>
              <a:rect b="b" l="l" r="r" t="t"/>
              <a:pathLst>
                <a:path extrusionOk="0" h="248" w="154">
                  <a:moveTo>
                    <a:pt x="32" y="170"/>
                  </a:moveTo>
                  <a:lnTo>
                    <a:pt x="32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18"/>
                  </a:lnTo>
                  <a:cubicBezTo>
                    <a:pt x="43" y="6"/>
                    <a:pt x="58" y="0"/>
                    <a:pt x="74" y="0"/>
                  </a:cubicBezTo>
                  <a:cubicBezTo>
                    <a:pt x="99" y="0"/>
                    <a:pt x="119" y="8"/>
                    <a:pt x="133" y="24"/>
                  </a:cubicBezTo>
                  <a:cubicBezTo>
                    <a:pt x="147" y="39"/>
                    <a:pt x="154" y="62"/>
                    <a:pt x="154" y="92"/>
                  </a:cubicBezTo>
                  <a:cubicBezTo>
                    <a:pt x="154" y="119"/>
                    <a:pt x="147" y="140"/>
                    <a:pt x="133" y="157"/>
                  </a:cubicBezTo>
                  <a:cubicBezTo>
                    <a:pt x="119" y="174"/>
                    <a:pt x="98" y="183"/>
                    <a:pt x="72" y="183"/>
                  </a:cubicBezTo>
                  <a:cubicBezTo>
                    <a:pt x="64" y="183"/>
                    <a:pt x="56" y="181"/>
                    <a:pt x="48" y="179"/>
                  </a:cubicBezTo>
                  <a:cubicBezTo>
                    <a:pt x="39" y="176"/>
                    <a:pt x="34" y="173"/>
                    <a:pt x="32" y="170"/>
                  </a:cubicBezTo>
                  <a:close/>
                  <a:moveTo>
                    <a:pt x="32" y="42"/>
                  </a:moveTo>
                  <a:lnTo>
                    <a:pt x="32" y="144"/>
                  </a:lnTo>
                  <a:cubicBezTo>
                    <a:pt x="34" y="147"/>
                    <a:pt x="38" y="150"/>
                    <a:pt x="44" y="152"/>
                  </a:cubicBezTo>
                  <a:cubicBezTo>
                    <a:pt x="50" y="155"/>
                    <a:pt x="57" y="156"/>
                    <a:pt x="63" y="156"/>
                  </a:cubicBezTo>
                  <a:cubicBezTo>
                    <a:pt x="101" y="156"/>
                    <a:pt x="121" y="135"/>
                    <a:pt x="121" y="91"/>
                  </a:cubicBezTo>
                  <a:cubicBezTo>
                    <a:pt x="121" y="69"/>
                    <a:pt x="116" y="52"/>
                    <a:pt x="107" y="42"/>
                  </a:cubicBezTo>
                  <a:cubicBezTo>
                    <a:pt x="98" y="32"/>
                    <a:pt x="83" y="27"/>
                    <a:pt x="63" y="27"/>
                  </a:cubicBezTo>
                  <a:cubicBezTo>
                    <a:pt x="58" y="27"/>
                    <a:pt x="53" y="28"/>
                    <a:pt x="47" y="31"/>
                  </a:cubicBezTo>
                  <a:cubicBezTo>
                    <a:pt x="40" y="34"/>
                    <a:pt x="35" y="38"/>
                    <a:pt x="32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5042" y="3212"/>
              <a:ext cx="27" cy="43"/>
            </a:xfrm>
            <a:custGeom>
              <a:rect b="b" l="l" r="r" t="t"/>
              <a:pathLst>
                <a:path extrusionOk="0" h="183" w="115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6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1" y="32"/>
                  </a:cubicBezTo>
                  <a:cubicBezTo>
                    <a:pt x="36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5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5075" y="3196"/>
              <a:ext cx="34" cy="58"/>
            </a:xfrm>
            <a:custGeom>
              <a:rect b="b" l="l" r="r" t="t"/>
              <a:pathLst>
                <a:path extrusionOk="0" h="248" w="147">
                  <a:moveTo>
                    <a:pt x="114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9" y="73"/>
                  </a:lnTo>
                  <a:lnTo>
                    <a:pt x="135" y="73"/>
                  </a:lnTo>
                  <a:lnTo>
                    <a:pt x="79" y="139"/>
                  </a:lnTo>
                  <a:lnTo>
                    <a:pt x="147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5110" y="3192"/>
              <a:ext cx="37" cy="63"/>
            </a:xfrm>
            <a:custGeom>
              <a:rect b="b" l="l" r="r" t="t"/>
              <a:pathLst>
                <a:path extrusionOk="0" h="269" w="162">
                  <a:moveTo>
                    <a:pt x="159" y="181"/>
                  </a:moveTo>
                  <a:lnTo>
                    <a:pt x="33" y="181"/>
                  </a:lnTo>
                  <a:cubicBezTo>
                    <a:pt x="33" y="201"/>
                    <a:pt x="38" y="217"/>
                    <a:pt x="49" y="228"/>
                  </a:cubicBezTo>
                  <a:cubicBezTo>
                    <a:pt x="59" y="238"/>
                    <a:pt x="72" y="242"/>
                    <a:pt x="88" y="242"/>
                  </a:cubicBezTo>
                  <a:cubicBezTo>
                    <a:pt x="106" y="242"/>
                    <a:pt x="121" y="237"/>
                    <a:pt x="133" y="227"/>
                  </a:cubicBezTo>
                  <a:lnTo>
                    <a:pt x="146" y="249"/>
                  </a:lnTo>
                  <a:cubicBezTo>
                    <a:pt x="141" y="254"/>
                    <a:pt x="133" y="258"/>
                    <a:pt x="124" y="262"/>
                  </a:cubicBezTo>
                  <a:cubicBezTo>
                    <a:pt x="111" y="266"/>
                    <a:pt x="97" y="269"/>
                    <a:pt x="82" y="269"/>
                  </a:cubicBezTo>
                  <a:cubicBezTo>
                    <a:pt x="60" y="269"/>
                    <a:pt x="41" y="261"/>
                    <a:pt x="25" y="246"/>
                  </a:cubicBezTo>
                  <a:cubicBezTo>
                    <a:pt x="8" y="230"/>
                    <a:pt x="0" y="207"/>
                    <a:pt x="0" y="180"/>
                  </a:cubicBezTo>
                  <a:cubicBezTo>
                    <a:pt x="0" y="151"/>
                    <a:pt x="9" y="127"/>
                    <a:pt x="26" y="110"/>
                  </a:cubicBezTo>
                  <a:cubicBezTo>
                    <a:pt x="42" y="94"/>
                    <a:pt x="61" y="86"/>
                    <a:pt x="82" y="86"/>
                  </a:cubicBezTo>
                  <a:cubicBezTo>
                    <a:pt x="107" y="86"/>
                    <a:pt x="127" y="93"/>
                    <a:pt x="141" y="108"/>
                  </a:cubicBezTo>
                  <a:cubicBezTo>
                    <a:pt x="155" y="121"/>
                    <a:pt x="162" y="139"/>
                    <a:pt x="162" y="161"/>
                  </a:cubicBezTo>
                  <a:cubicBezTo>
                    <a:pt x="162" y="168"/>
                    <a:pt x="161" y="175"/>
                    <a:pt x="159" y="181"/>
                  </a:cubicBezTo>
                  <a:close/>
                  <a:moveTo>
                    <a:pt x="84" y="113"/>
                  </a:moveTo>
                  <a:cubicBezTo>
                    <a:pt x="70" y="113"/>
                    <a:pt x="58" y="117"/>
                    <a:pt x="49" y="126"/>
                  </a:cubicBezTo>
                  <a:cubicBezTo>
                    <a:pt x="40" y="135"/>
                    <a:pt x="35" y="145"/>
                    <a:pt x="33" y="158"/>
                  </a:cubicBezTo>
                  <a:lnTo>
                    <a:pt x="131" y="158"/>
                  </a:lnTo>
                  <a:cubicBezTo>
                    <a:pt x="131" y="145"/>
                    <a:pt x="127" y="135"/>
                    <a:pt x="119" y="126"/>
                  </a:cubicBezTo>
                  <a:cubicBezTo>
                    <a:pt x="110" y="117"/>
                    <a:pt x="99" y="113"/>
                    <a:pt x="84" y="113"/>
                  </a:cubicBezTo>
                  <a:close/>
                  <a:moveTo>
                    <a:pt x="124" y="0"/>
                  </a:moveTo>
                  <a:lnTo>
                    <a:pt x="87" y="54"/>
                  </a:lnTo>
                  <a:lnTo>
                    <a:pt x="64" y="54"/>
                  </a:lnTo>
                  <a:lnTo>
                    <a:pt x="92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5174" y="3212"/>
              <a:ext cx="26" cy="43"/>
            </a:xfrm>
            <a:custGeom>
              <a:rect b="b" l="l" r="r" t="t"/>
              <a:pathLst>
                <a:path extrusionOk="0" h="183" w="115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5204" y="3202"/>
              <a:ext cx="26" cy="53"/>
            </a:xfrm>
            <a:custGeom>
              <a:rect b="b" l="l" r="r" t="t"/>
              <a:pathLst>
                <a:path extrusionOk="0" h="228" w="112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8" y="195"/>
                  </a:cubicBezTo>
                  <a:lnTo>
                    <a:pt x="112" y="223"/>
                  </a:lnTo>
                  <a:cubicBezTo>
                    <a:pt x="100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5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5236" y="3212"/>
              <a:ext cx="25" cy="42"/>
            </a:xfrm>
            <a:custGeom>
              <a:rect b="b" l="l" r="r" t="t"/>
              <a:pathLst>
                <a:path extrusionOk="0" h="179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5264" y="3213"/>
              <a:ext cx="33" cy="42"/>
            </a:xfrm>
            <a:custGeom>
              <a:rect b="b" l="l" r="r" t="t"/>
              <a:pathLst>
                <a:path extrusionOk="0" h="179" w="143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6" y="152"/>
                  </a:cubicBezTo>
                  <a:cubicBezTo>
                    <a:pt x="76" y="152"/>
                    <a:pt x="86" y="149"/>
                    <a:pt x="94" y="144"/>
                  </a:cubicBezTo>
                  <a:cubicBezTo>
                    <a:pt x="103" y="138"/>
                    <a:pt x="109" y="131"/>
                    <a:pt x="111" y="123"/>
                  </a:cubicBezTo>
                  <a:lnTo>
                    <a:pt x="111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1" y="175"/>
                  </a:lnTo>
                  <a:lnTo>
                    <a:pt x="111" y="151"/>
                  </a:lnTo>
                  <a:cubicBezTo>
                    <a:pt x="108" y="158"/>
                    <a:pt x="101" y="164"/>
                    <a:pt x="90" y="170"/>
                  </a:cubicBezTo>
                  <a:cubicBezTo>
                    <a:pt x="80" y="176"/>
                    <a:pt x="69" y="179"/>
                    <a:pt x="59" y="179"/>
                  </a:cubicBezTo>
                  <a:cubicBezTo>
                    <a:pt x="40" y="179"/>
                    <a:pt x="25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5305" y="3196"/>
              <a:ext cx="34" cy="58"/>
            </a:xfrm>
            <a:custGeom>
              <a:rect b="b" l="l" r="r" t="t"/>
              <a:pathLst>
                <a:path extrusionOk="0" h="248" w="147">
                  <a:moveTo>
                    <a:pt x="113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8" y="73"/>
                  </a:lnTo>
                  <a:lnTo>
                    <a:pt x="135" y="73"/>
                  </a:lnTo>
                  <a:lnTo>
                    <a:pt x="78" y="139"/>
                  </a:lnTo>
                  <a:lnTo>
                    <a:pt x="147" y="248"/>
                  </a:lnTo>
                  <a:lnTo>
                    <a:pt x="113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5341" y="3202"/>
              <a:ext cx="25" cy="53"/>
            </a:xfrm>
            <a:custGeom>
              <a:rect b="b" l="l" r="r" t="t"/>
              <a:pathLst>
                <a:path extrusionOk="0" h="228" w="112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1" y="0"/>
                  </a:lnTo>
                  <a:lnTo>
                    <a:pt x="51" y="49"/>
                  </a:lnTo>
                  <a:lnTo>
                    <a:pt x="99" y="49"/>
                  </a:lnTo>
                  <a:lnTo>
                    <a:pt x="99" y="73"/>
                  </a:lnTo>
                  <a:lnTo>
                    <a:pt x="51" y="73"/>
                  </a:lnTo>
                  <a:lnTo>
                    <a:pt x="51" y="161"/>
                  </a:lnTo>
                  <a:cubicBezTo>
                    <a:pt x="51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7" y="195"/>
                  </a:cubicBezTo>
                  <a:lnTo>
                    <a:pt x="112" y="223"/>
                  </a:lnTo>
                  <a:cubicBezTo>
                    <a:pt x="99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4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5372" y="3213"/>
              <a:ext cx="33" cy="42"/>
            </a:xfrm>
            <a:custGeom>
              <a:rect b="b" l="l" r="r" t="t"/>
              <a:pathLst>
                <a:path extrusionOk="0" h="179" w="143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7" y="152"/>
                  </a:cubicBezTo>
                  <a:cubicBezTo>
                    <a:pt x="77" y="152"/>
                    <a:pt x="86" y="149"/>
                    <a:pt x="95" y="144"/>
                  </a:cubicBezTo>
                  <a:cubicBezTo>
                    <a:pt x="103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2" y="175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0" y="179"/>
                    <a:pt x="26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5413" y="3212"/>
              <a:ext cx="25" cy="42"/>
            </a:xfrm>
            <a:custGeom>
              <a:rect b="b" l="l" r="r" t="t"/>
              <a:pathLst>
                <a:path extrusionOk="0" h="179" w="107">
                  <a:moveTo>
                    <a:pt x="94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2" y="64"/>
                    <a:pt x="32" y="79"/>
                  </a:cubicBezTo>
                  <a:lnTo>
                    <a:pt x="32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7" y="3"/>
                  </a:cubicBezTo>
                  <a:lnTo>
                    <a:pt x="9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5440" y="3192"/>
              <a:ext cx="34" cy="63"/>
            </a:xfrm>
            <a:custGeom>
              <a:rect b="b" l="l" r="r" t="t"/>
              <a:pathLst>
                <a:path extrusionOk="0" h="269" w="151">
                  <a:moveTo>
                    <a:pt x="109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6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3"/>
                    <a:pt x="24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6" y="157"/>
                  </a:cubicBezTo>
                  <a:cubicBezTo>
                    <a:pt x="106" y="128"/>
                    <a:pt x="93" y="114"/>
                    <a:pt x="68" y="114"/>
                  </a:cubicBezTo>
                  <a:cubicBezTo>
                    <a:pt x="48" y="114"/>
                    <a:pt x="33" y="119"/>
                    <a:pt x="23" y="130"/>
                  </a:cubicBezTo>
                  <a:lnTo>
                    <a:pt x="9" y="104"/>
                  </a:lnTo>
                  <a:cubicBezTo>
                    <a:pt x="15" y="99"/>
                    <a:pt x="24" y="95"/>
                    <a:pt x="34" y="91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20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1" y="253"/>
                  </a:cubicBezTo>
                  <a:lnTo>
                    <a:pt x="151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9" y="245"/>
                  </a:cubicBezTo>
                  <a:close/>
                  <a:moveTo>
                    <a:pt x="106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6" y="222"/>
                  </a:cubicBezTo>
                  <a:lnTo>
                    <a:pt x="106" y="179"/>
                  </a:lnTo>
                  <a:close/>
                  <a:moveTo>
                    <a:pt x="113" y="0"/>
                  </a:moveTo>
                  <a:lnTo>
                    <a:pt x="76" y="54"/>
                  </a:lnTo>
                  <a:lnTo>
                    <a:pt x="53" y="54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5481" y="3196"/>
              <a:ext cx="14" cy="59"/>
            </a:xfrm>
            <a:custGeom>
              <a:rect b="b" l="l" r="r" t="t"/>
              <a:pathLst>
                <a:path extrusionOk="0" h="252" w="61">
                  <a:moveTo>
                    <a:pt x="0" y="199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3"/>
                    <a:pt x="34" y="210"/>
                    <a:pt x="39" y="216"/>
                  </a:cubicBezTo>
                  <a:cubicBezTo>
                    <a:pt x="45" y="221"/>
                    <a:pt x="52" y="224"/>
                    <a:pt x="61" y="224"/>
                  </a:cubicBezTo>
                  <a:lnTo>
                    <a:pt x="61" y="252"/>
                  </a:lnTo>
                  <a:cubicBezTo>
                    <a:pt x="20" y="252"/>
                    <a:pt x="0" y="234"/>
                    <a:pt x="0" y="1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5502" y="3212"/>
              <a:ext cx="32" cy="42"/>
            </a:xfrm>
            <a:custGeom>
              <a:rect b="b" l="l" r="r" t="t"/>
              <a:pathLst>
                <a:path extrusionOk="0" h="179" w="140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5541" y="3192"/>
              <a:ext cx="17" cy="62"/>
            </a:xfrm>
            <a:custGeom>
              <a:rect b="b" l="l" r="r" t="t"/>
              <a:pathLst>
                <a:path extrusionOk="0" h="265" w="76">
                  <a:moveTo>
                    <a:pt x="25" y="265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5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5585" y="3212"/>
              <a:ext cx="35" cy="43"/>
            </a:xfrm>
            <a:custGeom>
              <a:rect b="b" l="l" r="r" t="t"/>
              <a:pathLst>
                <a:path extrusionOk="0" h="183" w="151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7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2"/>
                    <a:pt x="93" y="28"/>
                    <a:pt x="68" y="28"/>
                  </a:cubicBezTo>
                  <a:cubicBezTo>
                    <a:pt x="48" y="28"/>
                    <a:pt x="33" y="33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4" y="9"/>
                    <a:pt x="34" y="5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5648" y="3198"/>
              <a:ext cx="13" cy="56"/>
            </a:xfrm>
            <a:custGeom>
              <a:rect b="b" l="l" r="r" t="t"/>
              <a:pathLst>
                <a:path extrusionOk="0" h="242" w="60">
                  <a:moveTo>
                    <a:pt x="41" y="0"/>
                  </a:moveTo>
                  <a:cubicBezTo>
                    <a:pt x="46" y="0"/>
                    <a:pt x="51" y="2"/>
                    <a:pt x="55" y="6"/>
                  </a:cubicBezTo>
                  <a:cubicBezTo>
                    <a:pt x="59" y="10"/>
                    <a:pt x="60" y="14"/>
                    <a:pt x="60" y="19"/>
                  </a:cubicBezTo>
                  <a:cubicBezTo>
                    <a:pt x="60" y="25"/>
                    <a:pt x="59" y="29"/>
                    <a:pt x="55" y="33"/>
                  </a:cubicBezTo>
                  <a:cubicBezTo>
                    <a:pt x="51" y="37"/>
                    <a:pt x="46" y="39"/>
                    <a:pt x="41" y="39"/>
                  </a:cubicBezTo>
                  <a:cubicBezTo>
                    <a:pt x="36" y="39"/>
                    <a:pt x="31" y="37"/>
                    <a:pt x="27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7" y="6"/>
                  </a:cubicBezTo>
                  <a:cubicBezTo>
                    <a:pt x="31" y="2"/>
                    <a:pt x="36" y="0"/>
                    <a:pt x="41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5" y="67"/>
                  </a:lnTo>
                  <a:lnTo>
                    <a:pt x="55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5670" y="3212"/>
              <a:ext cx="32" cy="42"/>
            </a:xfrm>
            <a:custGeom>
              <a:rect b="b" l="l" r="r" t="t"/>
              <a:pathLst>
                <a:path extrusionOk="0" h="179" w="140">
                  <a:moveTo>
                    <a:pt x="109" y="179"/>
                  </a:moveTo>
                  <a:lnTo>
                    <a:pt x="109" y="77"/>
                  </a:lnTo>
                  <a:cubicBezTo>
                    <a:pt x="109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9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5706" y="3213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5745" y="3212"/>
              <a:ext cx="37" cy="43"/>
            </a:xfrm>
            <a:custGeom>
              <a:rect b="b" l="l" r="r" t="t"/>
              <a:pathLst>
                <a:path extrusionOk="0" h="183" w="162">
                  <a:moveTo>
                    <a:pt x="160" y="95"/>
                  </a:moveTo>
                  <a:lnTo>
                    <a:pt x="33" y="95"/>
                  </a:lnTo>
                  <a:cubicBezTo>
                    <a:pt x="33" y="115"/>
                    <a:pt x="39" y="131"/>
                    <a:pt x="50" y="142"/>
                  </a:cubicBezTo>
                  <a:cubicBezTo>
                    <a:pt x="60" y="152"/>
                    <a:pt x="73" y="156"/>
                    <a:pt x="88" y="156"/>
                  </a:cubicBezTo>
                  <a:cubicBezTo>
                    <a:pt x="106" y="156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2" y="180"/>
                    <a:pt x="98" y="183"/>
                    <a:pt x="82" y="183"/>
                  </a:cubicBezTo>
                  <a:cubicBezTo>
                    <a:pt x="60" y="183"/>
                    <a:pt x="42" y="175"/>
                    <a:pt x="26" y="160"/>
                  </a:cubicBezTo>
                  <a:cubicBezTo>
                    <a:pt x="9" y="144"/>
                    <a:pt x="0" y="121"/>
                    <a:pt x="0" y="94"/>
                  </a:cubicBezTo>
                  <a:cubicBezTo>
                    <a:pt x="0" y="65"/>
                    <a:pt x="9" y="41"/>
                    <a:pt x="27" y="24"/>
                  </a:cubicBezTo>
                  <a:cubicBezTo>
                    <a:pt x="42" y="8"/>
                    <a:pt x="61" y="0"/>
                    <a:pt x="83" y="0"/>
                  </a:cubicBezTo>
                  <a:cubicBezTo>
                    <a:pt x="108" y="0"/>
                    <a:pt x="127" y="7"/>
                    <a:pt x="142" y="22"/>
                  </a:cubicBezTo>
                  <a:cubicBezTo>
                    <a:pt x="155" y="35"/>
                    <a:pt x="162" y="53"/>
                    <a:pt x="162" y="75"/>
                  </a:cubicBezTo>
                  <a:cubicBezTo>
                    <a:pt x="162" y="82"/>
                    <a:pt x="162" y="89"/>
                    <a:pt x="160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9" y="31"/>
                    <a:pt x="49" y="40"/>
                  </a:cubicBezTo>
                  <a:cubicBezTo>
                    <a:pt x="40" y="49"/>
                    <a:pt x="35" y="59"/>
                    <a:pt x="34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20" y="40"/>
                  </a:cubicBezTo>
                  <a:cubicBezTo>
                    <a:pt x="111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5786" y="3212"/>
              <a:ext cx="26" cy="43"/>
            </a:xfrm>
            <a:custGeom>
              <a:rect b="b" l="l" r="r" t="t"/>
              <a:pathLst>
                <a:path extrusionOk="0" h="183" w="115">
                  <a:moveTo>
                    <a:pt x="0" y="169"/>
                  </a:moveTo>
                  <a:lnTo>
                    <a:pt x="11" y="139"/>
                  </a:lnTo>
                  <a:cubicBezTo>
                    <a:pt x="29" y="151"/>
                    <a:pt x="43" y="156"/>
                    <a:pt x="53" y="156"/>
                  </a:cubicBezTo>
                  <a:cubicBezTo>
                    <a:pt x="73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9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7" y="21"/>
                    <a:pt x="17" y="12"/>
                  </a:cubicBezTo>
                  <a:cubicBezTo>
                    <a:pt x="28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6" y="31"/>
                    <a:pt x="73" y="27"/>
                    <a:pt x="61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1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6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10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7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5816" y="3202"/>
              <a:ext cx="26" cy="53"/>
            </a:xfrm>
            <a:custGeom>
              <a:rect b="b" l="l" r="r" t="t"/>
              <a:pathLst>
                <a:path extrusionOk="0" h="228" w="113">
                  <a:moveTo>
                    <a:pt x="21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1" y="49"/>
                  </a:lnTo>
                  <a:lnTo>
                    <a:pt x="21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100" y="199"/>
                    <a:pt x="108" y="195"/>
                  </a:cubicBezTo>
                  <a:lnTo>
                    <a:pt x="113" y="223"/>
                  </a:lnTo>
                  <a:cubicBezTo>
                    <a:pt x="100" y="226"/>
                    <a:pt x="86" y="228"/>
                    <a:pt x="70" y="228"/>
                  </a:cubicBezTo>
                  <a:cubicBezTo>
                    <a:pt x="56" y="228"/>
                    <a:pt x="45" y="223"/>
                    <a:pt x="35" y="212"/>
                  </a:cubicBezTo>
                  <a:cubicBezTo>
                    <a:pt x="25" y="202"/>
                    <a:pt x="21" y="189"/>
                    <a:pt x="21" y="173"/>
                  </a:cubicBezTo>
                  <a:lnTo>
                    <a:pt x="21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5845" y="3198"/>
              <a:ext cx="14" cy="56"/>
            </a:xfrm>
            <a:custGeom>
              <a:rect b="b" l="l" r="r" t="t"/>
              <a:pathLst>
                <a:path extrusionOk="0" h="242" w="61">
                  <a:moveTo>
                    <a:pt x="42" y="0"/>
                  </a:moveTo>
                  <a:cubicBezTo>
                    <a:pt x="47" y="0"/>
                    <a:pt x="51" y="2"/>
                    <a:pt x="55" y="6"/>
                  </a:cubicBezTo>
                  <a:cubicBezTo>
                    <a:pt x="59" y="10"/>
                    <a:pt x="61" y="14"/>
                    <a:pt x="61" y="19"/>
                  </a:cubicBezTo>
                  <a:cubicBezTo>
                    <a:pt x="61" y="25"/>
                    <a:pt x="59" y="29"/>
                    <a:pt x="55" y="33"/>
                  </a:cubicBezTo>
                  <a:cubicBezTo>
                    <a:pt x="51" y="37"/>
                    <a:pt x="47" y="39"/>
                    <a:pt x="42" y="39"/>
                  </a:cubicBezTo>
                  <a:cubicBezTo>
                    <a:pt x="36" y="39"/>
                    <a:pt x="32" y="37"/>
                    <a:pt x="28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8" y="6"/>
                  </a:cubicBezTo>
                  <a:cubicBezTo>
                    <a:pt x="32" y="2"/>
                    <a:pt x="36" y="0"/>
                    <a:pt x="42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6" y="67"/>
                  </a:lnTo>
                  <a:lnTo>
                    <a:pt x="56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5866" y="3192"/>
              <a:ext cx="33" cy="63"/>
            </a:xfrm>
            <a:custGeom>
              <a:rect b="b" l="l" r="r" t="t"/>
              <a:pathLst>
                <a:path extrusionOk="0" h="270" w="145">
                  <a:moveTo>
                    <a:pt x="145" y="105"/>
                  </a:moveTo>
                  <a:lnTo>
                    <a:pt x="129" y="127"/>
                  </a:lnTo>
                  <a:cubicBezTo>
                    <a:pt x="126" y="124"/>
                    <a:pt x="120" y="121"/>
                    <a:pt x="112" y="118"/>
                  </a:cubicBezTo>
                  <a:cubicBezTo>
                    <a:pt x="104" y="115"/>
                    <a:pt x="96" y="114"/>
                    <a:pt x="89" y="114"/>
                  </a:cubicBezTo>
                  <a:cubicBezTo>
                    <a:pt x="72" y="114"/>
                    <a:pt x="58" y="119"/>
                    <a:pt x="48" y="131"/>
                  </a:cubicBezTo>
                  <a:cubicBezTo>
                    <a:pt x="38" y="143"/>
                    <a:pt x="33" y="160"/>
                    <a:pt x="33" y="180"/>
                  </a:cubicBezTo>
                  <a:cubicBezTo>
                    <a:pt x="33" y="201"/>
                    <a:pt x="38" y="217"/>
                    <a:pt x="48" y="227"/>
                  </a:cubicBezTo>
                  <a:cubicBezTo>
                    <a:pt x="59" y="238"/>
                    <a:pt x="73" y="243"/>
                    <a:pt x="91" y="243"/>
                  </a:cubicBezTo>
                  <a:cubicBezTo>
                    <a:pt x="105" y="243"/>
                    <a:pt x="119" y="238"/>
                    <a:pt x="133" y="227"/>
                  </a:cubicBezTo>
                  <a:lnTo>
                    <a:pt x="145" y="253"/>
                  </a:lnTo>
                  <a:cubicBezTo>
                    <a:pt x="129" y="264"/>
                    <a:pt x="108" y="270"/>
                    <a:pt x="83" y="270"/>
                  </a:cubicBezTo>
                  <a:cubicBezTo>
                    <a:pt x="59" y="270"/>
                    <a:pt x="39" y="262"/>
                    <a:pt x="24" y="246"/>
                  </a:cubicBezTo>
                  <a:cubicBezTo>
                    <a:pt x="8" y="230"/>
                    <a:pt x="0" y="208"/>
                    <a:pt x="0" y="180"/>
                  </a:cubicBezTo>
                  <a:cubicBezTo>
                    <a:pt x="0" y="152"/>
                    <a:pt x="8" y="130"/>
                    <a:pt x="25" y="113"/>
                  </a:cubicBezTo>
                  <a:cubicBezTo>
                    <a:pt x="41" y="96"/>
                    <a:pt x="63" y="87"/>
                    <a:pt x="91" y="87"/>
                  </a:cubicBezTo>
                  <a:cubicBezTo>
                    <a:pt x="101" y="87"/>
                    <a:pt x="110" y="89"/>
                    <a:pt x="121" y="93"/>
                  </a:cubicBezTo>
                  <a:cubicBezTo>
                    <a:pt x="132" y="97"/>
                    <a:pt x="139" y="101"/>
                    <a:pt x="145" y="105"/>
                  </a:cubicBezTo>
                  <a:close/>
                  <a:moveTo>
                    <a:pt x="141" y="1"/>
                  </a:moveTo>
                  <a:lnTo>
                    <a:pt x="90" y="55"/>
                  </a:lnTo>
                  <a:lnTo>
                    <a:pt x="73" y="55"/>
                  </a:lnTo>
                  <a:lnTo>
                    <a:pt x="24" y="0"/>
                  </a:lnTo>
                  <a:lnTo>
                    <a:pt x="52" y="0"/>
                  </a:lnTo>
                  <a:lnTo>
                    <a:pt x="81" y="31"/>
                  </a:lnTo>
                  <a:lnTo>
                    <a:pt x="108" y="1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5905" y="3212"/>
              <a:ext cx="32" cy="42"/>
            </a:xfrm>
            <a:custGeom>
              <a:rect b="b" l="l" r="r" t="t"/>
              <a:pathLst>
                <a:path extrusionOk="0" h="179" w="13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5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5944" y="3192"/>
              <a:ext cx="17" cy="62"/>
            </a:xfrm>
            <a:custGeom>
              <a:rect b="b" l="l" r="r" t="t"/>
              <a:pathLst>
                <a:path extrusionOk="0" h="265" w="76">
                  <a:moveTo>
                    <a:pt x="24" y="265"/>
                  </a:moveTo>
                  <a:lnTo>
                    <a:pt x="24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4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3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5987" y="3196"/>
              <a:ext cx="27" cy="58"/>
            </a:xfrm>
            <a:custGeom>
              <a:rect b="b" l="l" r="r" t="t"/>
              <a:pathLst>
                <a:path extrusionOk="0" h="248" w="116">
                  <a:moveTo>
                    <a:pt x="107" y="28"/>
                  </a:moveTo>
                  <a:cubicBezTo>
                    <a:pt x="101" y="26"/>
                    <a:pt x="95" y="25"/>
                    <a:pt x="89" y="25"/>
                  </a:cubicBezTo>
                  <a:cubicBezTo>
                    <a:pt x="80" y="25"/>
                    <a:pt x="72" y="29"/>
                    <a:pt x="66" y="36"/>
                  </a:cubicBezTo>
                  <a:cubicBezTo>
                    <a:pt x="60" y="43"/>
                    <a:pt x="56" y="52"/>
                    <a:pt x="56" y="63"/>
                  </a:cubicBezTo>
                  <a:cubicBezTo>
                    <a:pt x="56" y="66"/>
                    <a:pt x="57" y="69"/>
                    <a:pt x="57" y="73"/>
                  </a:cubicBezTo>
                  <a:lnTo>
                    <a:pt x="93" y="73"/>
                  </a:lnTo>
                  <a:lnTo>
                    <a:pt x="93" y="99"/>
                  </a:lnTo>
                  <a:lnTo>
                    <a:pt x="57" y="99"/>
                  </a:lnTo>
                  <a:lnTo>
                    <a:pt x="57" y="248"/>
                  </a:lnTo>
                  <a:lnTo>
                    <a:pt x="26" y="248"/>
                  </a:lnTo>
                  <a:lnTo>
                    <a:pt x="26" y="99"/>
                  </a:lnTo>
                  <a:lnTo>
                    <a:pt x="0" y="99"/>
                  </a:lnTo>
                  <a:lnTo>
                    <a:pt x="0" y="73"/>
                  </a:lnTo>
                  <a:lnTo>
                    <a:pt x="26" y="73"/>
                  </a:lnTo>
                  <a:cubicBezTo>
                    <a:pt x="26" y="50"/>
                    <a:pt x="32" y="32"/>
                    <a:pt x="43" y="20"/>
                  </a:cubicBezTo>
                  <a:cubicBezTo>
                    <a:pt x="54" y="7"/>
                    <a:pt x="68" y="0"/>
                    <a:pt x="87" y="0"/>
                  </a:cubicBezTo>
                  <a:cubicBezTo>
                    <a:pt x="96" y="0"/>
                    <a:pt x="105" y="2"/>
                    <a:pt x="116" y="5"/>
                  </a:cubicBezTo>
                  <a:lnTo>
                    <a:pt x="10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6014" y="3212"/>
              <a:ext cx="37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4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2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6057" y="3212"/>
              <a:ext cx="32" cy="42"/>
            </a:xfrm>
            <a:custGeom>
              <a:rect b="b" l="l" r="r" t="t"/>
              <a:pathLst>
                <a:path extrusionOk="0" h="179" w="13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6096" y="3196"/>
              <a:ext cx="35" cy="59"/>
            </a:xfrm>
            <a:custGeom>
              <a:rect b="b" l="l" r="r" t="t"/>
              <a:pathLst>
                <a:path extrusionOk="0" h="252" w="153">
                  <a:moveTo>
                    <a:pt x="122" y="248"/>
                  </a:moveTo>
                  <a:lnTo>
                    <a:pt x="122" y="235"/>
                  </a:lnTo>
                  <a:cubicBezTo>
                    <a:pt x="111" y="246"/>
                    <a:pt x="95" y="252"/>
                    <a:pt x="74" y="252"/>
                  </a:cubicBezTo>
                  <a:cubicBezTo>
                    <a:pt x="52" y="252"/>
                    <a:pt x="34" y="244"/>
                    <a:pt x="21" y="228"/>
                  </a:cubicBezTo>
                  <a:cubicBezTo>
                    <a:pt x="7" y="212"/>
                    <a:pt x="0" y="191"/>
                    <a:pt x="0" y="165"/>
                  </a:cubicBezTo>
                  <a:cubicBezTo>
                    <a:pt x="0" y="138"/>
                    <a:pt x="8" y="116"/>
                    <a:pt x="24" y="97"/>
                  </a:cubicBezTo>
                  <a:cubicBezTo>
                    <a:pt x="40" y="79"/>
                    <a:pt x="58" y="69"/>
                    <a:pt x="80" y="69"/>
                  </a:cubicBezTo>
                  <a:cubicBezTo>
                    <a:pt x="98" y="69"/>
                    <a:pt x="112" y="74"/>
                    <a:pt x="122" y="82"/>
                  </a:cubicBezTo>
                  <a:lnTo>
                    <a:pt x="122" y="0"/>
                  </a:lnTo>
                  <a:lnTo>
                    <a:pt x="153" y="0"/>
                  </a:lnTo>
                  <a:lnTo>
                    <a:pt x="153" y="248"/>
                  </a:lnTo>
                  <a:lnTo>
                    <a:pt x="122" y="248"/>
                  </a:lnTo>
                  <a:close/>
                  <a:moveTo>
                    <a:pt x="122" y="113"/>
                  </a:moveTo>
                  <a:cubicBezTo>
                    <a:pt x="114" y="101"/>
                    <a:pt x="103" y="96"/>
                    <a:pt x="89" y="96"/>
                  </a:cubicBezTo>
                  <a:cubicBezTo>
                    <a:pt x="73" y="96"/>
                    <a:pt x="59" y="102"/>
                    <a:pt x="49" y="114"/>
                  </a:cubicBezTo>
                  <a:cubicBezTo>
                    <a:pt x="38" y="127"/>
                    <a:pt x="33" y="143"/>
                    <a:pt x="33" y="162"/>
                  </a:cubicBezTo>
                  <a:cubicBezTo>
                    <a:pt x="33" y="204"/>
                    <a:pt x="52" y="225"/>
                    <a:pt x="91" y="225"/>
                  </a:cubicBezTo>
                  <a:cubicBezTo>
                    <a:pt x="96" y="225"/>
                    <a:pt x="102" y="224"/>
                    <a:pt x="109" y="221"/>
                  </a:cubicBezTo>
                  <a:cubicBezTo>
                    <a:pt x="116" y="218"/>
                    <a:pt x="120" y="214"/>
                    <a:pt x="122" y="211"/>
                  </a:cubicBezTo>
                  <a:lnTo>
                    <a:pt x="12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6135" y="3213"/>
              <a:ext cx="37" cy="57"/>
            </a:xfrm>
            <a:custGeom>
              <a:rect b="b" l="l" r="r" t="t"/>
              <a:pathLst>
                <a:path extrusionOk="0" h="244" w="162">
                  <a:moveTo>
                    <a:pt x="87" y="205"/>
                  </a:moveTo>
                  <a:cubicBezTo>
                    <a:pt x="83" y="216"/>
                    <a:pt x="75" y="226"/>
                    <a:pt x="62" y="233"/>
                  </a:cubicBezTo>
                  <a:cubicBezTo>
                    <a:pt x="49" y="241"/>
                    <a:pt x="34" y="244"/>
                    <a:pt x="18" y="244"/>
                  </a:cubicBezTo>
                  <a:lnTo>
                    <a:pt x="18" y="216"/>
                  </a:lnTo>
                  <a:cubicBezTo>
                    <a:pt x="31" y="216"/>
                    <a:pt x="42" y="213"/>
                    <a:pt x="52" y="207"/>
                  </a:cubicBezTo>
                  <a:cubicBezTo>
                    <a:pt x="61" y="201"/>
                    <a:pt x="66" y="194"/>
                    <a:pt x="66" y="185"/>
                  </a:cubicBezTo>
                  <a:cubicBezTo>
                    <a:pt x="66" y="176"/>
                    <a:pt x="64" y="166"/>
                    <a:pt x="61" y="157"/>
                  </a:cubicBezTo>
                  <a:cubicBezTo>
                    <a:pt x="57" y="147"/>
                    <a:pt x="53" y="136"/>
                    <a:pt x="47" y="122"/>
                  </a:cubicBezTo>
                  <a:lnTo>
                    <a:pt x="0" y="0"/>
                  </a:lnTo>
                  <a:lnTo>
                    <a:pt x="32" y="0"/>
                  </a:lnTo>
                  <a:lnTo>
                    <a:pt x="83" y="136"/>
                  </a:lnTo>
                  <a:lnTo>
                    <a:pt x="130" y="0"/>
                  </a:lnTo>
                  <a:lnTo>
                    <a:pt x="162" y="0"/>
                  </a:lnTo>
                  <a:lnTo>
                    <a:pt x="87" y="2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4856" y="3292"/>
              <a:ext cx="46" cy="58"/>
            </a:xfrm>
            <a:custGeom>
              <a:rect b="b" l="l" r="r" t="t"/>
              <a:pathLst>
                <a:path extrusionOk="0" h="249" w="201">
                  <a:moveTo>
                    <a:pt x="0" y="122"/>
                  </a:moveTo>
                  <a:cubicBezTo>
                    <a:pt x="0" y="87"/>
                    <a:pt x="9" y="58"/>
                    <a:pt x="26" y="35"/>
                  </a:cubicBezTo>
                  <a:cubicBezTo>
                    <a:pt x="44" y="11"/>
                    <a:pt x="67" y="0"/>
                    <a:pt x="97" y="0"/>
                  </a:cubicBezTo>
                  <a:cubicBezTo>
                    <a:pt x="131" y="0"/>
                    <a:pt x="156" y="10"/>
                    <a:pt x="174" y="32"/>
                  </a:cubicBezTo>
                  <a:cubicBezTo>
                    <a:pt x="192" y="54"/>
                    <a:pt x="201" y="84"/>
                    <a:pt x="201" y="122"/>
                  </a:cubicBezTo>
                  <a:cubicBezTo>
                    <a:pt x="201" y="162"/>
                    <a:pt x="192" y="193"/>
                    <a:pt x="174" y="215"/>
                  </a:cubicBezTo>
                  <a:cubicBezTo>
                    <a:pt x="156" y="237"/>
                    <a:pt x="130" y="249"/>
                    <a:pt x="97" y="249"/>
                  </a:cubicBezTo>
                  <a:cubicBezTo>
                    <a:pt x="67" y="249"/>
                    <a:pt x="43" y="237"/>
                    <a:pt x="26" y="213"/>
                  </a:cubicBezTo>
                  <a:cubicBezTo>
                    <a:pt x="9" y="190"/>
                    <a:pt x="0" y="159"/>
                    <a:pt x="0" y="122"/>
                  </a:cubicBezTo>
                  <a:close/>
                  <a:moveTo>
                    <a:pt x="35" y="122"/>
                  </a:moveTo>
                  <a:cubicBezTo>
                    <a:pt x="35" y="150"/>
                    <a:pt x="40" y="173"/>
                    <a:pt x="51" y="191"/>
                  </a:cubicBezTo>
                  <a:cubicBezTo>
                    <a:pt x="62" y="210"/>
                    <a:pt x="77" y="219"/>
                    <a:pt x="97" y="219"/>
                  </a:cubicBezTo>
                  <a:cubicBezTo>
                    <a:pt x="119" y="219"/>
                    <a:pt x="137" y="211"/>
                    <a:pt x="148" y="194"/>
                  </a:cubicBezTo>
                  <a:cubicBezTo>
                    <a:pt x="160" y="177"/>
                    <a:pt x="166" y="153"/>
                    <a:pt x="166" y="122"/>
                  </a:cubicBezTo>
                  <a:cubicBezTo>
                    <a:pt x="166" y="60"/>
                    <a:pt x="143" y="29"/>
                    <a:pt x="97" y="29"/>
                  </a:cubicBezTo>
                  <a:cubicBezTo>
                    <a:pt x="77" y="29"/>
                    <a:pt x="61" y="38"/>
                    <a:pt x="51" y="54"/>
                  </a:cubicBezTo>
                  <a:cubicBezTo>
                    <a:pt x="40" y="71"/>
                    <a:pt x="35" y="94"/>
                    <a:pt x="35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4910" y="3307"/>
              <a:ext cx="35" cy="58"/>
            </a:xfrm>
            <a:custGeom>
              <a:rect b="b" l="l" r="r" t="t"/>
              <a:pathLst>
                <a:path extrusionOk="0" h="248" w="153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4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6" y="52"/>
                    <a:pt x="106" y="42"/>
                  </a:cubicBezTo>
                  <a:cubicBezTo>
                    <a:pt x="97" y="32"/>
                    <a:pt x="83" y="27"/>
                    <a:pt x="62" y="27"/>
                  </a:cubicBezTo>
                  <a:cubicBezTo>
                    <a:pt x="58" y="27"/>
                    <a:pt x="53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4949" y="3307"/>
              <a:ext cx="38" cy="43"/>
            </a:xfrm>
            <a:custGeom>
              <a:rect b="b" l="l" r="r" t="t"/>
              <a:pathLst>
                <a:path extrusionOk="0" h="183" w="162">
                  <a:moveTo>
                    <a:pt x="159" y="95"/>
                  </a:moveTo>
                  <a:lnTo>
                    <a:pt x="33" y="95"/>
                  </a:lnTo>
                  <a:cubicBezTo>
                    <a:pt x="33" y="115"/>
                    <a:pt x="38" y="131"/>
                    <a:pt x="50" y="142"/>
                  </a:cubicBezTo>
                  <a:cubicBezTo>
                    <a:pt x="60" y="152"/>
                    <a:pt x="72" y="157"/>
                    <a:pt x="88" y="157"/>
                  </a:cubicBezTo>
                  <a:cubicBezTo>
                    <a:pt x="106" y="157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1" y="181"/>
                    <a:pt x="97" y="183"/>
                    <a:pt x="82" y="183"/>
                  </a:cubicBezTo>
                  <a:cubicBezTo>
                    <a:pt x="60" y="183"/>
                    <a:pt x="41" y="175"/>
                    <a:pt x="26" y="160"/>
                  </a:cubicBezTo>
                  <a:cubicBezTo>
                    <a:pt x="8" y="144"/>
                    <a:pt x="0" y="122"/>
                    <a:pt x="0" y="94"/>
                  </a:cubicBezTo>
                  <a:cubicBezTo>
                    <a:pt x="0" y="65"/>
                    <a:pt x="9" y="41"/>
                    <a:pt x="26" y="24"/>
                  </a:cubicBezTo>
                  <a:cubicBezTo>
                    <a:pt x="42" y="8"/>
                    <a:pt x="61" y="0"/>
                    <a:pt x="82" y="0"/>
                  </a:cubicBezTo>
                  <a:cubicBezTo>
                    <a:pt x="107" y="0"/>
                    <a:pt x="127" y="7"/>
                    <a:pt x="141" y="22"/>
                  </a:cubicBezTo>
                  <a:cubicBezTo>
                    <a:pt x="155" y="35"/>
                    <a:pt x="162" y="53"/>
                    <a:pt x="162" y="76"/>
                  </a:cubicBezTo>
                  <a:cubicBezTo>
                    <a:pt x="162" y="83"/>
                    <a:pt x="161" y="89"/>
                    <a:pt x="159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8" y="31"/>
                    <a:pt x="49" y="40"/>
                  </a:cubicBezTo>
                  <a:cubicBezTo>
                    <a:pt x="40" y="49"/>
                    <a:pt x="35" y="59"/>
                    <a:pt x="33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19" y="40"/>
                  </a:cubicBezTo>
                  <a:cubicBezTo>
                    <a:pt x="110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4994" y="3307"/>
              <a:ext cx="24" cy="42"/>
            </a:xfrm>
            <a:custGeom>
              <a:rect b="b" l="l" r="r" t="t"/>
              <a:pathLst>
                <a:path extrusionOk="0" h="180" w="106">
                  <a:moveTo>
                    <a:pt x="93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5021" y="3307"/>
              <a:ext cx="34" cy="43"/>
            </a:xfrm>
            <a:custGeom>
              <a:rect b="b" l="l" r="r" t="t"/>
              <a:pathLst>
                <a:path extrusionOk="0" h="183" w="151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6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8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10" y="18"/>
                  </a:lnTo>
                  <a:cubicBezTo>
                    <a:pt x="16" y="13"/>
                    <a:pt x="24" y="9"/>
                    <a:pt x="34" y="6"/>
                  </a:cubicBezTo>
                  <a:cubicBezTo>
                    <a:pt x="45" y="2"/>
                    <a:pt x="55" y="0"/>
                    <a:pt x="64" y="0"/>
                  </a:cubicBezTo>
                  <a:cubicBezTo>
                    <a:pt x="90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2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9" y="181"/>
                    <a:pt x="122" y="177"/>
                  </a:cubicBezTo>
                  <a:cubicBezTo>
                    <a:pt x="116" y="174"/>
                    <a:pt x="112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7" y="102"/>
                  </a:cubicBezTo>
                  <a:cubicBezTo>
                    <a:pt x="37" y="110"/>
                    <a:pt x="32" y="120"/>
                    <a:pt x="32" y="131"/>
                  </a:cubicBezTo>
                  <a:cubicBezTo>
                    <a:pt x="32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5060" y="3287"/>
              <a:ext cx="34" cy="63"/>
            </a:xfrm>
            <a:custGeom>
              <a:rect b="b" l="l" r="r" t="t"/>
              <a:pathLst>
                <a:path extrusionOk="0" h="270" w="145">
                  <a:moveTo>
                    <a:pt x="144" y="105"/>
                  </a:moveTo>
                  <a:lnTo>
                    <a:pt x="128" y="127"/>
                  </a:lnTo>
                  <a:cubicBezTo>
                    <a:pt x="125" y="124"/>
                    <a:pt x="120" y="121"/>
                    <a:pt x="112" y="118"/>
                  </a:cubicBezTo>
                  <a:cubicBezTo>
                    <a:pt x="103" y="115"/>
                    <a:pt x="96" y="114"/>
                    <a:pt x="88" y="114"/>
                  </a:cubicBezTo>
                  <a:cubicBezTo>
                    <a:pt x="71" y="114"/>
                    <a:pt x="57" y="120"/>
                    <a:pt x="47" y="131"/>
                  </a:cubicBezTo>
                  <a:cubicBezTo>
                    <a:pt x="37" y="143"/>
                    <a:pt x="32" y="160"/>
                    <a:pt x="32" y="180"/>
                  </a:cubicBezTo>
                  <a:cubicBezTo>
                    <a:pt x="32" y="201"/>
                    <a:pt x="38" y="217"/>
                    <a:pt x="48" y="227"/>
                  </a:cubicBezTo>
                  <a:cubicBezTo>
                    <a:pt x="58" y="238"/>
                    <a:pt x="72" y="244"/>
                    <a:pt x="90" y="244"/>
                  </a:cubicBezTo>
                  <a:cubicBezTo>
                    <a:pt x="104" y="244"/>
                    <a:pt x="118" y="238"/>
                    <a:pt x="132" y="227"/>
                  </a:cubicBezTo>
                  <a:lnTo>
                    <a:pt x="145" y="254"/>
                  </a:lnTo>
                  <a:cubicBezTo>
                    <a:pt x="128" y="264"/>
                    <a:pt x="107" y="270"/>
                    <a:pt x="83" y="270"/>
                  </a:cubicBezTo>
                  <a:cubicBezTo>
                    <a:pt x="59" y="270"/>
                    <a:pt x="39" y="262"/>
                    <a:pt x="23" y="246"/>
                  </a:cubicBezTo>
                  <a:cubicBezTo>
                    <a:pt x="7" y="230"/>
                    <a:pt x="0" y="208"/>
                    <a:pt x="0" y="180"/>
                  </a:cubicBezTo>
                  <a:cubicBezTo>
                    <a:pt x="0" y="152"/>
                    <a:pt x="8" y="130"/>
                    <a:pt x="24" y="113"/>
                  </a:cubicBezTo>
                  <a:cubicBezTo>
                    <a:pt x="40" y="96"/>
                    <a:pt x="63" y="87"/>
                    <a:pt x="91" y="87"/>
                  </a:cubicBezTo>
                  <a:cubicBezTo>
                    <a:pt x="100" y="87"/>
                    <a:pt x="110" y="89"/>
                    <a:pt x="120" y="93"/>
                  </a:cubicBezTo>
                  <a:cubicBezTo>
                    <a:pt x="131" y="97"/>
                    <a:pt x="139" y="101"/>
                    <a:pt x="144" y="105"/>
                  </a:cubicBezTo>
                  <a:close/>
                  <a:moveTo>
                    <a:pt x="140" y="1"/>
                  </a:moveTo>
                  <a:lnTo>
                    <a:pt x="90" y="56"/>
                  </a:lnTo>
                  <a:lnTo>
                    <a:pt x="72" y="56"/>
                  </a:lnTo>
                  <a:lnTo>
                    <a:pt x="23" y="0"/>
                  </a:lnTo>
                  <a:lnTo>
                    <a:pt x="52" y="0"/>
                  </a:lnTo>
                  <a:lnTo>
                    <a:pt x="81" y="32"/>
                  </a:lnTo>
                  <a:lnTo>
                    <a:pt x="108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5101" y="3307"/>
              <a:ext cx="32" cy="42"/>
            </a:xfrm>
            <a:custGeom>
              <a:rect b="b" l="l" r="r" t="t"/>
              <a:pathLst>
                <a:path extrusionOk="0" h="180" w="139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99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5140" y="3287"/>
              <a:ext cx="18" cy="62"/>
            </a:xfrm>
            <a:custGeom>
              <a:rect b="b" l="l" r="r" t="t"/>
              <a:pathLst>
                <a:path extrusionOk="0" h="266" w="7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5187" y="3307"/>
              <a:ext cx="35" cy="58"/>
            </a:xfrm>
            <a:custGeom>
              <a:rect b="b" l="l" r="r" t="t"/>
              <a:pathLst>
                <a:path extrusionOk="0" h="248" w="153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3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5" y="52"/>
                    <a:pt x="106" y="42"/>
                  </a:cubicBezTo>
                  <a:cubicBezTo>
                    <a:pt x="97" y="32"/>
                    <a:pt x="82" y="27"/>
                    <a:pt x="62" y="27"/>
                  </a:cubicBezTo>
                  <a:cubicBezTo>
                    <a:pt x="58" y="27"/>
                    <a:pt x="52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5230" y="3307"/>
              <a:ext cx="24" cy="42"/>
            </a:xfrm>
            <a:custGeom>
              <a:rect b="b" l="l" r="r" t="t"/>
              <a:pathLst>
                <a:path extrusionOk="0" h="180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5256" y="3307"/>
              <a:ext cx="37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8" y="158"/>
                  </a:cubicBezTo>
                  <a:cubicBezTo>
                    <a:pt x="124" y="175"/>
                    <a:pt x="105" y="183"/>
                    <a:pt x="80" y="183"/>
                  </a:cubicBezTo>
                  <a:cubicBezTo>
                    <a:pt x="55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3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5298" y="3305"/>
              <a:ext cx="33" cy="60"/>
            </a:xfrm>
            <a:custGeom>
              <a:rect b="b" l="l" r="r" t="t"/>
              <a:pathLst>
                <a:path extrusionOk="0" h="256" w="146">
                  <a:moveTo>
                    <a:pt x="3" y="236"/>
                  </a:moveTo>
                  <a:lnTo>
                    <a:pt x="20" y="211"/>
                  </a:lnTo>
                  <a:cubicBezTo>
                    <a:pt x="38" y="223"/>
                    <a:pt x="55" y="229"/>
                    <a:pt x="70" y="229"/>
                  </a:cubicBezTo>
                  <a:cubicBezTo>
                    <a:pt x="84" y="229"/>
                    <a:pt x="95" y="226"/>
                    <a:pt x="104" y="222"/>
                  </a:cubicBezTo>
                  <a:cubicBezTo>
                    <a:pt x="112" y="217"/>
                    <a:pt x="116" y="211"/>
                    <a:pt x="116" y="203"/>
                  </a:cubicBezTo>
                  <a:cubicBezTo>
                    <a:pt x="116" y="189"/>
                    <a:pt x="105" y="182"/>
                    <a:pt x="85" y="182"/>
                  </a:cubicBezTo>
                  <a:cubicBezTo>
                    <a:pt x="81" y="182"/>
                    <a:pt x="75" y="183"/>
                    <a:pt x="66" y="185"/>
                  </a:cubicBezTo>
                  <a:cubicBezTo>
                    <a:pt x="57" y="186"/>
                    <a:pt x="49" y="187"/>
                    <a:pt x="44" y="187"/>
                  </a:cubicBezTo>
                  <a:cubicBezTo>
                    <a:pt x="19" y="187"/>
                    <a:pt x="7" y="178"/>
                    <a:pt x="7" y="159"/>
                  </a:cubicBezTo>
                  <a:cubicBezTo>
                    <a:pt x="7" y="153"/>
                    <a:pt x="10" y="148"/>
                    <a:pt x="16" y="143"/>
                  </a:cubicBezTo>
                  <a:cubicBezTo>
                    <a:pt x="22" y="139"/>
                    <a:pt x="29" y="135"/>
                    <a:pt x="37" y="133"/>
                  </a:cubicBezTo>
                  <a:cubicBezTo>
                    <a:pt x="13" y="122"/>
                    <a:pt x="0" y="101"/>
                    <a:pt x="0" y="73"/>
                  </a:cubicBezTo>
                  <a:cubicBezTo>
                    <a:pt x="0" y="54"/>
                    <a:pt x="7" y="39"/>
                    <a:pt x="20" y="27"/>
                  </a:cubicBezTo>
                  <a:cubicBezTo>
                    <a:pt x="32" y="15"/>
                    <a:pt x="48" y="8"/>
                    <a:pt x="67" y="8"/>
                  </a:cubicBezTo>
                  <a:cubicBezTo>
                    <a:pt x="84" y="8"/>
                    <a:pt x="98" y="12"/>
                    <a:pt x="108" y="19"/>
                  </a:cubicBezTo>
                  <a:lnTo>
                    <a:pt x="123" y="0"/>
                  </a:lnTo>
                  <a:lnTo>
                    <a:pt x="144" y="20"/>
                  </a:lnTo>
                  <a:lnTo>
                    <a:pt x="125" y="34"/>
                  </a:lnTo>
                  <a:cubicBezTo>
                    <a:pt x="133" y="44"/>
                    <a:pt x="137" y="58"/>
                    <a:pt x="137" y="74"/>
                  </a:cubicBezTo>
                  <a:cubicBezTo>
                    <a:pt x="137" y="92"/>
                    <a:pt x="131" y="107"/>
                    <a:pt x="120" y="119"/>
                  </a:cubicBezTo>
                  <a:cubicBezTo>
                    <a:pt x="109" y="131"/>
                    <a:pt x="95" y="138"/>
                    <a:pt x="77" y="140"/>
                  </a:cubicBezTo>
                  <a:lnTo>
                    <a:pt x="51" y="142"/>
                  </a:lnTo>
                  <a:cubicBezTo>
                    <a:pt x="48" y="143"/>
                    <a:pt x="44" y="144"/>
                    <a:pt x="39" y="146"/>
                  </a:cubicBezTo>
                  <a:cubicBezTo>
                    <a:pt x="33" y="148"/>
                    <a:pt x="31" y="151"/>
                    <a:pt x="31" y="154"/>
                  </a:cubicBezTo>
                  <a:cubicBezTo>
                    <a:pt x="31" y="158"/>
                    <a:pt x="36" y="161"/>
                    <a:pt x="47" y="161"/>
                  </a:cubicBezTo>
                  <a:cubicBezTo>
                    <a:pt x="52" y="161"/>
                    <a:pt x="59" y="160"/>
                    <a:pt x="69" y="158"/>
                  </a:cubicBezTo>
                  <a:cubicBezTo>
                    <a:pt x="79" y="156"/>
                    <a:pt x="86" y="156"/>
                    <a:pt x="91" y="156"/>
                  </a:cubicBezTo>
                  <a:cubicBezTo>
                    <a:pt x="108" y="156"/>
                    <a:pt x="122" y="160"/>
                    <a:pt x="132" y="168"/>
                  </a:cubicBezTo>
                  <a:cubicBezTo>
                    <a:pt x="141" y="176"/>
                    <a:pt x="146" y="188"/>
                    <a:pt x="146" y="202"/>
                  </a:cubicBezTo>
                  <a:cubicBezTo>
                    <a:pt x="146" y="219"/>
                    <a:pt x="139" y="232"/>
                    <a:pt x="124" y="242"/>
                  </a:cubicBezTo>
                  <a:cubicBezTo>
                    <a:pt x="110" y="252"/>
                    <a:pt x="92" y="256"/>
                    <a:pt x="69" y="256"/>
                  </a:cubicBezTo>
                  <a:cubicBezTo>
                    <a:pt x="58" y="256"/>
                    <a:pt x="46" y="254"/>
                    <a:pt x="33" y="250"/>
                  </a:cubicBezTo>
                  <a:cubicBezTo>
                    <a:pt x="21" y="246"/>
                    <a:pt x="11" y="241"/>
                    <a:pt x="3" y="236"/>
                  </a:cubicBezTo>
                  <a:close/>
                  <a:moveTo>
                    <a:pt x="69" y="34"/>
                  </a:moveTo>
                  <a:cubicBezTo>
                    <a:pt x="58" y="34"/>
                    <a:pt x="49" y="37"/>
                    <a:pt x="43" y="45"/>
                  </a:cubicBezTo>
                  <a:cubicBezTo>
                    <a:pt x="36" y="53"/>
                    <a:pt x="32" y="62"/>
                    <a:pt x="32" y="73"/>
                  </a:cubicBezTo>
                  <a:cubicBezTo>
                    <a:pt x="32" y="85"/>
                    <a:pt x="36" y="95"/>
                    <a:pt x="42" y="103"/>
                  </a:cubicBezTo>
                  <a:cubicBezTo>
                    <a:pt x="49" y="111"/>
                    <a:pt x="58" y="115"/>
                    <a:pt x="69" y="115"/>
                  </a:cubicBezTo>
                  <a:cubicBezTo>
                    <a:pt x="80" y="115"/>
                    <a:pt x="89" y="112"/>
                    <a:pt x="95" y="104"/>
                  </a:cubicBezTo>
                  <a:cubicBezTo>
                    <a:pt x="101" y="96"/>
                    <a:pt x="104" y="86"/>
                    <a:pt x="104" y="73"/>
                  </a:cubicBezTo>
                  <a:cubicBezTo>
                    <a:pt x="104" y="62"/>
                    <a:pt x="101" y="53"/>
                    <a:pt x="94" y="45"/>
                  </a:cubicBezTo>
                  <a:cubicBezTo>
                    <a:pt x="88" y="37"/>
                    <a:pt x="79" y="34"/>
                    <a:pt x="69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5339" y="3307"/>
              <a:ext cx="24" cy="42"/>
            </a:xfrm>
            <a:custGeom>
              <a:rect b="b" l="l" r="r" t="t"/>
              <a:pathLst>
                <a:path extrusionOk="0" h="180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2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5366" y="3307"/>
              <a:ext cx="34" cy="43"/>
            </a:xfrm>
            <a:custGeom>
              <a:rect b="b" l="l" r="r" t="t"/>
              <a:pathLst>
                <a:path extrusionOk="0" h="183" w="150">
                  <a:moveTo>
                    <a:pt x="108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3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5" y="71"/>
                  </a:cubicBezTo>
                  <a:cubicBezTo>
                    <a:pt x="105" y="43"/>
                    <a:pt x="93" y="28"/>
                    <a:pt x="67" y="28"/>
                  </a:cubicBezTo>
                  <a:cubicBezTo>
                    <a:pt x="48" y="28"/>
                    <a:pt x="33" y="34"/>
                    <a:pt x="22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0" y="167"/>
                  </a:cubicBezTo>
                  <a:lnTo>
                    <a:pt x="150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8" y="159"/>
                  </a:cubicBezTo>
                  <a:close/>
                  <a:moveTo>
                    <a:pt x="105" y="93"/>
                  </a:moveTo>
                  <a:cubicBezTo>
                    <a:pt x="95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3" y="158"/>
                  </a:cubicBezTo>
                  <a:cubicBezTo>
                    <a:pt x="79" y="158"/>
                    <a:pt x="93" y="151"/>
                    <a:pt x="105" y="136"/>
                  </a:cubicBezTo>
                  <a:lnTo>
                    <a:pt x="105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5408" y="3307"/>
              <a:ext cx="53" cy="42"/>
            </a:xfrm>
            <a:custGeom>
              <a:rect b="b" l="l" r="r" t="t"/>
              <a:pathLst>
                <a:path extrusionOk="0" h="180" w="234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6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5490" y="3293"/>
              <a:ext cx="44" cy="57"/>
            </a:xfrm>
            <a:custGeom>
              <a:rect b="b" l="l" r="r" t="t"/>
              <a:pathLst>
                <a:path extrusionOk="0" h="244" w="193">
                  <a:moveTo>
                    <a:pt x="106" y="244"/>
                  </a:moveTo>
                  <a:lnTo>
                    <a:pt x="90" y="244"/>
                  </a:lnTo>
                  <a:lnTo>
                    <a:pt x="0" y="0"/>
                  </a:lnTo>
                  <a:lnTo>
                    <a:pt x="37" y="0"/>
                  </a:lnTo>
                  <a:lnTo>
                    <a:pt x="98" y="177"/>
                  </a:lnTo>
                  <a:lnTo>
                    <a:pt x="158" y="0"/>
                  </a:lnTo>
                  <a:lnTo>
                    <a:pt x="193" y="0"/>
                  </a:lnTo>
                  <a:lnTo>
                    <a:pt x="106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5534" y="3287"/>
              <a:ext cx="37" cy="78"/>
            </a:xfrm>
            <a:custGeom>
              <a:rect b="b" l="l" r="r" t="t"/>
              <a:pathLst>
                <a:path extrusionOk="0" h="334" w="162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3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5573" y="3308"/>
              <a:ext cx="34" cy="41"/>
            </a:xfrm>
            <a:custGeom>
              <a:rect b="b" l="l" r="r" t="t"/>
              <a:pathLst>
                <a:path extrusionOk="0" h="176" w="146">
                  <a:moveTo>
                    <a:pt x="49" y="148"/>
                  </a:moveTo>
                  <a:lnTo>
                    <a:pt x="146" y="148"/>
                  </a:lnTo>
                  <a:lnTo>
                    <a:pt x="146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5613" y="3291"/>
              <a:ext cx="34" cy="58"/>
            </a:xfrm>
            <a:custGeom>
              <a:rect b="b" l="l" r="r" t="t"/>
              <a:pathLst>
                <a:path extrusionOk="0" h="248" w="148">
                  <a:moveTo>
                    <a:pt x="114" y="248"/>
                  </a:moveTo>
                  <a:lnTo>
                    <a:pt x="59" y="160"/>
                  </a:lnTo>
                  <a:lnTo>
                    <a:pt x="31" y="188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3"/>
                  </a:lnTo>
                  <a:lnTo>
                    <a:pt x="99" y="72"/>
                  </a:lnTo>
                  <a:lnTo>
                    <a:pt x="135" y="72"/>
                  </a:lnTo>
                  <a:lnTo>
                    <a:pt x="79" y="139"/>
                  </a:lnTo>
                  <a:lnTo>
                    <a:pt x="148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5651" y="3308"/>
              <a:ext cx="32" cy="42"/>
            </a:xfrm>
            <a:custGeom>
              <a:rect b="b" l="l" r="r" t="t"/>
              <a:pathLst>
                <a:path extrusionOk="0" h="179" w="143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3"/>
                    <a:pt x="67" y="153"/>
                  </a:cubicBezTo>
                  <a:cubicBezTo>
                    <a:pt x="77" y="153"/>
                    <a:pt x="86" y="150"/>
                    <a:pt x="95" y="144"/>
                  </a:cubicBezTo>
                  <a:cubicBezTo>
                    <a:pt x="104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6"/>
                  </a:lnTo>
                  <a:lnTo>
                    <a:pt x="112" y="176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1" y="179"/>
                    <a:pt x="26" y="173"/>
                    <a:pt x="16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5693" y="3307"/>
              <a:ext cx="53" cy="42"/>
            </a:xfrm>
            <a:custGeom>
              <a:rect b="b" l="l" r="r" t="t"/>
              <a:pathLst>
                <a:path extrusionOk="0" h="180" w="234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5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5758" y="3339"/>
              <a:ext cx="13" cy="24"/>
            </a:xfrm>
            <a:custGeom>
              <a:rect b="b" l="l" r="r" t="t"/>
              <a:pathLst>
                <a:path extrusionOk="0" h="105" w="56">
                  <a:moveTo>
                    <a:pt x="8" y="105"/>
                  </a:moveTo>
                  <a:lnTo>
                    <a:pt x="0" y="93"/>
                  </a:lnTo>
                  <a:cubicBezTo>
                    <a:pt x="19" y="78"/>
                    <a:pt x="28" y="65"/>
                    <a:pt x="28" y="54"/>
                  </a:cubicBezTo>
                  <a:cubicBezTo>
                    <a:pt x="28" y="49"/>
                    <a:pt x="27" y="44"/>
                    <a:pt x="23" y="39"/>
                  </a:cubicBezTo>
                  <a:cubicBezTo>
                    <a:pt x="14" y="35"/>
                    <a:pt x="9" y="28"/>
                    <a:pt x="9" y="20"/>
                  </a:cubicBezTo>
                  <a:cubicBezTo>
                    <a:pt x="9" y="14"/>
                    <a:pt x="11" y="9"/>
                    <a:pt x="16" y="6"/>
                  </a:cubicBezTo>
                  <a:cubicBezTo>
                    <a:pt x="20" y="2"/>
                    <a:pt x="26" y="0"/>
                    <a:pt x="33" y="0"/>
                  </a:cubicBezTo>
                  <a:cubicBezTo>
                    <a:pt x="39" y="0"/>
                    <a:pt x="44" y="3"/>
                    <a:pt x="49" y="8"/>
                  </a:cubicBezTo>
                  <a:cubicBezTo>
                    <a:pt x="54" y="13"/>
                    <a:pt x="56" y="19"/>
                    <a:pt x="56" y="26"/>
                  </a:cubicBezTo>
                  <a:cubicBezTo>
                    <a:pt x="56" y="41"/>
                    <a:pt x="53" y="54"/>
                    <a:pt x="47" y="66"/>
                  </a:cubicBezTo>
                  <a:cubicBezTo>
                    <a:pt x="41" y="77"/>
                    <a:pt x="28" y="90"/>
                    <a:pt x="8" y="1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5790" y="3308"/>
              <a:ext cx="37" cy="42"/>
            </a:xfrm>
            <a:custGeom>
              <a:rect b="b" l="l" r="r" t="t"/>
              <a:pathLst>
                <a:path extrusionOk="0" h="180" w="16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5828" y="3287"/>
              <a:ext cx="37" cy="78"/>
            </a:xfrm>
            <a:custGeom>
              <a:rect b="b" l="l" r="r" t="t"/>
              <a:pathLst>
                <a:path extrusionOk="0" h="334" w="162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2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5865" y="3308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5905" y="3307"/>
              <a:ext cx="36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5" y="0"/>
                    <a:pt x="79" y="0"/>
                  </a:cubicBezTo>
                  <a:cubicBezTo>
                    <a:pt x="104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7" y="158"/>
                  </a:cubicBezTo>
                  <a:cubicBezTo>
                    <a:pt x="123" y="175"/>
                    <a:pt x="104" y="183"/>
                    <a:pt x="79" y="183"/>
                  </a:cubicBezTo>
                  <a:cubicBezTo>
                    <a:pt x="54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2" y="91"/>
                  </a:moveTo>
                  <a:cubicBezTo>
                    <a:pt x="32" y="135"/>
                    <a:pt x="48" y="157"/>
                    <a:pt x="79" y="157"/>
                  </a:cubicBezTo>
                  <a:cubicBezTo>
                    <a:pt x="94" y="157"/>
                    <a:pt x="105" y="151"/>
                    <a:pt x="113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0" y="26"/>
                    <a:pt x="79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2" y="71"/>
                    <a:pt x="32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5943" y="3292"/>
              <a:ext cx="21" cy="73"/>
            </a:xfrm>
            <a:custGeom>
              <a:rect b="b" l="l" r="r" t="t"/>
              <a:pathLst>
                <a:path extrusionOk="0" h="311" w="88">
                  <a:moveTo>
                    <a:pt x="68" y="0"/>
                  </a:moveTo>
                  <a:cubicBezTo>
                    <a:pt x="73" y="0"/>
                    <a:pt x="78" y="2"/>
                    <a:pt x="81" y="6"/>
                  </a:cubicBezTo>
                  <a:cubicBezTo>
                    <a:pt x="85" y="10"/>
                    <a:pt x="87" y="14"/>
                    <a:pt x="87" y="19"/>
                  </a:cubicBezTo>
                  <a:cubicBezTo>
                    <a:pt x="87" y="25"/>
                    <a:pt x="85" y="29"/>
                    <a:pt x="81" y="33"/>
                  </a:cubicBezTo>
                  <a:cubicBezTo>
                    <a:pt x="78" y="37"/>
                    <a:pt x="73" y="39"/>
                    <a:pt x="68" y="39"/>
                  </a:cubicBezTo>
                  <a:cubicBezTo>
                    <a:pt x="62" y="39"/>
                    <a:pt x="58" y="37"/>
                    <a:pt x="54" y="33"/>
                  </a:cubicBezTo>
                  <a:cubicBezTo>
                    <a:pt x="50" y="29"/>
                    <a:pt x="49" y="25"/>
                    <a:pt x="49" y="19"/>
                  </a:cubicBezTo>
                  <a:cubicBezTo>
                    <a:pt x="49" y="14"/>
                    <a:pt x="50" y="9"/>
                    <a:pt x="54" y="6"/>
                  </a:cubicBezTo>
                  <a:cubicBezTo>
                    <a:pt x="58" y="2"/>
                    <a:pt x="62" y="0"/>
                    <a:pt x="68" y="0"/>
                  </a:cubicBezTo>
                  <a:close/>
                  <a:moveTo>
                    <a:pt x="0" y="311"/>
                  </a:moveTo>
                  <a:lnTo>
                    <a:pt x="0" y="284"/>
                  </a:lnTo>
                  <a:cubicBezTo>
                    <a:pt x="22" y="284"/>
                    <a:pt x="37" y="280"/>
                    <a:pt x="44" y="274"/>
                  </a:cubicBezTo>
                  <a:cubicBezTo>
                    <a:pt x="52" y="267"/>
                    <a:pt x="56" y="257"/>
                    <a:pt x="56" y="242"/>
                  </a:cubicBezTo>
                  <a:lnTo>
                    <a:pt x="56" y="93"/>
                  </a:lnTo>
                  <a:lnTo>
                    <a:pt x="21" y="93"/>
                  </a:lnTo>
                  <a:lnTo>
                    <a:pt x="21" y="67"/>
                  </a:lnTo>
                  <a:lnTo>
                    <a:pt x="88" y="67"/>
                  </a:lnTo>
                  <a:lnTo>
                    <a:pt x="88" y="241"/>
                  </a:lnTo>
                  <a:cubicBezTo>
                    <a:pt x="88" y="265"/>
                    <a:pt x="80" y="283"/>
                    <a:pt x="66" y="294"/>
                  </a:cubicBezTo>
                  <a:cubicBezTo>
                    <a:pt x="52" y="306"/>
                    <a:pt x="30" y="311"/>
                    <a:pt x="0" y="3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5986" y="3307"/>
              <a:ext cx="35" cy="43"/>
            </a:xfrm>
            <a:custGeom>
              <a:rect b="b" l="l" r="r" t="t"/>
              <a:pathLst>
                <a:path extrusionOk="0" h="183" w="151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79" y="158"/>
                    <a:pt x="93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6047" y="3308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6085" y="3308"/>
              <a:ext cx="34" cy="41"/>
            </a:xfrm>
            <a:custGeom>
              <a:rect b="b" l="l" r="r" t="t"/>
              <a:pathLst>
                <a:path extrusionOk="0" h="176" w="147">
                  <a:moveTo>
                    <a:pt x="49" y="148"/>
                  </a:moveTo>
                  <a:lnTo>
                    <a:pt x="147" y="148"/>
                  </a:lnTo>
                  <a:lnTo>
                    <a:pt x="147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6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6123" y="3291"/>
              <a:ext cx="34" cy="59"/>
            </a:xfrm>
            <a:custGeom>
              <a:rect b="b" l="l" r="r" t="t"/>
              <a:pathLst>
                <a:path extrusionOk="0" h="251" w="152">
                  <a:moveTo>
                    <a:pt x="121" y="247"/>
                  </a:moveTo>
                  <a:lnTo>
                    <a:pt x="121" y="234"/>
                  </a:lnTo>
                  <a:cubicBezTo>
                    <a:pt x="110" y="245"/>
                    <a:pt x="95" y="251"/>
                    <a:pt x="74" y="251"/>
                  </a:cubicBezTo>
                  <a:cubicBezTo>
                    <a:pt x="52" y="251"/>
                    <a:pt x="34" y="243"/>
                    <a:pt x="20" y="227"/>
                  </a:cubicBezTo>
                  <a:cubicBezTo>
                    <a:pt x="7" y="211"/>
                    <a:pt x="0" y="190"/>
                    <a:pt x="0" y="164"/>
                  </a:cubicBezTo>
                  <a:cubicBezTo>
                    <a:pt x="0" y="138"/>
                    <a:pt x="8" y="115"/>
                    <a:pt x="23" y="96"/>
                  </a:cubicBezTo>
                  <a:cubicBezTo>
                    <a:pt x="39" y="78"/>
                    <a:pt x="58" y="68"/>
                    <a:pt x="80" y="68"/>
                  </a:cubicBezTo>
                  <a:cubicBezTo>
                    <a:pt x="98" y="68"/>
                    <a:pt x="112" y="73"/>
                    <a:pt x="121" y="81"/>
                  </a:cubicBezTo>
                  <a:lnTo>
                    <a:pt x="121" y="0"/>
                  </a:lnTo>
                  <a:lnTo>
                    <a:pt x="152" y="0"/>
                  </a:lnTo>
                  <a:lnTo>
                    <a:pt x="152" y="247"/>
                  </a:lnTo>
                  <a:lnTo>
                    <a:pt x="121" y="247"/>
                  </a:lnTo>
                  <a:close/>
                  <a:moveTo>
                    <a:pt x="121" y="112"/>
                  </a:moveTo>
                  <a:cubicBezTo>
                    <a:pt x="113" y="101"/>
                    <a:pt x="102" y="95"/>
                    <a:pt x="89" y="95"/>
                  </a:cubicBezTo>
                  <a:cubicBezTo>
                    <a:pt x="72" y="95"/>
                    <a:pt x="58" y="101"/>
                    <a:pt x="48" y="113"/>
                  </a:cubicBezTo>
                  <a:cubicBezTo>
                    <a:pt x="38" y="126"/>
                    <a:pt x="33" y="142"/>
                    <a:pt x="33" y="161"/>
                  </a:cubicBezTo>
                  <a:cubicBezTo>
                    <a:pt x="33" y="203"/>
                    <a:pt x="52" y="225"/>
                    <a:pt x="90" y="225"/>
                  </a:cubicBezTo>
                  <a:cubicBezTo>
                    <a:pt x="95" y="225"/>
                    <a:pt x="101" y="223"/>
                    <a:pt x="108" y="220"/>
                  </a:cubicBezTo>
                  <a:cubicBezTo>
                    <a:pt x="115" y="217"/>
                    <a:pt x="119" y="213"/>
                    <a:pt x="121" y="210"/>
                  </a:cubicBezTo>
                  <a:lnTo>
                    <a:pt x="121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6164" y="3287"/>
              <a:ext cx="38" cy="63"/>
            </a:xfrm>
            <a:custGeom>
              <a:rect b="b" l="l" r="r" t="t"/>
              <a:pathLst>
                <a:path extrusionOk="0" h="270" w="163">
                  <a:moveTo>
                    <a:pt x="160" y="182"/>
                  </a:moveTo>
                  <a:lnTo>
                    <a:pt x="33" y="182"/>
                  </a:lnTo>
                  <a:cubicBezTo>
                    <a:pt x="33" y="202"/>
                    <a:pt x="39" y="218"/>
                    <a:pt x="50" y="229"/>
                  </a:cubicBezTo>
                  <a:cubicBezTo>
                    <a:pt x="60" y="239"/>
                    <a:pt x="73" y="244"/>
                    <a:pt x="89" y="244"/>
                  </a:cubicBezTo>
                  <a:cubicBezTo>
                    <a:pt x="107" y="244"/>
                    <a:pt x="121" y="238"/>
                    <a:pt x="133" y="228"/>
                  </a:cubicBezTo>
                  <a:lnTo>
                    <a:pt x="147" y="250"/>
                  </a:lnTo>
                  <a:cubicBezTo>
                    <a:pt x="142" y="255"/>
                    <a:pt x="134" y="259"/>
                    <a:pt x="124" y="263"/>
                  </a:cubicBezTo>
                  <a:cubicBezTo>
                    <a:pt x="112" y="268"/>
                    <a:pt x="98" y="270"/>
                    <a:pt x="83" y="270"/>
                  </a:cubicBezTo>
                  <a:cubicBezTo>
                    <a:pt x="60" y="270"/>
                    <a:pt x="42" y="262"/>
                    <a:pt x="26" y="247"/>
                  </a:cubicBezTo>
                  <a:cubicBezTo>
                    <a:pt x="9" y="231"/>
                    <a:pt x="0" y="209"/>
                    <a:pt x="0" y="181"/>
                  </a:cubicBezTo>
                  <a:cubicBezTo>
                    <a:pt x="0" y="152"/>
                    <a:pt x="9" y="128"/>
                    <a:pt x="27" y="111"/>
                  </a:cubicBezTo>
                  <a:cubicBezTo>
                    <a:pt x="43" y="95"/>
                    <a:pt x="61" y="87"/>
                    <a:pt x="83" y="87"/>
                  </a:cubicBezTo>
                  <a:cubicBezTo>
                    <a:pt x="108" y="87"/>
                    <a:pt x="128" y="94"/>
                    <a:pt x="142" y="109"/>
                  </a:cubicBezTo>
                  <a:cubicBezTo>
                    <a:pt x="156" y="122"/>
                    <a:pt x="163" y="140"/>
                    <a:pt x="163" y="163"/>
                  </a:cubicBezTo>
                  <a:cubicBezTo>
                    <a:pt x="163" y="170"/>
                    <a:pt x="162" y="176"/>
                    <a:pt x="160" y="182"/>
                  </a:cubicBezTo>
                  <a:close/>
                  <a:moveTo>
                    <a:pt x="84" y="114"/>
                  </a:moveTo>
                  <a:cubicBezTo>
                    <a:pt x="71" y="114"/>
                    <a:pt x="59" y="118"/>
                    <a:pt x="49" y="127"/>
                  </a:cubicBezTo>
                  <a:cubicBezTo>
                    <a:pt x="40" y="136"/>
                    <a:pt x="35" y="146"/>
                    <a:pt x="34" y="159"/>
                  </a:cubicBezTo>
                  <a:lnTo>
                    <a:pt x="132" y="159"/>
                  </a:lnTo>
                  <a:cubicBezTo>
                    <a:pt x="132" y="146"/>
                    <a:pt x="128" y="136"/>
                    <a:pt x="120" y="127"/>
                  </a:cubicBezTo>
                  <a:cubicBezTo>
                    <a:pt x="111" y="118"/>
                    <a:pt x="99" y="114"/>
                    <a:pt x="84" y="114"/>
                  </a:cubicBezTo>
                  <a:close/>
                  <a:moveTo>
                    <a:pt x="139" y="1"/>
                  </a:moveTo>
                  <a:lnTo>
                    <a:pt x="89" y="56"/>
                  </a:lnTo>
                  <a:lnTo>
                    <a:pt x="71" y="56"/>
                  </a:lnTo>
                  <a:lnTo>
                    <a:pt x="23" y="0"/>
                  </a:lnTo>
                  <a:lnTo>
                    <a:pt x="51" y="0"/>
                  </a:lnTo>
                  <a:lnTo>
                    <a:pt x="80" y="32"/>
                  </a:lnTo>
                  <a:lnTo>
                    <a:pt x="107" y="1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6209" y="3291"/>
              <a:ext cx="14" cy="59"/>
            </a:xfrm>
            <a:custGeom>
              <a:rect b="b" l="l" r="r" t="t"/>
              <a:pathLst>
                <a:path extrusionOk="0" h="251" w="61">
                  <a:moveTo>
                    <a:pt x="0" y="198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2"/>
                    <a:pt x="34" y="209"/>
                    <a:pt x="39" y="215"/>
                  </a:cubicBezTo>
                  <a:cubicBezTo>
                    <a:pt x="45" y="220"/>
                    <a:pt x="52" y="223"/>
                    <a:pt x="61" y="223"/>
                  </a:cubicBezTo>
                  <a:lnTo>
                    <a:pt x="61" y="251"/>
                  </a:lnTo>
                  <a:cubicBezTo>
                    <a:pt x="20" y="251"/>
                    <a:pt x="0" y="233"/>
                    <a:pt x="0" y="1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6229" y="3287"/>
              <a:ext cx="34" cy="63"/>
            </a:xfrm>
            <a:custGeom>
              <a:rect b="b" l="l" r="r" t="t"/>
              <a:pathLst>
                <a:path extrusionOk="0" h="269" w="150">
                  <a:moveTo>
                    <a:pt x="108" y="245"/>
                  </a:moveTo>
                  <a:cubicBezTo>
                    <a:pt x="96" y="261"/>
                    <a:pt x="76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7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89" y="153"/>
                    <a:pt x="97" y="154"/>
                    <a:pt x="105" y="157"/>
                  </a:cubicBezTo>
                  <a:cubicBezTo>
                    <a:pt x="105" y="129"/>
                    <a:pt x="92" y="114"/>
                    <a:pt x="67" y="114"/>
                  </a:cubicBezTo>
                  <a:cubicBezTo>
                    <a:pt x="47" y="114"/>
                    <a:pt x="32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3" y="92"/>
                  </a:cubicBezTo>
                  <a:cubicBezTo>
                    <a:pt x="44" y="88"/>
                    <a:pt x="54" y="86"/>
                    <a:pt x="63" y="86"/>
                  </a:cubicBezTo>
                  <a:cubicBezTo>
                    <a:pt x="89" y="86"/>
                    <a:pt x="107" y="92"/>
                    <a:pt x="119" y="104"/>
                  </a:cubicBezTo>
                  <a:cubicBezTo>
                    <a:pt x="131" y="115"/>
                    <a:pt x="136" y="134"/>
                    <a:pt x="136" y="159"/>
                  </a:cubicBezTo>
                  <a:lnTo>
                    <a:pt x="136" y="222"/>
                  </a:lnTo>
                  <a:cubicBezTo>
                    <a:pt x="136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7" y="269"/>
                    <a:pt x="128" y="267"/>
                    <a:pt x="122" y="263"/>
                  </a:cubicBezTo>
                  <a:cubicBezTo>
                    <a:pt x="115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5" y="177"/>
                    <a:pt x="88" y="176"/>
                    <a:pt x="84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3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2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6266" y="3308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6306" y="3287"/>
              <a:ext cx="35" cy="63"/>
            </a:xfrm>
            <a:custGeom>
              <a:rect b="b" l="l" r="r" t="t"/>
              <a:pathLst>
                <a:path extrusionOk="0" h="269" w="150">
                  <a:moveTo>
                    <a:pt x="108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5" y="157"/>
                  </a:cubicBezTo>
                  <a:cubicBezTo>
                    <a:pt x="105" y="129"/>
                    <a:pt x="93" y="114"/>
                    <a:pt x="67" y="114"/>
                  </a:cubicBezTo>
                  <a:cubicBezTo>
                    <a:pt x="48" y="114"/>
                    <a:pt x="33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4" y="92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19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3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6348" y="3307"/>
              <a:ext cx="32" cy="42"/>
            </a:xfrm>
            <a:custGeom>
              <a:rect b="b" l="l" r="r" t="t"/>
              <a:pathLst>
                <a:path extrusionOk="0" h="180" w="139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"/>
            <p:cNvSpPr/>
            <p:nvPr/>
          </p:nvSpPr>
          <p:spPr>
            <a:xfrm>
              <a:off x="6388" y="3287"/>
              <a:ext cx="17" cy="62"/>
            </a:xfrm>
            <a:custGeom>
              <a:rect b="b" l="l" r="r" t="t"/>
              <a:pathLst>
                <a:path extrusionOk="0" h="266" w="7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2"/>
          <p:cNvGrpSpPr/>
          <p:nvPr/>
        </p:nvGrpSpPr>
        <p:grpSpPr>
          <a:xfrm>
            <a:off x="-42303" y="0"/>
            <a:ext cx="18330611" cy="10287000"/>
            <a:chOff x="0" y="0"/>
            <a:chExt cx="6400800" cy="10287000"/>
          </a:xfrm>
        </p:grpSpPr>
        <p:sp>
          <p:nvSpPr>
            <p:cNvPr id="172" name="Google Shape;172;p2"/>
            <p:cNvSpPr/>
            <p:nvPr/>
          </p:nvSpPr>
          <p:spPr>
            <a:xfrm>
              <a:off x="0" y="0"/>
              <a:ext cx="6400800" cy="10287000"/>
            </a:xfrm>
            <a:prstGeom prst="rect">
              <a:avLst/>
            </a:prstGeom>
            <a:solidFill>
              <a:schemeClr val="accent1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3" name="Google Shape;173;p2"/>
            <p:cNvGrpSpPr/>
            <p:nvPr/>
          </p:nvGrpSpPr>
          <p:grpSpPr>
            <a:xfrm>
              <a:off x="768350" y="2032278"/>
              <a:ext cx="4864100" cy="1371601"/>
              <a:chOff x="6711950" y="4457700"/>
              <a:chExt cx="4864100" cy="1371601"/>
            </a:xfrm>
          </p:grpSpPr>
          <p:sp>
            <p:nvSpPr>
              <p:cNvPr id="174" name="Google Shape;174;p2"/>
              <p:cNvSpPr txBox="1"/>
              <p:nvPr/>
            </p:nvSpPr>
            <p:spPr>
              <a:xfrm>
                <a:off x="6945086" y="4555926"/>
                <a:ext cx="4561114" cy="11079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6600">
                    <a:solidFill>
                      <a:schemeClr val="lt1"/>
                    </a:solidFill>
                  </a:rPr>
                  <a:t>Společenství praxe</a:t>
                </a:r>
                <a:endParaRPr b="1" sz="6600">
                  <a:solidFill>
                    <a:schemeClr val="lt1"/>
                  </a:solidFill>
                </a:endParaRPr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6600">
                    <a:solidFill>
                      <a:schemeClr val="lt1"/>
                    </a:solidFill>
                  </a:rPr>
                  <a:t>Cizí jazyky</a:t>
                </a:r>
                <a:endParaRPr b="1" sz="6600">
                  <a:solidFill>
                    <a:schemeClr val="lt1"/>
                  </a:solidFill>
                </a:endParaRPr>
              </a:p>
            </p:txBody>
          </p:sp>
          <p:grpSp>
            <p:nvGrpSpPr>
              <p:cNvPr id="175" name="Google Shape;175;p2"/>
              <p:cNvGrpSpPr/>
              <p:nvPr/>
            </p:nvGrpSpPr>
            <p:grpSpPr>
              <a:xfrm>
                <a:off x="6711950" y="4457700"/>
                <a:ext cx="685800" cy="685800"/>
                <a:chOff x="6324600" y="4114799"/>
                <a:chExt cx="685800" cy="685800"/>
              </a:xfrm>
            </p:grpSpPr>
            <p:cxnSp>
              <p:nvCxnSpPr>
                <p:cNvPr id="176" name="Google Shape;176;p2"/>
                <p:cNvCxnSpPr/>
                <p:nvPr/>
              </p:nvCxnSpPr>
              <p:spPr>
                <a:xfrm rot="10800000">
                  <a:off x="6324600" y="4114799"/>
                  <a:ext cx="0" cy="685800"/>
                </a:xfrm>
                <a:prstGeom prst="straightConnector1">
                  <a:avLst/>
                </a:prstGeom>
                <a:noFill/>
                <a:ln cap="sq" cmpd="sng" w="38100">
                  <a:solidFill>
                    <a:schemeClr val="lt1"/>
                  </a:solidFill>
                  <a:prstDash val="solid"/>
                  <a:bevel/>
                  <a:headEnd len="sm" w="sm" type="none"/>
                  <a:tailEnd len="sm" w="sm" type="none"/>
                </a:ln>
              </p:spPr>
            </p:cxnSp>
            <p:cxnSp>
              <p:nvCxnSpPr>
                <p:cNvPr id="177" name="Google Shape;177;p2"/>
                <p:cNvCxnSpPr/>
                <p:nvPr/>
              </p:nvCxnSpPr>
              <p:spPr>
                <a:xfrm>
                  <a:off x="6324600" y="4114799"/>
                  <a:ext cx="685800" cy="0"/>
                </a:xfrm>
                <a:prstGeom prst="straightConnector1">
                  <a:avLst/>
                </a:prstGeom>
                <a:noFill/>
                <a:ln cap="sq" cmpd="sng" w="38100">
                  <a:solidFill>
                    <a:schemeClr val="lt1"/>
                  </a:solidFill>
                  <a:prstDash val="solid"/>
                  <a:bevel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78" name="Google Shape;178;p2"/>
              <p:cNvGrpSpPr/>
              <p:nvPr/>
            </p:nvGrpSpPr>
            <p:grpSpPr>
              <a:xfrm rot="10800000">
                <a:off x="10890250" y="5143500"/>
                <a:ext cx="685800" cy="685800"/>
                <a:chOff x="6324600" y="4114799"/>
                <a:chExt cx="685800" cy="685800"/>
              </a:xfrm>
            </p:grpSpPr>
            <p:cxnSp>
              <p:nvCxnSpPr>
                <p:cNvPr id="179" name="Google Shape;179;p2"/>
                <p:cNvCxnSpPr/>
                <p:nvPr/>
              </p:nvCxnSpPr>
              <p:spPr>
                <a:xfrm rot="10800000">
                  <a:off x="6324600" y="4114799"/>
                  <a:ext cx="0" cy="685800"/>
                </a:xfrm>
                <a:prstGeom prst="straightConnector1">
                  <a:avLst/>
                </a:prstGeom>
                <a:noFill/>
                <a:ln cap="sq" cmpd="sng" w="38100">
                  <a:solidFill>
                    <a:schemeClr val="lt1"/>
                  </a:solidFill>
                  <a:prstDash val="solid"/>
                  <a:bevel/>
                  <a:headEnd len="sm" w="sm" type="none"/>
                  <a:tailEnd len="sm" w="sm" type="none"/>
                </a:ln>
              </p:spPr>
            </p:cxnSp>
            <p:cxnSp>
              <p:nvCxnSpPr>
                <p:cNvPr id="180" name="Google Shape;180;p2"/>
                <p:cNvCxnSpPr/>
                <p:nvPr/>
              </p:nvCxnSpPr>
              <p:spPr>
                <a:xfrm>
                  <a:off x="6324600" y="4114799"/>
                  <a:ext cx="685800" cy="0"/>
                </a:xfrm>
                <a:prstGeom prst="straightConnector1">
                  <a:avLst/>
                </a:prstGeom>
                <a:noFill/>
                <a:ln cap="sq" cmpd="sng" w="38100">
                  <a:solidFill>
                    <a:schemeClr val="lt1"/>
                  </a:solidFill>
                  <a:prstDash val="solid"/>
                  <a:bevel/>
                  <a:headEnd len="sm" w="sm" type="none"/>
                  <a:tailEnd len="sm" w="sm" type="none"/>
                </a:ln>
              </p:spPr>
            </p:cxnSp>
          </p:grpSp>
        </p:grpSp>
        <p:sp>
          <p:nvSpPr>
            <p:cNvPr id="181" name="Google Shape;181;p2"/>
            <p:cNvSpPr txBox="1"/>
            <p:nvPr/>
          </p:nvSpPr>
          <p:spPr>
            <a:xfrm>
              <a:off x="768350" y="5768757"/>
              <a:ext cx="48641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lt1"/>
                  </a:solidFill>
                </a:rPr>
                <a:t>ZŠ a MŠ Besednice, 15. listopadu 2019 </a:t>
              </a:r>
              <a:endParaRPr b="1" sz="3600">
                <a:solidFill>
                  <a:schemeClr val="lt1"/>
                </a:solidFill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chemeClr val="lt1"/>
                </a:solidFill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lt1"/>
                  </a:solidFill>
                </a:rPr>
                <a:t>Mgr. Markéta Čonková</a:t>
              </a:r>
              <a:endParaRPr b="1" sz="3600">
                <a:solidFill>
                  <a:schemeClr val="lt1"/>
                </a:solidFill>
              </a:endParaRPr>
            </a:p>
          </p:txBody>
        </p:sp>
      </p:grpSp>
      <p:pic>
        <p:nvPicPr>
          <p:cNvPr id="182" name="Google Shape;18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63800" y="370478"/>
            <a:ext cx="2848218" cy="1092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98731" y="1521795"/>
            <a:ext cx="2913285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300178" y="1959128"/>
            <a:ext cx="2711842" cy="2902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4799de88c1_0_29"/>
          <p:cNvSpPr txBox="1"/>
          <p:nvPr>
            <p:ph type="title"/>
          </p:nvPr>
        </p:nvSpPr>
        <p:spPr>
          <a:xfrm>
            <a:off x="943122" y="804259"/>
            <a:ext cx="16506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C3E1"/>
              </a:buClr>
              <a:buSzPts val="4000"/>
              <a:buFont typeface="Arial"/>
              <a:buNone/>
            </a:pPr>
            <a:r>
              <a:rPr lang="en-US"/>
              <a:t>Dnešní program</a:t>
            </a:r>
            <a:endParaRPr/>
          </a:p>
        </p:txBody>
      </p:sp>
      <p:pic>
        <p:nvPicPr>
          <p:cNvPr id="190" name="Google Shape;190;g4799de88c1_0_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63800" y="370478"/>
            <a:ext cx="2848218" cy="1092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g4799de88c1_0_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98731" y="1521795"/>
            <a:ext cx="2913285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g4799de88c1_0_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300178" y="1959128"/>
            <a:ext cx="2711842" cy="290215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g4799de88c1_0_29"/>
          <p:cNvSpPr txBox="1"/>
          <p:nvPr/>
        </p:nvSpPr>
        <p:spPr>
          <a:xfrm>
            <a:off x="620500" y="2090075"/>
            <a:ext cx="14478300" cy="6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Přivítání a seznámení se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Diskuze nad rozvojem gramotností v naší škole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0" lvl="0" marL="9144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600">
                <a:latin typeface="Verdana"/>
                <a:ea typeface="Verdana"/>
                <a:cs typeface="Verdana"/>
                <a:sym typeface="Verdana"/>
              </a:rPr>
              <a:t>Co se daří? Co nás trápí? Co bychom potřebovali?</a:t>
            </a:r>
            <a:endParaRPr i="1" sz="3600"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Příklady z praxe aneb jak rozvíjíme digitální a čtenářskou gramotnost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0" lvl="0" marL="9144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600">
                <a:latin typeface="Verdana"/>
                <a:ea typeface="Verdana"/>
                <a:cs typeface="Verdana"/>
                <a:sym typeface="Verdana"/>
              </a:rPr>
              <a:t>Mgr. Monika Vacková, ZŠ a MŠ Besednice</a:t>
            </a:r>
            <a:endParaRPr i="1" sz="3600"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Náměty pro rozvoj čtenářské gramotnosti v CJ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Hledání možností, jak rozvíjet digitální gramotnost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		</a:t>
            </a:r>
            <a:r>
              <a:rPr i="1" lang="en-US" sz="3600">
                <a:latin typeface="Verdana"/>
                <a:ea typeface="Verdana"/>
                <a:cs typeface="Verdana"/>
                <a:sym typeface="Verdana"/>
              </a:rPr>
              <a:t>Společná diskuze</a:t>
            </a:r>
            <a:endParaRPr i="1" sz="3600"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Náměty pro rozvoj matematické gramotnosti v CJ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Verdana"/>
              <a:buChar char="●"/>
            </a:pPr>
            <a:r>
              <a:rPr b="1" lang="en-US" sz="3600">
                <a:latin typeface="Verdana"/>
                <a:ea typeface="Verdana"/>
                <a:cs typeface="Verdana"/>
                <a:sym typeface="Verdana"/>
              </a:rPr>
              <a:t>Náměty pro rozvoj informatického myšlení v CJ</a:t>
            </a:r>
            <a:endParaRPr b="1" sz="3600">
              <a:latin typeface="Verdana"/>
              <a:ea typeface="Verdana"/>
              <a:cs typeface="Verdana"/>
              <a:sym typeface="Verdana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4799de88c1_0_37"/>
          <p:cNvSpPr txBox="1"/>
          <p:nvPr>
            <p:ph type="title"/>
          </p:nvPr>
        </p:nvSpPr>
        <p:spPr>
          <a:xfrm>
            <a:off x="943122" y="804259"/>
            <a:ext cx="16506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C3E1"/>
              </a:buClr>
              <a:buSzPts val="4000"/>
              <a:buFont typeface="Arial"/>
              <a:buNone/>
            </a:pPr>
            <a:r>
              <a:rPr lang="en-US"/>
              <a:t>Informatické myšlení, cizí jazyk a Grove Zero</a:t>
            </a:r>
            <a:endParaRPr/>
          </a:p>
        </p:txBody>
      </p:sp>
      <p:pic>
        <p:nvPicPr>
          <p:cNvPr id="199" name="Google Shape;199;g4799de88c1_0_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63800" y="370478"/>
            <a:ext cx="2848218" cy="1092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g4799de88c1_0_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98731" y="1521795"/>
            <a:ext cx="2913285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g4799de88c1_0_3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300178" y="1959128"/>
            <a:ext cx="2711842" cy="29021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g4799de88c1_0_37"/>
          <p:cNvSpPr txBox="1"/>
          <p:nvPr/>
        </p:nvSpPr>
        <p:spPr>
          <a:xfrm>
            <a:off x="620500" y="2090075"/>
            <a:ext cx="14478300" cy="6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the shortest route. 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the fastest route. 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the route. You can't use ….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a trip for your friend.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a route for the postman. 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a route according to the shopping list.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SzPts val="3600"/>
              <a:buFont typeface="Calibri"/>
              <a:buAutoNum type="arabicPeriod"/>
            </a:pPr>
            <a:r>
              <a:rPr b="1" lang="en-US" sz="3600">
                <a:latin typeface="Calibri"/>
                <a:ea typeface="Calibri"/>
                <a:cs typeface="Calibri"/>
                <a:sym typeface="Calibri"/>
              </a:rPr>
              <a:t>Plan a route for the bus. 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743c9b9729_0_6"/>
          <p:cNvSpPr txBox="1"/>
          <p:nvPr/>
        </p:nvSpPr>
        <p:spPr>
          <a:xfrm>
            <a:off x="3200400" y="4589502"/>
            <a:ext cx="11887200" cy="1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600">
                <a:solidFill>
                  <a:srgbClr val="2BC3E1"/>
                </a:solidFill>
              </a:rPr>
              <a:t>D</a:t>
            </a:r>
            <a:r>
              <a:rPr b="1" lang="en-US" sz="6600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rPr>
              <a:t>ěkuji za vaší </a:t>
            </a:r>
            <a:r>
              <a:rPr b="1" lang="en-US" sz="6600">
                <a:solidFill>
                  <a:srgbClr val="2BC3E1"/>
                </a:solidFill>
              </a:rPr>
              <a:t>pozornost</a:t>
            </a:r>
            <a:endParaRPr b="1" sz="6600">
              <a:solidFill>
                <a:srgbClr val="2BC3E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8" name="Google Shape;208;g743c9b9729_0_6"/>
          <p:cNvGrpSpPr/>
          <p:nvPr/>
        </p:nvGrpSpPr>
        <p:grpSpPr>
          <a:xfrm>
            <a:off x="3429000" y="4457700"/>
            <a:ext cx="685800" cy="685800"/>
            <a:chOff x="6324600" y="4114799"/>
            <a:chExt cx="685800" cy="685800"/>
          </a:xfrm>
        </p:grpSpPr>
        <p:cxnSp>
          <p:nvCxnSpPr>
            <p:cNvPr id="209" name="Google Shape;209;g743c9b9729_0_6"/>
            <p:cNvCxnSpPr/>
            <p:nvPr/>
          </p:nvCxnSpPr>
          <p:spPr>
            <a:xfrm rot="10800000">
              <a:off x="6324600" y="4114799"/>
              <a:ext cx="0" cy="685800"/>
            </a:xfrm>
            <a:prstGeom prst="straightConnector1">
              <a:avLst/>
            </a:prstGeom>
            <a:noFill/>
            <a:ln cap="sq" cmpd="sng" w="38100">
              <a:solidFill>
                <a:srgbClr val="2BC3E1"/>
              </a:solidFill>
              <a:prstDash val="solid"/>
              <a:bevel/>
              <a:headEnd len="sm" w="sm" type="none"/>
              <a:tailEnd len="sm" w="sm" type="none"/>
            </a:ln>
          </p:spPr>
        </p:cxnSp>
        <p:cxnSp>
          <p:nvCxnSpPr>
            <p:cNvPr id="210" name="Google Shape;210;g743c9b9729_0_6"/>
            <p:cNvCxnSpPr/>
            <p:nvPr/>
          </p:nvCxnSpPr>
          <p:spPr>
            <a:xfrm>
              <a:off x="6324600" y="4114799"/>
              <a:ext cx="685800" cy="0"/>
            </a:xfrm>
            <a:prstGeom prst="straightConnector1">
              <a:avLst/>
            </a:prstGeom>
            <a:noFill/>
            <a:ln cap="sq" cmpd="sng" w="38100">
              <a:solidFill>
                <a:srgbClr val="2BC3E1"/>
              </a:solidFill>
              <a:prstDash val="solid"/>
              <a:bevel/>
              <a:headEnd len="sm" w="sm" type="none"/>
              <a:tailEnd len="sm" w="sm" type="none"/>
            </a:ln>
          </p:spPr>
        </p:cxnSp>
      </p:grpSp>
      <p:grpSp>
        <p:nvGrpSpPr>
          <p:cNvPr id="211" name="Google Shape;211;g743c9b9729_0_6"/>
          <p:cNvGrpSpPr/>
          <p:nvPr/>
        </p:nvGrpSpPr>
        <p:grpSpPr>
          <a:xfrm rot="10800000">
            <a:off x="14325600" y="5143500"/>
            <a:ext cx="685800" cy="685800"/>
            <a:chOff x="6324600" y="4114799"/>
            <a:chExt cx="685800" cy="685800"/>
          </a:xfrm>
        </p:grpSpPr>
        <p:cxnSp>
          <p:nvCxnSpPr>
            <p:cNvPr id="212" name="Google Shape;212;g743c9b9729_0_6"/>
            <p:cNvCxnSpPr/>
            <p:nvPr/>
          </p:nvCxnSpPr>
          <p:spPr>
            <a:xfrm rot="10800000">
              <a:off x="6324600" y="4114799"/>
              <a:ext cx="0" cy="685800"/>
            </a:xfrm>
            <a:prstGeom prst="straightConnector1">
              <a:avLst/>
            </a:prstGeom>
            <a:noFill/>
            <a:ln cap="sq" cmpd="sng" w="38100">
              <a:solidFill>
                <a:srgbClr val="2BC3E1"/>
              </a:solidFill>
              <a:prstDash val="solid"/>
              <a:bevel/>
              <a:headEnd len="sm" w="sm" type="none"/>
              <a:tailEnd len="sm" w="sm" type="none"/>
            </a:ln>
          </p:spPr>
        </p:cxnSp>
        <p:cxnSp>
          <p:nvCxnSpPr>
            <p:cNvPr id="213" name="Google Shape;213;g743c9b9729_0_6"/>
            <p:cNvCxnSpPr/>
            <p:nvPr/>
          </p:nvCxnSpPr>
          <p:spPr>
            <a:xfrm>
              <a:off x="6324600" y="4114799"/>
              <a:ext cx="685800" cy="0"/>
            </a:xfrm>
            <a:prstGeom prst="straightConnector1">
              <a:avLst/>
            </a:prstGeom>
            <a:noFill/>
            <a:ln cap="sq" cmpd="sng" w="38100">
              <a:solidFill>
                <a:srgbClr val="2BC3E1"/>
              </a:solidFill>
              <a:prstDash val="solid"/>
              <a:bevel/>
              <a:headEnd len="sm" w="sm" type="none"/>
              <a:tailEnd len="sm" w="sm" type="none"/>
            </a:ln>
          </p:spPr>
        </p:cxnSp>
      </p:grpSp>
      <p:pic>
        <p:nvPicPr>
          <p:cNvPr id="214" name="Google Shape;214;g743c9b9729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63800" y="370478"/>
            <a:ext cx="2848218" cy="1092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g743c9b9729_0_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098731" y="1521795"/>
            <a:ext cx="2913285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g743c9b9729_0_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300178" y="1959128"/>
            <a:ext cx="2711842" cy="2902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oogle Shape;221;p11"/>
          <p:cNvGrpSpPr/>
          <p:nvPr/>
        </p:nvGrpSpPr>
        <p:grpSpPr>
          <a:xfrm>
            <a:off x="2474242" y="4000501"/>
            <a:ext cx="13587353" cy="1817720"/>
            <a:chOff x="4205" y="3032"/>
            <a:chExt cx="3132" cy="419"/>
          </a:xfrm>
        </p:grpSpPr>
        <p:sp>
          <p:nvSpPr>
            <p:cNvPr id="222" name="Google Shape;222;p11"/>
            <p:cNvSpPr/>
            <p:nvPr/>
          </p:nvSpPr>
          <p:spPr>
            <a:xfrm>
              <a:off x="4205" y="3032"/>
              <a:ext cx="3110" cy="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1"/>
            <p:cNvSpPr/>
            <p:nvPr/>
          </p:nvSpPr>
          <p:spPr>
            <a:xfrm>
              <a:off x="6783" y="3049"/>
              <a:ext cx="366" cy="252"/>
            </a:xfrm>
            <a:custGeom>
              <a:rect b="b" l="l" r="r" t="t"/>
              <a:pathLst>
                <a:path extrusionOk="0" h="1077" w="1597">
                  <a:moveTo>
                    <a:pt x="1108" y="588"/>
                  </a:moveTo>
                  <a:lnTo>
                    <a:pt x="1108" y="479"/>
                  </a:lnTo>
                  <a:lnTo>
                    <a:pt x="992" y="479"/>
                  </a:lnTo>
                  <a:lnTo>
                    <a:pt x="897" y="603"/>
                  </a:lnTo>
                  <a:cubicBezTo>
                    <a:pt x="857" y="593"/>
                    <a:pt x="822" y="575"/>
                    <a:pt x="795" y="548"/>
                  </a:cubicBezTo>
                  <a:lnTo>
                    <a:pt x="747" y="566"/>
                  </a:lnTo>
                  <a:cubicBezTo>
                    <a:pt x="778" y="595"/>
                    <a:pt x="824" y="615"/>
                    <a:pt x="878" y="626"/>
                  </a:cubicBezTo>
                  <a:lnTo>
                    <a:pt x="695" y="864"/>
                  </a:lnTo>
                  <a:lnTo>
                    <a:pt x="692" y="864"/>
                  </a:lnTo>
                  <a:lnTo>
                    <a:pt x="394" y="484"/>
                  </a:lnTo>
                  <a:lnTo>
                    <a:pt x="732" y="54"/>
                  </a:lnTo>
                  <a:lnTo>
                    <a:pt x="732" y="471"/>
                  </a:lnTo>
                  <a:lnTo>
                    <a:pt x="831" y="471"/>
                  </a:lnTo>
                  <a:lnTo>
                    <a:pt x="831" y="357"/>
                  </a:lnTo>
                  <a:cubicBezTo>
                    <a:pt x="884" y="378"/>
                    <a:pt x="956" y="391"/>
                    <a:pt x="1029" y="408"/>
                  </a:cubicBezTo>
                  <a:cubicBezTo>
                    <a:pt x="1137" y="431"/>
                    <a:pt x="1169" y="472"/>
                    <a:pt x="1169" y="512"/>
                  </a:cubicBezTo>
                  <a:cubicBezTo>
                    <a:pt x="1169" y="542"/>
                    <a:pt x="1147" y="569"/>
                    <a:pt x="1108" y="588"/>
                  </a:cubicBezTo>
                  <a:close/>
                  <a:moveTo>
                    <a:pt x="1146" y="615"/>
                  </a:moveTo>
                  <a:cubicBezTo>
                    <a:pt x="1217" y="592"/>
                    <a:pt x="1270" y="552"/>
                    <a:pt x="1277" y="497"/>
                  </a:cubicBezTo>
                  <a:cubicBezTo>
                    <a:pt x="1277" y="418"/>
                    <a:pt x="1185" y="387"/>
                    <a:pt x="1094" y="368"/>
                  </a:cubicBezTo>
                  <a:cubicBezTo>
                    <a:pt x="963" y="342"/>
                    <a:pt x="870" y="320"/>
                    <a:pt x="855" y="263"/>
                  </a:cubicBezTo>
                  <a:cubicBezTo>
                    <a:pt x="852" y="256"/>
                    <a:pt x="852" y="251"/>
                    <a:pt x="852" y="245"/>
                  </a:cubicBezTo>
                  <a:cubicBezTo>
                    <a:pt x="855" y="184"/>
                    <a:pt x="941" y="146"/>
                    <a:pt x="1020" y="146"/>
                  </a:cubicBezTo>
                  <a:cubicBezTo>
                    <a:pt x="1100" y="146"/>
                    <a:pt x="1151" y="156"/>
                    <a:pt x="1202" y="204"/>
                  </a:cubicBezTo>
                  <a:lnTo>
                    <a:pt x="1246" y="190"/>
                  </a:lnTo>
                  <a:cubicBezTo>
                    <a:pt x="1189" y="139"/>
                    <a:pt x="1112" y="126"/>
                    <a:pt x="1020" y="126"/>
                  </a:cubicBezTo>
                  <a:cubicBezTo>
                    <a:pt x="944" y="126"/>
                    <a:pt x="878" y="139"/>
                    <a:pt x="831" y="162"/>
                  </a:cubicBezTo>
                  <a:lnTo>
                    <a:pt x="831" y="0"/>
                  </a:lnTo>
                  <a:lnTo>
                    <a:pt x="715" y="0"/>
                  </a:lnTo>
                  <a:lnTo>
                    <a:pt x="418" y="385"/>
                  </a:lnTo>
                  <a:lnTo>
                    <a:pt x="416" y="385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0" y="471"/>
                  </a:lnTo>
                  <a:lnTo>
                    <a:pt x="55" y="471"/>
                  </a:lnTo>
                  <a:lnTo>
                    <a:pt x="55" y="60"/>
                  </a:lnTo>
                  <a:lnTo>
                    <a:pt x="387" y="479"/>
                  </a:lnTo>
                  <a:lnTo>
                    <a:pt x="285" y="479"/>
                  </a:lnTo>
                  <a:lnTo>
                    <a:pt x="285" y="951"/>
                  </a:lnTo>
                  <a:lnTo>
                    <a:pt x="332" y="951"/>
                  </a:lnTo>
                  <a:lnTo>
                    <a:pt x="332" y="539"/>
                  </a:lnTo>
                  <a:lnTo>
                    <a:pt x="668" y="964"/>
                  </a:lnTo>
                  <a:lnTo>
                    <a:pt x="670" y="964"/>
                  </a:lnTo>
                  <a:lnTo>
                    <a:pt x="1009" y="533"/>
                  </a:lnTo>
                  <a:lnTo>
                    <a:pt x="1009" y="951"/>
                  </a:lnTo>
                  <a:lnTo>
                    <a:pt x="1108" y="951"/>
                  </a:lnTo>
                  <a:lnTo>
                    <a:pt x="1108" y="637"/>
                  </a:lnTo>
                  <a:lnTo>
                    <a:pt x="1284" y="637"/>
                  </a:lnTo>
                  <a:lnTo>
                    <a:pt x="1284" y="1077"/>
                  </a:lnTo>
                  <a:lnTo>
                    <a:pt x="1386" y="1077"/>
                  </a:lnTo>
                  <a:lnTo>
                    <a:pt x="1386" y="637"/>
                  </a:lnTo>
                  <a:lnTo>
                    <a:pt x="1597" y="637"/>
                  </a:lnTo>
                  <a:lnTo>
                    <a:pt x="1597" y="615"/>
                  </a:lnTo>
                  <a:lnTo>
                    <a:pt x="1146" y="615"/>
                  </a:lnTo>
                  <a:close/>
                  <a:moveTo>
                    <a:pt x="1068" y="96"/>
                  </a:moveTo>
                  <a:lnTo>
                    <a:pt x="1229" y="0"/>
                  </a:lnTo>
                  <a:lnTo>
                    <a:pt x="1178" y="0"/>
                  </a:lnTo>
                  <a:lnTo>
                    <a:pt x="1030" y="67"/>
                  </a:lnTo>
                  <a:lnTo>
                    <a:pt x="879" y="0"/>
                  </a:lnTo>
                  <a:lnTo>
                    <a:pt x="831" y="0"/>
                  </a:lnTo>
                  <a:lnTo>
                    <a:pt x="994" y="96"/>
                  </a:lnTo>
                  <a:lnTo>
                    <a:pt x="1068" y="96"/>
                  </a:lnTo>
                  <a:close/>
                </a:path>
              </a:pathLst>
            </a:custGeom>
            <a:solidFill>
              <a:srgbClr val="37939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1"/>
            <p:cNvSpPr/>
            <p:nvPr/>
          </p:nvSpPr>
          <p:spPr>
            <a:xfrm>
              <a:off x="6588" y="3329"/>
              <a:ext cx="39" cy="35"/>
            </a:xfrm>
            <a:custGeom>
              <a:rect b="b" l="l" r="r" t="t"/>
              <a:pathLst>
                <a:path extrusionOk="0" h="149" w="172">
                  <a:moveTo>
                    <a:pt x="0" y="0"/>
                  </a:moveTo>
                  <a:lnTo>
                    <a:pt x="23" y="0"/>
                  </a:lnTo>
                  <a:lnTo>
                    <a:pt x="86" y="135"/>
                  </a:lnTo>
                  <a:lnTo>
                    <a:pt x="150" y="0"/>
                  </a:lnTo>
                  <a:lnTo>
                    <a:pt x="172" y="0"/>
                  </a:lnTo>
                  <a:lnTo>
                    <a:pt x="172" y="149"/>
                  </a:lnTo>
                  <a:lnTo>
                    <a:pt x="157" y="149"/>
                  </a:lnTo>
                  <a:lnTo>
                    <a:pt x="158" y="13"/>
                  </a:lnTo>
                  <a:lnTo>
                    <a:pt x="95" y="149"/>
                  </a:lnTo>
                  <a:lnTo>
                    <a:pt x="78" y="149"/>
                  </a:lnTo>
                  <a:lnTo>
                    <a:pt x="13" y="13"/>
                  </a:lnTo>
                  <a:lnTo>
                    <a:pt x="14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1"/>
            <p:cNvSpPr/>
            <p:nvPr/>
          </p:nvSpPr>
          <p:spPr>
            <a:xfrm>
              <a:off x="6640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1"/>
            <p:cNvSpPr/>
            <p:nvPr/>
          </p:nvSpPr>
          <p:spPr>
            <a:xfrm>
              <a:off x="6657" y="3329"/>
              <a:ext cx="31" cy="35"/>
            </a:xfrm>
            <a:custGeom>
              <a:rect b="b" l="l" r="r" t="t"/>
              <a:pathLst>
                <a:path extrusionOk="0" h="149" w="138">
                  <a:moveTo>
                    <a:pt x="0" y="0"/>
                  </a:moveTo>
                  <a:lnTo>
                    <a:pt x="19" y="0"/>
                  </a:lnTo>
                  <a:lnTo>
                    <a:pt x="123" y="134"/>
                  </a:lnTo>
                  <a:lnTo>
                    <a:pt x="123" y="0"/>
                  </a:lnTo>
                  <a:lnTo>
                    <a:pt x="138" y="0"/>
                  </a:lnTo>
                  <a:lnTo>
                    <a:pt x="138" y="149"/>
                  </a:lnTo>
                  <a:lnTo>
                    <a:pt x="118" y="149"/>
                  </a:lnTo>
                  <a:lnTo>
                    <a:pt x="15" y="16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1"/>
            <p:cNvSpPr/>
            <p:nvPr/>
          </p:nvSpPr>
          <p:spPr>
            <a:xfrm>
              <a:off x="6701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1"/>
            <p:cNvSpPr/>
            <p:nvPr/>
          </p:nvSpPr>
          <p:spPr>
            <a:xfrm>
              <a:off x="6716" y="3328"/>
              <a:ext cx="29" cy="37"/>
            </a:xfrm>
            <a:custGeom>
              <a:rect b="b" l="l" r="r" t="t"/>
              <a:pathLst>
                <a:path extrusionOk="0" h="156" w="125">
                  <a:moveTo>
                    <a:pt x="16" y="103"/>
                  </a:moveTo>
                  <a:lnTo>
                    <a:pt x="16" y="104"/>
                  </a:lnTo>
                  <a:cubicBezTo>
                    <a:pt x="16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2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6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3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6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1"/>
            <p:cNvSpPr/>
            <p:nvPr/>
          </p:nvSpPr>
          <p:spPr>
            <a:xfrm>
              <a:off x="6752" y="3329"/>
              <a:ext cx="30" cy="35"/>
            </a:xfrm>
            <a:custGeom>
              <a:rect b="b" l="l" r="r" t="t"/>
              <a:pathLst>
                <a:path extrusionOk="0" h="149" w="13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1"/>
            <p:cNvSpPr/>
            <p:nvPr/>
          </p:nvSpPr>
          <p:spPr>
            <a:xfrm>
              <a:off x="6791" y="3329"/>
              <a:ext cx="26" cy="35"/>
            </a:xfrm>
            <a:custGeom>
              <a:rect b="b" l="l" r="r" t="t"/>
              <a:pathLst>
                <a:path extrusionOk="0" h="149" w="115">
                  <a:moveTo>
                    <a:pt x="0" y="0"/>
                  </a:moveTo>
                  <a:lnTo>
                    <a:pt x="115" y="0"/>
                  </a:lnTo>
                  <a:lnTo>
                    <a:pt x="115" y="14"/>
                  </a:lnTo>
                  <a:lnTo>
                    <a:pt x="15" y="14"/>
                  </a:lnTo>
                  <a:lnTo>
                    <a:pt x="15" y="66"/>
                  </a:lnTo>
                  <a:lnTo>
                    <a:pt x="107" y="66"/>
                  </a:lnTo>
                  <a:lnTo>
                    <a:pt x="107" y="80"/>
                  </a:lnTo>
                  <a:lnTo>
                    <a:pt x="15" y="80"/>
                  </a:lnTo>
                  <a:lnTo>
                    <a:pt x="15" y="135"/>
                  </a:lnTo>
                  <a:lnTo>
                    <a:pt x="115" y="135"/>
                  </a:lnTo>
                  <a:lnTo>
                    <a:pt x="1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1"/>
            <p:cNvSpPr/>
            <p:nvPr/>
          </p:nvSpPr>
          <p:spPr>
            <a:xfrm>
              <a:off x="6828" y="3329"/>
              <a:ext cx="30" cy="35"/>
            </a:xfrm>
            <a:custGeom>
              <a:rect b="b" l="l" r="r" t="t"/>
              <a:pathLst>
                <a:path extrusionOk="0" h="149" w="129">
                  <a:moveTo>
                    <a:pt x="15" y="14"/>
                  </a:moveTo>
                  <a:lnTo>
                    <a:pt x="15" y="71"/>
                  </a:lnTo>
                  <a:lnTo>
                    <a:pt x="70" y="71"/>
                  </a:lnTo>
                  <a:cubicBezTo>
                    <a:pt x="97" y="71"/>
                    <a:pt x="110" y="64"/>
                    <a:pt x="110" y="43"/>
                  </a:cubicBezTo>
                  <a:cubicBezTo>
                    <a:pt x="110" y="21"/>
                    <a:pt x="97" y="14"/>
                    <a:pt x="68" y="14"/>
                  </a:cubicBezTo>
                  <a:lnTo>
                    <a:pt x="15" y="14"/>
                  </a:lnTo>
                  <a:close/>
                  <a:moveTo>
                    <a:pt x="0" y="0"/>
                  </a:moveTo>
                  <a:lnTo>
                    <a:pt x="72" y="0"/>
                  </a:lnTo>
                  <a:cubicBezTo>
                    <a:pt x="107" y="0"/>
                    <a:pt x="125" y="14"/>
                    <a:pt x="125" y="40"/>
                  </a:cubicBezTo>
                  <a:cubicBezTo>
                    <a:pt x="125" y="60"/>
                    <a:pt x="117" y="72"/>
                    <a:pt x="99" y="78"/>
                  </a:cubicBezTo>
                  <a:cubicBezTo>
                    <a:pt x="116" y="80"/>
                    <a:pt x="120" y="88"/>
                    <a:pt x="122" y="106"/>
                  </a:cubicBezTo>
                  <a:cubicBezTo>
                    <a:pt x="124" y="126"/>
                    <a:pt x="123" y="141"/>
                    <a:pt x="129" y="149"/>
                  </a:cubicBezTo>
                  <a:lnTo>
                    <a:pt x="112" y="149"/>
                  </a:lnTo>
                  <a:cubicBezTo>
                    <a:pt x="108" y="136"/>
                    <a:pt x="109" y="121"/>
                    <a:pt x="107" y="106"/>
                  </a:cubicBezTo>
                  <a:cubicBezTo>
                    <a:pt x="105" y="90"/>
                    <a:pt x="96" y="85"/>
                    <a:pt x="78" y="85"/>
                  </a:cubicBezTo>
                  <a:lnTo>
                    <a:pt x="15" y="85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1"/>
            <p:cNvSpPr/>
            <p:nvPr/>
          </p:nvSpPr>
          <p:spPr>
            <a:xfrm>
              <a:off x="6867" y="3328"/>
              <a:ext cx="29" cy="37"/>
            </a:xfrm>
            <a:custGeom>
              <a:rect b="b" l="l" r="r" t="t"/>
              <a:pathLst>
                <a:path extrusionOk="0" h="156" w="125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1"/>
            <p:cNvSpPr/>
            <p:nvPr/>
          </p:nvSpPr>
          <p:spPr>
            <a:xfrm>
              <a:off x="6903" y="3329"/>
              <a:ext cx="30" cy="35"/>
            </a:xfrm>
            <a:custGeom>
              <a:rect b="b" l="l" r="r" t="t"/>
              <a:pathLst>
                <a:path extrusionOk="0" h="149" w="130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1"/>
            <p:cNvSpPr/>
            <p:nvPr/>
          </p:nvSpPr>
          <p:spPr>
            <a:xfrm>
              <a:off x="6938" y="3329"/>
              <a:ext cx="35" cy="35"/>
            </a:xfrm>
            <a:custGeom>
              <a:rect b="b" l="l" r="r" t="t"/>
              <a:pathLst>
                <a:path extrusionOk="0" h="149" w="152">
                  <a:moveTo>
                    <a:pt x="0" y="0"/>
                  </a:moveTo>
                  <a:lnTo>
                    <a:pt x="16" y="0"/>
                  </a:lnTo>
                  <a:lnTo>
                    <a:pt x="76" y="136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85" y="149"/>
                  </a:lnTo>
                  <a:lnTo>
                    <a:pt x="66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1"/>
            <p:cNvSpPr/>
            <p:nvPr/>
          </p:nvSpPr>
          <p:spPr>
            <a:xfrm>
              <a:off x="6979" y="3328"/>
              <a:ext cx="36" cy="37"/>
            </a:xfrm>
            <a:custGeom>
              <a:rect b="b" l="l" r="r" t="t"/>
              <a:pathLst>
                <a:path extrusionOk="0" h="156" w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9" y="14"/>
                    <a:pt x="15" y="38"/>
                    <a:pt x="15" y="78"/>
                  </a:cubicBezTo>
                  <a:cubicBezTo>
                    <a:pt x="15" y="118"/>
                    <a:pt x="39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1"/>
            <p:cNvSpPr/>
            <p:nvPr/>
          </p:nvSpPr>
          <p:spPr>
            <a:xfrm>
              <a:off x="7045" y="3318"/>
              <a:ext cx="29" cy="47"/>
            </a:xfrm>
            <a:custGeom>
              <a:rect b="b" l="l" r="r" t="t"/>
              <a:pathLst>
                <a:path extrusionOk="0" h="198" w="125">
                  <a:moveTo>
                    <a:pt x="83" y="0"/>
                  </a:moveTo>
                  <a:lnTo>
                    <a:pt x="99" y="0"/>
                  </a:lnTo>
                  <a:lnTo>
                    <a:pt x="70" y="30"/>
                  </a:lnTo>
                  <a:lnTo>
                    <a:pt x="53" y="30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62" y="22"/>
                  </a:lnTo>
                  <a:lnTo>
                    <a:pt x="83" y="0"/>
                  </a:lnTo>
                  <a:close/>
                  <a:moveTo>
                    <a:pt x="16" y="145"/>
                  </a:moveTo>
                  <a:lnTo>
                    <a:pt x="16" y="146"/>
                  </a:lnTo>
                  <a:cubicBezTo>
                    <a:pt x="16" y="168"/>
                    <a:pt x="34" y="184"/>
                    <a:pt x="63" y="184"/>
                  </a:cubicBezTo>
                  <a:cubicBezTo>
                    <a:pt x="92" y="184"/>
                    <a:pt x="109" y="171"/>
                    <a:pt x="109" y="153"/>
                  </a:cubicBezTo>
                  <a:cubicBezTo>
                    <a:pt x="109" y="136"/>
                    <a:pt x="97" y="132"/>
                    <a:pt x="72" y="127"/>
                  </a:cubicBezTo>
                  <a:lnTo>
                    <a:pt x="40" y="122"/>
                  </a:lnTo>
                  <a:cubicBezTo>
                    <a:pt x="16" y="118"/>
                    <a:pt x="5" y="105"/>
                    <a:pt x="5" y="85"/>
                  </a:cubicBezTo>
                  <a:cubicBezTo>
                    <a:pt x="5" y="59"/>
                    <a:pt x="26" y="42"/>
                    <a:pt x="61" y="42"/>
                  </a:cubicBezTo>
                  <a:cubicBezTo>
                    <a:pt x="98" y="42"/>
                    <a:pt x="119" y="59"/>
                    <a:pt x="120" y="87"/>
                  </a:cubicBezTo>
                  <a:lnTo>
                    <a:pt x="105" y="87"/>
                  </a:lnTo>
                  <a:cubicBezTo>
                    <a:pt x="103" y="66"/>
                    <a:pt x="89" y="55"/>
                    <a:pt x="62" y="55"/>
                  </a:cubicBezTo>
                  <a:cubicBezTo>
                    <a:pt x="36" y="55"/>
                    <a:pt x="20" y="67"/>
                    <a:pt x="20" y="84"/>
                  </a:cubicBezTo>
                  <a:cubicBezTo>
                    <a:pt x="20" y="99"/>
                    <a:pt x="32" y="105"/>
                    <a:pt x="57" y="109"/>
                  </a:cubicBezTo>
                  <a:lnTo>
                    <a:pt x="85" y="114"/>
                  </a:lnTo>
                  <a:cubicBezTo>
                    <a:pt x="112" y="119"/>
                    <a:pt x="125" y="130"/>
                    <a:pt x="125" y="152"/>
                  </a:cubicBezTo>
                  <a:cubicBezTo>
                    <a:pt x="125" y="181"/>
                    <a:pt x="103" y="198"/>
                    <a:pt x="64" y="198"/>
                  </a:cubicBezTo>
                  <a:cubicBezTo>
                    <a:pt x="24" y="198"/>
                    <a:pt x="0" y="178"/>
                    <a:pt x="0" y="147"/>
                  </a:cubicBezTo>
                  <a:lnTo>
                    <a:pt x="0" y="145"/>
                  </a:lnTo>
                  <a:lnTo>
                    <a:pt x="16" y="1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1"/>
            <p:cNvSpPr/>
            <p:nvPr/>
          </p:nvSpPr>
          <p:spPr>
            <a:xfrm>
              <a:off x="7085" y="3329"/>
              <a:ext cx="29" cy="35"/>
            </a:xfrm>
            <a:custGeom>
              <a:rect b="b" l="l" r="r" t="t"/>
              <a:pathLst>
                <a:path extrusionOk="0" h="149" w="127">
                  <a:moveTo>
                    <a:pt x="0" y="0"/>
                  </a:moveTo>
                  <a:lnTo>
                    <a:pt x="15" y="0"/>
                  </a:lnTo>
                  <a:lnTo>
                    <a:pt x="15" y="82"/>
                  </a:lnTo>
                  <a:lnTo>
                    <a:pt x="107" y="0"/>
                  </a:lnTo>
                  <a:lnTo>
                    <a:pt x="127" y="0"/>
                  </a:lnTo>
                  <a:lnTo>
                    <a:pt x="57" y="63"/>
                  </a:lnTo>
                  <a:lnTo>
                    <a:pt x="127" y="149"/>
                  </a:lnTo>
                  <a:lnTo>
                    <a:pt x="108" y="149"/>
                  </a:lnTo>
                  <a:lnTo>
                    <a:pt x="46" y="72"/>
                  </a:lnTo>
                  <a:lnTo>
                    <a:pt x="15" y="100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11"/>
            <p:cNvSpPr/>
            <p:nvPr/>
          </p:nvSpPr>
          <p:spPr>
            <a:xfrm>
              <a:off x="7120" y="3328"/>
              <a:ext cx="36" cy="37"/>
            </a:xfrm>
            <a:custGeom>
              <a:rect b="b" l="l" r="r" t="t"/>
              <a:pathLst>
                <a:path extrusionOk="0" h="156" w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8" y="14"/>
                    <a:pt x="15" y="38"/>
                    <a:pt x="15" y="78"/>
                  </a:cubicBezTo>
                  <a:cubicBezTo>
                    <a:pt x="15" y="118"/>
                    <a:pt x="38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1"/>
            <p:cNvSpPr/>
            <p:nvPr/>
          </p:nvSpPr>
          <p:spPr>
            <a:xfrm>
              <a:off x="7167" y="3329"/>
              <a:ext cx="25" cy="35"/>
            </a:xfrm>
            <a:custGeom>
              <a:rect b="b" l="l" r="r" t="t"/>
              <a:pathLst>
                <a:path extrusionOk="0" h="149" w="109">
                  <a:moveTo>
                    <a:pt x="0" y="0"/>
                  </a:moveTo>
                  <a:lnTo>
                    <a:pt x="15" y="0"/>
                  </a:lnTo>
                  <a:lnTo>
                    <a:pt x="15" y="135"/>
                  </a:lnTo>
                  <a:lnTo>
                    <a:pt x="109" y="135"/>
                  </a:lnTo>
                  <a:lnTo>
                    <a:pt x="109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1"/>
            <p:cNvSpPr/>
            <p:nvPr/>
          </p:nvSpPr>
          <p:spPr>
            <a:xfrm>
              <a:off x="7200" y="3328"/>
              <a:ext cx="29" cy="37"/>
            </a:xfrm>
            <a:custGeom>
              <a:rect b="b" l="l" r="r" t="t"/>
              <a:pathLst>
                <a:path extrusionOk="0" h="156" w="124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4" y="88"/>
                    <a:pt x="124" y="110"/>
                  </a:cubicBezTo>
                  <a:cubicBezTo>
                    <a:pt x="124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7237" y="3329"/>
              <a:ext cx="29" cy="35"/>
            </a:xfrm>
            <a:custGeom>
              <a:rect b="b" l="l" r="r" t="t"/>
              <a:pathLst>
                <a:path extrusionOk="0" h="149" w="12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1"/>
            <p:cNvSpPr/>
            <p:nvPr/>
          </p:nvSpPr>
          <p:spPr>
            <a:xfrm>
              <a:off x="7271" y="3329"/>
              <a:ext cx="35" cy="35"/>
            </a:xfrm>
            <a:custGeom>
              <a:rect b="b" l="l" r="r" t="t"/>
              <a:pathLst>
                <a:path extrusionOk="0" h="149" w="153">
                  <a:moveTo>
                    <a:pt x="0" y="0"/>
                  </a:moveTo>
                  <a:lnTo>
                    <a:pt x="17" y="0"/>
                  </a:lnTo>
                  <a:lnTo>
                    <a:pt x="77" y="136"/>
                  </a:lnTo>
                  <a:lnTo>
                    <a:pt x="136" y="0"/>
                  </a:lnTo>
                  <a:lnTo>
                    <a:pt x="153" y="0"/>
                  </a:lnTo>
                  <a:lnTo>
                    <a:pt x="86" y="149"/>
                  </a:lnTo>
                  <a:lnTo>
                    <a:pt x="67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11"/>
            <p:cNvSpPr/>
            <p:nvPr/>
          </p:nvSpPr>
          <p:spPr>
            <a:xfrm>
              <a:off x="7315" y="3318"/>
              <a:ext cx="9" cy="46"/>
            </a:xfrm>
            <a:custGeom>
              <a:rect b="b" l="l" r="r" t="t"/>
              <a:pathLst>
                <a:path extrusionOk="0" h="194" w="38">
                  <a:moveTo>
                    <a:pt x="19" y="0"/>
                  </a:moveTo>
                  <a:lnTo>
                    <a:pt x="38" y="0"/>
                  </a:lnTo>
                  <a:lnTo>
                    <a:pt x="14" y="30"/>
                  </a:lnTo>
                  <a:lnTo>
                    <a:pt x="1" y="30"/>
                  </a:lnTo>
                  <a:lnTo>
                    <a:pt x="19" y="0"/>
                  </a:lnTo>
                  <a:close/>
                  <a:moveTo>
                    <a:pt x="0" y="45"/>
                  </a:moveTo>
                  <a:lnTo>
                    <a:pt x="15" y="45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11"/>
            <p:cNvSpPr/>
            <p:nvPr/>
          </p:nvSpPr>
          <p:spPr>
            <a:xfrm>
              <a:off x="7334" y="3359"/>
              <a:ext cx="3" cy="12"/>
            </a:xfrm>
            <a:custGeom>
              <a:rect b="b" l="l" r="r" t="t"/>
              <a:pathLst>
                <a:path extrusionOk="0" h="50" w="17">
                  <a:moveTo>
                    <a:pt x="0" y="0"/>
                  </a:moveTo>
                  <a:lnTo>
                    <a:pt x="17" y="0"/>
                  </a:lnTo>
                  <a:lnTo>
                    <a:pt x="17" y="27"/>
                  </a:lnTo>
                  <a:cubicBezTo>
                    <a:pt x="16" y="39"/>
                    <a:pt x="12" y="46"/>
                    <a:pt x="0" y="50"/>
                  </a:cubicBezTo>
                  <a:lnTo>
                    <a:pt x="0" y="41"/>
                  </a:lnTo>
                  <a:cubicBezTo>
                    <a:pt x="5" y="38"/>
                    <a:pt x="7" y="34"/>
                    <a:pt x="7" y="27"/>
                  </a:cubicBezTo>
                  <a:lnTo>
                    <a:pt x="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1"/>
            <p:cNvSpPr/>
            <p:nvPr/>
          </p:nvSpPr>
          <p:spPr>
            <a:xfrm>
              <a:off x="6646" y="3383"/>
              <a:ext cx="32" cy="29"/>
            </a:xfrm>
            <a:custGeom>
              <a:rect b="b" l="l" r="r" t="t"/>
              <a:pathLst>
                <a:path extrusionOk="0" h="123" w="142">
                  <a:moveTo>
                    <a:pt x="0" y="0"/>
                  </a:moveTo>
                  <a:lnTo>
                    <a:pt x="19" y="0"/>
                  </a:lnTo>
                  <a:lnTo>
                    <a:pt x="71" y="112"/>
                  </a:lnTo>
                  <a:lnTo>
                    <a:pt x="124" y="0"/>
                  </a:lnTo>
                  <a:lnTo>
                    <a:pt x="142" y="0"/>
                  </a:lnTo>
                  <a:lnTo>
                    <a:pt x="142" y="123"/>
                  </a:lnTo>
                  <a:lnTo>
                    <a:pt x="130" y="123"/>
                  </a:lnTo>
                  <a:lnTo>
                    <a:pt x="131" y="10"/>
                  </a:lnTo>
                  <a:lnTo>
                    <a:pt x="78" y="123"/>
                  </a:lnTo>
                  <a:lnTo>
                    <a:pt x="64" y="123"/>
                  </a:lnTo>
                  <a:lnTo>
                    <a:pt x="10" y="10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1"/>
            <p:cNvSpPr/>
            <p:nvPr/>
          </p:nvSpPr>
          <p:spPr>
            <a:xfrm>
              <a:off x="6688" y="3383"/>
              <a:ext cx="21" cy="29"/>
            </a:xfrm>
            <a:custGeom>
              <a:rect b="b" l="l" r="r" t="t"/>
              <a:pathLst>
                <a:path extrusionOk="0" h="123" w="90">
                  <a:moveTo>
                    <a:pt x="0" y="0"/>
                  </a:moveTo>
                  <a:lnTo>
                    <a:pt x="13" y="0"/>
                  </a:lnTo>
                  <a:lnTo>
                    <a:pt x="13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11"/>
            <p:cNvSpPr/>
            <p:nvPr/>
          </p:nvSpPr>
          <p:spPr>
            <a:xfrm>
              <a:off x="6713" y="3374"/>
              <a:ext cx="30" cy="38"/>
            </a:xfrm>
            <a:custGeom>
              <a:rect b="b" l="l" r="r" t="t"/>
              <a:pathLst>
                <a:path extrusionOk="0" h="161" w="128">
                  <a:moveTo>
                    <a:pt x="74" y="0"/>
                  </a:moveTo>
                  <a:lnTo>
                    <a:pt x="89" y="0"/>
                  </a:lnTo>
                  <a:lnTo>
                    <a:pt x="69" y="25"/>
                  </a:lnTo>
                  <a:lnTo>
                    <a:pt x="59" y="25"/>
                  </a:lnTo>
                  <a:lnTo>
                    <a:pt x="74" y="0"/>
                  </a:lnTo>
                  <a:close/>
                  <a:moveTo>
                    <a:pt x="92" y="111"/>
                  </a:moveTo>
                  <a:lnTo>
                    <a:pt x="64" y="48"/>
                  </a:lnTo>
                  <a:lnTo>
                    <a:pt x="36" y="111"/>
                  </a:lnTo>
                  <a:lnTo>
                    <a:pt x="92" y="111"/>
                  </a:lnTo>
                  <a:close/>
                  <a:moveTo>
                    <a:pt x="57" y="38"/>
                  </a:moveTo>
                  <a:lnTo>
                    <a:pt x="71" y="38"/>
                  </a:lnTo>
                  <a:lnTo>
                    <a:pt x="128" y="161"/>
                  </a:lnTo>
                  <a:lnTo>
                    <a:pt x="115" y="161"/>
                  </a:lnTo>
                  <a:lnTo>
                    <a:pt x="98" y="123"/>
                  </a:lnTo>
                  <a:lnTo>
                    <a:pt x="30" y="123"/>
                  </a:lnTo>
                  <a:lnTo>
                    <a:pt x="13" y="161"/>
                  </a:lnTo>
                  <a:lnTo>
                    <a:pt x="0" y="161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1"/>
            <p:cNvSpPr/>
            <p:nvPr/>
          </p:nvSpPr>
          <p:spPr>
            <a:xfrm>
              <a:off x="6749" y="3383"/>
              <a:ext cx="27" cy="29"/>
            </a:xfrm>
            <a:custGeom>
              <a:rect b="b" l="l" r="r" t="t"/>
              <a:pathLst>
                <a:path extrusionOk="0" h="123" w="116">
                  <a:moveTo>
                    <a:pt x="13" y="11"/>
                  </a:moveTo>
                  <a:lnTo>
                    <a:pt x="13" y="111"/>
                  </a:lnTo>
                  <a:lnTo>
                    <a:pt x="45" y="111"/>
                  </a:lnTo>
                  <a:cubicBezTo>
                    <a:pt x="63" y="111"/>
                    <a:pt x="76" y="110"/>
                    <a:pt x="86" y="103"/>
                  </a:cubicBezTo>
                  <a:cubicBezTo>
                    <a:pt x="98" y="95"/>
                    <a:pt x="103" y="82"/>
                    <a:pt x="103" y="60"/>
                  </a:cubicBezTo>
                  <a:cubicBezTo>
                    <a:pt x="103" y="40"/>
                    <a:pt x="98" y="26"/>
                    <a:pt x="86" y="18"/>
                  </a:cubicBezTo>
                  <a:cubicBezTo>
                    <a:pt x="76" y="12"/>
                    <a:pt x="62" y="11"/>
                    <a:pt x="43" y="11"/>
                  </a:cubicBezTo>
                  <a:lnTo>
                    <a:pt x="13" y="11"/>
                  </a:lnTo>
                  <a:close/>
                  <a:moveTo>
                    <a:pt x="96" y="11"/>
                  </a:moveTo>
                  <a:cubicBezTo>
                    <a:pt x="110" y="21"/>
                    <a:pt x="116" y="38"/>
                    <a:pt x="116" y="61"/>
                  </a:cubicBezTo>
                  <a:cubicBezTo>
                    <a:pt x="116" y="85"/>
                    <a:pt x="110" y="101"/>
                    <a:pt x="96" y="112"/>
                  </a:cubicBezTo>
                  <a:cubicBezTo>
                    <a:pt x="83" y="122"/>
                    <a:pt x="67" y="123"/>
                    <a:pt x="45" y="123"/>
                  </a:cubicBezTo>
                  <a:lnTo>
                    <a:pt x="0" y="123"/>
                  </a:lnTo>
                  <a:lnTo>
                    <a:pt x="0" y="0"/>
                  </a:lnTo>
                  <a:lnTo>
                    <a:pt x="45" y="0"/>
                  </a:lnTo>
                  <a:cubicBezTo>
                    <a:pt x="67" y="0"/>
                    <a:pt x="83" y="1"/>
                    <a:pt x="96" y="11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11"/>
            <p:cNvSpPr/>
            <p:nvPr/>
          </p:nvSpPr>
          <p:spPr>
            <a:xfrm>
              <a:off x="6784" y="3383"/>
              <a:ext cx="22" cy="29"/>
            </a:xfrm>
            <a:custGeom>
              <a:rect b="b" l="l" r="r" t="t"/>
              <a:pathLst>
                <a:path extrusionOk="0" h="123" w="95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11"/>
            <p:cNvSpPr/>
            <p:nvPr/>
          </p:nvSpPr>
          <p:spPr>
            <a:xfrm>
              <a:off x="6812" y="3374"/>
              <a:ext cx="25" cy="38"/>
            </a:xfrm>
            <a:custGeom>
              <a:rect b="b" l="l" r="r" t="t"/>
              <a:pathLst>
                <a:path extrusionOk="0" h="161" w="108">
                  <a:moveTo>
                    <a:pt x="78" y="0"/>
                  </a:moveTo>
                  <a:lnTo>
                    <a:pt x="92" y="0"/>
                  </a:lnTo>
                  <a:lnTo>
                    <a:pt x="68" y="25"/>
                  </a:lnTo>
                  <a:lnTo>
                    <a:pt x="54" y="25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1" y="18"/>
                  </a:lnTo>
                  <a:lnTo>
                    <a:pt x="78" y="0"/>
                  </a:lnTo>
                  <a:close/>
                  <a:moveTo>
                    <a:pt x="0" y="149"/>
                  </a:moveTo>
                  <a:lnTo>
                    <a:pt x="91" y="49"/>
                  </a:lnTo>
                  <a:lnTo>
                    <a:pt x="4" y="49"/>
                  </a:lnTo>
                  <a:lnTo>
                    <a:pt x="4" y="38"/>
                  </a:lnTo>
                  <a:lnTo>
                    <a:pt x="108" y="38"/>
                  </a:lnTo>
                  <a:lnTo>
                    <a:pt x="108" y="49"/>
                  </a:lnTo>
                  <a:lnTo>
                    <a:pt x="15" y="149"/>
                  </a:lnTo>
                  <a:lnTo>
                    <a:pt x="108" y="149"/>
                  </a:lnTo>
                  <a:lnTo>
                    <a:pt x="108" y="161"/>
                  </a:lnTo>
                  <a:lnTo>
                    <a:pt x="0" y="161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1"/>
            <p:cNvSpPr/>
            <p:nvPr/>
          </p:nvSpPr>
          <p:spPr>
            <a:xfrm>
              <a:off x="6845" y="3383"/>
              <a:ext cx="22" cy="29"/>
            </a:xfrm>
            <a:custGeom>
              <a:rect b="b" l="l" r="r" t="t"/>
              <a:pathLst>
                <a:path extrusionOk="0" h="123" w="95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11"/>
            <p:cNvSpPr/>
            <p:nvPr/>
          </p:nvSpPr>
          <p:spPr>
            <a:xfrm>
              <a:off x="6888" y="3383"/>
              <a:ext cx="29" cy="29"/>
            </a:xfrm>
            <a:custGeom>
              <a:rect b="b" l="l" r="r" t="t"/>
              <a:pathLst>
                <a:path extrusionOk="0" h="123" w="127">
                  <a:moveTo>
                    <a:pt x="92" y="73"/>
                  </a:moveTo>
                  <a:lnTo>
                    <a:pt x="64" y="10"/>
                  </a:lnTo>
                  <a:lnTo>
                    <a:pt x="35" y="73"/>
                  </a:lnTo>
                  <a:lnTo>
                    <a:pt x="92" y="73"/>
                  </a:lnTo>
                  <a:close/>
                  <a:moveTo>
                    <a:pt x="57" y="0"/>
                  </a:moveTo>
                  <a:lnTo>
                    <a:pt x="71" y="0"/>
                  </a:lnTo>
                  <a:lnTo>
                    <a:pt x="127" y="123"/>
                  </a:lnTo>
                  <a:lnTo>
                    <a:pt x="115" y="123"/>
                  </a:lnTo>
                  <a:lnTo>
                    <a:pt x="98" y="85"/>
                  </a:lnTo>
                  <a:lnTo>
                    <a:pt x="30" y="85"/>
                  </a:lnTo>
                  <a:lnTo>
                    <a:pt x="13" y="123"/>
                  </a:lnTo>
                  <a:lnTo>
                    <a:pt x="0" y="12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1"/>
            <p:cNvSpPr/>
            <p:nvPr/>
          </p:nvSpPr>
          <p:spPr>
            <a:xfrm>
              <a:off x="6936" y="3383"/>
              <a:ext cx="25" cy="29"/>
            </a:xfrm>
            <a:custGeom>
              <a:rect b="b" l="l" r="r" t="t"/>
              <a:pathLst>
                <a:path extrusionOk="0" h="123" w="108">
                  <a:moveTo>
                    <a:pt x="48" y="11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11"/>
                  </a:lnTo>
                  <a:lnTo>
                    <a:pt x="60" y="11"/>
                  </a:lnTo>
                  <a:lnTo>
                    <a:pt x="60" y="123"/>
                  </a:lnTo>
                  <a:lnTo>
                    <a:pt x="48" y="123"/>
                  </a:lnTo>
                  <a:lnTo>
                    <a:pt x="48" y="11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1"/>
            <p:cNvSpPr/>
            <p:nvPr/>
          </p:nvSpPr>
          <p:spPr>
            <a:xfrm>
              <a:off x="6967" y="3374"/>
              <a:ext cx="22" cy="38"/>
            </a:xfrm>
            <a:custGeom>
              <a:rect b="b" l="l" r="r" t="t"/>
              <a:pathLst>
                <a:path extrusionOk="0" h="161" w="95">
                  <a:moveTo>
                    <a:pt x="66" y="0"/>
                  </a:moveTo>
                  <a:lnTo>
                    <a:pt x="80" y="0"/>
                  </a:lnTo>
                  <a:lnTo>
                    <a:pt x="56" y="25"/>
                  </a:lnTo>
                  <a:lnTo>
                    <a:pt x="42" y="25"/>
                  </a:lnTo>
                  <a:lnTo>
                    <a:pt x="18" y="0"/>
                  </a:lnTo>
                  <a:lnTo>
                    <a:pt x="31" y="0"/>
                  </a:lnTo>
                  <a:lnTo>
                    <a:pt x="49" y="18"/>
                  </a:lnTo>
                  <a:lnTo>
                    <a:pt x="66" y="0"/>
                  </a:lnTo>
                  <a:close/>
                  <a:moveTo>
                    <a:pt x="0" y="38"/>
                  </a:moveTo>
                  <a:lnTo>
                    <a:pt x="95" y="38"/>
                  </a:lnTo>
                  <a:lnTo>
                    <a:pt x="95" y="49"/>
                  </a:lnTo>
                  <a:lnTo>
                    <a:pt x="13" y="49"/>
                  </a:lnTo>
                  <a:lnTo>
                    <a:pt x="13" y="92"/>
                  </a:lnTo>
                  <a:lnTo>
                    <a:pt x="89" y="92"/>
                  </a:lnTo>
                  <a:lnTo>
                    <a:pt x="89" y="104"/>
                  </a:lnTo>
                  <a:lnTo>
                    <a:pt x="13" y="104"/>
                  </a:lnTo>
                  <a:lnTo>
                    <a:pt x="13" y="149"/>
                  </a:lnTo>
                  <a:lnTo>
                    <a:pt x="95" y="149"/>
                  </a:lnTo>
                  <a:lnTo>
                    <a:pt x="95" y="161"/>
                  </a:lnTo>
                  <a:lnTo>
                    <a:pt x="0" y="16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11"/>
            <p:cNvSpPr/>
            <p:nvPr/>
          </p:nvSpPr>
          <p:spPr>
            <a:xfrm>
              <a:off x="6998" y="3383"/>
              <a:ext cx="20" cy="29"/>
            </a:xfrm>
            <a:custGeom>
              <a:rect b="b" l="l" r="r" t="t"/>
              <a:pathLst>
                <a:path extrusionOk="0" h="123" w="90">
                  <a:moveTo>
                    <a:pt x="0" y="0"/>
                  </a:moveTo>
                  <a:lnTo>
                    <a:pt x="12" y="0"/>
                  </a:lnTo>
                  <a:lnTo>
                    <a:pt x="12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1"/>
            <p:cNvSpPr/>
            <p:nvPr/>
          </p:nvSpPr>
          <p:spPr>
            <a:xfrm>
              <a:off x="7021" y="3382"/>
              <a:ext cx="30" cy="31"/>
            </a:xfrm>
            <a:custGeom>
              <a:rect b="b" l="l" r="r" t="t"/>
              <a:pathLst>
                <a:path extrusionOk="0" h="130" w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11"/>
            <p:cNvSpPr/>
            <p:nvPr/>
          </p:nvSpPr>
          <p:spPr>
            <a:xfrm>
              <a:off x="7056" y="3383"/>
              <a:ext cx="29" cy="29"/>
            </a:xfrm>
            <a:custGeom>
              <a:rect b="b" l="l" r="r" t="t"/>
              <a:pathLst>
                <a:path extrusionOk="0" h="123" w="126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2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11"/>
            <p:cNvSpPr/>
            <p:nvPr/>
          </p:nvSpPr>
          <p:spPr>
            <a:xfrm>
              <a:off x="7088" y="3374"/>
              <a:ext cx="27" cy="38"/>
            </a:xfrm>
            <a:custGeom>
              <a:rect b="b" l="l" r="r" t="t"/>
              <a:pathLst>
                <a:path extrusionOk="0" h="161" w="118">
                  <a:moveTo>
                    <a:pt x="71" y="0"/>
                  </a:moveTo>
                  <a:lnTo>
                    <a:pt x="86" y="0"/>
                  </a:lnTo>
                  <a:lnTo>
                    <a:pt x="66" y="25"/>
                  </a:lnTo>
                  <a:lnTo>
                    <a:pt x="56" y="25"/>
                  </a:lnTo>
                  <a:lnTo>
                    <a:pt x="71" y="0"/>
                  </a:lnTo>
                  <a:close/>
                  <a:moveTo>
                    <a:pt x="53" y="108"/>
                  </a:moveTo>
                  <a:lnTo>
                    <a:pt x="0" y="38"/>
                  </a:lnTo>
                  <a:lnTo>
                    <a:pt x="15" y="38"/>
                  </a:lnTo>
                  <a:lnTo>
                    <a:pt x="59" y="98"/>
                  </a:lnTo>
                  <a:lnTo>
                    <a:pt x="103" y="38"/>
                  </a:lnTo>
                  <a:lnTo>
                    <a:pt x="118" y="38"/>
                  </a:lnTo>
                  <a:lnTo>
                    <a:pt x="65" y="108"/>
                  </a:lnTo>
                  <a:lnTo>
                    <a:pt x="65" y="161"/>
                  </a:lnTo>
                  <a:lnTo>
                    <a:pt x="53" y="161"/>
                  </a:lnTo>
                  <a:lnTo>
                    <a:pt x="53" y="10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1"/>
            <p:cNvSpPr/>
            <p:nvPr/>
          </p:nvSpPr>
          <p:spPr>
            <a:xfrm>
              <a:off x="7121" y="3382"/>
              <a:ext cx="29" cy="31"/>
            </a:xfrm>
            <a:custGeom>
              <a:rect b="b" l="l" r="r" t="t"/>
              <a:pathLst>
                <a:path extrusionOk="0" h="130" w="124">
                  <a:moveTo>
                    <a:pt x="64" y="12"/>
                  </a:moveTo>
                  <a:cubicBezTo>
                    <a:pt x="32" y="12"/>
                    <a:pt x="12" y="32"/>
                    <a:pt x="12" y="65"/>
                  </a:cubicBezTo>
                  <a:cubicBezTo>
                    <a:pt x="12" y="98"/>
                    <a:pt x="32" y="118"/>
                    <a:pt x="62" y="118"/>
                  </a:cubicBezTo>
                  <a:cubicBezTo>
                    <a:pt x="87" y="118"/>
                    <a:pt x="106" y="104"/>
                    <a:pt x="111" y="81"/>
                  </a:cubicBezTo>
                  <a:lnTo>
                    <a:pt x="124" y="81"/>
                  </a:lnTo>
                  <a:cubicBezTo>
                    <a:pt x="118" y="111"/>
                    <a:pt x="95" y="130"/>
                    <a:pt x="62" y="130"/>
                  </a:cubicBezTo>
                  <a:cubicBezTo>
                    <a:pt x="25" y="130"/>
                    <a:pt x="0" y="105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97" y="0"/>
                    <a:pt x="118" y="17"/>
                    <a:pt x="122" y="44"/>
                  </a:cubicBezTo>
                  <a:lnTo>
                    <a:pt x="109" y="44"/>
                  </a:lnTo>
                  <a:cubicBezTo>
                    <a:pt x="105" y="24"/>
                    <a:pt x="89" y="12"/>
                    <a:pt x="64" y="12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11"/>
            <p:cNvSpPr/>
            <p:nvPr/>
          </p:nvSpPr>
          <p:spPr>
            <a:xfrm>
              <a:off x="7157" y="3383"/>
              <a:ext cx="24" cy="29"/>
            </a:xfrm>
            <a:custGeom>
              <a:rect b="b" l="l" r="r" t="t"/>
              <a:pathLst>
                <a:path extrusionOk="0" h="123" w="105">
                  <a:moveTo>
                    <a:pt x="0" y="0"/>
                  </a:moveTo>
                  <a:lnTo>
                    <a:pt x="12" y="0"/>
                  </a:lnTo>
                  <a:lnTo>
                    <a:pt x="12" y="51"/>
                  </a:lnTo>
                  <a:lnTo>
                    <a:pt x="93" y="51"/>
                  </a:lnTo>
                  <a:lnTo>
                    <a:pt x="93" y="0"/>
                  </a:lnTo>
                  <a:lnTo>
                    <a:pt x="105" y="0"/>
                  </a:lnTo>
                  <a:lnTo>
                    <a:pt x="105" y="123"/>
                  </a:lnTo>
                  <a:lnTo>
                    <a:pt x="93" y="123"/>
                  </a:lnTo>
                  <a:lnTo>
                    <a:pt x="93" y="63"/>
                  </a:lnTo>
                  <a:lnTo>
                    <a:pt x="12" y="63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1"/>
            <p:cNvSpPr/>
            <p:nvPr/>
          </p:nvSpPr>
          <p:spPr>
            <a:xfrm>
              <a:off x="7190" y="3382"/>
              <a:ext cx="30" cy="31"/>
            </a:xfrm>
            <a:custGeom>
              <a:rect b="b" l="l" r="r" t="t"/>
              <a:pathLst>
                <a:path extrusionOk="0" h="130" w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11"/>
            <p:cNvSpPr/>
            <p:nvPr/>
          </p:nvSpPr>
          <p:spPr>
            <a:xfrm>
              <a:off x="7224" y="3383"/>
              <a:ext cx="29" cy="29"/>
            </a:xfrm>
            <a:custGeom>
              <a:rect b="b" l="l" r="r" t="t"/>
              <a:pathLst>
                <a:path extrusionOk="0" h="123" w="126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3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11"/>
            <p:cNvSpPr/>
            <p:nvPr/>
          </p:nvSpPr>
          <p:spPr>
            <a:xfrm>
              <a:off x="7257" y="3383"/>
              <a:ext cx="27" cy="29"/>
            </a:xfrm>
            <a:custGeom>
              <a:rect b="b" l="l" r="r" t="t"/>
              <a:pathLst>
                <a:path extrusionOk="0" h="123" w="118">
                  <a:moveTo>
                    <a:pt x="53" y="70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59" y="60"/>
                  </a:lnTo>
                  <a:lnTo>
                    <a:pt x="103" y="0"/>
                  </a:lnTo>
                  <a:lnTo>
                    <a:pt x="118" y="0"/>
                  </a:lnTo>
                  <a:lnTo>
                    <a:pt x="65" y="70"/>
                  </a:lnTo>
                  <a:lnTo>
                    <a:pt x="65" y="123"/>
                  </a:lnTo>
                  <a:lnTo>
                    <a:pt x="53" y="123"/>
                  </a:lnTo>
                  <a:lnTo>
                    <a:pt x="53" y="7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11"/>
            <p:cNvSpPr/>
            <p:nvPr/>
          </p:nvSpPr>
          <p:spPr>
            <a:xfrm>
              <a:off x="4205" y="3032"/>
              <a:ext cx="604" cy="419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1"/>
            <p:cNvSpPr/>
            <p:nvPr/>
          </p:nvSpPr>
          <p:spPr>
            <a:xfrm>
              <a:off x="4217" y="3043"/>
              <a:ext cx="580" cy="396"/>
            </a:xfrm>
            <a:prstGeom prst="rect">
              <a:avLst/>
            </a:prstGeom>
            <a:solidFill>
              <a:srgbClr val="044DA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1"/>
            <p:cNvSpPr/>
            <p:nvPr/>
          </p:nvSpPr>
          <p:spPr>
            <a:xfrm>
              <a:off x="4487" y="3091"/>
              <a:ext cx="40" cy="39"/>
            </a:xfrm>
            <a:custGeom>
              <a:rect b="b" l="l" r="r" t="t"/>
              <a:pathLst>
                <a:path extrusionOk="0" h="166" w="174">
                  <a:moveTo>
                    <a:pt x="33" y="166"/>
                  </a:move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3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1"/>
            <p:cNvSpPr/>
            <p:nvPr/>
          </p:nvSpPr>
          <p:spPr>
            <a:xfrm>
              <a:off x="4423" y="3108"/>
              <a:ext cx="40" cy="39"/>
            </a:xfrm>
            <a:custGeom>
              <a:rect b="b" l="l" r="r" t="t"/>
              <a:pathLst>
                <a:path extrusionOk="0" h="166" w="175">
                  <a:moveTo>
                    <a:pt x="34" y="166"/>
                  </a:move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1"/>
            <p:cNvSpPr/>
            <p:nvPr/>
          </p:nvSpPr>
          <p:spPr>
            <a:xfrm>
              <a:off x="4377" y="3156"/>
              <a:ext cx="40" cy="39"/>
            </a:xfrm>
            <a:custGeom>
              <a:rect b="b" l="l" r="r" t="t"/>
              <a:pathLst>
                <a:path extrusionOk="0" h="166" w="175">
                  <a:moveTo>
                    <a:pt x="88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11"/>
            <p:cNvSpPr/>
            <p:nvPr/>
          </p:nvSpPr>
          <p:spPr>
            <a:xfrm>
              <a:off x="4360" y="3221"/>
              <a:ext cx="40" cy="38"/>
            </a:xfrm>
            <a:custGeom>
              <a:rect b="b" l="l" r="r" t="t"/>
              <a:pathLst>
                <a:path extrusionOk="0" h="166" w="175">
                  <a:moveTo>
                    <a:pt x="88" y="127"/>
                  </a:move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8" y="127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11"/>
            <p:cNvSpPr/>
            <p:nvPr/>
          </p:nvSpPr>
          <p:spPr>
            <a:xfrm>
              <a:off x="4377" y="3285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08" y="64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1"/>
            <p:cNvSpPr/>
            <p:nvPr/>
          </p:nvSpPr>
          <p:spPr>
            <a:xfrm>
              <a:off x="4423" y="3333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08" y="63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5" y="102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1"/>
            <p:cNvSpPr/>
            <p:nvPr/>
          </p:nvSpPr>
          <p:spPr>
            <a:xfrm>
              <a:off x="4487" y="3350"/>
              <a:ext cx="40" cy="39"/>
            </a:xfrm>
            <a:custGeom>
              <a:rect b="b" l="l" r="r" t="t"/>
              <a:pathLst>
                <a:path extrusionOk="0" h="166" w="174">
                  <a:moveTo>
                    <a:pt x="107" y="64"/>
                  </a:move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1"/>
            <p:cNvSpPr/>
            <p:nvPr/>
          </p:nvSpPr>
          <p:spPr>
            <a:xfrm>
              <a:off x="4550" y="3333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08" y="63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1"/>
            <p:cNvSpPr/>
            <p:nvPr/>
          </p:nvSpPr>
          <p:spPr>
            <a:xfrm>
              <a:off x="4596" y="3285"/>
              <a:ext cx="40" cy="39"/>
            </a:xfrm>
            <a:custGeom>
              <a:rect b="b" l="l" r="r" t="t"/>
              <a:pathLst>
                <a:path extrusionOk="0" h="166" w="174">
                  <a:moveTo>
                    <a:pt x="108" y="64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1"/>
            <p:cNvSpPr/>
            <p:nvPr/>
          </p:nvSpPr>
          <p:spPr>
            <a:xfrm>
              <a:off x="4613" y="3220"/>
              <a:ext cx="40" cy="39"/>
            </a:xfrm>
            <a:custGeom>
              <a:rect b="b" l="l" r="r" t="t"/>
              <a:pathLst>
                <a:path extrusionOk="0" h="166" w="175">
                  <a:moveTo>
                    <a:pt x="175" y="64"/>
                  </a:moveTo>
                  <a:lnTo>
                    <a:pt x="108" y="64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1"/>
            <p:cNvSpPr/>
            <p:nvPr/>
          </p:nvSpPr>
          <p:spPr>
            <a:xfrm>
              <a:off x="4596" y="3156"/>
              <a:ext cx="40" cy="38"/>
            </a:xfrm>
            <a:custGeom>
              <a:rect b="b" l="l" r="r" t="t"/>
              <a:pathLst>
                <a:path extrusionOk="0" h="165" w="174">
                  <a:moveTo>
                    <a:pt x="34" y="165"/>
                  </a:moveTo>
                  <a:lnTo>
                    <a:pt x="87" y="126"/>
                  </a:lnTo>
                  <a:lnTo>
                    <a:pt x="141" y="165"/>
                  </a:lnTo>
                  <a:lnTo>
                    <a:pt x="120" y="102"/>
                  </a:lnTo>
                  <a:lnTo>
                    <a:pt x="174" y="63"/>
                  </a:lnTo>
                  <a:lnTo>
                    <a:pt x="108" y="63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5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1"/>
            <p:cNvSpPr/>
            <p:nvPr/>
          </p:nvSpPr>
          <p:spPr>
            <a:xfrm>
              <a:off x="4550" y="3108"/>
              <a:ext cx="40" cy="39"/>
            </a:xfrm>
            <a:custGeom>
              <a:rect b="b" l="l" r="r" t="t"/>
              <a:pathLst>
                <a:path extrusionOk="0" h="166" w="175">
                  <a:moveTo>
                    <a:pt x="87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7" y="6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1"/>
            <p:cNvSpPr/>
            <p:nvPr/>
          </p:nvSpPr>
          <p:spPr>
            <a:xfrm>
              <a:off x="4859" y="3103"/>
              <a:ext cx="38" cy="56"/>
            </a:xfrm>
            <a:custGeom>
              <a:rect b="b" l="l" r="r" t="t"/>
              <a:pathLst>
                <a:path extrusionOk="0" h="240" w="166">
                  <a:moveTo>
                    <a:pt x="38" y="29"/>
                  </a:moveTo>
                  <a:lnTo>
                    <a:pt x="38" y="96"/>
                  </a:lnTo>
                  <a:lnTo>
                    <a:pt x="130" y="96"/>
                  </a:lnTo>
                  <a:lnTo>
                    <a:pt x="130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1"/>
            <p:cNvSpPr/>
            <p:nvPr/>
          </p:nvSpPr>
          <p:spPr>
            <a:xfrm>
              <a:off x="4901" y="3103"/>
              <a:ext cx="51" cy="57"/>
            </a:xfrm>
            <a:custGeom>
              <a:rect b="b" l="l" r="r" t="t"/>
              <a:pathLst>
                <a:path extrusionOk="0" h="244" w="223">
                  <a:moveTo>
                    <a:pt x="123" y="244"/>
                  </a:moveTo>
                  <a:lnTo>
                    <a:pt x="104" y="24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114" y="177"/>
                  </a:lnTo>
                  <a:lnTo>
                    <a:pt x="183" y="0"/>
                  </a:lnTo>
                  <a:lnTo>
                    <a:pt x="223" y="0"/>
                  </a:lnTo>
                  <a:lnTo>
                    <a:pt x="123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11"/>
            <p:cNvSpPr/>
            <p:nvPr/>
          </p:nvSpPr>
          <p:spPr>
            <a:xfrm>
              <a:off x="4960" y="3102"/>
              <a:ext cx="45" cy="57"/>
            </a:xfrm>
            <a:custGeom>
              <a:rect b="b" l="l" r="r" t="t"/>
              <a:pathLst>
                <a:path extrusionOk="0" h="243" w="196">
                  <a:moveTo>
                    <a:pt x="152" y="243"/>
                  </a:moveTo>
                  <a:lnTo>
                    <a:pt x="78" y="140"/>
                  </a:lnTo>
                  <a:cubicBezTo>
                    <a:pt x="70" y="140"/>
                    <a:pt x="56" y="140"/>
                    <a:pt x="38" y="138"/>
                  </a:cubicBezTo>
                  <a:lnTo>
                    <a:pt x="38" y="243"/>
                  </a:lnTo>
                  <a:lnTo>
                    <a:pt x="0" y="243"/>
                  </a:lnTo>
                  <a:lnTo>
                    <a:pt x="0" y="3"/>
                  </a:lnTo>
                  <a:cubicBezTo>
                    <a:pt x="1" y="3"/>
                    <a:pt x="11" y="2"/>
                    <a:pt x="30" y="2"/>
                  </a:cubicBezTo>
                  <a:cubicBezTo>
                    <a:pt x="48" y="1"/>
                    <a:pt x="61" y="0"/>
                    <a:pt x="69" y="0"/>
                  </a:cubicBezTo>
                  <a:cubicBezTo>
                    <a:pt x="136" y="0"/>
                    <a:pt x="169" y="23"/>
                    <a:pt x="169" y="69"/>
                  </a:cubicBezTo>
                  <a:cubicBezTo>
                    <a:pt x="169" y="84"/>
                    <a:pt x="164" y="98"/>
                    <a:pt x="153" y="110"/>
                  </a:cubicBezTo>
                  <a:cubicBezTo>
                    <a:pt x="143" y="122"/>
                    <a:pt x="130" y="130"/>
                    <a:pt x="115" y="133"/>
                  </a:cubicBezTo>
                  <a:lnTo>
                    <a:pt x="196" y="243"/>
                  </a:lnTo>
                  <a:lnTo>
                    <a:pt x="152" y="243"/>
                  </a:lnTo>
                  <a:close/>
                  <a:moveTo>
                    <a:pt x="38" y="32"/>
                  </a:moveTo>
                  <a:lnTo>
                    <a:pt x="38" y="111"/>
                  </a:lnTo>
                  <a:cubicBezTo>
                    <a:pt x="47" y="112"/>
                    <a:pt x="56" y="112"/>
                    <a:pt x="65" y="112"/>
                  </a:cubicBezTo>
                  <a:cubicBezTo>
                    <a:pt x="87" y="112"/>
                    <a:pt x="104" y="109"/>
                    <a:pt x="114" y="103"/>
                  </a:cubicBezTo>
                  <a:cubicBezTo>
                    <a:pt x="125" y="96"/>
                    <a:pt x="130" y="85"/>
                    <a:pt x="130" y="69"/>
                  </a:cubicBezTo>
                  <a:cubicBezTo>
                    <a:pt x="130" y="55"/>
                    <a:pt x="124" y="46"/>
                    <a:pt x="113" y="40"/>
                  </a:cubicBezTo>
                  <a:cubicBezTo>
                    <a:pt x="102" y="34"/>
                    <a:pt x="84" y="31"/>
                    <a:pt x="60" y="31"/>
                  </a:cubicBezTo>
                  <a:cubicBezTo>
                    <a:pt x="57" y="31"/>
                    <a:pt x="49" y="31"/>
                    <a:pt x="38" y="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5008" y="3102"/>
              <a:ext cx="53" cy="58"/>
            </a:xfrm>
            <a:custGeom>
              <a:rect b="b" l="l" r="r" t="t"/>
              <a:pathLst>
                <a:path extrusionOk="0" h="248" w="231">
                  <a:moveTo>
                    <a:pt x="0" y="122"/>
                  </a:moveTo>
                  <a:cubicBezTo>
                    <a:pt x="0" y="87"/>
                    <a:pt x="10" y="58"/>
                    <a:pt x="30" y="35"/>
                  </a:cubicBezTo>
                  <a:cubicBezTo>
                    <a:pt x="50" y="11"/>
                    <a:pt x="77" y="0"/>
                    <a:pt x="112" y="0"/>
                  </a:cubicBezTo>
                  <a:cubicBezTo>
                    <a:pt x="150" y="0"/>
                    <a:pt x="180" y="10"/>
                    <a:pt x="200" y="32"/>
                  </a:cubicBezTo>
                  <a:cubicBezTo>
                    <a:pt x="221" y="53"/>
                    <a:pt x="231" y="84"/>
                    <a:pt x="231" y="122"/>
                  </a:cubicBezTo>
                  <a:cubicBezTo>
                    <a:pt x="231" y="162"/>
                    <a:pt x="221" y="193"/>
                    <a:pt x="200" y="215"/>
                  </a:cubicBezTo>
                  <a:cubicBezTo>
                    <a:pt x="179" y="237"/>
                    <a:pt x="150" y="248"/>
                    <a:pt x="112" y="248"/>
                  </a:cubicBezTo>
                  <a:cubicBezTo>
                    <a:pt x="77" y="248"/>
                    <a:pt x="49" y="237"/>
                    <a:pt x="29" y="213"/>
                  </a:cubicBezTo>
                  <a:cubicBezTo>
                    <a:pt x="10" y="189"/>
                    <a:pt x="0" y="159"/>
                    <a:pt x="0" y="122"/>
                  </a:cubicBezTo>
                  <a:close/>
                  <a:moveTo>
                    <a:pt x="40" y="122"/>
                  </a:moveTo>
                  <a:cubicBezTo>
                    <a:pt x="40" y="150"/>
                    <a:pt x="46" y="173"/>
                    <a:pt x="58" y="191"/>
                  </a:cubicBezTo>
                  <a:cubicBezTo>
                    <a:pt x="71" y="210"/>
                    <a:pt x="89" y="219"/>
                    <a:pt x="112" y="219"/>
                  </a:cubicBezTo>
                  <a:cubicBezTo>
                    <a:pt x="137" y="219"/>
                    <a:pt x="157" y="210"/>
                    <a:pt x="171" y="193"/>
                  </a:cubicBezTo>
                  <a:cubicBezTo>
                    <a:pt x="184" y="177"/>
                    <a:pt x="191" y="153"/>
                    <a:pt x="191" y="122"/>
                  </a:cubicBezTo>
                  <a:cubicBezTo>
                    <a:pt x="191" y="60"/>
                    <a:pt x="165" y="29"/>
                    <a:pt x="112" y="29"/>
                  </a:cubicBezTo>
                  <a:cubicBezTo>
                    <a:pt x="88" y="29"/>
                    <a:pt x="70" y="37"/>
                    <a:pt x="58" y="54"/>
                  </a:cubicBezTo>
                  <a:cubicBezTo>
                    <a:pt x="46" y="71"/>
                    <a:pt x="40" y="93"/>
                    <a:pt x="40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071" y="3103"/>
              <a:ext cx="39" cy="56"/>
            </a:xfrm>
            <a:custGeom>
              <a:rect b="b" l="l" r="r" t="t"/>
              <a:pathLst>
                <a:path extrusionOk="0" h="242" w="173">
                  <a:moveTo>
                    <a:pt x="38" y="150"/>
                  </a:moveTo>
                  <a:lnTo>
                    <a:pt x="38" y="242"/>
                  </a:lnTo>
                  <a:lnTo>
                    <a:pt x="0" y="242"/>
                  </a:lnTo>
                  <a:lnTo>
                    <a:pt x="0" y="2"/>
                  </a:lnTo>
                  <a:cubicBezTo>
                    <a:pt x="29" y="1"/>
                    <a:pt x="46" y="0"/>
                    <a:pt x="52" y="0"/>
                  </a:cubicBezTo>
                  <a:cubicBezTo>
                    <a:pt x="133" y="0"/>
                    <a:pt x="173" y="24"/>
                    <a:pt x="173" y="70"/>
                  </a:cubicBezTo>
                  <a:cubicBezTo>
                    <a:pt x="173" y="124"/>
                    <a:pt x="138" y="151"/>
                    <a:pt x="66" y="151"/>
                  </a:cubicBezTo>
                  <a:cubicBezTo>
                    <a:pt x="62" y="151"/>
                    <a:pt x="53" y="151"/>
                    <a:pt x="38" y="150"/>
                  </a:cubicBezTo>
                  <a:close/>
                  <a:moveTo>
                    <a:pt x="38" y="31"/>
                  </a:moveTo>
                  <a:lnTo>
                    <a:pt x="38" y="120"/>
                  </a:lnTo>
                  <a:cubicBezTo>
                    <a:pt x="54" y="121"/>
                    <a:pt x="63" y="122"/>
                    <a:pt x="64" y="122"/>
                  </a:cubicBezTo>
                  <a:cubicBezTo>
                    <a:pt x="111" y="122"/>
                    <a:pt x="134" y="106"/>
                    <a:pt x="134" y="74"/>
                  </a:cubicBezTo>
                  <a:cubicBezTo>
                    <a:pt x="134" y="44"/>
                    <a:pt x="109" y="30"/>
                    <a:pt x="59" y="30"/>
                  </a:cubicBezTo>
                  <a:cubicBezTo>
                    <a:pt x="54" y="30"/>
                    <a:pt x="47" y="30"/>
                    <a:pt x="38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118" y="3102"/>
              <a:ext cx="35" cy="58"/>
            </a:xfrm>
            <a:custGeom>
              <a:rect b="b" l="l" r="r" t="t"/>
              <a:pathLst>
                <a:path extrusionOk="0" h="248" w="156">
                  <a:moveTo>
                    <a:pt x="0" y="233"/>
                  </a:moveTo>
                  <a:lnTo>
                    <a:pt x="14" y="203"/>
                  </a:lnTo>
                  <a:cubicBezTo>
                    <a:pt x="21" y="208"/>
                    <a:pt x="30" y="211"/>
                    <a:pt x="41" y="214"/>
                  </a:cubicBezTo>
                  <a:cubicBezTo>
                    <a:pt x="51" y="217"/>
                    <a:pt x="61" y="219"/>
                    <a:pt x="69" y="219"/>
                  </a:cubicBezTo>
                  <a:cubicBezTo>
                    <a:pt x="84" y="219"/>
                    <a:pt x="96" y="215"/>
                    <a:pt x="105" y="208"/>
                  </a:cubicBezTo>
                  <a:cubicBezTo>
                    <a:pt x="114" y="201"/>
                    <a:pt x="118" y="192"/>
                    <a:pt x="118" y="182"/>
                  </a:cubicBezTo>
                  <a:cubicBezTo>
                    <a:pt x="118" y="174"/>
                    <a:pt x="116" y="166"/>
                    <a:pt x="111" y="159"/>
                  </a:cubicBezTo>
                  <a:cubicBezTo>
                    <a:pt x="106" y="152"/>
                    <a:pt x="93" y="145"/>
                    <a:pt x="73" y="136"/>
                  </a:cubicBezTo>
                  <a:lnTo>
                    <a:pt x="51" y="127"/>
                  </a:lnTo>
                  <a:cubicBezTo>
                    <a:pt x="32" y="120"/>
                    <a:pt x="18" y="111"/>
                    <a:pt x="11" y="100"/>
                  </a:cubicBezTo>
                  <a:cubicBezTo>
                    <a:pt x="3" y="90"/>
                    <a:pt x="0" y="77"/>
                    <a:pt x="0" y="62"/>
                  </a:cubicBezTo>
                  <a:cubicBezTo>
                    <a:pt x="0" y="44"/>
                    <a:pt x="7" y="29"/>
                    <a:pt x="22" y="17"/>
                  </a:cubicBezTo>
                  <a:cubicBezTo>
                    <a:pt x="36" y="6"/>
                    <a:pt x="55" y="0"/>
                    <a:pt x="78" y="0"/>
                  </a:cubicBezTo>
                  <a:cubicBezTo>
                    <a:pt x="109" y="0"/>
                    <a:pt x="130" y="4"/>
                    <a:pt x="142" y="13"/>
                  </a:cubicBezTo>
                  <a:lnTo>
                    <a:pt x="131" y="41"/>
                  </a:lnTo>
                  <a:cubicBezTo>
                    <a:pt x="126" y="38"/>
                    <a:pt x="118" y="35"/>
                    <a:pt x="108" y="32"/>
                  </a:cubicBezTo>
                  <a:cubicBezTo>
                    <a:pt x="97" y="29"/>
                    <a:pt x="88" y="28"/>
                    <a:pt x="79" y="28"/>
                  </a:cubicBezTo>
                  <a:cubicBezTo>
                    <a:pt x="66" y="28"/>
                    <a:pt x="56" y="31"/>
                    <a:pt x="49" y="37"/>
                  </a:cubicBezTo>
                  <a:cubicBezTo>
                    <a:pt x="41" y="44"/>
                    <a:pt x="37" y="52"/>
                    <a:pt x="37" y="62"/>
                  </a:cubicBezTo>
                  <a:cubicBezTo>
                    <a:pt x="37" y="68"/>
                    <a:pt x="39" y="73"/>
                    <a:pt x="41" y="78"/>
                  </a:cubicBezTo>
                  <a:cubicBezTo>
                    <a:pt x="44" y="83"/>
                    <a:pt x="48" y="88"/>
                    <a:pt x="53" y="91"/>
                  </a:cubicBezTo>
                  <a:cubicBezTo>
                    <a:pt x="57" y="94"/>
                    <a:pt x="67" y="99"/>
                    <a:pt x="82" y="105"/>
                  </a:cubicBezTo>
                  <a:lnTo>
                    <a:pt x="104" y="115"/>
                  </a:lnTo>
                  <a:cubicBezTo>
                    <a:pt x="123" y="122"/>
                    <a:pt x="137" y="132"/>
                    <a:pt x="144" y="142"/>
                  </a:cubicBezTo>
                  <a:cubicBezTo>
                    <a:pt x="152" y="153"/>
                    <a:pt x="156" y="167"/>
                    <a:pt x="156" y="184"/>
                  </a:cubicBezTo>
                  <a:cubicBezTo>
                    <a:pt x="156" y="202"/>
                    <a:pt x="147" y="217"/>
                    <a:pt x="131" y="230"/>
                  </a:cubicBezTo>
                  <a:cubicBezTo>
                    <a:pt x="114" y="242"/>
                    <a:pt x="91" y="248"/>
                    <a:pt x="63" y="248"/>
                  </a:cubicBezTo>
                  <a:cubicBezTo>
                    <a:pt x="39" y="248"/>
                    <a:pt x="18" y="243"/>
                    <a:pt x="0" y="2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163" y="3103"/>
              <a:ext cx="45" cy="56"/>
            </a:xfrm>
            <a:custGeom>
              <a:rect b="b" l="l" r="r" t="t"/>
              <a:pathLst>
                <a:path extrusionOk="0" h="240" w="195">
                  <a:moveTo>
                    <a:pt x="154" y="240"/>
                  </a:moveTo>
                  <a:lnTo>
                    <a:pt x="75" y="130"/>
                  </a:lnTo>
                  <a:lnTo>
                    <a:pt x="38" y="175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131"/>
                  </a:lnTo>
                  <a:lnTo>
                    <a:pt x="141" y="0"/>
                  </a:lnTo>
                  <a:lnTo>
                    <a:pt x="184" y="0"/>
                  </a:lnTo>
                  <a:lnTo>
                    <a:pt x="101" y="104"/>
                  </a:lnTo>
                  <a:lnTo>
                    <a:pt x="195" y="240"/>
                  </a:lnTo>
                  <a:lnTo>
                    <a:pt x="154" y="2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208" y="3086"/>
              <a:ext cx="52" cy="73"/>
            </a:xfrm>
            <a:custGeom>
              <a:rect b="b" l="l" r="r" t="t"/>
              <a:pathLst>
                <a:path extrusionOk="0" h="315" w="228">
                  <a:moveTo>
                    <a:pt x="185" y="315"/>
                  </a:moveTo>
                  <a:lnTo>
                    <a:pt x="166" y="265"/>
                  </a:lnTo>
                  <a:lnTo>
                    <a:pt x="63" y="265"/>
                  </a:lnTo>
                  <a:lnTo>
                    <a:pt x="43" y="315"/>
                  </a:lnTo>
                  <a:lnTo>
                    <a:pt x="0" y="315"/>
                  </a:lnTo>
                  <a:lnTo>
                    <a:pt x="113" y="72"/>
                  </a:lnTo>
                  <a:lnTo>
                    <a:pt x="123" y="72"/>
                  </a:lnTo>
                  <a:lnTo>
                    <a:pt x="228" y="315"/>
                  </a:lnTo>
                  <a:lnTo>
                    <a:pt x="185" y="315"/>
                  </a:lnTo>
                  <a:close/>
                  <a:moveTo>
                    <a:pt x="116" y="135"/>
                  </a:moveTo>
                  <a:lnTo>
                    <a:pt x="73" y="240"/>
                  </a:lnTo>
                  <a:lnTo>
                    <a:pt x="156" y="240"/>
                  </a:lnTo>
                  <a:lnTo>
                    <a:pt x="116" y="135"/>
                  </a:lnTo>
                  <a:close/>
                  <a:moveTo>
                    <a:pt x="162" y="0"/>
                  </a:moveTo>
                  <a:lnTo>
                    <a:pt x="119" y="55"/>
                  </a:lnTo>
                  <a:lnTo>
                    <a:pt x="93" y="55"/>
                  </a:lnTo>
                  <a:lnTo>
                    <a:pt x="125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294" y="3103"/>
              <a:ext cx="44" cy="57"/>
            </a:xfrm>
            <a:custGeom>
              <a:rect b="b" l="l" r="r" t="t"/>
              <a:pathLst>
                <a:path extrusionOk="0" h="244" w="194">
                  <a:moveTo>
                    <a:pt x="0" y="0"/>
                  </a:moveTo>
                  <a:lnTo>
                    <a:pt x="38" y="0"/>
                  </a:lnTo>
                  <a:lnTo>
                    <a:pt x="38" y="164"/>
                  </a:lnTo>
                  <a:cubicBezTo>
                    <a:pt x="38" y="179"/>
                    <a:pt x="43" y="191"/>
                    <a:pt x="54" y="201"/>
                  </a:cubicBezTo>
                  <a:cubicBezTo>
                    <a:pt x="64" y="210"/>
                    <a:pt x="79" y="215"/>
                    <a:pt x="96" y="215"/>
                  </a:cubicBezTo>
                  <a:cubicBezTo>
                    <a:pt x="115" y="215"/>
                    <a:pt x="130" y="210"/>
                    <a:pt x="140" y="201"/>
                  </a:cubicBezTo>
                  <a:cubicBezTo>
                    <a:pt x="151" y="192"/>
                    <a:pt x="156" y="179"/>
                    <a:pt x="156" y="164"/>
                  </a:cubicBezTo>
                  <a:lnTo>
                    <a:pt x="156" y="0"/>
                  </a:lnTo>
                  <a:lnTo>
                    <a:pt x="194" y="0"/>
                  </a:lnTo>
                  <a:lnTo>
                    <a:pt x="194" y="167"/>
                  </a:lnTo>
                  <a:cubicBezTo>
                    <a:pt x="194" y="191"/>
                    <a:pt x="186" y="210"/>
                    <a:pt x="168" y="224"/>
                  </a:cubicBezTo>
                  <a:cubicBezTo>
                    <a:pt x="151" y="238"/>
                    <a:pt x="127" y="244"/>
                    <a:pt x="97" y="244"/>
                  </a:cubicBezTo>
                  <a:cubicBezTo>
                    <a:pt x="66" y="244"/>
                    <a:pt x="42" y="238"/>
                    <a:pt x="25" y="224"/>
                  </a:cubicBezTo>
                  <a:cubicBezTo>
                    <a:pt x="8" y="211"/>
                    <a:pt x="0" y="192"/>
                    <a:pt x="0" y="1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5351" y="3103"/>
              <a:ext cx="44" cy="57"/>
            </a:xfrm>
            <a:custGeom>
              <a:rect b="b" l="l" r="r" t="t"/>
              <a:pathLst>
                <a:path extrusionOk="0" h="244" w="191">
                  <a:moveTo>
                    <a:pt x="180" y="244"/>
                  </a:moveTo>
                  <a:lnTo>
                    <a:pt x="36" y="68"/>
                  </a:lnTo>
                  <a:lnTo>
                    <a:pt x="36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5" y="166"/>
                  </a:lnTo>
                  <a:lnTo>
                    <a:pt x="155" y="0"/>
                  </a:lnTo>
                  <a:lnTo>
                    <a:pt x="191" y="0"/>
                  </a:lnTo>
                  <a:lnTo>
                    <a:pt x="191" y="244"/>
                  </a:lnTo>
                  <a:lnTo>
                    <a:pt x="180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5410" y="3103"/>
              <a:ext cx="8" cy="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5433" y="3103"/>
              <a:ext cx="38" cy="56"/>
            </a:xfrm>
            <a:custGeom>
              <a:rect b="b" l="l" r="r" t="t"/>
              <a:pathLst>
                <a:path extrusionOk="0" h="240" w="166">
                  <a:moveTo>
                    <a:pt x="38" y="29"/>
                  </a:moveTo>
                  <a:lnTo>
                    <a:pt x="38" y="96"/>
                  </a:lnTo>
                  <a:lnTo>
                    <a:pt x="129" y="96"/>
                  </a:lnTo>
                  <a:lnTo>
                    <a:pt x="129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4859" y="3198"/>
              <a:ext cx="32" cy="56"/>
            </a:xfrm>
            <a:custGeom>
              <a:rect b="b" l="l" r="r" t="t"/>
              <a:pathLst>
                <a:path extrusionOk="0" h="240" w="143">
                  <a:moveTo>
                    <a:pt x="33" y="29"/>
                  </a:moveTo>
                  <a:lnTo>
                    <a:pt x="33" y="96"/>
                  </a:lnTo>
                  <a:lnTo>
                    <a:pt x="112" y="96"/>
                  </a:lnTo>
                  <a:lnTo>
                    <a:pt x="112" y="124"/>
                  </a:lnTo>
                  <a:lnTo>
                    <a:pt x="33" y="124"/>
                  </a:lnTo>
                  <a:lnTo>
                    <a:pt x="33" y="211"/>
                  </a:lnTo>
                  <a:lnTo>
                    <a:pt x="142" y="211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43" y="0"/>
                  </a:lnTo>
                  <a:lnTo>
                    <a:pt x="143" y="29"/>
                  </a:lnTo>
                  <a:lnTo>
                    <a:pt x="33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4894" y="3213"/>
              <a:ext cx="36" cy="42"/>
            </a:xfrm>
            <a:custGeom>
              <a:rect b="b" l="l" r="r" t="t"/>
              <a:pathLst>
                <a:path extrusionOk="0" h="180" w="16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4935" y="3212"/>
              <a:ext cx="24" cy="42"/>
            </a:xfrm>
            <a:custGeom>
              <a:rect b="b" l="l" r="r" t="t"/>
              <a:pathLst>
                <a:path extrusionOk="0" h="179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4961" y="3212"/>
              <a:ext cx="36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6" y="0"/>
                    <a:pt x="80" y="0"/>
                  </a:cubicBezTo>
                  <a:cubicBezTo>
                    <a:pt x="105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3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8" y="157"/>
                    <a:pt x="80" y="157"/>
                  </a:cubicBezTo>
                  <a:cubicBezTo>
                    <a:pt x="94" y="157"/>
                    <a:pt x="106" y="151"/>
                    <a:pt x="114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1" y="26"/>
                    <a:pt x="80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5003" y="3212"/>
              <a:ext cx="36" cy="58"/>
            </a:xfrm>
            <a:custGeom>
              <a:rect b="b" l="l" r="r" t="t"/>
              <a:pathLst>
                <a:path extrusionOk="0" h="248" w="154">
                  <a:moveTo>
                    <a:pt x="32" y="170"/>
                  </a:moveTo>
                  <a:lnTo>
                    <a:pt x="32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18"/>
                  </a:lnTo>
                  <a:cubicBezTo>
                    <a:pt x="43" y="6"/>
                    <a:pt x="58" y="0"/>
                    <a:pt x="74" y="0"/>
                  </a:cubicBezTo>
                  <a:cubicBezTo>
                    <a:pt x="99" y="0"/>
                    <a:pt x="119" y="8"/>
                    <a:pt x="133" y="24"/>
                  </a:cubicBezTo>
                  <a:cubicBezTo>
                    <a:pt x="147" y="39"/>
                    <a:pt x="154" y="62"/>
                    <a:pt x="154" y="92"/>
                  </a:cubicBezTo>
                  <a:cubicBezTo>
                    <a:pt x="154" y="119"/>
                    <a:pt x="147" y="140"/>
                    <a:pt x="133" y="157"/>
                  </a:cubicBezTo>
                  <a:cubicBezTo>
                    <a:pt x="119" y="174"/>
                    <a:pt x="98" y="183"/>
                    <a:pt x="72" y="183"/>
                  </a:cubicBezTo>
                  <a:cubicBezTo>
                    <a:pt x="64" y="183"/>
                    <a:pt x="56" y="181"/>
                    <a:pt x="48" y="179"/>
                  </a:cubicBezTo>
                  <a:cubicBezTo>
                    <a:pt x="39" y="176"/>
                    <a:pt x="34" y="173"/>
                    <a:pt x="32" y="170"/>
                  </a:cubicBezTo>
                  <a:close/>
                  <a:moveTo>
                    <a:pt x="32" y="42"/>
                  </a:moveTo>
                  <a:lnTo>
                    <a:pt x="32" y="144"/>
                  </a:lnTo>
                  <a:cubicBezTo>
                    <a:pt x="34" y="147"/>
                    <a:pt x="38" y="150"/>
                    <a:pt x="44" y="152"/>
                  </a:cubicBezTo>
                  <a:cubicBezTo>
                    <a:pt x="50" y="155"/>
                    <a:pt x="57" y="156"/>
                    <a:pt x="63" y="156"/>
                  </a:cubicBezTo>
                  <a:cubicBezTo>
                    <a:pt x="101" y="156"/>
                    <a:pt x="121" y="135"/>
                    <a:pt x="121" y="91"/>
                  </a:cubicBezTo>
                  <a:cubicBezTo>
                    <a:pt x="121" y="69"/>
                    <a:pt x="116" y="52"/>
                    <a:pt x="107" y="42"/>
                  </a:cubicBezTo>
                  <a:cubicBezTo>
                    <a:pt x="98" y="32"/>
                    <a:pt x="83" y="27"/>
                    <a:pt x="63" y="27"/>
                  </a:cubicBezTo>
                  <a:cubicBezTo>
                    <a:pt x="58" y="27"/>
                    <a:pt x="53" y="28"/>
                    <a:pt x="47" y="31"/>
                  </a:cubicBezTo>
                  <a:cubicBezTo>
                    <a:pt x="40" y="34"/>
                    <a:pt x="35" y="38"/>
                    <a:pt x="32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5042" y="3212"/>
              <a:ext cx="27" cy="43"/>
            </a:xfrm>
            <a:custGeom>
              <a:rect b="b" l="l" r="r" t="t"/>
              <a:pathLst>
                <a:path extrusionOk="0" h="183" w="115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6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1" y="32"/>
                  </a:cubicBezTo>
                  <a:cubicBezTo>
                    <a:pt x="36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5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075" y="3196"/>
              <a:ext cx="34" cy="58"/>
            </a:xfrm>
            <a:custGeom>
              <a:rect b="b" l="l" r="r" t="t"/>
              <a:pathLst>
                <a:path extrusionOk="0" h="248" w="147">
                  <a:moveTo>
                    <a:pt x="114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9" y="73"/>
                  </a:lnTo>
                  <a:lnTo>
                    <a:pt x="135" y="73"/>
                  </a:lnTo>
                  <a:lnTo>
                    <a:pt x="79" y="139"/>
                  </a:lnTo>
                  <a:lnTo>
                    <a:pt x="147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110" y="3192"/>
              <a:ext cx="37" cy="63"/>
            </a:xfrm>
            <a:custGeom>
              <a:rect b="b" l="l" r="r" t="t"/>
              <a:pathLst>
                <a:path extrusionOk="0" h="269" w="162">
                  <a:moveTo>
                    <a:pt x="159" y="181"/>
                  </a:moveTo>
                  <a:lnTo>
                    <a:pt x="33" y="181"/>
                  </a:lnTo>
                  <a:cubicBezTo>
                    <a:pt x="33" y="201"/>
                    <a:pt x="38" y="217"/>
                    <a:pt x="49" y="228"/>
                  </a:cubicBezTo>
                  <a:cubicBezTo>
                    <a:pt x="59" y="238"/>
                    <a:pt x="72" y="242"/>
                    <a:pt x="88" y="242"/>
                  </a:cubicBezTo>
                  <a:cubicBezTo>
                    <a:pt x="106" y="242"/>
                    <a:pt x="121" y="237"/>
                    <a:pt x="133" y="227"/>
                  </a:cubicBezTo>
                  <a:lnTo>
                    <a:pt x="146" y="249"/>
                  </a:lnTo>
                  <a:cubicBezTo>
                    <a:pt x="141" y="254"/>
                    <a:pt x="133" y="258"/>
                    <a:pt x="124" y="262"/>
                  </a:cubicBezTo>
                  <a:cubicBezTo>
                    <a:pt x="111" y="266"/>
                    <a:pt x="97" y="269"/>
                    <a:pt x="82" y="269"/>
                  </a:cubicBezTo>
                  <a:cubicBezTo>
                    <a:pt x="60" y="269"/>
                    <a:pt x="41" y="261"/>
                    <a:pt x="25" y="246"/>
                  </a:cubicBezTo>
                  <a:cubicBezTo>
                    <a:pt x="8" y="230"/>
                    <a:pt x="0" y="207"/>
                    <a:pt x="0" y="180"/>
                  </a:cubicBezTo>
                  <a:cubicBezTo>
                    <a:pt x="0" y="151"/>
                    <a:pt x="9" y="127"/>
                    <a:pt x="26" y="110"/>
                  </a:cubicBezTo>
                  <a:cubicBezTo>
                    <a:pt x="42" y="94"/>
                    <a:pt x="61" y="86"/>
                    <a:pt x="82" y="86"/>
                  </a:cubicBezTo>
                  <a:cubicBezTo>
                    <a:pt x="107" y="86"/>
                    <a:pt x="127" y="93"/>
                    <a:pt x="141" y="108"/>
                  </a:cubicBezTo>
                  <a:cubicBezTo>
                    <a:pt x="155" y="121"/>
                    <a:pt x="162" y="139"/>
                    <a:pt x="162" y="161"/>
                  </a:cubicBezTo>
                  <a:cubicBezTo>
                    <a:pt x="162" y="168"/>
                    <a:pt x="161" y="175"/>
                    <a:pt x="159" y="181"/>
                  </a:cubicBezTo>
                  <a:close/>
                  <a:moveTo>
                    <a:pt x="84" y="113"/>
                  </a:moveTo>
                  <a:cubicBezTo>
                    <a:pt x="70" y="113"/>
                    <a:pt x="58" y="117"/>
                    <a:pt x="49" y="126"/>
                  </a:cubicBezTo>
                  <a:cubicBezTo>
                    <a:pt x="40" y="135"/>
                    <a:pt x="35" y="145"/>
                    <a:pt x="33" y="158"/>
                  </a:cubicBezTo>
                  <a:lnTo>
                    <a:pt x="131" y="158"/>
                  </a:lnTo>
                  <a:cubicBezTo>
                    <a:pt x="131" y="145"/>
                    <a:pt x="127" y="135"/>
                    <a:pt x="119" y="126"/>
                  </a:cubicBezTo>
                  <a:cubicBezTo>
                    <a:pt x="110" y="117"/>
                    <a:pt x="99" y="113"/>
                    <a:pt x="84" y="113"/>
                  </a:cubicBezTo>
                  <a:close/>
                  <a:moveTo>
                    <a:pt x="124" y="0"/>
                  </a:moveTo>
                  <a:lnTo>
                    <a:pt x="87" y="54"/>
                  </a:lnTo>
                  <a:lnTo>
                    <a:pt x="64" y="54"/>
                  </a:lnTo>
                  <a:lnTo>
                    <a:pt x="92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5174" y="3212"/>
              <a:ext cx="26" cy="43"/>
            </a:xfrm>
            <a:custGeom>
              <a:rect b="b" l="l" r="r" t="t"/>
              <a:pathLst>
                <a:path extrusionOk="0" h="183" w="115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5204" y="3202"/>
              <a:ext cx="26" cy="53"/>
            </a:xfrm>
            <a:custGeom>
              <a:rect b="b" l="l" r="r" t="t"/>
              <a:pathLst>
                <a:path extrusionOk="0" h="228" w="112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8" y="195"/>
                  </a:cubicBezTo>
                  <a:lnTo>
                    <a:pt x="112" y="223"/>
                  </a:lnTo>
                  <a:cubicBezTo>
                    <a:pt x="100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5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11"/>
            <p:cNvSpPr/>
            <p:nvPr/>
          </p:nvSpPr>
          <p:spPr>
            <a:xfrm>
              <a:off x="5236" y="3212"/>
              <a:ext cx="25" cy="42"/>
            </a:xfrm>
            <a:custGeom>
              <a:rect b="b" l="l" r="r" t="t"/>
              <a:pathLst>
                <a:path extrusionOk="0" h="179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11"/>
            <p:cNvSpPr/>
            <p:nvPr/>
          </p:nvSpPr>
          <p:spPr>
            <a:xfrm>
              <a:off x="5264" y="3213"/>
              <a:ext cx="33" cy="42"/>
            </a:xfrm>
            <a:custGeom>
              <a:rect b="b" l="l" r="r" t="t"/>
              <a:pathLst>
                <a:path extrusionOk="0" h="179" w="143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6" y="152"/>
                  </a:cubicBezTo>
                  <a:cubicBezTo>
                    <a:pt x="76" y="152"/>
                    <a:pt x="86" y="149"/>
                    <a:pt x="94" y="144"/>
                  </a:cubicBezTo>
                  <a:cubicBezTo>
                    <a:pt x="103" y="138"/>
                    <a:pt x="109" y="131"/>
                    <a:pt x="111" y="123"/>
                  </a:cubicBezTo>
                  <a:lnTo>
                    <a:pt x="111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1" y="175"/>
                  </a:lnTo>
                  <a:lnTo>
                    <a:pt x="111" y="151"/>
                  </a:lnTo>
                  <a:cubicBezTo>
                    <a:pt x="108" y="158"/>
                    <a:pt x="101" y="164"/>
                    <a:pt x="90" y="170"/>
                  </a:cubicBezTo>
                  <a:cubicBezTo>
                    <a:pt x="80" y="176"/>
                    <a:pt x="69" y="179"/>
                    <a:pt x="59" y="179"/>
                  </a:cubicBezTo>
                  <a:cubicBezTo>
                    <a:pt x="40" y="179"/>
                    <a:pt x="25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11"/>
            <p:cNvSpPr/>
            <p:nvPr/>
          </p:nvSpPr>
          <p:spPr>
            <a:xfrm>
              <a:off x="5305" y="3196"/>
              <a:ext cx="34" cy="58"/>
            </a:xfrm>
            <a:custGeom>
              <a:rect b="b" l="l" r="r" t="t"/>
              <a:pathLst>
                <a:path extrusionOk="0" h="248" w="147">
                  <a:moveTo>
                    <a:pt x="113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8" y="73"/>
                  </a:lnTo>
                  <a:lnTo>
                    <a:pt x="135" y="73"/>
                  </a:lnTo>
                  <a:lnTo>
                    <a:pt x="78" y="139"/>
                  </a:lnTo>
                  <a:lnTo>
                    <a:pt x="147" y="248"/>
                  </a:lnTo>
                  <a:lnTo>
                    <a:pt x="113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11"/>
            <p:cNvSpPr/>
            <p:nvPr/>
          </p:nvSpPr>
          <p:spPr>
            <a:xfrm>
              <a:off x="5341" y="3202"/>
              <a:ext cx="25" cy="53"/>
            </a:xfrm>
            <a:custGeom>
              <a:rect b="b" l="l" r="r" t="t"/>
              <a:pathLst>
                <a:path extrusionOk="0" h="228" w="112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1" y="0"/>
                  </a:lnTo>
                  <a:lnTo>
                    <a:pt x="51" y="49"/>
                  </a:lnTo>
                  <a:lnTo>
                    <a:pt x="99" y="49"/>
                  </a:lnTo>
                  <a:lnTo>
                    <a:pt x="99" y="73"/>
                  </a:lnTo>
                  <a:lnTo>
                    <a:pt x="51" y="73"/>
                  </a:lnTo>
                  <a:lnTo>
                    <a:pt x="51" y="161"/>
                  </a:lnTo>
                  <a:cubicBezTo>
                    <a:pt x="51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7" y="195"/>
                  </a:cubicBezTo>
                  <a:lnTo>
                    <a:pt x="112" y="223"/>
                  </a:lnTo>
                  <a:cubicBezTo>
                    <a:pt x="99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4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11"/>
            <p:cNvSpPr/>
            <p:nvPr/>
          </p:nvSpPr>
          <p:spPr>
            <a:xfrm>
              <a:off x="5372" y="3213"/>
              <a:ext cx="33" cy="42"/>
            </a:xfrm>
            <a:custGeom>
              <a:rect b="b" l="l" r="r" t="t"/>
              <a:pathLst>
                <a:path extrusionOk="0" h="179" w="143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7" y="152"/>
                  </a:cubicBezTo>
                  <a:cubicBezTo>
                    <a:pt x="77" y="152"/>
                    <a:pt x="86" y="149"/>
                    <a:pt x="95" y="144"/>
                  </a:cubicBezTo>
                  <a:cubicBezTo>
                    <a:pt x="103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2" y="175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0" y="179"/>
                    <a:pt x="26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11"/>
            <p:cNvSpPr/>
            <p:nvPr/>
          </p:nvSpPr>
          <p:spPr>
            <a:xfrm>
              <a:off x="5413" y="3212"/>
              <a:ext cx="25" cy="42"/>
            </a:xfrm>
            <a:custGeom>
              <a:rect b="b" l="l" r="r" t="t"/>
              <a:pathLst>
                <a:path extrusionOk="0" h="179" w="107">
                  <a:moveTo>
                    <a:pt x="94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2" y="64"/>
                    <a:pt x="32" y="79"/>
                  </a:cubicBezTo>
                  <a:lnTo>
                    <a:pt x="32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7" y="3"/>
                  </a:cubicBezTo>
                  <a:lnTo>
                    <a:pt x="9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11"/>
            <p:cNvSpPr/>
            <p:nvPr/>
          </p:nvSpPr>
          <p:spPr>
            <a:xfrm>
              <a:off x="5440" y="3192"/>
              <a:ext cx="34" cy="63"/>
            </a:xfrm>
            <a:custGeom>
              <a:rect b="b" l="l" r="r" t="t"/>
              <a:pathLst>
                <a:path extrusionOk="0" h="269" w="151">
                  <a:moveTo>
                    <a:pt x="109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6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3"/>
                    <a:pt x="24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6" y="157"/>
                  </a:cubicBezTo>
                  <a:cubicBezTo>
                    <a:pt x="106" y="128"/>
                    <a:pt x="93" y="114"/>
                    <a:pt x="68" y="114"/>
                  </a:cubicBezTo>
                  <a:cubicBezTo>
                    <a:pt x="48" y="114"/>
                    <a:pt x="33" y="119"/>
                    <a:pt x="23" y="130"/>
                  </a:cubicBezTo>
                  <a:lnTo>
                    <a:pt x="9" y="104"/>
                  </a:lnTo>
                  <a:cubicBezTo>
                    <a:pt x="15" y="99"/>
                    <a:pt x="24" y="95"/>
                    <a:pt x="34" y="91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20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1" y="253"/>
                  </a:cubicBezTo>
                  <a:lnTo>
                    <a:pt x="151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9" y="245"/>
                  </a:cubicBezTo>
                  <a:close/>
                  <a:moveTo>
                    <a:pt x="106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6" y="222"/>
                  </a:cubicBezTo>
                  <a:lnTo>
                    <a:pt x="106" y="179"/>
                  </a:lnTo>
                  <a:close/>
                  <a:moveTo>
                    <a:pt x="113" y="0"/>
                  </a:moveTo>
                  <a:lnTo>
                    <a:pt x="76" y="54"/>
                  </a:lnTo>
                  <a:lnTo>
                    <a:pt x="53" y="54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11"/>
            <p:cNvSpPr/>
            <p:nvPr/>
          </p:nvSpPr>
          <p:spPr>
            <a:xfrm>
              <a:off x="5481" y="3196"/>
              <a:ext cx="14" cy="59"/>
            </a:xfrm>
            <a:custGeom>
              <a:rect b="b" l="l" r="r" t="t"/>
              <a:pathLst>
                <a:path extrusionOk="0" h="252" w="61">
                  <a:moveTo>
                    <a:pt x="0" y="199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3"/>
                    <a:pt x="34" y="210"/>
                    <a:pt x="39" y="216"/>
                  </a:cubicBezTo>
                  <a:cubicBezTo>
                    <a:pt x="45" y="221"/>
                    <a:pt x="52" y="224"/>
                    <a:pt x="61" y="224"/>
                  </a:cubicBezTo>
                  <a:lnTo>
                    <a:pt x="61" y="252"/>
                  </a:lnTo>
                  <a:cubicBezTo>
                    <a:pt x="20" y="252"/>
                    <a:pt x="0" y="234"/>
                    <a:pt x="0" y="1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11"/>
            <p:cNvSpPr/>
            <p:nvPr/>
          </p:nvSpPr>
          <p:spPr>
            <a:xfrm>
              <a:off x="5502" y="3212"/>
              <a:ext cx="32" cy="42"/>
            </a:xfrm>
            <a:custGeom>
              <a:rect b="b" l="l" r="r" t="t"/>
              <a:pathLst>
                <a:path extrusionOk="0" h="179" w="140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1"/>
            <p:cNvSpPr/>
            <p:nvPr/>
          </p:nvSpPr>
          <p:spPr>
            <a:xfrm>
              <a:off x="5541" y="3192"/>
              <a:ext cx="17" cy="62"/>
            </a:xfrm>
            <a:custGeom>
              <a:rect b="b" l="l" r="r" t="t"/>
              <a:pathLst>
                <a:path extrusionOk="0" h="265" w="76">
                  <a:moveTo>
                    <a:pt x="25" y="265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5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1"/>
            <p:cNvSpPr/>
            <p:nvPr/>
          </p:nvSpPr>
          <p:spPr>
            <a:xfrm>
              <a:off x="5585" y="3212"/>
              <a:ext cx="35" cy="43"/>
            </a:xfrm>
            <a:custGeom>
              <a:rect b="b" l="l" r="r" t="t"/>
              <a:pathLst>
                <a:path extrusionOk="0" h="183" w="151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7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2"/>
                    <a:pt x="93" y="28"/>
                    <a:pt x="68" y="28"/>
                  </a:cubicBezTo>
                  <a:cubicBezTo>
                    <a:pt x="48" y="28"/>
                    <a:pt x="33" y="33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4" y="9"/>
                    <a:pt x="34" y="5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1"/>
            <p:cNvSpPr/>
            <p:nvPr/>
          </p:nvSpPr>
          <p:spPr>
            <a:xfrm>
              <a:off x="5648" y="3198"/>
              <a:ext cx="13" cy="56"/>
            </a:xfrm>
            <a:custGeom>
              <a:rect b="b" l="l" r="r" t="t"/>
              <a:pathLst>
                <a:path extrusionOk="0" h="242" w="60">
                  <a:moveTo>
                    <a:pt x="41" y="0"/>
                  </a:moveTo>
                  <a:cubicBezTo>
                    <a:pt x="46" y="0"/>
                    <a:pt x="51" y="2"/>
                    <a:pt x="55" y="6"/>
                  </a:cubicBezTo>
                  <a:cubicBezTo>
                    <a:pt x="59" y="10"/>
                    <a:pt x="60" y="14"/>
                    <a:pt x="60" y="19"/>
                  </a:cubicBezTo>
                  <a:cubicBezTo>
                    <a:pt x="60" y="25"/>
                    <a:pt x="59" y="29"/>
                    <a:pt x="55" y="33"/>
                  </a:cubicBezTo>
                  <a:cubicBezTo>
                    <a:pt x="51" y="37"/>
                    <a:pt x="46" y="39"/>
                    <a:pt x="41" y="39"/>
                  </a:cubicBezTo>
                  <a:cubicBezTo>
                    <a:pt x="36" y="39"/>
                    <a:pt x="31" y="37"/>
                    <a:pt x="27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7" y="6"/>
                  </a:cubicBezTo>
                  <a:cubicBezTo>
                    <a:pt x="31" y="2"/>
                    <a:pt x="36" y="0"/>
                    <a:pt x="41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5" y="67"/>
                  </a:lnTo>
                  <a:lnTo>
                    <a:pt x="55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1"/>
            <p:cNvSpPr/>
            <p:nvPr/>
          </p:nvSpPr>
          <p:spPr>
            <a:xfrm>
              <a:off x="5670" y="3212"/>
              <a:ext cx="32" cy="42"/>
            </a:xfrm>
            <a:custGeom>
              <a:rect b="b" l="l" r="r" t="t"/>
              <a:pathLst>
                <a:path extrusionOk="0" h="179" w="140">
                  <a:moveTo>
                    <a:pt x="109" y="179"/>
                  </a:moveTo>
                  <a:lnTo>
                    <a:pt x="109" y="77"/>
                  </a:lnTo>
                  <a:cubicBezTo>
                    <a:pt x="109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9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1"/>
            <p:cNvSpPr/>
            <p:nvPr/>
          </p:nvSpPr>
          <p:spPr>
            <a:xfrm>
              <a:off x="5706" y="3213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11"/>
            <p:cNvSpPr/>
            <p:nvPr/>
          </p:nvSpPr>
          <p:spPr>
            <a:xfrm>
              <a:off x="5745" y="3212"/>
              <a:ext cx="37" cy="43"/>
            </a:xfrm>
            <a:custGeom>
              <a:rect b="b" l="l" r="r" t="t"/>
              <a:pathLst>
                <a:path extrusionOk="0" h="183" w="162">
                  <a:moveTo>
                    <a:pt x="160" y="95"/>
                  </a:moveTo>
                  <a:lnTo>
                    <a:pt x="33" y="95"/>
                  </a:lnTo>
                  <a:cubicBezTo>
                    <a:pt x="33" y="115"/>
                    <a:pt x="39" y="131"/>
                    <a:pt x="50" y="142"/>
                  </a:cubicBezTo>
                  <a:cubicBezTo>
                    <a:pt x="60" y="152"/>
                    <a:pt x="73" y="156"/>
                    <a:pt x="88" y="156"/>
                  </a:cubicBezTo>
                  <a:cubicBezTo>
                    <a:pt x="106" y="156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2" y="180"/>
                    <a:pt x="98" y="183"/>
                    <a:pt x="82" y="183"/>
                  </a:cubicBezTo>
                  <a:cubicBezTo>
                    <a:pt x="60" y="183"/>
                    <a:pt x="42" y="175"/>
                    <a:pt x="26" y="160"/>
                  </a:cubicBezTo>
                  <a:cubicBezTo>
                    <a:pt x="9" y="144"/>
                    <a:pt x="0" y="121"/>
                    <a:pt x="0" y="94"/>
                  </a:cubicBezTo>
                  <a:cubicBezTo>
                    <a:pt x="0" y="65"/>
                    <a:pt x="9" y="41"/>
                    <a:pt x="27" y="24"/>
                  </a:cubicBezTo>
                  <a:cubicBezTo>
                    <a:pt x="42" y="8"/>
                    <a:pt x="61" y="0"/>
                    <a:pt x="83" y="0"/>
                  </a:cubicBezTo>
                  <a:cubicBezTo>
                    <a:pt x="108" y="0"/>
                    <a:pt x="127" y="7"/>
                    <a:pt x="142" y="22"/>
                  </a:cubicBezTo>
                  <a:cubicBezTo>
                    <a:pt x="155" y="35"/>
                    <a:pt x="162" y="53"/>
                    <a:pt x="162" y="75"/>
                  </a:cubicBezTo>
                  <a:cubicBezTo>
                    <a:pt x="162" y="82"/>
                    <a:pt x="162" y="89"/>
                    <a:pt x="160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9" y="31"/>
                    <a:pt x="49" y="40"/>
                  </a:cubicBezTo>
                  <a:cubicBezTo>
                    <a:pt x="40" y="49"/>
                    <a:pt x="35" y="59"/>
                    <a:pt x="34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20" y="40"/>
                  </a:cubicBezTo>
                  <a:cubicBezTo>
                    <a:pt x="111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1"/>
            <p:cNvSpPr/>
            <p:nvPr/>
          </p:nvSpPr>
          <p:spPr>
            <a:xfrm>
              <a:off x="5786" y="3212"/>
              <a:ext cx="26" cy="43"/>
            </a:xfrm>
            <a:custGeom>
              <a:rect b="b" l="l" r="r" t="t"/>
              <a:pathLst>
                <a:path extrusionOk="0" h="183" w="115">
                  <a:moveTo>
                    <a:pt x="0" y="169"/>
                  </a:moveTo>
                  <a:lnTo>
                    <a:pt x="11" y="139"/>
                  </a:lnTo>
                  <a:cubicBezTo>
                    <a:pt x="29" y="151"/>
                    <a:pt x="43" y="156"/>
                    <a:pt x="53" y="156"/>
                  </a:cubicBezTo>
                  <a:cubicBezTo>
                    <a:pt x="73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9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7" y="21"/>
                    <a:pt x="17" y="12"/>
                  </a:cubicBezTo>
                  <a:cubicBezTo>
                    <a:pt x="28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6" y="31"/>
                    <a:pt x="73" y="27"/>
                    <a:pt x="61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1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6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10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7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1"/>
            <p:cNvSpPr/>
            <p:nvPr/>
          </p:nvSpPr>
          <p:spPr>
            <a:xfrm>
              <a:off x="5816" y="3202"/>
              <a:ext cx="26" cy="53"/>
            </a:xfrm>
            <a:custGeom>
              <a:rect b="b" l="l" r="r" t="t"/>
              <a:pathLst>
                <a:path extrusionOk="0" h="228" w="113">
                  <a:moveTo>
                    <a:pt x="21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1" y="49"/>
                  </a:lnTo>
                  <a:lnTo>
                    <a:pt x="21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100" y="199"/>
                    <a:pt x="108" y="195"/>
                  </a:cubicBezTo>
                  <a:lnTo>
                    <a:pt x="113" y="223"/>
                  </a:lnTo>
                  <a:cubicBezTo>
                    <a:pt x="100" y="226"/>
                    <a:pt x="86" y="228"/>
                    <a:pt x="70" y="228"/>
                  </a:cubicBezTo>
                  <a:cubicBezTo>
                    <a:pt x="56" y="228"/>
                    <a:pt x="45" y="223"/>
                    <a:pt x="35" y="212"/>
                  </a:cubicBezTo>
                  <a:cubicBezTo>
                    <a:pt x="25" y="202"/>
                    <a:pt x="21" y="189"/>
                    <a:pt x="21" y="173"/>
                  </a:cubicBezTo>
                  <a:lnTo>
                    <a:pt x="21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1"/>
            <p:cNvSpPr/>
            <p:nvPr/>
          </p:nvSpPr>
          <p:spPr>
            <a:xfrm>
              <a:off x="5845" y="3198"/>
              <a:ext cx="14" cy="56"/>
            </a:xfrm>
            <a:custGeom>
              <a:rect b="b" l="l" r="r" t="t"/>
              <a:pathLst>
                <a:path extrusionOk="0" h="242" w="61">
                  <a:moveTo>
                    <a:pt x="42" y="0"/>
                  </a:moveTo>
                  <a:cubicBezTo>
                    <a:pt x="47" y="0"/>
                    <a:pt x="51" y="2"/>
                    <a:pt x="55" y="6"/>
                  </a:cubicBezTo>
                  <a:cubicBezTo>
                    <a:pt x="59" y="10"/>
                    <a:pt x="61" y="14"/>
                    <a:pt x="61" y="19"/>
                  </a:cubicBezTo>
                  <a:cubicBezTo>
                    <a:pt x="61" y="25"/>
                    <a:pt x="59" y="29"/>
                    <a:pt x="55" y="33"/>
                  </a:cubicBezTo>
                  <a:cubicBezTo>
                    <a:pt x="51" y="37"/>
                    <a:pt x="47" y="39"/>
                    <a:pt x="42" y="39"/>
                  </a:cubicBezTo>
                  <a:cubicBezTo>
                    <a:pt x="36" y="39"/>
                    <a:pt x="32" y="37"/>
                    <a:pt x="28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8" y="6"/>
                  </a:cubicBezTo>
                  <a:cubicBezTo>
                    <a:pt x="32" y="2"/>
                    <a:pt x="36" y="0"/>
                    <a:pt x="42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6" y="67"/>
                  </a:lnTo>
                  <a:lnTo>
                    <a:pt x="56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1"/>
            <p:cNvSpPr/>
            <p:nvPr/>
          </p:nvSpPr>
          <p:spPr>
            <a:xfrm>
              <a:off x="5866" y="3192"/>
              <a:ext cx="33" cy="63"/>
            </a:xfrm>
            <a:custGeom>
              <a:rect b="b" l="l" r="r" t="t"/>
              <a:pathLst>
                <a:path extrusionOk="0" h="270" w="145">
                  <a:moveTo>
                    <a:pt x="145" y="105"/>
                  </a:moveTo>
                  <a:lnTo>
                    <a:pt x="129" y="127"/>
                  </a:lnTo>
                  <a:cubicBezTo>
                    <a:pt x="126" y="124"/>
                    <a:pt x="120" y="121"/>
                    <a:pt x="112" y="118"/>
                  </a:cubicBezTo>
                  <a:cubicBezTo>
                    <a:pt x="104" y="115"/>
                    <a:pt x="96" y="114"/>
                    <a:pt x="89" y="114"/>
                  </a:cubicBezTo>
                  <a:cubicBezTo>
                    <a:pt x="72" y="114"/>
                    <a:pt x="58" y="119"/>
                    <a:pt x="48" y="131"/>
                  </a:cubicBezTo>
                  <a:cubicBezTo>
                    <a:pt x="38" y="143"/>
                    <a:pt x="33" y="160"/>
                    <a:pt x="33" y="180"/>
                  </a:cubicBezTo>
                  <a:cubicBezTo>
                    <a:pt x="33" y="201"/>
                    <a:pt x="38" y="217"/>
                    <a:pt x="48" y="227"/>
                  </a:cubicBezTo>
                  <a:cubicBezTo>
                    <a:pt x="59" y="238"/>
                    <a:pt x="73" y="243"/>
                    <a:pt x="91" y="243"/>
                  </a:cubicBezTo>
                  <a:cubicBezTo>
                    <a:pt x="105" y="243"/>
                    <a:pt x="119" y="238"/>
                    <a:pt x="133" y="227"/>
                  </a:cubicBezTo>
                  <a:lnTo>
                    <a:pt x="145" y="253"/>
                  </a:lnTo>
                  <a:cubicBezTo>
                    <a:pt x="129" y="264"/>
                    <a:pt x="108" y="270"/>
                    <a:pt x="83" y="270"/>
                  </a:cubicBezTo>
                  <a:cubicBezTo>
                    <a:pt x="59" y="270"/>
                    <a:pt x="39" y="262"/>
                    <a:pt x="24" y="246"/>
                  </a:cubicBezTo>
                  <a:cubicBezTo>
                    <a:pt x="8" y="230"/>
                    <a:pt x="0" y="208"/>
                    <a:pt x="0" y="180"/>
                  </a:cubicBezTo>
                  <a:cubicBezTo>
                    <a:pt x="0" y="152"/>
                    <a:pt x="8" y="130"/>
                    <a:pt x="25" y="113"/>
                  </a:cubicBezTo>
                  <a:cubicBezTo>
                    <a:pt x="41" y="96"/>
                    <a:pt x="63" y="87"/>
                    <a:pt x="91" y="87"/>
                  </a:cubicBezTo>
                  <a:cubicBezTo>
                    <a:pt x="101" y="87"/>
                    <a:pt x="110" y="89"/>
                    <a:pt x="121" y="93"/>
                  </a:cubicBezTo>
                  <a:cubicBezTo>
                    <a:pt x="132" y="97"/>
                    <a:pt x="139" y="101"/>
                    <a:pt x="145" y="105"/>
                  </a:cubicBezTo>
                  <a:close/>
                  <a:moveTo>
                    <a:pt x="141" y="1"/>
                  </a:moveTo>
                  <a:lnTo>
                    <a:pt x="90" y="55"/>
                  </a:lnTo>
                  <a:lnTo>
                    <a:pt x="73" y="55"/>
                  </a:lnTo>
                  <a:lnTo>
                    <a:pt x="24" y="0"/>
                  </a:lnTo>
                  <a:lnTo>
                    <a:pt x="52" y="0"/>
                  </a:lnTo>
                  <a:lnTo>
                    <a:pt x="81" y="31"/>
                  </a:lnTo>
                  <a:lnTo>
                    <a:pt x="108" y="1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11"/>
            <p:cNvSpPr/>
            <p:nvPr/>
          </p:nvSpPr>
          <p:spPr>
            <a:xfrm>
              <a:off x="5905" y="3212"/>
              <a:ext cx="32" cy="42"/>
            </a:xfrm>
            <a:custGeom>
              <a:rect b="b" l="l" r="r" t="t"/>
              <a:pathLst>
                <a:path extrusionOk="0" h="179" w="13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5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1"/>
            <p:cNvSpPr/>
            <p:nvPr/>
          </p:nvSpPr>
          <p:spPr>
            <a:xfrm>
              <a:off x="5944" y="3192"/>
              <a:ext cx="17" cy="62"/>
            </a:xfrm>
            <a:custGeom>
              <a:rect b="b" l="l" r="r" t="t"/>
              <a:pathLst>
                <a:path extrusionOk="0" h="265" w="76">
                  <a:moveTo>
                    <a:pt x="24" y="265"/>
                  </a:moveTo>
                  <a:lnTo>
                    <a:pt x="24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4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3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1"/>
            <p:cNvSpPr/>
            <p:nvPr/>
          </p:nvSpPr>
          <p:spPr>
            <a:xfrm>
              <a:off x="5987" y="3196"/>
              <a:ext cx="27" cy="58"/>
            </a:xfrm>
            <a:custGeom>
              <a:rect b="b" l="l" r="r" t="t"/>
              <a:pathLst>
                <a:path extrusionOk="0" h="248" w="116">
                  <a:moveTo>
                    <a:pt x="107" y="28"/>
                  </a:moveTo>
                  <a:cubicBezTo>
                    <a:pt x="101" y="26"/>
                    <a:pt x="95" y="25"/>
                    <a:pt x="89" y="25"/>
                  </a:cubicBezTo>
                  <a:cubicBezTo>
                    <a:pt x="80" y="25"/>
                    <a:pt x="72" y="29"/>
                    <a:pt x="66" y="36"/>
                  </a:cubicBezTo>
                  <a:cubicBezTo>
                    <a:pt x="60" y="43"/>
                    <a:pt x="56" y="52"/>
                    <a:pt x="56" y="63"/>
                  </a:cubicBezTo>
                  <a:cubicBezTo>
                    <a:pt x="56" y="66"/>
                    <a:pt x="57" y="69"/>
                    <a:pt x="57" y="73"/>
                  </a:cubicBezTo>
                  <a:lnTo>
                    <a:pt x="93" y="73"/>
                  </a:lnTo>
                  <a:lnTo>
                    <a:pt x="93" y="99"/>
                  </a:lnTo>
                  <a:lnTo>
                    <a:pt x="57" y="99"/>
                  </a:lnTo>
                  <a:lnTo>
                    <a:pt x="57" y="248"/>
                  </a:lnTo>
                  <a:lnTo>
                    <a:pt x="26" y="248"/>
                  </a:lnTo>
                  <a:lnTo>
                    <a:pt x="26" y="99"/>
                  </a:lnTo>
                  <a:lnTo>
                    <a:pt x="0" y="99"/>
                  </a:lnTo>
                  <a:lnTo>
                    <a:pt x="0" y="73"/>
                  </a:lnTo>
                  <a:lnTo>
                    <a:pt x="26" y="73"/>
                  </a:lnTo>
                  <a:cubicBezTo>
                    <a:pt x="26" y="50"/>
                    <a:pt x="32" y="32"/>
                    <a:pt x="43" y="20"/>
                  </a:cubicBezTo>
                  <a:cubicBezTo>
                    <a:pt x="54" y="7"/>
                    <a:pt x="68" y="0"/>
                    <a:pt x="87" y="0"/>
                  </a:cubicBezTo>
                  <a:cubicBezTo>
                    <a:pt x="96" y="0"/>
                    <a:pt x="105" y="2"/>
                    <a:pt x="116" y="5"/>
                  </a:cubicBezTo>
                  <a:lnTo>
                    <a:pt x="10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11"/>
            <p:cNvSpPr/>
            <p:nvPr/>
          </p:nvSpPr>
          <p:spPr>
            <a:xfrm>
              <a:off x="6014" y="3212"/>
              <a:ext cx="37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4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2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11"/>
            <p:cNvSpPr/>
            <p:nvPr/>
          </p:nvSpPr>
          <p:spPr>
            <a:xfrm>
              <a:off x="6057" y="3212"/>
              <a:ext cx="32" cy="42"/>
            </a:xfrm>
            <a:custGeom>
              <a:rect b="b" l="l" r="r" t="t"/>
              <a:pathLst>
                <a:path extrusionOk="0" h="179" w="13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1"/>
            <p:cNvSpPr/>
            <p:nvPr/>
          </p:nvSpPr>
          <p:spPr>
            <a:xfrm>
              <a:off x="6096" y="3196"/>
              <a:ext cx="35" cy="59"/>
            </a:xfrm>
            <a:custGeom>
              <a:rect b="b" l="l" r="r" t="t"/>
              <a:pathLst>
                <a:path extrusionOk="0" h="252" w="153">
                  <a:moveTo>
                    <a:pt x="122" y="248"/>
                  </a:moveTo>
                  <a:lnTo>
                    <a:pt x="122" y="235"/>
                  </a:lnTo>
                  <a:cubicBezTo>
                    <a:pt x="111" y="246"/>
                    <a:pt x="95" y="252"/>
                    <a:pt x="74" y="252"/>
                  </a:cubicBezTo>
                  <a:cubicBezTo>
                    <a:pt x="52" y="252"/>
                    <a:pt x="34" y="244"/>
                    <a:pt x="21" y="228"/>
                  </a:cubicBezTo>
                  <a:cubicBezTo>
                    <a:pt x="7" y="212"/>
                    <a:pt x="0" y="191"/>
                    <a:pt x="0" y="165"/>
                  </a:cubicBezTo>
                  <a:cubicBezTo>
                    <a:pt x="0" y="138"/>
                    <a:pt x="8" y="116"/>
                    <a:pt x="24" y="97"/>
                  </a:cubicBezTo>
                  <a:cubicBezTo>
                    <a:pt x="40" y="79"/>
                    <a:pt x="58" y="69"/>
                    <a:pt x="80" y="69"/>
                  </a:cubicBezTo>
                  <a:cubicBezTo>
                    <a:pt x="98" y="69"/>
                    <a:pt x="112" y="74"/>
                    <a:pt x="122" y="82"/>
                  </a:cubicBezTo>
                  <a:lnTo>
                    <a:pt x="122" y="0"/>
                  </a:lnTo>
                  <a:lnTo>
                    <a:pt x="153" y="0"/>
                  </a:lnTo>
                  <a:lnTo>
                    <a:pt x="153" y="248"/>
                  </a:lnTo>
                  <a:lnTo>
                    <a:pt x="122" y="248"/>
                  </a:lnTo>
                  <a:close/>
                  <a:moveTo>
                    <a:pt x="122" y="113"/>
                  </a:moveTo>
                  <a:cubicBezTo>
                    <a:pt x="114" y="101"/>
                    <a:pt x="103" y="96"/>
                    <a:pt x="89" y="96"/>
                  </a:cubicBezTo>
                  <a:cubicBezTo>
                    <a:pt x="73" y="96"/>
                    <a:pt x="59" y="102"/>
                    <a:pt x="49" y="114"/>
                  </a:cubicBezTo>
                  <a:cubicBezTo>
                    <a:pt x="38" y="127"/>
                    <a:pt x="33" y="143"/>
                    <a:pt x="33" y="162"/>
                  </a:cubicBezTo>
                  <a:cubicBezTo>
                    <a:pt x="33" y="204"/>
                    <a:pt x="52" y="225"/>
                    <a:pt x="91" y="225"/>
                  </a:cubicBezTo>
                  <a:cubicBezTo>
                    <a:pt x="96" y="225"/>
                    <a:pt x="102" y="224"/>
                    <a:pt x="109" y="221"/>
                  </a:cubicBezTo>
                  <a:cubicBezTo>
                    <a:pt x="116" y="218"/>
                    <a:pt x="120" y="214"/>
                    <a:pt x="122" y="211"/>
                  </a:cubicBezTo>
                  <a:lnTo>
                    <a:pt x="12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1"/>
            <p:cNvSpPr/>
            <p:nvPr/>
          </p:nvSpPr>
          <p:spPr>
            <a:xfrm>
              <a:off x="6135" y="3213"/>
              <a:ext cx="37" cy="57"/>
            </a:xfrm>
            <a:custGeom>
              <a:rect b="b" l="l" r="r" t="t"/>
              <a:pathLst>
                <a:path extrusionOk="0" h="244" w="162">
                  <a:moveTo>
                    <a:pt x="87" y="205"/>
                  </a:moveTo>
                  <a:cubicBezTo>
                    <a:pt x="83" y="216"/>
                    <a:pt x="75" y="226"/>
                    <a:pt x="62" y="233"/>
                  </a:cubicBezTo>
                  <a:cubicBezTo>
                    <a:pt x="49" y="241"/>
                    <a:pt x="34" y="244"/>
                    <a:pt x="18" y="244"/>
                  </a:cubicBezTo>
                  <a:lnTo>
                    <a:pt x="18" y="216"/>
                  </a:lnTo>
                  <a:cubicBezTo>
                    <a:pt x="31" y="216"/>
                    <a:pt x="42" y="213"/>
                    <a:pt x="52" y="207"/>
                  </a:cubicBezTo>
                  <a:cubicBezTo>
                    <a:pt x="61" y="201"/>
                    <a:pt x="66" y="194"/>
                    <a:pt x="66" y="185"/>
                  </a:cubicBezTo>
                  <a:cubicBezTo>
                    <a:pt x="66" y="176"/>
                    <a:pt x="64" y="166"/>
                    <a:pt x="61" y="157"/>
                  </a:cubicBezTo>
                  <a:cubicBezTo>
                    <a:pt x="57" y="147"/>
                    <a:pt x="53" y="136"/>
                    <a:pt x="47" y="122"/>
                  </a:cubicBezTo>
                  <a:lnTo>
                    <a:pt x="0" y="0"/>
                  </a:lnTo>
                  <a:lnTo>
                    <a:pt x="32" y="0"/>
                  </a:lnTo>
                  <a:lnTo>
                    <a:pt x="83" y="136"/>
                  </a:lnTo>
                  <a:lnTo>
                    <a:pt x="130" y="0"/>
                  </a:lnTo>
                  <a:lnTo>
                    <a:pt x="162" y="0"/>
                  </a:lnTo>
                  <a:lnTo>
                    <a:pt x="87" y="2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1"/>
            <p:cNvSpPr/>
            <p:nvPr/>
          </p:nvSpPr>
          <p:spPr>
            <a:xfrm>
              <a:off x="4856" y="3292"/>
              <a:ext cx="46" cy="58"/>
            </a:xfrm>
            <a:custGeom>
              <a:rect b="b" l="l" r="r" t="t"/>
              <a:pathLst>
                <a:path extrusionOk="0" h="249" w="201">
                  <a:moveTo>
                    <a:pt x="0" y="122"/>
                  </a:moveTo>
                  <a:cubicBezTo>
                    <a:pt x="0" y="87"/>
                    <a:pt x="9" y="58"/>
                    <a:pt x="26" y="35"/>
                  </a:cubicBezTo>
                  <a:cubicBezTo>
                    <a:pt x="44" y="11"/>
                    <a:pt x="67" y="0"/>
                    <a:pt x="97" y="0"/>
                  </a:cubicBezTo>
                  <a:cubicBezTo>
                    <a:pt x="131" y="0"/>
                    <a:pt x="156" y="10"/>
                    <a:pt x="174" y="32"/>
                  </a:cubicBezTo>
                  <a:cubicBezTo>
                    <a:pt x="192" y="54"/>
                    <a:pt x="201" y="84"/>
                    <a:pt x="201" y="122"/>
                  </a:cubicBezTo>
                  <a:cubicBezTo>
                    <a:pt x="201" y="162"/>
                    <a:pt x="192" y="193"/>
                    <a:pt x="174" y="215"/>
                  </a:cubicBezTo>
                  <a:cubicBezTo>
                    <a:pt x="156" y="237"/>
                    <a:pt x="130" y="249"/>
                    <a:pt x="97" y="249"/>
                  </a:cubicBezTo>
                  <a:cubicBezTo>
                    <a:pt x="67" y="249"/>
                    <a:pt x="43" y="237"/>
                    <a:pt x="26" y="213"/>
                  </a:cubicBezTo>
                  <a:cubicBezTo>
                    <a:pt x="9" y="190"/>
                    <a:pt x="0" y="159"/>
                    <a:pt x="0" y="122"/>
                  </a:cubicBezTo>
                  <a:close/>
                  <a:moveTo>
                    <a:pt x="35" y="122"/>
                  </a:moveTo>
                  <a:cubicBezTo>
                    <a:pt x="35" y="150"/>
                    <a:pt x="40" y="173"/>
                    <a:pt x="51" y="191"/>
                  </a:cubicBezTo>
                  <a:cubicBezTo>
                    <a:pt x="62" y="210"/>
                    <a:pt x="77" y="219"/>
                    <a:pt x="97" y="219"/>
                  </a:cubicBezTo>
                  <a:cubicBezTo>
                    <a:pt x="119" y="219"/>
                    <a:pt x="137" y="211"/>
                    <a:pt x="148" y="194"/>
                  </a:cubicBezTo>
                  <a:cubicBezTo>
                    <a:pt x="160" y="177"/>
                    <a:pt x="166" y="153"/>
                    <a:pt x="166" y="122"/>
                  </a:cubicBezTo>
                  <a:cubicBezTo>
                    <a:pt x="166" y="60"/>
                    <a:pt x="143" y="29"/>
                    <a:pt x="97" y="29"/>
                  </a:cubicBezTo>
                  <a:cubicBezTo>
                    <a:pt x="77" y="29"/>
                    <a:pt x="61" y="38"/>
                    <a:pt x="51" y="54"/>
                  </a:cubicBezTo>
                  <a:cubicBezTo>
                    <a:pt x="40" y="71"/>
                    <a:pt x="35" y="94"/>
                    <a:pt x="35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1"/>
            <p:cNvSpPr/>
            <p:nvPr/>
          </p:nvSpPr>
          <p:spPr>
            <a:xfrm>
              <a:off x="4910" y="3307"/>
              <a:ext cx="35" cy="58"/>
            </a:xfrm>
            <a:custGeom>
              <a:rect b="b" l="l" r="r" t="t"/>
              <a:pathLst>
                <a:path extrusionOk="0" h="248" w="153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4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6" y="52"/>
                    <a:pt x="106" y="42"/>
                  </a:cubicBezTo>
                  <a:cubicBezTo>
                    <a:pt x="97" y="32"/>
                    <a:pt x="83" y="27"/>
                    <a:pt x="62" y="27"/>
                  </a:cubicBezTo>
                  <a:cubicBezTo>
                    <a:pt x="58" y="27"/>
                    <a:pt x="53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1"/>
            <p:cNvSpPr/>
            <p:nvPr/>
          </p:nvSpPr>
          <p:spPr>
            <a:xfrm>
              <a:off x="4949" y="3307"/>
              <a:ext cx="38" cy="43"/>
            </a:xfrm>
            <a:custGeom>
              <a:rect b="b" l="l" r="r" t="t"/>
              <a:pathLst>
                <a:path extrusionOk="0" h="183" w="162">
                  <a:moveTo>
                    <a:pt x="159" y="95"/>
                  </a:moveTo>
                  <a:lnTo>
                    <a:pt x="33" y="95"/>
                  </a:lnTo>
                  <a:cubicBezTo>
                    <a:pt x="33" y="115"/>
                    <a:pt x="38" y="131"/>
                    <a:pt x="50" y="142"/>
                  </a:cubicBezTo>
                  <a:cubicBezTo>
                    <a:pt x="60" y="152"/>
                    <a:pt x="72" y="157"/>
                    <a:pt x="88" y="157"/>
                  </a:cubicBezTo>
                  <a:cubicBezTo>
                    <a:pt x="106" y="157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1" y="181"/>
                    <a:pt x="97" y="183"/>
                    <a:pt x="82" y="183"/>
                  </a:cubicBezTo>
                  <a:cubicBezTo>
                    <a:pt x="60" y="183"/>
                    <a:pt x="41" y="175"/>
                    <a:pt x="26" y="160"/>
                  </a:cubicBezTo>
                  <a:cubicBezTo>
                    <a:pt x="8" y="144"/>
                    <a:pt x="0" y="122"/>
                    <a:pt x="0" y="94"/>
                  </a:cubicBezTo>
                  <a:cubicBezTo>
                    <a:pt x="0" y="65"/>
                    <a:pt x="9" y="41"/>
                    <a:pt x="26" y="24"/>
                  </a:cubicBezTo>
                  <a:cubicBezTo>
                    <a:pt x="42" y="8"/>
                    <a:pt x="61" y="0"/>
                    <a:pt x="82" y="0"/>
                  </a:cubicBezTo>
                  <a:cubicBezTo>
                    <a:pt x="107" y="0"/>
                    <a:pt x="127" y="7"/>
                    <a:pt x="141" y="22"/>
                  </a:cubicBezTo>
                  <a:cubicBezTo>
                    <a:pt x="155" y="35"/>
                    <a:pt x="162" y="53"/>
                    <a:pt x="162" y="76"/>
                  </a:cubicBezTo>
                  <a:cubicBezTo>
                    <a:pt x="162" y="83"/>
                    <a:pt x="161" y="89"/>
                    <a:pt x="159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8" y="31"/>
                    <a:pt x="49" y="40"/>
                  </a:cubicBezTo>
                  <a:cubicBezTo>
                    <a:pt x="40" y="49"/>
                    <a:pt x="35" y="59"/>
                    <a:pt x="33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19" y="40"/>
                  </a:cubicBezTo>
                  <a:cubicBezTo>
                    <a:pt x="110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1"/>
            <p:cNvSpPr/>
            <p:nvPr/>
          </p:nvSpPr>
          <p:spPr>
            <a:xfrm>
              <a:off x="4994" y="3307"/>
              <a:ext cx="24" cy="42"/>
            </a:xfrm>
            <a:custGeom>
              <a:rect b="b" l="l" r="r" t="t"/>
              <a:pathLst>
                <a:path extrusionOk="0" h="180" w="106">
                  <a:moveTo>
                    <a:pt x="93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1"/>
            <p:cNvSpPr/>
            <p:nvPr/>
          </p:nvSpPr>
          <p:spPr>
            <a:xfrm>
              <a:off x="5021" y="3307"/>
              <a:ext cx="34" cy="43"/>
            </a:xfrm>
            <a:custGeom>
              <a:rect b="b" l="l" r="r" t="t"/>
              <a:pathLst>
                <a:path extrusionOk="0" h="183" w="151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6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8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10" y="18"/>
                  </a:lnTo>
                  <a:cubicBezTo>
                    <a:pt x="16" y="13"/>
                    <a:pt x="24" y="9"/>
                    <a:pt x="34" y="6"/>
                  </a:cubicBezTo>
                  <a:cubicBezTo>
                    <a:pt x="45" y="2"/>
                    <a:pt x="55" y="0"/>
                    <a:pt x="64" y="0"/>
                  </a:cubicBezTo>
                  <a:cubicBezTo>
                    <a:pt x="90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2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9" y="181"/>
                    <a:pt x="122" y="177"/>
                  </a:cubicBezTo>
                  <a:cubicBezTo>
                    <a:pt x="116" y="174"/>
                    <a:pt x="112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7" y="102"/>
                  </a:cubicBezTo>
                  <a:cubicBezTo>
                    <a:pt x="37" y="110"/>
                    <a:pt x="32" y="120"/>
                    <a:pt x="32" y="131"/>
                  </a:cubicBezTo>
                  <a:cubicBezTo>
                    <a:pt x="32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1"/>
            <p:cNvSpPr/>
            <p:nvPr/>
          </p:nvSpPr>
          <p:spPr>
            <a:xfrm>
              <a:off x="5060" y="3287"/>
              <a:ext cx="34" cy="63"/>
            </a:xfrm>
            <a:custGeom>
              <a:rect b="b" l="l" r="r" t="t"/>
              <a:pathLst>
                <a:path extrusionOk="0" h="270" w="145">
                  <a:moveTo>
                    <a:pt x="144" y="105"/>
                  </a:moveTo>
                  <a:lnTo>
                    <a:pt x="128" y="127"/>
                  </a:lnTo>
                  <a:cubicBezTo>
                    <a:pt x="125" y="124"/>
                    <a:pt x="120" y="121"/>
                    <a:pt x="112" y="118"/>
                  </a:cubicBezTo>
                  <a:cubicBezTo>
                    <a:pt x="103" y="115"/>
                    <a:pt x="96" y="114"/>
                    <a:pt x="88" y="114"/>
                  </a:cubicBezTo>
                  <a:cubicBezTo>
                    <a:pt x="71" y="114"/>
                    <a:pt x="57" y="120"/>
                    <a:pt x="47" y="131"/>
                  </a:cubicBezTo>
                  <a:cubicBezTo>
                    <a:pt x="37" y="143"/>
                    <a:pt x="32" y="160"/>
                    <a:pt x="32" y="180"/>
                  </a:cubicBezTo>
                  <a:cubicBezTo>
                    <a:pt x="32" y="201"/>
                    <a:pt x="38" y="217"/>
                    <a:pt x="48" y="227"/>
                  </a:cubicBezTo>
                  <a:cubicBezTo>
                    <a:pt x="58" y="238"/>
                    <a:pt x="72" y="244"/>
                    <a:pt x="90" y="244"/>
                  </a:cubicBezTo>
                  <a:cubicBezTo>
                    <a:pt x="104" y="244"/>
                    <a:pt x="118" y="238"/>
                    <a:pt x="132" y="227"/>
                  </a:cubicBezTo>
                  <a:lnTo>
                    <a:pt x="145" y="254"/>
                  </a:lnTo>
                  <a:cubicBezTo>
                    <a:pt x="128" y="264"/>
                    <a:pt x="107" y="270"/>
                    <a:pt x="83" y="270"/>
                  </a:cubicBezTo>
                  <a:cubicBezTo>
                    <a:pt x="59" y="270"/>
                    <a:pt x="39" y="262"/>
                    <a:pt x="23" y="246"/>
                  </a:cubicBezTo>
                  <a:cubicBezTo>
                    <a:pt x="7" y="230"/>
                    <a:pt x="0" y="208"/>
                    <a:pt x="0" y="180"/>
                  </a:cubicBezTo>
                  <a:cubicBezTo>
                    <a:pt x="0" y="152"/>
                    <a:pt x="8" y="130"/>
                    <a:pt x="24" y="113"/>
                  </a:cubicBezTo>
                  <a:cubicBezTo>
                    <a:pt x="40" y="96"/>
                    <a:pt x="63" y="87"/>
                    <a:pt x="91" y="87"/>
                  </a:cubicBezTo>
                  <a:cubicBezTo>
                    <a:pt x="100" y="87"/>
                    <a:pt x="110" y="89"/>
                    <a:pt x="120" y="93"/>
                  </a:cubicBezTo>
                  <a:cubicBezTo>
                    <a:pt x="131" y="97"/>
                    <a:pt x="139" y="101"/>
                    <a:pt x="144" y="105"/>
                  </a:cubicBezTo>
                  <a:close/>
                  <a:moveTo>
                    <a:pt x="140" y="1"/>
                  </a:moveTo>
                  <a:lnTo>
                    <a:pt x="90" y="56"/>
                  </a:lnTo>
                  <a:lnTo>
                    <a:pt x="72" y="56"/>
                  </a:lnTo>
                  <a:lnTo>
                    <a:pt x="23" y="0"/>
                  </a:lnTo>
                  <a:lnTo>
                    <a:pt x="52" y="0"/>
                  </a:lnTo>
                  <a:lnTo>
                    <a:pt x="81" y="32"/>
                  </a:lnTo>
                  <a:lnTo>
                    <a:pt x="108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11"/>
            <p:cNvSpPr/>
            <p:nvPr/>
          </p:nvSpPr>
          <p:spPr>
            <a:xfrm>
              <a:off x="5101" y="3307"/>
              <a:ext cx="32" cy="42"/>
            </a:xfrm>
            <a:custGeom>
              <a:rect b="b" l="l" r="r" t="t"/>
              <a:pathLst>
                <a:path extrusionOk="0" h="180" w="139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99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1"/>
            <p:cNvSpPr/>
            <p:nvPr/>
          </p:nvSpPr>
          <p:spPr>
            <a:xfrm>
              <a:off x="5140" y="3287"/>
              <a:ext cx="18" cy="62"/>
            </a:xfrm>
            <a:custGeom>
              <a:rect b="b" l="l" r="r" t="t"/>
              <a:pathLst>
                <a:path extrusionOk="0" h="266" w="7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1"/>
            <p:cNvSpPr/>
            <p:nvPr/>
          </p:nvSpPr>
          <p:spPr>
            <a:xfrm>
              <a:off x="5187" y="3307"/>
              <a:ext cx="35" cy="58"/>
            </a:xfrm>
            <a:custGeom>
              <a:rect b="b" l="l" r="r" t="t"/>
              <a:pathLst>
                <a:path extrusionOk="0" h="248" w="153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3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5" y="52"/>
                    <a:pt x="106" y="42"/>
                  </a:cubicBezTo>
                  <a:cubicBezTo>
                    <a:pt x="97" y="32"/>
                    <a:pt x="82" y="27"/>
                    <a:pt x="62" y="27"/>
                  </a:cubicBezTo>
                  <a:cubicBezTo>
                    <a:pt x="58" y="27"/>
                    <a:pt x="52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1"/>
            <p:cNvSpPr/>
            <p:nvPr/>
          </p:nvSpPr>
          <p:spPr>
            <a:xfrm>
              <a:off x="5230" y="3307"/>
              <a:ext cx="24" cy="42"/>
            </a:xfrm>
            <a:custGeom>
              <a:rect b="b" l="l" r="r" t="t"/>
              <a:pathLst>
                <a:path extrusionOk="0" h="180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1"/>
            <p:cNvSpPr/>
            <p:nvPr/>
          </p:nvSpPr>
          <p:spPr>
            <a:xfrm>
              <a:off x="5256" y="3307"/>
              <a:ext cx="37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8" y="158"/>
                  </a:cubicBezTo>
                  <a:cubicBezTo>
                    <a:pt x="124" y="175"/>
                    <a:pt x="105" y="183"/>
                    <a:pt x="80" y="183"/>
                  </a:cubicBezTo>
                  <a:cubicBezTo>
                    <a:pt x="55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3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1"/>
            <p:cNvSpPr/>
            <p:nvPr/>
          </p:nvSpPr>
          <p:spPr>
            <a:xfrm>
              <a:off x="5298" y="3305"/>
              <a:ext cx="33" cy="60"/>
            </a:xfrm>
            <a:custGeom>
              <a:rect b="b" l="l" r="r" t="t"/>
              <a:pathLst>
                <a:path extrusionOk="0" h="256" w="146">
                  <a:moveTo>
                    <a:pt x="3" y="236"/>
                  </a:moveTo>
                  <a:lnTo>
                    <a:pt x="20" y="211"/>
                  </a:lnTo>
                  <a:cubicBezTo>
                    <a:pt x="38" y="223"/>
                    <a:pt x="55" y="229"/>
                    <a:pt x="70" y="229"/>
                  </a:cubicBezTo>
                  <a:cubicBezTo>
                    <a:pt x="84" y="229"/>
                    <a:pt x="95" y="226"/>
                    <a:pt x="104" y="222"/>
                  </a:cubicBezTo>
                  <a:cubicBezTo>
                    <a:pt x="112" y="217"/>
                    <a:pt x="116" y="211"/>
                    <a:pt x="116" y="203"/>
                  </a:cubicBezTo>
                  <a:cubicBezTo>
                    <a:pt x="116" y="189"/>
                    <a:pt x="105" y="182"/>
                    <a:pt x="85" y="182"/>
                  </a:cubicBezTo>
                  <a:cubicBezTo>
                    <a:pt x="81" y="182"/>
                    <a:pt x="75" y="183"/>
                    <a:pt x="66" y="185"/>
                  </a:cubicBezTo>
                  <a:cubicBezTo>
                    <a:pt x="57" y="186"/>
                    <a:pt x="49" y="187"/>
                    <a:pt x="44" y="187"/>
                  </a:cubicBezTo>
                  <a:cubicBezTo>
                    <a:pt x="19" y="187"/>
                    <a:pt x="7" y="178"/>
                    <a:pt x="7" y="159"/>
                  </a:cubicBezTo>
                  <a:cubicBezTo>
                    <a:pt x="7" y="153"/>
                    <a:pt x="10" y="148"/>
                    <a:pt x="16" y="143"/>
                  </a:cubicBezTo>
                  <a:cubicBezTo>
                    <a:pt x="22" y="139"/>
                    <a:pt x="29" y="135"/>
                    <a:pt x="37" y="133"/>
                  </a:cubicBezTo>
                  <a:cubicBezTo>
                    <a:pt x="13" y="122"/>
                    <a:pt x="0" y="101"/>
                    <a:pt x="0" y="73"/>
                  </a:cubicBezTo>
                  <a:cubicBezTo>
                    <a:pt x="0" y="54"/>
                    <a:pt x="7" y="39"/>
                    <a:pt x="20" y="27"/>
                  </a:cubicBezTo>
                  <a:cubicBezTo>
                    <a:pt x="32" y="15"/>
                    <a:pt x="48" y="8"/>
                    <a:pt x="67" y="8"/>
                  </a:cubicBezTo>
                  <a:cubicBezTo>
                    <a:pt x="84" y="8"/>
                    <a:pt x="98" y="12"/>
                    <a:pt x="108" y="19"/>
                  </a:cubicBezTo>
                  <a:lnTo>
                    <a:pt x="123" y="0"/>
                  </a:lnTo>
                  <a:lnTo>
                    <a:pt x="144" y="20"/>
                  </a:lnTo>
                  <a:lnTo>
                    <a:pt x="125" y="34"/>
                  </a:lnTo>
                  <a:cubicBezTo>
                    <a:pt x="133" y="44"/>
                    <a:pt x="137" y="58"/>
                    <a:pt x="137" y="74"/>
                  </a:cubicBezTo>
                  <a:cubicBezTo>
                    <a:pt x="137" y="92"/>
                    <a:pt x="131" y="107"/>
                    <a:pt x="120" y="119"/>
                  </a:cubicBezTo>
                  <a:cubicBezTo>
                    <a:pt x="109" y="131"/>
                    <a:pt x="95" y="138"/>
                    <a:pt x="77" y="140"/>
                  </a:cubicBezTo>
                  <a:lnTo>
                    <a:pt x="51" y="142"/>
                  </a:lnTo>
                  <a:cubicBezTo>
                    <a:pt x="48" y="143"/>
                    <a:pt x="44" y="144"/>
                    <a:pt x="39" y="146"/>
                  </a:cubicBezTo>
                  <a:cubicBezTo>
                    <a:pt x="33" y="148"/>
                    <a:pt x="31" y="151"/>
                    <a:pt x="31" y="154"/>
                  </a:cubicBezTo>
                  <a:cubicBezTo>
                    <a:pt x="31" y="158"/>
                    <a:pt x="36" y="161"/>
                    <a:pt x="47" y="161"/>
                  </a:cubicBezTo>
                  <a:cubicBezTo>
                    <a:pt x="52" y="161"/>
                    <a:pt x="59" y="160"/>
                    <a:pt x="69" y="158"/>
                  </a:cubicBezTo>
                  <a:cubicBezTo>
                    <a:pt x="79" y="156"/>
                    <a:pt x="86" y="156"/>
                    <a:pt x="91" y="156"/>
                  </a:cubicBezTo>
                  <a:cubicBezTo>
                    <a:pt x="108" y="156"/>
                    <a:pt x="122" y="160"/>
                    <a:pt x="132" y="168"/>
                  </a:cubicBezTo>
                  <a:cubicBezTo>
                    <a:pt x="141" y="176"/>
                    <a:pt x="146" y="188"/>
                    <a:pt x="146" y="202"/>
                  </a:cubicBezTo>
                  <a:cubicBezTo>
                    <a:pt x="146" y="219"/>
                    <a:pt x="139" y="232"/>
                    <a:pt x="124" y="242"/>
                  </a:cubicBezTo>
                  <a:cubicBezTo>
                    <a:pt x="110" y="252"/>
                    <a:pt x="92" y="256"/>
                    <a:pt x="69" y="256"/>
                  </a:cubicBezTo>
                  <a:cubicBezTo>
                    <a:pt x="58" y="256"/>
                    <a:pt x="46" y="254"/>
                    <a:pt x="33" y="250"/>
                  </a:cubicBezTo>
                  <a:cubicBezTo>
                    <a:pt x="21" y="246"/>
                    <a:pt x="11" y="241"/>
                    <a:pt x="3" y="236"/>
                  </a:cubicBezTo>
                  <a:close/>
                  <a:moveTo>
                    <a:pt x="69" y="34"/>
                  </a:moveTo>
                  <a:cubicBezTo>
                    <a:pt x="58" y="34"/>
                    <a:pt x="49" y="37"/>
                    <a:pt x="43" y="45"/>
                  </a:cubicBezTo>
                  <a:cubicBezTo>
                    <a:pt x="36" y="53"/>
                    <a:pt x="32" y="62"/>
                    <a:pt x="32" y="73"/>
                  </a:cubicBezTo>
                  <a:cubicBezTo>
                    <a:pt x="32" y="85"/>
                    <a:pt x="36" y="95"/>
                    <a:pt x="42" y="103"/>
                  </a:cubicBezTo>
                  <a:cubicBezTo>
                    <a:pt x="49" y="111"/>
                    <a:pt x="58" y="115"/>
                    <a:pt x="69" y="115"/>
                  </a:cubicBezTo>
                  <a:cubicBezTo>
                    <a:pt x="80" y="115"/>
                    <a:pt x="89" y="112"/>
                    <a:pt x="95" y="104"/>
                  </a:cubicBezTo>
                  <a:cubicBezTo>
                    <a:pt x="101" y="96"/>
                    <a:pt x="104" y="86"/>
                    <a:pt x="104" y="73"/>
                  </a:cubicBezTo>
                  <a:cubicBezTo>
                    <a:pt x="104" y="62"/>
                    <a:pt x="101" y="53"/>
                    <a:pt x="94" y="45"/>
                  </a:cubicBezTo>
                  <a:cubicBezTo>
                    <a:pt x="88" y="37"/>
                    <a:pt x="79" y="34"/>
                    <a:pt x="69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11"/>
            <p:cNvSpPr/>
            <p:nvPr/>
          </p:nvSpPr>
          <p:spPr>
            <a:xfrm>
              <a:off x="5339" y="3307"/>
              <a:ext cx="24" cy="42"/>
            </a:xfrm>
            <a:custGeom>
              <a:rect b="b" l="l" r="r" t="t"/>
              <a:pathLst>
                <a:path extrusionOk="0" h="180" w="106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2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11"/>
            <p:cNvSpPr/>
            <p:nvPr/>
          </p:nvSpPr>
          <p:spPr>
            <a:xfrm>
              <a:off x="5366" y="3307"/>
              <a:ext cx="34" cy="43"/>
            </a:xfrm>
            <a:custGeom>
              <a:rect b="b" l="l" r="r" t="t"/>
              <a:pathLst>
                <a:path extrusionOk="0" h="183" w="150">
                  <a:moveTo>
                    <a:pt x="108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3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5" y="71"/>
                  </a:cubicBezTo>
                  <a:cubicBezTo>
                    <a:pt x="105" y="43"/>
                    <a:pt x="93" y="28"/>
                    <a:pt x="67" y="28"/>
                  </a:cubicBezTo>
                  <a:cubicBezTo>
                    <a:pt x="48" y="28"/>
                    <a:pt x="33" y="34"/>
                    <a:pt x="22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0" y="167"/>
                  </a:cubicBezTo>
                  <a:lnTo>
                    <a:pt x="150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8" y="159"/>
                  </a:cubicBezTo>
                  <a:close/>
                  <a:moveTo>
                    <a:pt x="105" y="93"/>
                  </a:moveTo>
                  <a:cubicBezTo>
                    <a:pt x="95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3" y="158"/>
                  </a:cubicBezTo>
                  <a:cubicBezTo>
                    <a:pt x="79" y="158"/>
                    <a:pt x="93" y="151"/>
                    <a:pt x="105" y="136"/>
                  </a:cubicBezTo>
                  <a:lnTo>
                    <a:pt x="105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11"/>
            <p:cNvSpPr/>
            <p:nvPr/>
          </p:nvSpPr>
          <p:spPr>
            <a:xfrm>
              <a:off x="5408" y="3307"/>
              <a:ext cx="53" cy="42"/>
            </a:xfrm>
            <a:custGeom>
              <a:rect b="b" l="l" r="r" t="t"/>
              <a:pathLst>
                <a:path extrusionOk="0" h="180" w="234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6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11"/>
            <p:cNvSpPr/>
            <p:nvPr/>
          </p:nvSpPr>
          <p:spPr>
            <a:xfrm>
              <a:off x="5490" y="3293"/>
              <a:ext cx="44" cy="57"/>
            </a:xfrm>
            <a:custGeom>
              <a:rect b="b" l="l" r="r" t="t"/>
              <a:pathLst>
                <a:path extrusionOk="0" h="244" w="193">
                  <a:moveTo>
                    <a:pt x="106" y="244"/>
                  </a:moveTo>
                  <a:lnTo>
                    <a:pt x="90" y="244"/>
                  </a:lnTo>
                  <a:lnTo>
                    <a:pt x="0" y="0"/>
                  </a:lnTo>
                  <a:lnTo>
                    <a:pt x="37" y="0"/>
                  </a:lnTo>
                  <a:lnTo>
                    <a:pt x="98" y="177"/>
                  </a:lnTo>
                  <a:lnTo>
                    <a:pt x="158" y="0"/>
                  </a:lnTo>
                  <a:lnTo>
                    <a:pt x="193" y="0"/>
                  </a:lnTo>
                  <a:lnTo>
                    <a:pt x="106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1"/>
            <p:cNvSpPr/>
            <p:nvPr/>
          </p:nvSpPr>
          <p:spPr>
            <a:xfrm>
              <a:off x="5534" y="3287"/>
              <a:ext cx="37" cy="78"/>
            </a:xfrm>
            <a:custGeom>
              <a:rect b="b" l="l" r="r" t="t"/>
              <a:pathLst>
                <a:path extrusionOk="0" h="334" w="162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3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11"/>
            <p:cNvSpPr/>
            <p:nvPr/>
          </p:nvSpPr>
          <p:spPr>
            <a:xfrm>
              <a:off x="5573" y="3308"/>
              <a:ext cx="34" cy="41"/>
            </a:xfrm>
            <a:custGeom>
              <a:rect b="b" l="l" r="r" t="t"/>
              <a:pathLst>
                <a:path extrusionOk="0" h="176" w="146">
                  <a:moveTo>
                    <a:pt x="49" y="148"/>
                  </a:moveTo>
                  <a:lnTo>
                    <a:pt x="146" y="148"/>
                  </a:lnTo>
                  <a:lnTo>
                    <a:pt x="146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11"/>
            <p:cNvSpPr/>
            <p:nvPr/>
          </p:nvSpPr>
          <p:spPr>
            <a:xfrm>
              <a:off x="5613" y="3291"/>
              <a:ext cx="34" cy="58"/>
            </a:xfrm>
            <a:custGeom>
              <a:rect b="b" l="l" r="r" t="t"/>
              <a:pathLst>
                <a:path extrusionOk="0" h="248" w="148">
                  <a:moveTo>
                    <a:pt x="114" y="248"/>
                  </a:moveTo>
                  <a:lnTo>
                    <a:pt x="59" y="160"/>
                  </a:lnTo>
                  <a:lnTo>
                    <a:pt x="31" y="188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3"/>
                  </a:lnTo>
                  <a:lnTo>
                    <a:pt x="99" y="72"/>
                  </a:lnTo>
                  <a:lnTo>
                    <a:pt x="135" y="72"/>
                  </a:lnTo>
                  <a:lnTo>
                    <a:pt x="79" y="139"/>
                  </a:lnTo>
                  <a:lnTo>
                    <a:pt x="148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1"/>
            <p:cNvSpPr/>
            <p:nvPr/>
          </p:nvSpPr>
          <p:spPr>
            <a:xfrm>
              <a:off x="5651" y="3308"/>
              <a:ext cx="32" cy="42"/>
            </a:xfrm>
            <a:custGeom>
              <a:rect b="b" l="l" r="r" t="t"/>
              <a:pathLst>
                <a:path extrusionOk="0" h="179" w="143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3"/>
                    <a:pt x="67" y="153"/>
                  </a:cubicBezTo>
                  <a:cubicBezTo>
                    <a:pt x="77" y="153"/>
                    <a:pt x="86" y="150"/>
                    <a:pt x="95" y="144"/>
                  </a:cubicBezTo>
                  <a:cubicBezTo>
                    <a:pt x="104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6"/>
                  </a:lnTo>
                  <a:lnTo>
                    <a:pt x="112" y="176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1" y="179"/>
                    <a:pt x="26" y="173"/>
                    <a:pt x="16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11"/>
            <p:cNvSpPr/>
            <p:nvPr/>
          </p:nvSpPr>
          <p:spPr>
            <a:xfrm>
              <a:off x="5693" y="3307"/>
              <a:ext cx="53" cy="42"/>
            </a:xfrm>
            <a:custGeom>
              <a:rect b="b" l="l" r="r" t="t"/>
              <a:pathLst>
                <a:path extrusionOk="0" h="180" w="234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5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5758" y="3339"/>
              <a:ext cx="13" cy="24"/>
            </a:xfrm>
            <a:custGeom>
              <a:rect b="b" l="l" r="r" t="t"/>
              <a:pathLst>
                <a:path extrusionOk="0" h="105" w="56">
                  <a:moveTo>
                    <a:pt x="8" y="105"/>
                  </a:moveTo>
                  <a:lnTo>
                    <a:pt x="0" y="93"/>
                  </a:lnTo>
                  <a:cubicBezTo>
                    <a:pt x="19" y="78"/>
                    <a:pt x="28" y="65"/>
                    <a:pt x="28" y="54"/>
                  </a:cubicBezTo>
                  <a:cubicBezTo>
                    <a:pt x="28" y="49"/>
                    <a:pt x="27" y="44"/>
                    <a:pt x="23" y="39"/>
                  </a:cubicBezTo>
                  <a:cubicBezTo>
                    <a:pt x="14" y="35"/>
                    <a:pt x="9" y="28"/>
                    <a:pt x="9" y="20"/>
                  </a:cubicBezTo>
                  <a:cubicBezTo>
                    <a:pt x="9" y="14"/>
                    <a:pt x="11" y="9"/>
                    <a:pt x="16" y="6"/>
                  </a:cubicBezTo>
                  <a:cubicBezTo>
                    <a:pt x="20" y="2"/>
                    <a:pt x="26" y="0"/>
                    <a:pt x="33" y="0"/>
                  </a:cubicBezTo>
                  <a:cubicBezTo>
                    <a:pt x="39" y="0"/>
                    <a:pt x="44" y="3"/>
                    <a:pt x="49" y="8"/>
                  </a:cubicBezTo>
                  <a:cubicBezTo>
                    <a:pt x="54" y="13"/>
                    <a:pt x="56" y="19"/>
                    <a:pt x="56" y="26"/>
                  </a:cubicBezTo>
                  <a:cubicBezTo>
                    <a:pt x="56" y="41"/>
                    <a:pt x="53" y="54"/>
                    <a:pt x="47" y="66"/>
                  </a:cubicBezTo>
                  <a:cubicBezTo>
                    <a:pt x="41" y="77"/>
                    <a:pt x="28" y="90"/>
                    <a:pt x="8" y="1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1"/>
            <p:cNvSpPr/>
            <p:nvPr/>
          </p:nvSpPr>
          <p:spPr>
            <a:xfrm>
              <a:off x="5790" y="3308"/>
              <a:ext cx="37" cy="42"/>
            </a:xfrm>
            <a:custGeom>
              <a:rect b="b" l="l" r="r" t="t"/>
              <a:pathLst>
                <a:path extrusionOk="0" h="180" w="16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1"/>
            <p:cNvSpPr/>
            <p:nvPr/>
          </p:nvSpPr>
          <p:spPr>
            <a:xfrm>
              <a:off x="5828" y="3287"/>
              <a:ext cx="37" cy="78"/>
            </a:xfrm>
            <a:custGeom>
              <a:rect b="b" l="l" r="r" t="t"/>
              <a:pathLst>
                <a:path extrusionOk="0" h="334" w="162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2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11"/>
            <p:cNvSpPr/>
            <p:nvPr/>
          </p:nvSpPr>
          <p:spPr>
            <a:xfrm>
              <a:off x="5865" y="3308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1"/>
            <p:cNvSpPr/>
            <p:nvPr/>
          </p:nvSpPr>
          <p:spPr>
            <a:xfrm>
              <a:off x="5905" y="3307"/>
              <a:ext cx="36" cy="43"/>
            </a:xfrm>
            <a:custGeom>
              <a:rect b="b" l="l" r="r" t="t"/>
              <a:pathLst>
                <a:path extrusionOk="0" h="183" w="159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5" y="0"/>
                    <a:pt x="79" y="0"/>
                  </a:cubicBezTo>
                  <a:cubicBezTo>
                    <a:pt x="104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7" y="158"/>
                  </a:cubicBezTo>
                  <a:cubicBezTo>
                    <a:pt x="123" y="175"/>
                    <a:pt x="104" y="183"/>
                    <a:pt x="79" y="183"/>
                  </a:cubicBezTo>
                  <a:cubicBezTo>
                    <a:pt x="54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2" y="91"/>
                  </a:moveTo>
                  <a:cubicBezTo>
                    <a:pt x="32" y="135"/>
                    <a:pt x="48" y="157"/>
                    <a:pt x="79" y="157"/>
                  </a:cubicBezTo>
                  <a:cubicBezTo>
                    <a:pt x="94" y="157"/>
                    <a:pt x="105" y="151"/>
                    <a:pt x="113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0" y="26"/>
                    <a:pt x="79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2" y="71"/>
                    <a:pt x="32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1"/>
            <p:cNvSpPr/>
            <p:nvPr/>
          </p:nvSpPr>
          <p:spPr>
            <a:xfrm>
              <a:off x="5943" y="3292"/>
              <a:ext cx="21" cy="73"/>
            </a:xfrm>
            <a:custGeom>
              <a:rect b="b" l="l" r="r" t="t"/>
              <a:pathLst>
                <a:path extrusionOk="0" h="311" w="88">
                  <a:moveTo>
                    <a:pt x="68" y="0"/>
                  </a:moveTo>
                  <a:cubicBezTo>
                    <a:pt x="73" y="0"/>
                    <a:pt x="78" y="2"/>
                    <a:pt x="81" y="6"/>
                  </a:cubicBezTo>
                  <a:cubicBezTo>
                    <a:pt x="85" y="10"/>
                    <a:pt x="87" y="14"/>
                    <a:pt x="87" y="19"/>
                  </a:cubicBezTo>
                  <a:cubicBezTo>
                    <a:pt x="87" y="25"/>
                    <a:pt x="85" y="29"/>
                    <a:pt x="81" y="33"/>
                  </a:cubicBezTo>
                  <a:cubicBezTo>
                    <a:pt x="78" y="37"/>
                    <a:pt x="73" y="39"/>
                    <a:pt x="68" y="39"/>
                  </a:cubicBezTo>
                  <a:cubicBezTo>
                    <a:pt x="62" y="39"/>
                    <a:pt x="58" y="37"/>
                    <a:pt x="54" y="33"/>
                  </a:cubicBezTo>
                  <a:cubicBezTo>
                    <a:pt x="50" y="29"/>
                    <a:pt x="49" y="25"/>
                    <a:pt x="49" y="19"/>
                  </a:cubicBezTo>
                  <a:cubicBezTo>
                    <a:pt x="49" y="14"/>
                    <a:pt x="50" y="9"/>
                    <a:pt x="54" y="6"/>
                  </a:cubicBezTo>
                  <a:cubicBezTo>
                    <a:pt x="58" y="2"/>
                    <a:pt x="62" y="0"/>
                    <a:pt x="68" y="0"/>
                  </a:cubicBezTo>
                  <a:close/>
                  <a:moveTo>
                    <a:pt x="0" y="311"/>
                  </a:moveTo>
                  <a:lnTo>
                    <a:pt x="0" y="284"/>
                  </a:lnTo>
                  <a:cubicBezTo>
                    <a:pt x="22" y="284"/>
                    <a:pt x="37" y="280"/>
                    <a:pt x="44" y="274"/>
                  </a:cubicBezTo>
                  <a:cubicBezTo>
                    <a:pt x="52" y="267"/>
                    <a:pt x="56" y="257"/>
                    <a:pt x="56" y="242"/>
                  </a:cubicBezTo>
                  <a:lnTo>
                    <a:pt x="56" y="93"/>
                  </a:lnTo>
                  <a:lnTo>
                    <a:pt x="21" y="93"/>
                  </a:lnTo>
                  <a:lnTo>
                    <a:pt x="21" y="67"/>
                  </a:lnTo>
                  <a:lnTo>
                    <a:pt x="88" y="67"/>
                  </a:lnTo>
                  <a:lnTo>
                    <a:pt x="88" y="241"/>
                  </a:lnTo>
                  <a:cubicBezTo>
                    <a:pt x="88" y="265"/>
                    <a:pt x="80" y="283"/>
                    <a:pt x="66" y="294"/>
                  </a:cubicBezTo>
                  <a:cubicBezTo>
                    <a:pt x="52" y="306"/>
                    <a:pt x="30" y="311"/>
                    <a:pt x="0" y="3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1"/>
            <p:cNvSpPr/>
            <p:nvPr/>
          </p:nvSpPr>
          <p:spPr>
            <a:xfrm>
              <a:off x="5986" y="3307"/>
              <a:ext cx="35" cy="43"/>
            </a:xfrm>
            <a:custGeom>
              <a:rect b="b" l="l" r="r" t="t"/>
              <a:pathLst>
                <a:path extrusionOk="0" h="183" w="151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79" y="158"/>
                    <a:pt x="93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1"/>
            <p:cNvSpPr/>
            <p:nvPr/>
          </p:nvSpPr>
          <p:spPr>
            <a:xfrm>
              <a:off x="6047" y="3308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11"/>
            <p:cNvSpPr/>
            <p:nvPr/>
          </p:nvSpPr>
          <p:spPr>
            <a:xfrm>
              <a:off x="6085" y="3308"/>
              <a:ext cx="34" cy="41"/>
            </a:xfrm>
            <a:custGeom>
              <a:rect b="b" l="l" r="r" t="t"/>
              <a:pathLst>
                <a:path extrusionOk="0" h="176" w="147">
                  <a:moveTo>
                    <a:pt x="49" y="148"/>
                  </a:moveTo>
                  <a:lnTo>
                    <a:pt x="147" y="148"/>
                  </a:lnTo>
                  <a:lnTo>
                    <a:pt x="147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6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11"/>
            <p:cNvSpPr/>
            <p:nvPr/>
          </p:nvSpPr>
          <p:spPr>
            <a:xfrm>
              <a:off x="6123" y="3291"/>
              <a:ext cx="34" cy="59"/>
            </a:xfrm>
            <a:custGeom>
              <a:rect b="b" l="l" r="r" t="t"/>
              <a:pathLst>
                <a:path extrusionOk="0" h="251" w="152">
                  <a:moveTo>
                    <a:pt x="121" y="247"/>
                  </a:moveTo>
                  <a:lnTo>
                    <a:pt x="121" y="234"/>
                  </a:lnTo>
                  <a:cubicBezTo>
                    <a:pt x="110" y="245"/>
                    <a:pt x="95" y="251"/>
                    <a:pt x="74" y="251"/>
                  </a:cubicBezTo>
                  <a:cubicBezTo>
                    <a:pt x="52" y="251"/>
                    <a:pt x="34" y="243"/>
                    <a:pt x="20" y="227"/>
                  </a:cubicBezTo>
                  <a:cubicBezTo>
                    <a:pt x="7" y="211"/>
                    <a:pt x="0" y="190"/>
                    <a:pt x="0" y="164"/>
                  </a:cubicBezTo>
                  <a:cubicBezTo>
                    <a:pt x="0" y="138"/>
                    <a:pt x="8" y="115"/>
                    <a:pt x="23" y="96"/>
                  </a:cubicBezTo>
                  <a:cubicBezTo>
                    <a:pt x="39" y="78"/>
                    <a:pt x="58" y="68"/>
                    <a:pt x="80" y="68"/>
                  </a:cubicBezTo>
                  <a:cubicBezTo>
                    <a:pt x="98" y="68"/>
                    <a:pt x="112" y="73"/>
                    <a:pt x="121" y="81"/>
                  </a:cubicBezTo>
                  <a:lnTo>
                    <a:pt x="121" y="0"/>
                  </a:lnTo>
                  <a:lnTo>
                    <a:pt x="152" y="0"/>
                  </a:lnTo>
                  <a:lnTo>
                    <a:pt x="152" y="247"/>
                  </a:lnTo>
                  <a:lnTo>
                    <a:pt x="121" y="247"/>
                  </a:lnTo>
                  <a:close/>
                  <a:moveTo>
                    <a:pt x="121" y="112"/>
                  </a:moveTo>
                  <a:cubicBezTo>
                    <a:pt x="113" y="101"/>
                    <a:pt x="102" y="95"/>
                    <a:pt x="89" y="95"/>
                  </a:cubicBezTo>
                  <a:cubicBezTo>
                    <a:pt x="72" y="95"/>
                    <a:pt x="58" y="101"/>
                    <a:pt x="48" y="113"/>
                  </a:cubicBezTo>
                  <a:cubicBezTo>
                    <a:pt x="38" y="126"/>
                    <a:pt x="33" y="142"/>
                    <a:pt x="33" y="161"/>
                  </a:cubicBezTo>
                  <a:cubicBezTo>
                    <a:pt x="33" y="203"/>
                    <a:pt x="52" y="225"/>
                    <a:pt x="90" y="225"/>
                  </a:cubicBezTo>
                  <a:cubicBezTo>
                    <a:pt x="95" y="225"/>
                    <a:pt x="101" y="223"/>
                    <a:pt x="108" y="220"/>
                  </a:cubicBezTo>
                  <a:cubicBezTo>
                    <a:pt x="115" y="217"/>
                    <a:pt x="119" y="213"/>
                    <a:pt x="121" y="210"/>
                  </a:cubicBezTo>
                  <a:lnTo>
                    <a:pt x="121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1"/>
            <p:cNvSpPr/>
            <p:nvPr/>
          </p:nvSpPr>
          <p:spPr>
            <a:xfrm>
              <a:off x="6164" y="3287"/>
              <a:ext cx="38" cy="63"/>
            </a:xfrm>
            <a:custGeom>
              <a:rect b="b" l="l" r="r" t="t"/>
              <a:pathLst>
                <a:path extrusionOk="0" h="270" w="163">
                  <a:moveTo>
                    <a:pt x="160" y="182"/>
                  </a:moveTo>
                  <a:lnTo>
                    <a:pt x="33" y="182"/>
                  </a:lnTo>
                  <a:cubicBezTo>
                    <a:pt x="33" y="202"/>
                    <a:pt x="39" y="218"/>
                    <a:pt x="50" y="229"/>
                  </a:cubicBezTo>
                  <a:cubicBezTo>
                    <a:pt x="60" y="239"/>
                    <a:pt x="73" y="244"/>
                    <a:pt x="89" y="244"/>
                  </a:cubicBezTo>
                  <a:cubicBezTo>
                    <a:pt x="107" y="244"/>
                    <a:pt x="121" y="238"/>
                    <a:pt x="133" y="228"/>
                  </a:cubicBezTo>
                  <a:lnTo>
                    <a:pt x="147" y="250"/>
                  </a:lnTo>
                  <a:cubicBezTo>
                    <a:pt x="142" y="255"/>
                    <a:pt x="134" y="259"/>
                    <a:pt x="124" y="263"/>
                  </a:cubicBezTo>
                  <a:cubicBezTo>
                    <a:pt x="112" y="268"/>
                    <a:pt x="98" y="270"/>
                    <a:pt x="83" y="270"/>
                  </a:cubicBezTo>
                  <a:cubicBezTo>
                    <a:pt x="60" y="270"/>
                    <a:pt x="42" y="262"/>
                    <a:pt x="26" y="247"/>
                  </a:cubicBezTo>
                  <a:cubicBezTo>
                    <a:pt x="9" y="231"/>
                    <a:pt x="0" y="209"/>
                    <a:pt x="0" y="181"/>
                  </a:cubicBezTo>
                  <a:cubicBezTo>
                    <a:pt x="0" y="152"/>
                    <a:pt x="9" y="128"/>
                    <a:pt x="27" y="111"/>
                  </a:cubicBezTo>
                  <a:cubicBezTo>
                    <a:pt x="43" y="95"/>
                    <a:pt x="61" y="87"/>
                    <a:pt x="83" y="87"/>
                  </a:cubicBezTo>
                  <a:cubicBezTo>
                    <a:pt x="108" y="87"/>
                    <a:pt x="128" y="94"/>
                    <a:pt x="142" y="109"/>
                  </a:cubicBezTo>
                  <a:cubicBezTo>
                    <a:pt x="156" y="122"/>
                    <a:pt x="163" y="140"/>
                    <a:pt x="163" y="163"/>
                  </a:cubicBezTo>
                  <a:cubicBezTo>
                    <a:pt x="163" y="170"/>
                    <a:pt x="162" y="176"/>
                    <a:pt x="160" y="182"/>
                  </a:cubicBezTo>
                  <a:close/>
                  <a:moveTo>
                    <a:pt x="84" y="114"/>
                  </a:moveTo>
                  <a:cubicBezTo>
                    <a:pt x="71" y="114"/>
                    <a:pt x="59" y="118"/>
                    <a:pt x="49" y="127"/>
                  </a:cubicBezTo>
                  <a:cubicBezTo>
                    <a:pt x="40" y="136"/>
                    <a:pt x="35" y="146"/>
                    <a:pt x="34" y="159"/>
                  </a:cubicBezTo>
                  <a:lnTo>
                    <a:pt x="132" y="159"/>
                  </a:lnTo>
                  <a:cubicBezTo>
                    <a:pt x="132" y="146"/>
                    <a:pt x="128" y="136"/>
                    <a:pt x="120" y="127"/>
                  </a:cubicBezTo>
                  <a:cubicBezTo>
                    <a:pt x="111" y="118"/>
                    <a:pt x="99" y="114"/>
                    <a:pt x="84" y="114"/>
                  </a:cubicBezTo>
                  <a:close/>
                  <a:moveTo>
                    <a:pt x="139" y="1"/>
                  </a:moveTo>
                  <a:lnTo>
                    <a:pt x="89" y="56"/>
                  </a:lnTo>
                  <a:lnTo>
                    <a:pt x="71" y="56"/>
                  </a:lnTo>
                  <a:lnTo>
                    <a:pt x="23" y="0"/>
                  </a:lnTo>
                  <a:lnTo>
                    <a:pt x="51" y="0"/>
                  </a:lnTo>
                  <a:lnTo>
                    <a:pt x="80" y="32"/>
                  </a:lnTo>
                  <a:lnTo>
                    <a:pt x="107" y="1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1"/>
            <p:cNvSpPr/>
            <p:nvPr/>
          </p:nvSpPr>
          <p:spPr>
            <a:xfrm>
              <a:off x="6209" y="3291"/>
              <a:ext cx="14" cy="59"/>
            </a:xfrm>
            <a:custGeom>
              <a:rect b="b" l="l" r="r" t="t"/>
              <a:pathLst>
                <a:path extrusionOk="0" h="251" w="61">
                  <a:moveTo>
                    <a:pt x="0" y="198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2"/>
                    <a:pt x="34" y="209"/>
                    <a:pt x="39" y="215"/>
                  </a:cubicBezTo>
                  <a:cubicBezTo>
                    <a:pt x="45" y="220"/>
                    <a:pt x="52" y="223"/>
                    <a:pt x="61" y="223"/>
                  </a:cubicBezTo>
                  <a:lnTo>
                    <a:pt x="61" y="251"/>
                  </a:lnTo>
                  <a:cubicBezTo>
                    <a:pt x="20" y="251"/>
                    <a:pt x="0" y="233"/>
                    <a:pt x="0" y="1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1"/>
            <p:cNvSpPr/>
            <p:nvPr/>
          </p:nvSpPr>
          <p:spPr>
            <a:xfrm>
              <a:off x="6229" y="3287"/>
              <a:ext cx="34" cy="63"/>
            </a:xfrm>
            <a:custGeom>
              <a:rect b="b" l="l" r="r" t="t"/>
              <a:pathLst>
                <a:path extrusionOk="0" h="269" w="150">
                  <a:moveTo>
                    <a:pt x="108" y="245"/>
                  </a:moveTo>
                  <a:cubicBezTo>
                    <a:pt x="96" y="261"/>
                    <a:pt x="76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7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89" y="153"/>
                    <a:pt x="97" y="154"/>
                    <a:pt x="105" y="157"/>
                  </a:cubicBezTo>
                  <a:cubicBezTo>
                    <a:pt x="105" y="129"/>
                    <a:pt x="92" y="114"/>
                    <a:pt x="67" y="114"/>
                  </a:cubicBezTo>
                  <a:cubicBezTo>
                    <a:pt x="47" y="114"/>
                    <a:pt x="32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3" y="92"/>
                  </a:cubicBezTo>
                  <a:cubicBezTo>
                    <a:pt x="44" y="88"/>
                    <a:pt x="54" y="86"/>
                    <a:pt x="63" y="86"/>
                  </a:cubicBezTo>
                  <a:cubicBezTo>
                    <a:pt x="89" y="86"/>
                    <a:pt x="107" y="92"/>
                    <a:pt x="119" y="104"/>
                  </a:cubicBezTo>
                  <a:cubicBezTo>
                    <a:pt x="131" y="115"/>
                    <a:pt x="136" y="134"/>
                    <a:pt x="136" y="159"/>
                  </a:cubicBezTo>
                  <a:lnTo>
                    <a:pt x="136" y="222"/>
                  </a:lnTo>
                  <a:cubicBezTo>
                    <a:pt x="136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7" y="269"/>
                    <a:pt x="128" y="267"/>
                    <a:pt x="122" y="263"/>
                  </a:cubicBezTo>
                  <a:cubicBezTo>
                    <a:pt x="115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5" y="177"/>
                    <a:pt x="88" y="176"/>
                    <a:pt x="84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3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2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11"/>
            <p:cNvSpPr/>
            <p:nvPr/>
          </p:nvSpPr>
          <p:spPr>
            <a:xfrm>
              <a:off x="6266" y="3308"/>
              <a:ext cx="37" cy="42"/>
            </a:xfrm>
            <a:custGeom>
              <a:rect b="b" l="l" r="r" t="t"/>
              <a:pathLst>
                <a:path extrusionOk="0" h="180" w="161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11"/>
            <p:cNvSpPr/>
            <p:nvPr/>
          </p:nvSpPr>
          <p:spPr>
            <a:xfrm>
              <a:off x="6306" y="3287"/>
              <a:ext cx="35" cy="63"/>
            </a:xfrm>
            <a:custGeom>
              <a:rect b="b" l="l" r="r" t="t"/>
              <a:pathLst>
                <a:path extrusionOk="0" h="269" w="150">
                  <a:moveTo>
                    <a:pt x="108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5" y="157"/>
                  </a:cubicBezTo>
                  <a:cubicBezTo>
                    <a:pt x="105" y="129"/>
                    <a:pt x="93" y="114"/>
                    <a:pt x="67" y="114"/>
                  </a:cubicBezTo>
                  <a:cubicBezTo>
                    <a:pt x="48" y="114"/>
                    <a:pt x="33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4" y="92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19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3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1"/>
            <p:cNvSpPr/>
            <p:nvPr/>
          </p:nvSpPr>
          <p:spPr>
            <a:xfrm>
              <a:off x="6348" y="3307"/>
              <a:ext cx="32" cy="42"/>
            </a:xfrm>
            <a:custGeom>
              <a:rect b="b" l="l" r="r" t="t"/>
              <a:pathLst>
                <a:path extrusionOk="0" h="180" w="139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1"/>
            <p:cNvSpPr/>
            <p:nvPr/>
          </p:nvSpPr>
          <p:spPr>
            <a:xfrm>
              <a:off x="6388" y="3287"/>
              <a:ext cx="17" cy="62"/>
            </a:xfrm>
            <a:custGeom>
              <a:rect b="b" l="l" r="r" t="t"/>
              <a:pathLst>
                <a:path extrusionOk="0" h="266" w="7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4" name="Google Shape;364;p11"/>
          <p:cNvSpPr/>
          <p:nvPr/>
        </p:nvSpPr>
        <p:spPr>
          <a:xfrm>
            <a:off x="2468022" y="8011061"/>
            <a:ext cx="13593575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Podpora budování kapacit pro rozvoj základních pre/gramotností v předškolním </a:t>
            </a:r>
            <a:br>
              <a:rPr lang="en-US" sz="2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základním vzdělávání - Podpora práce učitelů (PPUČ) je financován Evropskou unií.</a:t>
            </a:r>
            <a:endParaRPr sz="2800">
              <a:solidFill>
                <a:srgbClr val="62626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NARAL LAYOUTS">
  <a:themeElements>
    <a:clrScheme name="SIMPLICITY - Bright Blue">
      <a:dk1>
        <a:srgbClr val="0A091B"/>
      </a:dk1>
      <a:lt1>
        <a:srgbClr val="F2F2F5"/>
      </a:lt1>
      <a:dk2>
        <a:srgbClr val="858591"/>
      </a:dk2>
      <a:lt2>
        <a:srgbClr val="FFFFFF"/>
      </a:lt2>
      <a:accent1>
        <a:srgbClr val="00B0F0"/>
      </a:accent1>
      <a:accent2>
        <a:srgbClr val="C0C0C8"/>
      </a:accent2>
      <a:accent3>
        <a:srgbClr val="00B0F0"/>
      </a:accent3>
      <a:accent4>
        <a:srgbClr val="00B0F0"/>
      </a:accent4>
      <a:accent5>
        <a:srgbClr val="00B0F0"/>
      </a:accent5>
      <a:accent6>
        <a:srgbClr val="00B0F0"/>
      </a:accent6>
      <a:hlink>
        <a:srgbClr val="0084B4"/>
      </a:hlink>
      <a:folHlink>
        <a:srgbClr val="5CD3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2015-01-20T11:47:48Z</dcterms:created>
  <dc:creator>Палотенце</dc:creator>
</cp:coreProperties>
</file>