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80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jRj1+ctsA5KakF6/aXvFJ87Bqy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8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6858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12" type="sldNum"/>
          </p:nvPr>
        </p:nvSpPr>
        <p:spPr>
          <a:xfrm>
            <a:off x="0" y="8839200"/>
            <a:ext cx="6856413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799de88c1_0_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4799de88c1_0_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4799de88c1_0_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4799de88c1_0_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743c9b9729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743c9b9729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AZDNA" showMasterSp="0">
  <p:cSld name="PRAZDNA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AZEK" showMasterSp="0">
  <p:cSld name="OBRAZE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/>
          <p:nvPr>
            <p:ph idx="2" type="pic"/>
          </p:nvPr>
        </p:nvSpPr>
        <p:spPr>
          <a:xfrm>
            <a:off x="-4763" y="0"/>
            <a:ext cx="18288001" cy="1028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" showMasterSp="0">
  <p:cSld name="NADPI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oogle Shape;12;p15"/>
          <p:cNvCxnSpPr/>
          <p:nvPr/>
        </p:nvCxnSpPr>
        <p:spPr>
          <a:xfrm>
            <a:off x="704850" y="647700"/>
            <a:ext cx="0" cy="1028700"/>
          </a:xfrm>
          <a:prstGeom prst="straightConnector1">
            <a:avLst/>
          </a:prstGeom>
          <a:noFill/>
          <a:ln cap="flat" cmpd="sng" w="63500">
            <a:solidFill>
              <a:srgbClr val="2BC3E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" name="Google Shape;13;p15"/>
          <p:cNvCxnSpPr/>
          <p:nvPr/>
        </p:nvCxnSpPr>
        <p:spPr>
          <a:xfrm>
            <a:off x="704850" y="9429750"/>
            <a:ext cx="0" cy="590550"/>
          </a:xfrm>
          <a:prstGeom prst="straightConnector1">
            <a:avLst/>
          </a:prstGeom>
          <a:noFill/>
          <a:ln cap="flat" cmpd="sng" w="63500">
            <a:solidFill>
              <a:srgbClr val="D8D8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" name="Google Shape;14;p15"/>
          <p:cNvSpPr txBox="1"/>
          <p:nvPr>
            <p:ph type="title"/>
          </p:nvPr>
        </p:nvSpPr>
        <p:spPr>
          <a:xfrm>
            <a:off x="943122" y="804259"/>
            <a:ext cx="1650667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ts val="4000"/>
              <a:buFont typeface="Arial"/>
              <a:buNone/>
              <a:defRPr b="1" i="0" sz="4000" u="none" cap="none" strike="noStrike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5"/>
          <p:cNvSpPr txBox="1"/>
          <p:nvPr/>
        </p:nvSpPr>
        <p:spPr>
          <a:xfrm>
            <a:off x="952500" y="9540169"/>
            <a:ext cx="16497301" cy="480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PPUČ</a:t>
            </a:r>
            <a:endParaRPr b="1" sz="2800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UTOR" showMasterSp="0">
  <p:cSld name="AUTO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16"/>
          <p:cNvCxnSpPr/>
          <p:nvPr/>
        </p:nvCxnSpPr>
        <p:spPr>
          <a:xfrm>
            <a:off x="704850" y="9429750"/>
            <a:ext cx="0" cy="590550"/>
          </a:xfrm>
          <a:prstGeom prst="straightConnector1">
            <a:avLst/>
          </a:prstGeom>
          <a:noFill/>
          <a:ln cap="flat" cmpd="sng" w="63500">
            <a:solidFill>
              <a:srgbClr val="D8D8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" name="Google Shape;18;p16"/>
          <p:cNvSpPr txBox="1"/>
          <p:nvPr/>
        </p:nvSpPr>
        <p:spPr>
          <a:xfrm>
            <a:off x="952500" y="9540169"/>
            <a:ext cx="16497301" cy="8679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PPUČ</a:t>
            </a:r>
            <a:endParaRPr b="1" sz="2800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</a:pPr>
            <a:r>
              <a:t/>
            </a:r>
            <a:endParaRPr b="1" sz="2800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6"/>
          <p:cNvSpPr/>
          <p:nvPr>
            <p:ph idx="2" type="pic"/>
          </p:nvPr>
        </p:nvSpPr>
        <p:spPr>
          <a:xfrm>
            <a:off x="7620000" y="2476500"/>
            <a:ext cx="2743200" cy="2743200"/>
          </a:xfrm>
          <a:prstGeom prst="ellipse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1"/>
          <p:cNvGrpSpPr/>
          <p:nvPr/>
        </p:nvGrpSpPr>
        <p:grpSpPr>
          <a:xfrm>
            <a:off x="2474242" y="4000501"/>
            <a:ext cx="13587353" cy="1817720"/>
            <a:chOff x="4205" y="3032"/>
            <a:chExt cx="3132" cy="419"/>
          </a:xfrm>
        </p:grpSpPr>
        <p:sp>
          <p:nvSpPr>
            <p:cNvPr id="25" name="Google Shape;25;p1"/>
            <p:cNvSpPr/>
            <p:nvPr/>
          </p:nvSpPr>
          <p:spPr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6783" y="3049"/>
              <a:ext cx="366" cy="252"/>
            </a:xfrm>
            <a:custGeom>
              <a:rect b="b" l="l" r="r" t="t"/>
              <a:pathLst>
                <a:path extrusionOk="0" h="1077" w="159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6588" y="3329"/>
              <a:ext cx="39" cy="35"/>
            </a:xfrm>
            <a:custGeom>
              <a:rect b="b" l="l" r="r" t="t"/>
              <a:pathLst>
                <a:path extrusionOk="0" h="149" w="172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6657" y="3329"/>
              <a:ext cx="31" cy="35"/>
            </a:xfrm>
            <a:custGeom>
              <a:rect b="b" l="l" r="r" t="t"/>
              <a:pathLst>
                <a:path extrusionOk="0" h="149" w="138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6716" y="3328"/>
              <a:ext cx="29" cy="37"/>
            </a:xfrm>
            <a:custGeom>
              <a:rect b="b" l="l" r="r" t="t"/>
              <a:pathLst>
                <a:path extrusionOk="0" h="156" w="125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6752" y="3329"/>
              <a:ext cx="30" cy="35"/>
            </a:xfrm>
            <a:custGeom>
              <a:rect b="b" l="l" r="r" t="t"/>
              <a:pathLst>
                <a:path extrusionOk="0" h="149" w="130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6791" y="3329"/>
              <a:ext cx="26" cy="35"/>
            </a:xfrm>
            <a:custGeom>
              <a:rect b="b" l="l" r="r" t="t"/>
              <a:pathLst>
                <a:path extrusionOk="0" h="149" w="115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6828" y="3329"/>
              <a:ext cx="30" cy="35"/>
            </a:xfrm>
            <a:custGeom>
              <a:rect b="b" l="l" r="r" t="t"/>
              <a:pathLst>
                <a:path extrusionOk="0" h="149" w="12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6867" y="3328"/>
              <a:ext cx="29" cy="37"/>
            </a:xfrm>
            <a:custGeom>
              <a:rect b="b" l="l" r="r" t="t"/>
              <a:pathLst>
                <a:path extrusionOk="0" h="156" w="125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6903" y="3329"/>
              <a:ext cx="30" cy="35"/>
            </a:xfrm>
            <a:custGeom>
              <a:rect b="b" l="l" r="r" t="t"/>
              <a:pathLst>
                <a:path extrusionOk="0" h="149" w="130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6938" y="3329"/>
              <a:ext cx="35" cy="35"/>
            </a:xfrm>
            <a:custGeom>
              <a:rect b="b" l="l" r="r" t="t"/>
              <a:pathLst>
                <a:path extrusionOk="0" h="149" w="152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6979" y="3328"/>
              <a:ext cx="36" cy="37"/>
            </a:xfrm>
            <a:custGeom>
              <a:rect b="b" l="l" r="r" t="t"/>
              <a:pathLst>
                <a:path extrusionOk="0" h="156" w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7045" y="3318"/>
              <a:ext cx="29" cy="47"/>
            </a:xfrm>
            <a:custGeom>
              <a:rect b="b" l="l" r="r" t="t"/>
              <a:pathLst>
                <a:path extrusionOk="0" h="198" w="125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7085" y="3329"/>
              <a:ext cx="29" cy="35"/>
            </a:xfrm>
            <a:custGeom>
              <a:rect b="b" l="l" r="r" t="t"/>
              <a:pathLst>
                <a:path extrusionOk="0" h="149" w="127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7120" y="3328"/>
              <a:ext cx="36" cy="37"/>
            </a:xfrm>
            <a:custGeom>
              <a:rect b="b" l="l" r="r" t="t"/>
              <a:pathLst>
                <a:path extrusionOk="0" h="156" w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7167" y="3329"/>
              <a:ext cx="25" cy="35"/>
            </a:xfrm>
            <a:custGeom>
              <a:rect b="b" l="l" r="r" t="t"/>
              <a:pathLst>
                <a:path extrusionOk="0" h="149" w="10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7200" y="3328"/>
              <a:ext cx="29" cy="37"/>
            </a:xfrm>
            <a:custGeom>
              <a:rect b="b" l="l" r="r" t="t"/>
              <a:pathLst>
                <a:path extrusionOk="0" h="156" w="124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7237" y="3329"/>
              <a:ext cx="29" cy="35"/>
            </a:xfrm>
            <a:custGeom>
              <a:rect b="b" l="l" r="r" t="t"/>
              <a:pathLst>
                <a:path extrusionOk="0" h="149" w="12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7271" y="3329"/>
              <a:ext cx="35" cy="35"/>
            </a:xfrm>
            <a:custGeom>
              <a:rect b="b" l="l" r="r" t="t"/>
              <a:pathLst>
                <a:path extrusionOk="0" h="149" w="153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7315" y="3318"/>
              <a:ext cx="9" cy="46"/>
            </a:xfrm>
            <a:custGeom>
              <a:rect b="b" l="l" r="r" t="t"/>
              <a:pathLst>
                <a:path extrusionOk="0" h="194" w="38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7334" y="3359"/>
              <a:ext cx="3" cy="12"/>
            </a:xfrm>
            <a:custGeom>
              <a:rect b="b" l="l" r="r" t="t"/>
              <a:pathLst>
                <a:path extrusionOk="0" h="50" w="17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6646" y="3383"/>
              <a:ext cx="32" cy="29"/>
            </a:xfrm>
            <a:custGeom>
              <a:rect b="b" l="l" r="r" t="t"/>
              <a:pathLst>
                <a:path extrusionOk="0" h="123" w="142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6688" y="3383"/>
              <a:ext cx="21" cy="29"/>
            </a:xfrm>
            <a:custGeom>
              <a:rect b="b" l="l" r="r" t="t"/>
              <a:pathLst>
                <a:path extrusionOk="0" h="123" w="90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6713" y="3374"/>
              <a:ext cx="30" cy="38"/>
            </a:xfrm>
            <a:custGeom>
              <a:rect b="b" l="l" r="r" t="t"/>
              <a:pathLst>
                <a:path extrusionOk="0" h="161" w="128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6749" y="3383"/>
              <a:ext cx="27" cy="29"/>
            </a:xfrm>
            <a:custGeom>
              <a:rect b="b" l="l" r="r" t="t"/>
              <a:pathLst>
                <a:path extrusionOk="0" h="123" w="116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6784" y="3383"/>
              <a:ext cx="22" cy="29"/>
            </a:xfrm>
            <a:custGeom>
              <a:rect b="b" l="l" r="r" t="t"/>
              <a:pathLst>
                <a:path extrusionOk="0" h="123" w="95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6812" y="3374"/>
              <a:ext cx="25" cy="38"/>
            </a:xfrm>
            <a:custGeom>
              <a:rect b="b" l="l" r="r" t="t"/>
              <a:pathLst>
                <a:path extrusionOk="0" h="161" w="108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6845" y="3383"/>
              <a:ext cx="22" cy="29"/>
            </a:xfrm>
            <a:custGeom>
              <a:rect b="b" l="l" r="r" t="t"/>
              <a:pathLst>
                <a:path extrusionOk="0" h="123" w="95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6888" y="3383"/>
              <a:ext cx="29" cy="29"/>
            </a:xfrm>
            <a:custGeom>
              <a:rect b="b" l="l" r="r" t="t"/>
              <a:pathLst>
                <a:path extrusionOk="0" h="123" w="127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6936" y="3383"/>
              <a:ext cx="25" cy="29"/>
            </a:xfrm>
            <a:custGeom>
              <a:rect b="b" l="l" r="r" t="t"/>
              <a:pathLst>
                <a:path extrusionOk="0" h="123" w="108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6967" y="3374"/>
              <a:ext cx="22" cy="38"/>
            </a:xfrm>
            <a:custGeom>
              <a:rect b="b" l="l" r="r" t="t"/>
              <a:pathLst>
                <a:path extrusionOk="0" h="161" w="95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6998" y="3383"/>
              <a:ext cx="20" cy="29"/>
            </a:xfrm>
            <a:custGeom>
              <a:rect b="b" l="l" r="r" t="t"/>
              <a:pathLst>
                <a:path extrusionOk="0" h="123" w="90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7021" y="3382"/>
              <a:ext cx="30" cy="31"/>
            </a:xfrm>
            <a:custGeom>
              <a:rect b="b" l="l" r="r" t="t"/>
              <a:pathLst>
                <a:path extrusionOk="0" h="130" w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7056" y="3383"/>
              <a:ext cx="29" cy="29"/>
            </a:xfrm>
            <a:custGeom>
              <a:rect b="b" l="l" r="r" t="t"/>
              <a:pathLst>
                <a:path extrusionOk="0" h="123" w="126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7088" y="3374"/>
              <a:ext cx="27" cy="38"/>
            </a:xfrm>
            <a:custGeom>
              <a:rect b="b" l="l" r="r" t="t"/>
              <a:pathLst>
                <a:path extrusionOk="0" h="161" w="118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7121" y="3382"/>
              <a:ext cx="29" cy="31"/>
            </a:xfrm>
            <a:custGeom>
              <a:rect b="b" l="l" r="r" t="t"/>
              <a:pathLst>
                <a:path extrusionOk="0" h="130" w="124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7157" y="3383"/>
              <a:ext cx="24" cy="29"/>
            </a:xfrm>
            <a:custGeom>
              <a:rect b="b" l="l" r="r" t="t"/>
              <a:pathLst>
                <a:path extrusionOk="0" h="123" w="105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7190" y="3382"/>
              <a:ext cx="30" cy="31"/>
            </a:xfrm>
            <a:custGeom>
              <a:rect b="b" l="l" r="r" t="t"/>
              <a:pathLst>
                <a:path extrusionOk="0" h="130" w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7224" y="3383"/>
              <a:ext cx="29" cy="29"/>
            </a:xfrm>
            <a:custGeom>
              <a:rect b="b" l="l" r="r" t="t"/>
              <a:pathLst>
                <a:path extrusionOk="0" h="123" w="126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7257" y="3383"/>
              <a:ext cx="27" cy="29"/>
            </a:xfrm>
            <a:custGeom>
              <a:rect b="b" l="l" r="r" t="t"/>
              <a:pathLst>
                <a:path extrusionOk="0" h="123" w="118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4487" y="3091"/>
              <a:ext cx="40" cy="39"/>
            </a:xfrm>
            <a:custGeom>
              <a:rect b="b" l="l" r="r" t="t"/>
              <a:pathLst>
                <a:path extrusionOk="0" h="166" w="174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4423" y="3108"/>
              <a:ext cx="40" cy="39"/>
            </a:xfrm>
            <a:custGeom>
              <a:rect b="b" l="l" r="r" t="t"/>
              <a:pathLst>
                <a:path extrusionOk="0" h="166" w="175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4377" y="3156"/>
              <a:ext cx="40" cy="39"/>
            </a:xfrm>
            <a:custGeom>
              <a:rect b="b" l="l" r="r" t="t"/>
              <a:pathLst>
                <a:path extrusionOk="0" h="166" w="175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4360" y="3221"/>
              <a:ext cx="40" cy="38"/>
            </a:xfrm>
            <a:custGeom>
              <a:rect b="b" l="l" r="r" t="t"/>
              <a:pathLst>
                <a:path extrusionOk="0" h="166" w="175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4377" y="3285"/>
              <a:ext cx="40" cy="39"/>
            </a:xfrm>
            <a:custGeom>
              <a:rect b="b" l="l" r="r" t="t"/>
              <a:pathLst>
                <a:path extrusionOk="0" h="166" w="175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4423" y="3333"/>
              <a:ext cx="40" cy="39"/>
            </a:xfrm>
            <a:custGeom>
              <a:rect b="b" l="l" r="r" t="t"/>
              <a:pathLst>
                <a:path extrusionOk="0" h="166" w="175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4487" y="3350"/>
              <a:ext cx="40" cy="39"/>
            </a:xfrm>
            <a:custGeom>
              <a:rect b="b" l="l" r="r" t="t"/>
              <a:pathLst>
                <a:path extrusionOk="0" h="166" w="174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4550" y="3333"/>
              <a:ext cx="40" cy="39"/>
            </a:xfrm>
            <a:custGeom>
              <a:rect b="b" l="l" r="r" t="t"/>
              <a:pathLst>
                <a:path extrusionOk="0" h="166" w="175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4596" y="3285"/>
              <a:ext cx="40" cy="39"/>
            </a:xfrm>
            <a:custGeom>
              <a:rect b="b" l="l" r="r" t="t"/>
              <a:pathLst>
                <a:path extrusionOk="0" h="166" w="174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4613" y="3220"/>
              <a:ext cx="40" cy="39"/>
            </a:xfrm>
            <a:custGeom>
              <a:rect b="b" l="l" r="r" t="t"/>
              <a:pathLst>
                <a:path extrusionOk="0" h="166" w="175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4596" y="3156"/>
              <a:ext cx="40" cy="38"/>
            </a:xfrm>
            <a:custGeom>
              <a:rect b="b" l="l" r="r" t="t"/>
              <a:pathLst>
                <a:path extrusionOk="0" h="165" w="174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4550" y="3108"/>
              <a:ext cx="40" cy="39"/>
            </a:xfrm>
            <a:custGeom>
              <a:rect b="b" l="l" r="r" t="t"/>
              <a:pathLst>
                <a:path extrusionOk="0" h="166" w="175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4859" y="3103"/>
              <a:ext cx="38" cy="56"/>
            </a:xfrm>
            <a:custGeom>
              <a:rect b="b" l="l" r="r" t="t"/>
              <a:pathLst>
                <a:path extrusionOk="0" h="240" w="166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4901" y="3103"/>
              <a:ext cx="51" cy="57"/>
            </a:xfrm>
            <a:custGeom>
              <a:rect b="b" l="l" r="r" t="t"/>
              <a:pathLst>
                <a:path extrusionOk="0" h="244" w="223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4960" y="3102"/>
              <a:ext cx="45" cy="57"/>
            </a:xfrm>
            <a:custGeom>
              <a:rect b="b" l="l" r="r" t="t"/>
              <a:pathLst>
                <a:path extrusionOk="0" h="243" w="196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5008" y="3102"/>
              <a:ext cx="53" cy="58"/>
            </a:xfrm>
            <a:custGeom>
              <a:rect b="b" l="l" r="r" t="t"/>
              <a:pathLst>
                <a:path extrusionOk="0" h="248" w="231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5071" y="3103"/>
              <a:ext cx="39" cy="56"/>
            </a:xfrm>
            <a:custGeom>
              <a:rect b="b" l="l" r="r" t="t"/>
              <a:pathLst>
                <a:path extrusionOk="0" h="242" w="173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5118" y="3102"/>
              <a:ext cx="35" cy="58"/>
            </a:xfrm>
            <a:custGeom>
              <a:rect b="b" l="l" r="r" t="t"/>
              <a:pathLst>
                <a:path extrusionOk="0" h="248" w="156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5163" y="3103"/>
              <a:ext cx="45" cy="56"/>
            </a:xfrm>
            <a:custGeom>
              <a:rect b="b" l="l" r="r" t="t"/>
              <a:pathLst>
                <a:path extrusionOk="0" h="240" w="195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5208" y="3086"/>
              <a:ext cx="52" cy="73"/>
            </a:xfrm>
            <a:custGeom>
              <a:rect b="b" l="l" r="r" t="t"/>
              <a:pathLst>
                <a:path extrusionOk="0" h="315" w="228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5294" y="3103"/>
              <a:ext cx="44" cy="57"/>
            </a:xfrm>
            <a:custGeom>
              <a:rect b="b" l="l" r="r" t="t"/>
              <a:pathLst>
                <a:path extrusionOk="0" h="244" w="19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5351" y="3103"/>
              <a:ext cx="44" cy="57"/>
            </a:xfrm>
            <a:custGeom>
              <a:rect b="b" l="l" r="r" t="t"/>
              <a:pathLst>
                <a:path extrusionOk="0" h="244" w="191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5433" y="3103"/>
              <a:ext cx="38" cy="56"/>
            </a:xfrm>
            <a:custGeom>
              <a:rect b="b" l="l" r="r" t="t"/>
              <a:pathLst>
                <a:path extrusionOk="0" h="240" w="166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4859" y="3198"/>
              <a:ext cx="32" cy="56"/>
            </a:xfrm>
            <a:custGeom>
              <a:rect b="b" l="l" r="r" t="t"/>
              <a:pathLst>
                <a:path extrusionOk="0" h="240" w="143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4894" y="3213"/>
              <a:ext cx="36" cy="42"/>
            </a:xfrm>
            <a:custGeom>
              <a:rect b="b" l="l" r="r" t="t"/>
              <a:pathLst>
                <a:path extrusionOk="0" h="180" w="16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4935" y="3212"/>
              <a:ext cx="24" cy="42"/>
            </a:xfrm>
            <a:custGeom>
              <a:rect b="b" l="l" r="r" t="t"/>
              <a:pathLst>
                <a:path extrusionOk="0" h="179" w="106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4961" y="3212"/>
              <a:ext cx="36" cy="43"/>
            </a:xfrm>
            <a:custGeom>
              <a:rect b="b" l="l" r="r" t="t"/>
              <a:pathLst>
                <a:path extrusionOk="0" h="183" w="159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5003" y="3212"/>
              <a:ext cx="36" cy="58"/>
            </a:xfrm>
            <a:custGeom>
              <a:rect b="b" l="l" r="r" t="t"/>
              <a:pathLst>
                <a:path extrusionOk="0" h="248" w="154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5042" y="3212"/>
              <a:ext cx="27" cy="43"/>
            </a:xfrm>
            <a:custGeom>
              <a:rect b="b" l="l" r="r" t="t"/>
              <a:pathLst>
                <a:path extrusionOk="0" h="183" w="115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5075" y="3196"/>
              <a:ext cx="34" cy="58"/>
            </a:xfrm>
            <a:custGeom>
              <a:rect b="b" l="l" r="r" t="t"/>
              <a:pathLst>
                <a:path extrusionOk="0" h="248" w="147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5110" y="3192"/>
              <a:ext cx="37" cy="63"/>
            </a:xfrm>
            <a:custGeom>
              <a:rect b="b" l="l" r="r" t="t"/>
              <a:pathLst>
                <a:path extrusionOk="0" h="269" w="162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5174" y="3212"/>
              <a:ext cx="26" cy="43"/>
            </a:xfrm>
            <a:custGeom>
              <a:rect b="b" l="l" r="r" t="t"/>
              <a:pathLst>
                <a:path extrusionOk="0" h="183" w="115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5204" y="3202"/>
              <a:ext cx="26" cy="53"/>
            </a:xfrm>
            <a:custGeom>
              <a:rect b="b" l="l" r="r" t="t"/>
              <a:pathLst>
                <a:path extrusionOk="0" h="228" w="112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5236" y="3212"/>
              <a:ext cx="25" cy="42"/>
            </a:xfrm>
            <a:custGeom>
              <a:rect b="b" l="l" r="r" t="t"/>
              <a:pathLst>
                <a:path extrusionOk="0" h="179" w="106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5264" y="3213"/>
              <a:ext cx="33" cy="42"/>
            </a:xfrm>
            <a:custGeom>
              <a:rect b="b" l="l" r="r" t="t"/>
              <a:pathLst>
                <a:path extrusionOk="0" h="179" w="143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5305" y="3196"/>
              <a:ext cx="34" cy="58"/>
            </a:xfrm>
            <a:custGeom>
              <a:rect b="b" l="l" r="r" t="t"/>
              <a:pathLst>
                <a:path extrusionOk="0" h="248" w="147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5341" y="3202"/>
              <a:ext cx="25" cy="53"/>
            </a:xfrm>
            <a:custGeom>
              <a:rect b="b" l="l" r="r" t="t"/>
              <a:pathLst>
                <a:path extrusionOk="0" h="228" w="112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5372" y="3213"/>
              <a:ext cx="33" cy="42"/>
            </a:xfrm>
            <a:custGeom>
              <a:rect b="b" l="l" r="r" t="t"/>
              <a:pathLst>
                <a:path extrusionOk="0" h="179" w="143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5413" y="3212"/>
              <a:ext cx="25" cy="42"/>
            </a:xfrm>
            <a:custGeom>
              <a:rect b="b" l="l" r="r" t="t"/>
              <a:pathLst>
                <a:path extrusionOk="0" h="179" w="107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5440" y="3192"/>
              <a:ext cx="34" cy="63"/>
            </a:xfrm>
            <a:custGeom>
              <a:rect b="b" l="l" r="r" t="t"/>
              <a:pathLst>
                <a:path extrusionOk="0" h="269" w="151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5481" y="3196"/>
              <a:ext cx="14" cy="59"/>
            </a:xfrm>
            <a:custGeom>
              <a:rect b="b" l="l" r="r" t="t"/>
              <a:pathLst>
                <a:path extrusionOk="0" h="252" w="61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5502" y="3212"/>
              <a:ext cx="32" cy="42"/>
            </a:xfrm>
            <a:custGeom>
              <a:rect b="b" l="l" r="r" t="t"/>
              <a:pathLst>
                <a:path extrusionOk="0" h="179" w="140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5541" y="3192"/>
              <a:ext cx="17" cy="62"/>
            </a:xfrm>
            <a:custGeom>
              <a:rect b="b" l="l" r="r" t="t"/>
              <a:pathLst>
                <a:path extrusionOk="0" h="265" w="76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5585" y="3212"/>
              <a:ext cx="35" cy="43"/>
            </a:xfrm>
            <a:custGeom>
              <a:rect b="b" l="l" r="r" t="t"/>
              <a:pathLst>
                <a:path extrusionOk="0" h="183" w="151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5648" y="3198"/>
              <a:ext cx="13" cy="56"/>
            </a:xfrm>
            <a:custGeom>
              <a:rect b="b" l="l" r="r" t="t"/>
              <a:pathLst>
                <a:path extrusionOk="0" h="242" w="60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5670" y="3212"/>
              <a:ext cx="32" cy="42"/>
            </a:xfrm>
            <a:custGeom>
              <a:rect b="b" l="l" r="r" t="t"/>
              <a:pathLst>
                <a:path extrusionOk="0" h="179" w="140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5706" y="3213"/>
              <a:ext cx="37" cy="42"/>
            </a:xfrm>
            <a:custGeom>
              <a:rect b="b" l="l" r="r" t="t"/>
              <a:pathLst>
                <a:path extrusionOk="0" h="180" w="161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5745" y="3212"/>
              <a:ext cx="37" cy="43"/>
            </a:xfrm>
            <a:custGeom>
              <a:rect b="b" l="l" r="r" t="t"/>
              <a:pathLst>
                <a:path extrusionOk="0" h="183" w="162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5786" y="3212"/>
              <a:ext cx="26" cy="43"/>
            </a:xfrm>
            <a:custGeom>
              <a:rect b="b" l="l" r="r" t="t"/>
              <a:pathLst>
                <a:path extrusionOk="0" h="183" w="115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5816" y="3202"/>
              <a:ext cx="26" cy="53"/>
            </a:xfrm>
            <a:custGeom>
              <a:rect b="b" l="l" r="r" t="t"/>
              <a:pathLst>
                <a:path extrusionOk="0" h="228" w="113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5845" y="3198"/>
              <a:ext cx="14" cy="56"/>
            </a:xfrm>
            <a:custGeom>
              <a:rect b="b" l="l" r="r" t="t"/>
              <a:pathLst>
                <a:path extrusionOk="0" h="242" w="61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5866" y="3192"/>
              <a:ext cx="33" cy="63"/>
            </a:xfrm>
            <a:custGeom>
              <a:rect b="b" l="l" r="r" t="t"/>
              <a:pathLst>
                <a:path extrusionOk="0" h="270" w="145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5905" y="3212"/>
              <a:ext cx="32" cy="42"/>
            </a:xfrm>
            <a:custGeom>
              <a:rect b="b" l="l" r="r" t="t"/>
              <a:pathLst>
                <a:path extrusionOk="0" h="179" w="13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5944" y="3192"/>
              <a:ext cx="17" cy="62"/>
            </a:xfrm>
            <a:custGeom>
              <a:rect b="b" l="l" r="r" t="t"/>
              <a:pathLst>
                <a:path extrusionOk="0" h="265" w="76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5987" y="3196"/>
              <a:ext cx="27" cy="58"/>
            </a:xfrm>
            <a:custGeom>
              <a:rect b="b" l="l" r="r" t="t"/>
              <a:pathLst>
                <a:path extrusionOk="0" h="248" w="116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6014" y="3212"/>
              <a:ext cx="37" cy="43"/>
            </a:xfrm>
            <a:custGeom>
              <a:rect b="b" l="l" r="r" t="t"/>
              <a:pathLst>
                <a:path extrusionOk="0" h="183" w="159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6057" y="3212"/>
              <a:ext cx="32" cy="42"/>
            </a:xfrm>
            <a:custGeom>
              <a:rect b="b" l="l" r="r" t="t"/>
              <a:pathLst>
                <a:path extrusionOk="0" h="179" w="13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6096" y="3196"/>
              <a:ext cx="35" cy="59"/>
            </a:xfrm>
            <a:custGeom>
              <a:rect b="b" l="l" r="r" t="t"/>
              <a:pathLst>
                <a:path extrusionOk="0" h="252" w="153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6135" y="3213"/>
              <a:ext cx="37" cy="57"/>
            </a:xfrm>
            <a:custGeom>
              <a:rect b="b" l="l" r="r" t="t"/>
              <a:pathLst>
                <a:path extrusionOk="0" h="244" w="162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4856" y="3292"/>
              <a:ext cx="46" cy="58"/>
            </a:xfrm>
            <a:custGeom>
              <a:rect b="b" l="l" r="r" t="t"/>
              <a:pathLst>
                <a:path extrusionOk="0" h="249" w="201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4910" y="3307"/>
              <a:ext cx="35" cy="58"/>
            </a:xfrm>
            <a:custGeom>
              <a:rect b="b" l="l" r="r" t="t"/>
              <a:pathLst>
                <a:path extrusionOk="0" h="248" w="153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4949" y="3307"/>
              <a:ext cx="38" cy="43"/>
            </a:xfrm>
            <a:custGeom>
              <a:rect b="b" l="l" r="r" t="t"/>
              <a:pathLst>
                <a:path extrusionOk="0" h="183" w="162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4994" y="3307"/>
              <a:ext cx="24" cy="42"/>
            </a:xfrm>
            <a:custGeom>
              <a:rect b="b" l="l" r="r" t="t"/>
              <a:pathLst>
                <a:path extrusionOk="0" h="180" w="106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5021" y="3307"/>
              <a:ext cx="34" cy="43"/>
            </a:xfrm>
            <a:custGeom>
              <a:rect b="b" l="l" r="r" t="t"/>
              <a:pathLst>
                <a:path extrusionOk="0" h="183" w="151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5060" y="3287"/>
              <a:ext cx="34" cy="63"/>
            </a:xfrm>
            <a:custGeom>
              <a:rect b="b" l="l" r="r" t="t"/>
              <a:pathLst>
                <a:path extrusionOk="0" h="270" w="145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5101" y="3307"/>
              <a:ext cx="32" cy="42"/>
            </a:xfrm>
            <a:custGeom>
              <a:rect b="b" l="l" r="r" t="t"/>
              <a:pathLst>
                <a:path extrusionOk="0" h="180" w="139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5140" y="3287"/>
              <a:ext cx="18" cy="62"/>
            </a:xfrm>
            <a:custGeom>
              <a:rect b="b" l="l" r="r" t="t"/>
              <a:pathLst>
                <a:path extrusionOk="0" h="266" w="7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5187" y="3307"/>
              <a:ext cx="35" cy="58"/>
            </a:xfrm>
            <a:custGeom>
              <a:rect b="b" l="l" r="r" t="t"/>
              <a:pathLst>
                <a:path extrusionOk="0" h="248" w="153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5230" y="3307"/>
              <a:ext cx="24" cy="42"/>
            </a:xfrm>
            <a:custGeom>
              <a:rect b="b" l="l" r="r" t="t"/>
              <a:pathLst>
                <a:path extrusionOk="0" h="180" w="106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5256" y="3307"/>
              <a:ext cx="37" cy="43"/>
            </a:xfrm>
            <a:custGeom>
              <a:rect b="b" l="l" r="r" t="t"/>
              <a:pathLst>
                <a:path extrusionOk="0" h="183" w="159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5298" y="3305"/>
              <a:ext cx="33" cy="60"/>
            </a:xfrm>
            <a:custGeom>
              <a:rect b="b" l="l" r="r" t="t"/>
              <a:pathLst>
                <a:path extrusionOk="0" h="256" w="14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5339" y="3307"/>
              <a:ext cx="24" cy="42"/>
            </a:xfrm>
            <a:custGeom>
              <a:rect b="b" l="l" r="r" t="t"/>
              <a:pathLst>
                <a:path extrusionOk="0" h="180" w="106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5366" y="3307"/>
              <a:ext cx="34" cy="43"/>
            </a:xfrm>
            <a:custGeom>
              <a:rect b="b" l="l" r="r" t="t"/>
              <a:pathLst>
                <a:path extrusionOk="0" h="183" w="150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5408" y="3307"/>
              <a:ext cx="53" cy="42"/>
            </a:xfrm>
            <a:custGeom>
              <a:rect b="b" l="l" r="r" t="t"/>
              <a:pathLst>
                <a:path extrusionOk="0" h="180" w="234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5490" y="3293"/>
              <a:ext cx="44" cy="57"/>
            </a:xfrm>
            <a:custGeom>
              <a:rect b="b" l="l" r="r" t="t"/>
              <a:pathLst>
                <a:path extrusionOk="0" h="244" w="193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5534" y="3287"/>
              <a:ext cx="37" cy="78"/>
            </a:xfrm>
            <a:custGeom>
              <a:rect b="b" l="l" r="r" t="t"/>
              <a:pathLst>
                <a:path extrusionOk="0" h="334" w="162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5573" y="3308"/>
              <a:ext cx="34" cy="41"/>
            </a:xfrm>
            <a:custGeom>
              <a:rect b="b" l="l" r="r" t="t"/>
              <a:pathLst>
                <a:path extrusionOk="0" h="176" w="14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5613" y="3291"/>
              <a:ext cx="34" cy="58"/>
            </a:xfrm>
            <a:custGeom>
              <a:rect b="b" l="l" r="r" t="t"/>
              <a:pathLst>
                <a:path extrusionOk="0" h="248" w="1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5651" y="3308"/>
              <a:ext cx="32" cy="42"/>
            </a:xfrm>
            <a:custGeom>
              <a:rect b="b" l="l" r="r" t="t"/>
              <a:pathLst>
                <a:path extrusionOk="0" h="179" w="143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5693" y="3307"/>
              <a:ext cx="53" cy="42"/>
            </a:xfrm>
            <a:custGeom>
              <a:rect b="b" l="l" r="r" t="t"/>
              <a:pathLst>
                <a:path extrusionOk="0" h="180" w="234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5758" y="3339"/>
              <a:ext cx="13" cy="24"/>
            </a:xfrm>
            <a:custGeom>
              <a:rect b="b" l="l" r="r" t="t"/>
              <a:pathLst>
                <a:path extrusionOk="0" h="105" w="56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5790" y="3308"/>
              <a:ext cx="37" cy="42"/>
            </a:xfrm>
            <a:custGeom>
              <a:rect b="b" l="l" r="r" t="t"/>
              <a:pathLst>
                <a:path extrusionOk="0" h="180" w="16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5828" y="3287"/>
              <a:ext cx="37" cy="78"/>
            </a:xfrm>
            <a:custGeom>
              <a:rect b="b" l="l" r="r" t="t"/>
              <a:pathLst>
                <a:path extrusionOk="0" h="334" w="162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5865" y="3308"/>
              <a:ext cx="37" cy="42"/>
            </a:xfrm>
            <a:custGeom>
              <a:rect b="b" l="l" r="r" t="t"/>
              <a:pathLst>
                <a:path extrusionOk="0" h="180" w="161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5905" y="3307"/>
              <a:ext cx="36" cy="43"/>
            </a:xfrm>
            <a:custGeom>
              <a:rect b="b" l="l" r="r" t="t"/>
              <a:pathLst>
                <a:path extrusionOk="0" h="183" w="159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5943" y="3292"/>
              <a:ext cx="21" cy="73"/>
            </a:xfrm>
            <a:custGeom>
              <a:rect b="b" l="l" r="r" t="t"/>
              <a:pathLst>
                <a:path extrusionOk="0" h="311" w="88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5986" y="3307"/>
              <a:ext cx="35" cy="43"/>
            </a:xfrm>
            <a:custGeom>
              <a:rect b="b" l="l" r="r" t="t"/>
              <a:pathLst>
                <a:path extrusionOk="0" h="183" w="151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6047" y="3308"/>
              <a:ext cx="37" cy="42"/>
            </a:xfrm>
            <a:custGeom>
              <a:rect b="b" l="l" r="r" t="t"/>
              <a:pathLst>
                <a:path extrusionOk="0" h="180" w="161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"/>
            <p:cNvSpPr/>
            <p:nvPr/>
          </p:nvSpPr>
          <p:spPr>
            <a:xfrm>
              <a:off x="6085" y="3308"/>
              <a:ext cx="34" cy="41"/>
            </a:xfrm>
            <a:custGeom>
              <a:rect b="b" l="l" r="r" t="t"/>
              <a:pathLst>
                <a:path extrusionOk="0" h="176" w="147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6123" y="3291"/>
              <a:ext cx="34" cy="59"/>
            </a:xfrm>
            <a:custGeom>
              <a:rect b="b" l="l" r="r" t="t"/>
              <a:pathLst>
                <a:path extrusionOk="0" h="251" w="152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"/>
            <p:cNvSpPr/>
            <p:nvPr/>
          </p:nvSpPr>
          <p:spPr>
            <a:xfrm>
              <a:off x="6164" y="3287"/>
              <a:ext cx="38" cy="63"/>
            </a:xfrm>
            <a:custGeom>
              <a:rect b="b" l="l" r="r" t="t"/>
              <a:pathLst>
                <a:path extrusionOk="0" h="270" w="163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6209" y="3291"/>
              <a:ext cx="14" cy="59"/>
            </a:xfrm>
            <a:custGeom>
              <a:rect b="b" l="l" r="r" t="t"/>
              <a:pathLst>
                <a:path extrusionOk="0" h="251" w="6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"/>
            <p:cNvSpPr/>
            <p:nvPr/>
          </p:nvSpPr>
          <p:spPr>
            <a:xfrm>
              <a:off x="6229" y="3287"/>
              <a:ext cx="34" cy="63"/>
            </a:xfrm>
            <a:custGeom>
              <a:rect b="b" l="l" r="r" t="t"/>
              <a:pathLst>
                <a:path extrusionOk="0" h="269" w="150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"/>
            <p:cNvSpPr/>
            <p:nvPr/>
          </p:nvSpPr>
          <p:spPr>
            <a:xfrm>
              <a:off x="6266" y="3308"/>
              <a:ext cx="37" cy="42"/>
            </a:xfrm>
            <a:custGeom>
              <a:rect b="b" l="l" r="r" t="t"/>
              <a:pathLst>
                <a:path extrusionOk="0" h="180" w="161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"/>
            <p:cNvSpPr/>
            <p:nvPr/>
          </p:nvSpPr>
          <p:spPr>
            <a:xfrm>
              <a:off x="6306" y="3287"/>
              <a:ext cx="35" cy="63"/>
            </a:xfrm>
            <a:custGeom>
              <a:rect b="b" l="l" r="r" t="t"/>
              <a:pathLst>
                <a:path extrusionOk="0" h="269" w="150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"/>
            <p:cNvSpPr/>
            <p:nvPr/>
          </p:nvSpPr>
          <p:spPr>
            <a:xfrm>
              <a:off x="6348" y="3307"/>
              <a:ext cx="32" cy="42"/>
            </a:xfrm>
            <a:custGeom>
              <a:rect b="b" l="l" r="r" t="t"/>
              <a:pathLst>
                <a:path extrusionOk="0" h="180" w="139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"/>
            <p:cNvSpPr/>
            <p:nvPr/>
          </p:nvSpPr>
          <p:spPr>
            <a:xfrm>
              <a:off x="6388" y="3287"/>
              <a:ext cx="17" cy="62"/>
            </a:xfrm>
            <a:custGeom>
              <a:rect b="b" l="l" r="r" t="t"/>
              <a:pathLst>
                <a:path extrusionOk="0" h="266" w="7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oogle Shape;171;p2"/>
          <p:cNvGrpSpPr/>
          <p:nvPr/>
        </p:nvGrpSpPr>
        <p:grpSpPr>
          <a:xfrm>
            <a:off x="-42303" y="0"/>
            <a:ext cx="18330611" cy="10287000"/>
            <a:chOff x="0" y="0"/>
            <a:chExt cx="6400800" cy="10287000"/>
          </a:xfrm>
        </p:grpSpPr>
        <p:sp>
          <p:nvSpPr>
            <p:cNvPr id="172" name="Google Shape;172;p2"/>
            <p:cNvSpPr/>
            <p:nvPr/>
          </p:nvSpPr>
          <p:spPr>
            <a:xfrm>
              <a:off x="0" y="0"/>
              <a:ext cx="6400800" cy="10287000"/>
            </a:xfrm>
            <a:prstGeom prst="rect">
              <a:avLst/>
            </a:prstGeom>
            <a:solidFill>
              <a:schemeClr val="accent1">
                <a:alpha val="74901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3" name="Google Shape;173;p2"/>
            <p:cNvGrpSpPr/>
            <p:nvPr/>
          </p:nvGrpSpPr>
          <p:grpSpPr>
            <a:xfrm>
              <a:off x="768350" y="2032278"/>
              <a:ext cx="4864100" cy="1371601"/>
              <a:chOff x="6711950" y="4457700"/>
              <a:chExt cx="4864100" cy="1371601"/>
            </a:xfrm>
          </p:grpSpPr>
          <p:sp>
            <p:nvSpPr>
              <p:cNvPr id="174" name="Google Shape;174;p2"/>
              <p:cNvSpPr txBox="1"/>
              <p:nvPr/>
            </p:nvSpPr>
            <p:spPr>
              <a:xfrm>
                <a:off x="6945086" y="4555926"/>
                <a:ext cx="4561114" cy="11079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6600">
                    <a:solidFill>
                      <a:schemeClr val="lt1"/>
                    </a:solidFill>
                  </a:rPr>
                  <a:t>Společenství praxe</a:t>
                </a:r>
                <a:endParaRPr b="1" sz="6600">
                  <a:solidFill>
                    <a:schemeClr val="lt1"/>
                  </a:solidFill>
                </a:endParaRPr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6600">
                    <a:solidFill>
                      <a:schemeClr val="lt1"/>
                    </a:solidFill>
                  </a:rPr>
                  <a:t>Cizí jazyky</a:t>
                </a:r>
                <a:endParaRPr b="1" sz="6600">
                  <a:solidFill>
                    <a:schemeClr val="lt1"/>
                  </a:solidFill>
                </a:endParaRPr>
              </a:p>
            </p:txBody>
          </p:sp>
          <p:grpSp>
            <p:nvGrpSpPr>
              <p:cNvPr id="175" name="Google Shape;175;p2"/>
              <p:cNvGrpSpPr/>
              <p:nvPr/>
            </p:nvGrpSpPr>
            <p:grpSpPr>
              <a:xfrm>
                <a:off x="6711950" y="4457700"/>
                <a:ext cx="685800" cy="685800"/>
                <a:chOff x="6324600" y="4114799"/>
                <a:chExt cx="685800" cy="685800"/>
              </a:xfrm>
            </p:grpSpPr>
            <p:cxnSp>
              <p:nvCxnSpPr>
                <p:cNvPr id="176" name="Google Shape;176;p2"/>
                <p:cNvCxnSpPr/>
                <p:nvPr/>
              </p:nvCxnSpPr>
              <p:spPr>
                <a:xfrm rot="10800000">
                  <a:off x="6324600" y="4114799"/>
                  <a:ext cx="0" cy="685800"/>
                </a:xfrm>
                <a:prstGeom prst="straightConnector1">
                  <a:avLst/>
                </a:prstGeom>
                <a:noFill/>
                <a:ln cap="sq" cmpd="sng" w="38100">
                  <a:solidFill>
                    <a:schemeClr val="lt1"/>
                  </a:solidFill>
                  <a:prstDash val="solid"/>
                  <a:bevel/>
                  <a:headEnd len="sm" w="sm" type="none"/>
                  <a:tailEnd len="sm" w="sm" type="none"/>
                </a:ln>
              </p:spPr>
            </p:cxnSp>
            <p:cxnSp>
              <p:nvCxnSpPr>
                <p:cNvPr id="177" name="Google Shape;177;p2"/>
                <p:cNvCxnSpPr/>
                <p:nvPr/>
              </p:nvCxnSpPr>
              <p:spPr>
                <a:xfrm>
                  <a:off x="6324600" y="4114799"/>
                  <a:ext cx="685800" cy="0"/>
                </a:xfrm>
                <a:prstGeom prst="straightConnector1">
                  <a:avLst/>
                </a:prstGeom>
                <a:noFill/>
                <a:ln cap="sq" cmpd="sng" w="38100">
                  <a:solidFill>
                    <a:schemeClr val="lt1"/>
                  </a:solidFill>
                  <a:prstDash val="solid"/>
                  <a:bevel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178" name="Google Shape;178;p2"/>
              <p:cNvGrpSpPr/>
              <p:nvPr/>
            </p:nvGrpSpPr>
            <p:grpSpPr>
              <a:xfrm rot="10800000">
                <a:off x="10890250" y="5143500"/>
                <a:ext cx="685800" cy="685800"/>
                <a:chOff x="6324600" y="4114799"/>
                <a:chExt cx="685800" cy="685800"/>
              </a:xfrm>
            </p:grpSpPr>
            <p:cxnSp>
              <p:nvCxnSpPr>
                <p:cNvPr id="179" name="Google Shape;179;p2"/>
                <p:cNvCxnSpPr/>
                <p:nvPr/>
              </p:nvCxnSpPr>
              <p:spPr>
                <a:xfrm rot="10800000">
                  <a:off x="6324600" y="4114799"/>
                  <a:ext cx="0" cy="685800"/>
                </a:xfrm>
                <a:prstGeom prst="straightConnector1">
                  <a:avLst/>
                </a:prstGeom>
                <a:noFill/>
                <a:ln cap="sq" cmpd="sng" w="38100">
                  <a:solidFill>
                    <a:schemeClr val="lt1"/>
                  </a:solidFill>
                  <a:prstDash val="solid"/>
                  <a:bevel/>
                  <a:headEnd len="sm" w="sm" type="none"/>
                  <a:tailEnd len="sm" w="sm" type="none"/>
                </a:ln>
              </p:spPr>
            </p:cxnSp>
            <p:cxnSp>
              <p:nvCxnSpPr>
                <p:cNvPr id="180" name="Google Shape;180;p2"/>
                <p:cNvCxnSpPr/>
                <p:nvPr/>
              </p:nvCxnSpPr>
              <p:spPr>
                <a:xfrm>
                  <a:off x="6324600" y="4114799"/>
                  <a:ext cx="685800" cy="0"/>
                </a:xfrm>
                <a:prstGeom prst="straightConnector1">
                  <a:avLst/>
                </a:prstGeom>
                <a:noFill/>
                <a:ln cap="sq" cmpd="sng" w="38100">
                  <a:solidFill>
                    <a:schemeClr val="lt1"/>
                  </a:solidFill>
                  <a:prstDash val="solid"/>
                  <a:bevel/>
                  <a:headEnd len="sm" w="sm" type="none"/>
                  <a:tailEnd len="sm" w="sm" type="none"/>
                </a:ln>
              </p:spPr>
            </p:cxnSp>
          </p:grpSp>
        </p:grpSp>
        <p:sp>
          <p:nvSpPr>
            <p:cNvPr id="181" name="Google Shape;181;p2"/>
            <p:cNvSpPr txBox="1"/>
            <p:nvPr/>
          </p:nvSpPr>
          <p:spPr>
            <a:xfrm>
              <a:off x="768350" y="5768757"/>
              <a:ext cx="48641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3600">
                  <a:solidFill>
                    <a:schemeClr val="lt1"/>
                  </a:solidFill>
                </a:rPr>
                <a:t>ZŠ a MŠ Besednice, 15. listopadu 2019 </a:t>
              </a:r>
              <a:endParaRPr b="1" sz="3600">
                <a:solidFill>
                  <a:schemeClr val="lt1"/>
                </a:solidFill>
              </a:endParaRP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600">
                <a:solidFill>
                  <a:schemeClr val="lt1"/>
                </a:solidFill>
              </a:endParaRP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3600">
                  <a:solidFill>
                    <a:schemeClr val="lt1"/>
                  </a:solidFill>
                </a:rPr>
                <a:t>Mgr. Markéta Čonková</a:t>
              </a:r>
              <a:endParaRPr b="1" sz="3600">
                <a:solidFill>
                  <a:schemeClr val="lt1"/>
                </a:solidFill>
              </a:endParaRPr>
            </a:p>
          </p:txBody>
        </p:sp>
      </p:grpSp>
      <p:pic>
        <p:nvPicPr>
          <p:cNvPr id="182" name="Google Shape;18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63800" y="370478"/>
            <a:ext cx="2848218" cy="1092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098731" y="1521795"/>
            <a:ext cx="2913285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00178" y="1959128"/>
            <a:ext cx="2711842" cy="290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4799de88c1_0_29"/>
          <p:cNvSpPr txBox="1"/>
          <p:nvPr>
            <p:ph type="title"/>
          </p:nvPr>
        </p:nvSpPr>
        <p:spPr>
          <a:xfrm>
            <a:off x="943122" y="804259"/>
            <a:ext cx="16506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ts val="4000"/>
              <a:buFont typeface="Arial"/>
              <a:buNone/>
            </a:pPr>
            <a:r>
              <a:rPr lang="en-US"/>
              <a:t>Dnešní program</a:t>
            </a:r>
            <a:endParaRPr/>
          </a:p>
        </p:txBody>
      </p:sp>
      <p:pic>
        <p:nvPicPr>
          <p:cNvPr id="190" name="Google Shape;190;g4799de88c1_0_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63800" y="370478"/>
            <a:ext cx="2848218" cy="1092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4799de88c1_0_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098731" y="1521795"/>
            <a:ext cx="2913285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4799de88c1_0_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00178" y="1959128"/>
            <a:ext cx="2711842" cy="290215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g4799de88c1_0_29"/>
          <p:cNvSpPr txBox="1"/>
          <p:nvPr/>
        </p:nvSpPr>
        <p:spPr>
          <a:xfrm>
            <a:off x="620500" y="2090075"/>
            <a:ext cx="14478300" cy="6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Verdana"/>
              <a:buChar char="●"/>
            </a:pPr>
            <a:r>
              <a:rPr b="1" lang="en-US" sz="3600">
                <a:latin typeface="Verdana"/>
                <a:ea typeface="Verdana"/>
                <a:cs typeface="Verdana"/>
                <a:sym typeface="Verdana"/>
              </a:rPr>
              <a:t>Přivítání a seznámení se</a:t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Verdana"/>
              <a:buChar char="●"/>
            </a:pPr>
            <a:r>
              <a:rPr b="1" lang="en-US" sz="3600">
                <a:latin typeface="Verdana"/>
                <a:ea typeface="Verdana"/>
                <a:cs typeface="Verdana"/>
                <a:sym typeface="Verdana"/>
              </a:rPr>
              <a:t>Diskuze nad rozvojem gramotností v naší škole</a:t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0" lvl="0" marL="9144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600">
                <a:latin typeface="Verdana"/>
                <a:ea typeface="Verdana"/>
                <a:cs typeface="Verdana"/>
                <a:sym typeface="Verdana"/>
              </a:rPr>
              <a:t>Co se daří? Co nás trápí? Co bychom potřebovali?</a:t>
            </a:r>
            <a:endParaRPr i="1" sz="3600"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Verdana"/>
              <a:buChar char="●"/>
            </a:pPr>
            <a:r>
              <a:rPr b="1" lang="en-US" sz="3600">
                <a:latin typeface="Verdana"/>
                <a:ea typeface="Verdana"/>
                <a:cs typeface="Verdana"/>
                <a:sym typeface="Verdana"/>
              </a:rPr>
              <a:t>Příklady z praxe aneb jak rozvíjíme digitální a čtenářskou gramotnost</a:t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0" lvl="0" marL="9144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600">
                <a:latin typeface="Verdana"/>
                <a:ea typeface="Verdana"/>
                <a:cs typeface="Verdana"/>
                <a:sym typeface="Verdana"/>
              </a:rPr>
              <a:t>Mgr. Monika Vacková, ZŠ a MŠ Besednice</a:t>
            </a:r>
            <a:endParaRPr i="1" sz="3600"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Verdana"/>
              <a:buChar char="●"/>
            </a:pPr>
            <a:r>
              <a:rPr b="1" lang="en-US" sz="3600">
                <a:latin typeface="Verdana"/>
                <a:ea typeface="Verdana"/>
                <a:cs typeface="Verdana"/>
                <a:sym typeface="Verdana"/>
              </a:rPr>
              <a:t>Náměty pro rozvoj čtenářské gramotnosti v CJ</a:t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Verdana"/>
              <a:buChar char="●"/>
            </a:pPr>
            <a:r>
              <a:rPr b="1" lang="en-US" sz="3600">
                <a:latin typeface="Verdana"/>
                <a:ea typeface="Verdana"/>
                <a:cs typeface="Verdana"/>
                <a:sym typeface="Verdana"/>
              </a:rPr>
              <a:t>Hledání možností, jak rozvíjet digitální gramotnost</a:t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latin typeface="Verdana"/>
                <a:ea typeface="Verdana"/>
                <a:cs typeface="Verdana"/>
                <a:sym typeface="Verdana"/>
              </a:rPr>
              <a:t>		</a:t>
            </a:r>
            <a:r>
              <a:rPr i="1" lang="en-US" sz="3600">
                <a:latin typeface="Verdana"/>
                <a:ea typeface="Verdana"/>
                <a:cs typeface="Verdana"/>
                <a:sym typeface="Verdana"/>
              </a:rPr>
              <a:t>Společná diskuze</a:t>
            </a:r>
            <a:endParaRPr i="1" sz="3600"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Verdana"/>
              <a:buChar char="●"/>
            </a:pPr>
            <a:r>
              <a:rPr b="1" lang="en-US" sz="3600">
                <a:latin typeface="Verdana"/>
                <a:ea typeface="Verdana"/>
                <a:cs typeface="Verdana"/>
                <a:sym typeface="Verdana"/>
              </a:rPr>
              <a:t>Náměty pro rozvoj matematické gramotnosti v CJ</a:t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Verdana"/>
              <a:buChar char="●"/>
            </a:pPr>
            <a:r>
              <a:rPr b="1" lang="en-US" sz="3600">
                <a:latin typeface="Verdana"/>
                <a:ea typeface="Verdana"/>
                <a:cs typeface="Verdana"/>
                <a:sym typeface="Verdana"/>
              </a:rPr>
              <a:t>Náměty pro rozvoj informatického myšlení v CJ</a:t>
            </a:r>
            <a:endParaRPr b="1" sz="3600"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799de88c1_0_37"/>
          <p:cNvSpPr txBox="1"/>
          <p:nvPr>
            <p:ph type="title"/>
          </p:nvPr>
        </p:nvSpPr>
        <p:spPr>
          <a:xfrm>
            <a:off x="943122" y="804259"/>
            <a:ext cx="16506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ts val="4000"/>
              <a:buFont typeface="Arial"/>
              <a:buNone/>
            </a:pPr>
            <a:r>
              <a:rPr lang="en-US"/>
              <a:t>Informatické myšlení, cizí jazyk a Grove Zero</a:t>
            </a:r>
            <a:endParaRPr/>
          </a:p>
        </p:txBody>
      </p:sp>
      <p:pic>
        <p:nvPicPr>
          <p:cNvPr id="199" name="Google Shape;199;g4799de88c1_0_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63800" y="370478"/>
            <a:ext cx="2848218" cy="1092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4799de88c1_0_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098731" y="1521795"/>
            <a:ext cx="2913285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4799de88c1_0_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00178" y="1959128"/>
            <a:ext cx="2711842" cy="29021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g4799de88c1_0_37"/>
          <p:cNvSpPr txBox="1"/>
          <p:nvPr/>
        </p:nvSpPr>
        <p:spPr>
          <a:xfrm>
            <a:off x="620500" y="2090075"/>
            <a:ext cx="14478300" cy="6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Calibri"/>
              <a:buAutoNum type="arabicPeriod"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Plan the shortest route. </a:t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Calibri"/>
              <a:buAutoNum type="arabicPeriod"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Plan the fastest route. </a:t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Calibri"/>
              <a:buAutoNum type="arabicPeriod"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Plan the route. You can't use ….</a:t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Calibri"/>
              <a:buAutoNum type="arabicPeriod"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Plan a trip for your friend.</a:t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Calibri"/>
              <a:buAutoNum type="arabicPeriod"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Plan a route for the postman. </a:t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Calibri"/>
              <a:buAutoNum type="arabicPeriod"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Plan a route according to the shopping list.</a:t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SzPts val="3600"/>
              <a:buFont typeface="Calibri"/>
              <a:buAutoNum type="arabicPeriod"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Plan a route for the bus. </a:t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743c9b9729_0_6"/>
          <p:cNvSpPr txBox="1"/>
          <p:nvPr/>
        </p:nvSpPr>
        <p:spPr>
          <a:xfrm>
            <a:off x="3200400" y="4589502"/>
            <a:ext cx="118872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2BC3E1"/>
                </a:solidFill>
              </a:rPr>
              <a:t>D</a:t>
            </a:r>
            <a:r>
              <a:rPr b="1" lang="en-US" sz="6600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rPr>
              <a:t>ěkuji za vaší </a:t>
            </a:r>
            <a:r>
              <a:rPr b="1" lang="en-US" sz="6600">
                <a:solidFill>
                  <a:srgbClr val="2BC3E1"/>
                </a:solidFill>
              </a:rPr>
              <a:t>pozornost</a:t>
            </a:r>
            <a:endParaRPr b="1" sz="6600">
              <a:solidFill>
                <a:srgbClr val="2BC3E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8" name="Google Shape;208;g743c9b9729_0_6"/>
          <p:cNvGrpSpPr/>
          <p:nvPr/>
        </p:nvGrpSpPr>
        <p:grpSpPr>
          <a:xfrm>
            <a:off x="3429000" y="4457700"/>
            <a:ext cx="685800" cy="685800"/>
            <a:chOff x="6324600" y="4114799"/>
            <a:chExt cx="685800" cy="685800"/>
          </a:xfrm>
        </p:grpSpPr>
        <p:cxnSp>
          <p:nvCxnSpPr>
            <p:cNvPr id="209" name="Google Shape;209;g743c9b9729_0_6"/>
            <p:cNvCxnSpPr/>
            <p:nvPr/>
          </p:nvCxnSpPr>
          <p:spPr>
            <a:xfrm rot="10800000">
              <a:off x="6324600" y="4114799"/>
              <a:ext cx="0" cy="685800"/>
            </a:xfrm>
            <a:prstGeom prst="straightConnector1">
              <a:avLst/>
            </a:prstGeom>
            <a:noFill/>
            <a:ln cap="sq" cmpd="sng" w="38100">
              <a:solidFill>
                <a:srgbClr val="2BC3E1"/>
              </a:solidFill>
              <a:prstDash val="solid"/>
              <a:bevel/>
              <a:headEnd len="sm" w="sm" type="none"/>
              <a:tailEnd len="sm" w="sm" type="none"/>
            </a:ln>
          </p:spPr>
        </p:cxnSp>
        <p:cxnSp>
          <p:nvCxnSpPr>
            <p:cNvPr id="210" name="Google Shape;210;g743c9b9729_0_6"/>
            <p:cNvCxnSpPr/>
            <p:nvPr/>
          </p:nvCxnSpPr>
          <p:spPr>
            <a:xfrm>
              <a:off x="6324600" y="4114799"/>
              <a:ext cx="685800" cy="0"/>
            </a:xfrm>
            <a:prstGeom prst="straightConnector1">
              <a:avLst/>
            </a:prstGeom>
            <a:noFill/>
            <a:ln cap="sq" cmpd="sng" w="38100">
              <a:solidFill>
                <a:srgbClr val="2BC3E1"/>
              </a:solidFill>
              <a:prstDash val="solid"/>
              <a:bevel/>
              <a:headEnd len="sm" w="sm" type="none"/>
              <a:tailEnd len="sm" w="sm" type="none"/>
            </a:ln>
          </p:spPr>
        </p:cxnSp>
      </p:grpSp>
      <p:grpSp>
        <p:nvGrpSpPr>
          <p:cNvPr id="211" name="Google Shape;211;g743c9b9729_0_6"/>
          <p:cNvGrpSpPr/>
          <p:nvPr/>
        </p:nvGrpSpPr>
        <p:grpSpPr>
          <a:xfrm rot="10800000">
            <a:off x="14325600" y="5143500"/>
            <a:ext cx="685800" cy="685800"/>
            <a:chOff x="6324600" y="4114799"/>
            <a:chExt cx="685800" cy="685800"/>
          </a:xfrm>
        </p:grpSpPr>
        <p:cxnSp>
          <p:nvCxnSpPr>
            <p:cNvPr id="212" name="Google Shape;212;g743c9b9729_0_6"/>
            <p:cNvCxnSpPr/>
            <p:nvPr/>
          </p:nvCxnSpPr>
          <p:spPr>
            <a:xfrm rot="10800000">
              <a:off x="6324600" y="4114799"/>
              <a:ext cx="0" cy="685800"/>
            </a:xfrm>
            <a:prstGeom prst="straightConnector1">
              <a:avLst/>
            </a:prstGeom>
            <a:noFill/>
            <a:ln cap="sq" cmpd="sng" w="38100">
              <a:solidFill>
                <a:srgbClr val="2BC3E1"/>
              </a:solidFill>
              <a:prstDash val="solid"/>
              <a:bevel/>
              <a:headEnd len="sm" w="sm" type="none"/>
              <a:tailEnd len="sm" w="sm" type="none"/>
            </a:ln>
          </p:spPr>
        </p:cxnSp>
        <p:cxnSp>
          <p:nvCxnSpPr>
            <p:cNvPr id="213" name="Google Shape;213;g743c9b9729_0_6"/>
            <p:cNvCxnSpPr/>
            <p:nvPr/>
          </p:nvCxnSpPr>
          <p:spPr>
            <a:xfrm>
              <a:off x="6324600" y="4114799"/>
              <a:ext cx="685800" cy="0"/>
            </a:xfrm>
            <a:prstGeom prst="straightConnector1">
              <a:avLst/>
            </a:prstGeom>
            <a:noFill/>
            <a:ln cap="sq" cmpd="sng" w="38100">
              <a:solidFill>
                <a:srgbClr val="2BC3E1"/>
              </a:solidFill>
              <a:prstDash val="solid"/>
              <a:bevel/>
              <a:headEnd len="sm" w="sm" type="none"/>
              <a:tailEnd len="sm" w="sm" type="none"/>
            </a:ln>
          </p:spPr>
        </p:cxnSp>
      </p:grpSp>
      <p:pic>
        <p:nvPicPr>
          <p:cNvPr id="214" name="Google Shape;214;g743c9b9729_0_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63800" y="370478"/>
            <a:ext cx="2848218" cy="1092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743c9b9729_0_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098731" y="1521795"/>
            <a:ext cx="2913285" cy="378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743c9b9729_0_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300178" y="1959128"/>
            <a:ext cx="2711842" cy="290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Google Shape;221;p11"/>
          <p:cNvGrpSpPr/>
          <p:nvPr/>
        </p:nvGrpSpPr>
        <p:grpSpPr>
          <a:xfrm>
            <a:off x="2474242" y="4000501"/>
            <a:ext cx="13587353" cy="1817720"/>
            <a:chOff x="4205" y="3032"/>
            <a:chExt cx="3132" cy="419"/>
          </a:xfrm>
        </p:grpSpPr>
        <p:sp>
          <p:nvSpPr>
            <p:cNvPr id="222" name="Google Shape;222;p11"/>
            <p:cNvSpPr/>
            <p:nvPr/>
          </p:nvSpPr>
          <p:spPr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1"/>
            <p:cNvSpPr/>
            <p:nvPr/>
          </p:nvSpPr>
          <p:spPr>
            <a:xfrm>
              <a:off x="6783" y="3049"/>
              <a:ext cx="366" cy="252"/>
            </a:xfrm>
            <a:custGeom>
              <a:rect b="b" l="l" r="r" t="t"/>
              <a:pathLst>
                <a:path extrusionOk="0" h="1077" w="159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1"/>
            <p:cNvSpPr/>
            <p:nvPr/>
          </p:nvSpPr>
          <p:spPr>
            <a:xfrm>
              <a:off x="6588" y="3329"/>
              <a:ext cx="39" cy="35"/>
            </a:xfrm>
            <a:custGeom>
              <a:rect b="b" l="l" r="r" t="t"/>
              <a:pathLst>
                <a:path extrusionOk="0" h="149" w="172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1"/>
            <p:cNvSpPr/>
            <p:nvPr/>
          </p:nvSpPr>
          <p:spPr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1"/>
            <p:cNvSpPr/>
            <p:nvPr/>
          </p:nvSpPr>
          <p:spPr>
            <a:xfrm>
              <a:off x="6657" y="3329"/>
              <a:ext cx="31" cy="35"/>
            </a:xfrm>
            <a:custGeom>
              <a:rect b="b" l="l" r="r" t="t"/>
              <a:pathLst>
                <a:path extrusionOk="0" h="149" w="138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1"/>
            <p:cNvSpPr/>
            <p:nvPr/>
          </p:nvSpPr>
          <p:spPr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1"/>
            <p:cNvSpPr/>
            <p:nvPr/>
          </p:nvSpPr>
          <p:spPr>
            <a:xfrm>
              <a:off x="6716" y="3328"/>
              <a:ext cx="29" cy="37"/>
            </a:xfrm>
            <a:custGeom>
              <a:rect b="b" l="l" r="r" t="t"/>
              <a:pathLst>
                <a:path extrusionOk="0" h="156" w="125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1"/>
            <p:cNvSpPr/>
            <p:nvPr/>
          </p:nvSpPr>
          <p:spPr>
            <a:xfrm>
              <a:off x="6752" y="3329"/>
              <a:ext cx="30" cy="35"/>
            </a:xfrm>
            <a:custGeom>
              <a:rect b="b" l="l" r="r" t="t"/>
              <a:pathLst>
                <a:path extrusionOk="0" h="149" w="130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1"/>
            <p:cNvSpPr/>
            <p:nvPr/>
          </p:nvSpPr>
          <p:spPr>
            <a:xfrm>
              <a:off x="6791" y="3329"/>
              <a:ext cx="26" cy="35"/>
            </a:xfrm>
            <a:custGeom>
              <a:rect b="b" l="l" r="r" t="t"/>
              <a:pathLst>
                <a:path extrusionOk="0" h="149" w="115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1"/>
            <p:cNvSpPr/>
            <p:nvPr/>
          </p:nvSpPr>
          <p:spPr>
            <a:xfrm>
              <a:off x="6828" y="3329"/>
              <a:ext cx="30" cy="35"/>
            </a:xfrm>
            <a:custGeom>
              <a:rect b="b" l="l" r="r" t="t"/>
              <a:pathLst>
                <a:path extrusionOk="0" h="149" w="12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1"/>
            <p:cNvSpPr/>
            <p:nvPr/>
          </p:nvSpPr>
          <p:spPr>
            <a:xfrm>
              <a:off x="6867" y="3328"/>
              <a:ext cx="29" cy="37"/>
            </a:xfrm>
            <a:custGeom>
              <a:rect b="b" l="l" r="r" t="t"/>
              <a:pathLst>
                <a:path extrusionOk="0" h="156" w="125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1"/>
            <p:cNvSpPr/>
            <p:nvPr/>
          </p:nvSpPr>
          <p:spPr>
            <a:xfrm>
              <a:off x="6903" y="3329"/>
              <a:ext cx="30" cy="35"/>
            </a:xfrm>
            <a:custGeom>
              <a:rect b="b" l="l" r="r" t="t"/>
              <a:pathLst>
                <a:path extrusionOk="0" h="149" w="130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1"/>
            <p:cNvSpPr/>
            <p:nvPr/>
          </p:nvSpPr>
          <p:spPr>
            <a:xfrm>
              <a:off x="6938" y="3329"/>
              <a:ext cx="35" cy="35"/>
            </a:xfrm>
            <a:custGeom>
              <a:rect b="b" l="l" r="r" t="t"/>
              <a:pathLst>
                <a:path extrusionOk="0" h="149" w="152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1"/>
            <p:cNvSpPr/>
            <p:nvPr/>
          </p:nvSpPr>
          <p:spPr>
            <a:xfrm>
              <a:off x="6979" y="3328"/>
              <a:ext cx="36" cy="37"/>
            </a:xfrm>
            <a:custGeom>
              <a:rect b="b" l="l" r="r" t="t"/>
              <a:pathLst>
                <a:path extrusionOk="0" h="156" w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1"/>
            <p:cNvSpPr/>
            <p:nvPr/>
          </p:nvSpPr>
          <p:spPr>
            <a:xfrm>
              <a:off x="7045" y="3318"/>
              <a:ext cx="29" cy="47"/>
            </a:xfrm>
            <a:custGeom>
              <a:rect b="b" l="l" r="r" t="t"/>
              <a:pathLst>
                <a:path extrusionOk="0" h="198" w="125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1"/>
            <p:cNvSpPr/>
            <p:nvPr/>
          </p:nvSpPr>
          <p:spPr>
            <a:xfrm>
              <a:off x="7085" y="3329"/>
              <a:ext cx="29" cy="35"/>
            </a:xfrm>
            <a:custGeom>
              <a:rect b="b" l="l" r="r" t="t"/>
              <a:pathLst>
                <a:path extrusionOk="0" h="149" w="127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1"/>
            <p:cNvSpPr/>
            <p:nvPr/>
          </p:nvSpPr>
          <p:spPr>
            <a:xfrm>
              <a:off x="7120" y="3328"/>
              <a:ext cx="36" cy="37"/>
            </a:xfrm>
            <a:custGeom>
              <a:rect b="b" l="l" r="r" t="t"/>
              <a:pathLst>
                <a:path extrusionOk="0" h="156" w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1"/>
            <p:cNvSpPr/>
            <p:nvPr/>
          </p:nvSpPr>
          <p:spPr>
            <a:xfrm>
              <a:off x="7167" y="3329"/>
              <a:ext cx="25" cy="35"/>
            </a:xfrm>
            <a:custGeom>
              <a:rect b="b" l="l" r="r" t="t"/>
              <a:pathLst>
                <a:path extrusionOk="0" h="149" w="10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1"/>
            <p:cNvSpPr/>
            <p:nvPr/>
          </p:nvSpPr>
          <p:spPr>
            <a:xfrm>
              <a:off x="7200" y="3328"/>
              <a:ext cx="29" cy="37"/>
            </a:xfrm>
            <a:custGeom>
              <a:rect b="b" l="l" r="r" t="t"/>
              <a:pathLst>
                <a:path extrusionOk="0" h="156" w="124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1"/>
            <p:cNvSpPr/>
            <p:nvPr/>
          </p:nvSpPr>
          <p:spPr>
            <a:xfrm>
              <a:off x="7237" y="3329"/>
              <a:ext cx="29" cy="35"/>
            </a:xfrm>
            <a:custGeom>
              <a:rect b="b" l="l" r="r" t="t"/>
              <a:pathLst>
                <a:path extrusionOk="0" h="149" w="12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1"/>
            <p:cNvSpPr/>
            <p:nvPr/>
          </p:nvSpPr>
          <p:spPr>
            <a:xfrm>
              <a:off x="7271" y="3329"/>
              <a:ext cx="35" cy="35"/>
            </a:xfrm>
            <a:custGeom>
              <a:rect b="b" l="l" r="r" t="t"/>
              <a:pathLst>
                <a:path extrusionOk="0" h="149" w="153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1"/>
            <p:cNvSpPr/>
            <p:nvPr/>
          </p:nvSpPr>
          <p:spPr>
            <a:xfrm>
              <a:off x="7315" y="3318"/>
              <a:ext cx="9" cy="46"/>
            </a:xfrm>
            <a:custGeom>
              <a:rect b="b" l="l" r="r" t="t"/>
              <a:pathLst>
                <a:path extrusionOk="0" h="194" w="38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1"/>
            <p:cNvSpPr/>
            <p:nvPr/>
          </p:nvSpPr>
          <p:spPr>
            <a:xfrm>
              <a:off x="7334" y="3359"/>
              <a:ext cx="3" cy="12"/>
            </a:xfrm>
            <a:custGeom>
              <a:rect b="b" l="l" r="r" t="t"/>
              <a:pathLst>
                <a:path extrusionOk="0" h="50" w="17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1"/>
            <p:cNvSpPr/>
            <p:nvPr/>
          </p:nvSpPr>
          <p:spPr>
            <a:xfrm>
              <a:off x="6646" y="3383"/>
              <a:ext cx="32" cy="29"/>
            </a:xfrm>
            <a:custGeom>
              <a:rect b="b" l="l" r="r" t="t"/>
              <a:pathLst>
                <a:path extrusionOk="0" h="123" w="142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1"/>
            <p:cNvSpPr/>
            <p:nvPr/>
          </p:nvSpPr>
          <p:spPr>
            <a:xfrm>
              <a:off x="6688" y="3383"/>
              <a:ext cx="21" cy="29"/>
            </a:xfrm>
            <a:custGeom>
              <a:rect b="b" l="l" r="r" t="t"/>
              <a:pathLst>
                <a:path extrusionOk="0" h="123" w="90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1"/>
            <p:cNvSpPr/>
            <p:nvPr/>
          </p:nvSpPr>
          <p:spPr>
            <a:xfrm>
              <a:off x="6713" y="3374"/>
              <a:ext cx="30" cy="38"/>
            </a:xfrm>
            <a:custGeom>
              <a:rect b="b" l="l" r="r" t="t"/>
              <a:pathLst>
                <a:path extrusionOk="0" h="161" w="128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1"/>
            <p:cNvSpPr/>
            <p:nvPr/>
          </p:nvSpPr>
          <p:spPr>
            <a:xfrm>
              <a:off x="6749" y="3383"/>
              <a:ext cx="27" cy="29"/>
            </a:xfrm>
            <a:custGeom>
              <a:rect b="b" l="l" r="r" t="t"/>
              <a:pathLst>
                <a:path extrusionOk="0" h="123" w="116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1"/>
            <p:cNvSpPr/>
            <p:nvPr/>
          </p:nvSpPr>
          <p:spPr>
            <a:xfrm>
              <a:off x="6784" y="3383"/>
              <a:ext cx="22" cy="29"/>
            </a:xfrm>
            <a:custGeom>
              <a:rect b="b" l="l" r="r" t="t"/>
              <a:pathLst>
                <a:path extrusionOk="0" h="123" w="95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1"/>
            <p:cNvSpPr/>
            <p:nvPr/>
          </p:nvSpPr>
          <p:spPr>
            <a:xfrm>
              <a:off x="6812" y="3374"/>
              <a:ext cx="25" cy="38"/>
            </a:xfrm>
            <a:custGeom>
              <a:rect b="b" l="l" r="r" t="t"/>
              <a:pathLst>
                <a:path extrusionOk="0" h="161" w="108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11"/>
            <p:cNvSpPr/>
            <p:nvPr/>
          </p:nvSpPr>
          <p:spPr>
            <a:xfrm>
              <a:off x="6845" y="3383"/>
              <a:ext cx="22" cy="29"/>
            </a:xfrm>
            <a:custGeom>
              <a:rect b="b" l="l" r="r" t="t"/>
              <a:pathLst>
                <a:path extrusionOk="0" h="123" w="95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1"/>
            <p:cNvSpPr/>
            <p:nvPr/>
          </p:nvSpPr>
          <p:spPr>
            <a:xfrm>
              <a:off x="6888" y="3383"/>
              <a:ext cx="29" cy="29"/>
            </a:xfrm>
            <a:custGeom>
              <a:rect b="b" l="l" r="r" t="t"/>
              <a:pathLst>
                <a:path extrusionOk="0" h="123" w="127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1"/>
            <p:cNvSpPr/>
            <p:nvPr/>
          </p:nvSpPr>
          <p:spPr>
            <a:xfrm>
              <a:off x="6936" y="3383"/>
              <a:ext cx="25" cy="29"/>
            </a:xfrm>
            <a:custGeom>
              <a:rect b="b" l="l" r="r" t="t"/>
              <a:pathLst>
                <a:path extrusionOk="0" h="123" w="108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1"/>
            <p:cNvSpPr/>
            <p:nvPr/>
          </p:nvSpPr>
          <p:spPr>
            <a:xfrm>
              <a:off x="6967" y="3374"/>
              <a:ext cx="22" cy="38"/>
            </a:xfrm>
            <a:custGeom>
              <a:rect b="b" l="l" r="r" t="t"/>
              <a:pathLst>
                <a:path extrusionOk="0" h="161" w="95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1"/>
            <p:cNvSpPr/>
            <p:nvPr/>
          </p:nvSpPr>
          <p:spPr>
            <a:xfrm>
              <a:off x="6998" y="3383"/>
              <a:ext cx="20" cy="29"/>
            </a:xfrm>
            <a:custGeom>
              <a:rect b="b" l="l" r="r" t="t"/>
              <a:pathLst>
                <a:path extrusionOk="0" h="123" w="90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1"/>
            <p:cNvSpPr/>
            <p:nvPr/>
          </p:nvSpPr>
          <p:spPr>
            <a:xfrm>
              <a:off x="7021" y="3382"/>
              <a:ext cx="30" cy="31"/>
            </a:xfrm>
            <a:custGeom>
              <a:rect b="b" l="l" r="r" t="t"/>
              <a:pathLst>
                <a:path extrusionOk="0" h="130" w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1"/>
            <p:cNvSpPr/>
            <p:nvPr/>
          </p:nvSpPr>
          <p:spPr>
            <a:xfrm>
              <a:off x="7056" y="3383"/>
              <a:ext cx="29" cy="29"/>
            </a:xfrm>
            <a:custGeom>
              <a:rect b="b" l="l" r="r" t="t"/>
              <a:pathLst>
                <a:path extrusionOk="0" h="123" w="126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1"/>
            <p:cNvSpPr/>
            <p:nvPr/>
          </p:nvSpPr>
          <p:spPr>
            <a:xfrm>
              <a:off x="7088" y="3374"/>
              <a:ext cx="27" cy="38"/>
            </a:xfrm>
            <a:custGeom>
              <a:rect b="b" l="l" r="r" t="t"/>
              <a:pathLst>
                <a:path extrusionOk="0" h="161" w="118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1"/>
            <p:cNvSpPr/>
            <p:nvPr/>
          </p:nvSpPr>
          <p:spPr>
            <a:xfrm>
              <a:off x="7121" y="3382"/>
              <a:ext cx="29" cy="31"/>
            </a:xfrm>
            <a:custGeom>
              <a:rect b="b" l="l" r="r" t="t"/>
              <a:pathLst>
                <a:path extrusionOk="0" h="130" w="124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1"/>
            <p:cNvSpPr/>
            <p:nvPr/>
          </p:nvSpPr>
          <p:spPr>
            <a:xfrm>
              <a:off x="7157" y="3383"/>
              <a:ext cx="24" cy="29"/>
            </a:xfrm>
            <a:custGeom>
              <a:rect b="b" l="l" r="r" t="t"/>
              <a:pathLst>
                <a:path extrusionOk="0" h="123" w="105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1"/>
            <p:cNvSpPr/>
            <p:nvPr/>
          </p:nvSpPr>
          <p:spPr>
            <a:xfrm>
              <a:off x="7190" y="3382"/>
              <a:ext cx="30" cy="31"/>
            </a:xfrm>
            <a:custGeom>
              <a:rect b="b" l="l" r="r" t="t"/>
              <a:pathLst>
                <a:path extrusionOk="0" h="130" w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1"/>
            <p:cNvSpPr/>
            <p:nvPr/>
          </p:nvSpPr>
          <p:spPr>
            <a:xfrm>
              <a:off x="7224" y="3383"/>
              <a:ext cx="29" cy="29"/>
            </a:xfrm>
            <a:custGeom>
              <a:rect b="b" l="l" r="r" t="t"/>
              <a:pathLst>
                <a:path extrusionOk="0" h="123" w="126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1"/>
            <p:cNvSpPr/>
            <p:nvPr/>
          </p:nvSpPr>
          <p:spPr>
            <a:xfrm>
              <a:off x="7257" y="3383"/>
              <a:ext cx="27" cy="29"/>
            </a:xfrm>
            <a:custGeom>
              <a:rect b="b" l="l" r="r" t="t"/>
              <a:pathLst>
                <a:path extrusionOk="0" h="123" w="118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1"/>
            <p:cNvSpPr/>
            <p:nvPr/>
          </p:nvSpPr>
          <p:spPr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1"/>
            <p:cNvSpPr/>
            <p:nvPr/>
          </p:nvSpPr>
          <p:spPr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1"/>
            <p:cNvSpPr/>
            <p:nvPr/>
          </p:nvSpPr>
          <p:spPr>
            <a:xfrm>
              <a:off x="4487" y="3091"/>
              <a:ext cx="40" cy="39"/>
            </a:xfrm>
            <a:custGeom>
              <a:rect b="b" l="l" r="r" t="t"/>
              <a:pathLst>
                <a:path extrusionOk="0" h="166" w="174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1"/>
            <p:cNvSpPr/>
            <p:nvPr/>
          </p:nvSpPr>
          <p:spPr>
            <a:xfrm>
              <a:off x="4423" y="3108"/>
              <a:ext cx="40" cy="39"/>
            </a:xfrm>
            <a:custGeom>
              <a:rect b="b" l="l" r="r" t="t"/>
              <a:pathLst>
                <a:path extrusionOk="0" h="166" w="175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1"/>
            <p:cNvSpPr/>
            <p:nvPr/>
          </p:nvSpPr>
          <p:spPr>
            <a:xfrm>
              <a:off x="4377" y="3156"/>
              <a:ext cx="40" cy="39"/>
            </a:xfrm>
            <a:custGeom>
              <a:rect b="b" l="l" r="r" t="t"/>
              <a:pathLst>
                <a:path extrusionOk="0" h="166" w="175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1"/>
            <p:cNvSpPr/>
            <p:nvPr/>
          </p:nvSpPr>
          <p:spPr>
            <a:xfrm>
              <a:off x="4360" y="3221"/>
              <a:ext cx="40" cy="38"/>
            </a:xfrm>
            <a:custGeom>
              <a:rect b="b" l="l" r="r" t="t"/>
              <a:pathLst>
                <a:path extrusionOk="0" h="166" w="175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1"/>
            <p:cNvSpPr/>
            <p:nvPr/>
          </p:nvSpPr>
          <p:spPr>
            <a:xfrm>
              <a:off x="4377" y="3285"/>
              <a:ext cx="40" cy="39"/>
            </a:xfrm>
            <a:custGeom>
              <a:rect b="b" l="l" r="r" t="t"/>
              <a:pathLst>
                <a:path extrusionOk="0" h="166" w="175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1"/>
            <p:cNvSpPr/>
            <p:nvPr/>
          </p:nvSpPr>
          <p:spPr>
            <a:xfrm>
              <a:off x="4423" y="3333"/>
              <a:ext cx="40" cy="39"/>
            </a:xfrm>
            <a:custGeom>
              <a:rect b="b" l="l" r="r" t="t"/>
              <a:pathLst>
                <a:path extrusionOk="0" h="166" w="175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1"/>
            <p:cNvSpPr/>
            <p:nvPr/>
          </p:nvSpPr>
          <p:spPr>
            <a:xfrm>
              <a:off x="4487" y="3350"/>
              <a:ext cx="40" cy="39"/>
            </a:xfrm>
            <a:custGeom>
              <a:rect b="b" l="l" r="r" t="t"/>
              <a:pathLst>
                <a:path extrusionOk="0" h="166" w="174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1"/>
            <p:cNvSpPr/>
            <p:nvPr/>
          </p:nvSpPr>
          <p:spPr>
            <a:xfrm>
              <a:off x="4550" y="3333"/>
              <a:ext cx="40" cy="39"/>
            </a:xfrm>
            <a:custGeom>
              <a:rect b="b" l="l" r="r" t="t"/>
              <a:pathLst>
                <a:path extrusionOk="0" h="166" w="175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1"/>
            <p:cNvSpPr/>
            <p:nvPr/>
          </p:nvSpPr>
          <p:spPr>
            <a:xfrm>
              <a:off x="4596" y="3285"/>
              <a:ext cx="40" cy="39"/>
            </a:xfrm>
            <a:custGeom>
              <a:rect b="b" l="l" r="r" t="t"/>
              <a:pathLst>
                <a:path extrusionOk="0" h="166" w="174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1"/>
            <p:cNvSpPr/>
            <p:nvPr/>
          </p:nvSpPr>
          <p:spPr>
            <a:xfrm>
              <a:off x="4613" y="3220"/>
              <a:ext cx="40" cy="39"/>
            </a:xfrm>
            <a:custGeom>
              <a:rect b="b" l="l" r="r" t="t"/>
              <a:pathLst>
                <a:path extrusionOk="0" h="166" w="175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1"/>
            <p:cNvSpPr/>
            <p:nvPr/>
          </p:nvSpPr>
          <p:spPr>
            <a:xfrm>
              <a:off x="4596" y="3156"/>
              <a:ext cx="40" cy="38"/>
            </a:xfrm>
            <a:custGeom>
              <a:rect b="b" l="l" r="r" t="t"/>
              <a:pathLst>
                <a:path extrusionOk="0" h="165" w="174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1"/>
            <p:cNvSpPr/>
            <p:nvPr/>
          </p:nvSpPr>
          <p:spPr>
            <a:xfrm>
              <a:off x="4550" y="3108"/>
              <a:ext cx="40" cy="39"/>
            </a:xfrm>
            <a:custGeom>
              <a:rect b="b" l="l" r="r" t="t"/>
              <a:pathLst>
                <a:path extrusionOk="0" h="166" w="175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1"/>
            <p:cNvSpPr/>
            <p:nvPr/>
          </p:nvSpPr>
          <p:spPr>
            <a:xfrm>
              <a:off x="4859" y="3103"/>
              <a:ext cx="38" cy="56"/>
            </a:xfrm>
            <a:custGeom>
              <a:rect b="b" l="l" r="r" t="t"/>
              <a:pathLst>
                <a:path extrusionOk="0" h="240" w="166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1"/>
            <p:cNvSpPr/>
            <p:nvPr/>
          </p:nvSpPr>
          <p:spPr>
            <a:xfrm>
              <a:off x="4901" y="3103"/>
              <a:ext cx="51" cy="57"/>
            </a:xfrm>
            <a:custGeom>
              <a:rect b="b" l="l" r="r" t="t"/>
              <a:pathLst>
                <a:path extrusionOk="0" h="244" w="223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4960" y="3102"/>
              <a:ext cx="45" cy="57"/>
            </a:xfrm>
            <a:custGeom>
              <a:rect b="b" l="l" r="r" t="t"/>
              <a:pathLst>
                <a:path extrusionOk="0" h="243" w="196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5008" y="3102"/>
              <a:ext cx="53" cy="58"/>
            </a:xfrm>
            <a:custGeom>
              <a:rect b="b" l="l" r="r" t="t"/>
              <a:pathLst>
                <a:path extrusionOk="0" h="248" w="231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071" y="3103"/>
              <a:ext cx="39" cy="56"/>
            </a:xfrm>
            <a:custGeom>
              <a:rect b="b" l="l" r="r" t="t"/>
              <a:pathLst>
                <a:path extrusionOk="0" h="242" w="173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5118" y="3102"/>
              <a:ext cx="35" cy="58"/>
            </a:xfrm>
            <a:custGeom>
              <a:rect b="b" l="l" r="r" t="t"/>
              <a:pathLst>
                <a:path extrusionOk="0" h="248" w="156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5163" y="3103"/>
              <a:ext cx="45" cy="56"/>
            </a:xfrm>
            <a:custGeom>
              <a:rect b="b" l="l" r="r" t="t"/>
              <a:pathLst>
                <a:path extrusionOk="0" h="240" w="195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5208" y="3086"/>
              <a:ext cx="52" cy="73"/>
            </a:xfrm>
            <a:custGeom>
              <a:rect b="b" l="l" r="r" t="t"/>
              <a:pathLst>
                <a:path extrusionOk="0" h="315" w="228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5294" y="3103"/>
              <a:ext cx="44" cy="57"/>
            </a:xfrm>
            <a:custGeom>
              <a:rect b="b" l="l" r="r" t="t"/>
              <a:pathLst>
                <a:path extrusionOk="0" h="244" w="19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5351" y="3103"/>
              <a:ext cx="44" cy="57"/>
            </a:xfrm>
            <a:custGeom>
              <a:rect b="b" l="l" r="r" t="t"/>
              <a:pathLst>
                <a:path extrusionOk="0" h="244" w="191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5433" y="3103"/>
              <a:ext cx="38" cy="56"/>
            </a:xfrm>
            <a:custGeom>
              <a:rect b="b" l="l" r="r" t="t"/>
              <a:pathLst>
                <a:path extrusionOk="0" h="240" w="166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4859" y="3198"/>
              <a:ext cx="32" cy="56"/>
            </a:xfrm>
            <a:custGeom>
              <a:rect b="b" l="l" r="r" t="t"/>
              <a:pathLst>
                <a:path extrusionOk="0" h="240" w="143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4894" y="3213"/>
              <a:ext cx="36" cy="42"/>
            </a:xfrm>
            <a:custGeom>
              <a:rect b="b" l="l" r="r" t="t"/>
              <a:pathLst>
                <a:path extrusionOk="0" h="180" w="16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4935" y="3212"/>
              <a:ext cx="24" cy="42"/>
            </a:xfrm>
            <a:custGeom>
              <a:rect b="b" l="l" r="r" t="t"/>
              <a:pathLst>
                <a:path extrusionOk="0" h="179" w="106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4961" y="3212"/>
              <a:ext cx="36" cy="43"/>
            </a:xfrm>
            <a:custGeom>
              <a:rect b="b" l="l" r="r" t="t"/>
              <a:pathLst>
                <a:path extrusionOk="0" h="183" w="159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5003" y="3212"/>
              <a:ext cx="36" cy="58"/>
            </a:xfrm>
            <a:custGeom>
              <a:rect b="b" l="l" r="r" t="t"/>
              <a:pathLst>
                <a:path extrusionOk="0" h="248" w="154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5042" y="3212"/>
              <a:ext cx="27" cy="43"/>
            </a:xfrm>
            <a:custGeom>
              <a:rect b="b" l="l" r="r" t="t"/>
              <a:pathLst>
                <a:path extrusionOk="0" h="183" w="115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5075" y="3196"/>
              <a:ext cx="34" cy="58"/>
            </a:xfrm>
            <a:custGeom>
              <a:rect b="b" l="l" r="r" t="t"/>
              <a:pathLst>
                <a:path extrusionOk="0" h="248" w="147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5110" y="3192"/>
              <a:ext cx="37" cy="63"/>
            </a:xfrm>
            <a:custGeom>
              <a:rect b="b" l="l" r="r" t="t"/>
              <a:pathLst>
                <a:path extrusionOk="0" h="269" w="162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5174" y="3212"/>
              <a:ext cx="26" cy="43"/>
            </a:xfrm>
            <a:custGeom>
              <a:rect b="b" l="l" r="r" t="t"/>
              <a:pathLst>
                <a:path extrusionOk="0" h="183" w="115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5204" y="3202"/>
              <a:ext cx="26" cy="53"/>
            </a:xfrm>
            <a:custGeom>
              <a:rect b="b" l="l" r="r" t="t"/>
              <a:pathLst>
                <a:path extrusionOk="0" h="228" w="112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11"/>
            <p:cNvSpPr/>
            <p:nvPr/>
          </p:nvSpPr>
          <p:spPr>
            <a:xfrm>
              <a:off x="5236" y="3212"/>
              <a:ext cx="25" cy="42"/>
            </a:xfrm>
            <a:custGeom>
              <a:rect b="b" l="l" r="r" t="t"/>
              <a:pathLst>
                <a:path extrusionOk="0" h="179" w="106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11"/>
            <p:cNvSpPr/>
            <p:nvPr/>
          </p:nvSpPr>
          <p:spPr>
            <a:xfrm>
              <a:off x="5264" y="3213"/>
              <a:ext cx="33" cy="42"/>
            </a:xfrm>
            <a:custGeom>
              <a:rect b="b" l="l" r="r" t="t"/>
              <a:pathLst>
                <a:path extrusionOk="0" h="179" w="143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11"/>
            <p:cNvSpPr/>
            <p:nvPr/>
          </p:nvSpPr>
          <p:spPr>
            <a:xfrm>
              <a:off x="5305" y="3196"/>
              <a:ext cx="34" cy="58"/>
            </a:xfrm>
            <a:custGeom>
              <a:rect b="b" l="l" r="r" t="t"/>
              <a:pathLst>
                <a:path extrusionOk="0" h="248" w="147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1"/>
            <p:cNvSpPr/>
            <p:nvPr/>
          </p:nvSpPr>
          <p:spPr>
            <a:xfrm>
              <a:off x="5341" y="3202"/>
              <a:ext cx="25" cy="53"/>
            </a:xfrm>
            <a:custGeom>
              <a:rect b="b" l="l" r="r" t="t"/>
              <a:pathLst>
                <a:path extrusionOk="0" h="228" w="112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5372" y="3213"/>
              <a:ext cx="33" cy="42"/>
            </a:xfrm>
            <a:custGeom>
              <a:rect b="b" l="l" r="r" t="t"/>
              <a:pathLst>
                <a:path extrusionOk="0" h="179" w="143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1"/>
            <p:cNvSpPr/>
            <p:nvPr/>
          </p:nvSpPr>
          <p:spPr>
            <a:xfrm>
              <a:off x="5413" y="3212"/>
              <a:ext cx="25" cy="42"/>
            </a:xfrm>
            <a:custGeom>
              <a:rect b="b" l="l" r="r" t="t"/>
              <a:pathLst>
                <a:path extrusionOk="0" h="179" w="107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1"/>
            <p:cNvSpPr/>
            <p:nvPr/>
          </p:nvSpPr>
          <p:spPr>
            <a:xfrm>
              <a:off x="5440" y="3192"/>
              <a:ext cx="34" cy="63"/>
            </a:xfrm>
            <a:custGeom>
              <a:rect b="b" l="l" r="r" t="t"/>
              <a:pathLst>
                <a:path extrusionOk="0" h="269" w="151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1"/>
            <p:cNvSpPr/>
            <p:nvPr/>
          </p:nvSpPr>
          <p:spPr>
            <a:xfrm>
              <a:off x="5481" y="3196"/>
              <a:ext cx="14" cy="59"/>
            </a:xfrm>
            <a:custGeom>
              <a:rect b="b" l="l" r="r" t="t"/>
              <a:pathLst>
                <a:path extrusionOk="0" h="252" w="61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1"/>
            <p:cNvSpPr/>
            <p:nvPr/>
          </p:nvSpPr>
          <p:spPr>
            <a:xfrm>
              <a:off x="5502" y="3212"/>
              <a:ext cx="32" cy="42"/>
            </a:xfrm>
            <a:custGeom>
              <a:rect b="b" l="l" r="r" t="t"/>
              <a:pathLst>
                <a:path extrusionOk="0" h="179" w="140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1"/>
            <p:cNvSpPr/>
            <p:nvPr/>
          </p:nvSpPr>
          <p:spPr>
            <a:xfrm>
              <a:off x="5541" y="3192"/>
              <a:ext cx="17" cy="62"/>
            </a:xfrm>
            <a:custGeom>
              <a:rect b="b" l="l" r="r" t="t"/>
              <a:pathLst>
                <a:path extrusionOk="0" h="265" w="76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1"/>
            <p:cNvSpPr/>
            <p:nvPr/>
          </p:nvSpPr>
          <p:spPr>
            <a:xfrm>
              <a:off x="5585" y="3212"/>
              <a:ext cx="35" cy="43"/>
            </a:xfrm>
            <a:custGeom>
              <a:rect b="b" l="l" r="r" t="t"/>
              <a:pathLst>
                <a:path extrusionOk="0" h="183" w="151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1"/>
            <p:cNvSpPr/>
            <p:nvPr/>
          </p:nvSpPr>
          <p:spPr>
            <a:xfrm>
              <a:off x="5648" y="3198"/>
              <a:ext cx="13" cy="56"/>
            </a:xfrm>
            <a:custGeom>
              <a:rect b="b" l="l" r="r" t="t"/>
              <a:pathLst>
                <a:path extrusionOk="0" h="242" w="60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1"/>
            <p:cNvSpPr/>
            <p:nvPr/>
          </p:nvSpPr>
          <p:spPr>
            <a:xfrm>
              <a:off x="5670" y="3212"/>
              <a:ext cx="32" cy="42"/>
            </a:xfrm>
            <a:custGeom>
              <a:rect b="b" l="l" r="r" t="t"/>
              <a:pathLst>
                <a:path extrusionOk="0" h="179" w="140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1"/>
            <p:cNvSpPr/>
            <p:nvPr/>
          </p:nvSpPr>
          <p:spPr>
            <a:xfrm>
              <a:off x="5706" y="3213"/>
              <a:ext cx="37" cy="42"/>
            </a:xfrm>
            <a:custGeom>
              <a:rect b="b" l="l" r="r" t="t"/>
              <a:pathLst>
                <a:path extrusionOk="0" h="180" w="161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1"/>
            <p:cNvSpPr/>
            <p:nvPr/>
          </p:nvSpPr>
          <p:spPr>
            <a:xfrm>
              <a:off x="5745" y="3212"/>
              <a:ext cx="37" cy="43"/>
            </a:xfrm>
            <a:custGeom>
              <a:rect b="b" l="l" r="r" t="t"/>
              <a:pathLst>
                <a:path extrusionOk="0" h="183" w="162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1"/>
            <p:cNvSpPr/>
            <p:nvPr/>
          </p:nvSpPr>
          <p:spPr>
            <a:xfrm>
              <a:off x="5786" y="3212"/>
              <a:ext cx="26" cy="43"/>
            </a:xfrm>
            <a:custGeom>
              <a:rect b="b" l="l" r="r" t="t"/>
              <a:pathLst>
                <a:path extrusionOk="0" h="183" w="115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1"/>
            <p:cNvSpPr/>
            <p:nvPr/>
          </p:nvSpPr>
          <p:spPr>
            <a:xfrm>
              <a:off x="5816" y="3202"/>
              <a:ext cx="26" cy="53"/>
            </a:xfrm>
            <a:custGeom>
              <a:rect b="b" l="l" r="r" t="t"/>
              <a:pathLst>
                <a:path extrusionOk="0" h="228" w="113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1"/>
            <p:cNvSpPr/>
            <p:nvPr/>
          </p:nvSpPr>
          <p:spPr>
            <a:xfrm>
              <a:off x="5845" y="3198"/>
              <a:ext cx="14" cy="56"/>
            </a:xfrm>
            <a:custGeom>
              <a:rect b="b" l="l" r="r" t="t"/>
              <a:pathLst>
                <a:path extrusionOk="0" h="242" w="61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1"/>
            <p:cNvSpPr/>
            <p:nvPr/>
          </p:nvSpPr>
          <p:spPr>
            <a:xfrm>
              <a:off x="5866" y="3192"/>
              <a:ext cx="33" cy="63"/>
            </a:xfrm>
            <a:custGeom>
              <a:rect b="b" l="l" r="r" t="t"/>
              <a:pathLst>
                <a:path extrusionOk="0" h="270" w="145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1"/>
            <p:cNvSpPr/>
            <p:nvPr/>
          </p:nvSpPr>
          <p:spPr>
            <a:xfrm>
              <a:off x="5905" y="3212"/>
              <a:ext cx="32" cy="42"/>
            </a:xfrm>
            <a:custGeom>
              <a:rect b="b" l="l" r="r" t="t"/>
              <a:pathLst>
                <a:path extrusionOk="0" h="179" w="13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1"/>
            <p:cNvSpPr/>
            <p:nvPr/>
          </p:nvSpPr>
          <p:spPr>
            <a:xfrm>
              <a:off x="5944" y="3192"/>
              <a:ext cx="17" cy="62"/>
            </a:xfrm>
            <a:custGeom>
              <a:rect b="b" l="l" r="r" t="t"/>
              <a:pathLst>
                <a:path extrusionOk="0" h="265" w="76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1"/>
            <p:cNvSpPr/>
            <p:nvPr/>
          </p:nvSpPr>
          <p:spPr>
            <a:xfrm>
              <a:off x="5987" y="3196"/>
              <a:ext cx="27" cy="58"/>
            </a:xfrm>
            <a:custGeom>
              <a:rect b="b" l="l" r="r" t="t"/>
              <a:pathLst>
                <a:path extrusionOk="0" h="248" w="116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1"/>
            <p:cNvSpPr/>
            <p:nvPr/>
          </p:nvSpPr>
          <p:spPr>
            <a:xfrm>
              <a:off x="6014" y="3212"/>
              <a:ext cx="37" cy="43"/>
            </a:xfrm>
            <a:custGeom>
              <a:rect b="b" l="l" r="r" t="t"/>
              <a:pathLst>
                <a:path extrusionOk="0" h="183" w="159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1"/>
            <p:cNvSpPr/>
            <p:nvPr/>
          </p:nvSpPr>
          <p:spPr>
            <a:xfrm>
              <a:off x="6057" y="3212"/>
              <a:ext cx="32" cy="42"/>
            </a:xfrm>
            <a:custGeom>
              <a:rect b="b" l="l" r="r" t="t"/>
              <a:pathLst>
                <a:path extrusionOk="0" h="179" w="13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1"/>
            <p:cNvSpPr/>
            <p:nvPr/>
          </p:nvSpPr>
          <p:spPr>
            <a:xfrm>
              <a:off x="6096" y="3196"/>
              <a:ext cx="35" cy="59"/>
            </a:xfrm>
            <a:custGeom>
              <a:rect b="b" l="l" r="r" t="t"/>
              <a:pathLst>
                <a:path extrusionOk="0" h="252" w="153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1"/>
            <p:cNvSpPr/>
            <p:nvPr/>
          </p:nvSpPr>
          <p:spPr>
            <a:xfrm>
              <a:off x="6135" y="3213"/>
              <a:ext cx="37" cy="57"/>
            </a:xfrm>
            <a:custGeom>
              <a:rect b="b" l="l" r="r" t="t"/>
              <a:pathLst>
                <a:path extrusionOk="0" h="244" w="162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1"/>
            <p:cNvSpPr/>
            <p:nvPr/>
          </p:nvSpPr>
          <p:spPr>
            <a:xfrm>
              <a:off x="4856" y="3292"/>
              <a:ext cx="46" cy="58"/>
            </a:xfrm>
            <a:custGeom>
              <a:rect b="b" l="l" r="r" t="t"/>
              <a:pathLst>
                <a:path extrusionOk="0" h="249" w="201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1"/>
            <p:cNvSpPr/>
            <p:nvPr/>
          </p:nvSpPr>
          <p:spPr>
            <a:xfrm>
              <a:off x="4910" y="3307"/>
              <a:ext cx="35" cy="58"/>
            </a:xfrm>
            <a:custGeom>
              <a:rect b="b" l="l" r="r" t="t"/>
              <a:pathLst>
                <a:path extrusionOk="0" h="248" w="153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1"/>
            <p:cNvSpPr/>
            <p:nvPr/>
          </p:nvSpPr>
          <p:spPr>
            <a:xfrm>
              <a:off x="4949" y="3307"/>
              <a:ext cx="38" cy="43"/>
            </a:xfrm>
            <a:custGeom>
              <a:rect b="b" l="l" r="r" t="t"/>
              <a:pathLst>
                <a:path extrusionOk="0" h="183" w="162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1"/>
            <p:cNvSpPr/>
            <p:nvPr/>
          </p:nvSpPr>
          <p:spPr>
            <a:xfrm>
              <a:off x="4994" y="3307"/>
              <a:ext cx="24" cy="42"/>
            </a:xfrm>
            <a:custGeom>
              <a:rect b="b" l="l" r="r" t="t"/>
              <a:pathLst>
                <a:path extrusionOk="0" h="180" w="106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1"/>
            <p:cNvSpPr/>
            <p:nvPr/>
          </p:nvSpPr>
          <p:spPr>
            <a:xfrm>
              <a:off x="5021" y="3307"/>
              <a:ext cx="34" cy="43"/>
            </a:xfrm>
            <a:custGeom>
              <a:rect b="b" l="l" r="r" t="t"/>
              <a:pathLst>
                <a:path extrusionOk="0" h="183" w="151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1"/>
            <p:cNvSpPr/>
            <p:nvPr/>
          </p:nvSpPr>
          <p:spPr>
            <a:xfrm>
              <a:off x="5060" y="3287"/>
              <a:ext cx="34" cy="63"/>
            </a:xfrm>
            <a:custGeom>
              <a:rect b="b" l="l" r="r" t="t"/>
              <a:pathLst>
                <a:path extrusionOk="0" h="270" w="145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1"/>
            <p:cNvSpPr/>
            <p:nvPr/>
          </p:nvSpPr>
          <p:spPr>
            <a:xfrm>
              <a:off x="5101" y="3307"/>
              <a:ext cx="32" cy="42"/>
            </a:xfrm>
            <a:custGeom>
              <a:rect b="b" l="l" r="r" t="t"/>
              <a:pathLst>
                <a:path extrusionOk="0" h="180" w="139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1"/>
            <p:cNvSpPr/>
            <p:nvPr/>
          </p:nvSpPr>
          <p:spPr>
            <a:xfrm>
              <a:off x="5140" y="3287"/>
              <a:ext cx="18" cy="62"/>
            </a:xfrm>
            <a:custGeom>
              <a:rect b="b" l="l" r="r" t="t"/>
              <a:pathLst>
                <a:path extrusionOk="0" h="266" w="7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1"/>
            <p:cNvSpPr/>
            <p:nvPr/>
          </p:nvSpPr>
          <p:spPr>
            <a:xfrm>
              <a:off x="5187" y="3307"/>
              <a:ext cx="35" cy="58"/>
            </a:xfrm>
            <a:custGeom>
              <a:rect b="b" l="l" r="r" t="t"/>
              <a:pathLst>
                <a:path extrusionOk="0" h="248" w="153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1"/>
            <p:cNvSpPr/>
            <p:nvPr/>
          </p:nvSpPr>
          <p:spPr>
            <a:xfrm>
              <a:off x="5230" y="3307"/>
              <a:ext cx="24" cy="42"/>
            </a:xfrm>
            <a:custGeom>
              <a:rect b="b" l="l" r="r" t="t"/>
              <a:pathLst>
                <a:path extrusionOk="0" h="180" w="106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1"/>
            <p:cNvSpPr/>
            <p:nvPr/>
          </p:nvSpPr>
          <p:spPr>
            <a:xfrm>
              <a:off x="5256" y="3307"/>
              <a:ext cx="37" cy="43"/>
            </a:xfrm>
            <a:custGeom>
              <a:rect b="b" l="l" r="r" t="t"/>
              <a:pathLst>
                <a:path extrusionOk="0" h="183" w="159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1"/>
            <p:cNvSpPr/>
            <p:nvPr/>
          </p:nvSpPr>
          <p:spPr>
            <a:xfrm>
              <a:off x="5298" y="3305"/>
              <a:ext cx="33" cy="60"/>
            </a:xfrm>
            <a:custGeom>
              <a:rect b="b" l="l" r="r" t="t"/>
              <a:pathLst>
                <a:path extrusionOk="0" h="256" w="14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11"/>
            <p:cNvSpPr/>
            <p:nvPr/>
          </p:nvSpPr>
          <p:spPr>
            <a:xfrm>
              <a:off x="5339" y="3307"/>
              <a:ext cx="24" cy="42"/>
            </a:xfrm>
            <a:custGeom>
              <a:rect b="b" l="l" r="r" t="t"/>
              <a:pathLst>
                <a:path extrusionOk="0" h="180" w="106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11"/>
            <p:cNvSpPr/>
            <p:nvPr/>
          </p:nvSpPr>
          <p:spPr>
            <a:xfrm>
              <a:off x="5366" y="3307"/>
              <a:ext cx="34" cy="43"/>
            </a:xfrm>
            <a:custGeom>
              <a:rect b="b" l="l" r="r" t="t"/>
              <a:pathLst>
                <a:path extrusionOk="0" h="183" w="150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1"/>
            <p:cNvSpPr/>
            <p:nvPr/>
          </p:nvSpPr>
          <p:spPr>
            <a:xfrm>
              <a:off x="5408" y="3307"/>
              <a:ext cx="53" cy="42"/>
            </a:xfrm>
            <a:custGeom>
              <a:rect b="b" l="l" r="r" t="t"/>
              <a:pathLst>
                <a:path extrusionOk="0" h="180" w="234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1"/>
            <p:cNvSpPr/>
            <p:nvPr/>
          </p:nvSpPr>
          <p:spPr>
            <a:xfrm>
              <a:off x="5490" y="3293"/>
              <a:ext cx="44" cy="57"/>
            </a:xfrm>
            <a:custGeom>
              <a:rect b="b" l="l" r="r" t="t"/>
              <a:pathLst>
                <a:path extrusionOk="0" h="244" w="193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1"/>
            <p:cNvSpPr/>
            <p:nvPr/>
          </p:nvSpPr>
          <p:spPr>
            <a:xfrm>
              <a:off x="5534" y="3287"/>
              <a:ext cx="37" cy="78"/>
            </a:xfrm>
            <a:custGeom>
              <a:rect b="b" l="l" r="r" t="t"/>
              <a:pathLst>
                <a:path extrusionOk="0" h="334" w="162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1"/>
            <p:cNvSpPr/>
            <p:nvPr/>
          </p:nvSpPr>
          <p:spPr>
            <a:xfrm>
              <a:off x="5573" y="3308"/>
              <a:ext cx="34" cy="41"/>
            </a:xfrm>
            <a:custGeom>
              <a:rect b="b" l="l" r="r" t="t"/>
              <a:pathLst>
                <a:path extrusionOk="0" h="176" w="14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1"/>
            <p:cNvSpPr/>
            <p:nvPr/>
          </p:nvSpPr>
          <p:spPr>
            <a:xfrm>
              <a:off x="5613" y="3291"/>
              <a:ext cx="34" cy="58"/>
            </a:xfrm>
            <a:custGeom>
              <a:rect b="b" l="l" r="r" t="t"/>
              <a:pathLst>
                <a:path extrusionOk="0" h="248" w="1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1"/>
            <p:cNvSpPr/>
            <p:nvPr/>
          </p:nvSpPr>
          <p:spPr>
            <a:xfrm>
              <a:off x="5651" y="3308"/>
              <a:ext cx="32" cy="42"/>
            </a:xfrm>
            <a:custGeom>
              <a:rect b="b" l="l" r="r" t="t"/>
              <a:pathLst>
                <a:path extrusionOk="0" h="179" w="143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1"/>
            <p:cNvSpPr/>
            <p:nvPr/>
          </p:nvSpPr>
          <p:spPr>
            <a:xfrm>
              <a:off x="5693" y="3307"/>
              <a:ext cx="53" cy="42"/>
            </a:xfrm>
            <a:custGeom>
              <a:rect b="b" l="l" r="r" t="t"/>
              <a:pathLst>
                <a:path extrusionOk="0" h="180" w="234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1"/>
            <p:cNvSpPr/>
            <p:nvPr/>
          </p:nvSpPr>
          <p:spPr>
            <a:xfrm>
              <a:off x="5758" y="3339"/>
              <a:ext cx="13" cy="24"/>
            </a:xfrm>
            <a:custGeom>
              <a:rect b="b" l="l" r="r" t="t"/>
              <a:pathLst>
                <a:path extrusionOk="0" h="105" w="56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1"/>
            <p:cNvSpPr/>
            <p:nvPr/>
          </p:nvSpPr>
          <p:spPr>
            <a:xfrm>
              <a:off x="5790" y="3308"/>
              <a:ext cx="37" cy="42"/>
            </a:xfrm>
            <a:custGeom>
              <a:rect b="b" l="l" r="r" t="t"/>
              <a:pathLst>
                <a:path extrusionOk="0" h="180" w="16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1"/>
            <p:cNvSpPr/>
            <p:nvPr/>
          </p:nvSpPr>
          <p:spPr>
            <a:xfrm>
              <a:off x="5828" y="3287"/>
              <a:ext cx="37" cy="78"/>
            </a:xfrm>
            <a:custGeom>
              <a:rect b="b" l="l" r="r" t="t"/>
              <a:pathLst>
                <a:path extrusionOk="0" h="334" w="162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1"/>
            <p:cNvSpPr/>
            <p:nvPr/>
          </p:nvSpPr>
          <p:spPr>
            <a:xfrm>
              <a:off x="5865" y="3308"/>
              <a:ext cx="37" cy="42"/>
            </a:xfrm>
            <a:custGeom>
              <a:rect b="b" l="l" r="r" t="t"/>
              <a:pathLst>
                <a:path extrusionOk="0" h="180" w="161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1"/>
            <p:cNvSpPr/>
            <p:nvPr/>
          </p:nvSpPr>
          <p:spPr>
            <a:xfrm>
              <a:off x="5905" y="3307"/>
              <a:ext cx="36" cy="43"/>
            </a:xfrm>
            <a:custGeom>
              <a:rect b="b" l="l" r="r" t="t"/>
              <a:pathLst>
                <a:path extrusionOk="0" h="183" w="159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1"/>
            <p:cNvSpPr/>
            <p:nvPr/>
          </p:nvSpPr>
          <p:spPr>
            <a:xfrm>
              <a:off x="5943" y="3292"/>
              <a:ext cx="21" cy="73"/>
            </a:xfrm>
            <a:custGeom>
              <a:rect b="b" l="l" r="r" t="t"/>
              <a:pathLst>
                <a:path extrusionOk="0" h="311" w="88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1"/>
            <p:cNvSpPr/>
            <p:nvPr/>
          </p:nvSpPr>
          <p:spPr>
            <a:xfrm>
              <a:off x="5986" y="3307"/>
              <a:ext cx="35" cy="43"/>
            </a:xfrm>
            <a:custGeom>
              <a:rect b="b" l="l" r="r" t="t"/>
              <a:pathLst>
                <a:path extrusionOk="0" h="183" w="151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1"/>
            <p:cNvSpPr/>
            <p:nvPr/>
          </p:nvSpPr>
          <p:spPr>
            <a:xfrm>
              <a:off x="6047" y="3308"/>
              <a:ext cx="37" cy="42"/>
            </a:xfrm>
            <a:custGeom>
              <a:rect b="b" l="l" r="r" t="t"/>
              <a:pathLst>
                <a:path extrusionOk="0" h="180" w="161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1"/>
            <p:cNvSpPr/>
            <p:nvPr/>
          </p:nvSpPr>
          <p:spPr>
            <a:xfrm>
              <a:off x="6085" y="3308"/>
              <a:ext cx="34" cy="41"/>
            </a:xfrm>
            <a:custGeom>
              <a:rect b="b" l="l" r="r" t="t"/>
              <a:pathLst>
                <a:path extrusionOk="0" h="176" w="147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1"/>
            <p:cNvSpPr/>
            <p:nvPr/>
          </p:nvSpPr>
          <p:spPr>
            <a:xfrm>
              <a:off x="6123" y="3291"/>
              <a:ext cx="34" cy="59"/>
            </a:xfrm>
            <a:custGeom>
              <a:rect b="b" l="l" r="r" t="t"/>
              <a:pathLst>
                <a:path extrusionOk="0" h="251" w="152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1"/>
            <p:cNvSpPr/>
            <p:nvPr/>
          </p:nvSpPr>
          <p:spPr>
            <a:xfrm>
              <a:off x="6164" y="3287"/>
              <a:ext cx="38" cy="63"/>
            </a:xfrm>
            <a:custGeom>
              <a:rect b="b" l="l" r="r" t="t"/>
              <a:pathLst>
                <a:path extrusionOk="0" h="270" w="163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1"/>
            <p:cNvSpPr/>
            <p:nvPr/>
          </p:nvSpPr>
          <p:spPr>
            <a:xfrm>
              <a:off x="6209" y="3291"/>
              <a:ext cx="14" cy="59"/>
            </a:xfrm>
            <a:custGeom>
              <a:rect b="b" l="l" r="r" t="t"/>
              <a:pathLst>
                <a:path extrusionOk="0" h="251" w="6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1"/>
            <p:cNvSpPr/>
            <p:nvPr/>
          </p:nvSpPr>
          <p:spPr>
            <a:xfrm>
              <a:off x="6229" y="3287"/>
              <a:ext cx="34" cy="63"/>
            </a:xfrm>
            <a:custGeom>
              <a:rect b="b" l="l" r="r" t="t"/>
              <a:pathLst>
                <a:path extrusionOk="0" h="269" w="150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1"/>
            <p:cNvSpPr/>
            <p:nvPr/>
          </p:nvSpPr>
          <p:spPr>
            <a:xfrm>
              <a:off x="6266" y="3308"/>
              <a:ext cx="37" cy="42"/>
            </a:xfrm>
            <a:custGeom>
              <a:rect b="b" l="l" r="r" t="t"/>
              <a:pathLst>
                <a:path extrusionOk="0" h="180" w="161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1"/>
            <p:cNvSpPr/>
            <p:nvPr/>
          </p:nvSpPr>
          <p:spPr>
            <a:xfrm>
              <a:off x="6306" y="3287"/>
              <a:ext cx="35" cy="63"/>
            </a:xfrm>
            <a:custGeom>
              <a:rect b="b" l="l" r="r" t="t"/>
              <a:pathLst>
                <a:path extrusionOk="0" h="269" w="150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1"/>
            <p:cNvSpPr/>
            <p:nvPr/>
          </p:nvSpPr>
          <p:spPr>
            <a:xfrm>
              <a:off x="6348" y="3307"/>
              <a:ext cx="32" cy="42"/>
            </a:xfrm>
            <a:custGeom>
              <a:rect b="b" l="l" r="r" t="t"/>
              <a:pathLst>
                <a:path extrusionOk="0" h="180" w="139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1"/>
            <p:cNvSpPr/>
            <p:nvPr/>
          </p:nvSpPr>
          <p:spPr>
            <a:xfrm>
              <a:off x="6388" y="3287"/>
              <a:ext cx="17" cy="62"/>
            </a:xfrm>
            <a:custGeom>
              <a:rect b="b" l="l" r="r" t="t"/>
              <a:pathLst>
                <a:path extrusionOk="0" h="266" w="7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4" name="Google Shape;364;p11"/>
          <p:cNvSpPr/>
          <p:nvPr/>
        </p:nvSpPr>
        <p:spPr>
          <a:xfrm>
            <a:off x="2468022" y="8011061"/>
            <a:ext cx="13593575" cy="892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Podpora budování kapacit pro rozvoj základních pre/gramotností v předškolním </a:t>
            </a:r>
            <a:br>
              <a:rPr lang="en-US"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základním vzdělávání - Podpora práce učitelů (PPUČ) je financován Evropskou unií.</a:t>
            </a:r>
            <a:endParaRPr sz="2800">
              <a:solidFill>
                <a:srgbClr val="62626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2015-01-20T11:47:48Z</dcterms:created>
  <dc:creator>Палотенце</dc:creator>
</cp:coreProperties>
</file>