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5" r:id="rId1"/>
  </p:sldMasterIdLst>
  <p:notesMasterIdLst>
    <p:notesMasterId r:id="rId42"/>
  </p:notesMasterIdLst>
  <p:sldIdLst>
    <p:sldId id="350" r:id="rId2"/>
    <p:sldId id="326" r:id="rId3"/>
    <p:sldId id="392" r:id="rId4"/>
    <p:sldId id="393" r:id="rId5"/>
    <p:sldId id="355" r:id="rId6"/>
    <p:sldId id="395" r:id="rId7"/>
    <p:sldId id="399" r:id="rId8"/>
    <p:sldId id="328" r:id="rId9"/>
    <p:sldId id="352" r:id="rId10"/>
    <p:sldId id="329" r:id="rId11"/>
    <p:sldId id="331" r:id="rId12"/>
    <p:sldId id="330" r:id="rId13"/>
    <p:sldId id="332" r:id="rId14"/>
    <p:sldId id="333" r:id="rId15"/>
    <p:sldId id="380" r:id="rId16"/>
    <p:sldId id="381" r:id="rId17"/>
    <p:sldId id="382" r:id="rId18"/>
    <p:sldId id="364" r:id="rId19"/>
    <p:sldId id="383" r:id="rId20"/>
    <p:sldId id="387" r:id="rId21"/>
    <p:sldId id="388" r:id="rId22"/>
    <p:sldId id="396" r:id="rId23"/>
    <p:sldId id="375" r:id="rId24"/>
    <p:sldId id="384" r:id="rId25"/>
    <p:sldId id="394" r:id="rId26"/>
    <p:sldId id="334" r:id="rId27"/>
    <p:sldId id="397" r:id="rId28"/>
    <p:sldId id="336" r:id="rId29"/>
    <p:sldId id="337" r:id="rId30"/>
    <p:sldId id="358" r:id="rId31"/>
    <p:sldId id="338" r:id="rId32"/>
    <p:sldId id="390" r:id="rId33"/>
    <p:sldId id="391" r:id="rId34"/>
    <p:sldId id="398" r:id="rId35"/>
    <p:sldId id="341" r:id="rId36"/>
    <p:sldId id="342" r:id="rId37"/>
    <p:sldId id="344" r:id="rId38"/>
    <p:sldId id="345" r:id="rId39"/>
    <p:sldId id="354" r:id="rId40"/>
    <p:sldId id="357" r:id="rId4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1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71" autoAdjust="0"/>
    <p:restoredTop sz="72486" autoAdjust="0"/>
  </p:normalViewPr>
  <p:slideViewPr>
    <p:cSldViewPr snapToObjects="1">
      <p:cViewPr>
        <p:scale>
          <a:sx n="66" d="100"/>
          <a:sy n="66" d="100"/>
        </p:scale>
        <p:origin x="-10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03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15BD19-6FEE-184B-A409-6B336A580E60}" type="doc">
      <dgm:prSet loTypeId="urn:microsoft.com/office/officeart/2005/8/layout/radial5" loCatId="relationship" qsTypeId="urn:microsoft.com/office/officeart/2005/8/quickstyle/simple2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BED441B4-8A47-804D-BDDF-60B0D6A3D647}">
      <dgm:prSet/>
      <dgm:spPr/>
      <dgm:t>
        <a:bodyPr/>
        <a:lstStyle/>
        <a:p>
          <a:pPr rtl="0"/>
          <a:r>
            <a:rPr lang="en-US" b="1" dirty="0" err="1" smtClean="0"/>
            <a:t>Čtou</a:t>
          </a:r>
          <a:endParaRPr lang="en-US" b="1" i="0" baseline="0" dirty="0"/>
        </a:p>
      </dgm:t>
    </dgm:pt>
    <dgm:pt modelId="{046D62FF-87FD-5249-8E13-C539CECB8C46}" type="parTrans" cxnId="{E6E74DA8-4067-EE4D-9DFB-C4767A7F4F92}">
      <dgm:prSet/>
      <dgm:spPr/>
      <dgm:t>
        <a:bodyPr/>
        <a:lstStyle/>
        <a:p>
          <a:endParaRPr lang="en-US"/>
        </a:p>
      </dgm:t>
    </dgm:pt>
    <dgm:pt modelId="{55860A14-46FA-4E4A-B116-B99EE3E651FD}" type="sibTrans" cxnId="{E6E74DA8-4067-EE4D-9DFB-C4767A7F4F92}">
      <dgm:prSet/>
      <dgm:spPr/>
      <dgm:t>
        <a:bodyPr/>
        <a:lstStyle/>
        <a:p>
          <a:endParaRPr lang="en-US"/>
        </a:p>
      </dgm:t>
    </dgm:pt>
    <dgm:pt modelId="{535E0CB7-8BEF-5643-988D-C9E23EF6F221}">
      <dgm:prSet/>
      <dgm:spPr/>
      <dgm:t>
        <a:bodyPr/>
        <a:lstStyle/>
        <a:p>
          <a:pPr rtl="0"/>
          <a:r>
            <a:rPr lang="en-US" b="1" i="0" baseline="0" dirty="0" err="1" smtClean="0"/>
            <a:t>Sdílí</a:t>
          </a:r>
          <a:endParaRPr lang="en-US" b="1" i="0" baseline="0" dirty="0"/>
        </a:p>
      </dgm:t>
    </dgm:pt>
    <dgm:pt modelId="{4642B138-8D76-B642-B87B-7F008D2BE862}" type="parTrans" cxnId="{FCE06FB3-AB1E-6047-BF83-0B4EC0447436}">
      <dgm:prSet/>
      <dgm:spPr/>
      <dgm:t>
        <a:bodyPr/>
        <a:lstStyle/>
        <a:p>
          <a:endParaRPr lang="en-US"/>
        </a:p>
      </dgm:t>
    </dgm:pt>
    <dgm:pt modelId="{6CA9CDA3-CEE8-F643-ACA1-7EFA8FCA26B8}" type="sibTrans" cxnId="{FCE06FB3-AB1E-6047-BF83-0B4EC0447436}">
      <dgm:prSet/>
      <dgm:spPr/>
      <dgm:t>
        <a:bodyPr/>
        <a:lstStyle/>
        <a:p>
          <a:endParaRPr lang="en-US"/>
        </a:p>
      </dgm:t>
    </dgm:pt>
    <dgm:pt modelId="{EF2DF7FA-5F69-8C40-943A-8A7CDB695C5F}">
      <dgm:prSet/>
      <dgm:spPr/>
      <dgm:t>
        <a:bodyPr/>
        <a:lstStyle/>
        <a:p>
          <a:pPr rtl="0"/>
          <a:r>
            <a:rPr lang="en-US" b="1" dirty="0" err="1" smtClean="0"/>
            <a:t>Druží</a:t>
          </a:r>
          <a:r>
            <a:rPr lang="en-US" b="1" dirty="0" smtClean="0"/>
            <a:t> se</a:t>
          </a:r>
          <a:endParaRPr lang="en-US" dirty="0"/>
        </a:p>
      </dgm:t>
    </dgm:pt>
    <dgm:pt modelId="{3D26E0C6-8CEE-6045-B446-1EF9B9C1ED5D}" type="parTrans" cxnId="{E11CC332-0742-5448-9CF4-8234559DEB94}">
      <dgm:prSet/>
      <dgm:spPr/>
      <dgm:t>
        <a:bodyPr/>
        <a:lstStyle/>
        <a:p>
          <a:endParaRPr lang="en-US"/>
        </a:p>
      </dgm:t>
    </dgm:pt>
    <dgm:pt modelId="{B6BE1A8E-0DBA-434A-82C4-E7B46C33BE20}" type="sibTrans" cxnId="{E11CC332-0742-5448-9CF4-8234559DEB94}">
      <dgm:prSet/>
      <dgm:spPr/>
      <dgm:t>
        <a:bodyPr/>
        <a:lstStyle/>
        <a:p>
          <a:endParaRPr lang="en-US"/>
        </a:p>
      </dgm:t>
    </dgm:pt>
    <dgm:pt modelId="{E64B2F8A-182B-1044-A085-53C38E14250D}">
      <dgm:prSet/>
      <dgm:spPr/>
      <dgm:t>
        <a:bodyPr/>
        <a:lstStyle/>
        <a:p>
          <a:pPr rtl="0"/>
          <a:r>
            <a:rPr lang="en-US" b="1" i="0" baseline="0" dirty="0" err="1" smtClean="0"/>
            <a:t>Baví</a:t>
          </a:r>
          <a:r>
            <a:rPr lang="en-US" b="1" i="0" dirty="0" smtClean="0"/>
            <a:t> se</a:t>
          </a:r>
          <a:endParaRPr lang="en-US" dirty="0"/>
        </a:p>
      </dgm:t>
    </dgm:pt>
    <dgm:pt modelId="{BC4DA7F5-59E0-F742-B92C-F34770EAAE4D}" type="parTrans" cxnId="{877EBC0D-37A8-E24A-A047-157F2C409E4F}">
      <dgm:prSet/>
      <dgm:spPr/>
      <dgm:t>
        <a:bodyPr/>
        <a:lstStyle/>
        <a:p>
          <a:endParaRPr lang="en-US"/>
        </a:p>
      </dgm:t>
    </dgm:pt>
    <dgm:pt modelId="{9044590B-7970-D44B-9A2F-5AC7EB9C9783}" type="sibTrans" cxnId="{877EBC0D-37A8-E24A-A047-157F2C409E4F}">
      <dgm:prSet/>
      <dgm:spPr/>
      <dgm:t>
        <a:bodyPr/>
        <a:lstStyle/>
        <a:p>
          <a:endParaRPr lang="en-US"/>
        </a:p>
      </dgm:t>
    </dgm:pt>
    <dgm:pt modelId="{2CEA045D-2DCA-F043-B56E-5A55F067EAAC}">
      <dgm:prSet/>
      <dgm:spPr/>
      <dgm:t>
        <a:bodyPr/>
        <a:lstStyle/>
        <a:p>
          <a:pPr rtl="0"/>
          <a:r>
            <a:rPr lang="en-US" b="1" baseline="0" dirty="0" err="1" smtClean="0"/>
            <a:t>Pracují</a:t>
          </a:r>
          <a:endParaRPr lang="en-US" b="1" baseline="0" dirty="0"/>
        </a:p>
      </dgm:t>
    </dgm:pt>
    <dgm:pt modelId="{DEE91A82-19FE-3D45-8241-CCEF097E1671}" type="parTrans" cxnId="{61272D9B-31D9-E549-8B72-3C595C28908B}">
      <dgm:prSet/>
      <dgm:spPr/>
      <dgm:t>
        <a:bodyPr/>
        <a:lstStyle/>
        <a:p>
          <a:endParaRPr lang="en-US"/>
        </a:p>
      </dgm:t>
    </dgm:pt>
    <dgm:pt modelId="{23B9C36A-E278-3946-9676-4170401533E9}" type="sibTrans" cxnId="{61272D9B-31D9-E549-8B72-3C595C28908B}">
      <dgm:prSet/>
      <dgm:spPr/>
      <dgm:t>
        <a:bodyPr/>
        <a:lstStyle/>
        <a:p>
          <a:endParaRPr lang="en-US"/>
        </a:p>
      </dgm:t>
    </dgm:pt>
    <dgm:pt modelId="{60B2062B-A86F-4D46-8397-A0C0D57DB3E9}">
      <dgm:prSet/>
      <dgm:spPr/>
      <dgm:t>
        <a:bodyPr/>
        <a:lstStyle/>
        <a:p>
          <a:pPr rtl="0"/>
          <a:r>
            <a:rPr lang="en-US" b="1" i="0" dirty="0" err="1" smtClean="0"/>
            <a:t>Experi-mentují</a:t>
          </a:r>
          <a:endParaRPr lang="en-US" b="1" i="0" baseline="0" dirty="0"/>
        </a:p>
      </dgm:t>
    </dgm:pt>
    <dgm:pt modelId="{1EF3BF89-6884-7741-909A-9E2637FF453C}" type="parTrans" cxnId="{DBE2E682-0DDF-6E4F-8112-020E556FB1B6}">
      <dgm:prSet/>
      <dgm:spPr/>
      <dgm:t>
        <a:bodyPr/>
        <a:lstStyle/>
        <a:p>
          <a:endParaRPr lang="en-US"/>
        </a:p>
      </dgm:t>
    </dgm:pt>
    <dgm:pt modelId="{86AA6630-D591-5C4E-9376-9B30EF4D42F8}" type="sibTrans" cxnId="{DBE2E682-0DDF-6E4F-8112-020E556FB1B6}">
      <dgm:prSet/>
      <dgm:spPr/>
      <dgm:t>
        <a:bodyPr/>
        <a:lstStyle/>
        <a:p>
          <a:endParaRPr lang="en-US"/>
        </a:p>
      </dgm:t>
    </dgm:pt>
    <dgm:pt modelId="{EA86DC6D-243E-1748-9EC0-E2C3C925F96E}">
      <dgm:prSet/>
      <dgm:spPr/>
      <dgm:t>
        <a:bodyPr/>
        <a:lstStyle/>
        <a:p>
          <a:pPr rtl="0"/>
          <a:r>
            <a:rPr lang="en-US" b="1" i="0" baseline="0" dirty="0" smtClean="0"/>
            <a:t>Online</a:t>
          </a:r>
          <a:endParaRPr lang="en-US" b="1" i="0" baseline="0" dirty="0"/>
        </a:p>
      </dgm:t>
    </dgm:pt>
    <dgm:pt modelId="{11A68509-F809-284F-8B80-3BC625C82F64}" type="parTrans" cxnId="{ACF0D0EF-BACC-904F-9414-E9CE53BA48FE}">
      <dgm:prSet/>
      <dgm:spPr/>
      <dgm:t>
        <a:bodyPr/>
        <a:lstStyle/>
        <a:p>
          <a:endParaRPr lang="en-US"/>
        </a:p>
      </dgm:t>
    </dgm:pt>
    <dgm:pt modelId="{6B43988F-67B9-2443-B905-CB5360F532E7}" type="sibTrans" cxnId="{ACF0D0EF-BACC-904F-9414-E9CE53BA48FE}">
      <dgm:prSet/>
      <dgm:spPr/>
      <dgm:t>
        <a:bodyPr/>
        <a:lstStyle/>
        <a:p>
          <a:endParaRPr lang="en-US"/>
        </a:p>
      </dgm:t>
    </dgm:pt>
    <dgm:pt modelId="{CA7DBDA9-2A40-3B48-A3E1-697EF91147A8}" type="pres">
      <dgm:prSet presAssocID="{8C15BD19-6FEE-184B-A409-6B336A580E6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C82834-E0E3-AD4C-9A1D-6387375D0715}" type="pres">
      <dgm:prSet presAssocID="{EA86DC6D-243E-1748-9EC0-E2C3C925F96E}" presName="centerShape" presStyleLbl="node0" presStyleIdx="0" presStyleCnt="1"/>
      <dgm:spPr/>
      <dgm:t>
        <a:bodyPr/>
        <a:lstStyle/>
        <a:p>
          <a:endParaRPr lang="en-US"/>
        </a:p>
      </dgm:t>
    </dgm:pt>
    <dgm:pt modelId="{59200A6D-9AEB-BC4D-B738-FC71617FE2E5}" type="pres">
      <dgm:prSet presAssocID="{046D62FF-87FD-5249-8E13-C539CECB8C46}" presName="parTrans" presStyleLbl="sibTrans2D1" presStyleIdx="0" presStyleCnt="6"/>
      <dgm:spPr/>
      <dgm:t>
        <a:bodyPr/>
        <a:lstStyle/>
        <a:p>
          <a:endParaRPr lang="en-US"/>
        </a:p>
      </dgm:t>
    </dgm:pt>
    <dgm:pt modelId="{8037384E-6777-3D45-9F37-D2C5D853CEC7}" type="pres">
      <dgm:prSet presAssocID="{046D62FF-87FD-5249-8E13-C539CECB8C46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CE2DE014-6192-BB40-A018-98A786EB2933}" type="pres">
      <dgm:prSet presAssocID="{BED441B4-8A47-804D-BDDF-60B0D6A3D64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216427-EE12-4F4F-8B9B-F6C796435228}" type="pres">
      <dgm:prSet presAssocID="{4642B138-8D76-B642-B87B-7F008D2BE862}" presName="parTrans" presStyleLbl="sibTrans2D1" presStyleIdx="1" presStyleCnt="6"/>
      <dgm:spPr/>
      <dgm:t>
        <a:bodyPr/>
        <a:lstStyle/>
        <a:p>
          <a:endParaRPr lang="en-US"/>
        </a:p>
      </dgm:t>
    </dgm:pt>
    <dgm:pt modelId="{82748E9C-0196-C640-B627-820F5C3F599E}" type="pres">
      <dgm:prSet presAssocID="{4642B138-8D76-B642-B87B-7F008D2BE862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8E924BE8-0673-8141-B65A-17F7FE8F930F}" type="pres">
      <dgm:prSet presAssocID="{535E0CB7-8BEF-5643-988D-C9E23EF6F22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06028E-546C-1944-BBB9-34AF6E0053FA}" type="pres">
      <dgm:prSet presAssocID="{3D26E0C6-8CEE-6045-B446-1EF9B9C1ED5D}" presName="parTrans" presStyleLbl="sibTrans2D1" presStyleIdx="2" presStyleCnt="6"/>
      <dgm:spPr/>
      <dgm:t>
        <a:bodyPr/>
        <a:lstStyle/>
        <a:p>
          <a:endParaRPr lang="en-US"/>
        </a:p>
      </dgm:t>
    </dgm:pt>
    <dgm:pt modelId="{B88C4845-A4F0-8140-BE01-9D1EBF21331E}" type="pres">
      <dgm:prSet presAssocID="{3D26E0C6-8CEE-6045-B446-1EF9B9C1ED5D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74882C5F-3977-C348-B1C3-4C5D3D215277}" type="pres">
      <dgm:prSet presAssocID="{EF2DF7FA-5F69-8C40-943A-8A7CDB695C5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A905C4-6861-7A4B-BCC6-2B1EF0637C3F}" type="pres">
      <dgm:prSet presAssocID="{BC4DA7F5-59E0-F742-B92C-F34770EAAE4D}" presName="parTrans" presStyleLbl="sibTrans2D1" presStyleIdx="3" presStyleCnt="6"/>
      <dgm:spPr/>
      <dgm:t>
        <a:bodyPr/>
        <a:lstStyle/>
        <a:p>
          <a:endParaRPr lang="en-US"/>
        </a:p>
      </dgm:t>
    </dgm:pt>
    <dgm:pt modelId="{33261C03-C2B4-CE4C-AF6B-964F1C6B04C2}" type="pres">
      <dgm:prSet presAssocID="{BC4DA7F5-59E0-F742-B92C-F34770EAAE4D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4592878E-302B-EB43-85F2-F642EAA951D2}" type="pres">
      <dgm:prSet presAssocID="{E64B2F8A-182B-1044-A085-53C38E14250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B0E2F2-0192-F848-A1F6-3D6DABBBAC9C}" type="pres">
      <dgm:prSet presAssocID="{DEE91A82-19FE-3D45-8241-CCEF097E1671}" presName="parTrans" presStyleLbl="sibTrans2D1" presStyleIdx="4" presStyleCnt="6"/>
      <dgm:spPr/>
      <dgm:t>
        <a:bodyPr/>
        <a:lstStyle/>
        <a:p>
          <a:endParaRPr lang="en-US"/>
        </a:p>
      </dgm:t>
    </dgm:pt>
    <dgm:pt modelId="{AD88FA62-9A47-BB43-819B-3B3D60A19540}" type="pres">
      <dgm:prSet presAssocID="{DEE91A82-19FE-3D45-8241-CCEF097E1671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AB764ABD-496B-164B-B6D2-8E32E61C11C9}" type="pres">
      <dgm:prSet presAssocID="{2CEA045D-2DCA-F043-B56E-5A55F067EAA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7427C5-08ED-8344-9946-69B2F81D24A6}" type="pres">
      <dgm:prSet presAssocID="{1EF3BF89-6884-7741-909A-9E2637FF453C}" presName="parTrans" presStyleLbl="sibTrans2D1" presStyleIdx="5" presStyleCnt="6"/>
      <dgm:spPr/>
      <dgm:t>
        <a:bodyPr/>
        <a:lstStyle/>
        <a:p>
          <a:endParaRPr lang="en-US"/>
        </a:p>
      </dgm:t>
    </dgm:pt>
    <dgm:pt modelId="{8109DAA4-B63C-504A-9397-40EDBF959E6C}" type="pres">
      <dgm:prSet presAssocID="{1EF3BF89-6884-7741-909A-9E2637FF453C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A7BF7ACF-7B7C-A44A-ADE4-088676C4E74C}" type="pres">
      <dgm:prSet presAssocID="{60B2062B-A86F-4D46-8397-A0C0D57DB3E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955A82-F649-B74A-9DE9-3A8AA2572F3D}" type="presOf" srcId="{E64B2F8A-182B-1044-A085-53C38E14250D}" destId="{4592878E-302B-EB43-85F2-F642EAA951D2}" srcOrd="0" destOrd="0" presId="urn:microsoft.com/office/officeart/2005/8/layout/radial5"/>
    <dgm:cxn modelId="{0A1D2F5C-4966-BD43-8CE2-C9E0792B2201}" type="presOf" srcId="{1EF3BF89-6884-7741-909A-9E2637FF453C}" destId="{E77427C5-08ED-8344-9946-69B2F81D24A6}" srcOrd="0" destOrd="0" presId="urn:microsoft.com/office/officeart/2005/8/layout/radial5"/>
    <dgm:cxn modelId="{90CCC8E2-C3A8-F845-A0AE-C6CFC118BAE9}" type="presOf" srcId="{3D26E0C6-8CEE-6045-B446-1EF9B9C1ED5D}" destId="{B88C4845-A4F0-8140-BE01-9D1EBF21331E}" srcOrd="1" destOrd="0" presId="urn:microsoft.com/office/officeart/2005/8/layout/radial5"/>
    <dgm:cxn modelId="{5B6E1584-0C9C-1D41-B210-F3B5CD8DBC36}" type="presOf" srcId="{BC4DA7F5-59E0-F742-B92C-F34770EAAE4D}" destId="{33261C03-C2B4-CE4C-AF6B-964F1C6B04C2}" srcOrd="1" destOrd="0" presId="urn:microsoft.com/office/officeart/2005/8/layout/radial5"/>
    <dgm:cxn modelId="{7F6A5816-8699-294F-9ED2-FDEA1F683D84}" type="presOf" srcId="{4642B138-8D76-B642-B87B-7F008D2BE862}" destId="{82748E9C-0196-C640-B627-820F5C3F599E}" srcOrd="1" destOrd="0" presId="urn:microsoft.com/office/officeart/2005/8/layout/radial5"/>
    <dgm:cxn modelId="{04FE7193-E58B-B14D-9053-11AB3EB1C77E}" type="presOf" srcId="{BC4DA7F5-59E0-F742-B92C-F34770EAAE4D}" destId="{DCA905C4-6861-7A4B-BCC6-2B1EF0637C3F}" srcOrd="0" destOrd="0" presId="urn:microsoft.com/office/officeart/2005/8/layout/radial5"/>
    <dgm:cxn modelId="{E11CC332-0742-5448-9CF4-8234559DEB94}" srcId="{EA86DC6D-243E-1748-9EC0-E2C3C925F96E}" destId="{EF2DF7FA-5F69-8C40-943A-8A7CDB695C5F}" srcOrd="2" destOrd="0" parTransId="{3D26E0C6-8CEE-6045-B446-1EF9B9C1ED5D}" sibTransId="{B6BE1A8E-0DBA-434A-82C4-E7B46C33BE20}"/>
    <dgm:cxn modelId="{877EBC0D-37A8-E24A-A047-157F2C409E4F}" srcId="{EA86DC6D-243E-1748-9EC0-E2C3C925F96E}" destId="{E64B2F8A-182B-1044-A085-53C38E14250D}" srcOrd="3" destOrd="0" parTransId="{BC4DA7F5-59E0-F742-B92C-F34770EAAE4D}" sibTransId="{9044590B-7970-D44B-9A2F-5AC7EB9C9783}"/>
    <dgm:cxn modelId="{DBE2E682-0DDF-6E4F-8112-020E556FB1B6}" srcId="{EA86DC6D-243E-1748-9EC0-E2C3C925F96E}" destId="{60B2062B-A86F-4D46-8397-A0C0D57DB3E9}" srcOrd="5" destOrd="0" parTransId="{1EF3BF89-6884-7741-909A-9E2637FF453C}" sibTransId="{86AA6630-D591-5C4E-9376-9B30EF4D42F8}"/>
    <dgm:cxn modelId="{00B7ABD8-A1C3-E647-B44A-550C09C1F0F7}" type="presOf" srcId="{046D62FF-87FD-5249-8E13-C539CECB8C46}" destId="{59200A6D-9AEB-BC4D-B738-FC71617FE2E5}" srcOrd="0" destOrd="0" presId="urn:microsoft.com/office/officeart/2005/8/layout/radial5"/>
    <dgm:cxn modelId="{4E529599-F4FE-FD47-8ED0-496457959D4F}" type="presOf" srcId="{DEE91A82-19FE-3D45-8241-CCEF097E1671}" destId="{71B0E2F2-0192-F848-A1F6-3D6DABBBAC9C}" srcOrd="0" destOrd="0" presId="urn:microsoft.com/office/officeart/2005/8/layout/radial5"/>
    <dgm:cxn modelId="{5DE0FB18-1E9B-A541-88DB-36FDB4EEB45D}" type="presOf" srcId="{4642B138-8D76-B642-B87B-7F008D2BE862}" destId="{63216427-EE12-4F4F-8B9B-F6C796435228}" srcOrd="0" destOrd="0" presId="urn:microsoft.com/office/officeart/2005/8/layout/radial5"/>
    <dgm:cxn modelId="{97DC5B90-84E9-C54D-8989-064B24BD89EF}" type="presOf" srcId="{3D26E0C6-8CEE-6045-B446-1EF9B9C1ED5D}" destId="{ED06028E-546C-1944-BBB9-34AF6E0053FA}" srcOrd="0" destOrd="0" presId="urn:microsoft.com/office/officeart/2005/8/layout/radial5"/>
    <dgm:cxn modelId="{4D98D151-C2E7-F14E-8140-070C4C1141AE}" type="presOf" srcId="{DEE91A82-19FE-3D45-8241-CCEF097E1671}" destId="{AD88FA62-9A47-BB43-819B-3B3D60A19540}" srcOrd="1" destOrd="0" presId="urn:microsoft.com/office/officeart/2005/8/layout/radial5"/>
    <dgm:cxn modelId="{29E758F5-0CA1-904A-8587-6519EF27AE6C}" type="presOf" srcId="{046D62FF-87FD-5249-8E13-C539CECB8C46}" destId="{8037384E-6777-3D45-9F37-D2C5D853CEC7}" srcOrd="1" destOrd="0" presId="urn:microsoft.com/office/officeart/2005/8/layout/radial5"/>
    <dgm:cxn modelId="{A36CEA48-02FE-974C-8909-27498BEDE9DD}" type="presOf" srcId="{1EF3BF89-6884-7741-909A-9E2637FF453C}" destId="{8109DAA4-B63C-504A-9397-40EDBF959E6C}" srcOrd="1" destOrd="0" presId="urn:microsoft.com/office/officeart/2005/8/layout/radial5"/>
    <dgm:cxn modelId="{E6E74DA8-4067-EE4D-9DFB-C4767A7F4F92}" srcId="{EA86DC6D-243E-1748-9EC0-E2C3C925F96E}" destId="{BED441B4-8A47-804D-BDDF-60B0D6A3D647}" srcOrd="0" destOrd="0" parTransId="{046D62FF-87FD-5249-8E13-C539CECB8C46}" sibTransId="{55860A14-46FA-4E4A-B116-B99EE3E651FD}"/>
    <dgm:cxn modelId="{3998F6A5-2C6B-4746-A9D3-989A460FFDEF}" type="presOf" srcId="{535E0CB7-8BEF-5643-988D-C9E23EF6F221}" destId="{8E924BE8-0673-8141-B65A-17F7FE8F930F}" srcOrd="0" destOrd="0" presId="urn:microsoft.com/office/officeart/2005/8/layout/radial5"/>
    <dgm:cxn modelId="{3657B212-0D92-654F-8421-B4586256FC51}" type="presOf" srcId="{EF2DF7FA-5F69-8C40-943A-8A7CDB695C5F}" destId="{74882C5F-3977-C348-B1C3-4C5D3D215277}" srcOrd="0" destOrd="0" presId="urn:microsoft.com/office/officeart/2005/8/layout/radial5"/>
    <dgm:cxn modelId="{ACF0D0EF-BACC-904F-9414-E9CE53BA48FE}" srcId="{8C15BD19-6FEE-184B-A409-6B336A580E60}" destId="{EA86DC6D-243E-1748-9EC0-E2C3C925F96E}" srcOrd="0" destOrd="0" parTransId="{11A68509-F809-284F-8B80-3BC625C82F64}" sibTransId="{6B43988F-67B9-2443-B905-CB5360F532E7}"/>
    <dgm:cxn modelId="{272780A5-8C29-834A-B4E7-01A0096FBC48}" type="presOf" srcId="{60B2062B-A86F-4D46-8397-A0C0D57DB3E9}" destId="{A7BF7ACF-7B7C-A44A-ADE4-088676C4E74C}" srcOrd="0" destOrd="0" presId="urn:microsoft.com/office/officeart/2005/8/layout/radial5"/>
    <dgm:cxn modelId="{91542E9D-00C5-7E47-8354-324915D11110}" type="presOf" srcId="{EA86DC6D-243E-1748-9EC0-E2C3C925F96E}" destId="{35C82834-E0E3-AD4C-9A1D-6387375D0715}" srcOrd="0" destOrd="0" presId="urn:microsoft.com/office/officeart/2005/8/layout/radial5"/>
    <dgm:cxn modelId="{CA260ED4-AB6E-3849-B1FD-91AB1F7B9E44}" type="presOf" srcId="{BED441B4-8A47-804D-BDDF-60B0D6A3D647}" destId="{CE2DE014-6192-BB40-A018-98A786EB2933}" srcOrd="0" destOrd="0" presId="urn:microsoft.com/office/officeart/2005/8/layout/radial5"/>
    <dgm:cxn modelId="{FCE06FB3-AB1E-6047-BF83-0B4EC0447436}" srcId="{EA86DC6D-243E-1748-9EC0-E2C3C925F96E}" destId="{535E0CB7-8BEF-5643-988D-C9E23EF6F221}" srcOrd="1" destOrd="0" parTransId="{4642B138-8D76-B642-B87B-7F008D2BE862}" sibTransId="{6CA9CDA3-CEE8-F643-ACA1-7EFA8FCA26B8}"/>
    <dgm:cxn modelId="{61272D9B-31D9-E549-8B72-3C595C28908B}" srcId="{EA86DC6D-243E-1748-9EC0-E2C3C925F96E}" destId="{2CEA045D-2DCA-F043-B56E-5A55F067EAAC}" srcOrd="4" destOrd="0" parTransId="{DEE91A82-19FE-3D45-8241-CCEF097E1671}" sibTransId="{23B9C36A-E278-3946-9676-4170401533E9}"/>
    <dgm:cxn modelId="{F448D86B-9D72-B14A-9E56-6E3260C78CBF}" type="presOf" srcId="{8C15BD19-6FEE-184B-A409-6B336A580E60}" destId="{CA7DBDA9-2A40-3B48-A3E1-697EF91147A8}" srcOrd="0" destOrd="0" presId="urn:microsoft.com/office/officeart/2005/8/layout/radial5"/>
    <dgm:cxn modelId="{CFC1E7C5-3B25-6349-9549-D5803477F97A}" type="presOf" srcId="{2CEA045D-2DCA-F043-B56E-5A55F067EAAC}" destId="{AB764ABD-496B-164B-B6D2-8E32E61C11C9}" srcOrd="0" destOrd="0" presId="urn:microsoft.com/office/officeart/2005/8/layout/radial5"/>
    <dgm:cxn modelId="{1F20E53C-C006-4545-BAF4-5A72B6A77954}" type="presParOf" srcId="{CA7DBDA9-2A40-3B48-A3E1-697EF91147A8}" destId="{35C82834-E0E3-AD4C-9A1D-6387375D0715}" srcOrd="0" destOrd="0" presId="urn:microsoft.com/office/officeart/2005/8/layout/radial5"/>
    <dgm:cxn modelId="{3A0C4465-BDAF-A74E-A0F6-4927BC2D85EB}" type="presParOf" srcId="{CA7DBDA9-2A40-3B48-A3E1-697EF91147A8}" destId="{59200A6D-9AEB-BC4D-B738-FC71617FE2E5}" srcOrd="1" destOrd="0" presId="urn:microsoft.com/office/officeart/2005/8/layout/radial5"/>
    <dgm:cxn modelId="{76D15A9D-3ABF-DE49-BDF3-2E7A0E0D09E2}" type="presParOf" srcId="{59200A6D-9AEB-BC4D-B738-FC71617FE2E5}" destId="{8037384E-6777-3D45-9F37-D2C5D853CEC7}" srcOrd="0" destOrd="0" presId="urn:microsoft.com/office/officeart/2005/8/layout/radial5"/>
    <dgm:cxn modelId="{0464F933-4913-E540-9A3E-4657D60793BD}" type="presParOf" srcId="{CA7DBDA9-2A40-3B48-A3E1-697EF91147A8}" destId="{CE2DE014-6192-BB40-A018-98A786EB2933}" srcOrd="2" destOrd="0" presId="urn:microsoft.com/office/officeart/2005/8/layout/radial5"/>
    <dgm:cxn modelId="{F07EAEA9-601F-8B46-9E31-A52247214F8A}" type="presParOf" srcId="{CA7DBDA9-2A40-3B48-A3E1-697EF91147A8}" destId="{63216427-EE12-4F4F-8B9B-F6C796435228}" srcOrd="3" destOrd="0" presId="urn:microsoft.com/office/officeart/2005/8/layout/radial5"/>
    <dgm:cxn modelId="{0D532F27-142B-7C4F-8B56-5A711CDDA5E7}" type="presParOf" srcId="{63216427-EE12-4F4F-8B9B-F6C796435228}" destId="{82748E9C-0196-C640-B627-820F5C3F599E}" srcOrd="0" destOrd="0" presId="urn:microsoft.com/office/officeart/2005/8/layout/radial5"/>
    <dgm:cxn modelId="{12A1677E-1B42-0844-86A3-9DC8FDD47298}" type="presParOf" srcId="{CA7DBDA9-2A40-3B48-A3E1-697EF91147A8}" destId="{8E924BE8-0673-8141-B65A-17F7FE8F930F}" srcOrd="4" destOrd="0" presId="urn:microsoft.com/office/officeart/2005/8/layout/radial5"/>
    <dgm:cxn modelId="{2AE9AD42-6D18-5347-BE9F-3B1E6A7F5571}" type="presParOf" srcId="{CA7DBDA9-2A40-3B48-A3E1-697EF91147A8}" destId="{ED06028E-546C-1944-BBB9-34AF6E0053FA}" srcOrd="5" destOrd="0" presId="urn:microsoft.com/office/officeart/2005/8/layout/radial5"/>
    <dgm:cxn modelId="{E00B090E-7B00-1A4D-84E5-DFAAEAF2B7A8}" type="presParOf" srcId="{ED06028E-546C-1944-BBB9-34AF6E0053FA}" destId="{B88C4845-A4F0-8140-BE01-9D1EBF21331E}" srcOrd="0" destOrd="0" presId="urn:microsoft.com/office/officeart/2005/8/layout/radial5"/>
    <dgm:cxn modelId="{6EAB7125-AAFD-C045-86E8-626E03A63905}" type="presParOf" srcId="{CA7DBDA9-2A40-3B48-A3E1-697EF91147A8}" destId="{74882C5F-3977-C348-B1C3-4C5D3D215277}" srcOrd="6" destOrd="0" presId="urn:microsoft.com/office/officeart/2005/8/layout/radial5"/>
    <dgm:cxn modelId="{542E04C5-3453-374D-A231-AA112A9F7CA1}" type="presParOf" srcId="{CA7DBDA9-2A40-3B48-A3E1-697EF91147A8}" destId="{DCA905C4-6861-7A4B-BCC6-2B1EF0637C3F}" srcOrd="7" destOrd="0" presId="urn:microsoft.com/office/officeart/2005/8/layout/radial5"/>
    <dgm:cxn modelId="{56B8E2E5-7838-A442-99FA-BE4E597CE64A}" type="presParOf" srcId="{DCA905C4-6861-7A4B-BCC6-2B1EF0637C3F}" destId="{33261C03-C2B4-CE4C-AF6B-964F1C6B04C2}" srcOrd="0" destOrd="0" presId="urn:microsoft.com/office/officeart/2005/8/layout/radial5"/>
    <dgm:cxn modelId="{CAC439DF-B03A-F149-81D4-19C206F0FF8A}" type="presParOf" srcId="{CA7DBDA9-2A40-3B48-A3E1-697EF91147A8}" destId="{4592878E-302B-EB43-85F2-F642EAA951D2}" srcOrd="8" destOrd="0" presId="urn:microsoft.com/office/officeart/2005/8/layout/radial5"/>
    <dgm:cxn modelId="{0BDBA176-17D6-E446-9985-9D2BFF389C7E}" type="presParOf" srcId="{CA7DBDA9-2A40-3B48-A3E1-697EF91147A8}" destId="{71B0E2F2-0192-F848-A1F6-3D6DABBBAC9C}" srcOrd="9" destOrd="0" presId="urn:microsoft.com/office/officeart/2005/8/layout/radial5"/>
    <dgm:cxn modelId="{ED405C1B-F0C8-C04C-A038-5921FE8FDE00}" type="presParOf" srcId="{71B0E2F2-0192-F848-A1F6-3D6DABBBAC9C}" destId="{AD88FA62-9A47-BB43-819B-3B3D60A19540}" srcOrd="0" destOrd="0" presId="urn:microsoft.com/office/officeart/2005/8/layout/radial5"/>
    <dgm:cxn modelId="{F468788F-FEEE-044B-B198-8629168D99B2}" type="presParOf" srcId="{CA7DBDA9-2A40-3B48-A3E1-697EF91147A8}" destId="{AB764ABD-496B-164B-B6D2-8E32E61C11C9}" srcOrd="10" destOrd="0" presId="urn:microsoft.com/office/officeart/2005/8/layout/radial5"/>
    <dgm:cxn modelId="{A14CE515-4B11-A347-8D75-296195E369BE}" type="presParOf" srcId="{CA7DBDA9-2A40-3B48-A3E1-697EF91147A8}" destId="{E77427C5-08ED-8344-9946-69B2F81D24A6}" srcOrd="11" destOrd="0" presId="urn:microsoft.com/office/officeart/2005/8/layout/radial5"/>
    <dgm:cxn modelId="{6BDDABE4-C7BF-A14D-95CC-1A05014EA2CD}" type="presParOf" srcId="{E77427C5-08ED-8344-9946-69B2F81D24A6}" destId="{8109DAA4-B63C-504A-9397-40EDBF959E6C}" srcOrd="0" destOrd="0" presId="urn:microsoft.com/office/officeart/2005/8/layout/radial5"/>
    <dgm:cxn modelId="{E9A114AC-702A-F648-ADCA-34D8FA2B7457}" type="presParOf" srcId="{CA7DBDA9-2A40-3B48-A3E1-697EF91147A8}" destId="{A7BF7ACF-7B7C-A44A-ADE4-088676C4E74C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15BD19-6FEE-184B-A409-6B336A580E60}" type="doc">
      <dgm:prSet loTypeId="urn:microsoft.com/office/officeart/2005/8/layout/radial5" loCatId="relationship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ED441B4-8A47-804D-BDDF-60B0D6A3D647}">
      <dgm:prSet/>
      <dgm:spPr/>
      <dgm:t>
        <a:bodyPr/>
        <a:lstStyle/>
        <a:p>
          <a:pPr rtl="0"/>
          <a:r>
            <a:rPr lang="en-US" b="1" dirty="0" smtClean="0"/>
            <a:t>RSS, </a:t>
          </a:r>
          <a:r>
            <a:rPr lang="en-US" b="1" dirty="0" err="1" smtClean="0"/>
            <a:t>čtečky</a:t>
          </a:r>
          <a:endParaRPr lang="en-US" b="1" i="0" baseline="0" dirty="0"/>
        </a:p>
      </dgm:t>
    </dgm:pt>
    <dgm:pt modelId="{046D62FF-87FD-5249-8E13-C539CECB8C46}" type="parTrans" cxnId="{E6E74DA8-4067-EE4D-9DFB-C4767A7F4F92}">
      <dgm:prSet/>
      <dgm:spPr/>
      <dgm:t>
        <a:bodyPr/>
        <a:lstStyle/>
        <a:p>
          <a:endParaRPr lang="en-US"/>
        </a:p>
      </dgm:t>
    </dgm:pt>
    <dgm:pt modelId="{55860A14-46FA-4E4A-B116-B99EE3E651FD}" type="sibTrans" cxnId="{E6E74DA8-4067-EE4D-9DFB-C4767A7F4F92}">
      <dgm:prSet/>
      <dgm:spPr/>
      <dgm:t>
        <a:bodyPr/>
        <a:lstStyle/>
        <a:p>
          <a:endParaRPr lang="en-US"/>
        </a:p>
      </dgm:t>
    </dgm:pt>
    <dgm:pt modelId="{535E0CB7-8BEF-5643-988D-C9E23EF6F221}">
      <dgm:prSet/>
      <dgm:spPr/>
      <dgm:t>
        <a:bodyPr/>
        <a:lstStyle/>
        <a:p>
          <a:pPr rtl="0"/>
          <a:r>
            <a:rPr lang="en-US" b="1" i="0" baseline="0" dirty="0" smtClean="0"/>
            <a:t>blogging</a:t>
          </a:r>
          <a:endParaRPr lang="en-US" b="1" i="0" baseline="0" dirty="0"/>
        </a:p>
      </dgm:t>
    </dgm:pt>
    <dgm:pt modelId="{4642B138-8D76-B642-B87B-7F008D2BE862}" type="parTrans" cxnId="{FCE06FB3-AB1E-6047-BF83-0B4EC0447436}">
      <dgm:prSet/>
      <dgm:spPr/>
      <dgm:t>
        <a:bodyPr/>
        <a:lstStyle/>
        <a:p>
          <a:endParaRPr lang="en-US"/>
        </a:p>
      </dgm:t>
    </dgm:pt>
    <dgm:pt modelId="{6CA9CDA3-CEE8-F643-ACA1-7EFA8FCA26B8}" type="sibTrans" cxnId="{FCE06FB3-AB1E-6047-BF83-0B4EC0447436}">
      <dgm:prSet/>
      <dgm:spPr/>
      <dgm:t>
        <a:bodyPr/>
        <a:lstStyle/>
        <a:p>
          <a:endParaRPr lang="en-US"/>
        </a:p>
      </dgm:t>
    </dgm:pt>
    <dgm:pt modelId="{EF2DF7FA-5F69-8C40-943A-8A7CDB695C5F}">
      <dgm:prSet/>
      <dgm:spPr/>
      <dgm:t>
        <a:bodyPr/>
        <a:lstStyle/>
        <a:p>
          <a:pPr rtl="0"/>
          <a:r>
            <a:rPr lang="en-US" b="1" dirty="0" err="1" smtClean="0"/>
            <a:t>sociální</a:t>
          </a:r>
          <a:r>
            <a:rPr lang="en-US" b="1" dirty="0" smtClean="0"/>
            <a:t> </a:t>
          </a:r>
          <a:r>
            <a:rPr lang="en-US" b="1" dirty="0" err="1" smtClean="0"/>
            <a:t>sítě</a:t>
          </a:r>
          <a:endParaRPr lang="en-US" dirty="0"/>
        </a:p>
      </dgm:t>
    </dgm:pt>
    <dgm:pt modelId="{3D26E0C6-8CEE-6045-B446-1EF9B9C1ED5D}" type="parTrans" cxnId="{E11CC332-0742-5448-9CF4-8234559DEB94}">
      <dgm:prSet/>
      <dgm:spPr/>
      <dgm:t>
        <a:bodyPr/>
        <a:lstStyle/>
        <a:p>
          <a:endParaRPr lang="en-US"/>
        </a:p>
      </dgm:t>
    </dgm:pt>
    <dgm:pt modelId="{B6BE1A8E-0DBA-434A-82C4-E7B46C33BE20}" type="sibTrans" cxnId="{E11CC332-0742-5448-9CF4-8234559DEB94}">
      <dgm:prSet/>
      <dgm:spPr/>
      <dgm:t>
        <a:bodyPr/>
        <a:lstStyle/>
        <a:p>
          <a:endParaRPr lang="en-US"/>
        </a:p>
      </dgm:t>
    </dgm:pt>
    <dgm:pt modelId="{E64B2F8A-182B-1044-A085-53C38E14250D}">
      <dgm:prSet/>
      <dgm:spPr/>
      <dgm:t>
        <a:bodyPr/>
        <a:lstStyle/>
        <a:p>
          <a:pPr rtl="0"/>
          <a:r>
            <a:rPr lang="en-US" b="1" i="0" baseline="0" dirty="0" smtClean="0"/>
            <a:t>multi-</a:t>
          </a:r>
          <a:r>
            <a:rPr lang="en-US" b="1" i="0" baseline="0" dirty="0" err="1" smtClean="0"/>
            <a:t>média</a:t>
          </a:r>
          <a:endParaRPr lang="en-US" dirty="0"/>
        </a:p>
      </dgm:t>
    </dgm:pt>
    <dgm:pt modelId="{BC4DA7F5-59E0-F742-B92C-F34770EAAE4D}" type="parTrans" cxnId="{877EBC0D-37A8-E24A-A047-157F2C409E4F}">
      <dgm:prSet/>
      <dgm:spPr/>
      <dgm:t>
        <a:bodyPr/>
        <a:lstStyle/>
        <a:p>
          <a:endParaRPr lang="en-US"/>
        </a:p>
      </dgm:t>
    </dgm:pt>
    <dgm:pt modelId="{9044590B-7970-D44B-9A2F-5AC7EB9C9783}" type="sibTrans" cxnId="{877EBC0D-37A8-E24A-A047-157F2C409E4F}">
      <dgm:prSet/>
      <dgm:spPr/>
      <dgm:t>
        <a:bodyPr/>
        <a:lstStyle/>
        <a:p>
          <a:endParaRPr lang="en-US"/>
        </a:p>
      </dgm:t>
    </dgm:pt>
    <dgm:pt modelId="{2CEA045D-2DCA-F043-B56E-5A55F067EAAC}">
      <dgm:prSet/>
      <dgm:spPr/>
      <dgm:t>
        <a:bodyPr/>
        <a:lstStyle/>
        <a:p>
          <a:pPr rtl="0"/>
          <a:r>
            <a:rPr lang="en-US" b="1" baseline="0" dirty="0" smtClean="0"/>
            <a:t>office online</a:t>
          </a:r>
          <a:endParaRPr lang="en-US" b="1" baseline="0" dirty="0"/>
        </a:p>
      </dgm:t>
    </dgm:pt>
    <dgm:pt modelId="{DEE91A82-19FE-3D45-8241-CCEF097E1671}" type="parTrans" cxnId="{61272D9B-31D9-E549-8B72-3C595C28908B}">
      <dgm:prSet/>
      <dgm:spPr/>
      <dgm:t>
        <a:bodyPr/>
        <a:lstStyle/>
        <a:p>
          <a:endParaRPr lang="en-US"/>
        </a:p>
      </dgm:t>
    </dgm:pt>
    <dgm:pt modelId="{23B9C36A-E278-3946-9676-4170401533E9}" type="sibTrans" cxnId="{61272D9B-31D9-E549-8B72-3C595C28908B}">
      <dgm:prSet/>
      <dgm:spPr/>
      <dgm:t>
        <a:bodyPr/>
        <a:lstStyle/>
        <a:p>
          <a:endParaRPr lang="en-US"/>
        </a:p>
      </dgm:t>
    </dgm:pt>
    <dgm:pt modelId="{60B2062B-A86F-4D46-8397-A0C0D57DB3E9}">
      <dgm:prSet/>
      <dgm:spPr/>
      <dgm:t>
        <a:bodyPr/>
        <a:lstStyle/>
        <a:p>
          <a:pPr rtl="0"/>
          <a:r>
            <a:rPr lang="en-US" b="1" i="0" dirty="0" err="1" smtClean="0"/>
            <a:t>nové</a:t>
          </a:r>
          <a:r>
            <a:rPr lang="en-US" b="1" i="0" dirty="0" smtClean="0"/>
            <a:t> web </a:t>
          </a:r>
          <a:r>
            <a:rPr lang="en-US" b="1" i="0" dirty="0" err="1" smtClean="0"/>
            <a:t>služby</a:t>
          </a:r>
          <a:endParaRPr lang="en-US" b="1" i="0" baseline="0" dirty="0"/>
        </a:p>
      </dgm:t>
    </dgm:pt>
    <dgm:pt modelId="{1EF3BF89-6884-7741-909A-9E2637FF453C}" type="parTrans" cxnId="{DBE2E682-0DDF-6E4F-8112-020E556FB1B6}">
      <dgm:prSet/>
      <dgm:spPr/>
      <dgm:t>
        <a:bodyPr/>
        <a:lstStyle/>
        <a:p>
          <a:endParaRPr lang="en-US"/>
        </a:p>
      </dgm:t>
    </dgm:pt>
    <dgm:pt modelId="{86AA6630-D591-5C4E-9376-9B30EF4D42F8}" type="sibTrans" cxnId="{DBE2E682-0DDF-6E4F-8112-020E556FB1B6}">
      <dgm:prSet/>
      <dgm:spPr/>
      <dgm:t>
        <a:bodyPr/>
        <a:lstStyle/>
        <a:p>
          <a:endParaRPr lang="en-US"/>
        </a:p>
      </dgm:t>
    </dgm:pt>
    <dgm:pt modelId="{EA86DC6D-243E-1748-9EC0-E2C3C925F96E}">
      <dgm:prSet/>
      <dgm:spPr/>
      <dgm:t>
        <a:bodyPr/>
        <a:lstStyle/>
        <a:p>
          <a:pPr rtl="0"/>
          <a:r>
            <a:rPr lang="en-US" b="1" i="0" baseline="0" dirty="0" smtClean="0"/>
            <a:t>Online</a:t>
          </a:r>
          <a:endParaRPr lang="en-US" b="1" i="0" baseline="0" dirty="0"/>
        </a:p>
      </dgm:t>
    </dgm:pt>
    <dgm:pt modelId="{11A68509-F809-284F-8B80-3BC625C82F64}" type="parTrans" cxnId="{ACF0D0EF-BACC-904F-9414-E9CE53BA48FE}">
      <dgm:prSet/>
      <dgm:spPr/>
      <dgm:t>
        <a:bodyPr/>
        <a:lstStyle/>
        <a:p>
          <a:endParaRPr lang="en-US"/>
        </a:p>
      </dgm:t>
    </dgm:pt>
    <dgm:pt modelId="{6B43988F-67B9-2443-B905-CB5360F532E7}" type="sibTrans" cxnId="{ACF0D0EF-BACC-904F-9414-E9CE53BA48FE}">
      <dgm:prSet/>
      <dgm:spPr/>
      <dgm:t>
        <a:bodyPr/>
        <a:lstStyle/>
        <a:p>
          <a:endParaRPr lang="en-US"/>
        </a:p>
      </dgm:t>
    </dgm:pt>
    <dgm:pt modelId="{CA7DBDA9-2A40-3B48-A3E1-697EF91147A8}" type="pres">
      <dgm:prSet presAssocID="{8C15BD19-6FEE-184B-A409-6B336A580E6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C82834-E0E3-AD4C-9A1D-6387375D0715}" type="pres">
      <dgm:prSet presAssocID="{EA86DC6D-243E-1748-9EC0-E2C3C925F96E}" presName="centerShape" presStyleLbl="node0" presStyleIdx="0" presStyleCnt="1"/>
      <dgm:spPr/>
      <dgm:t>
        <a:bodyPr/>
        <a:lstStyle/>
        <a:p>
          <a:endParaRPr lang="en-US"/>
        </a:p>
      </dgm:t>
    </dgm:pt>
    <dgm:pt modelId="{59200A6D-9AEB-BC4D-B738-FC71617FE2E5}" type="pres">
      <dgm:prSet presAssocID="{046D62FF-87FD-5249-8E13-C539CECB8C46}" presName="parTrans" presStyleLbl="sibTrans2D1" presStyleIdx="0" presStyleCnt="6"/>
      <dgm:spPr/>
      <dgm:t>
        <a:bodyPr/>
        <a:lstStyle/>
        <a:p>
          <a:endParaRPr lang="en-US"/>
        </a:p>
      </dgm:t>
    </dgm:pt>
    <dgm:pt modelId="{8037384E-6777-3D45-9F37-D2C5D853CEC7}" type="pres">
      <dgm:prSet presAssocID="{046D62FF-87FD-5249-8E13-C539CECB8C46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CE2DE014-6192-BB40-A018-98A786EB2933}" type="pres">
      <dgm:prSet presAssocID="{BED441B4-8A47-804D-BDDF-60B0D6A3D64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216427-EE12-4F4F-8B9B-F6C796435228}" type="pres">
      <dgm:prSet presAssocID="{4642B138-8D76-B642-B87B-7F008D2BE862}" presName="parTrans" presStyleLbl="sibTrans2D1" presStyleIdx="1" presStyleCnt="6"/>
      <dgm:spPr/>
      <dgm:t>
        <a:bodyPr/>
        <a:lstStyle/>
        <a:p>
          <a:endParaRPr lang="en-US"/>
        </a:p>
      </dgm:t>
    </dgm:pt>
    <dgm:pt modelId="{82748E9C-0196-C640-B627-820F5C3F599E}" type="pres">
      <dgm:prSet presAssocID="{4642B138-8D76-B642-B87B-7F008D2BE862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8E924BE8-0673-8141-B65A-17F7FE8F930F}" type="pres">
      <dgm:prSet presAssocID="{535E0CB7-8BEF-5643-988D-C9E23EF6F22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06028E-546C-1944-BBB9-34AF6E0053FA}" type="pres">
      <dgm:prSet presAssocID="{3D26E0C6-8CEE-6045-B446-1EF9B9C1ED5D}" presName="parTrans" presStyleLbl="sibTrans2D1" presStyleIdx="2" presStyleCnt="6"/>
      <dgm:spPr/>
      <dgm:t>
        <a:bodyPr/>
        <a:lstStyle/>
        <a:p>
          <a:endParaRPr lang="en-US"/>
        </a:p>
      </dgm:t>
    </dgm:pt>
    <dgm:pt modelId="{B88C4845-A4F0-8140-BE01-9D1EBF21331E}" type="pres">
      <dgm:prSet presAssocID="{3D26E0C6-8CEE-6045-B446-1EF9B9C1ED5D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74882C5F-3977-C348-B1C3-4C5D3D215277}" type="pres">
      <dgm:prSet presAssocID="{EF2DF7FA-5F69-8C40-943A-8A7CDB695C5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A905C4-6861-7A4B-BCC6-2B1EF0637C3F}" type="pres">
      <dgm:prSet presAssocID="{BC4DA7F5-59E0-F742-B92C-F34770EAAE4D}" presName="parTrans" presStyleLbl="sibTrans2D1" presStyleIdx="3" presStyleCnt="6"/>
      <dgm:spPr/>
      <dgm:t>
        <a:bodyPr/>
        <a:lstStyle/>
        <a:p>
          <a:endParaRPr lang="en-US"/>
        </a:p>
      </dgm:t>
    </dgm:pt>
    <dgm:pt modelId="{33261C03-C2B4-CE4C-AF6B-964F1C6B04C2}" type="pres">
      <dgm:prSet presAssocID="{BC4DA7F5-59E0-F742-B92C-F34770EAAE4D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4592878E-302B-EB43-85F2-F642EAA951D2}" type="pres">
      <dgm:prSet presAssocID="{E64B2F8A-182B-1044-A085-53C38E14250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B0E2F2-0192-F848-A1F6-3D6DABBBAC9C}" type="pres">
      <dgm:prSet presAssocID="{DEE91A82-19FE-3D45-8241-CCEF097E1671}" presName="parTrans" presStyleLbl="sibTrans2D1" presStyleIdx="4" presStyleCnt="6"/>
      <dgm:spPr/>
      <dgm:t>
        <a:bodyPr/>
        <a:lstStyle/>
        <a:p>
          <a:endParaRPr lang="en-US"/>
        </a:p>
      </dgm:t>
    </dgm:pt>
    <dgm:pt modelId="{AD88FA62-9A47-BB43-819B-3B3D60A19540}" type="pres">
      <dgm:prSet presAssocID="{DEE91A82-19FE-3D45-8241-CCEF097E1671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AB764ABD-496B-164B-B6D2-8E32E61C11C9}" type="pres">
      <dgm:prSet presAssocID="{2CEA045D-2DCA-F043-B56E-5A55F067EAA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7427C5-08ED-8344-9946-69B2F81D24A6}" type="pres">
      <dgm:prSet presAssocID="{1EF3BF89-6884-7741-909A-9E2637FF453C}" presName="parTrans" presStyleLbl="sibTrans2D1" presStyleIdx="5" presStyleCnt="6"/>
      <dgm:spPr/>
      <dgm:t>
        <a:bodyPr/>
        <a:lstStyle/>
        <a:p>
          <a:endParaRPr lang="en-US"/>
        </a:p>
      </dgm:t>
    </dgm:pt>
    <dgm:pt modelId="{8109DAA4-B63C-504A-9397-40EDBF959E6C}" type="pres">
      <dgm:prSet presAssocID="{1EF3BF89-6884-7741-909A-9E2637FF453C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A7BF7ACF-7B7C-A44A-ADE4-088676C4E74C}" type="pres">
      <dgm:prSet presAssocID="{60B2062B-A86F-4D46-8397-A0C0D57DB3E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F0D0EF-BACC-904F-9414-E9CE53BA48FE}" srcId="{8C15BD19-6FEE-184B-A409-6B336A580E60}" destId="{EA86DC6D-243E-1748-9EC0-E2C3C925F96E}" srcOrd="0" destOrd="0" parTransId="{11A68509-F809-284F-8B80-3BC625C82F64}" sibTransId="{6B43988F-67B9-2443-B905-CB5360F532E7}"/>
    <dgm:cxn modelId="{E6E74DA8-4067-EE4D-9DFB-C4767A7F4F92}" srcId="{EA86DC6D-243E-1748-9EC0-E2C3C925F96E}" destId="{BED441B4-8A47-804D-BDDF-60B0D6A3D647}" srcOrd="0" destOrd="0" parTransId="{046D62FF-87FD-5249-8E13-C539CECB8C46}" sibTransId="{55860A14-46FA-4E4A-B116-B99EE3E651FD}"/>
    <dgm:cxn modelId="{0FF23C89-5AFA-2C43-9559-C1F00521E6C2}" type="presOf" srcId="{E64B2F8A-182B-1044-A085-53C38E14250D}" destId="{4592878E-302B-EB43-85F2-F642EAA951D2}" srcOrd="0" destOrd="0" presId="urn:microsoft.com/office/officeart/2005/8/layout/radial5"/>
    <dgm:cxn modelId="{36E6200B-B182-8842-9DF2-94EAC46AC3AA}" type="presOf" srcId="{1EF3BF89-6884-7741-909A-9E2637FF453C}" destId="{E77427C5-08ED-8344-9946-69B2F81D24A6}" srcOrd="0" destOrd="0" presId="urn:microsoft.com/office/officeart/2005/8/layout/radial5"/>
    <dgm:cxn modelId="{FCE06FB3-AB1E-6047-BF83-0B4EC0447436}" srcId="{EA86DC6D-243E-1748-9EC0-E2C3C925F96E}" destId="{535E0CB7-8BEF-5643-988D-C9E23EF6F221}" srcOrd="1" destOrd="0" parTransId="{4642B138-8D76-B642-B87B-7F008D2BE862}" sibTransId="{6CA9CDA3-CEE8-F643-ACA1-7EFA8FCA26B8}"/>
    <dgm:cxn modelId="{37DA2C85-ED0F-3041-9DB6-1C988C4941F0}" type="presOf" srcId="{DEE91A82-19FE-3D45-8241-CCEF097E1671}" destId="{AD88FA62-9A47-BB43-819B-3B3D60A19540}" srcOrd="1" destOrd="0" presId="urn:microsoft.com/office/officeart/2005/8/layout/radial5"/>
    <dgm:cxn modelId="{CCE841F0-427F-2C40-AF55-51BC9DF850A4}" type="presOf" srcId="{BED441B4-8A47-804D-BDDF-60B0D6A3D647}" destId="{CE2DE014-6192-BB40-A018-98A786EB2933}" srcOrd="0" destOrd="0" presId="urn:microsoft.com/office/officeart/2005/8/layout/radial5"/>
    <dgm:cxn modelId="{877EBC0D-37A8-E24A-A047-157F2C409E4F}" srcId="{EA86DC6D-243E-1748-9EC0-E2C3C925F96E}" destId="{E64B2F8A-182B-1044-A085-53C38E14250D}" srcOrd="3" destOrd="0" parTransId="{BC4DA7F5-59E0-F742-B92C-F34770EAAE4D}" sibTransId="{9044590B-7970-D44B-9A2F-5AC7EB9C9783}"/>
    <dgm:cxn modelId="{B8F86E46-4BFF-424E-86F4-C57C6415B150}" type="presOf" srcId="{8C15BD19-6FEE-184B-A409-6B336A580E60}" destId="{CA7DBDA9-2A40-3B48-A3E1-697EF91147A8}" srcOrd="0" destOrd="0" presId="urn:microsoft.com/office/officeart/2005/8/layout/radial5"/>
    <dgm:cxn modelId="{D3A758AA-A7CB-C048-8A89-6C8E289C586F}" type="presOf" srcId="{BC4DA7F5-59E0-F742-B92C-F34770EAAE4D}" destId="{33261C03-C2B4-CE4C-AF6B-964F1C6B04C2}" srcOrd="1" destOrd="0" presId="urn:microsoft.com/office/officeart/2005/8/layout/radial5"/>
    <dgm:cxn modelId="{01014BAE-8CAF-5546-9109-FE97F6DE6728}" type="presOf" srcId="{3D26E0C6-8CEE-6045-B446-1EF9B9C1ED5D}" destId="{ED06028E-546C-1944-BBB9-34AF6E0053FA}" srcOrd="0" destOrd="0" presId="urn:microsoft.com/office/officeart/2005/8/layout/radial5"/>
    <dgm:cxn modelId="{DC900A24-0A09-A044-8B5D-700F487CAB14}" type="presOf" srcId="{DEE91A82-19FE-3D45-8241-CCEF097E1671}" destId="{71B0E2F2-0192-F848-A1F6-3D6DABBBAC9C}" srcOrd="0" destOrd="0" presId="urn:microsoft.com/office/officeart/2005/8/layout/radial5"/>
    <dgm:cxn modelId="{A57E3A92-EA20-A547-88BF-37A0FC623089}" type="presOf" srcId="{4642B138-8D76-B642-B87B-7F008D2BE862}" destId="{63216427-EE12-4F4F-8B9B-F6C796435228}" srcOrd="0" destOrd="0" presId="urn:microsoft.com/office/officeart/2005/8/layout/radial5"/>
    <dgm:cxn modelId="{F862E148-4224-A44C-B9A2-18F332AEFFBB}" type="presOf" srcId="{3D26E0C6-8CEE-6045-B446-1EF9B9C1ED5D}" destId="{B88C4845-A4F0-8140-BE01-9D1EBF21331E}" srcOrd="1" destOrd="0" presId="urn:microsoft.com/office/officeart/2005/8/layout/radial5"/>
    <dgm:cxn modelId="{7D6D8043-269F-0F41-A084-03378B35B90C}" type="presOf" srcId="{BC4DA7F5-59E0-F742-B92C-F34770EAAE4D}" destId="{DCA905C4-6861-7A4B-BCC6-2B1EF0637C3F}" srcOrd="0" destOrd="0" presId="urn:microsoft.com/office/officeart/2005/8/layout/radial5"/>
    <dgm:cxn modelId="{3F84E76C-A058-574D-869F-669D4FAA8846}" type="presOf" srcId="{535E0CB7-8BEF-5643-988D-C9E23EF6F221}" destId="{8E924BE8-0673-8141-B65A-17F7FE8F930F}" srcOrd="0" destOrd="0" presId="urn:microsoft.com/office/officeart/2005/8/layout/radial5"/>
    <dgm:cxn modelId="{32E92213-AE4A-8941-A553-FCA419F80215}" type="presOf" srcId="{046D62FF-87FD-5249-8E13-C539CECB8C46}" destId="{59200A6D-9AEB-BC4D-B738-FC71617FE2E5}" srcOrd="0" destOrd="0" presId="urn:microsoft.com/office/officeart/2005/8/layout/radial5"/>
    <dgm:cxn modelId="{860659A2-A763-1B4D-9E5D-D8C297A4ACD8}" type="presOf" srcId="{EF2DF7FA-5F69-8C40-943A-8A7CDB695C5F}" destId="{74882C5F-3977-C348-B1C3-4C5D3D215277}" srcOrd="0" destOrd="0" presId="urn:microsoft.com/office/officeart/2005/8/layout/radial5"/>
    <dgm:cxn modelId="{E66B33B7-B61C-4C48-A479-C6A6030C81CD}" type="presOf" srcId="{046D62FF-87FD-5249-8E13-C539CECB8C46}" destId="{8037384E-6777-3D45-9F37-D2C5D853CEC7}" srcOrd="1" destOrd="0" presId="urn:microsoft.com/office/officeart/2005/8/layout/radial5"/>
    <dgm:cxn modelId="{0D8BEA15-9BD5-2D4B-BCDE-05F0EE66712F}" type="presOf" srcId="{2CEA045D-2DCA-F043-B56E-5A55F067EAAC}" destId="{AB764ABD-496B-164B-B6D2-8E32E61C11C9}" srcOrd="0" destOrd="0" presId="urn:microsoft.com/office/officeart/2005/8/layout/radial5"/>
    <dgm:cxn modelId="{2BC8AA6D-9B94-DB42-8D23-1B8291FB2848}" type="presOf" srcId="{60B2062B-A86F-4D46-8397-A0C0D57DB3E9}" destId="{A7BF7ACF-7B7C-A44A-ADE4-088676C4E74C}" srcOrd="0" destOrd="0" presId="urn:microsoft.com/office/officeart/2005/8/layout/radial5"/>
    <dgm:cxn modelId="{61272D9B-31D9-E549-8B72-3C595C28908B}" srcId="{EA86DC6D-243E-1748-9EC0-E2C3C925F96E}" destId="{2CEA045D-2DCA-F043-B56E-5A55F067EAAC}" srcOrd="4" destOrd="0" parTransId="{DEE91A82-19FE-3D45-8241-CCEF097E1671}" sibTransId="{23B9C36A-E278-3946-9676-4170401533E9}"/>
    <dgm:cxn modelId="{2E8A6FD5-1A70-0049-9515-2C2A43D5EBC1}" type="presOf" srcId="{1EF3BF89-6884-7741-909A-9E2637FF453C}" destId="{8109DAA4-B63C-504A-9397-40EDBF959E6C}" srcOrd="1" destOrd="0" presId="urn:microsoft.com/office/officeart/2005/8/layout/radial5"/>
    <dgm:cxn modelId="{E11CC332-0742-5448-9CF4-8234559DEB94}" srcId="{EA86DC6D-243E-1748-9EC0-E2C3C925F96E}" destId="{EF2DF7FA-5F69-8C40-943A-8A7CDB695C5F}" srcOrd="2" destOrd="0" parTransId="{3D26E0C6-8CEE-6045-B446-1EF9B9C1ED5D}" sibTransId="{B6BE1A8E-0DBA-434A-82C4-E7B46C33BE20}"/>
    <dgm:cxn modelId="{865CFA5B-C2C2-F44C-902F-D7AA2E159ECD}" type="presOf" srcId="{4642B138-8D76-B642-B87B-7F008D2BE862}" destId="{82748E9C-0196-C640-B627-820F5C3F599E}" srcOrd="1" destOrd="0" presId="urn:microsoft.com/office/officeart/2005/8/layout/radial5"/>
    <dgm:cxn modelId="{132F05BE-AAE6-944F-BF77-D13AFF99FFD2}" type="presOf" srcId="{EA86DC6D-243E-1748-9EC0-E2C3C925F96E}" destId="{35C82834-E0E3-AD4C-9A1D-6387375D0715}" srcOrd="0" destOrd="0" presId="urn:microsoft.com/office/officeart/2005/8/layout/radial5"/>
    <dgm:cxn modelId="{DBE2E682-0DDF-6E4F-8112-020E556FB1B6}" srcId="{EA86DC6D-243E-1748-9EC0-E2C3C925F96E}" destId="{60B2062B-A86F-4D46-8397-A0C0D57DB3E9}" srcOrd="5" destOrd="0" parTransId="{1EF3BF89-6884-7741-909A-9E2637FF453C}" sibTransId="{86AA6630-D591-5C4E-9376-9B30EF4D42F8}"/>
    <dgm:cxn modelId="{E1399677-4384-E743-9B8C-32F6E9BAA121}" type="presParOf" srcId="{CA7DBDA9-2A40-3B48-A3E1-697EF91147A8}" destId="{35C82834-E0E3-AD4C-9A1D-6387375D0715}" srcOrd="0" destOrd="0" presId="urn:microsoft.com/office/officeart/2005/8/layout/radial5"/>
    <dgm:cxn modelId="{4C0D78A6-31CC-C442-A7D2-FAADC2AE0C50}" type="presParOf" srcId="{CA7DBDA9-2A40-3B48-A3E1-697EF91147A8}" destId="{59200A6D-9AEB-BC4D-B738-FC71617FE2E5}" srcOrd="1" destOrd="0" presId="urn:microsoft.com/office/officeart/2005/8/layout/radial5"/>
    <dgm:cxn modelId="{6FEEEFF0-4968-CD48-8FE6-A048210D294F}" type="presParOf" srcId="{59200A6D-9AEB-BC4D-B738-FC71617FE2E5}" destId="{8037384E-6777-3D45-9F37-D2C5D853CEC7}" srcOrd="0" destOrd="0" presId="urn:microsoft.com/office/officeart/2005/8/layout/radial5"/>
    <dgm:cxn modelId="{BE5657A2-DF1E-484B-B1D2-CB7D51312BE3}" type="presParOf" srcId="{CA7DBDA9-2A40-3B48-A3E1-697EF91147A8}" destId="{CE2DE014-6192-BB40-A018-98A786EB2933}" srcOrd="2" destOrd="0" presId="urn:microsoft.com/office/officeart/2005/8/layout/radial5"/>
    <dgm:cxn modelId="{00347077-AB9F-E04A-8498-7A2EF4A82B50}" type="presParOf" srcId="{CA7DBDA9-2A40-3B48-A3E1-697EF91147A8}" destId="{63216427-EE12-4F4F-8B9B-F6C796435228}" srcOrd="3" destOrd="0" presId="urn:microsoft.com/office/officeart/2005/8/layout/radial5"/>
    <dgm:cxn modelId="{87E7E9BF-3F7D-CA4B-82BE-7B3695B551BF}" type="presParOf" srcId="{63216427-EE12-4F4F-8B9B-F6C796435228}" destId="{82748E9C-0196-C640-B627-820F5C3F599E}" srcOrd="0" destOrd="0" presId="urn:microsoft.com/office/officeart/2005/8/layout/radial5"/>
    <dgm:cxn modelId="{4F5208B9-8120-E443-8E47-F164971AAED7}" type="presParOf" srcId="{CA7DBDA9-2A40-3B48-A3E1-697EF91147A8}" destId="{8E924BE8-0673-8141-B65A-17F7FE8F930F}" srcOrd="4" destOrd="0" presId="urn:microsoft.com/office/officeart/2005/8/layout/radial5"/>
    <dgm:cxn modelId="{E7B6E1AD-9ED8-F544-A7DF-58EA64D80CDE}" type="presParOf" srcId="{CA7DBDA9-2A40-3B48-A3E1-697EF91147A8}" destId="{ED06028E-546C-1944-BBB9-34AF6E0053FA}" srcOrd="5" destOrd="0" presId="urn:microsoft.com/office/officeart/2005/8/layout/radial5"/>
    <dgm:cxn modelId="{1A24A705-334C-3347-9BD7-DE037436EB11}" type="presParOf" srcId="{ED06028E-546C-1944-BBB9-34AF6E0053FA}" destId="{B88C4845-A4F0-8140-BE01-9D1EBF21331E}" srcOrd="0" destOrd="0" presId="urn:microsoft.com/office/officeart/2005/8/layout/radial5"/>
    <dgm:cxn modelId="{20A10A27-C28A-A94F-935F-8AFE35AA91E1}" type="presParOf" srcId="{CA7DBDA9-2A40-3B48-A3E1-697EF91147A8}" destId="{74882C5F-3977-C348-B1C3-4C5D3D215277}" srcOrd="6" destOrd="0" presId="urn:microsoft.com/office/officeart/2005/8/layout/radial5"/>
    <dgm:cxn modelId="{A47BBF48-093B-6B4F-9D2C-ED0864CA2F7B}" type="presParOf" srcId="{CA7DBDA9-2A40-3B48-A3E1-697EF91147A8}" destId="{DCA905C4-6861-7A4B-BCC6-2B1EF0637C3F}" srcOrd="7" destOrd="0" presId="urn:microsoft.com/office/officeart/2005/8/layout/radial5"/>
    <dgm:cxn modelId="{238CFFCB-C359-D645-B128-516E617B75B5}" type="presParOf" srcId="{DCA905C4-6861-7A4B-BCC6-2B1EF0637C3F}" destId="{33261C03-C2B4-CE4C-AF6B-964F1C6B04C2}" srcOrd="0" destOrd="0" presId="urn:microsoft.com/office/officeart/2005/8/layout/radial5"/>
    <dgm:cxn modelId="{96FC3356-2310-1F49-A427-0BE64C454812}" type="presParOf" srcId="{CA7DBDA9-2A40-3B48-A3E1-697EF91147A8}" destId="{4592878E-302B-EB43-85F2-F642EAA951D2}" srcOrd="8" destOrd="0" presId="urn:microsoft.com/office/officeart/2005/8/layout/radial5"/>
    <dgm:cxn modelId="{763A48AB-FBB9-2F48-B5D3-0074CB000158}" type="presParOf" srcId="{CA7DBDA9-2A40-3B48-A3E1-697EF91147A8}" destId="{71B0E2F2-0192-F848-A1F6-3D6DABBBAC9C}" srcOrd="9" destOrd="0" presId="urn:microsoft.com/office/officeart/2005/8/layout/radial5"/>
    <dgm:cxn modelId="{368147F9-D786-FE44-8325-A06B22B0D782}" type="presParOf" srcId="{71B0E2F2-0192-F848-A1F6-3D6DABBBAC9C}" destId="{AD88FA62-9A47-BB43-819B-3B3D60A19540}" srcOrd="0" destOrd="0" presId="urn:microsoft.com/office/officeart/2005/8/layout/radial5"/>
    <dgm:cxn modelId="{22BDDB14-157F-B448-86EC-D1BF8D027494}" type="presParOf" srcId="{CA7DBDA9-2A40-3B48-A3E1-697EF91147A8}" destId="{AB764ABD-496B-164B-B6D2-8E32E61C11C9}" srcOrd="10" destOrd="0" presId="urn:microsoft.com/office/officeart/2005/8/layout/radial5"/>
    <dgm:cxn modelId="{A8706CFE-B8EC-2748-BA5A-8E4AFBE17E1C}" type="presParOf" srcId="{CA7DBDA9-2A40-3B48-A3E1-697EF91147A8}" destId="{E77427C5-08ED-8344-9946-69B2F81D24A6}" srcOrd="11" destOrd="0" presId="urn:microsoft.com/office/officeart/2005/8/layout/radial5"/>
    <dgm:cxn modelId="{51B183E5-27D9-074F-8C56-99EC6179800E}" type="presParOf" srcId="{E77427C5-08ED-8344-9946-69B2F81D24A6}" destId="{8109DAA4-B63C-504A-9397-40EDBF959E6C}" srcOrd="0" destOrd="0" presId="urn:microsoft.com/office/officeart/2005/8/layout/radial5"/>
    <dgm:cxn modelId="{FF01398C-32CA-E545-B2A1-242B6A399438}" type="presParOf" srcId="{CA7DBDA9-2A40-3B48-A3E1-697EF91147A8}" destId="{A7BF7ACF-7B7C-A44A-ADE4-088676C4E74C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DC97D19A-8509-4C66-A56B-5BB6A08D9E01}" type="datetime1">
              <a:rPr lang="en-US"/>
              <a:pPr>
                <a:defRPr/>
              </a:pPr>
              <a:t>10/21/2009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cs-CZ" noProof="0"/>
              <a:t>Click to edit Master text styles</a:t>
            </a:r>
          </a:p>
          <a:p>
            <a:pPr lvl="1"/>
            <a:r>
              <a:rPr lang="cs-CZ" noProof="0"/>
              <a:t>Second level</a:t>
            </a:r>
          </a:p>
          <a:p>
            <a:pPr lvl="2"/>
            <a:r>
              <a:rPr lang="cs-CZ" noProof="0"/>
              <a:t>Third level</a:t>
            </a:r>
          </a:p>
          <a:p>
            <a:pPr lvl="3"/>
            <a:r>
              <a:rPr lang="cs-CZ" noProof="0"/>
              <a:t>Fourth level</a:t>
            </a:r>
          </a:p>
          <a:p>
            <a:pPr lvl="4"/>
            <a:r>
              <a:rPr lang="cs-CZ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ED3F684C-7B53-4A44-9AD6-11A1332F1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43E6976-962F-4AEA-BEF7-AAE35C8A8EA0}" type="slidenum">
              <a:rPr lang="en-US" smtClean="0">
                <a:ea typeface="ＭＳ Ｐゴシック"/>
                <a:cs typeface="ＭＳ Ｐゴシック"/>
              </a:rPr>
              <a:pPr/>
              <a:t>2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sz="160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10.1 Party 2.0 must be creating nodes containing elements of </a:t>
            </a:r>
            <a:r>
              <a:rPr lang="en-US" b="1" dirty="0" smtClean="0">
                <a:ea typeface="+mn-ea"/>
                <a:cs typeface="+mn-cs"/>
              </a:rPr>
              <a:t>compatibility </a:t>
            </a:r>
            <a:r>
              <a:rPr lang="en-US" dirty="0" smtClean="0">
                <a:ea typeface="+mn-ea"/>
                <a:cs typeface="+mn-cs"/>
              </a:rPr>
              <a:t>with its portfolio</a:t>
            </a: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10.2 the nodes can be loosely defined in terms of ideology. Themselves </a:t>
            </a:r>
            <a:r>
              <a:rPr lang="en-US" dirty="0" err="1" smtClean="0">
                <a:ea typeface="+mn-ea"/>
                <a:cs typeface="+mn-cs"/>
              </a:rPr>
              <a:t>hthey</a:t>
            </a:r>
            <a:r>
              <a:rPr lang="en-US" dirty="0" smtClean="0">
                <a:ea typeface="+mn-ea"/>
                <a:cs typeface="+mn-cs"/>
              </a:rPr>
              <a:t> are </a:t>
            </a:r>
            <a:r>
              <a:rPr lang="en-US" b="1" dirty="0" smtClean="0">
                <a:ea typeface="+mn-ea"/>
                <a:cs typeface="+mn-cs"/>
              </a:rPr>
              <a:t>NOT yet the party</a:t>
            </a:r>
            <a:r>
              <a:rPr lang="en-US" dirty="0" smtClean="0">
                <a:ea typeface="+mn-ea"/>
                <a:cs typeface="+mn-cs"/>
              </a:rPr>
              <a:t>!</a:t>
            </a: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10.3 </a:t>
            </a:r>
            <a:r>
              <a:rPr lang="en-US" b="1" dirty="0" smtClean="0">
                <a:ea typeface="+mn-ea"/>
                <a:cs typeface="+mn-cs"/>
              </a:rPr>
              <a:t>ANYTHING</a:t>
            </a:r>
            <a:r>
              <a:rPr lang="en-US" dirty="0" smtClean="0">
                <a:ea typeface="+mn-ea"/>
                <a:cs typeface="+mn-cs"/>
              </a:rPr>
              <a:t>:  </a:t>
            </a:r>
            <a:r>
              <a:rPr lang="en-US" b="1" dirty="0" smtClean="0">
                <a:ea typeface="+mn-ea"/>
                <a:cs typeface="+mn-cs"/>
              </a:rPr>
              <a:t>people, petitions, events, discussions, causes, actions, club</a:t>
            </a: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10.4 those nodes can be </a:t>
            </a:r>
            <a:r>
              <a:rPr lang="en-US" b="1" dirty="0" smtClean="0">
                <a:ea typeface="+mn-ea"/>
                <a:cs typeface="+mn-cs"/>
              </a:rPr>
              <a:t>anywhere</a:t>
            </a:r>
            <a:r>
              <a:rPr lang="en-US" dirty="0" smtClean="0">
                <a:ea typeface="+mn-ea"/>
                <a:cs typeface="+mn-cs"/>
              </a:rPr>
              <a:t>: </a:t>
            </a:r>
            <a:r>
              <a:rPr lang="en-US" dirty="0" err="1" smtClean="0">
                <a:ea typeface="+mn-ea"/>
                <a:cs typeface="+mn-cs"/>
              </a:rPr>
              <a:t>facebook</a:t>
            </a:r>
            <a:r>
              <a:rPr lang="en-US" dirty="0" smtClean="0">
                <a:ea typeface="+mn-ea"/>
                <a:cs typeface="+mn-cs"/>
              </a:rPr>
              <a:t>, web, blogs, etc. </a:t>
            </a:r>
            <a:endParaRPr lang="en-US" dirty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CCF4792-523D-43CC-9057-0E5C0216228F}" type="slidenum">
              <a:rPr lang="en-US" smtClean="0">
                <a:ea typeface="ＭＳ Ｐゴシック"/>
                <a:cs typeface="ＭＳ Ｐゴシック"/>
              </a:rPr>
              <a:pPr/>
              <a:t>19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11.1 People can relate to the nodes in many ways: become </a:t>
            </a:r>
            <a:r>
              <a:rPr lang="en-US" b="1" dirty="0" smtClean="0">
                <a:ea typeface="+mn-ea"/>
                <a:cs typeface="+mn-cs"/>
              </a:rPr>
              <a:t>members, fans, interact with the content, etc. Be active</a:t>
            </a:r>
            <a:r>
              <a:rPr lang="en-US" dirty="0" smtClean="0">
                <a:ea typeface="+mn-ea"/>
                <a:cs typeface="+mn-cs"/>
              </a:rPr>
              <a:t>!!!</a:t>
            </a: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11.2 But in quantity lies the power: none says those nodes have all to be </a:t>
            </a:r>
            <a:r>
              <a:rPr lang="en-US" dirty="0" err="1" smtClean="0">
                <a:ea typeface="+mn-ea"/>
                <a:cs typeface="+mn-cs"/>
              </a:rPr>
              <a:t>supersuccessful</a:t>
            </a:r>
            <a:endParaRPr lang="en-US" dirty="0" smtClean="0">
              <a:ea typeface="+mn-ea"/>
              <a:cs typeface="+mn-cs"/>
            </a:endParaRP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11.3 also, </a:t>
            </a:r>
            <a:r>
              <a:rPr lang="en-US" b="1" dirty="0" smtClean="0">
                <a:ea typeface="+mn-ea"/>
                <a:cs typeface="+mn-cs"/>
              </a:rPr>
              <a:t>anyone can create them</a:t>
            </a:r>
            <a:endParaRPr lang="en-US" b="1" dirty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B29D92-A8F3-413E-AE10-C0AA198F7ED1}" type="slidenum">
              <a:rPr lang="en-US" smtClean="0">
                <a:ea typeface="ＭＳ Ｐゴシック"/>
                <a:cs typeface="ＭＳ Ｐゴシック"/>
              </a:rPr>
              <a:pPr/>
              <a:t>20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12.1 to the contrary, party 2.0 offers a platform even for people who're gravitating toward strange, </a:t>
            </a:r>
            <a:r>
              <a:rPr lang="en-US" b="1" dirty="0" smtClean="0">
                <a:ea typeface="+mn-ea"/>
                <a:cs typeface="+mn-cs"/>
              </a:rPr>
              <a:t>obscure </a:t>
            </a:r>
            <a:r>
              <a:rPr lang="en-US" dirty="0" smtClean="0">
                <a:ea typeface="+mn-ea"/>
                <a:cs typeface="+mn-cs"/>
              </a:rPr>
              <a:t>or underrepresented nodes</a:t>
            </a: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12.2 at the same time, supporting </a:t>
            </a:r>
            <a:r>
              <a:rPr lang="en-US" b="1" dirty="0" smtClean="0">
                <a:ea typeface="+mn-ea"/>
                <a:cs typeface="+mn-cs"/>
              </a:rPr>
              <a:t>mainstream </a:t>
            </a:r>
            <a:r>
              <a:rPr lang="en-US" dirty="0" smtClean="0">
                <a:ea typeface="+mn-ea"/>
                <a:cs typeface="+mn-cs"/>
              </a:rPr>
              <a:t>and majority nodes</a:t>
            </a:r>
            <a:endParaRPr lang="en-US" dirty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028ADD3-5147-4D1D-B7DF-0F3403D87589}" type="slidenum">
              <a:rPr lang="en-US" smtClean="0">
                <a:ea typeface="ＭＳ Ｐゴシック"/>
                <a:cs typeface="ＭＳ Ｐゴシック"/>
              </a:rPr>
              <a:pPr/>
              <a:t>21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228600" indent="-228600">
              <a:buFontTx/>
              <a:buAutoNum type="arabicPeriod"/>
            </a:pPr>
            <a:r>
              <a:rPr lang="en-US" smtClean="0">
                <a:ea typeface="ＭＳ Ｐゴシック"/>
                <a:cs typeface="ＭＳ Ｐゴシック"/>
              </a:rPr>
              <a:t>ex v síti, komunikuje</a:t>
            </a:r>
          </a:p>
          <a:p>
            <a:pPr marL="228600" indent="-228600">
              <a:buFontTx/>
              <a:buAutoNum type="arabicPeriod"/>
            </a:pPr>
            <a:r>
              <a:rPr lang="en-US" smtClean="0">
                <a:ea typeface="ＭＳ Ｐゴシック"/>
                <a:cs typeface="ＭＳ Ｐゴシック"/>
              </a:rPr>
              <a:t>spolutvorba</a:t>
            </a:r>
          </a:p>
          <a:p>
            <a:pPr marL="228600" indent="-228600">
              <a:buFontTx/>
              <a:buAutoNum type="arabicPeriod"/>
            </a:pPr>
            <a:r>
              <a:rPr lang="en-US" smtClean="0">
                <a:ea typeface="ＭＳ Ｐゴシック"/>
                <a:cs typeface="ＭＳ Ｐゴシック"/>
              </a:rPr>
              <a:t>volba</a:t>
            </a:r>
          </a:p>
          <a:p>
            <a:pPr marL="228600" indent="-228600">
              <a:buFontTx/>
              <a:buAutoNum type="arabicPeriod"/>
            </a:pPr>
            <a:r>
              <a:rPr lang="en-US" smtClean="0">
                <a:ea typeface="ＭＳ Ｐゴシック"/>
                <a:cs typeface="ＭＳ Ｐゴシック"/>
              </a:rPr>
              <a:t>moc</a:t>
            </a:r>
          </a:p>
          <a:p>
            <a:pPr marL="228600" indent="-228600">
              <a:buFontTx/>
              <a:buAutoNum type="arabicPeriod"/>
            </a:pPr>
            <a:r>
              <a:rPr lang="en-US" smtClean="0">
                <a:ea typeface="ＭＳ Ｐゴシック"/>
                <a:cs typeface="ＭＳ Ｐゴシック"/>
              </a:rPr>
              <a:t>práce, zábava</a:t>
            </a:r>
          </a:p>
          <a:p>
            <a:pPr marL="228600" indent="-228600">
              <a:buFontTx/>
              <a:buAutoNum type="arabicPeriod"/>
            </a:pPr>
            <a:r>
              <a:rPr lang="en-US" smtClean="0">
                <a:ea typeface="ＭＳ Ｐゴシック"/>
                <a:cs typeface="ＭＳ Ｐゴシック"/>
              </a:rPr>
              <a:t>můj brand</a:t>
            </a:r>
          </a:p>
          <a:p>
            <a:pPr marL="228600" indent="-228600">
              <a:buFontTx/>
              <a:buAutoNum type="arabicPeriod"/>
            </a:pPr>
            <a:r>
              <a:rPr lang="en-US" smtClean="0">
                <a:ea typeface="ＭＳ Ｐゴシック"/>
                <a:cs typeface="ＭＳ Ｐゴシック"/>
              </a:rPr>
              <a:t>friendship</a:t>
            </a:r>
          </a:p>
          <a:p>
            <a:pPr marL="228600" indent="-228600">
              <a:buFontTx/>
              <a:buAutoNum type="arabicPeriod"/>
            </a:pPr>
            <a:r>
              <a:rPr lang="en-US" smtClean="0">
                <a:ea typeface="ＭＳ Ｐゴシック"/>
                <a:cs typeface="ＭＳ Ｐゴシック"/>
              </a:rPr>
              <a:t>just</a:t>
            </a: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208551B-BC3B-4DA7-94C5-0A6454C54EC0}" type="slidenum">
              <a:rPr lang="en-US" smtClean="0">
                <a:ea typeface="ＭＳ Ｐゴシック"/>
                <a:cs typeface="ＭＳ Ｐゴシック"/>
              </a:rPr>
              <a:pPr/>
              <a:t>22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11.1 People can relate to the nodes in many ways: become </a:t>
            </a:r>
            <a:r>
              <a:rPr lang="en-US" b="1" dirty="0" smtClean="0">
                <a:ea typeface="+mn-ea"/>
                <a:cs typeface="+mn-cs"/>
              </a:rPr>
              <a:t>members, fans, interact with the content, etc. Be active</a:t>
            </a:r>
            <a:r>
              <a:rPr lang="en-US" dirty="0" smtClean="0">
                <a:ea typeface="+mn-ea"/>
                <a:cs typeface="+mn-cs"/>
              </a:rPr>
              <a:t>!!!</a:t>
            </a: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11.2 But in quantity lies the power: none says those nodes have all to be </a:t>
            </a:r>
            <a:r>
              <a:rPr lang="en-US" dirty="0" err="1" smtClean="0">
                <a:ea typeface="+mn-ea"/>
                <a:cs typeface="+mn-cs"/>
              </a:rPr>
              <a:t>supersuccessful</a:t>
            </a:r>
            <a:endParaRPr lang="en-US" dirty="0" smtClean="0">
              <a:ea typeface="+mn-ea"/>
              <a:cs typeface="+mn-cs"/>
            </a:endParaRP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11.3 also, </a:t>
            </a:r>
            <a:r>
              <a:rPr lang="en-US" b="1" dirty="0" smtClean="0">
                <a:ea typeface="+mn-ea"/>
                <a:cs typeface="+mn-cs"/>
              </a:rPr>
              <a:t>anyone can create them</a:t>
            </a:r>
            <a:endParaRPr lang="en-US" b="1" dirty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8BE0963-4818-471B-A9AC-BADAA979E21E}" type="slidenum">
              <a:rPr lang="en-US" smtClean="0">
                <a:ea typeface="ＭＳ Ｐゴシック"/>
                <a:cs typeface="ＭＳ Ｐゴシック"/>
              </a:rPr>
              <a:pPr/>
              <a:t>24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0943E3A-0FCE-4B3F-8AE1-02D1DA712E18}" type="slidenum">
              <a:rPr lang="en-US" sz="1200"/>
              <a:pPr algn="r"/>
              <a:t>26</a:t>
            </a:fld>
            <a:endParaRPr lang="en-US" sz="12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sz="160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11ECA8D-E229-4089-A11F-4B24BDF2C3B4}" type="slidenum">
              <a:rPr lang="en-US" sz="1200"/>
              <a:pPr algn="r"/>
              <a:t>28</a:t>
            </a:fld>
            <a:endParaRPr lang="en-US" sz="12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sz="160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1E99750-C52D-457D-9743-77E051D5C68A}" type="slidenum">
              <a:rPr lang="en-US" sz="1200"/>
              <a:pPr algn="r"/>
              <a:t>29</a:t>
            </a:fld>
            <a:endParaRPr lang="en-US" sz="12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sz="160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1F07992-E52A-4FFC-ACF2-9EB3C00987BC}" type="slidenum">
              <a:rPr lang="en-US" sz="1200"/>
              <a:pPr algn="r"/>
              <a:t>30</a:t>
            </a:fld>
            <a:endParaRPr lang="en-US" sz="12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sz="160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49526C3-893B-4DE9-ADFD-23E12B0CD38F}" type="slidenum">
              <a:rPr lang="en-US" sz="1200"/>
              <a:pPr algn="r"/>
              <a:t>31</a:t>
            </a:fld>
            <a:endParaRPr lang="en-US" sz="120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sz="160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BA804CF-2E4A-4B0E-9632-548C91A5A5AB}" type="slidenum">
              <a:rPr lang="en-US" sz="1200"/>
              <a:pPr algn="r"/>
              <a:t>7</a:t>
            </a:fld>
            <a:endParaRPr lang="en-US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sz="160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F092645-1D03-45DF-BAFA-96986689696B}" type="slidenum">
              <a:rPr lang="en-US" sz="1200"/>
              <a:pPr algn="r"/>
              <a:t>32</a:t>
            </a:fld>
            <a:endParaRPr lang="en-US" sz="120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sz="160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89D497E-786B-4D08-968F-CA5FD7D46EFD}" type="slidenum">
              <a:rPr lang="en-US" sz="1200"/>
              <a:pPr algn="r"/>
              <a:t>33</a:t>
            </a:fld>
            <a:endParaRPr lang="en-US" sz="120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sz="160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7545528-0CF6-42AF-BB58-FB93038FB053}" type="slidenum">
              <a:rPr lang="en-US" sz="1200"/>
              <a:pPr algn="r"/>
              <a:t>34</a:t>
            </a:fld>
            <a:endParaRPr lang="en-US" sz="120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sz="160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27EC013-2D11-497D-974C-E668BA5D4022}" type="slidenum">
              <a:rPr lang="en-US" sz="1200"/>
              <a:pPr algn="r"/>
              <a:t>35</a:t>
            </a:fld>
            <a:endParaRPr lang="en-US" sz="120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sz="160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4B49A30-E87C-48AE-BD71-5BF3843E22CB}" type="slidenum">
              <a:rPr lang="en-US" sz="1200"/>
              <a:pPr algn="r"/>
              <a:t>36</a:t>
            </a:fld>
            <a:endParaRPr lang="en-US" sz="120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sz="160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A560A81-563A-4ADB-89F9-F5E45D0F5FB1}" type="slidenum">
              <a:rPr lang="en-US" sz="1200"/>
              <a:pPr algn="r"/>
              <a:t>37</a:t>
            </a:fld>
            <a:endParaRPr lang="en-US" sz="120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sz="160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EB330D0-73CC-40BB-903F-E39E2555154D}" type="slidenum">
              <a:rPr lang="en-US" sz="1200"/>
              <a:pPr algn="r"/>
              <a:t>38</a:t>
            </a:fld>
            <a:endParaRPr lang="en-US" sz="120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sz="160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9338B6C-2586-4CD6-A130-0A50CEA7B938}" type="slidenum">
              <a:rPr lang="en-US" sz="1200"/>
              <a:pPr algn="r"/>
              <a:t>39</a:t>
            </a:fld>
            <a:endParaRPr lang="en-US" sz="120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sz="160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A515053-2679-42D4-9D05-C8D4736369B0}" type="slidenum">
              <a:rPr lang="en-US" sz="1200"/>
              <a:pPr algn="r"/>
              <a:t>8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sz="160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82A943-FCC8-445C-BF4E-A5126B4B7CDB}" type="slidenum">
              <a:rPr lang="en-US" smtClean="0">
                <a:ea typeface="ＭＳ Ｐゴシック"/>
                <a:cs typeface="ＭＳ Ｐゴシック"/>
              </a:rPr>
              <a:pPr/>
              <a:t>9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3175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sz="160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E01AD23-8C39-4FA2-9B5E-6BF99326BBE8}" type="slidenum">
              <a:rPr lang="en-US" sz="1200"/>
              <a:pPr algn="r"/>
              <a:t>10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sz="160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8E0D609-D46B-41CC-83F3-33DB73083CA0}" type="slidenum">
              <a:rPr lang="en-US" sz="1200"/>
              <a:pPr algn="r"/>
              <a:t>11</a:t>
            </a:fld>
            <a:endParaRPr lang="en-US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sz="160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FB809D6-F6FB-48DA-902E-951A27E99139}" type="slidenum">
              <a:rPr lang="en-US" sz="1200"/>
              <a:pPr algn="r"/>
              <a:t>12</a:t>
            </a:fld>
            <a:endParaRPr lang="en-US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sz="160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D1D589-9224-48F6-9200-5F96C3947008}" type="slidenum">
              <a:rPr lang="en-US" sz="1200"/>
              <a:pPr algn="r"/>
              <a:t>13</a:t>
            </a:fld>
            <a:endParaRPr lang="en-US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sz="160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655553F-119A-4BFF-87B0-6CCA8CF044D8}" type="slidenum">
              <a:rPr lang="en-US" sz="1200"/>
              <a:pPr algn="r"/>
              <a:t>14</a:t>
            </a:fld>
            <a:endParaRPr lang="en-US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sz="160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12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6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10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69CE2-D67E-490C-AEBE-AEAC3BB92A18}" type="datetime1">
              <a:rPr lang="en-US"/>
              <a:pPr>
                <a:defRPr/>
              </a:pPr>
              <a:t>10/21/2009</a:t>
            </a:fld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B10962C-0B4C-46F1-B8CA-5E22EA9B9F1A}" type="slidenum">
              <a:rPr lang="en-US"/>
              <a:pPr>
                <a:defRPr/>
              </a:pPr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D9F36-E6A0-47DA-8533-3DC4B1658181}" type="datetime1">
              <a:rPr lang="en-US"/>
              <a:pPr>
                <a:defRPr/>
              </a:pPr>
              <a:t>10/21/2009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F6A4F-520A-432C-BDE6-27E12CDFD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A98C8-6905-44C4-9AEC-3E7212733F3E}" type="datetime1">
              <a:rPr lang="en-US"/>
              <a:pPr>
                <a:defRPr/>
              </a:pPr>
              <a:t>10/21/2009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48C17-D0ED-4700-BFDB-EB83F11BB5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3613" cy="1263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747838"/>
            <a:ext cx="7313613" cy="4303712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ACE40-909F-414E-A21F-35C0B3612809}" type="datetime1">
              <a:rPr lang="en-US"/>
              <a:pPr>
                <a:defRPr/>
              </a:pPr>
              <a:t>10/21/2009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098E4-A7CA-4F98-B013-E123C7B45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cs-CZ" noProof="0" smtClean="0"/>
              <a:t>Click icon to add picture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7854A2A-5D74-416C-83D5-57D23BCF2D3C}" type="datetime1">
              <a:rPr lang="en-US"/>
              <a:pPr>
                <a:defRPr/>
              </a:pPr>
              <a:t>10/21/2009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F8D85-F144-4DD3-A467-AD29CC7EFD58}" type="datetime1">
              <a:rPr lang="en-US"/>
              <a:pPr>
                <a:defRPr/>
              </a:pPr>
              <a:t>10/21/2009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86534-FF79-4D9C-A1ED-660CD05D63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6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7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8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22982-4F55-4A98-85FA-9E44E237C90B}" type="datetime1">
              <a:rPr lang="en-US"/>
              <a:pPr>
                <a:defRPr/>
              </a:pPr>
              <a:t>10/21/2009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B5182-5043-465D-AFB0-11A74BB4A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321F1-9DCC-4DFC-8519-816E3BED166F}" type="datetime1">
              <a:rPr lang="en-US"/>
              <a:pPr>
                <a:defRPr/>
              </a:pPr>
              <a:t>10/21/2009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D72BC-5565-4B51-BA3A-74A443062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AE1DD-37A1-42DF-B5C3-10CA5C312874}" type="datetime1">
              <a:rPr lang="en-US"/>
              <a:pPr>
                <a:defRPr/>
              </a:pPr>
              <a:t>10/21/2009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D2781-36E0-4447-BB8A-7E6433E1A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A4ED0-A9D1-46B1-BC26-5C2C62741283}" type="datetime1">
              <a:rPr lang="en-US"/>
              <a:pPr>
                <a:defRPr/>
              </a:pPr>
              <a:t>10/21/2009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1252E-97C2-4D0B-96E0-3737300A7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ACF37-73EF-4907-953F-768B72B17373}" type="datetime1">
              <a:rPr lang="en-US"/>
              <a:pPr>
                <a:defRPr/>
              </a:pPr>
              <a:t>10/21/2009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24E1A-E180-4A66-B7D7-2B3834BB96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8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6CDBB-5A0B-49FD-A334-B811721B1B7B}" type="datetime1">
              <a:rPr lang="en-US"/>
              <a:pPr>
                <a:defRPr/>
              </a:pPr>
              <a:t>10/21/2009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59321-F53B-4CB1-9137-611DC6263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1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12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0A239-C391-4787-ABB2-2742783A8E32}" type="datetime1">
              <a:rPr lang="en-US"/>
              <a:pPr>
                <a:defRPr/>
              </a:pPr>
              <a:t>10/21/2009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546F9-F051-475A-B484-00E6285275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title style</a:t>
            </a:r>
            <a:endParaRPr lang="en-US" smtClean="0"/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 smtClean="0">
                <a:solidFill>
                  <a:schemeClr val="tx2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6852EC8D-8314-4C79-A292-286A9B2DE588}" type="datetime1">
              <a:rPr lang="en-US"/>
              <a:pPr>
                <a:defRPr/>
              </a:pPr>
              <a:t>10/21/2009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228AD13C-3F59-40FF-A900-43F579708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18" r:id="rId2"/>
    <p:sldLayoutId id="2147483920" r:id="rId3"/>
    <p:sldLayoutId id="2147483917" r:id="rId4"/>
    <p:sldLayoutId id="2147483916" r:id="rId5"/>
    <p:sldLayoutId id="2147483915" r:id="rId6"/>
    <p:sldLayoutId id="2147483914" r:id="rId7"/>
    <p:sldLayoutId id="2147483921" r:id="rId8"/>
    <p:sldLayoutId id="2147483922" r:id="rId9"/>
    <p:sldLayoutId id="2147483913" r:id="rId10"/>
    <p:sldLayoutId id="2147483912" r:id="rId11"/>
    <p:sldLayoutId id="2147483911" r:id="rId12"/>
    <p:sldLayoutId id="2147483923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sites.google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s.wikipedia.or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earth.google.com" TargetMode="External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hyperlink" Target="http://www.creativecommons.cz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ubtitle 5"/>
          <p:cNvSpPr>
            <a:spLocks noGrp="1"/>
          </p:cNvSpPr>
          <p:nvPr>
            <p:ph type="subTitle" idx="1"/>
          </p:nvPr>
        </p:nvSpPr>
        <p:spPr>
          <a:xfrm>
            <a:off x="1295400" y="3429000"/>
            <a:ext cx="6400800" cy="2438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000" smtClean="0">
                <a:solidFill>
                  <a:srgbClr val="898989"/>
                </a:solidFill>
                <a:latin typeface="Arial" charset="0"/>
              </a:rPr>
              <a:t>Unisona Studio, s.r.o pro VÚP</a:t>
            </a:r>
            <a:br>
              <a:rPr lang="en-US" sz="3000" smtClean="0">
                <a:solidFill>
                  <a:srgbClr val="898989"/>
                </a:solidFill>
                <a:latin typeface="Arial" charset="0"/>
              </a:rPr>
            </a:br>
            <a:r>
              <a:rPr lang="en-US" sz="3000" smtClean="0">
                <a:solidFill>
                  <a:srgbClr val="898989"/>
                </a:solidFill>
                <a:latin typeface="Arial" charset="0"/>
              </a:rPr>
              <a:t/>
            </a:r>
            <a:br>
              <a:rPr lang="en-US" sz="3000" smtClean="0">
                <a:solidFill>
                  <a:srgbClr val="898989"/>
                </a:solidFill>
                <a:latin typeface="Arial" charset="0"/>
              </a:rPr>
            </a:br>
            <a:r>
              <a:rPr lang="en-US" sz="3000" smtClean="0">
                <a:solidFill>
                  <a:srgbClr val="898989"/>
                </a:solidFill>
                <a:latin typeface="Arial" charset="0"/>
              </a:rPr>
              <a:t>Daniel Franc, MSA</a:t>
            </a:r>
          </a:p>
        </p:txBody>
      </p:sp>
      <p:sp>
        <p:nvSpPr>
          <p:cNvPr id="16386" name="Title 3"/>
          <p:cNvSpPr>
            <a:spLocks noGrp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/>
          <a:p>
            <a:r>
              <a:rPr sz="5400" smtClean="0">
                <a:latin typeface="Arial" charset="0"/>
              </a:rPr>
              <a:t>Web nové generace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cs-CZ" sz="4800" smtClean="0">
                <a:latin typeface="Arial" charset="0"/>
              </a:rPr>
              <a:t>Web není internet</a:t>
            </a:r>
          </a:p>
        </p:txBody>
      </p:sp>
      <p:sp>
        <p:nvSpPr>
          <p:cNvPr id="29698" name="Rectangle 4"/>
          <p:cNvSpPr>
            <a:spLocks noGrp="1"/>
          </p:cNvSpPr>
          <p:nvPr>
            <p:ph sz="quarter" idx="1"/>
          </p:nvPr>
        </p:nvSpPr>
        <p:spPr>
          <a:xfrm>
            <a:off x="914400" y="1628775"/>
            <a:ext cx="6249988" cy="4597400"/>
          </a:xfrm>
        </p:spPr>
        <p:txBody>
          <a:bodyPr/>
          <a:lstStyle/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cs-CZ" sz="2800" smtClean="0">
                <a:latin typeface="Arial" charset="0"/>
              </a:rPr>
              <a:t>email, FTP, telnet, videokonference, IP telefonie...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cs-CZ" sz="2800" smtClean="0">
                <a:latin typeface="Arial" charset="0"/>
              </a:rPr>
              <a:t>počítač: prohlížeč internetu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cs-CZ" sz="2800" smtClean="0">
                <a:latin typeface="Arial" charset="0"/>
              </a:rPr>
              <a:t>služby poskytované přes internet</a:t>
            </a:r>
          </a:p>
        </p:txBody>
      </p:sp>
      <p:pic>
        <p:nvPicPr>
          <p:cNvPr id="911369" name="Picture 9" descr="xfma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4365625"/>
            <a:ext cx="10080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</p:pic>
      <p:pic>
        <p:nvPicPr>
          <p:cNvPr id="911373" name="Picture 13" descr="Messeng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4114800"/>
            <a:ext cx="1512888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68" name="Picture 8" descr="webcam(2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4388" y="4114800"/>
            <a:ext cx="151288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113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113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113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11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11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11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11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9113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9113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113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911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11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911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11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9113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91136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1136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911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11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911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11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5" descr="ab28771"/>
          <p:cNvPicPr>
            <a:picLocks noChangeAspect="1" noChangeArrowheads="1"/>
          </p:cNvPicPr>
          <p:nvPr/>
        </p:nvPicPr>
        <p:blipFill>
          <a:blip r:embed="rId3"/>
          <a:srcRect b="100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8" name="Rectangle 2"/>
          <p:cNvSpPr>
            <a:spLocks noGrp="1"/>
          </p:cNvSpPr>
          <p:nvPr>
            <p:ph type="title"/>
          </p:nvPr>
        </p:nvSpPr>
        <p:spPr>
          <a:xfrm>
            <a:off x="3429000" y="31750"/>
            <a:ext cx="7313613" cy="12636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>
                <a:solidFill>
                  <a:srgbClr val="FFFFFF"/>
                </a:solidFill>
                <a:effectLst>
                  <a:outerShdw blurRad="50800" dist="38100" dir="18900000" algn="tr">
                    <a:srgbClr val="000000">
                      <a:alpha val="43000"/>
                    </a:srgbClr>
                  </a:outerShdw>
                </a:effectLst>
                <a:latin typeface="Arial" charset="0"/>
              </a:rPr>
              <a:t>Web první generace</a:t>
            </a:r>
          </a:p>
        </p:txBody>
      </p:sp>
      <p:sp>
        <p:nvSpPr>
          <p:cNvPr id="31747" name="Rectangle 3"/>
          <p:cNvSpPr>
            <a:spLocks noGrp="1"/>
          </p:cNvSpPr>
          <p:nvPr>
            <p:ph sz="quarter" idx="1"/>
          </p:nvPr>
        </p:nvSpPr>
        <p:spPr>
          <a:xfrm>
            <a:off x="0" y="5910263"/>
            <a:ext cx="9144000" cy="642937"/>
          </a:xfrm>
          <a:solidFill>
            <a:schemeClr val="tx1">
              <a:alpha val="65881"/>
            </a:schemeClr>
          </a:solidFill>
        </p:spPr>
        <p:txBody>
          <a:bodyPr/>
          <a:lstStyle/>
          <a:p>
            <a:pPr algn="ctr">
              <a:buClr>
                <a:schemeClr val="tx2"/>
              </a:buClr>
              <a:buFont typeface="Wingdings" pitchFamily="2" charset="2"/>
              <a:buNone/>
            </a:pPr>
            <a:r>
              <a:rPr lang="cs-CZ" sz="2800" smtClean="0">
                <a:solidFill>
                  <a:schemeClr val="bg1"/>
                </a:solidFill>
                <a:latin typeface="Arial" charset="0"/>
              </a:rPr>
              <a:t>jednosměrná prezentace informací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5" descr="ab28771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b="10040"/>
          <a:stretch>
            <a:fillRect/>
          </a:stretch>
        </p:blipFill>
        <p:spPr bwMode="auto">
          <a:xfrm>
            <a:off x="0" y="31750"/>
            <a:ext cx="9144000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ectangle 4"/>
          <p:cNvSpPr>
            <a:spLocks noGrp="1"/>
          </p:cNvSpPr>
          <p:nvPr>
            <p:ph sz="quarter" idx="1"/>
          </p:nvPr>
        </p:nvSpPr>
        <p:spPr>
          <a:xfrm>
            <a:off x="381000" y="1539875"/>
            <a:ext cx="5759450" cy="5318125"/>
          </a:xfrm>
        </p:spPr>
        <p:txBody>
          <a:bodyPr/>
          <a:lstStyle/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cs-CZ" sz="2800" smtClean="0">
                <a:latin typeface="Arial" charset="0"/>
              </a:rPr>
              <a:t>statické prezentace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cs-CZ" sz="2800" smtClean="0">
                <a:latin typeface="Arial" charset="0"/>
              </a:rPr>
              <a:t>katalogy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cs-CZ" sz="2800" smtClean="0">
                <a:latin typeface="Arial" charset="0"/>
              </a:rPr>
              <a:t>klasické zpravodajství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cs-CZ" sz="2800" smtClean="0">
                <a:latin typeface="Arial" charset="0"/>
              </a:rPr>
              <a:t>eshopy</a:t>
            </a:r>
          </a:p>
        </p:txBody>
      </p:sp>
      <p:pic>
        <p:nvPicPr>
          <p:cNvPr id="33795" name="Picture 13" descr="sezna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1143000"/>
            <a:ext cx="27305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14" descr="kosma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25" y="3906838"/>
            <a:ext cx="2447925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15" descr="idne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72225" y="2424113"/>
            <a:ext cx="2232025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5" descr="davidt0330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1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6" name="Rectangle 2"/>
          <p:cNvSpPr>
            <a:spLocks noGrp="1"/>
          </p:cNvSpPr>
          <p:nvPr>
            <p:ph type="title"/>
          </p:nvPr>
        </p:nvSpPr>
        <p:spPr>
          <a:xfrm>
            <a:off x="1828800" y="274638"/>
            <a:ext cx="77724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>
                <a:solidFill>
                  <a:srgbClr val="FFFFFF"/>
                </a:solidFill>
                <a:effectLst>
                  <a:outerShdw blurRad="50800" dist="38100" dir="18900000" algn="tr">
                    <a:srgbClr val="000000">
                      <a:alpha val="43000"/>
                    </a:srgbClr>
                  </a:outerShdw>
                </a:effectLst>
                <a:latin typeface="Arial" charset="0"/>
              </a:rPr>
              <a:t>Web </a:t>
            </a:r>
            <a:r>
              <a:rPr lang="cs-CZ" b="1" dirty="0" smtClean="0">
                <a:solidFill>
                  <a:srgbClr val="FFFFFF"/>
                </a:solidFill>
                <a:effectLst>
                  <a:outerShdw blurRad="50800" dist="38100" dir="18900000" algn="tr">
                    <a:srgbClr val="000000">
                      <a:alpha val="43000"/>
                    </a:srgbClr>
                  </a:outerShdw>
                </a:effectLst>
                <a:latin typeface="Arial" charset="0"/>
              </a:rPr>
              <a:t>druhé </a:t>
            </a:r>
            <a:r>
              <a:rPr lang="cs-CZ" b="1" dirty="0">
                <a:solidFill>
                  <a:srgbClr val="FFFFFF"/>
                </a:solidFill>
                <a:effectLst>
                  <a:outerShdw blurRad="50800" dist="38100" dir="18900000" algn="tr">
                    <a:srgbClr val="000000">
                      <a:alpha val="43000"/>
                    </a:srgbClr>
                  </a:outerShdw>
                </a:effectLst>
                <a:latin typeface="Arial" charset="0"/>
              </a:rPr>
              <a:t>generace</a:t>
            </a:r>
          </a:p>
        </p:txBody>
      </p:sp>
      <p:sp>
        <p:nvSpPr>
          <p:cNvPr id="35843" name="Rectangle 3"/>
          <p:cNvSpPr>
            <a:spLocks noGrp="1"/>
          </p:cNvSpPr>
          <p:nvPr>
            <p:ph sz="quarter" idx="1"/>
          </p:nvPr>
        </p:nvSpPr>
        <p:spPr>
          <a:xfrm>
            <a:off x="0" y="5621338"/>
            <a:ext cx="9144000" cy="1008062"/>
          </a:xfrm>
          <a:solidFill>
            <a:schemeClr val="tx1">
              <a:alpha val="50980"/>
            </a:schemeClr>
          </a:solidFill>
        </p:spPr>
        <p:txBody>
          <a:bodyPr/>
          <a:lstStyle/>
          <a:p>
            <a:pPr algn="ctr">
              <a:buClr>
                <a:schemeClr val="tx2"/>
              </a:buClr>
              <a:buFont typeface="Wingdings" pitchFamily="2" charset="2"/>
              <a:buNone/>
            </a:pPr>
            <a:r>
              <a:rPr lang="cs-CZ" sz="2800" smtClean="0">
                <a:solidFill>
                  <a:srgbClr val="FFFFFF"/>
                </a:solidFill>
                <a:latin typeface="Arial" charset="0"/>
              </a:rPr>
              <a:t>komunikace je obousměrná, uživatelé sami tvoří obsah, důraz na lidský rozměr uživatele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5" descr="davidt0330c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51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Rectangle 3"/>
          <p:cNvSpPr>
            <a:spLocks noGrp="1"/>
          </p:cNvSpPr>
          <p:nvPr>
            <p:ph sz="quarter" idx="1"/>
          </p:nvPr>
        </p:nvSpPr>
        <p:spPr>
          <a:xfrm>
            <a:off x="304800" y="1936750"/>
            <a:ext cx="5759450" cy="5835650"/>
          </a:xfrm>
        </p:spPr>
        <p:txBody>
          <a:bodyPr/>
          <a:lstStyle/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cs-CZ" sz="2800" smtClean="0">
                <a:latin typeface="Arial" charset="0"/>
              </a:rPr>
              <a:t>obsah tvořený uživateli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cs-CZ" sz="2800" smtClean="0">
                <a:latin typeface="Arial" charset="0"/>
              </a:rPr>
              <a:t>sociální sítě a komunity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cs-CZ" sz="2800" smtClean="0">
                <a:latin typeface="Arial" charset="0"/>
              </a:rPr>
              <a:t>webové aplikace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cs-CZ" sz="2800" smtClean="0">
                <a:latin typeface="Arial" charset="0"/>
              </a:rPr>
              <a:t>software jako služba („SaaS“)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cs-CZ" sz="2800" smtClean="0">
                <a:latin typeface="Arial" charset="0"/>
              </a:rPr>
              <a:t>„Cloud computing“</a:t>
            </a:r>
          </a:p>
        </p:txBody>
      </p:sp>
      <p:pic>
        <p:nvPicPr>
          <p:cNvPr id="37891" name="Picture 7" descr="goo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3810000"/>
            <a:ext cx="252095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8" descr="y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3663" y="1752600"/>
            <a:ext cx="22320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3613" cy="12636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Český</a:t>
            </a:r>
            <a:r>
              <a:rPr lang="en-US" dirty="0" smtClean="0"/>
              <a:t> </a:t>
            </a:r>
            <a:r>
              <a:rPr lang="en-US" dirty="0" err="1" smtClean="0"/>
              <a:t>Facebook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Únor</a:t>
            </a:r>
            <a:r>
              <a:rPr lang="en-US" dirty="0" smtClean="0"/>
              <a:t> 2009</a:t>
            </a:r>
            <a:endParaRPr lang="en-US" dirty="0"/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l"/>
            </a:pPr>
            <a:endParaRPr lang="cs-CZ" smtClean="0"/>
          </a:p>
        </p:txBody>
      </p:sp>
      <p:pic>
        <p:nvPicPr>
          <p:cNvPr id="3993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9350" y="1747838"/>
            <a:ext cx="68453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3613" cy="12636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Český</a:t>
            </a:r>
            <a:r>
              <a:rPr lang="en-US" dirty="0" smtClean="0"/>
              <a:t> </a:t>
            </a:r>
            <a:r>
              <a:rPr lang="en-US" dirty="0" err="1" smtClean="0"/>
              <a:t>Facebook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říjen</a:t>
            </a:r>
            <a:r>
              <a:rPr lang="en-US" dirty="0" smtClean="0"/>
              <a:t> 2009</a:t>
            </a:r>
            <a:endParaRPr lang="en-US" dirty="0"/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914400" y="1747838"/>
            <a:ext cx="7313613" cy="4303712"/>
          </a:xfrm>
        </p:spPr>
        <p:txBody>
          <a:bodyPr/>
          <a:lstStyle/>
          <a:p>
            <a:pPr>
              <a:buFont typeface="Wingdings" pitchFamily="2" charset="2"/>
              <a:buChar char="l"/>
            </a:pPr>
            <a:endParaRPr lang="en-US" smtClean="0"/>
          </a:p>
          <a:p>
            <a:pPr>
              <a:buFont typeface="Wingdings" pitchFamily="2" charset="2"/>
              <a:buChar char="l"/>
            </a:pPr>
            <a:endParaRPr lang="en-US" smtClean="0"/>
          </a:p>
          <a:p>
            <a:pPr algn="ctr">
              <a:buFont typeface="Wingdings" pitchFamily="2" charset="2"/>
              <a:buNone/>
            </a:pPr>
            <a:r>
              <a:rPr lang="en-US" sz="9200" smtClean="0"/>
              <a:t>1.400.000!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/>
          <p:cNvPicPr>
            <a:picLocks noChangeAspect="1"/>
          </p:cNvPicPr>
          <p:nvPr/>
        </p:nvPicPr>
        <p:blipFill>
          <a:blip r:embed="rId2"/>
          <a:srcRect l="8092" t="6483" r="9114"/>
          <a:stretch>
            <a:fillRect/>
          </a:stretch>
        </p:blipFill>
        <p:spPr bwMode="auto">
          <a:xfrm>
            <a:off x="0" y="0"/>
            <a:ext cx="9144000" cy="723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3613" cy="12636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F2F2F2"/>
                </a:solidFill>
              </a:rPr>
              <a:t>Český</a:t>
            </a:r>
            <a:r>
              <a:rPr lang="en-US" dirty="0" smtClean="0">
                <a:solidFill>
                  <a:srgbClr val="F2F2F2"/>
                </a:solidFill>
              </a:rPr>
              <a:t> </a:t>
            </a:r>
            <a:r>
              <a:rPr lang="en-US" dirty="0" err="1" smtClean="0">
                <a:solidFill>
                  <a:srgbClr val="F2F2F2"/>
                </a:solidFill>
              </a:rPr>
              <a:t>Facebook</a:t>
            </a:r>
            <a:r>
              <a:rPr lang="en-US" dirty="0" smtClean="0">
                <a:solidFill>
                  <a:srgbClr val="F2F2F2"/>
                </a:solidFill>
              </a:rPr>
              <a:t/>
            </a:r>
            <a:br>
              <a:rPr lang="en-US" dirty="0" smtClean="0">
                <a:solidFill>
                  <a:srgbClr val="F2F2F2"/>
                </a:solidFill>
              </a:rPr>
            </a:br>
            <a:r>
              <a:rPr lang="en-US" dirty="0" err="1" smtClean="0">
                <a:solidFill>
                  <a:srgbClr val="F2F2F2"/>
                </a:solidFill>
              </a:rPr>
              <a:t>říjen</a:t>
            </a:r>
            <a:r>
              <a:rPr lang="en-US" dirty="0" smtClean="0">
                <a:solidFill>
                  <a:srgbClr val="F2F2F2"/>
                </a:solidFill>
              </a:rPr>
              <a:t> 2009</a:t>
            </a:r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41988" name="Content Placeholder 2"/>
          <p:cNvSpPr>
            <a:spLocks noGrp="1"/>
          </p:cNvSpPr>
          <p:nvPr>
            <p:ph idx="1"/>
          </p:nvPr>
        </p:nvSpPr>
        <p:spPr>
          <a:xfrm>
            <a:off x="914400" y="1747838"/>
            <a:ext cx="7313613" cy="4303712"/>
          </a:xfrm>
        </p:spPr>
        <p:txBody>
          <a:bodyPr/>
          <a:lstStyle/>
          <a:p>
            <a:pPr>
              <a:buFont typeface="Wingdings" pitchFamily="2" charset="2"/>
              <a:buChar char="l"/>
            </a:pPr>
            <a:endParaRPr lang="en-US" smtClean="0"/>
          </a:p>
          <a:p>
            <a:pPr>
              <a:buFont typeface="Wingdings" pitchFamily="2" charset="2"/>
              <a:buChar char="l"/>
            </a:pPr>
            <a:endParaRPr lang="en-US" smtClean="0"/>
          </a:p>
          <a:p>
            <a:pPr algn="ctr">
              <a:buFont typeface="Wingdings" pitchFamily="2" charset="2"/>
              <a:buNone/>
            </a:pPr>
            <a:r>
              <a:rPr lang="en-US" sz="9200" smtClean="0"/>
              <a:t>1.400.000!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3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r>
              <a:rPr smtClean="0"/>
              <a:t>Nový člověk je zde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400" dirty="0" err="1" smtClean="0">
                <a:latin typeface="+mj-lt"/>
              </a:rPr>
              <a:t>Více</a:t>
            </a:r>
            <a:r>
              <a:rPr lang="en-US" sz="4400" dirty="0" smtClean="0">
                <a:latin typeface="+mj-lt"/>
              </a:rPr>
              <a:t> </a:t>
            </a:r>
            <a:r>
              <a:rPr lang="en-US" sz="4400" dirty="0" err="1" smtClean="0">
                <a:latin typeface="+mj-lt"/>
              </a:rPr>
              <a:t>než</a:t>
            </a:r>
            <a:r>
              <a:rPr lang="en-US" sz="4400" dirty="0" smtClean="0">
                <a:latin typeface="+mj-lt"/>
              </a:rPr>
              <a:t> “</a:t>
            </a:r>
            <a:r>
              <a:rPr lang="en-US" sz="4400" dirty="0" err="1" smtClean="0">
                <a:latin typeface="+mj-lt"/>
              </a:rPr>
              <a:t>digitální</a:t>
            </a:r>
            <a:r>
              <a:rPr lang="en-US" sz="4400" dirty="0" smtClean="0">
                <a:latin typeface="+mj-lt"/>
              </a:rPr>
              <a:t> </a:t>
            </a:r>
            <a:r>
              <a:rPr lang="en-US" sz="4400" dirty="0" err="1" smtClean="0">
                <a:latin typeface="+mj-lt"/>
              </a:rPr>
              <a:t>domorodec</a:t>
            </a:r>
            <a:r>
              <a:rPr lang="en-US" sz="4400" dirty="0" smtClean="0">
                <a:latin typeface="+mj-lt"/>
              </a:rPr>
              <a:t>”… </a:t>
            </a:r>
            <a:r>
              <a:rPr lang="en-US" sz="4400" dirty="0" err="1" smtClean="0">
                <a:latin typeface="+mj-lt"/>
              </a:rPr>
              <a:t>síťový</a:t>
            </a:r>
            <a:r>
              <a:rPr lang="en-US" sz="4400" dirty="0" smtClean="0">
                <a:latin typeface="+mj-lt"/>
              </a:rPr>
              <a:t> </a:t>
            </a:r>
            <a:r>
              <a:rPr lang="en-US" sz="4400" dirty="0" err="1" smtClean="0">
                <a:latin typeface="+mj-lt"/>
              </a:rPr>
              <a:t>člověk</a:t>
            </a:r>
            <a:r>
              <a:rPr lang="en-US" sz="4400" dirty="0" smtClean="0">
                <a:latin typeface="+mj-lt"/>
              </a:rPr>
              <a:t>!</a:t>
            </a:r>
            <a:endParaRPr lang="en-US" sz="4400" dirty="0"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 počátku je UZEL.</a:t>
            </a:r>
          </a:p>
        </p:txBody>
      </p:sp>
      <p:sp>
        <p:nvSpPr>
          <p:cNvPr id="4403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600200"/>
            <a:ext cx="2743200" cy="44958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z="2400" smtClean="0"/>
              <a:t>člověk</a:t>
            </a:r>
          </a:p>
          <a:p>
            <a:pPr>
              <a:buFont typeface="Arial" charset="0"/>
              <a:buChar char="•"/>
            </a:pPr>
            <a:r>
              <a:rPr lang="en-US" sz="2400" smtClean="0"/>
              <a:t>skupina</a:t>
            </a:r>
          </a:p>
          <a:p>
            <a:pPr>
              <a:buFont typeface="Arial" charset="0"/>
              <a:buChar char="•"/>
            </a:pPr>
            <a:r>
              <a:rPr lang="en-US" sz="2400" smtClean="0"/>
              <a:t>hnutí</a:t>
            </a:r>
          </a:p>
          <a:p>
            <a:pPr>
              <a:buFont typeface="Arial" charset="0"/>
              <a:buChar char="•"/>
            </a:pPr>
            <a:r>
              <a:rPr lang="en-US" sz="2400" smtClean="0"/>
              <a:t>klub</a:t>
            </a:r>
          </a:p>
          <a:p>
            <a:pPr>
              <a:buFont typeface="Arial" charset="0"/>
              <a:buChar char="•"/>
            </a:pPr>
            <a:r>
              <a:rPr lang="en-US" sz="2400" smtClean="0"/>
              <a:t>jednorázová akce</a:t>
            </a:r>
          </a:p>
          <a:p>
            <a:pPr>
              <a:buFont typeface="Arial" charset="0"/>
              <a:buChar char="•"/>
            </a:pPr>
            <a:r>
              <a:rPr lang="en-US" sz="2400" smtClean="0"/>
              <a:t>nekoordinované úsilí</a:t>
            </a:r>
          </a:p>
          <a:p>
            <a:pPr>
              <a:buFont typeface="Arial" charset="0"/>
              <a:buChar char="•"/>
            </a:pPr>
            <a:r>
              <a:rPr lang="en-US" sz="2400" smtClean="0"/>
              <a:t>kauza</a:t>
            </a:r>
          </a:p>
          <a:p>
            <a:pPr>
              <a:buFont typeface="Arial" charset="0"/>
              <a:buChar char="•"/>
            </a:pPr>
            <a:r>
              <a:rPr lang="en-US" sz="2400" smtClean="0"/>
              <a:t>petice</a:t>
            </a:r>
          </a:p>
          <a:p>
            <a:pPr>
              <a:buFont typeface="Arial" charset="0"/>
              <a:buChar char="•"/>
            </a:pPr>
            <a:r>
              <a:rPr lang="en-US" sz="2400" smtClean="0"/>
              <a:t>myšlenka</a:t>
            </a:r>
          </a:p>
          <a:p>
            <a:pPr>
              <a:buFont typeface="Arial" charset="0"/>
              <a:buChar char="•"/>
            </a:pPr>
            <a:r>
              <a:rPr lang="en-US" sz="2400" smtClean="0"/>
              <a:t>diskuse</a:t>
            </a:r>
          </a:p>
        </p:txBody>
      </p:sp>
      <p:pic>
        <p:nvPicPr>
          <p:cNvPr id="44035" name="Content Placeholder 6" descr="tikz-artwork.png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22256" b="-22256"/>
          <a:stretch>
            <a:fillRect/>
          </a:stretch>
        </p:blipFill>
        <p:spPr>
          <a:xfrm>
            <a:off x="4511675" y="214313"/>
            <a:ext cx="4556125" cy="6491287"/>
          </a:xfrm>
        </p:spPr>
      </p:pic>
    </p:spTree>
  </p:cSld>
  <p:clrMapOvr>
    <a:masterClrMapping/>
  </p:clrMapOvr>
  <p:transition advClick="0" advTm="15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6"/>
          <p:cNvSpPr>
            <a:spLocks noGrp="1"/>
          </p:cNvSpPr>
          <p:nvPr>
            <p:ph type="title"/>
          </p:nvPr>
        </p:nvSpPr>
        <p:spPr>
          <a:xfrm>
            <a:off x="914400" y="1052513"/>
            <a:ext cx="7313613" cy="1263650"/>
          </a:xfrm>
        </p:spPr>
        <p:txBody>
          <a:bodyPr/>
          <a:lstStyle/>
          <a:p>
            <a:r>
              <a:rPr lang="cs-CZ" sz="4800" smtClean="0">
                <a:latin typeface="Arial" charset="0"/>
              </a:rPr>
              <a:t>Lidé nové generace...?</a:t>
            </a:r>
            <a:endParaRPr lang="en-US" sz="4800" smtClean="0">
              <a:latin typeface="Arial" charset="0"/>
            </a:endParaRPr>
          </a:p>
        </p:txBody>
      </p:sp>
      <p:graphicFrame>
        <p:nvGraphicFramePr>
          <p:cNvPr id="38949" name="Group 37"/>
          <p:cNvGraphicFramePr>
            <a:graphicFrameLocks noGrp="1"/>
          </p:cNvGraphicFramePr>
          <p:nvPr>
            <p:ph type="tbl" idx="1"/>
          </p:nvPr>
        </p:nvGraphicFramePr>
        <p:xfrm>
          <a:off x="1403350" y="4652963"/>
          <a:ext cx="6264275" cy="528637"/>
        </p:xfrm>
        <a:graphic>
          <a:graphicData uri="http://schemas.openxmlformats.org/drawingml/2006/table">
            <a:tbl>
              <a:tblPr/>
              <a:tblGrid>
                <a:gridCol w="1584325"/>
                <a:gridCol w="1584325"/>
                <a:gridCol w="1584325"/>
                <a:gridCol w="1511300"/>
              </a:tblGrid>
              <a:tr h="528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 práci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doma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baví se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odpočívají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7415" name="Picture 8" descr="lif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0650" y="2962275"/>
            <a:ext cx="63627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3597275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Uzly</a:t>
            </a:r>
            <a:r>
              <a:rPr lang="en-US" dirty="0" smtClean="0"/>
              <a:t> </a:t>
            </a:r>
            <a:r>
              <a:rPr lang="en-US" dirty="0" err="1" smtClean="0"/>
              <a:t>přitahují</a:t>
            </a:r>
            <a:r>
              <a:rPr lang="en-US" dirty="0" smtClean="0"/>
              <a:t> </a:t>
            </a:r>
            <a:r>
              <a:rPr lang="en-US" dirty="0" err="1" smtClean="0"/>
              <a:t>lidi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2138" y="2057400"/>
            <a:ext cx="3446462" cy="4343400"/>
          </a:xfrm>
        </p:spPr>
        <p:txBody>
          <a:bodyPr>
            <a:normAutofit/>
          </a:bodyPr>
          <a:lstStyle/>
          <a:p>
            <a:pPr fontAlgn="auto">
              <a:spcBef>
                <a:spcPts val="58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err="1" smtClean="0">
                <a:latin typeface="+mj-lt"/>
              </a:rPr>
              <a:t>lidé</a:t>
            </a:r>
            <a:r>
              <a:rPr lang="en-US" sz="2400" dirty="0" smtClean="0">
                <a:latin typeface="+mj-lt"/>
              </a:rPr>
              <a:t> se </a:t>
            </a:r>
            <a:r>
              <a:rPr lang="en-US" sz="2400" dirty="0" err="1" smtClean="0">
                <a:latin typeface="+mj-lt"/>
              </a:rPr>
              <a:t>napojují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další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lidi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nebo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jakékoli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jiné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uzly</a:t>
            </a:r>
            <a:endParaRPr lang="en-US" sz="2400" dirty="0" smtClean="0">
              <a:latin typeface="+mj-lt"/>
            </a:endParaRPr>
          </a:p>
          <a:p>
            <a:pPr fontAlgn="auto">
              <a:spcBef>
                <a:spcPts val="58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err="1" smtClean="0">
                <a:latin typeface="+mj-lt"/>
              </a:rPr>
              <a:t>přeposílají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dirty="0" err="1" smtClean="0">
                <a:latin typeface="+mj-lt"/>
              </a:rPr>
              <a:t>interagují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dirty="0" err="1" smtClean="0">
                <a:latin typeface="+mj-lt"/>
              </a:rPr>
              <a:t>souhlasí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dirty="0" err="1" smtClean="0">
                <a:latin typeface="+mj-lt"/>
              </a:rPr>
              <a:t>nesouhlasí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dirty="0" err="1" smtClean="0">
                <a:latin typeface="+mj-lt"/>
              </a:rPr>
              <a:t>spřátelí</a:t>
            </a:r>
            <a:r>
              <a:rPr lang="en-US" sz="2400" dirty="0" smtClean="0">
                <a:latin typeface="+mj-lt"/>
              </a:rPr>
              <a:t> se, </a:t>
            </a:r>
            <a:r>
              <a:rPr lang="en-US" sz="2400" dirty="0" err="1" smtClean="0">
                <a:latin typeface="+mj-lt"/>
              </a:rPr>
              <a:t>stanou</a:t>
            </a:r>
            <a:r>
              <a:rPr lang="en-US" sz="2400" dirty="0" smtClean="0">
                <a:latin typeface="+mj-lt"/>
              </a:rPr>
              <a:t> se </a:t>
            </a:r>
            <a:r>
              <a:rPr lang="en-US" sz="2400" dirty="0" err="1" smtClean="0">
                <a:latin typeface="+mj-lt"/>
              </a:rPr>
              <a:t>fanoušky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dirty="0" err="1" smtClean="0">
                <a:latin typeface="+mj-lt"/>
              </a:rPr>
              <a:t>apod</a:t>
            </a:r>
            <a:r>
              <a:rPr lang="en-US" sz="2400" dirty="0" smtClean="0">
                <a:latin typeface="+mj-lt"/>
              </a:rPr>
              <a:t>. </a:t>
            </a:r>
          </a:p>
        </p:txBody>
      </p:sp>
      <p:pic>
        <p:nvPicPr>
          <p:cNvPr id="46083" name="Content Placeholder 6" descr="tikz-artwork.png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22256" b="-22256"/>
          <a:stretch>
            <a:fillRect/>
          </a:stretch>
        </p:blipFill>
        <p:spPr>
          <a:xfrm>
            <a:off x="4511675" y="214313"/>
            <a:ext cx="4556125" cy="6491287"/>
          </a:xfrm>
        </p:spPr>
      </p:pic>
      <p:sp>
        <p:nvSpPr>
          <p:cNvPr id="5" name="Oval Callout 4"/>
          <p:cNvSpPr/>
          <p:nvPr/>
        </p:nvSpPr>
        <p:spPr>
          <a:xfrm>
            <a:off x="5334000" y="2971800"/>
            <a:ext cx="1219200" cy="793376"/>
          </a:xfrm>
          <a:prstGeom prst="wedgeEllipseCallout">
            <a:avLst>
              <a:gd name="adj1" fmla="val -39941"/>
              <a:gd name="adj2" fmla="val 73819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lang="en-US" sz="2000" dirty="0"/>
              <a:t>:-)</a:t>
            </a:r>
            <a:endParaRPr lang="en-US" sz="2000" dirty="0"/>
          </a:p>
        </p:txBody>
      </p:sp>
      <p:sp>
        <p:nvSpPr>
          <p:cNvPr id="6" name="Oval Callout 5"/>
          <p:cNvSpPr/>
          <p:nvPr/>
        </p:nvSpPr>
        <p:spPr>
          <a:xfrm>
            <a:off x="7162800" y="609600"/>
            <a:ext cx="1219200" cy="793376"/>
          </a:xfrm>
          <a:prstGeom prst="wedgeEllipseCallout">
            <a:avLst>
              <a:gd name="adj1" fmla="val -52441"/>
              <a:gd name="adj2" fmla="val 43938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lang="en-US" sz="2000" dirty="0"/>
              <a:t>:-)</a:t>
            </a:r>
            <a:endParaRPr lang="en-US" sz="2000" dirty="0"/>
          </a:p>
        </p:txBody>
      </p:sp>
      <p:sp>
        <p:nvSpPr>
          <p:cNvPr id="8" name="Oval Callout 7"/>
          <p:cNvSpPr/>
          <p:nvPr/>
        </p:nvSpPr>
        <p:spPr>
          <a:xfrm>
            <a:off x="7772400" y="5165912"/>
            <a:ext cx="1219200" cy="793376"/>
          </a:xfrm>
          <a:prstGeom prst="wedgeEllipseCallout">
            <a:avLst>
              <a:gd name="adj1" fmla="val -46885"/>
              <a:gd name="adj2" fmla="val -64913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lang="en-US" sz="2000" dirty="0"/>
              <a:t>:-)</a:t>
            </a:r>
            <a:endParaRPr lang="en-US" sz="2000" dirty="0"/>
          </a:p>
        </p:txBody>
      </p:sp>
    </p:spTree>
  </p:cSld>
  <p:clrMapOvr>
    <a:masterClrMapping/>
  </p:clrMapOvr>
  <p:transition advClick="0" advTm="1500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Content Placeholder 6" descr="tikz-artwork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789" t="76135" r="32166" b="-22256"/>
          <a:stretch>
            <a:fillRect/>
          </a:stretch>
        </p:blipFill>
        <p:spPr bwMode="auto">
          <a:xfrm>
            <a:off x="5443538" y="3733800"/>
            <a:ext cx="1414462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Uzly mají gravitaci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2138" y="2667000"/>
            <a:ext cx="3217862" cy="2895600"/>
          </a:xfrm>
        </p:spPr>
        <p:txBody>
          <a:bodyPr>
            <a:normAutofit/>
          </a:bodyPr>
          <a:lstStyle/>
          <a:p>
            <a:pPr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err="1" smtClean="0">
                <a:latin typeface="+mj-lt"/>
              </a:rPr>
              <a:t>Některé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jsou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vysokogravitační</a:t>
            </a:r>
            <a:r>
              <a:rPr lang="en-US" sz="2800" dirty="0" smtClean="0">
                <a:latin typeface="+mj-lt"/>
              </a:rPr>
              <a:t>…</a:t>
            </a:r>
            <a:endParaRPr lang="en-US" sz="4400" dirty="0">
              <a:latin typeface="+mj-lt"/>
            </a:endParaRPr>
          </a:p>
        </p:txBody>
      </p:sp>
      <p:pic>
        <p:nvPicPr>
          <p:cNvPr id="48132" name="Content Placeholder 6" descr="tikz-artwork.png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22256" b="-22256"/>
          <a:stretch>
            <a:fillRect/>
          </a:stretch>
        </p:blipFill>
        <p:spPr>
          <a:xfrm>
            <a:off x="4511675" y="214313"/>
            <a:ext cx="4556125" cy="6491287"/>
          </a:xfrm>
        </p:spPr>
      </p:pic>
      <p:sp>
        <p:nvSpPr>
          <p:cNvPr id="6" name="Oval Callout 5"/>
          <p:cNvSpPr/>
          <p:nvPr/>
        </p:nvSpPr>
        <p:spPr>
          <a:xfrm>
            <a:off x="7162800" y="609600"/>
            <a:ext cx="1219200" cy="793376"/>
          </a:xfrm>
          <a:prstGeom prst="wedgeEllipseCallout">
            <a:avLst>
              <a:gd name="adj1" fmla="val -52441"/>
              <a:gd name="adj2" fmla="val 43938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lang="en-US" sz="2000" dirty="0"/>
              <a:t>:-)</a:t>
            </a:r>
            <a:endParaRPr lang="en-US" sz="2000" dirty="0"/>
          </a:p>
        </p:txBody>
      </p:sp>
      <p:sp>
        <p:nvSpPr>
          <p:cNvPr id="8" name="Oval Callout 7"/>
          <p:cNvSpPr/>
          <p:nvPr/>
        </p:nvSpPr>
        <p:spPr>
          <a:xfrm>
            <a:off x="7772400" y="5165912"/>
            <a:ext cx="1219200" cy="793376"/>
          </a:xfrm>
          <a:prstGeom prst="wedgeEllipseCallout">
            <a:avLst>
              <a:gd name="adj1" fmla="val -46885"/>
              <a:gd name="adj2" fmla="val -64913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lang="en-US" sz="2000" dirty="0"/>
              <a:t>:-)</a:t>
            </a:r>
            <a:endParaRPr lang="en-US" sz="2000" dirty="0"/>
          </a:p>
        </p:txBody>
      </p:sp>
      <p:pic>
        <p:nvPicPr>
          <p:cNvPr id="48139" name="Content Placeholder 6" descr="tikz-artwork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789" t="76135" r="32166" b="-22256"/>
          <a:stretch>
            <a:fillRect/>
          </a:stretch>
        </p:blipFill>
        <p:spPr bwMode="auto">
          <a:xfrm>
            <a:off x="5029200" y="3962400"/>
            <a:ext cx="1414463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0" name="Content Placeholder 6" descr="tikz-artwork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562" t="-22256" r="11371" b="60869"/>
          <a:stretch>
            <a:fillRect/>
          </a:stretch>
        </p:blipFill>
        <p:spPr bwMode="auto">
          <a:xfrm>
            <a:off x="5334000" y="2667000"/>
            <a:ext cx="9144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Callout 4"/>
          <p:cNvSpPr/>
          <p:nvPr/>
        </p:nvSpPr>
        <p:spPr>
          <a:xfrm>
            <a:off x="5334000" y="2971800"/>
            <a:ext cx="1219200" cy="793376"/>
          </a:xfrm>
          <a:prstGeom prst="wedgeEllipseCallout">
            <a:avLst>
              <a:gd name="adj1" fmla="val -39941"/>
              <a:gd name="adj2" fmla="val 73819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lang="en-US" sz="2000" dirty="0"/>
              <a:t>:-)</a:t>
            </a:r>
            <a:endParaRPr lang="en-US" sz="2000" dirty="0"/>
          </a:p>
        </p:txBody>
      </p:sp>
      <p:sp>
        <p:nvSpPr>
          <p:cNvPr id="11" name="Oval Callout 10"/>
          <p:cNvSpPr/>
          <p:nvPr/>
        </p:nvSpPr>
        <p:spPr>
          <a:xfrm>
            <a:off x="5029200" y="2727512"/>
            <a:ext cx="1219200" cy="793376"/>
          </a:xfrm>
          <a:prstGeom prst="wedgeEllipseCallout">
            <a:avLst>
              <a:gd name="adj1" fmla="val -23274"/>
              <a:gd name="adj2" fmla="val 93028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lang="en-US" sz="2000" dirty="0"/>
              <a:t>:-)</a:t>
            </a:r>
            <a:endParaRPr lang="en-US" sz="2000" dirty="0"/>
          </a:p>
        </p:txBody>
      </p:sp>
      <p:sp>
        <p:nvSpPr>
          <p:cNvPr id="12" name="Oval Callout 11"/>
          <p:cNvSpPr/>
          <p:nvPr/>
        </p:nvSpPr>
        <p:spPr>
          <a:xfrm>
            <a:off x="4114800" y="2330824"/>
            <a:ext cx="1219200" cy="793376"/>
          </a:xfrm>
          <a:prstGeom prst="wedgeEllipseCallout">
            <a:avLst>
              <a:gd name="adj1" fmla="val 42003"/>
              <a:gd name="adj2" fmla="val 129312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lang="en-US" sz="2000" dirty="0"/>
              <a:t>:-)</a:t>
            </a:r>
            <a:endParaRPr lang="en-US" sz="2000" dirty="0"/>
          </a:p>
        </p:txBody>
      </p:sp>
      <p:sp>
        <p:nvSpPr>
          <p:cNvPr id="13" name="Oval Callout 12"/>
          <p:cNvSpPr/>
          <p:nvPr/>
        </p:nvSpPr>
        <p:spPr>
          <a:xfrm>
            <a:off x="5486400" y="3124200"/>
            <a:ext cx="1219200" cy="793376"/>
          </a:xfrm>
          <a:prstGeom prst="wedgeEllipseCallout">
            <a:avLst>
              <a:gd name="adj1" fmla="val -39941"/>
              <a:gd name="adj2" fmla="val 73819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lang="en-US" sz="2000" dirty="0"/>
              <a:t>:-)</a:t>
            </a:r>
            <a:endParaRPr lang="en-US" sz="2000" dirty="0"/>
          </a:p>
        </p:txBody>
      </p:sp>
      <p:sp>
        <p:nvSpPr>
          <p:cNvPr id="14" name="Oval Callout 13"/>
          <p:cNvSpPr/>
          <p:nvPr/>
        </p:nvSpPr>
        <p:spPr>
          <a:xfrm>
            <a:off x="3810000" y="2575112"/>
            <a:ext cx="1219200" cy="793376"/>
          </a:xfrm>
          <a:prstGeom prst="wedgeEllipseCallout">
            <a:avLst>
              <a:gd name="adj1" fmla="val 72559"/>
              <a:gd name="adj2" fmla="val 122908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lang="en-US" sz="2000" dirty="0"/>
              <a:t>:-)</a:t>
            </a:r>
            <a:endParaRPr lang="en-US" sz="2000" dirty="0"/>
          </a:p>
        </p:txBody>
      </p:sp>
    </p:spTree>
  </p:cSld>
  <p:clrMapOvr>
    <a:masterClrMapping/>
  </p:clrMapOvr>
  <p:transition advClick="0" advTm="150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/>
          </a:p>
        </p:txBody>
      </p:sp>
      <p:pic>
        <p:nvPicPr>
          <p:cNvPr id="4" name="Picture 3" descr="1212594175CWRf4h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5" name="Oval Callout 4"/>
          <p:cNvSpPr/>
          <p:nvPr/>
        </p:nvSpPr>
        <p:spPr>
          <a:xfrm>
            <a:off x="6705600" y="274638"/>
            <a:ext cx="1981200" cy="1477962"/>
          </a:xfrm>
          <a:prstGeom prst="wedgeEllipseCallout">
            <a:avLst>
              <a:gd name="adj1" fmla="val -52441"/>
              <a:gd name="adj2" fmla="val 43938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lang="en-US" sz="2000" dirty="0" err="1"/>
              <a:t>tvořím</a:t>
            </a:r>
            <a:r>
              <a:rPr lang="en-US" sz="2000" dirty="0"/>
              <a:t> a </a:t>
            </a:r>
            <a:r>
              <a:rPr lang="en-US" sz="2000" dirty="0" err="1"/>
              <a:t>komunikuji</a:t>
            </a:r>
            <a:r>
              <a:rPr lang="en-US" sz="2000" dirty="0"/>
              <a:t>, </a:t>
            </a:r>
            <a:r>
              <a:rPr lang="en-US" sz="2000" dirty="0" err="1"/>
              <a:t>tedy</a:t>
            </a:r>
            <a:r>
              <a:rPr lang="en-US" sz="2000" dirty="0"/>
              <a:t> </a:t>
            </a:r>
            <a:r>
              <a:rPr lang="en-US" sz="2000" dirty="0" err="1"/>
              <a:t>jsem</a:t>
            </a:r>
            <a:endParaRPr lang="en-US" sz="2000" dirty="0"/>
          </a:p>
        </p:txBody>
      </p:sp>
      <p:sp>
        <p:nvSpPr>
          <p:cNvPr id="6" name="Oval Callout 5"/>
          <p:cNvSpPr/>
          <p:nvPr/>
        </p:nvSpPr>
        <p:spPr>
          <a:xfrm>
            <a:off x="533400" y="5448300"/>
            <a:ext cx="1752600" cy="1143000"/>
          </a:xfrm>
          <a:prstGeom prst="wedgeEllipseCallout">
            <a:avLst>
              <a:gd name="adj1" fmla="val 5828"/>
              <a:gd name="adj2" fmla="val -127791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lang="en-US" sz="2000" dirty="0" err="1"/>
              <a:t>síť</a:t>
            </a:r>
            <a:r>
              <a:rPr lang="en-US" sz="2000" dirty="0"/>
              <a:t> &gt; </a:t>
            </a:r>
            <a:r>
              <a:rPr lang="en-US" sz="2000" dirty="0" err="1"/>
              <a:t>tým</a:t>
            </a:r>
            <a:endParaRPr lang="en-US" sz="2000" dirty="0"/>
          </a:p>
        </p:txBody>
      </p:sp>
      <p:sp>
        <p:nvSpPr>
          <p:cNvPr id="7" name="Oval Callout 6"/>
          <p:cNvSpPr/>
          <p:nvPr/>
        </p:nvSpPr>
        <p:spPr>
          <a:xfrm>
            <a:off x="0" y="38100"/>
            <a:ext cx="2286000" cy="1143000"/>
          </a:xfrm>
          <a:prstGeom prst="wedgeEllipseCallout">
            <a:avLst>
              <a:gd name="adj1" fmla="val 13597"/>
              <a:gd name="adj2" fmla="val 79294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lang="en-US" sz="2000" dirty="0" err="1"/>
              <a:t>mnoho</a:t>
            </a:r>
            <a:r>
              <a:rPr lang="en-US" sz="2000" dirty="0"/>
              <a:t> </a:t>
            </a:r>
            <a:r>
              <a:rPr lang="en-US" sz="2000" dirty="0" err="1"/>
              <a:t>voleb</a:t>
            </a:r>
            <a:r>
              <a:rPr lang="en-US" sz="2000" dirty="0"/>
              <a:t>, </a:t>
            </a:r>
            <a:r>
              <a:rPr lang="en-US" sz="2000" dirty="0" err="1"/>
              <a:t>všechny</a:t>
            </a:r>
            <a:r>
              <a:rPr lang="en-US" sz="2000" dirty="0"/>
              <a:t> </a:t>
            </a:r>
            <a:r>
              <a:rPr lang="en-US" sz="2000" dirty="0" err="1"/>
              <a:t>mé</a:t>
            </a:r>
            <a:endParaRPr lang="en-US" sz="2000" dirty="0"/>
          </a:p>
        </p:txBody>
      </p:sp>
      <p:sp>
        <p:nvSpPr>
          <p:cNvPr id="8" name="Oval Callout 7"/>
          <p:cNvSpPr/>
          <p:nvPr/>
        </p:nvSpPr>
        <p:spPr>
          <a:xfrm>
            <a:off x="4724400" y="3124200"/>
            <a:ext cx="1447800" cy="914400"/>
          </a:xfrm>
          <a:prstGeom prst="wedgeEllipseCallout">
            <a:avLst>
              <a:gd name="adj1" fmla="val -2395"/>
              <a:gd name="adj2" fmla="val -94119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lang="en-US" sz="2000" dirty="0"/>
              <a:t>I CAN!</a:t>
            </a:r>
            <a:endParaRPr lang="en-US" sz="2000" dirty="0"/>
          </a:p>
        </p:txBody>
      </p:sp>
      <p:sp>
        <p:nvSpPr>
          <p:cNvPr id="9" name="Oval Callout 8"/>
          <p:cNvSpPr/>
          <p:nvPr/>
        </p:nvSpPr>
        <p:spPr>
          <a:xfrm>
            <a:off x="4495800" y="5562600"/>
            <a:ext cx="1447800" cy="914400"/>
          </a:xfrm>
          <a:prstGeom prst="wedgeEllipseCallout">
            <a:avLst>
              <a:gd name="adj1" fmla="val -82131"/>
              <a:gd name="adj2" fmla="val -41506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lang="en-US" sz="2000" dirty="0" err="1"/>
              <a:t>práce</a:t>
            </a:r>
            <a:r>
              <a:rPr lang="en-US" sz="2000" dirty="0"/>
              <a:t>=</a:t>
            </a:r>
            <a:br>
              <a:rPr lang="en-US" sz="2000" dirty="0"/>
            </a:br>
            <a:r>
              <a:rPr lang="en-US" sz="2000" dirty="0" err="1"/>
              <a:t>zábava</a:t>
            </a:r>
            <a:endParaRPr lang="en-US" sz="2000" dirty="0"/>
          </a:p>
        </p:txBody>
      </p:sp>
      <p:sp>
        <p:nvSpPr>
          <p:cNvPr id="10" name="Oval Callout 9"/>
          <p:cNvSpPr/>
          <p:nvPr/>
        </p:nvSpPr>
        <p:spPr>
          <a:xfrm>
            <a:off x="3429000" y="304800"/>
            <a:ext cx="1447800" cy="914400"/>
          </a:xfrm>
          <a:prstGeom prst="wedgeEllipseCallout">
            <a:avLst>
              <a:gd name="adj1" fmla="val 8236"/>
              <a:gd name="adj2" fmla="val 97393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lang="en-US" sz="2000" dirty="0" err="1"/>
              <a:t>já</a:t>
            </a:r>
            <a:r>
              <a:rPr lang="en-US" sz="2000" dirty="0"/>
              <a:t> a </a:t>
            </a:r>
            <a:r>
              <a:rPr lang="en-US" sz="2000" dirty="0" err="1"/>
              <a:t>můj</a:t>
            </a:r>
            <a:r>
              <a:rPr lang="en-US" sz="2000" dirty="0"/>
              <a:t> brand</a:t>
            </a:r>
            <a:endParaRPr lang="en-US" sz="2000" dirty="0"/>
          </a:p>
        </p:txBody>
      </p:sp>
      <p:sp>
        <p:nvSpPr>
          <p:cNvPr id="11" name="Oval Callout 10"/>
          <p:cNvSpPr/>
          <p:nvPr/>
        </p:nvSpPr>
        <p:spPr>
          <a:xfrm>
            <a:off x="6172200" y="4305300"/>
            <a:ext cx="1981200" cy="1143000"/>
          </a:xfrm>
          <a:prstGeom prst="wedgeEllipseCallout">
            <a:avLst>
              <a:gd name="adj1" fmla="val 9713"/>
              <a:gd name="adj2" fmla="val -12274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lang="en-US" sz="2000" dirty="0" err="1"/>
              <a:t>přítel</a:t>
            </a:r>
            <a:r>
              <a:rPr lang="en-US" sz="2000" dirty="0"/>
              <a:t> je, </a:t>
            </a:r>
            <a:r>
              <a:rPr lang="en-US" sz="2000" dirty="0" err="1"/>
              <a:t>když</a:t>
            </a:r>
            <a:r>
              <a:rPr lang="en-US" sz="2000" dirty="0"/>
              <a:t>…</a:t>
            </a:r>
            <a:endParaRPr lang="en-US" sz="2000" dirty="0"/>
          </a:p>
        </p:txBody>
      </p:sp>
      <p:sp>
        <p:nvSpPr>
          <p:cNvPr id="12" name="Oval Callout 11"/>
          <p:cNvSpPr/>
          <p:nvPr/>
        </p:nvSpPr>
        <p:spPr>
          <a:xfrm>
            <a:off x="1562100" y="1752600"/>
            <a:ext cx="1447800" cy="914400"/>
          </a:xfrm>
          <a:prstGeom prst="wedgeEllipseCallout">
            <a:avLst>
              <a:gd name="adj1" fmla="val -32961"/>
              <a:gd name="adj2" fmla="val 101602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lang="en-US" sz="2000" dirty="0"/>
              <a:t>Net. </a:t>
            </a:r>
            <a:br>
              <a:rPr lang="en-US" sz="2000" dirty="0"/>
            </a:br>
            <a:r>
              <a:rPr lang="en-US" sz="2000" dirty="0"/>
              <a:t>No a ???</a:t>
            </a:r>
            <a:endParaRPr lang="en-US" sz="2000" dirty="0"/>
          </a:p>
        </p:txBody>
      </p:sp>
      <p:sp>
        <p:nvSpPr>
          <p:cNvPr id="13" name="Oval Callout 12"/>
          <p:cNvSpPr/>
          <p:nvPr/>
        </p:nvSpPr>
        <p:spPr>
          <a:xfrm>
            <a:off x="2286000" y="3970338"/>
            <a:ext cx="1981200" cy="1477962"/>
          </a:xfrm>
          <a:prstGeom prst="wedgeEllipseCallout">
            <a:avLst>
              <a:gd name="adj1" fmla="val 12626"/>
              <a:gd name="adj2" fmla="val -8236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lang="en-US" sz="2000" dirty="0"/>
              <a:t>Just for me</a:t>
            </a:r>
            <a:br>
              <a:rPr lang="en-US" sz="2000" dirty="0"/>
            </a:br>
            <a:r>
              <a:rPr lang="en-US" sz="2000" dirty="0"/>
              <a:t>Just in time</a:t>
            </a:r>
            <a:br>
              <a:rPr lang="en-US" sz="2000" dirty="0"/>
            </a:br>
            <a:r>
              <a:rPr lang="en-US" sz="2000" dirty="0"/>
              <a:t>Just enough</a:t>
            </a:r>
            <a:endParaRPr lang="en-US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52226" name="Content Placeholder 3" descr="bustedtees.8e6931a2b41b312e162f26576439a036.gif"/>
          <p:cNvPicPr>
            <a:picLocks noGrp="1" noChangeAspect="1"/>
          </p:cNvPicPr>
          <p:nvPr>
            <p:ph idx="1"/>
          </p:nvPr>
        </p:nvPicPr>
        <p:blipFill>
          <a:blip r:embed="rId2"/>
          <a:srcRect l="-6711" r="-6711"/>
          <a:stretch>
            <a:fillRect/>
          </a:stretch>
        </p:blipFill>
        <p:spPr>
          <a:xfrm>
            <a:off x="-1439863" y="0"/>
            <a:ext cx="11653838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7086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Jak</a:t>
            </a:r>
            <a:r>
              <a:rPr lang="en-US" dirty="0" smtClean="0"/>
              <a:t> </a:t>
            </a:r>
            <a:r>
              <a:rPr lang="en-US" dirty="0" err="1" smtClean="0"/>
              <a:t>působit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síťového</a:t>
            </a:r>
            <a:r>
              <a:rPr lang="en-US" dirty="0" smtClean="0"/>
              <a:t> </a:t>
            </a:r>
            <a:r>
              <a:rPr lang="en-US" dirty="0" err="1" smtClean="0"/>
              <a:t>člověka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2138" y="2057400"/>
            <a:ext cx="3446462" cy="4343400"/>
          </a:xfrm>
        </p:spPr>
        <p:txBody>
          <a:bodyPr>
            <a:normAutofit/>
          </a:bodyPr>
          <a:lstStyle/>
          <a:p>
            <a:pPr fontAlgn="auto">
              <a:spcBef>
                <a:spcPts val="58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err="1" smtClean="0">
                <a:latin typeface="+mj-lt"/>
              </a:rPr>
              <a:t>nabídnout</a:t>
            </a:r>
            <a:r>
              <a:rPr lang="en-US" sz="2800" dirty="0" smtClean="0">
                <a:latin typeface="+mj-lt"/>
              </a:rPr>
              <a:t> mu </a:t>
            </a:r>
            <a:r>
              <a:rPr lang="en-US" sz="2800" dirty="0" err="1" smtClean="0">
                <a:latin typeface="+mj-lt"/>
              </a:rPr>
              <a:t>propojení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s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relevantním</a:t>
            </a:r>
            <a:r>
              <a:rPr lang="en-US" sz="2800" dirty="0" smtClean="0">
                <a:latin typeface="+mj-lt"/>
              </a:rPr>
              <a:t>, </a:t>
            </a:r>
            <a:r>
              <a:rPr lang="en-US" sz="2800" dirty="0" err="1" smtClean="0">
                <a:latin typeface="+mj-lt"/>
              </a:rPr>
              <a:t>vysoce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gravitačním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uzlem</a:t>
            </a:r>
            <a:r>
              <a:rPr lang="en-US" sz="2800" dirty="0" smtClean="0">
                <a:latin typeface="+mj-lt"/>
              </a:rPr>
              <a:t>. </a:t>
            </a:r>
          </a:p>
          <a:p>
            <a:pPr fontAlgn="auto">
              <a:spcBef>
                <a:spcPts val="58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>
                <a:latin typeface="+mj-lt"/>
              </a:rPr>
              <a:t>“</a:t>
            </a:r>
            <a:r>
              <a:rPr lang="en-US" sz="2800" dirty="0" err="1" smtClean="0">
                <a:latin typeface="+mj-lt"/>
              </a:rPr>
              <a:t>vzdělavatel</a:t>
            </a:r>
            <a:r>
              <a:rPr lang="en-US" sz="2800" dirty="0" smtClean="0">
                <a:latin typeface="+mj-lt"/>
              </a:rPr>
              <a:t>” </a:t>
            </a:r>
            <a:r>
              <a:rPr lang="en-US" sz="2800" dirty="0" err="1" smtClean="0">
                <a:latin typeface="+mj-lt"/>
              </a:rPr>
              <a:t>jako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facilitátor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tvorby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sítě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mezi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uzly</a:t>
            </a:r>
            <a:r>
              <a:rPr lang="en-US" sz="2800" dirty="0" smtClean="0">
                <a:latin typeface="+mj-lt"/>
              </a:rPr>
              <a:t> – a </a:t>
            </a:r>
            <a:r>
              <a:rPr lang="en-US" sz="2800" dirty="0" err="1" smtClean="0">
                <a:latin typeface="+mj-lt"/>
              </a:rPr>
              <a:t>zároveň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vysílač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impulzů</a:t>
            </a:r>
            <a:r>
              <a:rPr lang="en-US" sz="2800" dirty="0" smtClean="0">
                <a:latin typeface="+mj-lt"/>
              </a:rPr>
              <a:t> do </a:t>
            </a:r>
            <a:r>
              <a:rPr lang="en-US" sz="2800" dirty="0" err="1" smtClean="0">
                <a:latin typeface="+mj-lt"/>
              </a:rPr>
              <a:t>této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sítě</a:t>
            </a:r>
            <a:endParaRPr lang="en-US" sz="2800" dirty="0" smtClean="0">
              <a:latin typeface="+mj-lt"/>
            </a:endParaRPr>
          </a:p>
        </p:txBody>
      </p:sp>
      <p:pic>
        <p:nvPicPr>
          <p:cNvPr id="53251" name="Content Placeholder 6" descr="tikz-artwork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789" t="76135" r="32166" b="-22256"/>
          <a:stretch>
            <a:fillRect/>
          </a:stretch>
        </p:blipFill>
        <p:spPr bwMode="auto">
          <a:xfrm>
            <a:off x="5181600" y="2438400"/>
            <a:ext cx="3657600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3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r>
              <a:rPr smtClean="0"/>
              <a:t>Co síťový člověk na netu používá?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400" dirty="0" err="1" smtClean="0">
                <a:latin typeface="+mj-lt"/>
              </a:rPr>
              <a:t>ukázka</a:t>
            </a:r>
            <a:r>
              <a:rPr lang="en-US" sz="4400" dirty="0" smtClean="0">
                <a:latin typeface="+mj-lt"/>
              </a:rPr>
              <a:t> </a:t>
            </a:r>
            <a:r>
              <a:rPr lang="en-US" sz="4400" dirty="0" err="1" smtClean="0">
                <a:latin typeface="+mj-lt"/>
              </a:rPr>
              <a:t>zlomku</a:t>
            </a:r>
            <a:endParaRPr lang="en-US" sz="4400" dirty="0"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/>
          </p:cNvSpPr>
          <p:nvPr>
            <p:ph type="title"/>
          </p:nvPr>
        </p:nvSpPr>
        <p:spPr>
          <a:xfrm>
            <a:off x="914400" y="-76200"/>
            <a:ext cx="77724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rgbClr val="262626"/>
                </a:solidFill>
                <a:latin typeface="Arial" charset="0"/>
              </a:rPr>
              <a:t>Osobní zpravodajství pro každého</a:t>
            </a:r>
            <a:endParaRPr lang="cs-CZ" dirty="0">
              <a:solidFill>
                <a:srgbClr val="262626"/>
              </a:solidFill>
              <a:latin typeface="Arial" charset="0"/>
            </a:endParaRPr>
          </a:p>
        </p:txBody>
      </p:sp>
      <p:sp>
        <p:nvSpPr>
          <p:cNvPr id="36867" name="Rectangle 3"/>
          <p:cNvSpPr>
            <a:spLocks noGrp="1"/>
          </p:cNvSpPr>
          <p:nvPr>
            <p:ph sz="quarter" idx="1"/>
          </p:nvPr>
        </p:nvSpPr>
        <p:spPr>
          <a:xfrm>
            <a:off x="684213" y="4292600"/>
            <a:ext cx="7775575" cy="2449513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Char char="§"/>
              <a:defRPr/>
            </a:pPr>
            <a:r>
              <a:rPr lang="cs-CZ" sz="2800" dirty="0" smtClean="0">
                <a:latin typeface="Arial" charset="0"/>
              </a:rPr>
              <a:t>RSS: Soukromý odběr zpráv</a:t>
            </a:r>
          </a:p>
          <a:p>
            <a:pPr marL="274320" indent="-274320" fontAlgn="auto"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Char char="§"/>
              <a:defRPr/>
            </a:pPr>
            <a:r>
              <a:rPr lang="cs-CZ" sz="2800" dirty="0">
                <a:latin typeface="Arial" charset="0"/>
              </a:rPr>
              <a:t>noviny a časopisy na jedné </a:t>
            </a:r>
            <a:r>
              <a:rPr lang="cs-CZ" sz="2800" dirty="0" smtClean="0">
                <a:latin typeface="Arial" charset="0"/>
              </a:rPr>
              <a:t>hromadě</a:t>
            </a:r>
          </a:p>
          <a:p>
            <a:pPr marL="274320" indent="-274320" fontAlgn="auto"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Char char="§"/>
              <a:defRPr/>
            </a:pPr>
            <a:r>
              <a:rPr lang="cs-CZ" sz="2800" dirty="0" smtClean="0">
                <a:latin typeface="Arial" charset="0"/>
              </a:rPr>
              <a:t>strukturu článků si každý může vytvořit sám: čtečky (Google Reader), start pages (iGoogle, Netvibes)</a:t>
            </a:r>
            <a:endParaRPr lang="cs-CZ" sz="2800" dirty="0">
              <a:latin typeface="Arial" charset="0"/>
            </a:endParaRPr>
          </a:p>
        </p:txBody>
      </p:sp>
      <p:pic>
        <p:nvPicPr>
          <p:cNvPr id="56323" name="Picture 6" descr="101793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341438"/>
            <a:ext cx="36004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7" descr="rs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1341438"/>
            <a:ext cx="29527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Text Box 8"/>
          <p:cNvSpPr txBox="1">
            <a:spLocks noChangeArrowheads="1"/>
          </p:cNvSpPr>
          <p:nvPr/>
        </p:nvSpPr>
        <p:spPr bwMode="auto">
          <a:xfrm>
            <a:off x="4624388" y="2357438"/>
            <a:ext cx="96361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hangingPunct="0"/>
            <a:r>
              <a:rPr lang="cs-CZ" sz="4800"/>
              <a:t>vs.</a:t>
            </a:r>
            <a:endParaRPr lang="en-US" sz="480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58370" name="Content Placeholder 3" descr="page7_www.albinoblacksheep.com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9631" r="-59631"/>
          <a:stretch>
            <a:fillRect/>
          </a:stretch>
        </p:blipFill>
        <p:spPr>
          <a:xfrm>
            <a:off x="-381000" y="379413"/>
            <a:ext cx="10491788" cy="617378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Arial" charset="0"/>
              </a:rPr>
              <a:t>Deníčky jako základ revoluce v publikování?!</a:t>
            </a:r>
            <a:endParaRPr lang="cs-CZ" dirty="0">
              <a:latin typeface="Arial" charset="0"/>
            </a:endParaRPr>
          </a:p>
        </p:txBody>
      </p:sp>
      <p:sp>
        <p:nvSpPr>
          <p:cNvPr id="59394" name="Rectangle 10"/>
          <p:cNvSpPr>
            <a:spLocks noGrp="1"/>
          </p:cNvSpPr>
          <p:nvPr>
            <p:ph sz="quarter" idx="1"/>
          </p:nvPr>
        </p:nvSpPr>
        <p:spPr>
          <a:xfrm>
            <a:off x="609600" y="2051050"/>
            <a:ext cx="5616575" cy="4897438"/>
          </a:xfrm>
        </p:spPr>
        <p:txBody>
          <a:bodyPr/>
          <a:lstStyle/>
          <a:p>
            <a:pPr>
              <a:spcBef>
                <a:spcPts val="1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cs-CZ" sz="2800" smtClean="0">
                <a:latin typeface="Arial" charset="0"/>
              </a:rPr>
              <a:t>BLOGY: online deníčky, osobní nebo pracovní</a:t>
            </a:r>
          </a:p>
          <a:p>
            <a:pPr>
              <a:spcBef>
                <a:spcPts val="1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cs-CZ" sz="2800" smtClean="0">
                <a:latin typeface="Arial" charset="0"/>
              </a:rPr>
              <a:t>supersnadné publikování jakéhokoli obsahu</a:t>
            </a:r>
          </a:p>
          <a:p>
            <a:pPr>
              <a:spcBef>
                <a:spcPts val="1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cs-CZ" sz="2800" smtClean="0">
                <a:latin typeface="Arial" charset="0"/>
              </a:rPr>
              <a:t>možnost vstupu čtenářů</a:t>
            </a:r>
          </a:p>
        </p:txBody>
      </p:sp>
      <p:pic>
        <p:nvPicPr>
          <p:cNvPr id="59395" name="Picture 7" descr="blo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2051050"/>
            <a:ext cx="2322512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11" descr="blo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4478338"/>
            <a:ext cx="2322512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latin typeface="Arial" charset="0"/>
              </a:rPr>
              <a:t>Sdílíme více, než jen deníčky:</a:t>
            </a:r>
          </a:p>
        </p:txBody>
      </p:sp>
      <p:sp>
        <p:nvSpPr>
          <p:cNvPr id="61442" name="Rectangle 4"/>
          <p:cNvSpPr>
            <a:spLocks noGrp="1"/>
          </p:cNvSpPr>
          <p:nvPr>
            <p:ph sz="quarter" idx="1"/>
          </p:nvPr>
        </p:nvSpPr>
        <p:spPr>
          <a:xfrm>
            <a:off x="684213" y="1773238"/>
            <a:ext cx="5616575" cy="4616450"/>
          </a:xfrm>
        </p:spPr>
        <p:txBody>
          <a:bodyPr/>
          <a:lstStyle/>
          <a:p>
            <a:pPr>
              <a:spcBef>
                <a:spcPts val="1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cs-CZ" sz="2800" smtClean="0">
                <a:latin typeface="Arial" charset="0"/>
              </a:rPr>
              <a:t>obrázky (Rajce.net)</a:t>
            </a:r>
          </a:p>
          <a:p>
            <a:pPr>
              <a:spcBef>
                <a:spcPts val="1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cs-CZ" sz="2800" smtClean="0">
                <a:latin typeface="Arial" charset="0"/>
              </a:rPr>
              <a:t>prezentace (Slideshare.net)</a:t>
            </a:r>
          </a:p>
          <a:p>
            <a:pPr>
              <a:spcBef>
                <a:spcPts val="1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cs-CZ" sz="2800" smtClean="0">
                <a:latin typeface="Arial" charset="0"/>
              </a:rPr>
              <a:t>celé weby: tzv. tvůrci webů</a:t>
            </a:r>
          </a:p>
          <a:p>
            <a:pPr lvl="1">
              <a:spcBef>
                <a:spcPts val="1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cs-CZ" smtClean="0">
                <a:latin typeface="Arial" charset="0"/>
              </a:rPr>
              <a:t>česká služba Webnode.com</a:t>
            </a:r>
          </a:p>
          <a:p>
            <a:pPr lvl="1">
              <a:spcBef>
                <a:spcPts val="1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cs-CZ" smtClean="0">
                <a:latin typeface="Arial" charset="0"/>
              </a:rPr>
              <a:t>nebo Weebly.com</a:t>
            </a:r>
          </a:p>
          <a:p>
            <a:pPr lvl="1">
              <a:spcBef>
                <a:spcPts val="1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cs-CZ" smtClean="0">
                <a:latin typeface="Arial" charset="0"/>
              </a:rPr>
              <a:t>příp. Weby Google</a:t>
            </a:r>
            <a:br>
              <a:rPr lang="cs-CZ" smtClean="0">
                <a:latin typeface="Arial" charset="0"/>
              </a:rPr>
            </a:br>
            <a:r>
              <a:rPr lang="cs-CZ" smtClean="0">
                <a:latin typeface="Arial" charset="0"/>
              </a:rPr>
              <a:t>(</a:t>
            </a:r>
            <a:r>
              <a:rPr lang="cs-CZ" smtClean="0">
                <a:latin typeface="Arial" charset="0"/>
                <a:hlinkClick r:id="rId3"/>
              </a:rPr>
              <a:t>http://sites.google.com</a:t>
            </a:r>
            <a:r>
              <a:rPr lang="cs-CZ" smtClean="0">
                <a:latin typeface="Arial" charset="0"/>
              </a:rPr>
              <a:t>)</a:t>
            </a:r>
          </a:p>
        </p:txBody>
      </p:sp>
      <p:pic>
        <p:nvPicPr>
          <p:cNvPr id="61443" name="Picture 6" descr="rajc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888" y="1700213"/>
            <a:ext cx="2735262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7" descr="webnod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888" y="3952875"/>
            <a:ext cx="27352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3613" cy="1263650"/>
          </a:xfrm>
        </p:spPr>
        <p:txBody>
          <a:bodyPr/>
          <a:lstStyle/>
          <a:p>
            <a:r>
              <a:rPr lang="en-US" smtClean="0"/>
              <a:t>Češi jsou online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l"/>
            </a:pPr>
            <a:endParaRPr lang="cs-CZ" smtClean="0"/>
          </a:p>
        </p:txBody>
      </p:sp>
      <p:pic>
        <p:nvPicPr>
          <p:cNvPr id="19459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0" y="2133600"/>
            <a:ext cx="78232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3"/>
          <p:cNvSpPr>
            <a:spLocks noGrp="1"/>
          </p:cNvSpPr>
          <p:nvPr>
            <p:ph type="title" idx="4294967295"/>
          </p:nvPr>
        </p:nvSpPr>
        <p:spPr>
          <a:xfrm>
            <a:off x="228600" y="274638"/>
            <a:ext cx="8229600" cy="1143000"/>
          </a:xfrm>
        </p:spPr>
        <p:txBody>
          <a:bodyPr/>
          <a:lstStyle/>
          <a:p>
            <a:r>
              <a:rPr lang="cs-CZ" smtClean="0">
                <a:latin typeface="Arial" charset="0"/>
              </a:rPr>
              <a:t>Publikuji, tedy jsem</a:t>
            </a:r>
          </a:p>
        </p:txBody>
      </p:sp>
      <p:sp>
        <p:nvSpPr>
          <p:cNvPr id="63490" name="Rectangle 2"/>
          <p:cNvSpPr>
            <a:spLocks noGrp="1"/>
          </p:cNvSpPr>
          <p:nvPr>
            <p:ph idx="4294967295"/>
          </p:nvPr>
        </p:nvSpPr>
        <p:spPr>
          <a:xfrm>
            <a:off x="301625" y="1844675"/>
            <a:ext cx="7775575" cy="4897438"/>
          </a:xfrm>
        </p:spPr>
        <p:txBody>
          <a:bodyPr/>
          <a:lstStyle/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cs-CZ" smtClean="0">
                <a:latin typeface="Arial" charset="0"/>
              </a:rPr>
              <a:t>sdílím své znalosti nebo zážitky, které mohou být poučné či zábavné pro ostatní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cs-CZ" smtClean="0">
                <a:latin typeface="Arial" charset="0"/>
              </a:rPr>
              <a:t>publikovaný obsah -&gt; konverzace -&gt; vzájemně výhodná spolupráce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cs-CZ" smtClean="0">
                <a:latin typeface="Arial" charset="0"/>
              </a:rPr>
              <a:t>můžu získat renomé experta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6" descr="Wiki"/>
          <p:cNvPicPr>
            <a:picLocks noChangeAspect="1" noChangeArrowheads="1"/>
          </p:cNvPicPr>
          <p:nvPr/>
        </p:nvPicPr>
        <p:blipFill>
          <a:blip r:embed="rId3">
            <a:lum bright="44000" contrast="-60000"/>
          </a:blip>
          <a:srcRect/>
          <a:stretch>
            <a:fillRect/>
          </a:stretch>
        </p:blipFill>
        <p:spPr bwMode="auto">
          <a:xfrm>
            <a:off x="3487738" y="228600"/>
            <a:ext cx="5808662" cy="66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8" name="Rectangle 3"/>
          <p:cNvSpPr>
            <a:spLocks noGrp="1"/>
          </p:cNvSpPr>
          <p:nvPr>
            <p:ph sz="quarter" idx="1"/>
          </p:nvPr>
        </p:nvSpPr>
        <p:spPr>
          <a:xfrm>
            <a:off x="228600" y="838200"/>
            <a:ext cx="5616575" cy="4616450"/>
          </a:xfrm>
        </p:spPr>
        <p:txBody>
          <a:bodyPr/>
          <a:lstStyle/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cs-CZ" sz="2800" smtClean="0">
                <a:latin typeface="Arial" charset="0"/>
              </a:rPr>
              <a:t>Wikipedia - encyklopedie tvořená uživateli 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cs-CZ" sz="2800" smtClean="0">
                <a:latin typeface="Arial" charset="0"/>
                <a:hlinkClick r:id="rId4"/>
              </a:rPr>
              <a:t>http://cs.wikipedia.org</a:t>
            </a:r>
            <a:endParaRPr lang="cs-CZ" sz="2800" smtClean="0">
              <a:latin typeface="Arial" charset="0"/>
            </a:endParaRP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cs-CZ" sz="2800" smtClean="0">
                <a:latin typeface="Arial" charset="0"/>
              </a:rPr>
              <a:t>možnost i vytvořit si svoji „wikipedii“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cs-CZ" sz="2800" smtClean="0">
                <a:latin typeface="Arial" charset="0"/>
              </a:rPr>
              <a:t>populární pro databáze znalostí, nápovědy apod.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latin typeface="Arial" charset="0"/>
              </a:rPr>
              <a:t>Facebook není jen aplikace</a:t>
            </a:r>
          </a:p>
        </p:txBody>
      </p:sp>
      <p:pic>
        <p:nvPicPr>
          <p:cNvPr id="67586" name="Content Placeholder 4" descr="facebookfail.jpg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rcRect t="-790" b="732"/>
          <a:stretch>
            <a:fillRect/>
          </a:stretch>
        </p:blipFill>
        <p:spPr>
          <a:xfrm>
            <a:off x="0" y="-76200"/>
            <a:ext cx="9144000" cy="695325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latin typeface="Arial" charset="0"/>
              </a:rPr>
              <a:t>Facebook není jen aplikace</a:t>
            </a:r>
          </a:p>
        </p:txBody>
      </p:sp>
      <p:pic>
        <p:nvPicPr>
          <p:cNvPr id="69634" name="Content Placeholder 4" descr="facebookfail.jpg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rcRect t="-790" b="732"/>
          <a:stretch>
            <a:fillRect/>
          </a:stretch>
        </p:blipFill>
        <p:spPr>
          <a:xfrm>
            <a:off x="0" y="-76200"/>
            <a:ext cx="9144000" cy="6953250"/>
          </a:xfrm>
        </p:spPr>
      </p:pic>
      <p:cxnSp>
        <p:nvCxnSpPr>
          <p:cNvPr id="4" name="Straight Connector 3"/>
          <p:cNvCxnSpPr/>
          <p:nvPr/>
        </p:nvCxnSpPr>
        <p:spPr>
          <a:xfrm>
            <a:off x="914400" y="273050"/>
            <a:ext cx="7391400" cy="5594350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066800" y="273050"/>
            <a:ext cx="7239000" cy="5594350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latin typeface="Arial" charset="0"/>
              </a:rPr>
              <a:t>Družíme se: sociální sítě</a:t>
            </a:r>
          </a:p>
        </p:txBody>
      </p:sp>
      <p:sp>
        <p:nvSpPr>
          <p:cNvPr id="47107" name="Rectangle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5181600" cy="45720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Char char="§"/>
              <a:defRPr/>
            </a:pPr>
            <a:r>
              <a:rPr lang="cs-CZ" sz="2800" dirty="0">
                <a:latin typeface="Arial" charset="0"/>
              </a:rPr>
              <a:t>přenášíme své známé a</a:t>
            </a:r>
            <a:r>
              <a:rPr lang="cs-CZ" sz="2800" dirty="0" smtClean="0">
                <a:latin typeface="Arial" charset="0"/>
              </a:rPr>
              <a:t> z </a:t>
            </a:r>
            <a:r>
              <a:rPr lang="cs-CZ" sz="2800" dirty="0">
                <a:latin typeface="Arial" charset="0"/>
              </a:rPr>
              <a:t>reálného do virtuálního světa</a:t>
            </a:r>
            <a:endParaRPr lang="cs-CZ" sz="2800" dirty="0" smtClean="0">
              <a:latin typeface="Arial" charset="0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Char char="§"/>
              <a:defRPr/>
            </a:pPr>
            <a:r>
              <a:rPr lang="cs-CZ" sz="2800" dirty="0" smtClean="0">
                <a:latin typeface="Arial" charset="0"/>
              </a:rPr>
              <a:t>Facebook: 300 </a:t>
            </a:r>
            <a:r>
              <a:rPr lang="cs-CZ" sz="2800" dirty="0">
                <a:latin typeface="Arial" charset="0"/>
              </a:rPr>
              <a:t>mil. uživatelů, u nás 1,5 milionu s velmi dynamickým růstem</a:t>
            </a:r>
            <a:endParaRPr lang="cs-CZ" sz="2800" dirty="0" smtClean="0">
              <a:latin typeface="Arial" charset="0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Char char="§"/>
              <a:defRPr/>
            </a:pPr>
            <a:r>
              <a:rPr lang="cs-CZ" sz="2800" dirty="0" smtClean="0">
                <a:latin typeface="Arial" charset="0"/>
              </a:rPr>
              <a:t>sociální </a:t>
            </a:r>
            <a:r>
              <a:rPr lang="cs-CZ" sz="2800" dirty="0">
                <a:latin typeface="Arial" charset="0"/>
              </a:rPr>
              <a:t>sítě</a:t>
            </a:r>
            <a:r>
              <a:rPr lang="cs-CZ" sz="2800" dirty="0" smtClean="0">
                <a:latin typeface="Arial" charset="0"/>
              </a:rPr>
              <a:t> začínají konkurovat emailu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Char char="§"/>
              <a:defRPr/>
            </a:pPr>
            <a:r>
              <a:rPr lang="cs-CZ" sz="2800" dirty="0" smtClean="0">
                <a:latin typeface="Arial" charset="0"/>
              </a:rPr>
              <a:t>„life stream“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Char char="§"/>
              <a:defRPr/>
            </a:pPr>
            <a:r>
              <a:rPr lang="cs-CZ" sz="2800" dirty="0" smtClean="0">
                <a:latin typeface="Arial" charset="0"/>
              </a:rPr>
              <a:t>„social influence“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Char char="§"/>
              <a:defRPr/>
            </a:pPr>
            <a:r>
              <a:rPr lang="cs-CZ" sz="2800" dirty="0" smtClean="0">
                <a:latin typeface="Arial" charset="0"/>
              </a:rPr>
              <a:t>„virální šíření“ informací</a:t>
            </a:r>
            <a:endParaRPr lang="cs-CZ" sz="2800" dirty="0">
              <a:latin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675" cy="45720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71684" name="Picture 7" descr="globe-faces-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7200" y="1609725"/>
            <a:ext cx="1868488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/>
          </p:cNvSpPr>
          <p:nvPr>
            <p:ph type="title"/>
          </p:nvPr>
        </p:nvSpPr>
        <p:spPr>
          <a:xfrm>
            <a:off x="468313" y="228600"/>
            <a:ext cx="8207375" cy="1263650"/>
          </a:xfrm>
        </p:spPr>
        <p:txBody>
          <a:bodyPr/>
          <a:lstStyle/>
          <a:p>
            <a:r>
              <a:rPr lang="cs-CZ" smtClean="0">
                <a:latin typeface="Arial" charset="0"/>
              </a:rPr>
              <a:t>Najděte si svoji komunitu</a:t>
            </a:r>
          </a:p>
        </p:txBody>
      </p:sp>
      <p:sp>
        <p:nvSpPr>
          <p:cNvPr id="73730" name="Rectangle 3"/>
          <p:cNvSpPr>
            <a:spLocks noGrp="1"/>
          </p:cNvSpPr>
          <p:nvPr>
            <p:ph sz="quarter" idx="1"/>
          </p:nvPr>
        </p:nvSpPr>
        <p:spPr>
          <a:xfrm>
            <a:off x="684213" y="1557338"/>
            <a:ext cx="5616575" cy="4832350"/>
          </a:xfrm>
        </p:spPr>
        <p:txBody>
          <a:bodyPr/>
          <a:lstStyle/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cs-CZ" sz="2800" smtClean="0">
                <a:latin typeface="Arial" charset="0"/>
              </a:rPr>
              <a:t>LinkedIn – profesionální komunita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cs-CZ" sz="2800" smtClean="0">
                <a:latin typeface="Arial" charset="0"/>
              </a:rPr>
              <a:t>zájmové komunity, např. okolo fotek (photopost.cz)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cs-CZ" sz="2800" smtClean="0">
                <a:latin typeface="Arial" charset="0"/>
              </a:rPr>
              <a:t>sdílení odkazů (delicious.com, linkuj.cz)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cs-CZ" sz="2800" smtClean="0">
                <a:latin typeface="Arial" charset="0"/>
              </a:rPr>
              <a:t>tzv. „Long Tail“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endParaRPr lang="cs-CZ" sz="2800" smtClean="0">
              <a:latin typeface="Arial" charset="0"/>
            </a:endParaRPr>
          </a:p>
        </p:txBody>
      </p:sp>
      <p:pic>
        <p:nvPicPr>
          <p:cNvPr id="73731" name="Picture 6" descr="l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2125663"/>
            <a:ext cx="2347912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7" descr="p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3641725"/>
            <a:ext cx="2305050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5" descr="googleapp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050" y="1346200"/>
            <a:ext cx="504190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8" name="Rectangle 2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1143000"/>
          </a:xfrm>
        </p:spPr>
        <p:txBody>
          <a:bodyPr/>
          <a:lstStyle/>
          <a:p>
            <a:r>
              <a:rPr lang="cs-CZ" smtClean="0">
                <a:latin typeface="Arial" charset="0"/>
              </a:rPr>
              <a:t>(Spolu)pracujeme online</a:t>
            </a:r>
          </a:p>
        </p:txBody>
      </p:sp>
      <p:sp>
        <p:nvSpPr>
          <p:cNvPr id="75779" name="Rectangle 3"/>
          <p:cNvSpPr>
            <a:spLocks noGrp="1"/>
          </p:cNvSpPr>
          <p:nvPr>
            <p:ph sz="quarter" idx="1"/>
          </p:nvPr>
        </p:nvSpPr>
        <p:spPr>
          <a:xfrm>
            <a:off x="684213" y="5300663"/>
            <a:ext cx="7775575" cy="1008062"/>
          </a:xfrm>
        </p:spPr>
        <p:txBody>
          <a:bodyPr/>
          <a:lstStyle/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cs-CZ" sz="2800" smtClean="0">
                <a:latin typeface="Arial" charset="0"/>
              </a:rPr>
              <a:t>Výhody? Zadarmo, možnost sdílení, uživatel se nemusí starat o službu, pouze ji využívá.</a:t>
            </a:r>
          </a:p>
        </p:txBody>
      </p:sp>
      <p:sp>
        <p:nvSpPr>
          <p:cNvPr id="75780" name="Text Box 6"/>
          <p:cNvSpPr txBox="1">
            <a:spLocks noChangeArrowheads="1"/>
          </p:cNvSpPr>
          <p:nvPr/>
        </p:nvSpPr>
        <p:spPr bwMode="auto">
          <a:xfrm>
            <a:off x="6102350" y="1957388"/>
            <a:ext cx="2638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hangingPunct="0"/>
            <a:r>
              <a:rPr lang="cs-CZ" sz="2800"/>
              <a:t>Tabulky (Excel)</a:t>
            </a:r>
            <a:endParaRPr lang="en-US" sz="2800"/>
          </a:p>
        </p:txBody>
      </p:sp>
      <p:sp>
        <p:nvSpPr>
          <p:cNvPr id="75781" name="Text Box 7"/>
          <p:cNvSpPr txBox="1">
            <a:spLocks noChangeArrowheads="1"/>
          </p:cNvSpPr>
          <p:nvPr/>
        </p:nvSpPr>
        <p:spPr bwMode="auto">
          <a:xfrm>
            <a:off x="6227763" y="3340100"/>
            <a:ext cx="1193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2800"/>
              <a:t>E-mail</a:t>
            </a:r>
            <a:endParaRPr lang="en-US" sz="2800"/>
          </a:p>
        </p:txBody>
      </p:sp>
      <p:sp>
        <p:nvSpPr>
          <p:cNvPr id="75782" name="Text Box 8"/>
          <p:cNvSpPr txBox="1">
            <a:spLocks noChangeArrowheads="1"/>
          </p:cNvSpPr>
          <p:nvPr/>
        </p:nvSpPr>
        <p:spPr bwMode="auto">
          <a:xfrm>
            <a:off x="5054600" y="4392613"/>
            <a:ext cx="31734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2800"/>
              <a:t>Dokumenty (Word)</a:t>
            </a:r>
            <a:endParaRPr lang="en-US" sz="2800"/>
          </a:p>
        </p:txBody>
      </p:sp>
      <p:sp>
        <p:nvSpPr>
          <p:cNvPr id="75783" name="Text Box 9"/>
          <p:cNvSpPr txBox="1">
            <a:spLocks noChangeArrowheads="1"/>
          </p:cNvSpPr>
          <p:nvPr/>
        </p:nvSpPr>
        <p:spPr bwMode="auto">
          <a:xfrm>
            <a:off x="1403350" y="1957388"/>
            <a:ext cx="16113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2800"/>
              <a:t>Kalendář</a:t>
            </a:r>
            <a:endParaRPr lang="en-US" sz="2800"/>
          </a:p>
        </p:txBody>
      </p:sp>
      <p:sp>
        <p:nvSpPr>
          <p:cNvPr id="75784" name="Text Box 10"/>
          <p:cNvSpPr txBox="1">
            <a:spLocks noChangeArrowheads="1"/>
          </p:cNvSpPr>
          <p:nvPr/>
        </p:nvSpPr>
        <p:spPr bwMode="auto">
          <a:xfrm>
            <a:off x="1908175" y="3598863"/>
            <a:ext cx="936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2800"/>
              <a:t>Chat</a:t>
            </a:r>
            <a:endParaRPr lang="en-US" sz="280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/>
          </p:cNvSpPr>
          <p:nvPr>
            <p:ph type="title"/>
          </p:nvPr>
        </p:nvSpPr>
        <p:spPr>
          <a:xfrm>
            <a:off x="468313" y="228600"/>
            <a:ext cx="8207375" cy="1263650"/>
          </a:xfrm>
        </p:spPr>
        <p:txBody>
          <a:bodyPr/>
          <a:lstStyle/>
          <a:p>
            <a:r>
              <a:rPr lang="cs-CZ" smtClean="0">
                <a:latin typeface="Arial" charset="0"/>
              </a:rPr>
              <a:t>Bavíme se online</a:t>
            </a:r>
          </a:p>
        </p:txBody>
      </p:sp>
      <p:sp>
        <p:nvSpPr>
          <p:cNvPr id="77826" name="Rectangle 3"/>
          <p:cNvSpPr>
            <a:spLocks noGrp="1"/>
          </p:cNvSpPr>
          <p:nvPr>
            <p:ph sz="quarter" idx="1"/>
          </p:nvPr>
        </p:nvSpPr>
        <p:spPr>
          <a:xfrm>
            <a:off x="468313" y="1557338"/>
            <a:ext cx="6835775" cy="4832350"/>
          </a:xfrm>
        </p:spPr>
        <p:txBody>
          <a:bodyPr/>
          <a:lstStyle/>
          <a:p>
            <a:pPr>
              <a:spcBef>
                <a:spcPts val="1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cs-CZ" sz="2800" smtClean="0">
                <a:latin typeface="Arial" charset="0"/>
              </a:rPr>
              <a:t>video: YouTube, u nás Stream.cz</a:t>
            </a:r>
          </a:p>
          <a:p>
            <a:pPr>
              <a:spcBef>
                <a:spcPts val="1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cs-CZ" sz="2800" smtClean="0">
                <a:latin typeface="Arial" charset="0"/>
              </a:rPr>
              <a:t>hudba: last.fm</a:t>
            </a:r>
          </a:p>
          <a:p>
            <a:pPr>
              <a:spcBef>
                <a:spcPts val="1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cs-CZ" sz="2800" smtClean="0">
                <a:latin typeface="Arial" charset="0"/>
              </a:rPr>
              <a:t>fotky: Rajče.net, Flickr.com</a:t>
            </a:r>
          </a:p>
          <a:p>
            <a:pPr>
              <a:spcBef>
                <a:spcPts val="1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cs-CZ" sz="2800" smtClean="0">
                <a:latin typeface="Arial" charset="0"/>
              </a:rPr>
              <a:t>Google Earth (</a:t>
            </a:r>
            <a:r>
              <a:rPr lang="cs-CZ" sz="2800" smtClean="0">
                <a:latin typeface="Arial" charset="0"/>
                <a:hlinkClick r:id="rId3"/>
              </a:rPr>
              <a:t>http://earth.google.com</a:t>
            </a:r>
            <a:r>
              <a:rPr lang="cs-CZ" sz="2800" smtClean="0">
                <a:latin typeface="Arial" charset="0"/>
              </a:rPr>
              <a:t>)</a:t>
            </a:r>
          </a:p>
          <a:p>
            <a:pPr>
              <a:spcBef>
                <a:spcPts val="1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cs-CZ" sz="2800" smtClean="0">
                <a:latin typeface="Arial" charset="0"/>
              </a:rPr>
              <a:t>využití zdarma pro nekomerční účely,</a:t>
            </a:r>
            <a:r>
              <a:rPr lang="cs-CZ" sz="2800" smtClean="0">
                <a:latin typeface="Arial" charset="0"/>
                <a:hlinkClick r:id="rId4"/>
              </a:rPr>
              <a:t>http://www.creativecommons.cz</a:t>
            </a:r>
            <a:r>
              <a:rPr lang="cs-CZ" sz="2800" smtClean="0">
                <a:latin typeface="Arial" charset="0"/>
              </a:rPr>
              <a:t> </a:t>
            </a:r>
          </a:p>
        </p:txBody>
      </p:sp>
      <p:pic>
        <p:nvPicPr>
          <p:cNvPr id="77827" name="Picture 6" descr="strea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9925" y="1700213"/>
            <a:ext cx="16478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Picture 7" descr="lastfm_re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27863" y="3000375"/>
            <a:ext cx="16478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9" name="Picture 8" descr="flick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27863" y="4122738"/>
            <a:ext cx="1647825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/>
          </p:cNvSpPr>
          <p:nvPr>
            <p:ph type="title"/>
          </p:nvPr>
        </p:nvSpPr>
        <p:spPr>
          <a:xfrm>
            <a:off x="468313" y="228600"/>
            <a:ext cx="8207375" cy="1263650"/>
          </a:xfrm>
        </p:spPr>
        <p:txBody>
          <a:bodyPr/>
          <a:lstStyle/>
          <a:p>
            <a:r>
              <a:rPr lang="cs-CZ" smtClean="0">
                <a:latin typeface="Arial" charset="0"/>
              </a:rPr>
              <a:t>Novinky...</a:t>
            </a:r>
          </a:p>
        </p:txBody>
      </p:sp>
      <p:sp>
        <p:nvSpPr>
          <p:cNvPr id="79874" name="Rectangle 3"/>
          <p:cNvSpPr>
            <a:spLocks noGrp="1"/>
          </p:cNvSpPr>
          <p:nvPr>
            <p:ph sz="quarter" idx="1"/>
          </p:nvPr>
        </p:nvSpPr>
        <p:spPr>
          <a:xfrm>
            <a:off x="468313" y="1557338"/>
            <a:ext cx="5832475" cy="4832350"/>
          </a:xfrm>
        </p:spPr>
        <p:txBody>
          <a:bodyPr/>
          <a:lstStyle/>
          <a:p>
            <a:pPr>
              <a:spcBef>
                <a:spcPts val="1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cs-CZ" sz="2800" smtClean="0">
                <a:latin typeface="Arial" charset="0"/>
              </a:rPr>
              <a:t>Twitter.com – max. 140 znaků</a:t>
            </a:r>
          </a:p>
          <a:p>
            <a:pPr>
              <a:spcBef>
                <a:spcPts val="1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cs-CZ" sz="2800" smtClean="0">
                <a:latin typeface="Arial" charset="0"/>
              </a:rPr>
              <a:t>Posterous.com – jednodušeji publikovat na internetu nejde</a:t>
            </a:r>
          </a:p>
          <a:p>
            <a:pPr>
              <a:spcBef>
                <a:spcPts val="1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cs-CZ" sz="2800" smtClean="0">
                <a:latin typeface="Arial" charset="0"/>
              </a:rPr>
              <a:t>FriendFeed.com – agreguje dění v sociálních sítích</a:t>
            </a:r>
          </a:p>
          <a:p>
            <a:pPr>
              <a:spcBef>
                <a:spcPts val="1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cs-CZ" sz="2800" smtClean="0">
                <a:latin typeface="Arial" charset="0"/>
              </a:rPr>
              <a:t>Google Wave – nová generace komunikační služby</a:t>
            </a:r>
          </a:p>
          <a:p>
            <a:pPr>
              <a:spcBef>
                <a:spcPts val="1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cs-CZ" sz="2800" smtClean="0">
                <a:latin typeface="Arial" charset="0"/>
              </a:rPr>
              <a:t>Real-time – komunikace probíhá v reálném čase</a:t>
            </a:r>
          </a:p>
        </p:txBody>
      </p:sp>
      <p:pic>
        <p:nvPicPr>
          <p:cNvPr id="79875" name="Picture 7" descr="twitter-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70675" y="1628775"/>
            <a:ext cx="2005013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6" name="Picture 8" descr="google-wav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70675" y="4221163"/>
            <a:ext cx="2005013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6" descr="b8159fc51c_53537260_o2.jpg"/>
          <p:cNvPicPr>
            <a:picLocks noChangeAspect="1"/>
          </p:cNvPicPr>
          <p:nvPr/>
        </p:nvPicPr>
        <p:blipFill>
          <a:blip r:embed="rId3">
            <a:lum bright="-16000" contrast="-28000"/>
          </a:blip>
          <a:srcRect/>
          <a:stretch>
            <a:fillRect/>
          </a:stretch>
        </p:blipFill>
        <p:spPr bwMode="auto">
          <a:xfrm>
            <a:off x="0" y="0"/>
            <a:ext cx="914400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6" name="Rectangle 2"/>
          <p:cNvSpPr>
            <a:spLocks noGrp="1"/>
          </p:cNvSpPr>
          <p:nvPr>
            <p:ph type="title"/>
          </p:nvPr>
        </p:nvSpPr>
        <p:spPr>
          <a:xfrm>
            <a:off x="3810000" y="152400"/>
            <a:ext cx="5105400" cy="3505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FFFFFF"/>
                </a:solidFill>
                <a:effectLst>
                  <a:outerShdw blurRad="50800" dist="38100" dir="18900000" algn="tr">
                    <a:srgbClr val="000000">
                      <a:alpha val="43000"/>
                    </a:srgbClr>
                  </a:outerShdw>
                </a:effectLst>
                <a:latin typeface="Arial" charset="0"/>
              </a:rPr>
              <a:t>Web </a:t>
            </a:r>
            <a:br>
              <a:rPr lang="cs-CZ" b="1" dirty="0" smtClean="0">
                <a:solidFill>
                  <a:srgbClr val="FFFFFF"/>
                </a:solidFill>
                <a:effectLst>
                  <a:outerShdw blurRad="50800" dist="38100" dir="18900000" algn="tr">
                    <a:srgbClr val="000000">
                      <a:alpha val="43000"/>
                    </a:srgbClr>
                  </a:outerShdw>
                </a:effectLst>
                <a:latin typeface="Arial" charset="0"/>
              </a:rPr>
            </a:br>
            <a:r>
              <a:rPr lang="cs-CZ" b="1" dirty="0" smtClean="0">
                <a:solidFill>
                  <a:srgbClr val="FFFFFF"/>
                </a:solidFill>
                <a:effectLst>
                  <a:outerShdw blurRad="50800" dist="38100" dir="18900000" algn="tr">
                    <a:srgbClr val="000000">
                      <a:alpha val="43000"/>
                    </a:srgbClr>
                  </a:outerShdw>
                </a:effectLst>
                <a:latin typeface="Arial" charset="0"/>
              </a:rPr>
              <a:t>třetí </a:t>
            </a:r>
            <a:br>
              <a:rPr lang="cs-CZ" b="1" dirty="0" smtClean="0">
                <a:solidFill>
                  <a:srgbClr val="FFFFFF"/>
                </a:solidFill>
                <a:effectLst>
                  <a:outerShdw blurRad="50800" dist="38100" dir="18900000" algn="tr">
                    <a:srgbClr val="000000">
                      <a:alpha val="43000"/>
                    </a:srgbClr>
                  </a:outerShdw>
                </a:effectLst>
                <a:latin typeface="Arial" charset="0"/>
              </a:rPr>
            </a:br>
            <a:r>
              <a:rPr lang="cs-CZ" b="1" dirty="0" smtClean="0">
                <a:solidFill>
                  <a:srgbClr val="FFFFFF"/>
                </a:solidFill>
                <a:effectLst>
                  <a:outerShdw blurRad="50800" dist="38100" dir="18900000" algn="tr">
                    <a:srgbClr val="000000">
                      <a:alpha val="43000"/>
                    </a:srgbClr>
                  </a:outerShdw>
                </a:effectLst>
                <a:latin typeface="Arial" charset="0"/>
              </a:rPr>
              <a:t>generace?</a:t>
            </a:r>
            <a:endParaRPr lang="cs-CZ" b="1" dirty="0">
              <a:solidFill>
                <a:srgbClr val="FFFFFF"/>
              </a:solidFill>
              <a:effectLst>
                <a:outerShdw blurRad="50800" dist="38100" dir="18900000" algn="tr">
                  <a:srgbClr val="000000">
                    <a:alpha val="43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1923" name="Rectangle 3"/>
          <p:cNvSpPr>
            <a:spLocks noGrp="1"/>
          </p:cNvSpPr>
          <p:nvPr>
            <p:ph sz="quarter" idx="1"/>
          </p:nvPr>
        </p:nvSpPr>
        <p:spPr>
          <a:xfrm>
            <a:off x="0" y="5621338"/>
            <a:ext cx="9144000" cy="1008062"/>
          </a:xfrm>
          <a:solidFill>
            <a:schemeClr val="tx1">
              <a:alpha val="50980"/>
            </a:schemeClr>
          </a:solidFill>
        </p:spPr>
        <p:txBody>
          <a:bodyPr/>
          <a:lstStyle/>
          <a:p>
            <a:pPr algn="ctr">
              <a:buClr>
                <a:schemeClr val="tx2"/>
              </a:buClr>
              <a:buFont typeface="Wingdings" pitchFamily="2" charset="2"/>
              <a:buNone/>
            </a:pPr>
            <a:r>
              <a:rPr lang="cs-CZ" sz="2800" smtClean="0">
                <a:solidFill>
                  <a:srgbClr val="FFFFFF"/>
                </a:solidFill>
                <a:latin typeface="Arial" charset="0"/>
              </a:rPr>
              <a:t>Sémantický web, web dat, internet věcí:</a:t>
            </a:r>
            <a:br>
              <a:rPr lang="cs-CZ" sz="2800" smtClean="0">
                <a:solidFill>
                  <a:srgbClr val="FFFFFF"/>
                </a:solidFill>
                <a:latin typeface="Arial" charset="0"/>
              </a:rPr>
            </a:br>
            <a:r>
              <a:rPr lang="cs-CZ" sz="2800" smtClean="0">
                <a:solidFill>
                  <a:srgbClr val="FFFFFF"/>
                </a:solidFill>
                <a:latin typeface="Arial" charset="0"/>
              </a:rPr>
              <a:t> počítače rozumí lidem i sobě navzájem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3613" cy="12636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Mladí</a:t>
            </a:r>
            <a:r>
              <a:rPr lang="en-US" dirty="0" smtClean="0"/>
              <a:t>, </a:t>
            </a:r>
            <a:r>
              <a:rPr lang="en-US" dirty="0" err="1" smtClean="0"/>
              <a:t>vzdělanější</a:t>
            </a:r>
            <a:r>
              <a:rPr lang="en-US" dirty="0" smtClean="0"/>
              <a:t> </a:t>
            </a:r>
            <a:r>
              <a:rPr lang="en-US" dirty="0" err="1" smtClean="0"/>
              <a:t>spíše</a:t>
            </a:r>
            <a:r>
              <a:rPr lang="en-US" dirty="0" smtClean="0"/>
              <a:t> </a:t>
            </a:r>
            <a:r>
              <a:rPr lang="en-US" dirty="0" err="1" smtClean="0"/>
              <a:t>muži</a:t>
            </a:r>
            <a:r>
              <a:rPr lang="en-US" dirty="0" smtClean="0"/>
              <a:t> (ale to se </a:t>
            </a:r>
            <a:r>
              <a:rPr lang="en-US" dirty="0" err="1" smtClean="0"/>
              <a:t>mění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l"/>
            </a:pPr>
            <a:endParaRPr lang="cs-CZ" smtClean="0"/>
          </a:p>
        </p:txBody>
      </p:sp>
      <p:pic>
        <p:nvPicPr>
          <p:cNvPr id="2048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981200"/>
            <a:ext cx="79248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smtClean="0">
                <a:latin typeface="Arial" charset="0"/>
              </a:rPr>
              <a:t>... o tom zase jindy</a:t>
            </a:r>
          </a:p>
        </p:txBody>
      </p:sp>
      <p:sp>
        <p:nvSpPr>
          <p:cNvPr id="83970" name="Subtitle 5"/>
          <p:cNvSpPr>
            <a:spLocks noGrp="1"/>
          </p:cNvSpPr>
          <p:nvPr>
            <p:ph type="body" idx="1"/>
          </p:nvPr>
        </p:nvSpPr>
        <p:spPr>
          <a:xfrm>
            <a:off x="722313" y="3200400"/>
            <a:ext cx="7772400" cy="2709863"/>
          </a:xfrm>
        </p:spPr>
        <p:txBody>
          <a:bodyPr/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sz="3400" smtClean="0">
                <a:solidFill>
                  <a:srgbClr val="898989"/>
                </a:solidFill>
                <a:latin typeface="Arial" charset="0"/>
              </a:rPr>
              <a:t>Za pozornost děkuje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endParaRPr lang="pl-PL" sz="3400" smtClean="0">
              <a:solidFill>
                <a:srgbClr val="898989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sz="3400" smtClean="0">
                <a:solidFill>
                  <a:srgbClr val="898989"/>
                </a:solidFill>
                <a:latin typeface="Arial" charset="0"/>
              </a:rPr>
              <a:t>Dan Franc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pl-PL" sz="3400" smtClean="0">
                <a:solidFill>
                  <a:srgbClr val="898989"/>
                </a:solidFill>
                <a:latin typeface="Arial" charset="0"/>
              </a:rPr>
              <a:t>dfranc@unisona.com</a:t>
            </a:r>
            <a:endParaRPr lang="en-US" sz="3400" smtClean="0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" y="5029200"/>
            <a:ext cx="7827264" cy="1219200"/>
          </a:xfr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rtlCol="0">
            <a:noAutofit/>
            <a:sp3d extrusionH="12700">
              <a:extrusionClr>
                <a:schemeClr val="bg1"/>
              </a:extrusionClr>
            </a:sp3d>
          </a:bodyPr>
          <a:lstStyle/>
          <a:p>
            <a:pPr fontAlgn="auto">
              <a:lnSpc>
                <a:spcPts val="5200"/>
              </a:lnSpc>
              <a:spcAft>
                <a:spcPts val="0"/>
              </a:spcAft>
              <a:defRPr/>
            </a:pPr>
            <a:r>
              <a:rPr lang="en-US" sz="4800" b="1" dirty="0" err="1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</a:rPr>
              <a:t>Čím</a:t>
            </a:r>
            <a:r>
              <a:rPr lang="en-US" sz="4800" b="1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</a:rPr>
              <a:t> </a:t>
            </a:r>
            <a:r>
              <a:rPr lang="en-US" sz="4800" b="1" dirty="0" err="1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</a:rPr>
              <a:t>žijí</a:t>
            </a:r>
            <a:r>
              <a:rPr lang="en-US" sz="4800" b="1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</a:rPr>
              <a:t>…?</a:t>
            </a:r>
            <a:endParaRPr lang="en-US" sz="4800" b="1" dirty="0">
              <a:gradFill>
                <a:gsLst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658368" y="6052200"/>
            <a:ext cx="7827264" cy="501000"/>
          </a:xfrm>
        </p:spPr>
        <p:txBody>
          <a:bodyPr rtlCol="0"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SzPct val="80000"/>
              <a:buFont typeface="Wingdings" pitchFamily="2" charset="2"/>
              <a:buNone/>
              <a:defRPr/>
            </a:pPr>
            <a:r>
              <a:rPr lang="en-US" sz="2000" b="1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</a:rPr>
              <a:t>… a </a:t>
            </a:r>
            <a:r>
              <a:rPr lang="en-US" sz="2000" b="1" dirty="0" err="1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</a:rPr>
              <a:t>o</a:t>
            </a:r>
            <a:r>
              <a:rPr lang="en-US" sz="2000" b="1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</a:rPr>
              <a:t> </a:t>
            </a:r>
            <a:r>
              <a:rPr lang="en-US" sz="2000" b="1" dirty="0" err="1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</a:rPr>
              <a:t>čem</a:t>
            </a:r>
            <a:r>
              <a:rPr lang="en-US" sz="2000" b="1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</a:rPr>
              <a:t> </a:t>
            </a:r>
            <a:r>
              <a:rPr lang="en-US" sz="2000" b="1" dirty="0" err="1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</a:rPr>
              <a:t>si</a:t>
            </a:r>
            <a:r>
              <a:rPr lang="en-US" sz="2000" b="1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</a:rPr>
              <a:t> </a:t>
            </a:r>
            <a:r>
              <a:rPr lang="en-US" sz="2000" b="1" dirty="0" err="1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</a:rPr>
              <a:t>dnes</a:t>
            </a:r>
            <a:r>
              <a:rPr lang="en-US" sz="2000" b="1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</a:rPr>
              <a:t> </a:t>
            </a:r>
            <a:r>
              <a:rPr lang="en-US" sz="2000" b="1" dirty="0" err="1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</a:rPr>
              <a:t>budeme</a:t>
            </a:r>
            <a:r>
              <a:rPr lang="en-US" sz="2000" b="1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</a:rPr>
              <a:t> </a:t>
            </a:r>
            <a:r>
              <a:rPr lang="en-US" sz="2000" b="1" dirty="0" err="1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</a:rPr>
              <a:t>povídat</a:t>
            </a:r>
            <a:endParaRPr lang="en-US" sz="2000" b="1" dirty="0">
              <a:gradFill>
                <a:gsLst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</a:endParaRPr>
          </a:p>
        </p:txBody>
      </p:sp>
      <p:pic>
        <p:nvPicPr>
          <p:cNvPr id="14" name="Picture Placeholder 13"/>
          <p:cNvPicPr>
            <a:picLocks noGrp="1" noChangeArrowheads="1"/>
          </p:cNvPicPr>
          <p:nvPr>
            <p:ph type="pic" sz="quarter" idx="12"/>
          </p:nvPr>
        </p:nvPicPr>
        <p:blipFill>
          <a:blip r:embed="rId2"/>
          <a:srcRect l="-9871" r="-9871"/>
          <a:stretch>
            <a:fillRect/>
          </a:stretch>
        </p:blipFill>
        <p:spPr/>
      </p:pic>
      <p:graphicFrame>
        <p:nvGraphicFramePr>
          <p:cNvPr id="10" name="Diagram 9"/>
          <p:cNvGraphicFramePr/>
          <p:nvPr/>
        </p:nvGraphicFramePr>
        <p:xfrm>
          <a:off x="228600" y="381000"/>
          <a:ext cx="8763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5C82834-E0E3-AD4C-9A1D-6387375D0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graphicEl>
                                              <a:dgm id="{35C82834-E0E3-AD4C-9A1D-6387375D07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9200A6D-9AEB-BC4D-B738-FC71617FE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graphicEl>
                                              <a:dgm id="{59200A6D-9AEB-BC4D-B738-FC71617FE2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E2DE014-6192-BB40-A018-98A786EB29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graphicEl>
                                              <a:dgm id="{CE2DE014-6192-BB40-A018-98A786EB29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3216427-EE12-4F4F-8B9B-F6C7964352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>
                                            <p:graphicEl>
                                              <a:dgm id="{63216427-EE12-4F4F-8B9B-F6C7964352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E924BE8-0673-8141-B65A-17F7FE8F9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>
                                            <p:graphicEl>
                                              <a:dgm id="{8E924BE8-0673-8141-B65A-17F7FE8F93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D06028E-546C-1944-BBB9-34AF6E005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>
                                            <p:graphicEl>
                                              <a:dgm id="{ED06028E-546C-1944-BBB9-34AF6E0053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4882C5F-3977-C348-B1C3-4C5D3D2152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>
                                            <p:graphicEl>
                                              <a:dgm id="{74882C5F-3977-C348-B1C3-4C5D3D2152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CA905C4-6861-7A4B-BCC6-2B1EF0637C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>
                                            <p:graphicEl>
                                              <a:dgm id="{DCA905C4-6861-7A4B-BCC6-2B1EF0637C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592878E-302B-EB43-85F2-F642EAA95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>
                                            <p:graphicEl>
                                              <a:dgm id="{4592878E-302B-EB43-85F2-F642EAA951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1B0E2F2-0192-F848-A1F6-3D6DABBBAC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">
                                            <p:graphicEl>
                                              <a:dgm id="{71B0E2F2-0192-F848-A1F6-3D6DABBBAC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B764ABD-496B-164B-B6D2-8E32E61C1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>
                                            <p:graphicEl>
                                              <a:dgm id="{AB764ABD-496B-164B-B6D2-8E32E61C11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77427C5-08ED-8344-9946-69B2F81D24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">
                                            <p:graphicEl>
                                              <a:dgm id="{E77427C5-08ED-8344-9946-69B2F81D24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7BF7ACF-7B7C-A44A-ADE4-088676C4E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">
                                            <p:graphicEl>
                                              <a:dgm id="{A7BF7ACF-7B7C-A44A-ADE4-088676C4E7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" y="5029200"/>
            <a:ext cx="7827264" cy="1219200"/>
          </a:xfr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rtlCol="0">
            <a:noAutofit/>
            <a:sp3d extrusionH="12700">
              <a:extrusionClr>
                <a:schemeClr val="bg1"/>
              </a:extrusionClr>
            </a:sp3d>
          </a:bodyPr>
          <a:lstStyle/>
          <a:p>
            <a:pPr fontAlgn="auto">
              <a:lnSpc>
                <a:spcPts val="5200"/>
              </a:lnSpc>
              <a:spcAft>
                <a:spcPts val="0"/>
              </a:spcAft>
              <a:defRPr/>
            </a:pPr>
            <a:r>
              <a:rPr lang="en-US" sz="4800" b="1" dirty="0" err="1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</a:rPr>
              <a:t>Čím</a:t>
            </a:r>
            <a:r>
              <a:rPr lang="en-US" sz="4800" b="1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</a:rPr>
              <a:t> </a:t>
            </a:r>
            <a:r>
              <a:rPr lang="en-US" sz="4800" b="1" dirty="0" err="1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</a:rPr>
              <a:t>žijí</a:t>
            </a:r>
            <a:r>
              <a:rPr lang="en-US" sz="4800" b="1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</a:rPr>
              <a:t>…?</a:t>
            </a:r>
            <a:endParaRPr lang="en-US" sz="4800" b="1" dirty="0">
              <a:gradFill>
                <a:gsLst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658368" y="6052200"/>
            <a:ext cx="7827264" cy="501000"/>
          </a:xfrm>
        </p:spPr>
        <p:txBody>
          <a:bodyPr rtlCol="0"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SzPct val="80000"/>
              <a:buFont typeface="Wingdings" pitchFamily="2" charset="2"/>
              <a:buNone/>
              <a:defRPr/>
            </a:pPr>
            <a:r>
              <a:rPr lang="en-US" sz="2000" b="1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</a:rPr>
              <a:t>… a </a:t>
            </a:r>
            <a:r>
              <a:rPr lang="en-US" sz="2000" b="1" dirty="0" err="1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</a:rPr>
              <a:t>o</a:t>
            </a:r>
            <a:r>
              <a:rPr lang="en-US" sz="2000" b="1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</a:rPr>
              <a:t> </a:t>
            </a:r>
            <a:r>
              <a:rPr lang="en-US" sz="2000" b="1" dirty="0" err="1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</a:rPr>
              <a:t>čem</a:t>
            </a:r>
            <a:r>
              <a:rPr lang="en-US" sz="2000" b="1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</a:rPr>
              <a:t> </a:t>
            </a:r>
            <a:r>
              <a:rPr lang="en-US" sz="2000" b="1" dirty="0" err="1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</a:rPr>
              <a:t>si</a:t>
            </a:r>
            <a:r>
              <a:rPr lang="en-US" sz="2000" b="1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</a:rPr>
              <a:t> </a:t>
            </a:r>
            <a:r>
              <a:rPr lang="en-US" sz="2000" b="1" dirty="0" err="1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</a:rPr>
              <a:t>dnes</a:t>
            </a:r>
            <a:r>
              <a:rPr lang="en-US" sz="2000" b="1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</a:rPr>
              <a:t> </a:t>
            </a:r>
            <a:r>
              <a:rPr lang="en-US" sz="2000" b="1" dirty="0" err="1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</a:rPr>
              <a:t>budeme</a:t>
            </a:r>
            <a:r>
              <a:rPr lang="en-US" sz="2000" b="1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</a:rPr>
              <a:t> </a:t>
            </a:r>
            <a:r>
              <a:rPr lang="en-US" sz="2000" b="1" dirty="0" err="1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</a:rPr>
              <a:t>povídat</a:t>
            </a:r>
            <a:endParaRPr lang="en-US" sz="2000" b="1" dirty="0">
              <a:gradFill>
                <a:gsLst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</a:endParaRPr>
          </a:p>
        </p:txBody>
      </p:sp>
      <p:pic>
        <p:nvPicPr>
          <p:cNvPr id="14" name="Picture Placeholder 13"/>
          <p:cNvPicPr>
            <a:picLocks noGrp="1" noChangeArrowheads="1"/>
          </p:cNvPicPr>
          <p:nvPr>
            <p:ph type="pic" sz="quarter" idx="12"/>
          </p:nvPr>
        </p:nvPicPr>
        <p:blipFill>
          <a:blip r:embed="rId2"/>
          <a:srcRect l="-9871" r="-9871"/>
          <a:stretch>
            <a:fillRect/>
          </a:stretch>
        </p:blipFill>
        <p:spPr/>
      </p:pic>
      <p:graphicFrame>
        <p:nvGraphicFramePr>
          <p:cNvPr id="10" name="Diagram 9"/>
          <p:cNvGraphicFramePr/>
          <p:nvPr/>
        </p:nvGraphicFramePr>
        <p:xfrm>
          <a:off x="228600" y="381000"/>
          <a:ext cx="8763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5"/>
          <p:cNvSpPr txBox="1">
            <a:spLocks noGrp="1"/>
          </p:cNvSpPr>
          <p:nvPr/>
        </p:nvSpPr>
        <p:spPr bwMode="auto">
          <a:xfrm>
            <a:off x="6553200" y="6226175"/>
            <a:ext cx="21336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9D7DF97D-C576-4657-85E6-09A2123C2505}" type="slidenum">
              <a:rPr lang="cs-CZ" sz="1400" b="1">
                <a:solidFill>
                  <a:srgbClr val="7F7F7F"/>
                </a:solidFill>
                <a:latin typeface="Corbel" pitchFamily="34" charset="0"/>
              </a:rPr>
              <a:pPr algn="r"/>
              <a:t>7</a:t>
            </a:fld>
            <a:endParaRPr lang="cs-CZ" sz="1400" b="1">
              <a:solidFill>
                <a:srgbClr val="7F7F7F"/>
              </a:solidFill>
              <a:latin typeface="Corbel" pitchFamily="34" charset="0"/>
            </a:endParaRPr>
          </a:p>
        </p:txBody>
      </p:sp>
      <p:sp>
        <p:nvSpPr>
          <p:cNvPr id="23554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smtClean="0">
                <a:latin typeface="Arial" charset="0"/>
              </a:rPr>
              <a:t>Internet</a:t>
            </a: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224" b="11380"/>
          <a:stretch>
            <a:fillRect/>
          </a:stretch>
        </p:blipFill>
        <p:spPr bwMode="auto">
          <a:xfrm>
            <a:off x="6091238" y="2016125"/>
            <a:ext cx="3586162" cy="486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5"/>
          <p:cNvSpPr txBox="1">
            <a:spLocks noGrp="1"/>
          </p:cNvSpPr>
          <p:nvPr/>
        </p:nvSpPr>
        <p:spPr bwMode="auto">
          <a:xfrm>
            <a:off x="6553200" y="6226175"/>
            <a:ext cx="21336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5AC1268B-847B-4FA7-897F-AD2995D773AE}" type="slidenum">
              <a:rPr lang="cs-CZ" sz="1400" b="1">
                <a:solidFill>
                  <a:srgbClr val="7F7F7F"/>
                </a:solidFill>
                <a:latin typeface="Corbel" pitchFamily="34" charset="0"/>
              </a:rPr>
              <a:pPr algn="r"/>
              <a:t>8</a:t>
            </a:fld>
            <a:endParaRPr lang="cs-CZ" sz="1400" b="1">
              <a:solidFill>
                <a:srgbClr val="7F7F7F"/>
              </a:solidFill>
              <a:latin typeface="Corbel" pitchFamily="34" charset="0"/>
            </a:endParaRPr>
          </a:p>
        </p:txBody>
      </p:sp>
      <p:sp>
        <p:nvSpPr>
          <p:cNvPr id="25602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smtClean="0">
                <a:latin typeface="Arial" charset="0"/>
              </a:rPr>
              <a:t>Internet je ve středním věku</a:t>
            </a:r>
          </a:p>
        </p:txBody>
      </p:sp>
      <p:sp>
        <p:nvSpPr>
          <p:cNvPr id="25603" name="Rectangle 22"/>
          <p:cNvSpPr>
            <a:spLocks noGrp="1"/>
          </p:cNvSpPr>
          <p:nvPr>
            <p:ph sz="quarter" idx="1"/>
          </p:nvPr>
        </p:nvSpPr>
        <p:spPr>
          <a:xfrm>
            <a:off x="684213" y="1773238"/>
            <a:ext cx="5638800" cy="4597400"/>
          </a:xfrm>
        </p:spPr>
        <p:txBody>
          <a:bodyPr/>
          <a:lstStyle/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cs-CZ" sz="2800" smtClean="0">
                <a:latin typeface="Arial" charset="0"/>
              </a:rPr>
              <a:t>internet: síť sítí. 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cs-CZ" sz="2800" smtClean="0">
                <a:latin typeface="Arial" charset="0"/>
              </a:rPr>
              <a:t>není žádný centrální počítač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cs-CZ" sz="2800" smtClean="0">
                <a:latin typeface="Arial" charset="0"/>
              </a:rPr>
              <a:t>ARPANET, email, FTP (80. léta)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cs-CZ" sz="2800" smtClean="0">
                <a:latin typeface="Arial" charset="0"/>
              </a:rPr>
              <a:t>v ČR první na netu VŠ, první polovina 90. let (DAN@CSEARN)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cs-CZ" sz="2800" smtClean="0">
                <a:latin typeface="Arial" charset="0"/>
              </a:rPr>
              <a:t>web nerovná se internet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endParaRPr lang="cs-CZ" sz="2800" smtClean="0">
              <a:latin typeface="Arial" charset="0"/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224" b="11380"/>
          <a:stretch>
            <a:fillRect/>
          </a:stretch>
        </p:blipFill>
        <p:spPr bwMode="auto">
          <a:xfrm>
            <a:off x="6091238" y="2016125"/>
            <a:ext cx="3586162" cy="486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-153988" y="203200"/>
            <a:ext cx="2173288" cy="4191000"/>
            <a:chOff x="-153988" y="203200"/>
            <a:chExt cx="2173288" cy="4191000"/>
          </a:xfrm>
        </p:grpSpPr>
        <p:pic>
          <p:nvPicPr>
            <p:cNvPr id="27674" name="Picture 9" descr="manager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53988" y="1295400"/>
              <a:ext cx="1754188" cy="309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Oval Callout 14"/>
            <p:cNvSpPr/>
            <p:nvPr/>
          </p:nvSpPr>
          <p:spPr bwMode="auto">
            <a:xfrm>
              <a:off x="419100" y="203200"/>
              <a:ext cx="1600200" cy="432792"/>
            </a:xfrm>
            <a:prstGeom prst="wedgeEllipseCallout">
              <a:avLst>
                <a:gd name="adj1" fmla="val -13343"/>
                <a:gd name="adj2" fmla="val 97761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defTabSz="914400" eaLnBrk="0" hangingPunct="0">
                <a:defRPr/>
              </a:pPr>
              <a:r>
                <a:rPr lang="cs-CZ" sz="1400" dirty="0">
                  <a:latin typeface="+mj-lt"/>
                </a:rPr>
                <a:t>MÉM světě!</a:t>
              </a:r>
              <a:endParaRPr lang="en-US" sz="140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0" y="1676400"/>
            <a:ext cx="2895600" cy="4298950"/>
            <a:chOff x="0" y="1676400"/>
            <a:chExt cx="2895600" cy="4298950"/>
          </a:xfrm>
        </p:grpSpPr>
        <p:pic>
          <p:nvPicPr>
            <p:cNvPr id="27670" name="Picture 10" descr="teacher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 l="32645" r="28360"/>
            <a:stretch>
              <a:fillRect/>
            </a:stretch>
          </p:blipFill>
          <p:spPr bwMode="auto">
            <a:xfrm>
              <a:off x="1219200" y="1676400"/>
              <a:ext cx="1676400" cy="429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Oval Callout 15"/>
            <p:cNvSpPr/>
            <p:nvPr/>
          </p:nvSpPr>
          <p:spPr bwMode="auto">
            <a:xfrm>
              <a:off x="0" y="3287712"/>
              <a:ext cx="1600200" cy="432792"/>
            </a:xfrm>
            <a:prstGeom prst="wedgeEllipseCallout">
              <a:avLst>
                <a:gd name="adj1" fmla="val 47079"/>
                <a:gd name="adj2" fmla="val -79482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defTabSz="914400" eaLnBrk="0" hangingPunct="0">
                <a:defRPr/>
              </a:pPr>
              <a:r>
                <a:rPr lang="cs-CZ" sz="1400" dirty="0">
                  <a:latin typeface="+mj-lt"/>
                </a:rPr>
                <a:t>MÉM světě!</a:t>
              </a:r>
              <a:endParaRPr lang="en-US" sz="140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1524000" y="701675"/>
            <a:ext cx="2898775" cy="3032125"/>
            <a:chOff x="1524000" y="701675"/>
            <a:chExt cx="2898775" cy="3032125"/>
          </a:xfrm>
        </p:grpSpPr>
        <p:pic>
          <p:nvPicPr>
            <p:cNvPr id="27666" name="Picture 11" descr="hip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82825" y="1058863"/>
              <a:ext cx="2139950" cy="2674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Oval Callout 16"/>
            <p:cNvSpPr/>
            <p:nvPr/>
          </p:nvSpPr>
          <p:spPr bwMode="auto">
            <a:xfrm>
              <a:off x="1524000" y="701675"/>
              <a:ext cx="1600200" cy="432792"/>
            </a:xfrm>
            <a:prstGeom prst="wedgeEllipseCallout">
              <a:avLst>
                <a:gd name="adj1" fmla="val 46177"/>
                <a:gd name="adj2" fmla="val 43359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defTabSz="914400" eaLnBrk="0" hangingPunct="0">
                <a:defRPr/>
              </a:pPr>
              <a:r>
                <a:rPr lang="cs-CZ" sz="1400" dirty="0">
                  <a:latin typeface="+mj-lt"/>
                </a:rPr>
                <a:t>MÉM světě!</a:t>
              </a:r>
              <a:endParaRPr lang="en-US" sz="140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2095500" y="2028825"/>
            <a:ext cx="3194050" cy="4856163"/>
            <a:chOff x="2095500" y="2028825"/>
            <a:chExt cx="3194050" cy="4856163"/>
          </a:xfrm>
        </p:grpSpPr>
        <p:pic>
          <p:nvPicPr>
            <p:cNvPr id="27662" name="Picture 13" descr="kid.jpg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rcRect l="36417" r="9827" b="5582"/>
            <a:stretch>
              <a:fillRect/>
            </a:stretch>
          </p:blipFill>
          <p:spPr bwMode="auto">
            <a:xfrm>
              <a:off x="3352800" y="2028825"/>
              <a:ext cx="1936750" cy="4856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Oval Callout 17"/>
            <p:cNvSpPr/>
            <p:nvPr/>
          </p:nvSpPr>
          <p:spPr bwMode="auto">
            <a:xfrm>
              <a:off x="2095500" y="3698875"/>
              <a:ext cx="1600200" cy="432792"/>
            </a:xfrm>
            <a:prstGeom prst="wedgeEllipseCallout">
              <a:avLst>
                <a:gd name="adj1" fmla="val 72330"/>
                <a:gd name="adj2" fmla="val -82991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defTabSz="914400" eaLnBrk="0" hangingPunct="0">
                <a:defRPr/>
              </a:pPr>
              <a:r>
                <a:rPr lang="cs-CZ" sz="1400" dirty="0">
                  <a:latin typeface="+mj-lt"/>
                </a:rPr>
                <a:t>MÉM světě!</a:t>
              </a:r>
              <a:endParaRPr lang="en-US" sz="140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3789363" y="1025525"/>
            <a:ext cx="3559175" cy="5481638"/>
            <a:chOff x="3789363" y="1025525"/>
            <a:chExt cx="3559175" cy="5481638"/>
          </a:xfrm>
        </p:grpSpPr>
        <p:pic>
          <p:nvPicPr>
            <p:cNvPr id="27658" name="Picture 12" descr="worker.jpg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 l="21507" r="22118"/>
            <a:stretch>
              <a:fillRect/>
            </a:stretch>
          </p:blipFill>
          <p:spPr bwMode="auto">
            <a:xfrm>
              <a:off x="5029200" y="1025525"/>
              <a:ext cx="2319338" cy="5481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Oval Callout 18"/>
            <p:cNvSpPr/>
            <p:nvPr/>
          </p:nvSpPr>
          <p:spPr bwMode="auto">
            <a:xfrm>
              <a:off x="3789363" y="1265238"/>
              <a:ext cx="1600200" cy="432792"/>
            </a:xfrm>
            <a:prstGeom prst="wedgeEllipseCallout">
              <a:avLst>
                <a:gd name="adj1" fmla="val 68723"/>
                <a:gd name="adj2" fmla="val 11771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defTabSz="914400" eaLnBrk="0" hangingPunct="0">
                <a:defRPr/>
              </a:pPr>
              <a:r>
                <a:rPr lang="cs-CZ" sz="1400" dirty="0">
                  <a:latin typeface="+mj-lt"/>
                </a:rPr>
                <a:t>MÉM světě!</a:t>
              </a:r>
              <a:endParaRPr lang="en-US" sz="1400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7" name="Oval Callout 6"/>
          <p:cNvSpPr/>
          <p:nvPr/>
        </p:nvSpPr>
        <p:spPr bwMode="auto">
          <a:xfrm>
            <a:off x="6594475" y="635992"/>
            <a:ext cx="2549525" cy="432792"/>
          </a:xfrm>
          <a:prstGeom prst="wedgeEllipseCallout">
            <a:avLst>
              <a:gd name="adj1" fmla="val 574"/>
              <a:gd name="adj2" fmla="val 14903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914400" eaLnBrk="0" hangingPunct="0">
              <a:defRPr/>
            </a:pPr>
            <a:r>
              <a:rPr lang="cs-CZ" sz="1400" dirty="0">
                <a:latin typeface="+mj-lt"/>
              </a:rPr>
              <a:t>Vítejte v MÉM světě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7657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224" b="11380"/>
          <a:stretch>
            <a:fillRect/>
          </a:stretch>
        </p:blipFill>
        <p:spPr bwMode="auto">
          <a:xfrm>
            <a:off x="6091238" y="2016125"/>
            <a:ext cx="3586162" cy="486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Equity.thmx</Template>
  <TotalTime>4443</TotalTime>
  <Words>760</Words>
  <Application>Microsoft Macintosh PowerPoint</Application>
  <PresentationFormat>Předvádění na obrazovce (4:3)</PresentationFormat>
  <Paragraphs>203</Paragraphs>
  <Slides>40</Slides>
  <Notes>27</Notes>
  <HiddenSlides>2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Šablona návrhu</vt:lpstr>
      </vt:variant>
      <vt:variant>
        <vt:i4>6</vt:i4>
      </vt:variant>
      <vt:variant>
        <vt:lpstr>Nadpisy snímků</vt:lpstr>
      </vt:variant>
      <vt:variant>
        <vt:i4>40</vt:i4>
      </vt:variant>
    </vt:vector>
  </HeadingPairs>
  <TitlesOfParts>
    <vt:vector size="54" baseType="lpstr">
      <vt:lpstr>Arial</vt:lpstr>
      <vt:lpstr>ＭＳ Ｐゴシック</vt:lpstr>
      <vt:lpstr>Franklin Gothic Book</vt:lpstr>
      <vt:lpstr>Perpetua</vt:lpstr>
      <vt:lpstr>Wingdings 2</vt:lpstr>
      <vt:lpstr>Calibri</vt:lpstr>
      <vt:lpstr>Wingdings</vt:lpstr>
      <vt:lpstr>Corbel</vt:lpstr>
      <vt:lpstr>Equity</vt:lpstr>
      <vt:lpstr>Equity</vt:lpstr>
      <vt:lpstr>Equity</vt:lpstr>
      <vt:lpstr>Equity</vt:lpstr>
      <vt:lpstr>Equity</vt:lpstr>
      <vt:lpstr>Equity</vt:lpstr>
      <vt:lpstr>Web nové generace</vt:lpstr>
      <vt:lpstr>Lidé nové generace...?</vt:lpstr>
      <vt:lpstr>Češi jsou online</vt:lpstr>
      <vt:lpstr>Mladí, vzdělanější spíše muži (ale to se mění)</vt:lpstr>
      <vt:lpstr>Snímek 5</vt:lpstr>
      <vt:lpstr>Snímek 6</vt:lpstr>
      <vt:lpstr>Internet</vt:lpstr>
      <vt:lpstr>Internet je ve středním věku</vt:lpstr>
      <vt:lpstr>Snímek 9</vt:lpstr>
      <vt:lpstr>Web není internet</vt:lpstr>
      <vt:lpstr>Web první generace</vt:lpstr>
      <vt:lpstr>Snímek 12</vt:lpstr>
      <vt:lpstr>Web druhé generace</vt:lpstr>
      <vt:lpstr>Snímek 14</vt:lpstr>
      <vt:lpstr>Český Facebook Únor 2009</vt:lpstr>
      <vt:lpstr>Český Facebook říjen 2009</vt:lpstr>
      <vt:lpstr>Český Facebook říjen 2009</vt:lpstr>
      <vt:lpstr>Nový člověk je zde</vt:lpstr>
      <vt:lpstr>Na počátku je UZEL.</vt:lpstr>
      <vt:lpstr>Uzly přitahují lidi</vt:lpstr>
      <vt:lpstr>Uzly mají gravitaci</vt:lpstr>
      <vt:lpstr>Snímek 22</vt:lpstr>
      <vt:lpstr>Snímek 23</vt:lpstr>
      <vt:lpstr>Jak působit na síťového člověka?</vt:lpstr>
      <vt:lpstr>Co síťový člověk na netu používá?</vt:lpstr>
      <vt:lpstr>Osobní zpravodajství pro každého</vt:lpstr>
      <vt:lpstr>Snímek 27</vt:lpstr>
      <vt:lpstr>Deníčky jako základ revoluce v publikování?!</vt:lpstr>
      <vt:lpstr>Sdílíme více, než jen deníčky:</vt:lpstr>
      <vt:lpstr>Publikuji, tedy jsem</vt:lpstr>
      <vt:lpstr>Snímek 31</vt:lpstr>
      <vt:lpstr>Facebook není jen aplikace</vt:lpstr>
      <vt:lpstr>Facebook není jen aplikace</vt:lpstr>
      <vt:lpstr>Družíme se: sociální sítě</vt:lpstr>
      <vt:lpstr>Najděte si svoji komunitu</vt:lpstr>
      <vt:lpstr>(Spolu)pracujeme online</vt:lpstr>
      <vt:lpstr>Bavíme se online</vt:lpstr>
      <vt:lpstr>Novinky...</vt:lpstr>
      <vt:lpstr>Web  třetí  generace?</vt:lpstr>
      <vt:lpstr>... o tom zase jindy</vt:lpstr>
    </vt:vector>
  </TitlesOfParts>
  <Company>unisona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EGOGRAPHIC</dc:title>
  <dc:creator>daniel franc</dc:creator>
  <cp:lastModifiedBy>Stanislava Andršová</cp:lastModifiedBy>
  <cp:revision>62</cp:revision>
  <dcterms:created xsi:type="dcterms:W3CDTF">2009-10-19T21:05:45Z</dcterms:created>
  <dcterms:modified xsi:type="dcterms:W3CDTF">2009-10-21T08:26:29Z</dcterms:modified>
</cp:coreProperties>
</file>