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91" r:id="rId2"/>
    <p:sldMasterId id="2147483703" r:id="rId3"/>
    <p:sldMasterId id="2147483715" r:id="rId4"/>
    <p:sldMasterId id="2147483727" r:id="rId5"/>
  </p:sldMasterIdLst>
  <p:notesMasterIdLst>
    <p:notesMasterId r:id="rId59"/>
  </p:notesMasterIdLst>
  <p:handoutMasterIdLst>
    <p:handoutMasterId r:id="rId60"/>
  </p:handoutMasterIdLst>
  <p:sldIdLst>
    <p:sldId id="310" r:id="rId6"/>
    <p:sldId id="256" r:id="rId7"/>
    <p:sldId id="257" r:id="rId8"/>
    <p:sldId id="258" r:id="rId9"/>
    <p:sldId id="260" r:id="rId10"/>
    <p:sldId id="259" r:id="rId11"/>
    <p:sldId id="261" r:id="rId12"/>
    <p:sldId id="263" r:id="rId13"/>
    <p:sldId id="264" r:id="rId14"/>
    <p:sldId id="262" r:id="rId15"/>
    <p:sldId id="266" r:id="rId16"/>
    <p:sldId id="265" r:id="rId17"/>
    <p:sldId id="268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DA1882E-974A-48C2-AF2E-BD74C4CED1EC}">
          <p14:sldIdLst>
            <p14:sldId id="310"/>
          </p14:sldIdLst>
        </p14:section>
        <p14:section name="Oddíl bez názvu" id="{DE6A1DC7-D1AA-4BEF-B30E-7F2A90F9E876}">
          <p14:sldIdLst>
            <p14:sldId id="256"/>
            <p14:sldId id="257"/>
            <p14:sldId id="258"/>
            <p14:sldId id="260"/>
            <p14:sldId id="259"/>
            <p14:sldId id="261"/>
            <p14:sldId id="263"/>
            <p14:sldId id="264"/>
            <p14:sldId id="262"/>
            <p14:sldId id="266"/>
            <p14:sldId id="265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Oddíl bez názvu" id="{B7D33D5D-5DB5-4933-A27F-0BACB0E04BA1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Oddíl bez názvu" id="{76EA1ED7-D3B7-4A06-8DF3-17B4C2A6F153}">
          <p14:sldIdLst>
            <p14:sldId id="297"/>
            <p14:sldId id="298"/>
            <p14:sldId id="299"/>
          </p14:sldIdLst>
        </p14:section>
        <p14:section name="Oddíl bez názvu" id="{AEFC77DB-A0E0-4BE0-A0CB-5387C4CADDAB}">
          <p14:sldIdLst>
            <p14:sldId id="300"/>
            <p14:sldId id="301"/>
          </p14:sldIdLst>
        </p14:section>
        <p14:section name="Oddíl bez názvu" id="{7F4F8043-102B-499D-A434-92BA2D4BEF1A}">
          <p14:sldIdLst>
            <p14:sldId id="302"/>
            <p14:sldId id="303"/>
            <p14:sldId id="304"/>
            <p14:sldId id="305"/>
            <p14:sldId id="306"/>
          </p14:sldIdLst>
        </p14:section>
        <p14:section name="Oddíl bez názvu" id="{5C8D30BD-0D95-42F0-803C-41517F3A9ECD}">
          <p14:sldIdLst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5375219048141091E-2"/>
          <c:y val="0.22673018526868552"/>
          <c:w val="0.87910724004096541"/>
          <c:h val="0.4168261115921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351272"/>
        <c:axId val="283345392"/>
      </c:barChart>
      <c:catAx>
        <c:axId val="2833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3345392"/>
        <c:crosses val="autoZero"/>
        <c:auto val="1"/>
        <c:lblAlgn val="ctr"/>
        <c:lblOffset val="100"/>
        <c:noMultiLvlLbl val="0"/>
      </c:catAx>
      <c:valAx>
        <c:axId val="28334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335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283346960"/>
        <c:axId val="283349704"/>
        <c:axId val="285216504"/>
      </c:surface3DChart>
      <c:catAx>
        <c:axId val="28334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3349704"/>
        <c:crosses val="autoZero"/>
        <c:auto val="1"/>
        <c:lblAlgn val="ctr"/>
        <c:lblOffset val="100"/>
        <c:noMultiLvlLbl val="0"/>
      </c:catAx>
      <c:valAx>
        <c:axId val="28334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3346960"/>
        <c:crosses val="autoZero"/>
        <c:crossBetween val="midCat"/>
      </c:valAx>
      <c:serAx>
        <c:axId val="285216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3349704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A7319-C40F-4D06-918D-F39BC102B43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0EE349C6-EC78-48C2-A3D6-55B096BD3581}">
      <dgm:prSet phldrT="[Text]" phldr="1"/>
      <dgm:spPr/>
      <dgm:t>
        <a:bodyPr/>
        <a:lstStyle/>
        <a:p>
          <a:endParaRPr lang="cs-CZ"/>
        </a:p>
      </dgm:t>
    </dgm:pt>
    <dgm:pt modelId="{9BC5CEE9-321C-48EF-BB58-00676EEBDB94}" type="parTrans" cxnId="{666518E2-7C8E-4653-9FCB-A33F26700D2E}">
      <dgm:prSet/>
      <dgm:spPr/>
      <dgm:t>
        <a:bodyPr/>
        <a:lstStyle/>
        <a:p>
          <a:endParaRPr lang="cs-CZ"/>
        </a:p>
      </dgm:t>
    </dgm:pt>
    <dgm:pt modelId="{1CC23D6B-C39F-4300-A6C1-17F92A1A2442}" type="sibTrans" cxnId="{666518E2-7C8E-4653-9FCB-A33F26700D2E}">
      <dgm:prSet/>
      <dgm:spPr/>
      <dgm:t>
        <a:bodyPr/>
        <a:lstStyle/>
        <a:p>
          <a:endParaRPr lang="cs-CZ"/>
        </a:p>
      </dgm:t>
    </dgm:pt>
    <dgm:pt modelId="{AB151848-1E3A-4964-BB68-E8601E047937}">
      <dgm:prSet phldrT="[Text]" phldr="1"/>
      <dgm:spPr/>
      <dgm:t>
        <a:bodyPr/>
        <a:lstStyle/>
        <a:p>
          <a:endParaRPr lang="cs-CZ" dirty="0"/>
        </a:p>
      </dgm:t>
    </dgm:pt>
    <dgm:pt modelId="{EF64F83B-19B6-4A2A-AC20-2C1103335575}" type="parTrans" cxnId="{017CDC15-9781-4C66-8BA3-8677550F172C}">
      <dgm:prSet/>
      <dgm:spPr/>
      <dgm:t>
        <a:bodyPr/>
        <a:lstStyle/>
        <a:p>
          <a:endParaRPr lang="cs-CZ"/>
        </a:p>
      </dgm:t>
    </dgm:pt>
    <dgm:pt modelId="{58391CD2-1BEB-473D-ADBE-CBAEB5E0771C}" type="sibTrans" cxnId="{017CDC15-9781-4C66-8BA3-8677550F172C}">
      <dgm:prSet/>
      <dgm:spPr/>
      <dgm:t>
        <a:bodyPr/>
        <a:lstStyle/>
        <a:p>
          <a:endParaRPr lang="cs-CZ"/>
        </a:p>
      </dgm:t>
    </dgm:pt>
    <dgm:pt modelId="{0E625A43-8172-4C3F-9EF7-610CDD77ECF3}">
      <dgm:prSet phldrT="[Text]" phldr="1"/>
      <dgm:spPr/>
      <dgm:t>
        <a:bodyPr/>
        <a:lstStyle/>
        <a:p>
          <a:endParaRPr lang="cs-CZ"/>
        </a:p>
      </dgm:t>
    </dgm:pt>
    <dgm:pt modelId="{6152646A-6DA8-4006-801D-8EDC0506FBE5}" type="parTrans" cxnId="{DE6D035D-38E1-4EF2-A6F0-85D56FAC45BF}">
      <dgm:prSet/>
      <dgm:spPr/>
      <dgm:t>
        <a:bodyPr/>
        <a:lstStyle/>
        <a:p>
          <a:endParaRPr lang="cs-CZ"/>
        </a:p>
      </dgm:t>
    </dgm:pt>
    <dgm:pt modelId="{44E2CEB7-7CBA-4B4B-A4E4-2A00D5745839}" type="sibTrans" cxnId="{DE6D035D-38E1-4EF2-A6F0-85D56FAC45BF}">
      <dgm:prSet/>
      <dgm:spPr/>
      <dgm:t>
        <a:bodyPr/>
        <a:lstStyle/>
        <a:p>
          <a:endParaRPr lang="cs-CZ"/>
        </a:p>
      </dgm:t>
    </dgm:pt>
    <dgm:pt modelId="{1DBCFE9A-3CF6-490C-B412-A50699B374DA}">
      <dgm:prSet phldrT="[Text]" phldr="1"/>
      <dgm:spPr/>
      <dgm:t>
        <a:bodyPr/>
        <a:lstStyle/>
        <a:p>
          <a:endParaRPr lang="cs-CZ" dirty="0"/>
        </a:p>
      </dgm:t>
    </dgm:pt>
    <dgm:pt modelId="{4F559E95-0597-4DAF-977B-016C5AB066B5}" type="parTrans" cxnId="{C65F4FC7-945F-4556-BAD7-5E65E425635D}">
      <dgm:prSet/>
      <dgm:spPr/>
      <dgm:t>
        <a:bodyPr/>
        <a:lstStyle/>
        <a:p>
          <a:endParaRPr lang="cs-CZ"/>
        </a:p>
      </dgm:t>
    </dgm:pt>
    <dgm:pt modelId="{C7C20A93-12A5-4C1C-AFA8-4581E4038216}" type="sibTrans" cxnId="{C65F4FC7-945F-4556-BAD7-5E65E425635D}">
      <dgm:prSet/>
      <dgm:spPr/>
      <dgm:t>
        <a:bodyPr/>
        <a:lstStyle/>
        <a:p>
          <a:endParaRPr lang="cs-CZ"/>
        </a:p>
      </dgm:t>
    </dgm:pt>
    <dgm:pt modelId="{331429FC-1310-43DA-BA3D-A36D821BB15F}">
      <dgm:prSet phldrT="[Text]" phldr="1"/>
      <dgm:spPr/>
      <dgm:t>
        <a:bodyPr/>
        <a:lstStyle/>
        <a:p>
          <a:endParaRPr lang="cs-CZ"/>
        </a:p>
      </dgm:t>
    </dgm:pt>
    <dgm:pt modelId="{B0386F2A-4B31-4311-9EC2-CEEDDCCBB081}" type="parTrans" cxnId="{58AFD19F-1968-4A66-8C7F-FB4DDAB11A20}">
      <dgm:prSet/>
      <dgm:spPr/>
      <dgm:t>
        <a:bodyPr/>
        <a:lstStyle/>
        <a:p>
          <a:endParaRPr lang="cs-CZ"/>
        </a:p>
      </dgm:t>
    </dgm:pt>
    <dgm:pt modelId="{4464E059-7275-481C-A869-B8C631D18FFD}" type="sibTrans" cxnId="{58AFD19F-1968-4A66-8C7F-FB4DDAB11A20}">
      <dgm:prSet/>
      <dgm:spPr/>
      <dgm:t>
        <a:bodyPr/>
        <a:lstStyle/>
        <a:p>
          <a:endParaRPr lang="cs-CZ"/>
        </a:p>
      </dgm:t>
    </dgm:pt>
    <dgm:pt modelId="{EE51788E-EE86-4004-95E2-B04B19343755}">
      <dgm:prSet phldrT="[Text]" phldr="1"/>
      <dgm:spPr/>
      <dgm:t>
        <a:bodyPr/>
        <a:lstStyle/>
        <a:p>
          <a:endParaRPr lang="cs-CZ"/>
        </a:p>
      </dgm:t>
    </dgm:pt>
    <dgm:pt modelId="{2A4320D6-B833-4C9A-B875-3B1DFBE3762B}" type="parTrans" cxnId="{0B31CE68-C01C-4AE8-B5B1-2DDA247E4949}">
      <dgm:prSet/>
      <dgm:spPr/>
      <dgm:t>
        <a:bodyPr/>
        <a:lstStyle/>
        <a:p>
          <a:endParaRPr lang="cs-CZ"/>
        </a:p>
      </dgm:t>
    </dgm:pt>
    <dgm:pt modelId="{428E305E-2479-467D-BF15-ED611A75A74B}" type="sibTrans" cxnId="{0B31CE68-C01C-4AE8-B5B1-2DDA247E4949}">
      <dgm:prSet/>
      <dgm:spPr/>
      <dgm:t>
        <a:bodyPr/>
        <a:lstStyle/>
        <a:p>
          <a:endParaRPr lang="cs-CZ"/>
        </a:p>
      </dgm:t>
    </dgm:pt>
    <dgm:pt modelId="{FCBAF20C-E062-40A5-A32B-B4FC514D6DB6}" type="pres">
      <dgm:prSet presAssocID="{DE5A7319-C40F-4D06-918D-F39BC102B4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159112-225E-4DF3-AE4C-E91E5AF9A736}" type="pres">
      <dgm:prSet presAssocID="{0EE349C6-EC78-48C2-A3D6-55B096BD3581}" presName="root1" presStyleCnt="0"/>
      <dgm:spPr/>
    </dgm:pt>
    <dgm:pt modelId="{1C138316-5A14-4EC6-B6BD-E08A50FCEFE7}" type="pres">
      <dgm:prSet presAssocID="{0EE349C6-EC78-48C2-A3D6-55B096BD358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F5D1AC-CA98-42D8-893E-0CE3320B061D}" type="pres">
      <dgm:prSet presAssocID="{0EE349C6-EC78-48C2-A3D6-55B096BD3581}" presName="level2hierChild" presStyleCnt="0"/>
      <dgm:spPr/>
    </dgm:pt>
    <dgm:pt modelId="{3C58A6B5-61AA-4419-B548-EAB628E4B626}" type="pres">
      <dgm:prSet presAssocID="{EF64F83B-19B6-4A2A-AC20-2C1103335575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0EE030EF-AB7F-40EC-8041-A0A54B5ED85E}" type="pres">
      <dgm:prSet presAssocID="{EF64F83B-19B6-4A2A-AC20-2C1103335575}" presName="connTx" presStyleLbl="parChTrans1D2" presStyleIdx="0" presStyleCnt="2"/>
      <dgm:spPr/>
      <dgm:t>
        <a:bodyPr/>
        <a:lstStyle/>
        <a:p>
          <a:endParaRPr lang="cs-CZ"/>
        </a:p>
      </dgm:t>
    </dgm:pt>
    <dgm:pt modelId="{28F7D882-0433-4C3D-B2F3-C37250274FC0}" type="pres">
      <dgm:prSet presAssocID="{AB151848-1E3A-4964-BB68-E8601E047937}" presName="root2" presStyleCnt="0"/>
      <dgm:spPr/>
    </dgm:pt>
    <dgm:pt modelId="{B31098FB-A6D9-4F14-8576-CDF3D5354F04}" type="pres">
      <dgm:prSet presAssocID="{AB151848-1E3A-4964-BB68-E8601E04793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E5F3F5-E627-4B9A-A91F-4120B4D2DFF0}" type="pres">
      <dgm:prSet presAssocID="{AB151848-1E3A-4964-BB68-E8601E047937}" presName="level3hierChild" presStyleCnt="0"/>
      <dgm:spPr/>
    </dgm:pt>
    <dgm:pt modelId="{E1B460E8-AA48-429F-B5E4-09D6FF92928D}" type="pres">
      <dgm:prSet presAssocID="{6152646A-6DA8-4006-801D-8EDC0506FBE5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9F4D7B1D-759F-4AC4-833A-A6E94806A689}" type="pres">
      <dgm:prSet presAssocID="{6152646A-6DA8-4006-801D-8EDC0506FBE5}" presName="connTx" presStyleLbl="parChTrans1D3" presStyleIdx="0" presStyleCnt="3"/>
      <dgm:spPr/>
      <dgm:t>
        <a:bodyPr/>
        <a:lstStyle/>
        <a:p>
          <a:endParaRPr lang="cs-CZ"/>
        </a:p>
      </dgm:t>
    </dgm:pt>
    <dgm:pt modelId="{570761EA-60B0-4335-A0C0-EEA6B921661C}" type="pres">
      <dgm:prSet presAssocID="{0E625A43-8172-4C3F-9EF7-610CDD77ECF3}" presName="root2" presStyleCnt="0"/>
      <dgm:spPr/>
    </dgm:pt>
    <dgm:pt modelId="{8B92BCB0-755F-4E59-9F49-9093977FD140}" type="pres">
      <dgm:prSet presAssocID="{0E625A43-8172-4C3F-9EF7-610CDD77ECF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21EE86-5B74-49BC-99A4-AFC62BF77552}" type="pres">
      <dgm:prSet presAssocID="{0E625A43-8172-4C3F-9EF7-610CDD77ECF3}" presName="level3hierChild" presStyleCnt="0"/>
      <dgm:spPr/>
    </dgm:pt>
    <dgm:pt modelId="{3D7BBBF9-1144-4982-93BF-F6754FECED17}" type="pres">
      <dgm:prSet presAssocID="{4F559E95-0597-4DAF-977B-016C5AB066B5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D7D1185F-384D-4CF1-9DB6-1CEDCF8867D4}" type="pres">
      <dgm:prSet presAssocID="{4F559E95-0597-4DAF-977B-016C5AB066B5}" presName="connTx" presStyleLbl="parChTrans1D3" presStyleIdx="1" presStyleCnt="3"/>
      <dgm:spPr/>
      <dgm:t>
        <a:bodyPr/>
        <a:lstStyle/>
        <a:p>
          <a:endParaRPr lang="cs-CZ"/>
        </a:p>
      </dgm:t>
    </dgm:pt>
    <dgm:pt modelId="{D1E943BA-BB03-40DC-AF81-3300DECB9154}" type="pres">
      <dgm:prSet presAssocID="{1DBCFE9A-3CF6-490C-B412-A50699B374DA}" presName="root2" presStyleCnt="0"/>
      <dgm:spPr/>
    </dgm:pt>
    <dgm:pt modelId="{115B02BF-C29E-4FBB-9FC7-7B0343C367C7}" type="pres">
      <dgm:prSet presAssocID="{1DBCFE9A-3CF6-490C-B412-A50699B374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9CF629-E393-47AF-A5DB-80E30F847CDF}" type="pres">
      <dgm:prSet presAssocID="{1DBCFE9A-3CF6-490C-B412-A50699B374DA}" presName="level3hierChild" presStyleCnt="0"/>
      <dgm:spPr/>
    </dgm:pt>
    <dgm:pt modelId="{F52EBA32-B940-46DA-8486-2481F0D4F90A}" type="pres">
      <dgm:prSet presAssocID="{B0386F2A-4B31-4311-9EC2-CEEDDCCBB081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48D72801-1A55-4590-84B3-78BB0BD01A3C}" type="pres">
      <dgm:prSet presAssocID="{B0386F2A-4B31-4311-9EC2-CEEDDCCBB08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A4F4E0F2-2570-4093-A846-D1E51243A257}" type="pres">
      <dgm:prSet presAssocID="{331429FC-1310-43DA-BA3D-A36D821BB15F}" presName="root2" presStyleCnt="0"/>
      <dgm:spPr/>
    </dgm:pt>
    <dgm:pt modelId="{04769536-8A71-494E-8554-9B70874B7192}" type="pres">
      <dgm:prSet presAssocID="{331429FC-1310-43DA-BA3D-A36D821BB15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0B4A68-10ED-4EFA-A1B4-3B449B341752}" type="pres">
      <dgm:prSet presAssocID="{331429FC-1310-43DA-BA3D-A36D821BB15F}" presName="level3hierChild" presStyleCnt="0"/>
      <dgm:spPr/>
    </dgm:pt>
    <dgm:pt modelId="{4A7726D8-D278-4616-A5A8-BAD921E2FB72}" type="pres">
      <dgm:prSet presAssocID="{2A4320D6-B833-4C9A-B875-3B1DFBE3762B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77024E0E-4CE9-4984-B135-CF0873F0DF9A}" type="pres">
      <dgm:prSet presAssocID="{2A4320D6-B833-4C9A-B875-3B1DFBE3762B}" presName="connTx" presStyleLbl="parChTrans1D3" presStyleIdx="2" presStyleCnt="3"/>
      <dgm:spPr/>
      <dgm:t>
        <a:bodyPr/>
        <a:lstStyle/>
        <a:p>
          <a:endParaRPr lang="cs-CZ"/>
        </a:p>
      </dgm:t>
    </dgm:pt>
    <dgm:pt modelId="{0C35CB7D-3FC6-4159-B69C-47CC683B0321}" type="pres">
      <dgm:prSet presAssocID="{EE51788E-EE86-4004-95E2-B04B19343755}" presName="root2" presStyleCnt="0"/>
      <dgm:spPr/>
    </dgm:pt>
    <dgm:pt modelId="{D4EE3C2A-99C3-40AC-A9E7-F9629375B57D}" type="pres">
      <dgm:prSet presAssocID="{EE51788E-EE86-4004-95E2-B04B1934375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13176-1E30-45D0-85CC-43DCE7797600}" type="pres">
      <dgm:prSet presAssocID="{EE51788E-EE86-4004-95E2-B04B19343755}" presName="level3hierChild" presStyleCnt="0"/>
      <dgm:spPr/>
    </dgm:pt>
  </dgm:ptLst>
  <dgm:cxnLst>
    <dgm:cxn modelId="{02EE62D2-2CCB-4463-8585-F7599BEC8C16}" type="presOf" srcId="{0EE349C6-EC78-48C2-A3D6-55B096BD3581}" destId="{1C138316-5A14-4EC6-B6BD-E08A50FCEFE7}" srcOrd="0" destOrd="0" presId="urn:microsoft.com/office/officeart/2005/8/layout/hierarchy2"/>
    <dgm:cxn modelId="{6BA50B90-1ADB-41B6-98C5-318DA23CE70B}" type="presOf" srcId="{AB151848-1E3A-4964-BB68-E8601E047937}" destId="{B31098FB-A6D9-4F14-8576-CDF3D5354F04}" srcOrd="0" destOrd="0" presId="urn:microsoft.com/office/officeart/2005/8/layout/hierarchy2"/>
    <dgm:cxn modelId="{DE6D035D-38E1-4EF2-A6F0-85D56FAC45BF}" srcId="{AB151848-1E3A-4964-BB68-E8601E047937}" destId="{0E625A43-8172-4C3F-9EF7-610CDD77ECF3}" srcOrd="0" destOrd="0" parTransId="{6152646A-6DA8-4006-801D-8EDC0506FBE5}" sibTransId="{44E2CEB7-7CBA-4B4B-A4E4-2A00D5745839}"/>
    <dgm:cxn modelId="{11207D99-16C4-453E-8DE7-6342B2B9AD16}" type="presOf" srcId="{EF64F83B-19B6-4A2A-AC20-2C1103335575}" destId="{3C58A6B5-61AA-4419-B548-EAB628E4B626}" srcOrd="0" destOrd="0" presId="urn:microsoft.com/office/officeart/2005/8/layout/hierarchy2"/>
    <dgm:cxn modelId="{58AFD19F-1968-4A66-8C7F-FB4DDAB11A20}" srcId="{0EE349C6-EC78-48C2-A3D6-55B096BD3581}" destId="{331429FC-1310-43DA-BA3D-A36D821BB15F}" srcOrd="1" destOrd="0" parTransId="{B0386F2A-4B31-4311-9EC2-CEEDDCCBB081}" sibTransId="{4464E059-7275-481C-A869-B8C631D18FFD}"/>
    <dgm:cxn modelId="{2A7B9ED0-4F72-44C6-A7E0-DDE60639C08D}" type="presOf" srcId="{331429FC-1310-43DA-BA3D-A36D821BB15F}" destId="{04769536-8A71-494E-8554-9B70874B7192}" srcOrd="0" destOrd="0" presId="urn:microsoft.com/office/officeart/2005/8/layout/hierarchy2"/>
    <dgm:cxn modelId="{0B31CE68-C01C-4AE8-B5B1-2DDA247E4949}" srcId="{331429FC-1310-43DA-BA3D-A36D821BB15F}" destId="{EE51788E-EE86-4004-95E2-B04B19343755}" srcOrd="0" destOrd="0" parTransId="{2A4320D6-B833-4C9A-B875-3B1DFBE3762B}" sibTransId="{428E305E-2479-467D-BF15-ED611A75A74B}"/>
    <dgm:cxn modelId="{666518E2-7C8E-4653-9FCB-A33F26700D2E}" srcId="{DE5A7319-C40F-4D06-918D-F39BC102B431}" destId="{0EE349C6-EC78-48C2-A3D6-55B096BD3581}" srcOrd="0" destOrd="0" parTransId="{9BC5CEE9-321C-48EF-BB58-00676EEBDB94}" sibTransId="{1CC23D6B-C39F-4300-A6C1-17F92A1A2442}"/>
    <dgm:cxn modelId="{C65F4FC7-945F-4556-BAD7-5E65E425635D}" srcId="{AB151848-1E3A-4964-BB68-E8601E047937}" destId="{1DBCFE9A-3CF6-490C-B412-A50699B374DA}" srcOrd="1" destOrd="0" parTransId="{4F559E95-0597-4DAF-977B-016C5AB066B5}" sibTransId="{C7C20A93-12A5-4C1C-AFA8-4581E4038216}"/>
    <dgm:cxn modelId="{0C59E31E-5DBE-445A-8378-A098B5D30197}" type="presOf" srcId="{2A4320D6-B833-4C9A-B875-3B1DFBE3762B}" destId="{77024E0E-4CE9-4984-B135-CF0873F0DF9A}" srcOrd="1" destOrd="0" presId="urn:microsoft.com/office/officeart/2005/8/layout/hierarchy2"/>
    <dgm:cxn modelId="{74A4FD76-EE7B-45E3-A6F0-75931AC4B0E1}" type="presOf" srcId="{6152646A-6DA8-4006-801D-8EDC0506FBE5}" destId="{9F4D7B1D-759F-4AC4-833A-A6E94806A689}" srcOrd="1" destOrd="0" presId="urn:microsoft.com/office/officeart/2005/8/layout/hierarchy2"/>
    <dgm:cxn modelId="{017CDC15-9781-4C66-8BA3-8677550F172C}" srcId="{0EE349C6-EC78-48C2-A3D6-55B096BD3581}" destId="{AB151848-1E3A-4964-BB68-E8601E047937}" srcOrd="0" destOrd="0" parTransId="{EF64F83B-19B6-4A2A-AC20-2C1103335575}" sibTransId="{58391CD2-1BEB-473D-ADBE-CBAEB5E0771C}"/>
    <dgm:cxn modelId="{C764FC58-6D5A-46C0-9FCC-22D258CA4A96}" type="presOf" srcId="{4F559E95-0597-4DAF-977B-016C5AB066B5}" destId="{D7D1185F-384D-4CF1-9DB6-1CEDCF8867D4}" srcOrd="1" destOrd="0" presId="urn:microsoft.com/office/officeart/2005/8/layout/hierarchy2"/>
    <dgm:cxn modelId="{669B069B-02FF-46FE-B85C-A8A8BA280C80}" type="presOf" srcId="{2A4320D6-B833-4C9A-B875-3B1DFBE3762B}" destId="{4A7726D8-D278-4616-A5A8-BAD921E2FB72}" srcOrd="0" destOrd="0" presId="urn:microsoft.com/office/officeart/2005/8/layout/hierarchy2"/>
    <dgm:cxn modelId="{C6F08632-FF66-470F-ADF0-70BDD5323B3C}" type="presOf" srcId="{0E625A43-8172-4C3F-9EF7-610CDD77ECF3}" destId="{8B92BCB0-755F-4E59-9F49-9093977FD140}" srcOrd="0" destOrd="0" presId="urn:microsoft.com/office/officeart/2005/8/layout/hierarchy2"/>
    <dgm:cxn modelId="{CB2F32BC-00FE-49C7-8237-DAD794B87B83}" type="presOf" srcId="{1DBCFE9A-3CF6-490C-B412-A50699B374DA}" destId="{115B02BF-C29E-4FBB-9FC7-7B0343C367C7}" srcOrd="0" destOrd="0" presId="urn:microsoft.com/office/officeart/2005/8/layout/hierarchy2"/>
    <dgm:cxn modelId="{0C4C9E97-D8F1-445E-97B9-D889C9710C97}" type="presOf" srcId="{6152646A-6DA8-4006-801D-8EDC0506FBE5}" destId="{E1B460E8-AA48-429F-B5E4-09D6FF92928D}" srcOrd="0" destOrd="0" presId="urn:microsoft.com/office/officeart/2005/8/layout/hierarchy2"/>
    <dgm:cxn modelId="{7CE976E7-3AB9-4060-A14E-38E1BC76E949}" type="presOf" srcId="{EE51788E-EE86-4004-95E2-B04B19343755}" destId="{D4EE3C2A-99C3-40AC-A9E7-F9629375B57D}" srcOrd="0" destOrd="0" presId="urn:microsoft.com/office/officeart/2005/8/layout/hierarchy2"/>
    <dgm:cxn modelId="{D65DE4D8-8D25-4A0E-932D-F10BF6CB1FC1}" type="presOf" srcId="{DE5A7319-C40F-4D06-918D-F39BC102B431}" destId="{FCBAF20C-E062-40A5-A32B-B4FC514D6DB6}" srcOrd="0" destOrd="0" presId="urn:microsoft.com/office/officeart/2005/8/layout/hierarchy2"/>
    <dgm:cxn modelId="{74498D74-F508-48A3-830B-93F1AEED3753}" type="presOf" srcId="{B0386F2A-4B31-4311-9EC2-CEEDDCCBB081}" destId="{F52EBA32-B940-46DA-8486-2481F0D4F90A}" srcOrd="0" destOrd="0" presId="urn:microsoft.com/office/officeart/2005/8/layout/hierarchy2"/>
    <dgm:cxn modelId="{B252BE01-B511-4EE0-9AAD-FEF639A8D411}" type="presOf" srcId="{EF64F83B-19B6-4A2A-AC20-2C1103335575}" destId="{0EE030EF-AB7F-40EC-8041-A0A54B5ED85E}" srcOrd="1" destOrd="0" presId="urn:microsoft.com/office/officeart/2005/8/layout/hierarchy2"/>
    <dgm:cxn modelId="{7CD895A4-5365-40DC-8897-1BE0CE101985}" type="presOf" srcId="{4F559E95-0597-4DAF-977B-016C5AB066B5}" destId="{3D7BBBF9-1144-4982-93BF-F6754FECED17}" srcOrd="0" destOrd="0" presId="urn:microsoft.com/office/officeart/2005/8/layout/hierarchy2"/>
    <dgm:cxn modelId="{EA375283-2ABB-4551-AF81-0832D712EB55}" type="presOf" srcId="{B0386F2A-4B31-4311-9EC2-CEEDDCCBB081}" destId="{48D72801-1A55-4590-84B3-78BB0BD01A3C}" srcOrd="1" destOrd="0" presId="urn:microsoft.com/office/officeart/2005/8/layout/hierarchy2"/>
    <dgm:cxn modelId="{50EC884F-1FB1-4E09-A6FE-1218F2285C87}" type="presParOf" srcId="{FCBAF20C-E062-40A5-A32B-B4FC514D6DB6}" destId="{CB159112-225E-4DF3-AE4C-E91E5AF9A736}" srcOrd="0" destOrd="0" presId="urn:microsoft.com/office/officeart/2005/8/layout/hierarchy2"/>
    <dgm:cxn modelId="{30A30467-5FA4-4104-BBE6-0A3CEB2DF35A}" type="presParOf" srcId="{CB159112-225E-4DF3-AE4C-E91E5AF9A736}" destId="{1C138316-5A14-4EC6-B6BD-E08A50FCEFE7}" srcOrd="0" destOrd="0" presId="urn:microsoft.com/office/officeart/2005/8/layout/hierarchy2"/>
    <dgm:cxn modelId="{AA02FD1D-8726-4BC6-B84A-083C5ED82A0F}" type="presParOf" srcId="{CB159112-225E-4DF3-AE4C-E91E5AF9A736}" destId="{37F5D1AC-CA98-42D8-893E-0CE3320B061D}" srcOrd="1" destOrd="0" presId="urn:microsoft.com/office/officeart/2005/8/layout/hierarchy2"/>
    <dgm:cxn modelId="{D2A0E941-4635-4D8D-815C-066C3CBA6FA5}" type="presParOf" srcId="{37F5D1AC-CA98-42D8-893E-0CE3320B061D}" destId="{3C58A6B5-61AA-4419-B548-EAB628E4B626}" srcOrd="0" destOrd="0" presId="urn:microsoft.com/office/officeart/2005/8/layout/hierarchy2"/>
    <dgm:cxn modelId="{AC7E44A3-D7CD-4FAA-BB84-5A23EDB09055}" type="presParOf" srcId="{3C58A6B5-61AA-4419-B548-EAB628E4B626}" destId="{0EE030EF-AB7F-40EC-8041-A0A54B5ED85E}" srcOrd="0" destOrd="0" presId="urn:microsoft.com/office/officeart/2005/8/layout/hierarchy2"/>
    <dgm:cxn modelId="{B5308C42-03E8-42B2-952D-91B5249DE083}" type="presParOf" srcId="{37F5D1AC-CA98-42D8-893E-0CE3320B061D}" destId="{28F7D882-0433-4C3D-B2F3-C37250274FC0}" srcOrd="1" destOrd="0" presId="urn:microsoft.com/office/officeart/2005/8/layout/hierarchy2"/>
    <dgm:cxn modelId="{9F355D87-6C1D-4449-9777-914B3773191E}" type="presParOf" srcId="{28F7D882-0433-4C3D-B2F3-C37250274FC0}" destId="{B31098FB-A6D9-4F14-8576-CDF3D5354F04}" srcOrd="0" destOrd="0" presId="urn:microsoft.com/office/officeart/2005/8/layout/hierarchy2"/>
    <dgm:cxn modelId="{959E38BC-F9F8-4391-B2AD-8079DB97BABF}" type="presParOf" srcId="{28F7D882-0433-4C3D-B2F3-C37250274FC0}" destId="{26E5F3F5-E627-4B9A-A91F-4120B4D2DFF0}" srcOrd="1" destOrd="0" presId="urn:microsoft.com/office/officeart/2005/8/layout/hierarchy2"/>
    <dgm:cxn modelId="{E0AD775F-42C3-42B0-8A01-DCE110F45055}" type="presParOf" srcId="{26E5F3F5-E627-4B9A-A91F-4120B4D2DFF0}" destId="{E1B460E8-AA48-429F-B5E4-09D6FF92928D}" srcOrd="0" destOrd="0" presId="urn:microsoft.com/office/officeart/2005/8/layout/hierarchy2"/>
    <dgm:cxn modelId="{FF9A7D9D-CCBE-4AA4-8983-BFA8FC6E2541}" type="presParOf" srcId="{E1B460E8-AA48-429F-B5E4-09D6FF92928D}" destId="{9F4D7B1D-759F-4AC4-833A-A6E94806A689}" srcOrd="0" destOrd="0" presId="urn:microsoft.com/office/officeart/2005/8/layout/hierarchy2"/>
    <dgm:cxn modelId="{5718EDC6-2B2D-49EA-A1A7-A4A130FE7864}" type="presParOf" srcId="{26E5F3F5-E627-4B9A-A91F-4120B4D2DFF0}" destId="{570761EA-60B0-4335-A0C0-EEA6B921661C}" srcOrd="1" destOrd="0" presId="urn:microsoft.com/office/officeart/2005/8/layout/hierarchy2"/>
    <dgm:cxn modelId="{32A37C4C-FB78-4C9F-B4AF-68F90E6F1AD1}" type="presParOf" srcId="{570761EA-60B0-4335-A0C0-EEA6B921661C}" destId="{8B92BCB0-755F-4E59-9F49-9093977FD140}" srcOrd="0" destOrd="0" presId="urn:microsoft.com/office/officeart/2005/8/layout/hierarchy2"/>
    <dgm:cxn modelId="{2E41A344-2324-4282-BD38-C5EC0BD4BD35}" type="presParOf" srcId="{570761EA-60B0-4335-A0C0-EEA6B921661C}" destId="{0621EE86-5B74-49BC-99A4-AFC62BF77552}" srcOrd="1" destOrd="0" presId="urn:microsoft.com/office/officeart/2005/8/layout/hierarchy2"/>
    <dgm:cxn modelId="{0110759C-33B6-47AC-A9A1-EAE564B743FA}" type="presParOf" srcId="{26E5F3F5-E627-4B9A-A91F-4120B4D2DFF0}" destId="{3D7BBBF9-1144-4982-93BF-F6754FECED17}" srcOrd="2" destOrd="0" presId="urn:microsoft.com/office/officeart/2005/8/layout/hierarchy2"/>
    <dgm:cxn modelId="{DBD5A12D-CA3D-4D1B-BD91-9E6AB3AAA528}" type="presParOf" srcId="{3D7BBBF9-1144-4982-93BF-F6754FECED17}" destId="{D7D1185F-384D-4CF1-9DB6-1CEDCF8867D4}" srcOrd="0" destOrd="0" presId="urn:microsoft.com/office/officeart/2005/8/layout/hierarchy2"/>
    <dgm:cxn modelId="{7D012C03-B979-4449-8049-DF206347B8A3}" type="presParOf" srcId="{26E5F3F5-E627-4B9A-A91F-4120B4D2DFF0}" destId="{D1E943BA-BB03-40DC-AF81-3300DECB9154}" srcOrd="3" destOrd="0" presId="urn:microsoft.com/office/officeart/2005/8/layout/hierarchy2"/>
    <dgm:cxn modelId="{27887E0D-D81F-4A74-9304-83116ADAD12A}" type="presParOf" srcId="{D1E943BA-BB03-40DC-AF81-3300DECB9154}" destId="{115B02BF-C29E-4FBB-9FC7-7B0343C367C7}" srcOrd="0" destOrd="0" presId="urn:microsoft.com/office/officeart/2005/8/layout/hierarchy2"/>
    <dgm:cxn modelId="{5E3F4A11-A4E3-48C1-AF1C-0515C0D4A77D}" type="presParOf" srcId="{D1E943BA-BB03-40DC-AF81-3300DECB9154}" destId="{B39CF629-E393-47AF-A5DB-80E30F847CDF}" srcOrd="1" destOrd="0" presId="urn:microsoft.com/office/officeart/2005/8/layout/hierarchy2"/>
    <dgm:cxn modelId="{96636A1C-B724-4DC7-9FE7-505D3C7590D8}" type="presParOf" srcId="{37F5D1AC-CA98-42D8-893E-0CE3320B061D}" destId="{F52EBA32-B940-46DA-8486-2481F0D4F90A}" srcOrd="2" destOrd="0" presId="urn:microsoft.com/office/officeart/2005/8/layout/hierarchy2"/>
    <dgm:cxn modelId="{BA6FCA18-FB67-47D0-8DA6-A4CA5F6E8045}" type="presParOf" srcId="{F52EBA32-B940-46DA-8486-2481F0D4F90A}" destId="{48D72801-1A55-4590-84B3-78BB0BD01A3C}" srcOrd="0" destOrd="0" presId="urn:microsoft.com/office/officeart/2005/8/layout/hierarchy2"/>
    <dgm:cxn modelId="{62D4032C-12F1-4223-9B56-B2A79F914B70}" type="presParOf" srcId="{37F5D1AC-CA98-42D8-893E-0CE3320B061D}" destId="{A4F4E0F2-2570-4093-A846-D1E51243A257}" srcOrd="3" destOrd="0" presId="urn:microsoft.com/office/officeart/2005/8/layout/hierarchy2"/>
    <dgm:cxn modelId="{1C71B6DA-3C46-4402-8C50-B29801B50054}" type="presParOf" srcId="{A4F4E0F2-2570-4093-A846-D1E51243A257}" destId="{04769536-8A71-494E-8554-9B70874B7192}" srcOrd="0" destOrd="0" presId="urn:microsoft.com/office/officeart/2005/8/layout/hierarchy2"/>
    <dgm:cxn modelId="{B7AB8E89-0272-4961-80DA-0F640F6C68AA}" type="presParOf" srcId="{A4F4E0F2-2570-4093-A846-D1E51243A257}" destId="{040B4A68-10ED-4EFA-A1B4-3B449B341752}" srcOrd="1" destOrd="0" presId="urn:microsoft.com/office/officeart/2005/8/layout/hierarchy2"/>
    <dgm:cxn modelId="{3FDEAFD2-9525-4700-B0C1-8DD93B8213E4}" type="presParOf" srcId="{040B4A68-10ED-4EFA-A1B4-3B449B341752}" destId="{4A7726D8-D278-4616-A5A8-BAD921E2FB72}" srcOrd="0" destOrd="0" presId="urn:microsoft.com/office/officeart/2005/8/layout/hierarchy2"/>
    <dgm:cxn modelId="{1E7DEE93-5206-42B3-95A6-D7714D28D7C3}" type="presParOf" srcId="{4A7726D8-D278-4616-A5A8-BAD921E2FB72}" destId="{77024E0E-4CE9-4984-B135-CF0873F0DF9A}" srcOrd="0" destOrd="0" presId="urn:microsoft.com/office/officeart/2005/8/layout/hierarchy2"/>
    <dgm:cxn modelId="{0326C8F4-029B-48FE-9B97-EECC83ACB7D6}" type="presParOf" srcId="{040B4A68-10ED-4EFA-A1B4-3B449B341752}" destId="{0C35CB7D-3FC6-4159-B69C-47CC683B0321}" srcOrd="1" destOrd="0" presId="urn:microsoft.com/office/officeart/2005/8/layout/hierarchy2"/>
    <dgm:cxn modelId="{4640422F-683F-4C7E-9623-B4D63DF608BC}" type="presParOf" srcId="{0C35CB7D-3FC6-4159-B69C-47CC683B0321}" destId="{D4EE3C2A-99C3-40AC-A9E7-F9629375B57D}" srcOrd="0" destOrd="0" presId="urn:microsoft.com/office/officeart/2005/8/layout/hierarchy2"/>
    <dgm:cxn modelId="{E25598A3-1AD7-4D43-B44A-C12552A00AE0}" type="presParOf" srcId="{0C35CB7D-3FC6-4159-B69C-47CC683B0321}" destId="{C5713176-1E30-45D0-85CC-43DCE77976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F3737-AD18-4375-8377-5E5D54D68C4D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6EF61AA4-9F64-4026-8BE1-624ED23348DF}">
      <dgm:prSet phldrT="[Text]" phldr="1"/>
      <dgm:spPr/>
      <dgm:t>
        <a:bodyPr/>
        <a:lstStyle/>
        <a:p>
          <a:endParaRPr lang="cs-CZ"/>
        </a:p>
      </dgm:t>
    </dgm:pt>
    <dgm:pt modelId="{8B0504B6-14A3-4BA5-8152-6B60ADF83418}" type="parTrans" cxnId="{7BF9D855-B70B-43A0-8A55-871A17D08E37}">
      <dgm:prSet/>
      <dgm:spPr/>
      <dgm:t>
        <a:bodyPr/>
        <a:lstStyle/>
        <a:p>
          <a:endParaRPr lang="cs-CZ"/>
        </a:p>
      </dgm:t>
    </dgm:pt>
    <dgm:pt modelId="{0F91F042-36E7-444D-8021-159CC2756CC5}" type="sibTrans" cxnId="{7BF9D855-B70B-43A0-8A55-871A17D08E37}">
      <dgm:prSet/>
      <dgm:spPr/>
      <dgm:t>
        <a:bodyPr/>
        <a:lstStyle/>
        <a:p>
          <a:endParaRPr lang="cs-CZ"/>
        </a:p>
      </dgm:t>
    </dgm:pt>
    <dgm:pt modelId="{F51C13D9-BE2D-4280-8839-C88D9807615D}">
      <dgm:prSet phldrT="[Text]" phldr="1"/>
      <dgm:spPr/>
      <dgm:t>
        <a:bodyPr/>
        <a:lstStyle/>
        <a:p>
          <a:endParaRPr lang="cs-CZ"/>
        </a:p>
      </dgm:t>
    </dgm:pt>
    <dgm:pt modelId="{D34C4FEE-B898-43B9-BF2B-A342B6ED0D2E}" type="parTrans" cxnId="{225760FE-7EDD-4E8E-BEA1-D032CB8ED61E}">
      <dgm:prSet/>
      <dgm:spPr/>
      <dgm:t>
        <a:bodyPr/>
        <a:lstStyle/>
        <a:p>
          <a:endParaRPr lang="cs-CZ"/>
        </a:p>
      </dgm:t>
    </dgm:pt>
    <dgm:pt modelId="{8E414A2E-9CCB-484B-88B8-D0E5225FCBAB}" type="sibTrans" cxnId="{225760FE-7EDD-4E8E-BEA1-D032CB8ED61E}">
      <dgm:prSet/>
      <dgm:spPr/>
      <dgm:t>
        <a:bodyPr/>
        <a:lstStyle/>
        <a:p>
          <a:endParaRPr lang="cs-CZ"/>
        </a:p>
      </dgm:t>
    </dgm:pt>
    <dgm:pt modelId="{4D907787-AA89-452D-B90E-22B8F8DD5AA5}">
      <dgm:prSet phldrT="[Text]" phldr="1"/>
      <dgm:spPr/>
      <dgm:t>
        <a:bodyPr/>
        <a:lstStyle/>
        <a:p>
          <a:endParaRPr lang="cs-CZ"/>
        </a:p>
      </dgm:t>
    </dgm:pt>
    <dgm:pt modelId="{52F8964C-4978-43C3-8108-71D6B7ABB817}" type="parTrans" cxnId="{AFC4BF64-52DD-490D-A8CC-99D68B450C77}">
      <dgm:prSet/>
      <dgm:spPr/>
      <dgm:t>
        <a:bodyPr/>
        <a:lstStyle/>
        <a:p>
          <a:endParaRPr lang="cs-CZ"/>
        </a:p>
      </dgm:t>
    </dgm:pt>
    <dgm:pt modelId="{B245D498-77D4-4F1C-9D6F-149D0024E96A}" type="sibTrans" cxnId="{AFC4BF64-52DD-490D-A8CC-99D68B450C77}">
      <dgm:prSet/>
      <dgm:spPr/>
      <dgm:t>
        <a:bodyPr/>
        <a:lstStyle/>
        <a:p>
          <a:endParaRPr lang="cs-CZ"/>
        </a:p>
      </dgm:t>
    </dgm:pt>
    <dgm:pt modelId="{242049AC-78E8-4AE1-B6BF-684B68A9FB59}">
      <dgm:prSet phldrT="[Text]" phldr="1"/>
      <dgm:spPr/>
      <dgm:t>
        <a:bodyPr/>
        <a:lstStyle/>
        <a:p>
          <a:endParaRPr lang="cs-CZ"/>
        </a:p>
      </dgm:t>
    </dgm:pt>
    <dgm:pt modelId="{AFA358B8-750F-4A87-9C78-F6A94712030F}" type="parTrans" cxnId="{E4D92AE3-339C-4448-9765-3A862DCB8203}">
      <dgm:prSet/>
      <dgm:spPr/>
      <dgm:t>
        <a:bodyPr/>
        <a:lstStyle/>
        <a:p>
          <a:endParaRPr lang="cs-CZ"/>
        </a:p>
      </dgm:t>
    </dgm:pt>
    <dgm:pt modelId="{27551BE3-BB67-4D75-92EA-479AABA2CB8D}" type="sibTrans" cxnId="{E4D92AE3-339C-4448-9765-3A862DCB8203}">
      <dgm:prSet/>
      <dgm:spPr/>
      <dgm:t>
        <a:bodyPr/>
        <a:lstStyle/>
        <a:p>
          <a:endParaRPr lang="cs-CZ"/>
        </a:p>
      </dgm:t>
    </dgm:pt>
    <dgm:pt modelId="{1FDB058F-93E8-44C5-A243-3344348FF537}">
      <dgm:prSet phldrT="[Text]" phldr="1"/>
      <dgm:spPr/>
      <dgm:t>
        <a:bodyPr/>
        <a:lstStyle/>
        <a:p>
          <a:endParaRPr lang="cs-CZ"/>
        </a:p>
      </dgm:t>
    </dgm:pt>
    <dgm:pt modelId="{E4E618F6-C86A-47D8-BDA4-9DCC0835D60F}" type="parTrans" cxnId="{914CDB57-A665-4532-B579-4EB1E3D1779D}">
      <dgm:prSet/>
      <dgm:spPr/>
      <dgm:t>
        <a:bodyPr/>
        <a:lstStyle/>
        <a:p>
          <a:endParaRPr lang="cs-CZ"/>
        </a:p>
      </dgm:t>
    </dgm:pt>
    <dgm:pt modelId="{E2E0C096-D9D3-4AFB-9261-320E23D65B3A}" type="sibTrans" cxnId="{914CDB57-A665-4532-B579-4EB1E3D1779D}">
      <dgm:prSet/>
      <dgm:spPr/>
      <dgm:t>
        <a:bodyPr/>
        <a:lstStyle/>
        <a:p>
          <a:endParaRPr lang="cs-CZ"/>
        </a:p>
      </dgm:t>
    </dgm:pt>
    <dgm:pt modelId="{00113D6D-EEF8-4FAB-ACD6-6DC73CA306AC}">
      <dgm:prSet phldrT="[Text]" phldr="1"/>
      <dgm:spPr/>
      <dgm:t>
        <a:bodyPr/>
        <a:lstStyle/>
        <a:p>
          <a:endParaRPr lang="cs-CZ"/>
        </a:p>
      </dgm:t>
    </dgm:pt>
    <dgm:pt modelId="{FB61588E-9BD2-412B-AB29-8915997ECCE1}" type="parTrans" cxnId="{75EB34A0-A56E-405A-8758-CC6B96EE9326}">
      <dgm:prSet/>
      <dgm:spPr/>
      <dgm:t>
        <a:bodyPr/>
        <a:lstStyle/>
        <a:p>
          <a:endParaRPr lang="cs-CZ"/>
        </a:p>
      </dgm:t>
    </dgm:pt>
    <dgm:pt modelId="{E405F908-CEEB-4873-A9FE-485888493C22}" type="sibTrans" cxnId="{75EB34A0-A56E-405A-8758-CC6B96EE9326}">
      <dgm:prSet/>
      <dgm:spPr/>
      <dgm:t>
        <a:bodyPr/>
        <a:lstStyle/>
        <a:p>
          <a:endParaRPr lang="cs-CZ"/>
        </a:p>
      </dgm:t>
    </dgm:pt>
    <dgm:pt modelId="{8C4C9ED3-916D-4A03-B05D-9F4D42900B15}">
      <dgm:prSet phldrT="[Text]" phldr="1"/>
      <dgm:spPr/>
      <dgm:t>
        <a:bodyPr/>
        <a:lstStyle/>
        <a:p>
          <a:endParaRPr lang="cs-CZ"/>
        </a:p>
      </dgm:t>
    </dgm:pt>
    <dgm:pt modelId="{2C1EF2B2-EF6A-4B84-9116-49D9BAB590C7}" type="parTrans" cxnId="{5D3E39EC-375B-49D1-954C-A5B9D4104218}">
      <dgm:prSet/>
      <dgm:spPr/>
      <dgm:t>
        <a:bodyPr/>
        <a:lstStyle/>
        <a:p>
          <a:endParaRPr lang="cs-CZ"/>
        </a:p>
      </dgm:t>
    </dgm:pt>
    <dgm:pt modelId="{888EAE54-63CB-498D-A48F-260853B88BD2}" type="sibTrans" cxnId="{5D3E39EC-375B-49D1-954C-A5B9D4104218}">
      <dgm:prSet/>
      <dgm:spPr/>
      <dgm:t>
        <a:bodyPr/>
        <a:lstStyle/>
        <a:p>
          <a:endParaRPr lang="cs-CZ"/>
        </a:p>
      </dgm:t>
    </dgm:pt>
    <dgm:pt modelId="{D46FB4D0-8C5C-4152-BAD8-2F88DF46F33B}">
      <dgm:prSet phldrT="[Text]" phldr="1"/>
      <dgm:spPr/>
      <dgm:t>
        <a:bodyPr/>
        <a:lstStyle/>
        <a:p>
          <a:endParaRPr lang="cs-CZ"/>
        </a:p>
      </dgm:t>
    </dgm:pt>
    <dgm:pt modelId="{2ED993E4-7FCB-4659-8475-9A26A2A5BA05}" type="parTrans" cxnId="{10E913C5-8303-4468-8E59-B77EDC46FDFB}">
      <dgm:prSet/>
      <dgm:spPr/>
      <dgm:t>
        <a:bodyPr/>
        <a:lstStyle/>
        <a:p>
          <a:endParaRPr lang="cs-CZ"/>
        </a:p>
      </dgm:t>
    </dgm:pt>
    <dgm:pt modelId="{A47FC0E7-2CD0-4D4A-99BF-934244621992}" type="sibTrans" cxnId="{10E913C5-8303-4468-8E59-B77EDC46FDFB}">
      <dgm:prSet/>
      <dgm:spPr/>
      <dgm:t>
        <a:bodyPr/>
        <a:lstStyle/>
        <a:p>
          <a:endParaRPr lang="cs-CZ"/>
        </a:p>
      </dgm:t>
    </dgm:pt>
    <dgm:pt modelId="{35105B86-8054-4102-84AD-F4A8F8A00C79}" type="pres">
      <dgm:prSet presAssocID="{D68F3737-AD18-4375-8377-5E5D54D68C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7F5902-0E12-4CC1-B1F4-EBA9AFD823C3}" type="pres">
      <dgm:prSet presAssocID="{D68F3737-AD18-4375-8377-5E5D54D68C4D}" presName="children" presStyleCnt="0"/>
      <dgm:spPr/>
    </dgm:pt>
    <dgm:pt modelId="{84F454DE-C081-4E45-8870-9ADBFE598E6F}" type="pres">
      <dgm:prSet presAssocID="{D68F3737-AD18-4375-8377-5E5D54D68C4D}" presName="child1group" presStyleCnt="0"/>
      <dgm:spPr/>
    </dgm:pt>
    <dgm:pt modelId="{E80134D2-3DF9-4845-BAB8-C8C8550D0221}" type="pres">
      <dgm:prSet presAssocID="{D68F3737-AD18-4375-8377-5E5D54D68C4D}" presName="child1" presStyleLbl="bgAcc1" presStyleIdx="0" presStyleCnt="4"/>
      <dgm:spPr/>
      <dgm:t>
        <a:bodyPr/>
        <a:lstStyle/>
        <a:p>
          <a:endParaRPr lang="cs-CZ"/>
        </a:p>
      </dgm:t>
    </dgm:pt>
    <dgm:pt modelId="{518C83E3-EDD6-4FA9-A4AE-C936C725AEE1}" type="pres">
      <dgm:prSet presAssocID="{D68F3737-AD18-4375-8377-5E5D54D68C4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ECF075-3A33-4A3A-ABA6-21208053B398}" type="pres">
      <dgm:prSet presAssocID="{D68F3737-AD18-4375-8377-5E5D54D68C4D}" presName="child2group" presStyleCnt="0"/>
      <dgm:spPr/>
    </dgm:pt>
    <dgm:pt modelId="{D557F3E1-2A45-444D-8110-F19B8A652853}" type="pres">
      <dgm:prSet presAssocID="{D68F3737-AD18-4375-8377-5E5D54D68C4D}" presName="child2" presStyleLbl="bgAcc1" presStyleIdx="1" presStyleCnt="4"/>
      <dgm:spPr/>
      <dgm:t>
        <a:bodyPr/>
        <a:lstStyle/>
        <a:p>
          <a:endParaRPr lang="cs-CZ"/>
        </a:p>
      </dgm:t>
    </dgm:pt>
    <dgm:pt modelId="{C4E62DBD-D7EB-455E-9288-DEF41DC112FE}" type="pres">
      <dgm:prSet presAssocID="{D68F3737-AD18-4375-8377-5E5D54D68C4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031EBE-D539-4839-96D8-FCB56B528CEE}" type="pres">
      <dgm:prSet presAssocID="{D68F3737-AD18-4375-8377-5E5D54D68C4D}" presName="child3group" presStyleCnt="0"/>
      <dgm:spPr/>
    </dgm:pt>
    <dgm:pt modelId="{5052AA64-466D-445F-821A-DF69DBFBA690}" type="pres">
      <dgm:prSet presAssocID="{D68F3737-AD18-4375-8377-5E5D54D68C4D}" presName="child3" presStyleLbl="bgAcc1" presStyleIdx="2" presStyleCnt="4"/>
      <dgm:spPr/>
      <dgm:t>
        <a:bodyPr/>
        <a:lstStyle/>
        <a:p>
          <a:endParaRPr lang="cs-CZ"/>
        </a:p>
      </dgm:t>
    </dgm:pt>
    <dgm:pt modelId="{2AD14C64-48E5-4CB5-904F-A6C9D9C2F371}" type="pres">
      <dgm:prSet presAssocID="{D68F3737-AD18-4375-8377-5E5D54D68C4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C70C10-91F9-4424-90D6-B64E2E8D4D67}" type="pres">
      <dgm:prSet presAssocID="{D68F3737-AD18-4375-8377-5E5D54D68C4D}" presName="child4group" presStyleCnt="0"/>
      <dgm:spPr/>
    </dgm:pt>
    <dgm:pt modelId="{F7327465-68F6-4B11-ABB5-9CB56C762B2E}" type="pres">
      <dgm:prSet presAssocID="{D68F3737-AD18-4375-8377-5E5D54D68C4D}" presName="child4" presStyleLbl="bgAcc1" presStyleIdx="3" presStyleCnt="4"/>
      <dgm:spPr/>
      <dgm:t>
        <a:bodyPr/>
        <a:lstStyle/>
        <a:p>
          <a:endParaRPr lang="cs-CZ"/>
        </a:p>
      </dgm:t>
    </dgm:pt>
    <dgm:pt modelId="{DF221FE7-70C3-4796-B2F9-A2453AAB5C3F}" type="pres">
      <dgm:prSet presAssocID="{D68F3737-AD18-4375-8377-5E5D54D68C4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4EE518-216C-4ED1-A0D1-05CD5D81AC47}" type="pres">
      <dgm:prSet presAssocID="{D68F3737-AD18-4375-8377-5E5D54D68C4D}" presName="childPlaceholder" presStyleCnt="0"/>
      <dgm:spPr/>
    </dgm:pt>
    <dgm:pt modelId="{EFA95C70-B1BF-411D-AF73-B90658A0E225}" type="pres">
      <dgm:prSet presAssocID="{D68F3737-AD18-4375-8377-5E5D54D68C4D}" presName="circle" presStyleCnt="0"/>
      <dgm:spPr/>
    </dgm:pt>
    <dgm:pt modelId="{853295AC-277A-4CC7-A6F5-D541A4A14C16}" type="pres">
      <dgm:prSet presAssocID="{D68F3737-AD18-4375-8377-5E5D54D68C4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A1C8CC-795D-4E60-9364-B876E85CACA0}" type="pres">
      <dgm:prSet presAssocID="{D68F3737-AD18-4375-8377-5E5D54D68C4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DE7B25-7C6B-43E6-B341-C2A83ACF37D8}" type="pres">
      <dgm:prSet presAssocID="{D68F3737-AD18-4375-8377-5E5D54D68C4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DFCA91-9033-4453-82CB-DBA3A33AA652}" type="pres">
      <dgm:prSet presAssocID="{D68F3737-AD18-4375-8377-5E5D54D68C4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15A190-031A-4B1E-9AC0-FD8BEBC02FA7}" type="pres">
      <dgm:prSet presAssocID="{D68F3737-AD18-4375-8377-5E5D54D68C4D}" presName="quadrantPlaceholder" presStyleCnt="0"/>
      <dgm:spPr/>
    </dgm:pt>
    <dgm:pt modelId="{FCD0DDE2-DB30-466D-B74E-ABD30C14116F}" type="pres">
      <dgm:prSet presAssocID="{D68F3737-AD18-4375-8377-5E5D54D68C4D}" presName="center1" presStyleLbl="fgShp" presStyleIdx="0" presStyleCnt="2"/>
      <dgm:spPr/>
    </dgm:pt>
    <dgm:pt modelId="{583B3033-82D3-4122-87C1-7E0BE0879B20}" type="pres">
      <dgm:prSet presAssocID="{D68F3737-AD18-4375-8377-5E5D54D68C4D}" presName="center2" presStyleLbl="fgShp" presStyleIdx="1" presStyleCnt="2"/>
      <dgm:spPr/>
    </dgm:pt>
  </dgm:ptLst>
  <dgm:cxnLst>
    <dgm:cxn modelId="{7BF9D855-B70B-43A0-8A55-871A17D08E37}" srcId="{D68F3737-AD18-4375-8377-5E5D54D68C4D}" destId="{6EF61AA4-9F64-4026-8BE1-624ED23348DF}" srcOrd="0" destOrd="0" parTransId="{8B0504B6-14A3-4BA5-8152-6B60ADF83418}" sibTransId="{0F91F042-36E7-444D-8021-159CC2756CC5}"/>
    <dgm:cxn modelId="{22537DD8-0F50-46DB-A21B-0465FCC608D5}" type="presOf" srcId="{D46FB4D0-8C5C-4152-BAD8-2F88DF46F33B}" destId="{F7327465-68F6-4B11-ABB5-9CB56C762B2E}" srcOrd="0" destOrd="0" presId="urn:microsoft.com/office/officeart/2005/8/layout/cycle4"/>
    <dgm:cxn modelId="{E4D92AE3-339C-4448-9765-3A862DCB8203}" srcId="{4D907787-AA89-452D-B90E-22B8F8DD5AA5}" destId="{242049AC-78E8-4AE1-B6BF-684B68A9FB59}" srcOrd="0" destOrd="0" parTransId="{AFA358B8-750F-4A87-9C78-F6A94712030F}" sibTransId="{27551BE3-BB67-4D75-92EA-479AABA2CB8D}"/>
    <dgm:cxn modelId="{114351A8-4F01-4B1B-906D-E7095A3E5E73}" type="presOf" srcId="{242049AC-78E8-4AE1-B6BF-684B68A9FB59}" destId="{C4E62DBD-D7EB-455E-9288-DEF41DC112FE}" srcOrd="1" destOrd="0" presId="urn:microsoft.com/office/officeart/2005/8/layout/cycle4"/>
    <dgm:cxn modelId="{225760FE-7EDD-4E8E-BEA1-D032CB8ED61E}" srcId="{6EF61AA4-9F64-4026-8BE1-624ED23348DF}" destId="{F51C13D9-BE2D-4280-8839-C88D9807615D}" srcOrd="0" destOrd="0" parTransId="{D34C4FEE-B898-43B9-BF2B-A342B6ED0D2E}" sibTransId="{8E414A2E-9CCB-484B-88B8-D0E5225FCBAB}"/>
    <dgm:cxn modelId="{10E913C5-8303-4468-8E59-B77EDC46FDFB}" srcId="{8C4C9ED3-916D-4A03-B05D-9F4D42900B15}" destId="{D46FB4D0-8C5C-4152-BAD8-2F88DF46F33B}" srcOrd="0" destOrd="0" parTransId="{2ED993E4-7FCB-4659-8475-9A26A2A5BA05}" sibTransId="{A47FC0E7-2CD0-4D4A-99BF-934244621992}"/>
    <dgm:cxn modelId="{75EB34A0-A56E-405A-8758-CC6B96EE9326}" srcId="{1FDB058F-93E8-44C5-A243-3344348FF537}" destId="{00113D6D-EEF8-4FAB-ACD6-6DC73CA306AC}" srcOrd="0" destOrd="0" parTransId="{FB61588E-9BD2-412B-AB29-8915997ECCE1}" sibTransId="{E405F908-CEEB-4873-A9FE-485888493C22}"/>
    <dgm:cxn modelId="{AFC4BF64-52DD-490D-A8CC-99D68B450C77}" srcId="{D68F3737-AD18-4375-8377-5E5D54D68C4D}" destId="{4D907787-AA89-452D-B90E-22B8F8DD5AA5}" srcOrd="1" destOrd="0" parTransId="{52F8964C-4978-43C3-8108-71D6B7ABB817}" sibTransId="{B245D498-77D4-4F1C-9D6F-149D0024E96A}"/>
    <dgm:cxn modelId="{B658E05B-7A9C-46C9-9F4C-9CBE0FA69C81}" type="presOf" srcId="{4D907787-AA89-452D-B90E-22B8F8DD5AA5}" destId="{FCA1C8CC-795D-4E60-9364-B876E85CACA0}" srcOrd="0" destOrd="0" presId="urn:microsoft.com/office/officeart/2005/8/layout/cycle4"/>
    <dgm:cxn modelId="{5D3E39EC-375B-49D1-954C-A5B9D4104218}" srcId="{D68F3737-AD18-4375-8377-5E5D54D68C4D}" destId="{8C4C9ED3-916D-4A03-B05D-9F4D42900B15}" srcOrd="3" destOrd="0" parTransId="{2C1EF2B2-EF6A-4B84-9116-49D9BAB590C7}" sibTransId="{888EAE54-63CB-498D-A48F-260853B88BD2}"/>
    <dgm:cxn modelId="{67797400-D884-4E02-B8E1-E45D537D4D2A}" type="presOf" srcId="{00113D6D-EEF8-4FAB-ACD6-6DC73CA306AC}" destId="{5052AA64-466D-445F-821A-DF69DBFBA690}" srcOrd="0" destOrd="0" presId="urn:microsoft.com/office/officeart/2005/8/layout/cycle4"/>
    <dgm:cxn modelId="{914CDB57-A665-4532-B579-4EB1E3D1779D}" srcId="{D68F3737-AD18-4375-8377-5E5D54D68C4D}" destId="{1FDB058F-93E8-44C5-A243-3344348FF537}" srcOrd="2" destOrd="0" parTransId="{E4E618F6-C86A-47D8-BDA4-9DCC0835D60F}" sibTransId="{E2E0C096-D9D3-4AFB-9261-320E23D65B3A}"/>
    <dgm:cxn modelId="{D8A0FBA4-93CD-40FC-AF76-0901FBABAD5E}" type="presOf" srcId="{00113D6D-EEF8-4FAB-ACD6-6DC73CA306AC}" destId="{2AD14C64-48E5-4CB5-904F-A6C9D9C2F371}" srcOrd="1" destOrd="0" presId="urn:microsoft.com/office/officeart/2005/8/layout/cycle4"/>
    <dgm:cxn modelId="{2B61B07B-7640-4F1A-B220-FECCC960A78F}" type="presOf" srcId="{D46FB4D0-8C5C-4152-BAD8-2F88DF46F33B}" destId="{DF221FE7-70C3-4796-B2F9-A2453AAB5C3F}" srcOrd="1" destOrd="0" presId="urn:microsoft.com/office/officeart/2005/8/layout/cycle4"/>
    <dgm:cxn modelId="{7D80F223-7D1B-468B-ACEC-88F868471379}" type="presOf" srcId="{242049AC-78E8-4AE1-B6BF-684B68A9FB59}" destId="{D557F3E1-2A45-444D-8110-F19B8A652853}" srcOrd="0" destOrd="0" presId="urn:microsoft.com/office/officeart/2005/8/layout/cycle4"/>
    <dgm:cxn modelId="{DA3E01A3-E9D6-4E27-AF3A-2959B42E02A6}" type="presOf" srcId="{D68F3737-AD18-4375-8377-5E5D54D68C4D}" destId="{35105B86-8054-4102-84AD-F4A8F8A00C79}" srcOrd="0" destOrd="0" presId="urn:microsoft.com/office/officeart/2005/8/layout/cycle4"/>
    <dgm:cxn modelId="{317F7B35-A20C-4103-A48F-488D002EC98E}" type="presOf" srcId="{6EF61AA4-9F64-4026-8BE1-624ED23348DF}" destId="{853295AC-277A-4CC7-A6F5-D541A4A14C16}" srcOrd="0" destOrd="0" presId="urn:microsoft.com/office/officeart/2005/8/layout/cycle4"/>
    <dgm:cxn modelId="{FCAAB61E-786B-460F-BB33-98FE867E2B0F}" type="presOf" srcId="{8C4C9ED3-916D-4A03-B05D-9F4D42900B15}" destId="{FFDFCA91-9033-4453-82CB-DBA3A33AA652}" srcOrd="0" destOrd="0" presId="urn:microsoft.com/office/officeart/2005/8/layout/cycle4"/>
    <dgm:cxn modelId="{0143786B-3A79-4585-8370-703FB31D4007}" type="presOf" srcId="{F51C13D9-BE2D-4280-8839-C88D9807615D}" destId="{518C83E3-EDD6-4FA9-A4AE-C936C725AEE1}" srcOrd="1" destOrd="0" presId="urn:microsoft.com/office/officeart/2005/8/layout/cycle4"/>
    <dgm:cxn modelId="{D1BE64FA-A283-4CA1-A33E-6F0B3C1ED3FC}" type="presOf" srcId="{F51C13D9-BE2D-4280-8839-C88D9807615D}" destId="{E80134D2-3DF9-4845-BAB8-C8C8550D0221}" srcOrd="0" destOrd="0" presId="urn:microsoft.com/office/officeart/2005/8/layout/cycle4"/>
    <dgm:cxn modelId="{52A73802-0742-4976-9944-EED633DCF425}" type="presOf" srcId="{1FDB058F-93E8-44C5-A243-3344348FF537}" destId="{7CDE7B25-7C6B-43E6-B341-C2A83ACF37D8}" srcOrd="0" destOrd="0" presId="urn:microsoft.com/office/officeart/2005/8/layout/cycle4"/>
    <dgm:cxn modelId="{9459B334-4DC8-4F9E-9B92-3E020ABF9DCF}" type="presParOf" srcId="{35105B86-8054-4102-84AD-F4A8F8A00C79}" destId="{887F5902-0E12-4CC1-B1F4-EBA9AFD823C3}" srcOrd="0" destOrd="0" presId="urn:microsoft.com/office/officeart/2005/8/layout/cycle4"/>
    <dgm:cxn modelId="{30C6B5B3-916A-4E2E-BCBF-DB9DC548C5BA}" type="presParOf" srcId="{887F5902-0E12-4CC1-B1F4-EBA9AFD823C3}" destId="{84F454DE-C081-4E45-8870-9ADBFE598E6F}" srcOrd="0" destOrd="0" presId="urn:microsoft.com/office/officeart/2005/8/layout/cycle4"/>
    <dgm:cxn modelId="{4967D178-3BAC-49B5-AC5B-4E641237A2CC}" type="presParOf" srcId="{84F454DE-C081-4E45-8870-9ADBFE598E6F}" destId="{E80134D2-3DF9-4845-BAB8-C8C8550D0221}" srcOrd="0" destOrd="0" presId="urn:microsoft.com/office/officeart/2005/8/layout/cycle4"/>
    <dgm:cxn modelId="{3C87E37F-1987-4095-9C05-CEA0A571D734}" type="presParOf" srcId="{84F454DE-C081-4E45-8870-9ADBFE598E6F}" destId="{518C83E3-EDD6-4FA9-A4AE-C936C725AEE1}" srcOrd="1" destOrd="0" presId="urn:microsoft.com/office/officeart/2005/8/layout/cycle4"/>
    <dgm:cxn modelId="{B11DD12E-68D6-4978-AA1C-89FDA6AF71F0}" type="presParOf" srcId="{887F5902-0E12-4CC1-B1F4-EBA9AFD823C3}" destId="{E5ECF075-3A33-4A3A-ABA6-21208053B398}" srcOrd="1" destOrd="0" presId="urn:microsoft.com/office/officeart/2005/8/layout/cycle4"/>
    <dgm:cxn modelId="{EF6D5291-923E-4AEA-8040-E4BF0B5B7FB4}" type="presParOf" srcId="{E5ECF075-3A33-4A3A-ABA6-21208053B398}" destId="{D557F3E1-2A45-444D-8110-F19B8A652853}" srcOrd="0" destOrd="0" presId="urn:microsoft.com/office/officeart/2005/8/layout/cycle4"/>
    <dgm:cxn modelId="{51E0A606-2E9F-4F37-B5FB-0C46BEB33D4D}" type="presParOf" srcId="{E5ECF075-3A33-4A3A-ABA6-21208053B398}" destId="{C4E62DBD-D7EB-455E-9288-DEF41DC112FE}" srcOrd="1" destOrd="0" presId="urn:microsoft.com/office/officeart/2005/8/layout/cycle4"/>
    <dgm:cxn modelId="{989612FE-960B-471F-ADE7-245CB3650E7F}" type="presParOf" srcId="{887F5902-0E12-4CC1-B1F4-EBA9AFD823C3}" destId="{55031EBE-D539-4839-96D8-FCB56B528CEE}" srcOrd="2" destOrd="0" presId="urn:microsoft.com/office/officeart/2005/8/layout/cycle4"/>
    <dgm:cxn modelId="{C5C1F49B-DD4F-43A3-961D-B69926462946}" type="presParOf" srcId="{55031EBE-D539-4839-96D8-FCB56B528CEE}" destId="{5052AA64-466D-445F-821A-DF69DBFBA690}" srcOrd="0" destOrd="0" presId="urn:microsoft.com/office/officeart/2005/8/layout/cycle4"/>
    <dgm:cxn modelId="{A1FA7982-C70A-4FC0-9573-70B9731DB553}" type="presParOf" srcId="{55031EBE-D539-4839-96D8-FCB56B528CEE}" destId="{2AD14C64-48E5-4CB5-904F-A6C9D9C2F371}" srcOrd="1" destOrd="0" presId="urn:microsoft.com/office/officeart/2005/8/layout/cycle4"/>
    <dgm:cxn modelId="{D88AB4C3-6AF9-4A1F-858D-92FE14E09AE5}" type="presParOf" srcId="{887F5902-0E12-4CC1-B1F4-EBA9AFD823C3}" destId="{45C70C10-91F9-4424-90D6-B64E2E8D4D67}" srcOrd="3" destOrd="0" presId="urn:microsoft.com/office/officeart/2005/8/layout/cycle4"/>
    <dgm:cxn modelId="{57B18F26-4662-48BE-AB23-D0FF03081D34}" type="presParOf" srcId="{45C70C10-91F9-4424-90D6-B64E2E8D4D67}" destId="{F7327465-68F6-4B11-ABB5-9CB56C762B2E}" srcOrd="0" destOrd="0" presId="urn:microsoft.com/office/officeart/2005/8/layout/cycle4"/>
    <dgm:cxn modelId="{4467805D-50FC-4BB7-9AF3-C7AB28C1374C}" type="presParOf" srcId="{45C70C10-91F9-4424-90D6-B64E2E8D4D67}" destId="{DF221FE7-70C3-4796-B2F9-A2453AAB5C3F}" srcOrd="1" destOrd="0" presId="urn:microsoft.com/office/officeart/2005/8/layout/cycle4"/>
    <dgm:cxn modelId="{370DF51B-14B6-4373-A3F0-DF984CB36367}" type="presParOf" srcId="{887F5902-0E12-4CC1-B1F4-EBA9AFD823C3}" destId="{B04EE518-216C-4ED1-A0D1-05CD5D81AC47}" srcOrd="4" destOrd="0" presId="urn:microsoft.com/office/officeart/2005/8/layout/cycle4"/>
    <dgm:cxn modelId="{1D67B73C-3013-4153-8A31-699391A5AE22}" type="presParOf" srcId="{35105B86-8054-4102-84AD-F4A8F8A00C79}" destId="{EFA95C70-B1BF-411D-AF73-B90658A0E225}" srcOrd="1" destOrd="0" presId="urn:microsoft.com/office/officeart/2005/8/layout/cycle4"/>
    <dgm:cxn modelId="{3F5E8534-2A33-4E0B-B48C-9D240B98274E}" type="presParOf" srcId="{EFA95C70-B1BF-411D-AF73-B90658A0E225}" destId="{853295AC-277A-4CC7-A6F5-D541A4A14C16}" srcOrd="0" destOrd="0" presId="urn:microsoft.com/office/officeart/2005/8/layout/cycle4"/>
    <dgm:cxn modelId="{01E2A08E-C5AE-484A-905B-DF5C3708B2E8}" type="presParOf" srcId="{EFA95C70-B1BF-411D-AF73-B90658A0E225}" destId="{FCA1C8CC-795D-4E60-9364-B876E85CACA0}" srcOrd="1" destOrd="0" presId="urn:microsoft.com/office/officeart/2005/8/layout/cycle4"/>
    <dgm:cxn modelId="{62626A9A-0DA1-43C1-B68B-415C59CFB3C8}" type="presParOf" srcId="{EFA95C70-B1BF-411D-AF73-B90658A0E225}" destId="{7CDE7B25-7C6B-43E6-B341-C2A83ACF37D8}" srcOrd="2" destOrd="0" presId="urn:microsoft.com/office/officeart/2005/8/layout/cycle4"/>
    <dgm:cxn modelId="{060E826C-A48A-4F2B-8559-E36201D8CFDA}" type="presParOf" srcId="{EFA95C70-B1BF-411D-AF73-B90658A0E225}" destId="{FFDFCA91-9033-4453-82CB-DBA3A33AA652}" srcOrd="3" destOrd="0" presId="urn:microsoft.com/office/officeart/2005/8/layout/cycle4"/>
    <dgm:cxn modelId="{AAA15D6E-1149-4BE2-9273-E73A0D992A61}" type="presParOf" srcId="{EFA95C70-B1BF-411D-AF73-B90658A0E225}" destId="{EE15A190-031A-4B1E-9AC0-FD8BEBC02FA7}" srcOrd="4" destOrd="0" presId="urn:microsoft.com/office/officeart/2005/8/layout/cycle4"/>
    <dgm:cxn modelId="{90A0C385-9A7D-481B-9360-51E664279734}" type="presParOf" srcId="{35105B86-8054-4102-84AD-F4A8F8A00C79}" destId="{FCD0DDE2-DB30-466D-B74E-ABD30C14116F}" srcOrd="2" destOrd="0" presId="urn:microsoft.com/office/officeart/2005/8/layout/cycle4"/>
    <dgm:cxn modelId="{B62F9082-7CF6-4B74-8A65-71C42405D300}" type="presParOf" srcId="{35105B86-8054-4102-84AD-F4A8F8A00C79}" destId="{583B3033-82D3-4122-87C1-7E0BE0879B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38316-5A14-4EC6-B6BD-E08A50FCEFE7}">
      <dsp:nvSpPr>
        <dsp:cNvPr id="0" name=""/>
        <dsp:cNvSpPr/>
      </dsp:nvSpPr>
      <dsp:spPr>
        <a:xfrm>
          <a:off x="1008" y="890927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13162" y="903081"/>
        <a:ext cx="805640" cy="390666"/>
      </dsp:txXfrm>
    </dsp:sp>
    <dsp:sp modelId="{3C58A6B5-61AA-4419-B548-EAB628E4B626}">
      <dsp:nvSpPr>
        <dsp:cNvPr id="0" name=""/>
        <dsp:cNvSpPr/>
      </dsp:nvSpPr>
      <dsp:spPr>
        <a:xfrm rot="18770822">
          <a:off x="752859" y="900384"/>
          <a:ext cx="48817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88173" y="19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984741" y="907252"/>
        <a:ext cx="24408" cy="24408"/>
      </dsp:txXfrm>
    </dsp:sp>
    <dsp:sp modelId="{B31098FB-A6D9-4F14-8576-CDF3D5354F04}">
      <dsp:nvSpPr>
        <dsp:cNvPr id="0" name=""/>
        <dsp:cNvSpPr/>
      </dsp:nvSpPr>
      <dsp:spPr>
        <a:xfrm>
          <a:off x="1162935" y="53301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1175089" y="545166"/>
        <a:ext cx="805640" cy="390666"/>
      </dsp:txXfrm>
    </dsp:sp>
    <dsp:sp modelId="{E1B460E8-AA48-429F-B5E4-09D6FF92928D}">
      <dsp:nvSpPr>
        <dsp:cNvPr id="0" name=""/>
        <dsp:cNvSpPr/>
      </dsp:nvSpPr>
      <dsp:spPr>
        <a:xfrm rot="19457599">
          <a:off x="1954456" y="602122"/>
          <a:ext cx="40883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08833" y="19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48652" y="610973"/>
        <a:ext cx="20441" cy="20441"/>
      </dsp:txXfrm>
    </dsp:sp>
    <dsp:sp modelId="{8B92BCB0-755F-4E59-9F49-9093977FD140}">
      <dsp:nvSpPr>
        <dsp:cNvPr id="0" name=""/>
        <dsp:cNvSpPr/>
      </dsp:nvSpPr>
      <dsp:spPr>
        <a:xfrm>
          <a:off x="2324863" y="29440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2337017" y="306556"/>
        <a:ext cx="805640" cy="390666"/>
      </dsp:txXfrm>
    </dsp:sp>
    <dsp:sp modelId="{3D7BBBF9-1144-4982-93BF-F6754FECED17}">
      <dsp:nvSpPr>
        <dsp:cNvPr id="0" name=""/>
        <dsp:cNvSpPr/>
      </dsp:nvSpPr>
      <dsp:spPr>
        <a:xfrm rot="2142401">
          <a:off x="1954456" y="840732"/>
          <a:ext cx="40883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08833" y="19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48652" y="849583"/>
        <a:ext cx="20441" cy="20441"/>
      </dsp:txXfrm>
    </dsp:sp>
    <dsp:sp modelId="{115B02BF-C29E-4FBB-9FC7-7B0343C367C7}">
      <dsp:nvSpPr>
        <dsp:cNvPr id="0" name=""/>
        <dsp:cNvSpPr/>
      </dsp:nvSpPr>
      <dsp:spPr>
        <a:xfrm>
          <a:off x="2324863" y="77162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2337017" y="783776"/>
        <a:ext cx="805640" cy="390666"/>
      </dsp:txXfrm>
    </dsp:sp>
    <dsp:sp modelId="{F52EBA32-B940-46DA-8486-2481F0D4F90A}">
      <dsp:nvSpPr>
        <dsp:cNvPr id="0" name=""/>
        <dsp:cNvSpPr/>
      </dsp:nvSpPr>
      <dsp:spPr>
        <a:xfrm rot="2829178">
          <a:off x="752859" y="1258299"/>
          <a:ext cx="48817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88173" y="19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984741" y="1265167"/>
        <a:ext cx="24408" cy="24408"/>
      </dsp:txXfrm>
    </dsp:sp>
    <dsp:sp modelId="{04769536-8A71-494E-8554-9B70874B7192}">
      <dsp:nvSpPr>
        <dsp:cNvPr id="0" name=""/>
        <dsp:cNvSpPr/>
      </dsp:nvSpPr>
      <dsp:spPr>
        <a:xfrm>
          <a:off x="1162935" y="124884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1175089" y="1260996"/>
        <a:ext cx="805640" cy="390666"/>
      </dsp:txXfrm>
    </dsp:sp>
    <dsp:sp modelId="{4A7726D8-D278-4616-A5A8-BAD921E2FB72}">
      <dsp:nvSpPr>
        <dsp:cNvPr id="0" name=""/>
        <dsp:cNvSpPr/>
      </dsp:nvSpPr>
      <dsp:spPr>
        <a:xfrm>
          <a:off x="1992884" y="1437257"/>
          <a:ext cx="331979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331979" y="19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50574" y="1448030"/>
        <a:ext cx="16598" cy="16598"/>
      </dsp:txXfrm>
    </dsp:sp>
    <dsp:sp modelId="{D4EE3C2A-99C3-40AC-A9E7-F9629375B57D}">
      <dsp:nvSpPr>
        <dsp:cNvPr id="0" name=""/>
        <dsp:cNvSpPr/>
      </dsp:nvSpPr>
      <dsp:spPr>
        <a:xfrm>
          <a:off x="2324863" y="124884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2337017" y="1260996"/>
        <a:ext cx="805640" cy="39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AA64-466D-445F-821A-DF69DBFBA690}">
      <dsp:nvSpPr>
        <dsp:cNvPr id="0" name=""/>
        <dsp:cNvSpPr/>
      </dsp:nvSpPr>
      <dsp:spPr>
        <a:xfrm>
          <a:off x="2265797" y="1737657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662467" y="1960050"/>
        <a:ext cx="847723" cy="577364"/>
      </dsp:txXfrm>
    </dsp:sp>
    <dsp:sp modelId="{F7327465-68F6-4B11-ABB5-9CB56C762B2E}">
      <dsp:nvSpPr>
        <dsp:cNvPr id="0" name=""/>
        <dsp:cNvSpPr/>
      </dsp:nvSpPr>
      <dsp:spPr>
        <a:xfrm>
          <a:off x="206163" y="1737657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24126" y="1960050"/>
        <a:ext cx="847723" cy="577364"/>
      </dsp:txXfrm>
    </dsp:sp>
    <dsp:sp modelId="{D557F3E1-2A45-444D-8110-F19B8A652853}">
      <dsp:nvSpPr>
        <dsp:cNvPr id="0" name=""/>
        <dsp:cNvSpPr/>
      </dsp:nvSpPr>
      <dsp:spPr>
        <a:xfrm>
          <a:off x="2265797" y="0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662467" y="17963"/>
        <a:ext cx="847723" cy="577364"/>
      </dsp:txXfrm>
    </dsp:sp>
    <dsp:sp modelId="{E80134D2-3DF9-4845-BAB8-C8C8550D0221}">
      <dsp:nvSpPr>
        <dsp:cNvPr id="0" name=""/>
        <dsp:cNvSpPr/>
      </dsp:nvSpPr>
      <dsp:spPr>
        <a:xfrm>
          <a:off x="206163" y="0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24126" y="17963"/>
        <a:ext cx="847723" cy="577364"/>
      </dsp:txXfrm>
    </dsp:sp>
    <dsp:sp modelId="{853295AC-277A-4CC7-A6F5-D541A4A14C16}">
      <dsp:nvSpPr>
        <dsp:cNvPr id="0" name=""/>
        <dsp:cNvSpPr/>
      </dsp:nvSpPr>
      <dsp:spPr>
        <a:xfrm>
          <a:off x="735126" y="145656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1059206" y="469736"/>
        <a:ext cx="782398" cy="782398"/>
      </dsp:txXfrm>
    </dsp:sp>
    <dsp:sp modelId="{FCA1C8CC-795D-4E60-9364-B876E85CACA0}">
      <dsp:nvSpPr>
        <dsp:cNvPr id="0" name=""/>
        <dsp:cNvSpPr/>
      </dsp:nvSpPr>
      <dsp:spPr>
        <a:xfrm rot="5400000">
          <a:off x="1892712" y="145656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-5400000">
        <a:off x="1892712" y="469736"/>
        <a:ext cx="782398" cy="782398"/>
      </dsp:txXfrm>
    </dsp:sp>
    <dsp:sp modelId="{7CDE7B25-7C6B-43E6-B341-C2A83ACF37D8}">
      <dsp:nvSpPr>
        <dsp:cNvPr id="0" name=""/>
        <dsp:cNvSpPr/>
      </dsp:nvSpPr>
      <dsp:spPr>
        <a:xfrm rot="10800000">
          <a:off x="1892712" y="1303242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1892712" y="1303242"/>
        <a:ext cx="782398" cy="782398"/>
      </dsp:txXfrm>
    </dsp:sp>
    <dsp:sp modelId="{FFDFCA91-9033-4453-82CB-DBA3A33AA652}">
      <dsp:nvSpPr>
        <dsp:cNvPr id="0" name=""/>
        <dsp:cNvSpPr/>
      </dsp:nvSpPr>
      <dsp:spPr>
        <a:xfrm rot="16200000">
          <a:off x="735126" y="1303242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5400000">
        <a:off x="1059206" y="1303242"/>
        <a:ext cx="782398" cy="782398"/>
      </dsp:txXfrm>
    </dsp:sp>
    <dsp:sp modelId="{FCD0DDE2-DB30-466D-B74E-ABD30C14116F}">
      <dsp:nvSpPr>
        <dsp:cNvPr id="0" name=""/>
        <dsp:cNvSpPr/>
      </dsp:nvSpPr>
      <dsp:spPr>
        <a:xfrm>
          <a:off x="1676144" y="1047704"/>
          <a:ext cx="382029" cy="332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B3033-82D3-4122-87C1-7E0BE0879B20}">
      <dsp:nvSpPr>
        <dsp:cNvPr id="0" name=""/>
        <dsp:cNvSpPr/>
      </dsp:nvSpPr>
      <dsp:spPr>
        <a:xfrm rot="10800000">
          <a:off x="1676144" y="1175473"/>
          <a:ext cx="382029" cy="332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90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AA25A-C3F0-477F-9D7B-4AE245E26B45}" type="datetimeFigureOut">
              <a:rPr lang="cs-CZ" smtClean="0"/>
              <a:t>20/04/15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B3C25-6BA1-4C37-96FB-AEF5E8E7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3C25-6BA1-4C37-96FB-AEF5E8E75BE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4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3C25-6BA1-4C37-96FB-AEF5E8E75BE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40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3C25-6BA1-4C37-96FB-AEF5E8E75BE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75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A069CB8-F204-4D06-B913-C5A26A89888A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236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798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6176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58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9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644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8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4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8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6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0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0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4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90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99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2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15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95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74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62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8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12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44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94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0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70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2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72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47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6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712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49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15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08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2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98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3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7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1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57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83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65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3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89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8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250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88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3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0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0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 defTabSz="914400"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 defTabSz="914400"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4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g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an_&#193;mos_Komensk&#253;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cs.wikipedia.org/wiki/Jan_Hus" TargetMode="Externa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24000" y="6093296"/>
            <a:ext cx="9144000" cy="764704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847528" y="6021288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0" y="2535040"/>
            <a:ext cx="4032448" cy="893961"/>
          </a:xfrm>
        </p:spPr>
        <p:txBody>
          <a:bodyPr>
            <a:normAutofit/>
          </a:bodyPr>
          <a:lstStyle/>
          <a:p>
            <a:r>
              <a:rPr lang="cs-CZ" sz="1800" dirty="0"/>
              <a:t>Projekt „ Vzdělávání dotykem“</a:t>
            </a:r>
            <a:br>
              <a:rPr lang="cs-CZ" sz="1800" dirty="0"/>
            </a:br>
            <a:r>
              <a:rPr lang="cs-CZ" sz="1800" dirty="0"/>
              <a:t>CZ.1.07/1.3.00/51.0031</a:t>
            </a: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1524000" y="0"/>
            <a:ext cx="9144000" cy="8367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PP obá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7" y="2420888"/>
            <a:ext cx="3832799" cy="4032448"/>
          </a:xfrm>
          <a:prstGeom prst="rect">
            <a:avLst/>
          </a:prstGeom>
        </p:spPr>
      </p:pic>
      <p:pic>
        <p:nvPicPr>
          <p:cNvPr id="6" name="Obrázek 5" descr="logol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732" y="1125540"/>
            <a:ext cx="4824536" cy="93530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240016" y="3784689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 smtClean="0">
                <a:latin typeface="+mj-lt"/>
                <a:ea typeface="+mj-ea"/>
                <a:cs typeface="+mj-cs"/>
              </a:rPr>
              <a:t>POWERPOINT 2010</a:t>
            </a:r>
            <a:endParaRPr lang="cs-CZ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240016" y="5013177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dirty="0">
                <a:latin typeface="+mj-lt"/>
                <a:ea typeface="+mj-ea"/>
                <a:cs typeface="+mj-cs"/>
              </a:rPr>
              <a:t>Autor: </a:t>
            </a:r>
            <a:r>
              <a:rPr lang="cs-CZ" dirty="0" smtClean="0">
                <a:latin typeface="+mj-lt"/>
                <a:ea typeface="+mj-ea"/>
                <a:cs typeface="+mj-cs"/>
              </a:rPr>
              <a:t>Jan Sommer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983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Před prací… Karty nabídek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Menu je úkolové orientované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Každá karta je rozdělena do skupin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Některé skupiny je dále možné „rozbalit“ a získat tak další nabídku možností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Některá tlačítka jsou složena ze dvou částí, přičemž kliknutí do jeho spodní části nám obvykle nabídne podrobnější výběr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Mnoho možností je dostupných více než jedním způsobem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Před prací… Karty nabídek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Vše, co na snímek vložím (textové pole, obrázek, </a:t>
            </a:r>
            <a:r>
              <a:rPr lang="cs-CZ" dirty="0" err="1" smtClean="0">
                <a:solidFill>
                  <a:schemeClr val="bg1"/>
                </a:solidFill>
              </a:rPr>
              <a:t>SmartArt</a:t>
            </a:r>
            <a:r>
              <a:rPr lang="cs-CZ" dirty="0" smtClean="0">
                <a:solidFill>
                  <a:schemeClr val="bg1"/>
                </a:solidFill>
              </a:rPr>
              <a:t> …) lze považovat za objekt a tyto mohu dále označit kliknutím (tak aby byl objekt ohraničen plnou čarou, nikoliv přerušovanou) a pomocí doplňujících nástrojů (které jsou viditelné právě tehdy, když je nějaký objekt vybraný) je dále upravovat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„domů“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základní úpravy snímků (vyjmout, kopírovat, vkládat, kopírovat formát)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Vkládání nový snímků, případně měnění rozložení stávajících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Rozdělování prezentace do oddílů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Úpravy písma, volby odrážek a zarovnání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Vkládání obrazců (dostupné i karty „Vložení“)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9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- TABULKA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41412" y="2029806"/>
          <a:ext cx="8128000" cy="2966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2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TABULKA – NÁSTROJE TABULKY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Návrh – grafické úpravy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Rozložení – jednoduché úpravy sloupců a řádků tabulky či jednotlivých buněk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(Vyzkoušíme si např. vytvořit rozvrh hodin)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OBRÁZKY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2000250"/>
            <a:ext cx="3801533" cy="285115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5313361" y="2857500"/>
            <a:ext cx="1562100" cy="10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78" y="1978025"/>
            <a:ext cx="3801533" cy="285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lope"/>
            <a:contourClr>
              <a:srgbClr val="969696"/>
            </a:contourClr>
          </a:sp3d>
        </p:spPr>
      </p:pic>
      <p:grpSp>
        <p:nvGrpSpPr>
          <p:cNvPr id="8" name="Skupina 7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OBRÁZKY – NÁSTROJE OBRÁZKU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Lze vložit jakýkoliv obrázek z počítače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 karty „Formát“ pak máme dostupných mnoho možností úpravy obrázku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Obrázky lze také samozřejmě ořezávat či různě řadit nebo seskupovat.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0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KLIPART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Dle klíčových slov lze (pokud jsme připojeni k internetu) vyhledávat a vkládat spoustu dalších obrázků.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Práce s kliparty je shodná jako s obrázky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6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SNÍMEK OBRAZOVKY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vložit snímek obrazovky, popř. jiného otevřeného programu nebo okna.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Další práce je již obdobná jako s obrázky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8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FOTOALBUM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vytváření fotoalb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Vždy se fotoalbum vloží do nové prezentace, nemůže být tedy součástí prezentace již tvořené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Výhodou je, že lze vkládat i několik fotek na snímek a přidávat k nim popisky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Již hotové fotoalbum lze samozřejmě i upravovat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PowerPoint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Jan </a:t>
            </a:r>
            <a:r>
              <a:rPr lang="cs-CZ" b="1" dirty="0" err="1" smtClean="0">
                <a:solidFill>
                  <a:schemeClr val="bg1"/>
                </a:solidFill>
              </a:rPr>
              <a:t>SOmmer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4" y="1635757"/>
            <a:ext cx="2743205" cy="384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Obrazce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vkládání několika desítek předdefinovaných obrazců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Samozřejmostí je možnost vkládat text do obrazců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stejně jako např. obrázky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Obrazce lze samozřejmě upravovat dle libosti pomocí karty „Nástroje kreslení“ – „Formát“ – možnosti jsou téměř neomezené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Šipka doprava 6"/>
          <p:cNvSpPr/>
          <p:nvPr/>
        </p:nvSpPr>
        <p:spPr>
          <a:xfrm>
            <a:off x="1268964" y="5178490"/>
            <a:ext cx="1940767" cy="1035698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ný bublinový popisek 7"/>
          <p:cNvSpPr/>
          <p:nvPr/>
        </p:nvSpPr>
        <p:spPr>
          <a:xfrm>
            <a:off x="5322799" y="5178490"/>
            <a:ext cx="1867644" cy="10356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9" name="Násobení 8"/>
          <p:cNvSpPr/>
          <p:nvPr/>
        </p:nvSpPr>
        <p:spPr>
          <a:xfrm>
            <a:off x="9303512" y="5126394"/>
            <a:ext cx="1492898" cy="11398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9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Smart Art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Vynikající obohacení balíku Office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Umožňují vybírat z desítek nejrůznějších předdefinovaných diagramů, závislostí …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2741222"/>
              </p:ext>
            </p:extLst>
          </p:nvPr>
        </p:nvGraphicFramePr>
        <p:xfrm>
          <a:off x="1285551" y="4170783"/>
          <a:ext cx="3155820" cy="195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07424448"/>
              </p:ext>
            </p:extLst>
          </p:nvPr>
        </p:nvGraphicFramePr>
        <p:xfrm>
          <a:off x="6827934" y="3797559"/>
          <a:ext cx="3734318" cy="255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3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Smart Art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Možnosti úprav </a:t>
            </a:r>
            <a:r>
              <a:rPr lang="cs-CZ" dirty="0" err="1" smtClean="0">
                <a:solidFill>
                  <a:schemeClr val="bg1"/>
                </a:solidFill>
              </a:rPr>
              <a:t>SmartArtů</a:t>
            </a:r>
            <a:r>
              <a:rPr lang="cs-CZ" dirty="0" smtClean="0">
                <a:solidFill>
                  <a:schemeClr val="bg1"/>
                </a:solidFill>
              </a:rPr>
              <a:t> jsou velmi bohaté.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Samozřejmě lze přidávat či ubírat jednotlivé jeho části nebo jej měnit jako celek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Podobně jako u obrazců můžeme i u jednotlivých částí </a:t>
            </a:r>
            <a:r>
              <a:rPr lang="cs-CZ" dirty="0" err="1" smtClean="0">
                <a:solidFill>
                  <a:schemeClr val="bg1"/>
                </a:solidFill>
              </a:rPr>
              <a:t>SmartArtu</a:t>
            </a:r>
            <a:r>
              <a:rPr lang="cs-CZ" dirty="0" smtClean="0">
                <a:solidFill>
                  <a:schemeClr val="bg1"/>
                </a:solidFill>
              </a:rPr>
              <a:t> měnit i obrazce v něm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Veškeré možnosti úprav </a:t>
            </a:r>
            <a:r>
              <a:rPr lang="cs-CZ" dirty="0" err="1" smtClean="0">
                <a:solidFill>
                  <a:schemeClr val="bg1"/>
                </a:solidFill>
              </a:rPr>
              <a:t>SmartArtů</a:t>
            </a:r>
            <a:r>
              <a:rPr lang="cs-CZ" dirty="0" smtClean="0">
                <a:solidFill>
                  <a:schemeClr val="bg1"/>
                </a:solidFill>
              </a:rPr>
              <a:t> jsou dostupné z karty „</a:t>
            </a:r>
            <a:r>
              <a:rPr lang="cs-CZ" dirty="0" err="1" smtClean="0">
                <a:solidFill>
                  <a:schemeClr val="bg1"/>
                </a:solidFill>
              </a:rPr>
              <a:t>Nástoje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obárzku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SmartArt</a:t>
            </a:r>
            <a:r>
              <a:rPr lang="cs-CZ" dirty="0" smtClean="0">
                <a:solidFill>
                  <a:schemeClr val="bg1"/>
                </a:solidFill>
              </a:rPr>
              <a:t>“ – „Návrh“ a „Formát“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4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Graf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Umožňuje vložit graf stejný jako v aplikaci MS Excel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 zvolení typu grafu se otevře okno Excelu, ve kterém můžeme zadat tabulku dat nutnou pro graf. Tento sešit je součástí prezentace a lze do něj samozřejmě kdykoliv vstoupit a upravit data v něm.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3176846790"/>
              </p:ext>
            </p:extLst>
          </p:nvPr>
        </p:nvGraphicFramePr>
        <p:xfrm>
          <a:off x="1378857" y="4506685"/>
          <a:ext cx="3575698" cy="200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 20"/>
          <p:cNvGraphicFramePr/>
          <p:nvPr>
            <p:extLst>
              <p:ext uri="{D42A27DB-BD31-4B8C-83A1-F6EECF244321}">
                <p14:modId xmlns:p14="http://schemas.microsoft.com/office/powerpoint/2010/main" val="543766042"/>
              </p:ext>
            </p:extLst>
          </p:nvPr>
        </p:nvGraphicFramePr>
        <p:xfrm>
          <a:off x="5988180" y="4572000"/>
          <a:ext cx="4732694" cy="201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Graf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Stejně jako v Excelu lze grafy dále upravovat pomocí karty „Nástroje grafu“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Oproti předchozím verzím doznala práce s grafy významného pokroku a je velmi pohodlná.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HYPERTEXTOVÝ ODKAZ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odkazů na různé části prezentace, soubory v počítači či webové stránky.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Hypertextový odkaz může být přiřazen jakémukoliv objektu.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Jsou jednou z cest k vytvoření interaktivního materiálu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</a:t>
            </a:r>
            <a:r>
              <a:rPr lang="cs-CZ" dirty="0" err="1" smtClean="0">
                <a:solidFill>
                  <a:srgbClr val="FF3300"/>
                </a:solidFill>
              </a:rPr>
              <a:t>RoVNICE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nejrůznějších rovnic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Obsahuje předdefinované rovnice stejně jako možnost vytvářet rovnice vlastní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Samozřejmě se nemusí jednat jen o rovnice, lze vytvářet i zlomky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Video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videí do prezentace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Video se stává součástí prezentace, je tedy třeba dbát na velikost výsledného souboru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Obsahuje i nástroje pro střih videa, ale v žádném případě nelze použít jako střižna videa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Podobně jako obrázky lze i videa různě upravovat, takže výsledné okno, ve kterém se video přehrává může mít např. tvar elipsy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„vložení“ – ZVUK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zvuků či nahrávek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Podpora i mp3 formátu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upravovat podobně jako video až na práci s obrazem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2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„NÁVRH“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vybrat s z mnoha předdefinovaných grafických návrhů prezentace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Doporučuji návrh volit na začátku tvorby prezentace, neboť součástí návrhu jsou i různé fonty a velikosti písma a při přepnutí na jiný návrh než původně zvolený může dojít k nežádoucímu rozmístění objektů na snímcích.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6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PowerPoint 2010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Postupně se seznámíme s nabídkami a možnostmi práce v PP 2010.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 celou dobu kurzu se předpokládá práce účastníků pod vedením lektora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průběhu kurzu je možné pokládat otázky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„PŘECHODY“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„rozhýbání“ snímků – při zvolení určitého přechodu se při přepnutí na jiný snímek přehraje krátká animace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Nedoporučuje se přechody příliš střídat – platí zásada, že méně je někdy více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„ANIMACE“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Podobně jako Přechody nám umožňuje prezentaci oživit, ale tentokrát můžeme animovat jednotlivé objekty na snímcích.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přiřadit i více animací jednomu objektu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Od verze 2010 jsou dostupné i aktivační události pro animace, pomocí kterých lze vytvořit velmi zajímavé materiály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„PREZENTACE“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nastavení prezentace či k jejímu spouštění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zde i skrývat jednotlivé snímky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Pokud využijeme časování (moc se nepoužívá) lze zde rovněž vyzkoušet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5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„REVIZE“</a:t>
            </a:r>
            <a:endParaRPr lang="cs-CZ" dirty="0">
              <a:solidFill>
                <a:srgbClr val="FF33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Ke kontrole případných gramatických chyb v prezentaci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Můžeme zde nastavit jazyk kontroly pravopisu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případě, že na prezentaci pracuje více lidí, můžeme zde spravovat komentáře, jejichž systém doznal příznivých změn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„ZOBRAZENÍ“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Můžeme zde pohodlně změnit řazení snímků</a:t>
            </a:r>
          </a:p>
          <a:p>
            <a:r>
              <a:rPr lang="cs-CZ" dirty="0" smtClean="0"/>
              <a:t>Výbornou volbou je možnost zob razení pravítka či mřížky</a:t>
            </a:r>
          </a:p>
          <a:p>
            <a:r>
              <a:rPr lang="cs-CZ" dirty="0" smtClean="0"/>
              <a:t>Lze si zde i připravit podklady pro tisk</a:t>
            </a:r>
          </a:p>
          <a:p>
            <a:r>
              <a:rPr lang="cs-CZ" dirty="0" smtClean="0"/>
              <a:t>Výbornou možností je i volba přepnutí z barevné prezentace na stupně šedé či černobílou – vhodné zejména pro tisk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Kvíz s použitím hypertextových odkazů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1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59" y="730225"/>
            <a:ext cx="6506280" cy="4448265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30225"/>
          </a:xfrm>
        </p:spPr>
        <p:txBody>
          <a:bodyPr/>
          <a:lstStyle/>
          <a:p>
            <a:pPr algn="ctr"/>
            <a:r>
              <a:rPr lang="cs-CZ" dirty="0" smtClean="0"/>
              <a:t>Ze které knihy je tento obrázek?</a:t>
            </a:r>
            <a:endParaRPr lang="cs-CZ" dirty="0"/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2842859" y="5539382"/>
            <a:ext cx="207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dirty="0" smtClean="0">
                <a:solidFill>
                  <a:prstClr val="black"/>
                </a:solidFill>
              </a:rPr>
              <a:t>Orbis pictus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6095999" y="5539382"/>
            <a:ext cx="43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dirty="0" err="1" smtClean="0">
                <a:solidFill>
                  <a:prstClr val="black"/>
                </a:solidFill>
              </a:rPr>
              <a:t>Janua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linguarum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reserata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891790"/>
          </a:xfrm>
        </p:spPr>
        <p:txBody>
          <a:bodyPr>
            <a:normAutofit/>
          </a:bodyPr>
          <a:lstStyle/>
          <a:p>
            <a:r>
              <a:rPr lang="cs-CZ" dirty="0" smtClean="0"/>
              <a:t>Víte, který z těchto dvou pánů je jeho autorem zmíněného díla Orbis Pictus?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82" y="2891791"/>
            <a:ext cx="223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93" y="2894720"/>
            <a:ext cx="2171243" cy="250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11780"/>
            <a:ext cx="10515600" cy="1223009"/>
          </a:xfrm>
        </p:spPr>
        <p:txBody>
          <a:bodyPr>
            <a:normAutofit/>
          </a:bodyPr>
          <a:lstStyle/>
          <a:p>
            <a:r>
              <a:rPr lang="cs-CZ" dirty="0" smtClean="0"/>
              <a:t>Ano, pochází z díla Orbis Pictus</a:t>
            </a:r>
            <a:endParaRPr lang="cs-CZ" dirty="0"/>
          </a:p>
        </p:txBody>
      </p:sp>
      <p:sp>
        <p:nvSpPr>
          <p:cNvPr id="6" name="Šipka dolů 5">
            <a:hlinkClick r:id="rId2" action="ppaction://hlinksldjump"/>
          </p:cNvPr>
          <p:cNvSpPr/>
          <p:nvPr/>
        </p:nvSpPr>
        <p:spPr>
          <a:xfrm>
            <a:off x="9422130" y="5233154"/>
            <a:ext cx="1931670" cy="1337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Na další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1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0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Ano je jím Jan Ámos Komenský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</a:t>
            </a:r>
            <a:r>
              <a:rPr lang="cs-CZ" sz="3100" dirty="0" smtClean="0"/>
              <a:t>poslední biskup Jednoty bratrské a jeden z největších českých myslitelů, filosofů a spisovatelů. Během svého života si získal renomé především jako pedagog, resp. teoretik pedagogiky a autor mnoha spisů z tohoto oboru. Byl jediným tvůrcem originální, filosoficky ukotvené pedagogické soustavy v českých zemích, zabýval se všeobecnou teorií výchovy, didaktikou, vytvořil speciální metodiku výuky jazyků a sám sepisoval originální učebnice.</a:t>
            </a:r>
            <a:endParaRPr lang="cs-CZ" sz="3100" dirty="0"/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9422130" y="5233154"/>
            <a:ext cx="1931670" cy="1337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Na další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38200" y="5233154"/>
            <a:ext cx="201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cs-CZ" dirty="0" smtClean="0">
                <a:solidFill>
                  <a:prstClr val="black"/>
                </a:solidFill>
              </a:rPr>
              <a:t>Více informací zde: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Šipka doprava 5">
            <a:hlinkClick r:id="rId3"/>
          </p:cNvPr>
          <p:cNvSpPr/>
          <p:nvPr/>
        </p:nvSpPr>
        <p:spPr>
          <a:xfrm>
            <a:off x="2974615" y="5097780"/>
            <a:ext cx="86868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klikni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Rozdíly oproti starším verzím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Úkolově orientované nabídky, grafika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Nová karta „Soubor“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Bohatší a mnohem jednodušší možnosti práce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Možnosti práce s objekty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Nové objekty pro vkládání (</a:t>
            </a:r>
            <a:r>
              <a:rPr lang="cs-CZ" dirty="0" err="1" smtClean="0">
                <a:solidFill>
                  <a:schemeClr val="bg1"/>
                </a:solidFill>
              </a:rPr>
              <a:t>SmartArt</a:t>
            </a:r>
            <a:r>
              <a:rPr lang="cs-CZ" dirty="0" smtClean="0">
                <a:solidFill>
                  <a:schemeClr val="bg1"/>
                </a:solidFill>
              </a:rPr>
              <a:t>, Video…)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6835"/>
            <a:ext cx="10515600" cy="1325563"/>
          </a:xfrm>
        </p:spPr>
        <p:txBody>
          <a:bodyPr/>
          <a:lstStyle/>
          <a:p>
            <a:r>
              <a:rPr lang="cs-CZ" dirty="0" smtClean="0"/>
              <a:t>To je špatná odpověď…</a:t>
            </a:r>
            <a:endParaRPr lang="cs-CZ" dirty="0"/>
          </a:p>
        </p:txBody>
      </p:sp>
      <p:sp>
        <p:nvSpPr>
          <p:cNvPr id="3" name="Šipka doleva 2">
            <a:hlinkClick r:id="rId2" action="ppaction://hlinksldjump"/>
          </p:cNvPr>
          <p:cNvSpPr/>
          <p:nvPr/>
        </p:nvSpPr>
        <p:spPr>
          <a:xfrm>
            <a:off x="838200" y="4789170"/>
            <a:ext cx="1634490" cy="13487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68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 je špatná odpověď…</a:t>
            </a:r>
            <a:br>
              <a:rPr lang="cs-CZ" dirty="0" smtClean="0"/>
            </a:br>
            <a:r>
              <a:rPr lang="cs-CZ" dirty="0" smtClean="0"/>
              <a:t>Na obrázku je </a:t>
            </a:r>
            <a:r>
              <a:rPr lang="cs-CZ" b="1" dirty="0" smtClean="0"/>
              <a:t>Jan Hus</a:t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…římskokatolický kněz, český středověký náboženský myslitel, reformátor a kazatel. Hus byl, po Johnu Wycliffovi, jehož myšlenkami a argumentací byl inspirován, jedním z prvních reformátorů církve, který téměř o jedno století předběhl své následníky - reformátory Luthera, Kalvína a </a:t>
            </a:r>
            <a:r>
              <a:rPr lang="cs-CZ" sz="3600" dirty="0" err="1" smtClean="0"/>
              <a:t>Zwingliho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2000" dirty="0" smtClean="0"/>
              <a:t>Více informací zde: </a:t>
            </a:r>
            <a:endParaRPr lang="cs-CZ" sz="3600" dirty="0"/>
          </a:p>
        </p:txBody>
      </p:sp>
      <p:sp>
        <p:nvSpPr>
          <p:cNvPr id="4" name="Šipka doprava 3">
            <a:hlinkClick r:id="rId2"/>
          </p:cNvPr>
          <p:cNvSpPr/>
          <p:nvPr/>
        </p:nvSpPr>
        <p:spPr>
          <a:xfrm>
            <a:off x="2974615" y="5097780"/>
            <a:ext cx="86868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klikni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9719310" y="5063490"/>
            <a:ext cx="1634490" cy="13487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0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to je konec – je to </a:t>
            </a:r>
            <a:r>
              <a:rPr lang="cs-CZ" smtClean="0"/>
              <a:t>jen ukázka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4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4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události pro objekty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8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56996" y="2052735"/>
            <a:ext cx="6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5</a:t>
            </a:r>
            <a:endParaRPr lang="cs-CZ" sz="8000" dirty="0">
              <a:solidFill>
                <a:srgbClr val="00B050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2062064" y="1908110"/>
            <a:ext cx="720000" cy="7200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3097761" y="1865956"/>
            <a:ext cx="720000" cy="72000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2094720" y="2726284"/>
            <a:ext cx="720000" cy="720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Dělení 6"/>
          <p:cNvSpPr/>
          <p:nvPr/>
        </p:nvSpPr>
        <p:spPr>
          <a:xfrm>
            <a:off x="3093865" y="2726284"/>
            <a:ext cx="720000" cy="720000"/>
          </a:xfrm>
          <a:prstGeom prst="mathDivid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29562" y="2067336"/>
            <a:ext cx="6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3</a:t>
            </a:r>
            <a:endParaRPr lang="cs-CZ" sz="8000" dirty="0">
              <a:solidFill>
                <a:srgbClr val="00B050"/>
              </a:solidFill>
            </a:endParaRPr>
          </a:p>
        </p:txBody>
      </p:sp>
      <p:sp>
        <p:nvSpPr>
          <p:cNvPr id="9" name="Rovná se 8"/>
          <p:cNvSpPr/>
          <p:nvPr/>
        </p:nvSpPr>
        <p:spPr>
          <a:xfrm>
            <a:off x="5161363" y="2331175"/>
            <a:ext cx="1156995" cy="790218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6977" y="2064564"/>
            <a:ext cx="1370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15</a:t>
            </a:r>
            <a:endParaRPr lang="cs-CZ" sz="8000" dirty="0">
              <a:solidFill>
                <a:srgbClr val="00B050"/>
              </a:solidFill>
            </a:endParaRPr>
          </a:p>
        </p:txBody>
      </p:sp>
      <p:sp>
        <p:nvSpPr>
          <p:cNvPr id="11" name="Veselý obličej 10"/>
          <p:cNvSpPr/>
          <p:nvPr/>
        </p:nvSpPr>
        <p:spPr>
          <a:xfrm>
            <a:off x="2022387" y="4264090"/>
            <a:ext cx="1791478" cy="1623527"/>
          </a:xfrm>
          <a:prstGeom prst="smileyFace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61363" y="4891187"/>
            <a:ext cx="53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Ne, to je špatně! Zkus to ještě jednou</a:t>
            </a:r>
            <a:endParaRPr lang="cs-CZ" sz="2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61362" y="4886002"/>
            <a:ext cx="53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Ne, to je špatně! Zkus to ještě jednou</a:t>
            </a:r>
            <a:endParaRPr lang="cs-CZ" sz="2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61362" y="4891186"/>
            <a:ext cx="53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Ne, to je špatně! Zkus to ještě jednou</a:t>
            </a:r>
            <a:endParaRPr lang="cs-CZ" sz="2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6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8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xit" presetSubtype="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xit" presetSubtype="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9311" y="869429"/>
            <a:ext cx="7495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/>
            <a:r>
              <a:rPr lang="cs-CZ" sz="9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cs-CZ" sz="9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Plus 3"/>
          <p:cNvSpPr/>
          <p:nvPr/>
        </p:nvSpPr>
        <p:spPr>
          <a:xfrm>
            <a:off x="2147340" y="554635"/>
            <a:ext cx="1484026" cy="13191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Dělení 4"/>
          <p:cNvSpPr/>
          <p:nvPr/>
        </p:nvSpPr>
        <p:spPr>
          <a:xfrm>
            <a:off x="2188563" y="1873772"/>
            <a:ext cx="1450299" cy="113925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9901" y="928357"/>
            <a:ext cx="17063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/>
            <a:r>
              <a:rPr lang="cs-CZ" sz="9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cs-CZ" sz="9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45245" y="874170"/>
            <a:ext cx="17063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/>
            <a:r>
              <a:rPr lang="cs-CZ" sz="9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</a:t>
            </a:r>
            <a:endParaRPr lang="cs-CZ" sz="9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Je rovno 7"/>
          <p:cNvSpPr/>
          <p:nvPr/>
        </p:nvSpPr>
        <p:spPr>
          <a:xfrm>
            <a:off x="5666282" y="1100743"/>
            <a:ext cx="1394085" cy="12248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Veselý obličej 8"/>
          <p:cNvSpPr/>
          <p:nvPr/>
        </p:nvSpPr>
        <p:spPr>
          <a:xfrm>
            <a:off x="1424066" y="3927423"/>
            <a:ext cx="2353455" cy="2128603"/>
          </a:xfrm>
          <a:prstGeom prst="smileyFace">
            <a:avLst/>
          </a:prstGeom>
          <a:solidFill>
            <a:srgbClr val="FF000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108222" y="3927422"/>
            <a:ext cx="2353455" cy="2128603"/>
            <a:chOff x="6644389" y="3817053"/>
            <a:chExt cx="2353455" cy="2128603"/>
          </a:xfrm>
        </p:grpSpPr>
        <p:sp>
          <p:nvSpPr>
            <p:cNvPr id="10" name="Veselý obličej 9"/>
            <p:cNvSpPr/>
            <p:nvPr/>
          </p:nvSpPr>
          <p:spPr>
            <a:xfrm>
              <a:off x="6644389" y="3817053"/>
              <a:ext cx="2353455" cy="2128603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1" name="Slza 10"/>
            <p:cNvSpPr/>
            <p:nvPr/>
          </p:nvSpPr>
          <p:spPr>
            <a:xfrm rot="18633870">
              <a:off x="8000413" y="4939819"/>
              <a:ext cx="417086" cy="40023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08222" y="3927422"/>
            <a:ext cx="2353455" cy="2128603"/>
            <a:chOff x="6644389" y="3817053"/>
            <a:chExt cx="2353455" cy="2128603"/>
          </a:xfrm>
        </p:grpSpPr>
        <p:sp>
          <p:nvSpPr>
            <p:cNvPr id="14" name="Veselý obličej 13"/>
            <p:cNvSpPr/>
            <p:nvPr/>
          </p:nvSpPr>
          <p:spPr>
            <a:xfrm>
              <a:off x="6644389" y="3817053"/>
              <a:ext cx="2353455" cy="2128603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5" name="Slza 14"/>
            <p:cNvSpPr/>
            <p:nvPr/>
          </p:nvSpPr>
          <p:spPr>
            <a:xfrm rot="18633870">
              <a:off x="8000413" y="4939819"/>
              <a:ext cx="417086" cy="40023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6108222" y="3927422"/>
            <a:ext cx="2353455" cy="2128603"/>
            <a:chOff x="6644389" y="3817053"/>
            <a:chExt cx="2353455" cy="2128603"/>
          </a:xfrm>
        </p:grpSpPr>
        <p:sp>
          <p:nvSpPr>
            <p:cNvPr id="17" name="Veselý obličej 16"/>
            <p:cNvSpPr/>
            <p:nvPr/>
          </p:nvSpPr>
          <p:spPr>
            <a:xfrm>
              <a:off x="6644389" y="3817053"/>
              <a:ext cx="2353455" cy="2128603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8" name="Slza 17"/>
            <p:cNvSpPr/>
            <p:nvPr/>
          </p:nvSpPr>
          <p:spPr>
            <a:xfrm rot="18633870">
              <a:off x="8000413" y="4939819"/>
              <a:ext cx="417086" cy="40023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20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" y="0"/>
            <a:ext cx="1209397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01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64000" y="6127200"/>
            <a:ext cx="4046215" cy="73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Odkryj celý obrázek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32000" y="-512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68061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44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36061" y="143487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68061" y="144000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8122" y="288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032000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68061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4061" y="430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19817" y="42995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64000" y="42989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091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025908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072122" y="5747657"/>
            <a:ext cx="4027939" cy="3692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23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" y="0"/>
            <a:ext cx="1210006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01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64000" y="6127200"/>
            <a:ext cx="3339874" cy="73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Odkryj celý obrázek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32000" y="-512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68061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44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36061" y="143487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68061" y="144000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8122" y="288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032000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68061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4061" y="430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19817" y="42995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64000" y="42989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091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025908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072122" y="5747657"/>
            <a:ext cx="4027939" cy="3692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22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2297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1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55922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2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89547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3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335806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4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682066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5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>
            <a:hlinkClick r:id="rId2" action="ppaction://hlinksldjump"/>
          </p:cNvPr>
          <p:cNvSpPr/>
          <p:nvPr/>
        </p:nvSpPr>
        <p:spPr>
          <a:xfrm>
            <a:off x="322297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>
            <a:hlinkClick r:id="rId3" action="ppaction://hlinksldjump"/>
          </p:cNvPr>
          <p:cNvSpPr/>
          <p:nvPr/>
        </p:nvSpPr>
        <p:spPr>
          <a:xfrm>
            <a:off x="322297" y="2646784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2297" y="3617168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2297" y="4587552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2297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55922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655922" y="267166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655922" y="363583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655922" y="4599994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655922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989547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989547" y="2671665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989547" y="3629609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989547" y="4587553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989547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35806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335806" y="2671665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323172" y="3617167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335806" y="4587552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323172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9682066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9682066" y="2671665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9682066" y="361716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9682066" y="4599993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9682066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35" name="Zástupný symbol pro zápatí 3"/>
          <p:cNvSpPr txBox="1">
            <a:spLocks/>
          </p:cNvSpPr>
          <p:nvPr/>
        </p:nvSpPr>
        <p:spPr>
          <a:xfrm>
            <a:off x="4508500" y="6492874"/>
            <a:ext cx="317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2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1000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otázky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Šipka doprava 5">
            <a:hlinkClick r:id="rId2" action="ppaction://hlinksldjump"/>
          </p:cNvPr>
          <p:cNvSpPr/>
          <p:nvPr/>
        </p:nvSpPr>
        <p:spPr>
          <a:xfrm>
            <a:off x="354564" y="5505061"/>
            <a:ext cx="2136709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Správná odpověď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508500" y="6492874"/>
            <a:ext cx="317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Rozdíly oproti starším verzím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Aktivační události pro animace, díky tomu možnost tvorby interaktivních materiálů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Nová přípona souborů - *.</a:t>
            </a:r>
            <a:r>
              <a:rPr lang="cs-CZ" dirty="0" err="1" smtClean="0">
                <a:solidFill>
                  <a:schemeClr val="bg1"/>
                </a:solidFill>
              </a:rPr>
              <a:t>ppt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vs</a:t>
            </a:r>
            <a:r>
              <a:rPr lang="cs-CZ" dirty="0" smtClean="0">
                <a:solidFill>
                  <a:schemeClr val="bg1"/>
                </a:solidFill>
              </a:rPr>
              <a:t> *.</a:t>
            </a:r>
            <a:r>
              <a:rPr lang="cs-CZ" dirty="0" err="1" smtClean="0">
                <a:solidFill>
                  <a:schemeClr val="bg1"/>
                </a:solidFill>
              </a:rPr>
              <a:t>pptx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Ještě jednou – ve všech aspektech mnohem bohatší nabídky a možnosti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Vylepšená práce s oddíly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2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1000 – správná odpově</a:t>
            </a:r>
            <a:r>
              <a:rPr lang="cs-CZ" sz="4000" dirty="0"/>
              <a:t>ď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odpovědi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Šipka ohnutá nahoru 1">
            <a:hlinkClick r:id="rId2" action="ppaction://hlinksldjump"/>
          </p:cNvPr>
          <p:cNvSpPr/>
          <p:nvPr/>
        </p:nvSpPr>
        <p:spPr>
          <a:xfrm>
            <a:off x="8882743" y="5225141"/>
            <a:ext cx="2369976" cy="10636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výběr otázek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508500" y="6492874"/>
            <a:ext cx="317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2000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otázky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Šipka doprava 5">
            <a:hlinkClick r:id="rId2" action="ppaction://hlinksldjump"/>
          </p:cNvPr>
          <p:cNvSpPr/>
          <p:nvPr/>
        </p:nvSpPr>
        <p:spPr>
          <a:xfrm>
            <a:off x="354564" y="5505061"/>
            <a:ext cx="2136709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Správná odpověď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508500" y="6492874"/>
            <a:ext cx="317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5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2000 – správná odpově</a:t>
            </a:r>
            <a:r>
              <a:rPr lang="cs-CZ" sz="4000" dirty="0"/>
              <a:t>ď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odpovědi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Šipka ohnutá nahoru 1">
            <a:hlinkClick r:id="rId2" action="ppaction://hlinksldjump"/>
          </p:cNvPr>
          <p:cNvSpPr/>
          <p:nvPr/>
        </p:nvSpPr>
        <p:spPr>
          <a:xfrm>
            <a:off x="8882743" y="5225141"/>
            <a:ext cx="2369976" cy="10636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výběr otázek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508500" y="6492874"/>
            <a:ext cx="317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0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rgbClr val="FF3300"/>
                </a:solidFill>
              </a:rPr>
              <a:t>Děkuji za </a:t>
            </a:r>
            <a:r>
              <a:rPr lang="cs-CZ" sz="4400" b="1" dirty="0" smtClean="0">
                <a:solidFill>
                  <a:srgbClr val="FF3300"/>
                </a:solidFill>
              </a:rPr>
              <a:t>pozornost.</a:t>
            </a:r>
            <a:r>
              <a:rPr lang="cs-CZ" sz="4400" b="1" dirty="0" smtClean="0">
                <a:solidFill>
                  <a:srgbClr val="FF3300"/>
                </a:solidFill>
              </a:rPr>
              <a:t/>
            </a:r>
            <a:br>
              <a:rPr lang="cs-CZ" sz="4400" b="1" dirty="0" smtClean="0">
                <a:solidFill>
                  <a:srgbClr val="FF33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realizováno v rámci projektu "Vzdělávání dotykem"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CZ.1.07/1.3.00/51.0031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73" y="0"/>
            <a:ext cx="5760085" cy="1205230"/>
          </a:xfrm>
          <a:prstGeom prst="rect">
            <a:avLst/>
          </a:prstGeom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508500" y="6492874"/>
            <a:ext cx="317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36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„soubor“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„Informace“ – poskytuje základní informace o souboru, umožňuje soubor převést na nový typ souboru (</a:t>
            </a:r>
            <a:r>
              <a:rPr lang="cs-CZ" dirty="0" err="1" smtClean="0">
                <a:solidFill>
                  <a:schemeClr val="bg1"/>
                </a:solidFill>
              </a:rPr>
              <a:t>pptx</a:t>
            </a:r>
            <a:r>
              <a:rPr lang="cs-CZ" dirty="0" smtClean="0">
                <a:solidFill>
                  <a:schemeClr val="bg1"/>
                </a:solidFill>
              </a:rPr>
              <a:t>), můžeme zde prezentaci zamknout apod.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„Uložit“ vs. „Uložit jako“ – mimo základní funkce také můžeme např. </a:t>
            </a:r>
            <a:r>
              <a:rPr lang="cs-CZ" dirty="0" err="1" smtClean="0">
                <a:solidFill>
                  <a:schemeClr val="bg1"/>
                </a:solidFill>
              </a:rPr>
              <a:t>prezenrtaci</a:t>
            </a:r>
            <a:r>
              <a:rPr lang="cs-CZ" dirty="0" smtClean="0">
                <a:solidFill>
                  <a:schemeClr val="bg1"/>
                </a:solidFill>
              </a:rPr>
              <a:t> uložit do formátu </a:t>
            </a:r>
            <a:r>
              <a:rPr lang="cs-CZ" dirty="0" err="1" smtClean="0">
                <a:solidFill>
                  <a:schemeClr val="bg1"/>
                </a:solidFill>
              </a:rPr>
              <a:t>pdf</a:t>
            </a:r>
            <a:r>
              <a:rPr lang="cs-CZ" dirty="0" smtClean="0">
                <a:solidFill>
                  <a:schemeClr val="bg1"/>
                </a:solidFill>
              </a:rPr>
              <a:t> nebo jako video například.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Tisk – umožňuje mimo základní funkci také náhled tisku či tisk podkladů apod.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Karta „soubor“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„Nový“ – můžeme zde  nejen otevřít novou </a:t>
            </a:r>
            <a:r>
              <a:rPr lang="cs-CZ" dirty="0" smtClean="0">
                <a:solidFill>
                  <a:schemeClr val="bg1"/>
                </a:solidFill>
              </a:rPr>
              <a:t>prezentaci, </a:t>
            </a:r>
            <a:r>
              <a:rPr lang="cs-CZ" dirty="0" smtClean="0">
                <a:solidFill>
                  <a:schemeClr val="bg1"/>
                </a:solidFill>
              </a:rPr>
              <a:t>ale můžeme i zvolit její šablonu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„Možnosti“ – umožňují nám přizpůsobit si chování či vzhled programu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Základní klávesové zkratky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CTRL + S: uloží prezentaci (stejně jako volba „Soubor“ </a:t>
            </a:r>
            <a:r>
              <a:rPr lang="cs-CZ" dirty="0" smtClean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bg1"/>
                </a:solidFill>
              </a:rPr>
              <a:t> „Uložit“)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C: kopírovat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V: vložit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X: vyjmout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A: v závislosti na poloze kurzoru označí všechny snímky/objekty na snímku/řádky textového pole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19008471">
            <a:off x="9690100" y="549881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Shortcut</a:t>
            </a:r>
            <a:endParaRPr lang="cs-CZ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Základní klávesové zkratky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CTRL + F: otevře dialogové okno pro hledání v prezentaci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M: za aktuálně vybraný snímek vloží nový, prázdný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F5: spustí prezentaci od začátku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SHIFT + F5: spustí prezentaci z aktuálního snímku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19008471">
            <a:off x="9690100" y="549881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Shortcut</a:t>
            </a:r>
            <a:endParaRPr lang="cs-CZ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2010 – Jan Sommer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482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1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Řez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589</TotalTime>
  <Words>2366</Words>
  <Application>Microsoft Office PowerPoint</Application>
  <PresentationFormat>Širokoúhlá obrazovka</PresentationFormat>
  <Paragraphs>379</Paragraphs>
  <Slides>53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53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Symbol</vt:lpstr>
      <vt:lpstr>Trebuchet MS</vt:lpstr>
      <vt:lpstr>Tw Cen MT</vt:lpstr>
      <vt:lpstr>Wingdings 3</vt:lpstr>
      <vt:lpstr>Obvod</vt:lpstr>
      <vt:lpstr>Motiv Office</vt:lpstr>
      <vt:lpstr>1_Motiv Office</vt:lpstr>
      <vt:lpstr>2_Motiv Office</vt:lpstr>
      <vt:lpstr>Řez</vt:lpstr>
      <vt:lpstr>Projekt „ Vzdělávání dotykem“ CZ.1.07/1.3.00/51.0031</vt:lpstr>
      <vt:lpstr>PowerPoint 2010</vt:lpstr>
      <vt:lpstr>PowerPoint 2010</vt:lpstr>
      <vt:lpstr>Rozdíly oproti starším verzím</vt:lpstr>
      <vt:lpstr>Rozdíly oproti starším verzím</vt:lpstr>
      <vt:lpstr>Karta „soubor“</vt:lpstr>
      <vt:lpstr>Karta „soubor“</vt:lpstr>
      <vt:lpstr>Základní klávesové zkratky</vt:lpstr>
      <vt:lpstr>Základní klávesové zkratky</vt:lpstr>
      <vt:lpstr>Před prací… Karty nabídek</vt:lpstr>
      <vt:lpstr>Před prací… Karty nabídek</vt:lpstr>
      <vt:lpstr>Karta „domů“</vt:lpstr>
      <vt:lpstr>Karta „vložení“ - TABULKA</vt:lpstr>
      <vt:lpstr>Karta „vložení“ – TABULKA – NÁSTROJE TABULKY</vt:lpstr>
      <vt:lpstr>Karta „vložení“ – OBRÁZKY</vt:lpstr>
      <vt:lpstr>Karta „vložení“ – OBRÁZKY – NÁSTROJE OBRÁZKU</vt:lpstr>
      <vt:lpstr>Karta „vložení“ – KLIPART</vt:lpstr>
      <vt:lpstr>Karta „vložení“ – SNÍMEK OBRAZOVKY</vt:lpstr>
      <vt:lpstr>Karta „vložení“ – FOTOALBUM</vt:lpstr>
      <vt:lpstr>Karta „vložení“ – Obrazce</vt:lpstr>
      <vt:lpstr>Karta „vložení“ – Smart Art</vt:lpstr>
      <vt:lpstr>Karta „vložení“ – Smart Art</vt:lpstr>
      <vt:lpstr>Karta „vložení“ – Graf</vt:lpstr>
      <vt:lpstr>Karta „vložení“ – Graf</vt:lpstr>
      <vt:lpstr>Karta „vložení“ – HYPERTEXTOVÝ ODKAZ</vt:lpstr>
      <vt:lpstr>Karta „vložení“ – RoVNICE</vt:lpstr>
      <vt:lpstr>Karta „vložení“ – Video</vt:lpstr>
      <vt:lpstr>Karta „vložení“ – ZVUK</vt:lpstr>
      <vt:lpstr>Karta „NÁVRH“</vt:lpstr>
      <vt:lpstr>Karta „PŘECHODY“</vt:lpstr>
      <vt:lpstr>Karta „ANIMACE“</vt:lpstr>
      <vt:lpstr>Karta „PREZENTACE“</vt:lpstr>
      <vt:lpstr>Karta „REVIZE“</vt:lpstr>
      <vt:lpstr>Karta „ZOBRAZENÍ“</vt:lpstr>
      <vt:lpstr>Kvíz s použitím hypertextových odkazů</vt:lpstr>
      <vt:lpstr>Ze které knihy je tento obrázek?</vt:lpstr>
      <vt:lpstr>Víte, který z těchto dvou pánů je jeho autorem zmíněného díla Orbis Pictus? </vt:lpstr>
      <vt:lpstr>Ano, pochází z díla Orbis Pictus</vt:lpstr>
      <vt:lpstr>Ano je jím Jan Ámos Komenský   …poslední biskup Jednoty bratrské a jeden z největších českých myslitelů, filosofů a spisovatelů. Během svého života si získal renomé především jako pedagog, resp. teoretik pedagogiky a autor mnoha spisů z tohoto oboru. Byl jediným tvůrcem originální, filosoficky ukotvené pedagogické soustavy v českých zemích, zabýval se všeobecnou teorií výchovy, didaktikou, vytvořil speciální metodiku výuky jazyků a sám sepisoval originální učebnice.</vt:lpstr>
      <vt:lpstr>To je špatná odpověď…</vt:lpstr>
      <vt:lpstr>To je špatná odpověď… Na obrázku je Jan Hus  …římskokatolický kněz, český středověký náboženský myslitel, reformátor a kazatel. Hus byl, po Johnu Wycliffovi, jehož myšlenkami a argumentací byl inspirován, jedním z prvních reformátorů církve, který téměř o jedno století předběhl své následníky - reformátory Luthera, Kalvína a Zwingliho.  Více informací zde: </vt:lpstr>
      <vt:lpstr>… A to je konec – je to jen ukázka</vt:lpstr>
      <vt:lpstr>Aktivační události pro objekty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Téma 1 – otázka za 1000 </vt:lpstr>
      <vt:lpstr>Téma 1 – otázka za 1000 – správná odpověď </vt:lpstr>
      <vt:lpstr>Téma 1 – otázka za 2000 </vt:lpstr>
      <vt:lpstr>Téma 1 – otázka za 2000 – správná odpověď </vt:lpstr>
      <vt:lpstr>Děkuji za pozornost.  realizováno v rámci projektu "Vzdělávání dotykem" reg. č. CZ.1.07/1.3.00/51.0031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2010</dc:title>
  <dc:creator>Admin</dc:creator>
  <cp:lastModifiedBy>Alena Boukalová</cp:lastModifiedBy>
  <cp:revision>33</cp:revision>
  <dcterms:created xsi:type="dcterms:W3CDTF">2014-05-05T10:02:58Z</dcterms:created>
  <dcterms:modified xsi:type="dcterms:W3CDTF">2015-04-20T10:24:42Z</dcterms:modified>
  <cp:contentStatus/>
</cp:coreProperties>
</file>