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0" r:id="rId3"/>
    <p:sldMasterId id="2147483697" r:id="rId4"/>
  </p:sldMasterIdLst>
  <p:notesMasterIdLst>
    <p:notesMasterId r:id="rId12"/>
  </p:notesMasterIdLst>
  <p:handoutMasterIdLst>
    <p:handoutMasterId r:id="rId13"/>
  </p:handoutMasterIdLst>
  <p:sldIdLst>
    <p:sldId id="340" r:id="rId5"/>
    <p:sldId id="347" r:id="rId6"/>
    <p:sldId id="343" r:id="rId7"/>
    <p:sldId id="364" r:id="rId8"/>
    <p:sldId id="365" r:id="rId9"/>
    <p:sldId id="366" r:id="rId10"/>
    <p:sldId id="368" r:id="rId11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22" autoAdjust="0"/>
  </p:normalViewPr>
  <p:slideViewPr>
    <p:cSldViewPr>
      <p:cViewPr varScale="1">
        <p:scale>
          <a:sx n="75" d="100"/>
          <a:sy n="75" d="100"/>
        </p:scale>
        <p:origin x="166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72539-6B6D-4A06-B479-F9EBF1E3AB87}" type="doc">
      <dgm:prSet loTypeId="urn:microsoft.com/office/officeart/2005/8/layout/cycle4#1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0338918-422A-4EC6-8FD1-7A2D44C947EA}">
      <dgm:prSet phldrT="[Text]" custT="1"/>
      <dgm:spPr>
        <a:solidFill>
          <a:srgbClr val="FF33CC"/>
        </a:solidFill>
      </dgm:spPr>
      <dgm:t>
        <a:bodyPr/>
        <a:lstStyle/>
        <a:p>
          <a:pPr algn="ctr"/>
          <a:endParaRPr lang="en-GB" sz="1800" b="1" dirty="0">
            <a:latin typeface="+mn-lt"/>
          </a:endParaRPr>
        </a:p>
      </dgm:t>
    </dgm:pt>
    <dgm:pt modelId="{13821986-1D36-4F9B-8AE6-1831193B5FFB}" type="sibTrans" cxnId="{72C4B61F-49EE-4743-BC4A-64B00BDA0D2E}">
      <dgm:prSet/>
      <dgm:spPr/>
      <dgm:t>
        <a:bodyPr/>
        <a:lstStyle/>
        <a:p>
          <a:pPr algn="ctr"/>
          <a:endParaRPr lang="en-GB"/>
        </a:p>
      </dgm:t>
    </dgm:pt>
    <dgm:pt modelId="{46CE9B26-73A5-4573-B0E6-D9BC61A71CBB}" type="parTrans" cxnId="{72C4B61F-49EE-4743-BC4A-64B00BDA0D2E}">
      <dgm:prSet/>
      <dgm:spPr/>
      <dgm:t>
        <a:bodyPr/>
        <a:lstStyle/>
        <a:p>
          <a:pPr algn="ctr"/>
          <a:endParaRPr lang="en-GB"/>
        </a:p>
      </dgm:t>
    </dgm:pt>
    <dgm:pt modelId="{97BB0427-ADB4-4877-9BC3-53A93C30E92C}">
      <dgm:prSet phldrT="[Text]" custT="1"/>
      <dgm:spPr>
        <a:solidFill>
          <a:srgbClr val="E8A63E"/>
        </a:solidFill>
      </dgm:spPr>
      <dgm:t>
        <a:bodyPr/>
        <a:lstStyle/>
        <a:p>
          <a:pPr algn="ctr"/>
          <a:endParaRPr lang="en-GB" sz="1400" b="1" dirty="0" smtClean="0">
            <a:latin typeface="+mn-lt"/>
          </a:endParaRPr>
        </a:p>
      </dgm:t>
    </dgm:pt>
    <dgm:pt modelId="{D282CD9E-6124-4618-903C-4756554B13FF}" type="sibTrans" cxnId="{428C0061-595A-4432-A4DD-7AA1C72C9692}">
      <dgm:prSet/>
      <dgm:spPr/>
      <dgm:t>
        <a:bodyPr/>
        <a:lstStyle/>
        <a:p>
          <a:pPr algn="ctr"/>
          <a:endParaRPr lang="en-GB"/>
        </a:p>
      </dgm:t>
    </dgm:pt>
    <dgm:pt modelId="{2DEE9A40-3CBA-41FC-B077-A4A3B532B8E4}" type="parTrans" cxnId="{428C0061-595A-4432-A4DD-7AA1C72C9692}">
      <dgm:prSet/>
      <dgm:spPr/>
      <dgm:t>
        <a:bodyPr/>
        <a:lstStyle/>
        <a:p>
          <a:pPr algn="ctr"/>
          <a:endParaRPr lang="en-GB"/>
        </a:p>
      </dgm:t>
    </dgm:pt>
    <dgm:pt modelId="{7D3D83E2-F830-4CCC-818F-E7F8B3AD6F17}">
      <dgm:prSet phldrT="[Text]" custT="1"/>
      <dgm:spPr>
        <a:solidFill>
          <a:srgbClr val="C4CE3C"/>
        </a:solidFill>
      </dgm:spPr>
      <dgm:t>
        <a:bodyPr/>
        <a:lstStyle/>
        <a:p>
          <a:pPr algn="ctr"/>
          <a:endParaRPr lang="en-GB" sz="1600" b="1" dirty="0">
            <a:latin typeface="Century Gothic" pitchFamily="34" charset="0"/>
          </a:endParaRPr>
        </a:p>
      </dgm:t>
    </dgm:pt>
    <dgm:pt modelId="{4D8D41F1-D6A7-4FE1-8FCF-44ECBDB31787}" type="sibTrans" cxnId="{9C09F9F2-51A5-4CF4-BE9A-E9CF957ED33D}">
      <dgm:prSet/>
      <dgm:spPr/>
      <dgm:t>
        <a:bodyPr/>
        <a:lstStyle/>
        <a:p>
          <a:pPr algn="ctr"/>
          <a:endParaRPr lang="en-GB"/>
        </a:p>
      </dgm:t>
    </dgm:pt>
    <dgm:pt modelId="{BDE29A9C-A6B3-4A73-B2BD-84F41BF613D7}" type="parTrans" cxnId="{9C09F9F2-51A5-4CF4-BE9A-E9CF957ED33D}">
      <dgm:prSet/>
      <dgm:spPr/>
      <dgm:t>
        <a:bodyPr/>
        <a:lstStyle/>
        <a:p>
          <a:pPr algn="ctr"/>
          <a:endParaRPr lang="en-GB"/>
        </a:p>
      </dgm:t>
    </dgm:pt>
    <dgm:pt modelId="{A08F28E2-A992-4C03-9246-E7572FA3844B}">
      <dgm:prSet phldrT="[Text]" custT="1"/>
      <dgm:spPr>
        <a:solidFill>
          <a:srgbClr val="0099FF"/>
        </a:solidFill>
      </dgm:spPr>
      <dgm:t>
        <a:bodyPr/>
        <a:lstStyle/>
        <a:p>
          <a:pPr algn="ctr"/>
          <a:r>
            <a:rPr lang="en-GB" sz="1400" b="1" dirty="0" smtClean="0">
              <a:latin typeface="Century Gothic" pitchFamily="34" charset="0"/>
            </a:rPr>
            <a:t> </a:t>
          </a:r>
          <a:endParaRPr lang="en-GB" sz="1400" b="1" dirty="0">
            <a:latin typeface="Century Gothic" pitchFamily="34" charset="0"/>
          </a:endParaRPr>
        </a:p>
      </dgm:t>
    </dgm:pt>
    <dgm:pt modelId="{41C1AF35-D036-458C-B0B5-B581F4E5B305}" type="sibTrans" cxnId="{D233BCEE-FA62-4C02-8C5C-60EBDC9C8A5D}">
      <dgm:prSet/>
      <dgm:spPr/>
      <dgm:t>
        <a:bodyPr/>
        <a:lstStyle/>
        <a:p>
          <a:pPr algn="ctr"/>
          <a:endParaRPr lang="en-GB"/>
        </a:p>
      </dgm:t>
    </dgm:pt>
    <dgm:pt modelId="{F687B9AA-5839-480D-AC6F-19778E4D99C0}" type="parTrans" cxnId="{D233BCEE-FA62-4C02-8C5C-60EBDC9C8A5D}">
      <dgm:prSet/>
      <dgm:spPr/>
      <dgm:t>
        <a:bodyPr/>
        <a:lstStyle/>
        <a:p>
          <a:pPr algn="ctr"/>
          <a:endParaRPr lang="en-GB"/>
        </a:p>
      </dgm:t>
    </dgm:pt>
    <dgm:pt modelId="{684261FD-9CDC-4864-AFE8-E0A200FD638C}" type="pres">
      <dgm:prSet presAssocID="{10772539-6B6D-4A06-B479-F9EBF1E3AB8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27A94467-0436-4B3E-88E4-40A861BC278C}" type="pres">
      <dgm:prSet presAssocID="{10772539-6B6D-4A06-B479-F9EBF1E3AB87}" presName="children" presStyleCnt="0"/>
      <dgm:spPr/>
      <dgm:t>
        <a:bodyPr/>
        <a:lstStyle/>
        <a:p>
          <a:endParaRPr lang="de-AT"/>
        </a:p>
      </dgm:t>
    </dgm:pt>
    <dgm:pt modelId="{8E78E533-FB91-4B05-AA18-67AF19C65161}" type="pres">
      <dgm:prSet presAssocID="{10772539-6B6D-4A06-B479-F9EBF1E3AB87}" presName="childPlaceholder" presStyleCnt="0"/>
      <dgm:spPr/>
      <dgm:t>
        <a:bodyPr/>
        <a:lstStyle/>
        <a:p>
          <a:endParaRPr lang="de-AT"/>
        </a:p>
      </dgm:t>
    </dgm:pt>
    <dgm:pt modelId="{A5B49023-AD06-49CC-9815-E18C40D5310F}" type="pres">
      <dgm:prSet presAssocID="{10772539-6B6D-4A06-B479-F9EBF1E3AB87}" presName="circle" presStyleCnt="0"/>
      <dgm:spPr/>
      <dgm:t>
        <a:bodyPr/>
        <a:lstStyle/>
        <a:p>
          <a:endParaRPr lang="de-AT"/>
        </a:p>
      </dgm:t>
    </dgm:pt>
    <dgm:pt modelId="{6FBE3CF5-B6E2-49A0-AF07-4A17BB537A40}" type="pres">
      <dgm:prSet presAssocID="{10772539-6B6D-4A06-B479-F9EBF1E3AB87}" presName="quadrant1" presStyleLbl="node1" presStyleIdx="0" presStyleCnt="4" custLinFactNeighborX="14577" custLinFactNeighborY="554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E5491B3-0ABE-42E7-B5FB-A561E18579EF}" type="pres">
      <dgm:prSet presAssocID="{10772539-6B6D-4A06-B479-F9EBF1E3AB87}" presName="quadrant2" presStyleLbl="node1" presStyleIdx="1" presStyleCnt="4" custLinFactNeighborX="9701" custLinFactNeighborY="985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36CEA07-06A6-4A84-BBDE-95EF024D5240}" type="pres">
      <dgm:prSet presAssocID="{10772539-6B6D-4A06-B479-F9EBF1E3AB87}" presName="quadrant3" presStyleLbl="node1" presStyleIdx="2" presStyleCnt="4" custLinFactNeighborX="9281" custLinFactNeighborY="-37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81F43F-73F7-4859-A81E-31193EBF3BC5}" type="pres">
      <dgm:prSet presAssocID="{10772539-6B6D-4A06-B479-F9EBF1E3AB87}" presName="quadrant4" presStyleLbl="node1" presStyleIdx="3" presStyleCnt="4" custLinFactNeighborX="14577" custLinFactNeighborY="-384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64D0B2-7974-4DFD-B1C6-0FB4C19F7D88}" type="pres">
      <dgm:prSet presAssocID="{10772539-6B6D-4A06-B479-F9EBF1E3AB87}" presName="quadrantPlaceholder" presStyleCnt="0"/>
      <dgm:spPr/>
      <dgm:t>
        <a:bodyPr/>
        <a:lstStyle/>
        <a:p>
          <a:endParaRPr lang="de-AT"/>
        </a:p>
      </dgm:t>
    </dgm:pt>
    <dgm:pt modelId="{30AF8B60-80DA-4D5D-8701-040DA892F748}" type="pres">
      <dgm:prSet presAssocID="{10772539-6B6D-4A06-B479-F9EBF1E3AB87}" presName="center1" presStyleLbl="fgShp" presStyleIdx="0" presStyleCnt="2" custAng="0" custScaleX="142795" custScaleY="154746" custLinFactNeighborX="33304" custLinFactNeighborY="450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de-AT"/>
        </a:p>
      </dgm:t>
    </dgm:pt>
    <dgm:pt modelId="{640974E2-9407-40A7-97AC-B149536E120E}" type="pres">
      <dgm:prSet presAssocID="{10772539-6B6D-4A06-B479-F9EBF1E3AB87}" presName="center2" presStyleLbl="fgShp" presStyleIdx="1" presStyleCnt="2" custAng="0" custScaleX="141497" custScaleY="150946" custLinFactNeighborX="33304" custLinFactNeighborY="-1427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de-AT"/>
        </a:p>
      </dgm:t>
    </dgm:pt>
  </dgm:ptLst>
  <dgm:cxnLst>
    <dgm:cxn modelId="{428C0061-595A-4432-A4DD-7AA1C72C9692}" srcId="{10772539-6B6D-4A06-B479-F9EBF1E3AB87}" destId="{97BB0427-ADB4-4877-9BC3-53A93C30E92C}" srcOrd="2" destOrd="0" parTransId="{2DEE9A40-3CBA-41FC-B077-A4A3B532B8E4}" sibTransId="{D282CD9E-6124-4618-903C-4756554B13FF}"/>
    <dgm:cxn modelId="{251B3125-AF9B-4661-88B0-DF22C9401715}" type="presOf" srcId="{7D3D83E2-F830-4CCC-818F-E7F8B3AD6F17}" destId="{FE5491B3-0ABE-42E7-B5FB-A561E18579EF}" srcOrd="0" destOrd="0" presId="urn:microsoft.com/office/officeart/2005/8/layout/cycle4#1"/>
    <dgm:cxn modelId="{72C4B61F-49EE-4743-BC4A-64B00BDA0D2E}" srcId="{10772539-6B6D-4A06-B479-F9EBF1E3AB87}" destId="{00338918-422A-4EC6-8FD1-7A2D44C947EA}" srcOrd="3" destOrd="0" parTransId="{46CE9B26-73A5-4573-B0E6-D9BC61A71CBB}" sibTransId="{13821986-1D36-4F9B-8AE6-1831193B5FFB}"/>
    <dgm:cxn modelId="{D233BCEE-FA62-4C02-8C5C-60EBDC9C8A5D}" srcId="{10772539-6B6D-4A06-B479-F9EBF1E3AB87}" destId="{A08F28E2-A992-4C03-9246-E7572FA3844B}" srcOrd="0" destOrd="0" parTransId="{F687B9AA-5839-480D-AC6F-19778E4D99C0}" sibTransId="{41C1AF35-D036-458C-B0B5-B581F4E5B305}"/>
    <dgm:cxn modelId="{A8FFCEC9-50CC-4D8F-8D0E-A7546CF73EFA}" type="presOf" srcId="{A08F28E2-A992-4C03-9246-E7572FA3844B}" destId="{6FBE3CF5-B6E2-49A0-AF07-4A17BB537A40}" srcOrd="0" destOrd="0" presId="urn:microsoft.com/office/officeart/2005/8/layout/cycle4#1"/>
    <dgm:cxn modelId="{733F413B-42A8-4888-9A3E-9D31C6556C40}" type="presOf" srcId="{97BB0427-ADB4-4877-9BC3-53A93C30E92C}" destId="{436CEA07-06A6-4A84-BBDE-95EF024D5240}" srcOrd="0" destOrd="0" presId="urn:microsoft.com/office/officeart/2005/8/layout/cycle4#1"/>
    <dgm:cxn modelId="{0B147BF8-254F-42F8-A29A-628E103C24FD}" type="presOf" srcId="{10772539-6B6D-4A06-B479-F9EBF1E3AB87}" destId="{684261FD-9CDC-4864-AFE8-E0A200FD638C}" srcOrd="0" destOrd="0" presId="urn:microsoft.com/office/officeart/2005/8/layout/cycle4#1"/>
    <dgm:cxn modelId="{9C09F9F2-51A5-4CF4-BE9A-E9CF957ED33D}" srcId="{10772539-6B6D-4A06-B479-F9EBF1E3AB87}" destId="{7D3D83E2-F830-4CCC-818F-E7F8B3AD6F17}" srcOrd="1" destOrd="0" parTransId="{BDE29A9C-A6B3-4A73-B2BD-84F41BF613D7}" sibTransId="{4D8D41F1-D6A7-4FE1-8FCF-44ECBDB31787}"/>
    <dgm:cxn modelId="{0449098E-D729-4147-B44A-C6E51819F497}" type="presOf" srcId="{00338918-422A-4EC6-8FD1-7A2D44C947EA}" destId="{4E81F43F-73F7-4859-A81E-31193EBF3BC5}" srcOrd="0" destOrd="0" presId="urn:microsoft.com/office/officeart/2005/8/layout/cycle4#1"/>
    <dgm:cxn modelId="{914CF6DA-520B-429E-8E34-7F9F7411E7FC}" type="presParOf" srcId="{684261FD-9CDC-4864-AFE8-E0A200FD638C}" destId="{27A94467-0436-4B3E-88E4-40A861BC278C}" srcOrd="0" destOrd="0" presId="urn:microsoft.com/office/officeart/2005/8/layout/cycle4#1"/>
    <dgm:cxn modelId="{DFCEB26B-47C4-4883-9A72-4C6F4659E730}" type="presParOf" srcId="{27A94467-0436-4B3E-88E4-40A861BC278C}" destId="{8E78E533-FB91-4B05-AA18-67AF19C65161}" srcOrd="0" destOrd="0" presId="urn:microsoft.com/office/officeart/2005/8/layout/cycle4#1"/>
    <dgm:cxn modelId="{CFAE52B9-3695-4F9F-A468-06306996E70E}" type="presParOf" srcId="{684261FD-9CDC-4864-AFE8-E0A200FD638C}" destId="{A5B49023-AD06-49CC-9815-E18C40D5310F}" srcOrd="1" destOrd="0" presId="urn:microsoft.com/office/officeart/2005/8/layout/cycle4#1"/>
    <dgm:cxn modelId="{762D54A4-0DF7-409E-8CFE-70238BF182E7}" type="presParOf" srcId="{A5B49023-AD06-49CC-9815-E18C40D5310F}" destId="{6FBE3CF5-B6E2-49A0-AF07-4A17BB537A40}" srcOrd="0" destOrd="0" presId="urn:microsoft.com/office/officeart/2005/8/layout/cycle4#1"/>
    <dgm:cxn modelId="{F10519F8-AA85-4C80-9C5D-6B79FE6F2B52}" type="presParOf" srcId="{A5B49023-AD06-49CC-9815-E18C40D5310F}" destId="{FE5491B3-0ABE-42E7-B5FB-A561E18579EF}" srcOrd="1" destOrd="0" presId="urn:microsoft.com/office/officeart/2005/8/layout/cycle4#1"/>
    <dgm:cxn modelId="{EAB712A3-1C28-45FD-B489-042E12F5E527}" type="presParOf" srcId="{A5B49023-AD06-49CC-9815-E18C40D5310F}" destId="{436CEA07-06A6-4A84-BBDE-95EF024D5240}" srcOrd="2" destOrd="0" presId="urn:microsoft.com/office/officeart/2005/8/layout/cycle4#1"/>
    <dgm:cxn modelId="{F7F8CF31-AB26-48AF-83DD-F7626C49D2EA}" type="presParOf" srcId="{A5B49023-AD06-49CC-9815-E18C40D5310F}" destId="{4E81F43F-73F7-4859-A81E-31193EBF3BC5}" srcOrd="3" destOrd="0" presId="urn:microsoft.com/office/officeart/2005/8/layout/cycle4#1"/>
    <dgm:cxn modelId="{E8FB2C09-E2D0-498F-9B73-EBD5E3979AE9}" type="presParOf" srcId="{A5B49023-AD06-49CC-9815-E18C40D5310F}" destId="{3464D0B2-7974-4DFD-B1C6-0FB4C19F7D88}" srcOrd="4" destOrd="0" presId="urn:microsoft.com/office/officeart/2005/8/layout/cycle4#1"/>
    <dgm:cxn modelId="{7F32CF61-D40C-4C78-99AB-FAA8CE0B5D58}" type="presParOf" srcId="{684261FD-9CDC-4864-AFE8-E0A200FD638C}" destId="{30AF8B60-80DA-4D5D-8701-040DA892F748}" srcOrd="2" destOrd="0" presId="urn:microsoft.com/office/officeart/2005/8/layout/cycle4#1"/>
    <dgm:cxn modelId="{DE4B3339-5474-4609-AC12-1EBB67F21B66}" type="presParOf" srcId="{684261FD-9CDC-4864-AFE8-E0A200FD638C}" destId="{640974E2-9407-40A7-97AC-B149536E120E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3AAA2E-599E-4CF0-83A0-82B80F7925F0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de-AT"/>
        </a:p>
      </dgm:t>
    </dgm:pt>
    <dgm:pt modelId="{4714A8C5-8BCC-41AB-B053-6C85807B3D00}">
      <dgm:prSet phldrT="[Text]" custT="1"/>
      <dgm:spPr>
        <a:ln>
          <a:noFill/>
        </a:ln>
      </dgm:spPr>
      <dgm:t>
        <a:bodyPr/>
        <a:lstStyle/>
        <a:p>
          <a:r>
            <a:rPr lang="en-US" sz="1600" b="1" dirty="0" smtClean="0">
              <a:latin typeface="+mn-lt"/>
            </a:rPr>
            <a:t>ECML</a:t>
          </a:r>
          <a:br>
            <a:rPr lang="en-US" sz="1600" b="1" dirty="0" smtClean="0">
              <a:latin typeface="+mn-lt"/>
            </a:rPr>
          </a:br>
          <a:r>
            <a:rPr lang="en-US" sz="1600" b="1" dirty="0" smtClean="0">
              <a:latin typeface="+mn-lt"/>
            </a:rPr>
            <a:t>key services</a:t>
          </a:r>
          <a:endParaRPr lang="de-AT" sz="1600" b="1" dirty="0">
            <a:latin typeface="+mn-lt"/>
          </a:endParaRPr>
        </a:p>
      </dgm:t>
    </dgm:pt>
    <dgm:pt modelId="{2EEF65A4-786E-44F1-86AE-E2387AE6F5AE}" type="parTrans" cxnId="{E37019E7-1B9E-4851-B224-090F780A8265}">
      <dgm:prSet/>
      <dgm:spPr/>
      <dgm:t>
        <a:bodyPr/>
        <a:lstStyle/>
        <a:p>
          <a:endParaRPr lang="de-AT"/>
        </a:p>
      </dgm:t>
    </dgm:pt>
    <dgm:pt modelId="{D24F1561-0472-47D4-BDBC-4ABDBB55447C}" type="sibTrans" cxnId="{E37019E7-1B9E-4851-B224-090F780A8265}">
      <dgm:prSet/>
      <dgm:spPr/>
      <dgm:t>
        <a:bodyPr/>
        <a:lstStyle/>
        <a:p>
          <a:endParaRPr lang="de-AT"/>
        </a:p>
      </dgm:t>
    </dgm:pt>
    <dgm:pt modelId="{7FFD53E2-CA4B-4484-80B8-2294BC7A3F37}">
      <dgm:prSet phldrT="[Text]" custT="1"/>
      <dgm:spPr>
        <a:ln>
          <a:noFill/>
        </a:ln>
      </dgm:spPr>
      <dgm:t>
        <a:bodyPr/>
        <a:lstStyle/>
        <a:p>
          <a:r>
            <a:rPr lang="en-US" sz="1600" dirty="0" smtClean="0">
              <a:latin typeface="+mn-lt"/>
            </a:rPr>
            <a:t>Addressing national needs through </a:t>
          </a:r>
          <a:r>
            <a:rPr lang="en-US" sz="1600" b="1" dirty="0" smtClean="0">
              <a:latin typeface="+mn-lt"/>
            </a:rPr>
            <a:t>Training and Consultancy</a:t>
          </a:r>
          <a:endParaRPr lang="de-AT" sz="1600" b="1" dirty="0">
            <a:latin typeface="+mn-lt"/>
          </a:endParaRPr>
        </a:p>
      </dgm:t>
    </dgm:pt>
    <dgm:pt modelId="{97F0CFAC-DFFE-4E10-9AB9-B7F7EAC44799}" type="parTrans" cxnId="{D3B326A1-CC6F-400C-97D4-C010A8663D1C}">
      <dgm:prSet/>
      <dgm:spPr/>
      <dgm:t>
        <a:bodyPr/>
        <a:lstStyle/>
        <a:p>
          <a:endParaRPr lang="de-AT"/>
        </a:p>
      </dgm:t>
    </dgm:pt>
    <dgm:pt modelId="{30D89189-B67A-4594-B06D-00480904AAD4}" type="sibTrans" cxnId="{D3B326A1-CC6F-400C-97D4-C010A8663D1C}">
      <dgm:prSet/>
      <dgm:spPr/>
      <dgm:t>
        <a:bodyPr/>
        <a:lstStyle/>
        <a:p>
          <a:endParaRPr lang="de-AT"/>
        </a:p>
      </dgm:t>
    </dgm:pt>
    <dgm:pt modelId="{17CC6F55-AEF4-4164-8EBE-4F66B709F7DF}">
      <dgm:prSet phldrT="[Text]" custT="1"/>
      <dgm:spPr>
        <a:ln>
          <a:noFill/>
        </a:ln>
      </dgm:spPr>
      <dgm:t>
        <a:bodyPr/>
        <a:lstStyle/>
        <a:p>
          <a:r>
            <a:rPr lang="en-US" sz="1600" dirty="0" smtClean="0">
              <a:latin typeface="+mn-lt"/>
            </a:rPr>
            <a:t>Building </a:t>
          </a:r>
          <a:r>
            <a:rPr lang="en-US" sz="1600" b="1" dirty="0" smtClean="0">
              <a:latin typeface="+mn-lt"/>
            </a:rPr>
            <a:t>networks </a:t>
          </a:r>
          <a:r>
            <a:rPr lang="en-US" sz="1600" dirty="0" smtClean="0">
              <a:latin typeface="+mn-lt"/>
            </a:rPr>
            <a:t>and </a:t>
          </a:r>
          <a:r>
            <a:rPr lang="en-US" sz="1600" b="1" dirty="0" smtClean="0">
              <a:latin typeface="+mn-lt"/>
            </a:rPr>
            <a:t>partnerships </a:t>
          </a:r>
          <a:r>
            <a:rPr lang="en-US" sz="1600" b="0" dirty="0" smtClean="0">
              <a:latin typeface="+mn-lt"/>
            </a:rPr>
            <a:t>within and beyond Europe</a:t>
          </a:r>
          <a:endParaRPr lang="de-AT" sz="1600" b="0" dirty="0">
            <a:latin typeface="+mn-lt"/>
          </a:endParaRPr>
        </a:p>
      </dgm:t>
    </dgm:pt>
    <dgm:pt modelId="{8D89BDF2-590A-4317-8F19-E890A202DC53}" type="parTrans" cxnId="{8A56A9BC-B28F-4728-9B87-0982EB18B3E6}">
      <dgm:prSet/>
      <dgm:spPr/>
      <dgm:t>
        <a:bodyPr/>
        <a:lstStyle/>
        <a:p>
          <a:endParaRPr lang="de-AT"/>
        </a:p>
      </dgm:t>
    </dgm:pt>
    <dgm:pt modelId="{187E5024-94BB-437A-AD16-44C6D0D58165}" type="sibTrans" cxnId="{8A56A9BC-B28F-4728-9B87-0982EB18B3E6}">
      <dgm:prSet/>
      <dgm:spPr/>
      <dgm:t>
        <a:bodyPr/>
        <a:lstStyle/>
        <a:p>
          <a:endParaRPr lang="de-AT"/>
        </a:p>
      </dgm:t>
    </dgm:pt>
    <dgm:pt modelId="{E3CA961D-E08F-4C57-9A4A-7EFDFE4474C1}">
      <dgm:prSet phldrT="[Text]" custT="1"/>
      <dgm:spPr>
        <a:ln>
          <a:noFill/>
        </a:ln>
      </dgm:spPr>
      <dgm:t>
        <a:bodyPr/>
        <a:lstStyle/>
        <a:p>
          <a:r>
            <a:rPr lang="en-US" sz="1600" dirty="0" smtClean="0">
              <a:latin typeface="+mn-lt"/>
            </a:rPr>
            <a:t>Providing </a:t>
          </a:r>
          <a:r>
            <a:rPr lang="en-US" sz="1600" b="1" dirty="0" smtClean="0">
              <a:latin typeface="+mn-lt"/>
            </a:rPr>
            <a:t>practical resources </a:t>
          </a:r>
          <a:r>
            <a:rPr lang="en-US" sz="1600" dirty="0" smtClean="0">
              <a:latin typeface="+mn-lt"/>
            </a:rPr>
            <a:t>for language professionals</a:t>
          </a:r>
          <a:endParaRPr lang="de-AT" sz="1600" dirty="0">
            <a:latin typeface="+mn-lt"/>
          </a:endParaRPr>
        </a:p>
      </dgm:t>
    </dgm:pt>
    <dgm:pt modelId="{3CC7D814-6E83-4061-BEFA-4D769C785B8C}" type="parTrans" cxnId="{3D0C18DA-5321-41E5-B2B9-789DC173B875}">
      <dgm:prSet/>
      <dgm:spPr/>
      <dgm:t>
        <a:bodyPr/>
        <a:lstStyle/>
        <a:p>
          <a:endParaRPr lang="de-AT"/>
        </a:p>
      </dgm:t>
    </dgm:pt>
    <dgm:pt modelId="{B595553D-5632-4DDC-A6BB-F719664E33FC}" type="sibTrans" cxnId="{3D0C18DA-5321-41E5-B2B9-789DC173B875}">
      <dgm:prSet/>
      <dgm:spPr/>
      <dgm:t>
        <a:bodyPr/>
        <a:lstStyle/>
        <a:p>
          <a:endParaRPr lang="de-AT"/>
        </a:p>
      </dgm:t>
    </dgm:pt>
    <dgm:pt modelId="{FDC8C7C4-B604-4AA6-B50E-2843EBDEFD9F}">
      <dgm:prSet phldrT="[Text]" custT="1"/>
      <dgm:spPr>
        <a:ln>
          <a:noFill/>
        </a:ln>
      </dgm:spPr>
      <dgm:t>
        <a:bodyPr/>
        <a:lstStyle/>
        <a:p>
          <a:r>
            <a:rPr lang="en-US" sz="1600" dirty="0" smtClean="0">
              <a:latin typeface="+mn-lt"/>
            </a:rPr>
            <a:t>Future-proofing through </a:t>
          </a:r>
          <a:r>
            <a:rPr lang="en-US" sz="1600" b="1" dirty="0" smtClean="0">
              <a:latin typeface="+mn-lt"/>
            </a:rPr>
            <a:t>innovative projects</a:t>
          </a:r>
          <a:endParaRPr lang="de-AT" sz="1600" b="1" dirty="0">
            <a:latin typeface="+mn-lt"/>
          </a:endParaRPr>
        </a:p>
      </dgm:t>
    </dgm:pt>
    <dgm:pt modelId="{24A395B1-6D1B-4297-BDAF-51443220264E}" type="parTrans" cxnId="{06671D23-D96A-4549-81D1-DADFBC752421}">
      <dgm:prSet/>
      <dgm:spPr/>
      <dgm:t>
        <a:bodyPr/>
        <a:lstStyle/>
        <a:p>
          <a:endParaRPr lang="de-AT"/>
        </a:p>
      </dgm:t>
    </dgm:pt>
    <dgm:pt modelId="{F555C804-F2E1-4459-AAA1-F13F2D7C7945}" type="sibTrans" cxnId="{06671D23-D96A-4549-81D1-DADFBC752421}">
      <dgm:prSet/>
      <dgm:spPr/>
      <dgm:t>
        <a:bodyPr/>
        <a:lstStyle/>
        <a:p>
          <a:endParaRPr lang="de-AT"/>
        </a:p>
      </dgm:t>
    </dgm:pt>
    <dgm:pt modelId="{5271E829-EEB0-44B6-8496-CE32344B2DF0}">
      <dgm:prSet phldrT="[Text]" custT="1"/>
      <dgm:spPr>
        <a:ln>
          <a:noFill/>
        </a:ln>
      </dgm:spPr>
      <dgm:t>
        <a:bodyPr/>
        <a:lstStyle/>
        <a:p>
          <a:r>
            <a:rPr lang="en-US" sz="1600" dirty="0" smtClean="0">
              <a:latin typeface="+mn-lt"/>
            </a:rPr>
            <a:t>Encouraging language learning through the </a:t>
          </a:r>
          <a:r>
            <a:rPr lang="en-US" sz="1600" b="1" dirty="0" smtClean="0">
              <a:latin typeface="+mn-lt"/>
            </a:rPr>
            <a:t>European Day of Languages</a:t>
          </a:r>
          <a:endParaRPr lang="de-AT" sz="1600" b="1" dirty="0">
            <a:latin typeface="+mn-lt"/>
          </a:endParaRPr>
        </a:p>
      </dgm:t>
    </dgm:pt>
    <dgm:pt modelId="{92EC89FC-76F1-49E0-A47D-DCE551B5ED5C}" type="parTrans" cxnId="{7AB3324D-3BE6-4795-AB5B-2D5F1BF8550E}">
      <dgm:prSet/>
      <dgm:spPr/>
      <dgm:t>
        <a:bodyPr/>
        <a:lstStyle/>
        <a:p>
          <a:endParaRPr lang="de-AT"/>
        </a:p>
      </dgm:t>
    </dgm:pt>
    <dgm:pt modelId="{27D31045-51B2-4033-B81A-2D92BB557AA0}" type="sibTrans" cxnId="{7AB3324D-3BE6-4795-AB5B-2D5F1BF8550E}">
      <dgm:prSet/>
      <dgm:spPr/>
      <dgm:t>
        <a:bodyPr/>
        <a:lstStyle/>
        <a:p>
          <a:endParaRPr lang="de-AT"/>
        </a:p>
      </dgm:t>
    </dgm:pt>
    <dgm:pt modelId="{CE17D45D-1BC2-400A-A28C-A20EDD8298D0}" type="pres">
      <dgm:prSet presAssocID="{8E3AAA2E-599E-4CF0-83A0-82B80F7925F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113A12B2-DF17-4BF5-BF83-4ABB1A7D09E3}" type="pres">
      <dgm:prSet presAssocID="{4714A8C5-8BCC-41AB-B053-6C85807B3D00}" presName="centerShape" presStyleLbl="node0" presStyleIdx="0" presStyleCnt="1" custScaleX="100689" custScaleY="93288" custLinFactNeighborX="-7" custLinFactNeighborY="-2096"/>
      <dgm:spPr/>
      <dgm:t>
        <a:bodyPr/>
        <a:lstStyle/>
        <a:p>
          <a:endParaRPr lang="de-AT"/>
        </a:p>
      </dgm:t>
    </dgm:pt>
    <dgm:pt modelId="{CF427097-E0A3-4E6E-AA84-1730E543D5F0}" type="pres">
      <dgm:prSet presAssocID="{97F0CFAC-DFFE-4E10-9AB9-B7F7EAC44799}" presName="parTrans" presStyleLbl="sibTrans2D1" presStyleIdx="0" presStyleCnt="5"/>
      <dgm:spPr/>
      <dgm:t>
        <a:bodyPr/>
        <a:lstStyle/>
        <a:p>
          <a:endParaRPr lang="de-AT"/>
        </a:p>
      </dgm:t>
    </dgm:pt>
    <dgm:pt modelId="{BEA2E673-B72C-46CC-AF5D-EADD0568907A}" type="pres">
      <dgm:prSet presAssocID="{97F0CFAC-DFFE-4E10-9AB9-B7F7EAC44799}" presName="connectorText" presStyleLbl="sibTrans2D1" presStyleIdx="0" presStyleCnt="5"/>
      <dgm:spPr/>
      <dgm:t>
        <a:bodyPr/>
        <a:lstStyle/>
        <a:p>
          <a:endParaRPr lang="de-AT"/>
        </a:p>
      </dgm:t>
    </dgm:pt>
    <dgm:pt modelId="{C517DA4F-476E-492E-9686-BFB67DDFFEB3}" type="pres">
      <dgm:prSet presAssocID="{7FFD53E2-CA4B-4484-80B8-2294BC7A3F37}" presName="node" presStyleLbl="node1" presStyleIdx="0" presStyleCnt="5" custScaleX="173696" custScaleY="95087" custRadScaleRad="97301" custRadScaleInc="243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CF8559F-B769-44F6-B28E-BB8EAA0E4545}" type="pres">
      <dgm:prSet presAssocID="{8D89BDF2-590A-4317-8F19-E890A202DC53}" presName="parTrans" presStyleLbl="sibTrans2D1" presStyleIdx="1" presStyleCnt="5"/>
      <dgm:spPr/>
      <dgm:t>
        <a:bodyPr/>
        <a:lstStyle/>
        <a:p>
          <a:endParaRPr lang="de-AT"/>
        </a:p>
      </dgm:t>
    </dgm:pt>
    <dgm:pt modelId="{360FFB1C-251D-4B87-B63D-4FA6A2187308}" type="pres">
      <dgm:prSet presAssocID="{8D89BDF2-590A-4317-8F19-E890A202DC53}" presName="connectorText" presStyleLbl="sibTrans2D1" presStyleIdx="1" presStyleCnt="5"/>
      <dgm:spPr/>
      <dgm:t>
        <a:bodyPr/>
        <a:lstStyle/>
        <a:p>
          <a:endParaRPr lang="de-AT"/>
        </a:p>
      </dgm:t>
    </dgm:pt>
    <dgm:pt modelId="{01D7B72D-113F-4FF6-B889-88D3362232E6}" type="pres">
      <dgm:prSet presAssocID="{17CC6F55-AEF4-4164-8EBE-4F66B709F7DF}" presName="node" presStyleLbl="node1" presStyleIdx="1" presStyleCnt="5" custScaleX="179626" custScaleY="95088" custRadScaleRad="120769" custRadScaleInc="-145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B035573-6B68-427E-A697-45AF1093B1A8}" type="pres">
      <dgm:prSet presAssocID="{3CC7D814-6E83-4061-BEFA-4D769C785B8C}" presName="parTrans" presStyleLbl="sibTrans2D1" presStyleIdx="2" presStyleCnt="5"/>
      <dgm:spPr/>
      <dgm:t>
        <a:bodyPr/>
        <a:lstStyle/>
        <a:p>
          <a:endParaRPr lang="de-AT"/>
        </a:p>
      </dgm:t>
    </dgm:pt>
    <dgm:pt modelId="{B1B0C8FD-00CE-4724-B369-BE314B412F48}" type="pres">
      <dgm:prSet presAssocID="{3CC7D814-6E83-4061-BEFA-4D769C785B8C}" presName="connectorText" presStyleLbl="sibTrans2D1" presStyleIdx="2" presStyleCnt="5"/>
      <dgm:spPr/>
      <dgm:t>
        <a:bodyPr/>
        <a:lstStyle/>
        <a:p>
          <a:endParaRPr lang="de-AT"/>
        </a:p>
      </dgm:t>
    </dgm:pt>
    <dgm:pt modelId="{948A654A-E5D4-47CE-8922-4DE144F197C0}" type="pres">
      <dgm:prSet presAssocID="{E3CA961D-E08F-4C57-9A4A-7EFDFE4474C1}" presName="node" presStyleLbl="node1" presStyleIdx="2" presStyleCnt="5" custScaleX="189649" custScaleY="92249" custRadScaleRad="104919" custRadScaleInc="-62299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C3B28B8-835B-4303-9E1C-6841E78FE0B4}" type="pres">
      <dgm:prSet presAssocID="{24A395B1-6D1B-4297-BDAF-51443220264E}" presName="parTrans" presStyleLbl="sibTrans2D1" presStyleIdx="3" presStyleCnt="5"/>
      <dgm:spPr/>
      <dgm:t>
        <a:bodyPr/>
        <a:lstStyle/>
        <a:p>
          <a:endParaRPr lang="de-AT"/>
        </a:p>
      </dgm:t>
    </dgm:pt>
    <dgm:pt modelId="{36D3F9DF-CA4F-4F38-B4C5-26BA0C101D3E}" type="pres">
      <dgm:prSet presAssocID="{24A395B1-6D1B-4297-BDAF-51443220264E}" presName="connectorText" presStyleLbl="sibTrans2D1" presStyleIdx="3" presStyleCnt="5"/>
      <dgm:spPr/>
      <dgm:t>
        <a:bodyPr/>
        <a:lstStyle/>
        <a:p>
          <a:endParaRPr lang="de-AT"/>
        </a:p>
      </dgm:t>
    </dgm:pt>
    <dgm:pt modelId="{DBB0E587-BC46-40E7-A8CA-A0CCF7809F0E}" type="pres">
      <dgm:prSet presAssocID="{FDC8C7C4-B604-4AA6-B50E-2843EBDEFD9F}" presName="node" presStyleLbl="node1" presStyleIdx="3" presStyleCnt="5" custScaleX="206874" custScaleY="89445" custRadScaleRad="106237" custRadScaleInc="58028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1FDC71E-02D7-421A-8DEF-5567E823E497}" type="pres">
      <dgm:prSet presAssocID="{92EC89FC-76F1-49E0-A47D-DCE551B5ED5C}" presName="parTrans" presStyleLbl="sibTrans2D1" presStyleIdx="4" presStyleCnt="5"/>
      <dgm:spPr/>
      <dgm:t>
        <a:bodyPr/>
        <a:lstStyle/>
        <a:p>
          <a:endParaRPr lang="de-AT"/>
        </a:p>
      </dgm:t>
    </dgm:pt>
    <dgm:pt modelId="{76DF661A-A784-4CDE-8CE8-4CD7A6063045}" type="pres">
      <dgm:prSet presAssocID="{92EC89FC-76F1-49E0-A47D-DCE551B5ED5C}" presName="connectorText" presStyleLbl="sibTrans2D1" presStyleIdx="4" presStyleCnt="5"/>
      <dgm:spPr/>
      <dgm:t>
        <a:bodyPr/>
        <a:lstStyle/>
        <a:p>
          <a:endParaRPr lang="de-AT"/>
        </a:p>
      </dgm:t>
    </dgm:pt>
    <dgm:pt modelId="{88B4FBE4-E515-4969-AD18-DC121DE28650}" type="pres">
      <dgm:prSet presAssocID="{5271E829-EEB0-44B6-8496-CE32344B2DF0}" presName="node" presStyleLbl="node1" presStyleIdx="4" presStyleCnt="5" custScaleX="189075" custScaleY="101730" custRadScaleRad="118128" custRadScaleInc="-72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10CBCA42-2790-469A-AF83-A9FC961AB531}" type="presOf" srcId="{24A395B1-6D1B-4297-BDAF-51443220264E}" destId="{36D3F9DF-CA4F-4F38-B4C5-26BA0C101D3E}" srcOrd="1" destOrd="0" presId="urn:microsoft.com/office/officeart/2005/8/layout/radial5"/>
    <dgm:cxn modelId="{9C5F13DE-0E5A-47BD-A402-F0677B1ECAC3}" type="presOf" srcId="{FDC8C7C4-B604-4AA6-B50E-2843EBDEFD9F}" destId="{DBB0E587-BC46-40E7-A8CA-A0CCF7809F0E}" srcOrd="0" destOrd="0" presId="urn:microsoft.com/office/officeart/2005/8/layout/radial5"/>
    <dgm:cxn modelId="{51DD831F-65CD-4D03-9C62-08A330D8E893}" type="presOf" srcId="{97F0CFAC-DFFE-4E10-9AB9-B7F7EAC44799}" destId="{CF427097-E0A3-4E6E-AA84-1730E543D5F0}" srcOrd="0" destOrd="0" presId="urn:microsoft.com/office/officeart/2005/8/layout/radial5"/>
    <dgm:cxn modelId="{D2941CF7-AD00-418B-BCE4-C0283BAAB236}" type="presOf" srcId="{5271E829-EEB0-44B6-8496-CE32344B2DF0}" destId="{88B4FBE4-E515-4969-AD18-DC121DE28650}" srcOrd="0" destOrd="0" presId="urn:microsoft.com/office/officeart/2005/8/layout/radial5"/>
    <dgm:cxn modelId="{629939F9-CB6E-409A-AEAC-608B78FC726D}" type="presOf" srcId="{17CC6F55-AEF4-4164-8EBE-4F66B709F7DF}" destId="{01D7B72D-113F-4FF6-B889-88D3362232E6}" srcOrd="0" destOrd="0" presId="urn:microsoft.com/office/officeart/2005/8/layout/radial5"/>
    <dgm:cxn modelId="{FE6C00E8-B4E1-466F-9AFB-76129237DC0D}" type="presOf" srcId="{8D89BDF2-590A-4317-8F19-E890A202DC53}" destId="{2CF8559F-B769-44F6-B28E-BB8EAA0E4545}" srcOrd="0" destOrd="0" presId="urn:microsoft.com/office/officeart/2005/8/layout/radial5"/>
    <dgm:cxn modelId="{D8CD45C3-0609-40B8-ABE8-82A90415CA88}" type="presOf" srcId="{8D89BDF2-590A-4317-8F19-E890A202DC53}" destId="{360FFB1C-251D-4B87-B63D-4FA6A2187308}" srcOrd="1" destOrd="0" presId="urn:microsoft.com/office/officeart/2005/8/layout/radial5"/>
    <dgm:cxn modelId="{71AD5588-BC87-476F-A27D-210591237E01}" type="presOf" srcId="{24A395B1-6D1B-4297-BDAF-51443220264E}" destId="{DC3B28B8-835B-4303-9E1C-6841E78FE0B4}" srcOrd="0" destOrd="0" presId="urn:microsoft.com/office/officeart/2005/8/layout/radial5"/>
    <dgm:cxn modelId="{1AA91EFA-86D9-410A-AD7C-7F7B206013F7}" type="presOf" srcId="{7FFD53E2-CA4B-4484-80B8-2294BC7A3F37}" destId="{C517DA4F-476E-492E-9686-BFB67DDFFEB3}" srcOrd="0" destOrd="0" presId="urn:microsoft.com/office/officeart/2005/8/layout/radial5"/>
    <dgm:cxn modelId="{D3B326A1-CC6F-400C-97D4-C010A8663D1C}" srcId="{4714A8C5-8BCC-41AB-B053-6C85807B3D00}" destId="{7FFD53E2-CA4B-4484-80B8-2294BC7A3F37}" srcOrd="0" destOrd="0" parTransId="{97F0CFAC-DFFE-4E10-9AB9-B7F7EAC44799}" sibTransId="{30D89189-B67A-4594-B06D-00480904AAD4}"/>
    <dgm:cxn modelId="{E37019E7-1B9E-4851-B224-090F780A8265}" srcId="{8E3AAA2E-599E-4CF0-83A0-82B80F7925F0}" destId="{4714A8C5-8BCC-41AB-B053-6C85807B3D00}" srcOrd="0" destOrd="0" parTransId="{2EEF65A4-786E-44F1-86AE-E2387AE6F5AE}" sibTransId="{D24F1561-0472-47D4-BDBC-4ABDBB55447C}"/>
    <dgm:cxn modelId="{7AB3324D-3BE6-4795-AB5B-2D5F1BF8550E}" srcId="{4714A8C5-8BCC-41AB-B053-6C85807B3D00}" destId="{5271E829-EEB0-44B6-8496-CE32344B2DF0}" srcOrd="4" destOrd="0" parTransId="{92EC89FC-76F1-49E0-A47D-DCE551B5ED5C}" sibTransId="{27D31045-51B2-4033-B81A-2D92BB557AA0}"/>
    <dgm:cxn modelId="{C680AC3C-B5A9-43AF-BFE6-ED042617929B}" type="presOf" srcId="{3CC7D814-6E83-4061-BEFA-4D769C785B8C}" destId="{B1B0C8FD-00CE-4724-B369-BE314B412F48}" srcOrd="1" destOrd="0" presId="urn:microsoft.com/office/officeart/2005/8/layout/radial5"/>
    <dgm:cxn modelId="{0F9F1F7E-982C-47FF-8276-F32966F84FDD}" type="presOf" srcId="{92EC89FC-76F1-49E0-A47D-DCE551B5ED5C}" destId="{A1FDC71E-02D7-421A-8DEF-5567E823E497}" srcOrd="0" destOrd="0" presId="urn:microsoft.com/office/officeart/2005/8/layout/radial5"/>
    <dgm:cxn modelId="{DCB317D7-915A-4F01-83B5-0813505C4C15}" type="presOf" srcId="{4714A8C5-8BCC-41AB-B053-6C85807B3D00}" destId="{113A12B2-DF17-4BF5-BF83-4ABB1A7D09E3}" srcOrd="0" destOrd="0" presId="urn:microsoft.com/office/officeart/2005/8/layout/radial5"/>
    <dgm:cxn modelId="{3D0C18DA-5321-41E5-B2B9-789DC173B875}" srcId="{4714A8C5-8BCC-41AB-B053-6C85807B3D00}" destId="{E3CA961D-E08F-4C57-9A4A-7EFDFE4474C1}" srcOrd="2" destOrd="0" parTransId="{3CC7D814-6E83-4061-BEFA-4D769C785B8C}" sibTransId="{B595553D-5632-4DDC-A6BB-F719664E33FC}"/>
    <dgm:cxn modelId="{C1CC7DED-522F-4EB7-A863-266333B58AE2}" type="presOf" srcId="{8E3AAA2E-599E-4CF0-83A0-82B80F7925F0}" destId="{CE17D45D-1BC2-400A-A28C-A20EDD8298D0}" srcOrd="0" destOrd="0" presId="urn:microsoft.com/office/officeart/2005/8/layout/radial5"/>
    <dgm:cxn modelId="{757BE016-E25F-49EE-A69E-217DB2C64FAC}" type="presOf" srcId="{97F0CFAC-DFFE-4E10-9AB9-B7F7EAC44799}" destId="{BEA2E673-B72C-46CC-AF5D-EADD0568907A}" srcOrd="1" destOrd="0" presId="urn:microsoft.com/office/officeart/2005/8/layout/radial5"/>
    <dgm:cxn modelId="{8A56A9BC-B28F-4728-9B87-0982EB18B3E6}" srcId="{4714A8C5-8BCC-41AB-B053-6C85807B3D00}" destId="{17CC6F55-AEF4-4164-8EBE-4F66B709F7DF}" srcOrd="1" destOrd="0" parTransId="{8D89BDF2-590A-4317-8F19-E890A202DC53}" sibTransId="{187E5024-94BB-437A-AD16-44C6D0D58165}"/>
    <dgm:cxn modelId="{06671D23-D96A-4549-81D1-DADFBC752421}" srcId="{4714A8C5-8BCC-41AB-B053-6C85807B3D00}" destId="{FDC8C7C4-B604-4AA6-B50E-2843EBDEFD9F}" srcOrd="3" destOrd="0" parTransId="{24A395B1-6D1B-4297-BDAF-51443220264E}" sibTransId="{F555C804-F2E1-4459-AAA1-F13F2D7C7945}"/>
    <dgm:cxn modelId="{9F6957FA-CD5A-4903-AFD5-7865C5067A5C}" type="presOf" srcId="{3CC7D814-6E83-4061-BEFA-4D769C785B8C}" destId="{7B035573-6B68-427E-A697-45AF1093B1A8}" srcOrd="0" destOrd="0" presId="urn:microsoft.com/office/officeart/2005/8/layout/radial5"/>
    <dgm:cxn modelId="{9B50F270-E2C0-4337-AC20-1A112B4F86AB}" type="presOf" srcId="{E3CA961D-E08F-4C57-9A4A-7EFDFE4474C1}" destId="{948A654A-E5D4-47CE-8922-4DE144F197C0}" srcOrd="0" destOrd="0" presId="urn:microsoft.com/office/officeart/2005/8/layout/radial5"/>
    <dgm:cxn modelId="{977B4728-7534-416A-A30E-2579D7840C3B}" type="presOf" srcId="{92EC89FC-76F1-49E0-A47D-DCE551B5ED5C}" destId="{76DF661A-A784-4CDE-8CE8-4CD7A6063045}" srcOrd="1" destOrd="0" presId="urn:microsoft.com/office/officeart/2005/8/layout/radial5"/>
    <dgm:cxn modelId="{8168AB02-0FC1-4C16-A7BF-4C490B20E1AF}" type="presParOf" srcId="{CE17D45D-1BC2-400A-A28C-A20EDD8298D0}" destId="{113A12B2-DF17-4BF5-BF83-4ABB1A7D09E3}" srcOrd="0" destOrd="0" presId="urn:microsoft.com/office/officeart/2005/8/layout/radial5"/>
    <dgm:cxn modelId="{353C3BD9-30DD-4A5A-B0F3-A316EF647FD5}" type="presParOf" srcId="{CE17D45D-1BC2-400A-A28C-A20EDD8298D0}" destId="{CF427097-E0A3-4E6E-AA84-1730E543D5F0}" srcOrd="1" destOrd="0" presId="urn:microsoft.com/office/officeart/2005/8/layout/radial5"/>
    <dgm:cxn modelId="{6206FA74-3D20-4595-9DAA-4E346FA4E7B4}" type="presParOf" srcId="{CF427097-E0A3-4E6E-AA84-1730E543D5F0}" destId="{BEA2E673-B72C-46CC-AF5D-EADD0568907A}" srcOrd="0" destOrd="0" presId="urn:microsoft.com/office/officeart/2005/8/layout/radial5"/>
    <dgm:cxn modelId="{AB6CFC2C-54B5-4D28-B622-1F9C18BD1ADF}" type="presParOf" srcId="{CE17D45D-1BC2-400A-A28C-A20EDD8298D0}" destId="{C517DA4F-476E-492E-9686-BFB67DDFFEB3}" srcOrd="2" destOrd="0" presId="urn:microsoft.com/office/officeart/2005/8/layout/radial5"/>
    <dgm:cxn modelId="{1F53C9E1-9739-4771-8244-10E620047C03}" type="presParOf" srcId="{CE17D45D-1BC2-400A-A28C-A20EDD8298D0}" destId="{2CF8559F-B769-44F6-B28E-BB8EAA0E4545}" srcOrd="3" destOrd="0" presId="urn:microsoft.com/office/officeart/2005/8/layout/radial5"/>
    <dgm:cxn modelId="{CFB3882E-29AC-4FB0-B63C-4AF07B5D9FA2}" type="presParOf" srcId="{2CF8559F-B769-44F6-B28E-BB8EAA0E4545}" destId="{360FFB1C-251D-4B87-B63D-4FA6A2187308}" srcOrd="0" destOrd="0" presId="urn:microsoft.com/office/officeart/2005/8/layout/radial5"/>
    <dgm:cxn modelId="{55AB6D26-7611-4FE7-AE10-59052D934221}" type="presParOf" srcId="{CE17D45D-1BC2-400A-A28C-A20EDD8298D0}" destId="{01D7B72D-113F-4FF6-B889-88D3362232E6}" srcOrd="4" destOrd="0" presId="urn:microsoft.com/office/officeart/2005/8/layout/radial5"/>
    <dgm:cxn modelId="{31B75884-4665-4938-938D-0DAEDFF1E02D}" type="presParOf" srcId="{CE17D45D-1BC2-400A-A28C-A20EDD8298D0}" destId="{7B035573-6B68-427E-A697-45AF1093B1A8}" srcOrd="5" destOrd="0" presId="urn:microsoft.com/office/officeart/2005/8/layout/radial5"/>
    <dgm:cxn modelId="{43A3BB01-1D03-4D03-B575-4F9C93F2A70A}" type="presParOf" srcId="{7B035573-6B68-427E-A697-45AF1093B1A8}" destId="{B1B0C8FD-00CE-4724-B369-BE314B412F48}" srcOrd="0" destOrd="0" presId="urn:microsoft.com/office/officeart/2005/8/layout/radial5"/>
    <dgm:cxn modelId="{F39DFD7F-9E72-4F77-9BEA-64B76E7F6EEF}" type="presParOf" srcId="{CE17D45D-1BC2-400A-A28C-A20EDD8298D0}" destId="{948A654A-E5D4-47CE-8922-4DE144F197C0}" srcOrd="6" destOrd="0" presId="urn:microsoft.com/office/officeart/2005/8/layout/radial5"/>
    <dgm:cxn modelId="{B37BB0F1-634F-4FFE-ADEB-A85A199921D6}" type="presParOf" srcId="{CE17D45D-1BC2-400A-A28C-A20EDD8298D0}" destId="{DC3B28B8-835B-4303-9E1C-6841E78FE0B4}" srcOrd="7" destOrd="0" presId="urn:microsoft.com/office/officeart/2005/8/layout/radial5"/>
    <dgm:cxn modelId="{CE90DBF0-C3C7-4F2C-88BB-2BCAA72D08A2}" type="presParOf" srcId="{DC3B28B8-835B-4303-9E1C-6841E78FE0B4}" destId="{36D3F9DF-CA4F-4F38-B4C5-26BA0C101D3E}" srcOrd="0" destOrd="0" presId="urn:microsoft.com/office/officeart/2005/8/layout/radial5"/>
    <dgm:cxn modelId="{55482422-AB0E-4674-B47A-A87CE522076F}" type="presParOf" srcId="{CE17D45D-1BC2-400A-A28C-A20EDD8298D0}" destId="{DBB0E587-BC46-40E7-A8CA-A0CCF7809F0E}" srcOrd="8" destOrd="0" presId="urn:microsoft.com/office/officeart/2005/8/layout/radial5"/>
    <dgm:cxn modelId="{9CC14F9C-265E-4847-8A60-06E6D4DF8BF3}" type="presParOf" srcId="{CE17D45D-1BC2-400A-A28C-A20EDD8298D0}" destId="{A1FDC71E-02D7-421A-8DEF-5567E823E497}" srcOrd="9" destOrd="0" presId="urn:microsoft.com/office/officeart/2005/8/layout/radial5"/>
    <dgm:cxn modelId="{8F58C859-F78D-45A0-BFC3-5BE47E97DFC8}" type="presParOf" srcId="{A1FDC71E-02D7-421A-8DEF-5567E823E497}" destId="{76DF661A-A784-4CDE-8CE8-4CD7A6063045}" srcOrd="0" destOrd="0" presId="urn:microsoft.com/office/officeart/2005/8/layout/radial5"/>
    <dgm:cxn modelId="{9AD8E918-3A40-496C-86DB-7D3209A1DBE1}" type="presParOf" srcId="{CE17D45D-1BC2-400A-A28C-A20EDD8298D0}" destId="{88B4FBE4-E515-4969-AD18-DC121DE2865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E3CF5-B6E2-49A0-AF07-4A17BB537A40}">
      <dsp:nvSpPr>
        <dsp:cNvPr id="0" name=""/>
        <dsp:cNvSpPr/>
      </dsp:nvSpPr>
      <dsp:spPr>
        <a:xfrm>
          <a:off x="1446388" y="293499"/>
          <a:ext cx="2139525" cy="2139525"/>
        </a:xfrm>
        <a:prstGeom prst="pieWedge">
          <a:avLst/>
        </a:prstGeom>
        <a:solidFill>
          <a:srgbClr val="0099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Century Gothic" pitchFamily="34" charset="0"/>
            </a:rPr>
            <a:t> </a:t>
          </a:r>
          <a:endParaRPr lang="en-GB" sz="1400" b="1" kern="1200" dirty="0">
            <a:latin typeface="Century Gothic" pitchFamily="34" charset="0"/>
          </a:endParaRPr>
        </a:p>
      </dsp:txBody>
      <dsp:txXfrm>
        <a:off x="2073040" y="920151"/>
        <a:ext cx="1512873" cy="1512873"/>
      </dsp:txXfrm>
    </dsp:sp>
    <dsp:sp modelId="{FE5491B3-0ABE-42E7-B5FB-A561E18579EF}">
      <dsp:nvSpPr>
        <dsp:cNvPr id="0" name=""/>
        <dsp:cNvSpPr/>
      </dsp:nvSpPr>
      <dsp:spPr>
        <a:xfrm rot="5400000">
          <a:off x="3580414" y="302720"/>
          <a:ext cx="2139525" cy="2139525"/>
        </a:xfrm>
        <a:prstGeom prst="pieWedge">
          <a:avLst/>
        </a:prstGeom>
        <a:solidFill>
          <a:srgbClr val="C4CE3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>
            <a:latin typeface="Century Gothic" pitchFamily="34" charset="0"/>
          </a:endParaRPr>
        </a:p>
      </dsp:txBody>
      <dsp:txXfrm rot="-5400000">
        <a:off x="3580414" y="929372"/>
        <a:ext cx="1512873" cy="1512873"/>
      </dsp:txXfrm>
    </dsp:sp>
    <dsp:sp modelId="{436CEA07-06A6-4A84-BBDE-95EF024D5240}">
      <dsp:nvSpPr>
        <dsp:cNvPr id="0" name=""/>
        <dsp:cNvSpPr/>
      </dsp:nvSpPr>
      <dsp:spPr>
        <a:xfrm rot="10800000">
          <a:off x="3571428" y="2439421"/>
          <a:ext cx="2139525" cy="2139525"/>
        </a:xfrm>
        <a:prstGeom prst="pieWedge">
          <a:avLst/>
        </a:prstGeom>
        <a:solidFill>
          <a:srgbClr val="E8A63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>
            <a:latin typeface="+mn-lt"/>
          </a:endParaRPr>
        </a:p>
      </dsp:txBody>
      <dsp:txXfrm rot="10800000">
        <a:off x="3571428" y="2439421"/>
        <a:ext cx="1512873" cy="1512873"/>
      </dsp:txXfrm>
    </dsp:sp>
    <dsp:sp modelId="{4E81F43F-73F7-4859-A81E-31193EBF3BC5}">
      <dsp:nvSpPr>
        <dsp:cNvPr id="0" name=""/>
        <dsp:cNvSpPr/>
      </dsp:nvSpPr>
      <dsp:spPr>
        <a:xfrm rot="16200000">
          <a:off x="1446388" y="2437773"/>
          <a:ext cx="2139525" cy="2139525"/>
        </a:xfrm>
        <a:prstGeom prst="pieWedge">
          <a:avLst/>
        </a:prstGeom>
        <a:solidFill>
          <a:srgbClr val="FF33C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>
            <a:latin typeface="+mn-lt"/>
          </a:endParaRPr>
        </a:p>
      </dsp:txBody>
      <dsp:txXfrm rot="5400000">
        <a:off x="2073040" y="2437773"/>
        <a:ext cx="1512873" cy="1512873"/>
      </dsp:txXfrm>
    </dsp:sp>
    <dsp:sp modelId="{30AF8B60-80DA-4D5D-8701-040DA892F748}">
      <dsp:nvSpPr>
        <dsp:cNvPr id="0" name=""/>
        <dsp:cNvSpPr/>
      </dsp:nvSpPr>
      <dsp:spPr>
        <a:xfrm>
          <a:off x="3042049" y="1852938"/>
          <a:ext cx="1054833" cy="994013"/>
        </a:xfrm>
        <a:prstGeom prst="circularArrow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0974E2-9407-40A7-97AC-B149536E120E}">
      <dsp:nvSpPr>
        <dsp:cNvPr id="0" name=""/>
        <dsp:cNvSpPr/>
      </dsp:nvSpPr>
      <dsp:spPr>
        <a:xfrm rot="10800000">
          <a:off x="3046843" y="2017640"/>
          <a:ext cx="1045244" cy="969604"/>
        </a:xfrm>
        <a:prstGeom prst="circularArrow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93E2C-5BD7-4561-80E7-8D6150CA8F85}" type="datetimeFigureOut">
              <a:rPr lang="en-GB" smtClean="0"/>
              <a:t>05/04/2016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B25B0-C9D9-4984-8108-1C916B1C3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0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6B8C-F011-4CED-99C8-6CB0FC7D3800}" type="datetimeFigureOut">
              <a:rPr lang="de-AT" smtClean="0"/>
              <a:pPr/>
              <a:t>05.04.2016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3F55-105D-40B0-8323-259B875DF15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349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fr-FR" sz="1600" b="0" baseline="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000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3621E-2DF1-42D1-8850-387BB33B7FB7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6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968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>
                <a:solidFill>
                  <a:prstClr val="black"/>
                </a:solidFill>
              </a:rPr>
              <a:pPr/>
              <a:t>4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3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6754" indent="-2795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8083" indent="-2236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5316" indent="-2236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2549" indent="-2236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D8D923-F590-43AF-BA1F-C8ECE934F547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23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9527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107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6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4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ACC06-80A5-49DA-967D-E0C3A2A3D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1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9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4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ACC06-80A5-49DA-967D-E0C3A2A3D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44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01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09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5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05.04.2016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56792"/>
            <a:ext cx="8291512" cy="41044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038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56792"/>
            <a:ext cx="8291512" cy="41044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56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03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75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3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39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633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668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4478"/>
            <a:ext cx="5486400" cy="3167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048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552" y="4462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8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AT" sz="24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Call for </a:t>
            </a:r>
            <a:r>
              <a:rPr lang="de-AT" sz="2400" dirty="0" err="1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submissions</a:t>
            </a:r>
            <a:r>
              <a:rPr lang="en-GB" sz="24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for the ECML Programme 2016-19 </a:t>
            </a:r>
            <a:endParaRPr lang="de-AT" sz="24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72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9151"/>
          <a:stretch/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72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6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659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196975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2133600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DE08D5-14EC-483C-9FDC-FAA2107F912C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2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Click to edit Master text styles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Click to edit Master text styles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196975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2133600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2904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7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ml.at/ECML-Programme/Programme2012-2015/Conference2015/Conference2015-Programme2016-2019/tabid/1845/Default.aspx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l.ecml.at/Home/tabid/1455/language/sl-SI/Default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92" y="404664"/>
            <a:ext cx="9073008" cy="1656184"/>
          </a:xfrm>
        </p:spPr>
        <p:txBody>
          <a:bodyPr/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« </a:t>
            </a:r>
            <a:r>
              <a:rPr lang="fr-FR" sz="3200" b="1" dirty="0" err="1" smtClean="0">
                <a:solidFill>
                  <a:srgbClr val="0070C0"/>
                </a:solidFill>
              </a:rPr>
              <a:t>Languages</a:t>
            </a:r>
            <a:r>
              <a:rPr lang="fr-FR" sz="3200" b="1" dirty="0" smtClean="0">
                <a:solidFill>
                  <a:srgbClr val="0070C0"/>
                </a:solidFill>
              </a:rPr>
              <a:t> at the </a:t>
            </a:r>
            <a:r>
              <a:rPr lang="fr-FR" sz="3200" b="1" dirty="0" err="1" smtClean="0">
                <a:solidFill>
                  <a:srgbClr val="0070C0"/>
                </a:solidFill>
              </a:rPr>
              <a:t>heart</a:t>
            </a:r>
            <a:r>
              <a:rPr lang="fr-FR" sz="3200" b="1" dirty="0" smtClean="0">
                <a:solidFill>
                  <a:srgbClr val="0070C0"/>
                </a:solidFill>
              </a:rPr>
              <a:t> of </a:t>
            </a:r>
            <a:r>
              <a:rPr lang="fr-FR" sz="3200" b="1" dirty="0" err="1" smtClean="0">
                <a:solidFill>
                  <a:srgbClr val="0070C0"/>
                </a:solidFill>
              </a:rPr>
              <a:t>learning</a:t>
            </a:r>
            <a:r>
              <a:rPr lang="fr-FR" sz="3200" b="1" dirty="0" smtClean="0">
                <a:solidFill>
                  <a:srgbClr val="0070C0"/>
                </a:solidFill>
              </a:rPr>
              <a:t>  »</a:t>
            </a:r>
            <a:r>
              <a:rPr lang="fr-FR" sz="3200" b="1" dirty="0">
                <a:solidFill>
                  <a:srgbClr val="0070C0"/>
                </a:solidFill>
              </a:rPr>
              <a:t/>
            </a:r>
            <a:br>
              <a:rPr lang="fr-FR" sz="3200" b="1" dirty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2060"/>
                </a:solidFill>
              </a:rPr>
              <a:t>The </a:t>
            </a:r>
            <a:r>
              <a:rPr lang="fr-FR" sz="2800" b="1" dirty="0" err="1" smtClean="0">
                <a:solidFill>
                  <a:srgbClr val="002060"/>
                </a:solidFill>
              </a:rPr>
              <a:t>European</a:t>
            </a:r>
            <a:r>
              <a:rPr lang="fr-FR" sz="2800" b="1" dirty="0" smtClean="0">
                <a:solidFill>
                  <a:srgbClr val="002060"/>
                </a:solidFill>
              </a:rPr>
              <a:t> centre for modern </a:t>
            </a:r>
            <a:r>
              <a:rPr lang="fr-FR" sz="2800" b="1" dirty="0" err="1" smtClean="0">
                <a:solidFill>
                  <a:srgbClr val="002060"/>
                </a:solidFill>
              </a:rPr>
              <a:t>languages</a:t>
            </a:r>
            <a:r>
              <a:rPr lang="fr-FR" sz="2800" b="1" dirty="0" smtClean="0">
                <a:solidFill>
                  <a:srgbClr val="002060"/>
                </a:solidFill>
              </a:rPr>
              <a:t> of </a:t>
            </a:r>
            <a:br>
              <a:rPr lang="fr-FR" sz="2800" b="1" dirty="0" smtClean="0">
                <a:solidFill>
                  <a:srgbClr val="002060"/>
                </a:solidFill>
              </a:rPr>
            </a:br>
            <a:r>
              <a:rPr lang="fr-FR" sz="2800" b="1" dirty="0" smtClean="0">
                <a:solidFill>
                  <a:srgbClr val="002060"/>
                </a:solidFill>
              </a:rPr>
              <a:t>the Council of Europe (ECML)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6" name="Heart 5"/>
          <p:cNvSpPr/>
          <p:nvPr/>
        </p:nvSpPr>
        <p:spPr>
          <a:xfrm>
            <a:off x="323528" y="908720"/>
            <a:ext cx="576064" cy="432048"/>
          </a:xfrm>
          <a:prstGeom prst="heart">
            <a:avLst/>
          </a:pr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91007"/>
            <a:ext cx="4480631" cy="3167806"/>
          </a:xfrm>
        </p:spPr>
      </p:pic>
      <p:sp>
        <p:nvSpPr>
          <p:cNvPr id="8" name="Heart 7"/>
          <p:cNvSpPr/>
          <p:nvPr/>
        </p:nvSpPr>
        <p:spPr>
          <a:xfrm>
            <a:off x="8244408" y="908720"/>
            <a:ext cx="576064" cy="432048"/>
          </a:xfrm>
          <a:prstGeom prst="heart">
            <a:avLst/>
          </a:pr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smtClea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1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Current priorities in </a:t>
            </a:r>
            <a:r>
              <a:rPr lang="en-US" sz="36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ECML member </a:t>
            </a:r>
            <a:r>
              <a:rPr lang="en-US" sz="3600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states</a:t>
            </a:r>
            <a:endParaRPr lang="en-US" sz="36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1276350"/>
            <a:ext cx="7219950" cy="4305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46043" y="2950850"/>
            <a:ext cx="3180403" cy="1224000"/>
            <a:chOff x="4740685" y="3432642"/>
            <a:chExt cx="3203321" cy="1076478"/>
          </a:xfrm>
        </p:grpSpPr>
        <p:sp>
          <p:nvSpPr>
            <p:cNvPr id="12" name="Rectangle 11"/>
            <p:cNvSpPr/>
            <p:nvPr/>
          </p:nvSpPr>
          <p:spPr>
            <a:xfrm>
              <a:off x="4740685" y="3432642"/>
              <a:ext cx="3203321" cy="1076478"/>
            </a:xfrm>
            <a:prstGeom prst="rect">
              <a:avLst/>
            </a:prstGeom>
            <a:solidFill>
              <a:srgbClr val="C15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809633" y="3581272"/>
              <a:ext cx="3034826" cy="67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Key </a:t>
              </a:r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target </a:t>
              </a:r>
              <a:r>
                <a:rPr lang="en-GB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audience </a:t>
              </a: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decision-makers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, teacher-trainers, language </a:t>
              </a: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teachers</a:t>
              </a:r>
              <a:endParaRPr lang="en-US" altLang="de-DE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7657" y="425626"/>
            <a:ext cx="8620654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de-DE" b="1" dirty="0" smtClean="0">
                <a:solidFill>
                  <a:srgbClr val="002060"/>
                </a:solidFill>
                <a:latin typeface="+mj-lt"/>
              </a:rPr>
              <a:t>ECML: </a:t>
            </a:r>
            <a:r>
              <a:rPr lang="fr-FR" altLang="de-DE" b="1" dirty="0" err="1" smtClean="0">
                <a:solidFill>
                  <a:srgbClr val="002060"/>
                </a:solidFill>
                <a:latin typeface="+mj-lt"/>
              </a:rPr>
              <a:t>who</a:t>
            </a:r>
            <a:r>
              <a:rPr lang="fr-FR" altLang="de-DE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altLang="de-DE" b="1" dirty="0" err="1" smtClean="0">
                <a:solidFill>
                  <a:srgbClr val="002060"/>
                </a:solidFill>
                <a:latin typeface="+mj-lt"/>
              </a:rPr>
              <a:t>we</a:t>
            </a:r>
            <a:r>
              <a:rPr lang="fr-FR" altLang="de-DE" b="1" dirty="0" smtClean="0">
                <a:solidFill>
                  <a:srgbClr val="002060"/>
                </a:solidFill>
                <a:latin typeface="+mj-lt"/>
              </a:rPr>
              <a:t> are and </a:t>
            </a:r>
            <a:r>
              <a:rPr lang="fr-FR" altLang="de-DE" b="1" dirty="0" err="1" smtClean="0">
                <a:solidFill>
                  <a:srgbClr val="002060"/>
                </a:solidFill>
                <a:latin typeface="+mj-lt"/>
              </a:rPr>
              <a:t>what</a:t>
            </a:r>
            <a:r>
              <a:rPr lang="fr-FR" altLang="de-DE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altLang="de-DE" b="1" dirty="0" err="1" smtClean="0">
                <a:solidFill>
                  <a:srgbClr val="002060"/>
                </a:solidFill>
                <a:latin typeface="+mj-lt"/>
              </a:rPr>
              <a:t>we</a:t>
            </a:r>
            <a:r>
              <a:rPr lang="fr-FR" altLang="de-DE" b="1" dirty="0" smtClean="0">
                <a:solidFill>
                  <a:srgbClr val="002060"/>
                </a:solidFill>
                <a:latin typeface="+mj-lt"/>
              </a:rPr>
              <a:t>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de-DE" sz="9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46043" y="1595037"/>
            <a:ext cx="3197227" cy="1235544"/>
            <a:chOff x="1368645" y="2162656"/>
            <a:chExt cx="3197227" cy="1073305"/>
          </a:xfrm>
        </p:grpSpPr>
        <p:sp>
          <p:nvSpPr>
            <p:cNvPr id="9" name="Rectangle 8"/>
            <p:cNvSpPr/>
            <p:nvPr/>
          </p:nvSpPr>
          <p:spPr>
            <a:xfrm>
              <a:off x="1368645" y="2162656"/>
              <a:ext cx="3197227" cy="1063277"/>
            </a:xfrm>
            <a:prstGeom prst="rect">
              <a:avLst/>
            </a:prstGeom>
            <a:solidFill>
              <a:srgbClr val="618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68645" y="2251076"/>
              <a:ext cx="3197227" cy="98488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An enlarged Partial Agreement </a:t>
              </a:r>
              <a:endPara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of 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the Council of Europe with 33 member states; founded in Graz, Austria in </a:t>
              </a: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1994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4091" y="1612838"/>
            <a:ext cx="3197227" cy="1235545"/>
            <a:chOff x="4740685" y="2162655"/>
            <a:chExt cx="3197227" cy="1073306"/>
          </a:xfrm>
        </p:grpSpPr>
        <p:sp>
          <p:nvSpPr>
            <p:cNvPr id="13" name="Rectangle 12"/>
            <p:cNvSpPr/>
            <p:nvPr/>
          </p:nvSpPr>
          <p:spPr>
            <a:xfrm>
              <a:off x="4740685" y="2162655"/>
              <a:ext cx="3197227" cy="1063277"/>
            </a:xfrm>
            <a:prstGeom prst="rect">
              <a:avLst/>
            </a:prstGeom>
            <a:solidFill>
              <a:srgbClr val="6463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72029" y="2251076"/>
              <a:ext cx="309928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altLang="de-DE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Mission </a:t>
              </a:r>
            </a:p>
            <a:p>
              <a:pPr lvl="0" algn="ctr"/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innovation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language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learning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and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teaching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; </a:t>
              </a:r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implementation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of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effective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language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education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policies</a:t>
              </a:r>
              <a:endPara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94092" y="2952219"/>
            <a:ext cx="3197227" cy="1224000"/>
            <a:chOff x="654307" y="3305117"/>
            <a:chExt cx="3197227" cy="1076478"/>
          </a:xfrm>
        </p:grpSpPr>
        <p:sp>
          <p:nvSpPr>
            <p:cNvPr id="11" name="Rectangle 10"/>
            <p:cNvSpPr/>
            <p:nvPr/>
          </p:nvSpPr>
          <p:spPr>
            <a:xfrm>
              <a:off x="654307" y="3305117"/>
              <a:ext cx="3197227" cy="1076478"/>
            </a:xfrm>
            <a:prstGeom prst="rect">
              <a:avLst/>
            </a:prstGeom>
            <a:solidFill>
              <a:srgbClr val="B55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8321" y="3451296"/>
              <a:ext cx="2909196" cy="67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altLang="de-DE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 </a:t>
              </a:r>
              <a:r>
                <a:rPr lang="de-DE" altLang="de-DE" sz="1600" b="1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year</a:t>
              </a:r>
              <a:r>
                <a:rPr lang="de-DE" altLang="de-DE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600" b="1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programmes</a:t>
              </a:r>
              <a:r>
                <a:rPr lang="de-DE" altLang="de-DE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endParaRPr lang="de-DE" altLang="de-DE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of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international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projects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and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bilateral </a:t>
              </a:r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training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and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</a:t>
              </a:r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onsultancy</a:t>
              </a:r>
              <a:endPara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1560" y="4292709"/>
            <a:ext cx="76328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Our vision</a:t>
            </a:r>
          </a:p>
          <a:p>
            <a:r>
              <a:rPr lang="en-US" b="1" dirty="0">
                <a:solidFill>
                  <a:srgbClr val="0070C0"/>
                </a:solidFill>
                <a:latin typeface="+mn-lt"/>
              </a:rPr>
              <a:t>A Europe committed to linguistic and cultural diversity, where the key role of quality language education in achieving intercultural dialogue, democratic citizenship and social cohesion is </a:t>
            </a:r>
            <a:r>
              <a:rPr lang="en-US" b="1" dirty="0" err="1">
                <a:solidFill>
                  <a:srgbClr val="0070C0"/>
                </a:solidFill>
                <a:latin typeface="+mn-lt"/>
              </a:rPr>
              <a:t>recognised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 and supported.</a:t>
            </a:r>
          </a:p>
        </p:txBody>
      </p:sp>
    </p:spTree>
    <p:extLst>
      <p:ext uri="{BB962C8B-B14F-4D97-AF65-F5344CB8AC3E}">
        <p14:creationId xmlns:p14="http://schemas.microsoft.com/office/powerpoint/2010/main" val="15358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oon 11"/>
          <p:cNvSpPr/>
          <p:nvPr/>
        </p:nvSpPr>
        <p:spPr>
          <a:xfrm rot="9440700">
            <a:off x="5205251" y="1407742"/>
            <a:ext cx="3651116" cy="4470866"/>
          </a:xfrm>
          <a:prstGeom prst="moon">
            <a:avLst>
              <a:gd name="adj" fmla="val 23265"/>
            </a:avLst>
          </a:prstGeom>
          <a:solidFill>
            <a:srgbClr val="6BBEC7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4" name="Moon 13"/>
          <p:cNvSpPr/>
          <p:nvPr/>
        </p:nvSpPr>
        <p:spPr>
          <a:xfrm rot="1130582">
            <a:off x="409129" y="1349323"/>
            <a:ext cx="3653602" cy="4712279"/>
          </a:xfrm>
          <a:prstGeom prst="moon">
            <a:avLst>
              <a:gd name="adj" fmla="val 22723"/>
            </a:avLst>
          </a:prstGeom>
          <a:solidFill>
            <a:srgbClr val="5EB8C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graphicFrame>
        <p:nvGraphicFramePr>
          <p:cNvPr id="16" name="Content Placeholder 2"/>
          <p:cNvGraphicFramePr>
            <a:graphicFrameLocks/>
          </p:cNvGraphicFramePr>
          <p:nvPr>
            <p:extLst/>
          </p:nvPr>
        </p:nvGraphicFramePr>
        <p:xfrm>
          <a:off x="1079612" y="2052228"/>
          <a:ext cx="6646895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Flowchart: Alternate Process 27"/>
          <p:cNvSpPr/>
          <p:nvPr/>
        </p:nvSpPr>
        <p:spPr>
          <a:xfrm>
            <a:off x="3905926" y="2828502"/>
            <a:ext cx="1512168" cy="32403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4F81BD">
                    <a:lumMod val="50000"/>
                  </a:srgbClr>
                </a:solidFill>
              </a:rPr>
              <a:t>Development</a:t>
            </a:r>
            <a:endParaRPr lang="de-AT" sz="16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4067944" y="6021288"/>
            <a:ext cx="1188132" cy="2880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F81BD">
                    <a:lumMod val="50000"/>
                  </a:srgbClr>
                </a:solidFill>
              </a:rPr>
              <a:t>Mediation</a:t>
            </a:r>
            <a:endParaRPr lang="de-AT" sz="16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6754" y="3465875"/>
            <a:ext cx="13681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Think  tanks</a:t>
            </a:r>
            <a:endParaRPr lang="de-AT" sz="17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0122" y="5034371"/>
            <a:ext cx="16461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700" b="1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Activities</a:t>
            </a:r>
            <a:r>
              <a:rPr lang="de-AT" sz="17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 for a wider </a:t>
            </a:r>
            <a:r>
              <a:rPr lang="de-AT" sz="1700" b="1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public</a:t>
            </a:r>
            <a:endParaRPr lang="de-AT" sz="17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5876" y="3465875"/>
            <a:ext cx="11881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prstClr val="white"/>
                </a:solidFill>
                <a:latin typeface="Calibri" panose="020F0502020204030204" pitchFamily="34" charset="0"/>
                <a:hlinkClick r:id="rId8"/>
              </a:rPr>
              <a:t>Projects</a:t>
            </a:r>
            <a:endParaRPr lang="de-AT" sz="17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3391" y="5023172"/>
            <a:ext cx="14761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7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Support in national </a:t>
            </a:r>
            <a:r>
              <a:rPr lang="de-AT" sz="1700" b="1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contexts</a:t>
            </a:r>
            <a:endParaRPr lang="de-AT" sz="17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612" y="260648"/>
            <a:ext cx="7236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ECML Programme 2016-19</a:t>
            </a:r>
          </a:p>
          <a:p>
            <a:pPr algn="ctr"/>
            <a:endParaRPr lang="en-GB" dirty="0">
              <a:solidFill>
                <a:prstClr val="black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6BBEC7"/>
                </a:solidFill>
                <a:latin typeface="Calibri"/>
              </a:rPr>
              <a:t>“Languages at the heart of learning” </a:t>
            </a:r>
            <a:endParaRPr lang="en-GB" sz="2800" b="1" dirty="0">
              <a:solidFill>
                <a:srgbClr val="6BBEC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7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991577" y="1091930"/>
            <a:ext cx="7535779" cy="7032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de-DE" sz="3200" b="1" dirty="0">
                <a:solidFill>
                  <a:srgbClr val="002060"/>
                </a:solidFill>
                <a:ea typeface="+mn-ea"/>
                <a:cs typeface="+mn-cs"/>
              </a:rPr>
              <a:t>ECML training and consultancy </a:t>
            </a:r>
            <a:br>
              <a:rPr lang="en-US" altLang="de-DE" sz="3200" b="1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en-US" altLang="de-DE" sz="3200" b="1" dirty="0">
                <a:solidFill>
                  <a:srgbClr val="002060"/>
                </a:solidFill>
                <a:ea typeface="+mn-ea"/>
                <a:cs typeface="+mn-cs"/>
              </a:rPr>
              <a:t>for member states</a:t>
            </a:r>
            <a:r>
              <a:rPr lang="en-US" altLang="de-DE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en-US" altLang="de-DE" sz="3200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en-US" altLang="de-DE" sz="3200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en-US" altLang="de-DE" sz="3200" dirty="0">
                <a:solidFill>
                  <a:srgbClr val="002060"/>
                </a:solidFill>
                <a:ea typeface="+mn-ea"/>
                <a:cs typeface="+mn-cs"/>
              </a:rPr>
            </a:br>
            <a:endParaRPr lang="en-US" altLang="de-DE" sz="32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911" y="2978725"/>
            <a:ext cx="189000" cy="189000"/>
          </a:xfrm>
          <a:prstGeom prst="rect">
            <a:avLst/>
          </a:prstGeom>
          <a:solidFill>
            <a:srgbClr val="C3C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6666" y="3642141"/>
            <a:ext cx="189000" cy="189000"/>
          </a:xfrm>
          <a:prstGeom prst="rect">
            <a:avLst/>
          </a:prstGeom>
          <a:solidFill>
            <a:srgbClr val="3F8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6936" y="4910231"/>
            <a:ext cx="189000" cy="189000"/>
          </a:xfrm>
          <a:prstGeom prst="rect">
            <a:avLst/>
          </a:prstGeom>
          <a:solidFill>
            <a:srgbClr val="C9D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3959" y="2868885"/>
            <a:ext cx="33235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Language teacher </a:t>
            </a:r>
            <a:r>
              <a:rPr lang="en-US" sz="14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education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Content and Language Integrated Learning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Use of ICT in support of language teaching and learning</a:t>
            </a:r>
            <a:endParaRPr lang="en-US" sz="1400" dirty="0" smtClean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err="1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Plurilingual</a:t>
            </a:r>
            <a:r>
              <a:rPr lang="en-US" sz="14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 and intercultural learning through </a:t>
            </a:r>
            <a:r>
              <a:rPr lang="en-US" sz="1400" dirty="0" smtClean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mobility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smtClean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Using the European </a:t>
            </a:r>
            <a:r>
              <a:rPr lang="en-US" sz="14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Language Portfolio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3421" y="2824276"/>
            <a:ext cx="3375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Supporting </a:t>
            </a:r>
            <a:r>
              <a:rPr lang="en-US" sz="14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Multilingual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Classrooms*</a:t>
            </a: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err="1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Plurilingual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education</a:t>
            </a: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Testing and Assessment (</a:t>
            </a:r>
            <a:r>
              <a:rPr lang="en-US" sz="14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RELANG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)*</a:t>
            </a: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it-IT" sz="1400" dirty="0" smtClean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Quality </a:t>
            </a:r>
            <a:r>
              <a:rPr lang="it-IT" sz="14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education in </a:t>
            </a:r>
            <a:r>
              <a:rPr lang="it-IT" sz="1400" dirty="0" smtClean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Romani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it-IT" sz="1400" dirty="0" smtClean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Quality assurance in language and citizenship courses</a:t>
            </a: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1577" y="1729178"/>
            <a:ext cx="7382402" cy="686707"/>
          </a:xfrm>
          <a:prstGeom prst="rect">
            <a:avLst/>
          </a:prstGeom>
          <a:solidFill>
            <a:srgbClr val="00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>
                <a:solidFill>
                  <a:prstClr val="white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Targeted, tailored support to address national challenges</a:t>
            </a:r>
          </a:p>
        </p:txBody>
      </p:sp>
      <p:pic>
        <p:nvPicPr>
          <p:cNvPr id="2050" name="Picture 2" descr="http://www.ecml.at/Portals/1/images/logos/training-consultancy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45" y="60329"/>
            <a:ext cx="965855" cy="10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9712" y="5259931"/>
            <a:ext cx="3264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latin typeface="+mn-lt"/>
              </a:rPr>
              <a:t>* in </a:t>
            </a:r>
            <a:r>
              <a:rPr lang="de-AT" sz="1200" dirty="0" err="1" smtClean="0">
                <a:latin typeface="+mn-lt"/>
              </a:rPr>
              <a:t>cooperation</a:t>
            </a:r>
            <a:r>
              <a:rPr lang="de-AT" sz="1200" dirty="0" smtClean="0">
                <a:latin typeface="+mn-lt"/>
              </a:rPr>
              <a:t> </a:t>
            </a:r>
            <a:r>
              <a:rPr lang="de-AT" sz="1200" dirty="0" err="1" smtClean="0">
                <a:latin typeface="+mn-lt"/>
              </a:rPr>
              <a:t>with</a:t>
            </a:r>
            <a:r>
              <a:rPr lang="de-AT" sz="1200" dirty="0" smtClean="0">
                <a:latin typeface="+mn-lt"/>
              </a:rPr>
              <a:t> </a:t>
            </a:r>
            <a:r>
              <a:rPr lang="de-AT" sz="1200" dirty="0" err="1" smtClean="0">
                <a:latin typeface="+mn-lt"/>
              </a:rPr>
              <a:t>the</a:t>
            </a:r>
            <a:r>
              <a:rPr lang="de-AT" sz="1200" dirty="0" smtClean="0">
                <a:latin typeface="+mn-lt"/>
              </a:rPr>
              <a:t> European </a:t>
            </a:r>
            <a:r>
              <a:rPr lang="de-AT" sz="1200" dirty="0" err="1" smtClean="0">
                <a:latin typeface="+mn-lt"/>
              </a:rPr>
              <a:t>Commission</a:t>
            </a:r>
            <a:r>
              <a:rPr lang="de-AT" sz="1200" dirty="0" smtClean="0">
                <a:latin typeface="+mn-lt"/>
              </a:rPr>
              <a:t> </a:t>
            </a:r>
            <a:endParaRPr lang="de-AT" sz="12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0" y="5185352"/>
            <a:ext cx="1809633" cy="41420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64959" y="3347688"/>
            <a:ext cx="189000" cy="189000"/>
          </a:xfrm>
          <a:prstGeom prst="rect">
            <a:avLst/>
          </a:prstGeom>
          <a:solidFill>
            <a:srgbClr val="759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8911" y="3918928"/>
            <a:ext cx="189000" cy="189000"/>
          </a:xfrm>
          <a:prstGeom prst="rect">
            <a:avLst/>
          </a:prstGeom>
          <a:solidFill>
            <a:srgbClr val="E8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8911" y="4278838"/>
            <a:ext cx="189000" cy="189000"/>
          </a:xfrm>
          <a:prstGeom prst="rect">
            <a:avLst/>
          </a:prstGeom>
          <a:solidFill>
            <a:srgbClr val="C3C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4959" y="3666790"/>
            <a:ext cx="189000" cy="189000"/>
          </a:xfrm>
          <a:prstGeom prst="rect">
            <a:avLst/>
          </a:prstGeom>
          <a:solidFill>
            <a:srgbClr val="4C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56078" y="4331833"/>
            <a:ext cx="189000" cy="189000"/>
          </a:xfrm>
          <a:prstGeom prst="rect">
            <a:avLst/>
          </a:prstGeom>
          <a:solidFill>
            <a:srgbClr val="D42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1576" y="3314940"/>
            <a:ext cx="189000" cy="189000"/>
          </a:xfrm>
          <a:prstGeom prst="rect">
            <a:avLst/>
          </a:prstGeom>
          <a:solidFill>
            <a:srgbClr val="E8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6078" y="3010333"/>
            <a:ext cx="189000" cy="189000"/>
          </a:xfrm>
          <a:prstGeom prst="rect">
            <a:avLst/>
          </a:prstGeom>
          <a:solidFill>
            <a:srgbClr val="C9D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3665-2D10-4335-A67D-5CB841C6CD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hlinkClick r:id="rId3"/>
          </p:cNvPr>
          <p:cNvPicPr/>
          <p:nvPr/>
        </p:nvPicPr>
        <p:blipFill rotWithShape="1">
          <a:blip r:embed="rId4"/>
          <a:srcRect l="18387" t="11994" r="18783" b="4056"/>
          <a:stretch/>
        </p:blipFill>
        <p:spPr bwMode="auto">
          <a:xfrm>
            <a:off x="0" y="188640"/>
            <a:ext cx="9144000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96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21561299"/>
              </p:ext>
            </p:extLst>
          </p:nvPr>
        </p:nvGraphicFramePr>
        <p:xfrm>
          <a:off x="431540" y="1124744"/>
          <a:ext cx="8568952" cy="497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33265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>
                <a:solidFill>
                  <a:srgbClr val="002060"/>
                </a:solidFill>
                <a:latin typeface="Calibri"/>
              </a:rPr>
              <a:t>ECML: a unique centre for </a:t>
            </a:r>
            <a:r>
              <a:rPr lang="fr-FR" sz="3200" b="1" dirty="0" err="1">
                <a:solidFill>
                  <a:srgbClr val="002060"/>
                </a:solidFill>
                <a:latin typeface="Calibri"/>
              </a:rPr>
              <a:t>language</a:t>
            </a:r>
            <a:r>
              <a:rPr lang="fr-FR" sz="32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Calibri"/>
              </a:rPr>
              <a:t>education</a:t>
            </a:r>
            <a:endParaRPr lang="fr-FR" sz="3200" b="1" dirty="0">
              <a:solidFill>
                <a:srgbClr val="002060"/>
              </a:solidFill>
              <a:latin typeface="Calibri"/>
            </a:endParaRPr>
          </a:p>
          <a:p>
            <a:pPr lvl="0" algn="ctr"/>
            <a:r>
              <a:rPr lang="fr-FR" sz="3200" b="1" dirty="0" smtClean="0">
                <a:solidFill>
                  <a:srgbClr val="002060"/>
                </a:solidFill>
                <a:latin typeface="Calibri"/>
              </a:rPr>
              <a:t> </a:t>
            </a:r>
            <a:endParaRPr lang="fr-FR" sz="3200" b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8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256</Words>
  <Application>Microsoft Office PowerPoint</Application>
  <PresentationFormat>On-screen Show (4:3)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Verdana</vt:lpstr>
      <vt:lpstr>Office Theme</vt:lpstr>
      <vt:lpstr>7_Office Theme</vt:lpstr>
      <vt:lpstr>2_Office Theme</vt:lpstr>
      <vt:lpstr>3_Office Theme</vt:lpstr>
      <vt:lpstr>« Languages at the heart of learning  » The European centre for modern languages of  the Council of Europe (ECML)</vt:lpstr>
      <vt:lpstr>PowerPoint Presentation</vt:lpstr>
      <vt:lpstr>PowerPoint Presentation</vt:lpstr>
      <vt:lpstr>PowerPoint Presentation</vt:lpstr>
      <vt:lpstr>ECML training and consultancy  for member states  </vt:lpstr>
      <vt:lpstr>PowerPoint Presentation</vt:lpstr>
      <vt:lpstr>PowerPoint Presentation</vt:lpstr>
    </vt:vector>
  </TitlesOfParts>
  <Company>ECML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</dc:creator>
  <cp:lastModifiedBy>Sarah Breslin</cp:lastModifiedBy>
  <cp:revision>433</cp:revision>
  <cp:lastPrinted>2016-04-05T13:53:28Z</cp:lastPrinted>
  <dcterms:created xsi:type="dcterms:W3CDTF">2011-11-11T11:03:57Z</dcterms:created>
  <dcterms:modified xsi:type="dcterms:W3CDTF">2016-04-05T14:18:54Z</dcterms:modified>
</cp:coreProperties>
</file>