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F779-A0B6-4E08-A301-1213BAF02D63}" type="datetimeFigureOut">
              <a:rPr lang="cs-CZ" smtClean="0"/>
              <a:t>3.7.2012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4F15-5195-438F-AD1A-1F695A55E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09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F779-A0B6-4E08-A301-1213BAF02D63}" type="datetimeFigureOut">
              <a:rPr lang="cs-CZ" smtClean="0"/>
              <a:t>3.7.2012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4F15-5195-438F-AD1A-1F695A55E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68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F779-A0B6-4E08-A301-1213BAF02D63}" type="datetimeFigureOut">
              <a:rPr lang="cs-CZ" smtClean="0"/>
              <a:t>3.7.2012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4F15-5195-438F-AD1A-1F695A55E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7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F779-A0B6-4E08-A301-1213BAF02D63}" type="datetimeFigureOut">
              <a:rPr lang="cs-CZ" smtClean="0"/>
              <a:t>3.7.2012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4F15-5195-438F-AD1A-1F695A55E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2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F779-A0B6-4E08-A301-1213BAF02D63}" type="datetimeFigureOut">
              <a:rPr lang="cs-CZ" smtClean="0"/>
              <a:t>3.7.2012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4F15-5195-438F-AD1A-1F695A55E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29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F779-A0B6-4E08-A301-1213BAF02D63}" type="datetimeFigureOut">
              <a:rPr lang="cs-CZ" smtClean="0"/>
              <a:t>3.7.2012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4F15-5195-438F-AD1A-1F695A55E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48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F779-A0B6-4E08-A301-1213BAF02D63}" type="datetimeFigureOut">
              <a:rPr lang="cs-CZ" smtClean="0"/>
              <a:t>3.7.2012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4F15-5195-438F-AD1A-1F695A55E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85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F779-A0B6-4E08-A301-1213BAF02D63}" type="datetimeFigureOut">
              <a:rPr lang="cs-CZ" smtClean="0"/>
              <a:t>3.7.2012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4F15-5195-438F-AD1A-1F695A55E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58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F779-A0B6-4E08-A301-1213BAF02D63}" type="datetimeFigureOut">
              <a:rPr lang="cs-CZ" smtClean="0"/>
              <a:t>3.7.2012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4F15-5195-438F-AD1A-1F695A55E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26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F779-A0B6-4E08-A301-1213BAF02D63}" type="datetimeFigureOut">
              <a:rPr lang="cs-CZ" smtClean="0"/>
              <a:t>3.7.2012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4F15-5195-438F-AD1A-1F695A55E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F779-A0B6-4E08-A301-1213BAF02D63}" type="datetimeFigureOut">
              <a:rPr lang="cs-CZ" smtClean="0"/>
              <a:t>3.7.2012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4F15-5195-438F-AD1A-1F695A55E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92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1F779-A0B6-4E08-A301-1213BAF02D63}" type="datetimeFigureOut">
              <a:rPr lang="cs-CZ" smtClean="0"/>
              <a:t>3.7.2012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94F15-5195-438F-AD1A-1F695A55EC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47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/>
              <a:t>Generátor střídavého proudu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313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332656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K primárním zdrojům elektrické energie řadíme uhlí, ropu, zemní plyn, vodu v přehradách a také jaderné palivo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Přeměna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energie primárních zdrojů se uskutečňuje v elektrárnách. Zde pracují generátory střídavého napětí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8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alternátory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. V energetice se využívá střídavé napětí o frekvenci 50 Hz, které se rozvádí do míst spotřeby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pomocí </a:t>
            </a:r>
            <a:r>
              <a:rPr lang="cs-CZ" sz="28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rozvodné elektrické sítě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 souvislosti s výrobou elektrické energie se je třeba zamyslet nad vlivem této výroby na životní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prostředí (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tepelné, vodní a jaderné elektrárny). Proto se hledají alternativní zdroje energie založené na využití sluneční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 geotermální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energie…</a:t>
            </a:r>
          </a:p>
        </p:txBody>
      </p:sp>
    </p:spTree>
    <p:extLst>
      <p:ext uri="{BB962C8B-B14F-4D97-AF65-F5344CB8AC3E}">
        <p14:creationId xmlns:p14="http://schemas.microsoft.com/office/powerpoint/2010/main" val="41872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5" y="548680"/>
            <a:ext cx="77768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Princip činnosti generátoru střídavého proudu je založen na otáčení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vodivé smyčky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 magnetickém poli (viz.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kapitola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Magnetický indukční tok).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Alternátor používaný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 elektrárnách je upraven tak, že otáčivý pohyb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koná elektromagnet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, který tvoří </a:t>
            </a:r>
            <a:r>
              <a:rPr lang="cs-CZ" sz="28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rotor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alternátoru. Střídavé napětí se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indukuje v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soustavě cívek ve </a:t>
            </a:r>
            <a:r>
              <a:rPr lang="cs-CZ" sz="28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statoru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(snazší odběr proudu z cívek, které jsou v klidu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 elektrárnách je zdrojem proudu </a:t>
            </a:r>
            <a:r>
              <a:rPr lang="cs-CZ" sz="28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trojfázový alternátor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(viz obr.).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Tvoří ho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tři cívky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, jejichž osy svírají navzájem úhly 120°.</a:t>
            </a:r>
          </a:p>
        </p:txBody>
      </p:sp>
    </p:spTree>
    <p:extLst>
      <p:ext uri="{BB962C8B-B14F-4D97-AF65-F5344CB8AC3E}">
        <p14:creationId xmlns:p14="http://schemas.microsoft.com/office/powerpoint/2010/main" val="11013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544616" cy="617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3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611560" y="620688"/>
                <a:ext cx="7992888" cy="5475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2800" dirty="0" smtClean="0">
                    <a:latin typeface="Times New Roman" pitchFamily="18" charset="0"/>
                    <a:cs typeface="Times New Roman" pitchFamily="18" charset="0"/>
                  </a:rPr>
                  <a:t>Uprostřed mezi cívkami se otáčí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 magnet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a v cívkách se indukují střídavá napětí o stejných amplitudách </a:t>
                </a:r>
                <a:r>
                  <a:rPr lang="cs-CZ" sz="2800" i="1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cs-CZ" sz="2800" i="1" baseline="-250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a jsou </a:t>
                </a:r>
                <a:r>
                  <a:rPr lang="cs-CZ" sz="2800" dirty="0">
                    <a:latin typeface="Times New Roman" pitchFamily="18" charset="0"/>
                    <a:cs typeface="Times New Roman" pitchFamily="18" charset="0"/>
                  </a:rPr>
                  <a:t>navzájem posunuta o 1/3 periody. Platí pro ně </a:t>
                </a:r>
                <a:r>
                  <a:rPr lang="cs-CZ" sz="2800" dirty="0" smtClean="0">
                    <a:latin typeface="Times New Roman" pitchFamily="18" charset="0"/>
                    <a:cs typeface="Times New Roman" pitchFamily="18" charset="0"/>
                  </a:rPr>
                  <a:t>rovnice:</a:t>
                </a:r>
              </a:p>
              <a:p>
                <a:pPr algn="just"/>
                <a:endParaRPr lang="cs-CZ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cs-CZ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cs-CZ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cs-CZ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20688"/>
                <a:ext cx="7992888" cy="5475730"/>
              </a:xfrm>
              <a:prstGeom prst="rect">
                <a:avLst/>
              </a:prstGeom>
              <a:blipFill rotWithShape="1">
                <a:blip r:embed="rId2"/>
                <a:stretch>
                  <a:fillRect l="-1526" t="-1114" r="-16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6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1" y="332656"/>
            <a:ext cx="856895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5641" y="4005064"/>
            <a:ext cx="85689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Trojfázové alternátory jsou konstruovány na velký výkon, a proto jsou charakteristické mohutnou konstrukcí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Stator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je tvořen pláštěm, který je pevně přišroubován k nosné plošině generátoru (musí odolávat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velkému momentu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síly). Jádro statoru je složeno z tenkých izolovaných plechů a v jeho drážkách je uloženo vinutí cívek.</a:t>
            </a:r>
          </a:p>
        </p:txBody>
      </p:sp>
    </p:spTree>
    <p:extLst>
      <p:ext uri="{BB962C8B-B14F-4D97-AF65-F5344CB8AC3E}">
        <p14:creationId xmlns:p14="http://schemas.microsoft.com/office/powerpoint/2010/main" val="15428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620688"/>
            <a:ext cx="84249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Rotor alternátoru je silný elektromagnet, uložený na ocelové ose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ve středu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alternátoru. Na obvodu rotoru jsou vyfrézovány drážky, do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nichž je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vloženo budící vinutí. Tímto vinutím prochází proud z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generátoru stejnosměrného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napětí (dynama), který je umístěn na společné ose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 nazývá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8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budič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Rotory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alternátorů jsou konstruovány na frekvenci 3 000 otáček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za minutu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. Tomu odpovídá frekvence střídavého napětí 50 Hz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V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elektrárnách je alternátor obvykle spojen s hřídelí hnací turbíny.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Celé soustrojí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se pak označuje názvem </a:t>
            </a:r>
            <a:r>
              <a:rPr lang="cs-CZ" sz="2800" b="1" i="0" u="none" strike="noStrike" baseline="0" dirty="0" smtClean="0">
                <a:latin typeface="Times New Roman" pitchFamily="18" charset="0"/>
                <a:cs typeface="Times New Roman" pitchFamily="18" charset="0"/>
              </a:rPr>
              <a:t>turboalternátor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25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230367" cy="61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1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2551837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ZDROJ OBRÁZKŮ: INTERNET (ALDEBARAN.CZ)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LITERATURA: Lepil Oldřich, Šedivý Přemysl: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Fyzika pro gymnázia: Elektřina a magnetismus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. 5. vyd. Praha: Prometheus, 2002.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444</Words>
  <Application>Microsoft Office PowerPoint</Application>
  <PresentationFormat>Předvádění na obrazovce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Generátor střídavého proudu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Generátor střídavého proudu</dc:title>
  <dc:creator>fyzika</dc:creator>
  <cp:lastModifiedBy>fyzika</cp:lastModifiedBy>
  <cp:revision>3</cp:revision>
  <dcterms:created xsi:type="dcterms:W3CDTF">2012-03-23T09:42:55Z</dcterms:created>
  <dcterms:modified xsi:type="dcterms:W3CDTF">2012-07-03T20:48:55Z</dcterms:modified>
</cp:coreProperties>
</file>