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8" r:id="rId2"/>
    <p:sldId id="261" r:id="rId3"/>
    <p:sldId id="262" r:id="rId4"/>
    <p:sldId id="263" r:id="rId5"/>
    <p:sldId id="259" r:id="rId6"/>
    <p:sldId id="260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13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84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39E75-CB45-49B1-ABCD-D5495EF488AD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E890D-FD5F-4DB0-9A9A-B60CE08D2B53}" type="slidenum">
              <a:rPr lang="de-AT" smtClean="0"/>
              <a:pPr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3354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1905000" cy="542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 userDrawn="1"/>
        </p:nvGraphicFramePr>
        <p:xfrm>
          <a:off x="683568" y="548680"/>
          <a:ext cx="93610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SMC Logo</a:t>
                      </a:r>
                      <a:endParaRPr lang="de-AT" dirty="0"/>
                    </a:p>
                  </a:txBody>
                  <a:tcPr/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mepedia.org/en/firstname/Johan/" TargetMode="External"/><Relationship Id="rId2" Type="http://schemas.openxmlformats.org/officeDocument/2006/relationships/hyperlink" Target="http://www.namepedia.org/en/firstname/Jea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amepedia.org/en/firstname/Jana/" TargetMode="External"/><Relationship Id="rId5" Type="http://schemas.openxmlformats.org/officeDocument/2006/relationships/hyperlink" Target="http://www.namepedia.org/en/firstname/Jan/" TargetMode="External"/><Relationship Id="rId4" Type="http://schemas.openxmlformats.org/officeDocument/2006/relationships/hyperlink" Target="http://www.namepedia.org/en/firstname/Ivan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What‘s</a:t>
            </a:r>
            <a:r>
              <a:rPr lang="de-AT" dirty="0" smtClean="0"/>
              <a:t> in a </a:t>
            </a:r>
            <a:r>
              <a:rPr lang="de-AT" dirty="0" err="1" smtClean="0"/>
              <a:t>name</a:t>
            </a:r>
            <a:r>
              <a:rPr lang="de-AT" dirty="0" smtClean="0"/>
              <a:t>?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/>
            </a:r>
            <a:br>
              <a:rPr lang="en-US" sz="1600" dirty="0"/>
            </a:b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European Centre for Modern Languages and European Commission cooperation on Innovative Methodologies and Assessment In Language Learning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9" y="1268760"/>
            <a:ext cx="5040560" cy="41669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What’s</a:t>
            </a:r>
            <a:r>
              <a:rPr lang="fr-BE" dirty="0" smtClean="0"/>
              <a:t> in a </a:t>
            </a:r>
            <a:r>
              <a:rPr lang="fr-BE" dirty="0" err="1" smtClean="0"/>
              <a:t>name</a:t>
            </a:r>
            <a:r>
              <a:rPr lang="fr-BE" dirty="0" smtClean="0"/>
              <a:t>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 smtClean="0"/>
              <a:t>can</a:t>
            </a:r>
            <a:r>
              <a:rPr lang="fr-BE" dirty="0" smtClean="0"/>
              <a:t> I </a:t>
            </a:r>
            <a:r>
              <a:rPr lang="fr-BE" dirty="0" err="1" smtClean="0"/>
              <a:t>guess</a:t>
            </a:r>
            <a:r>
              <a:rPr lang="fr-BE" dirty="0" smtClean="0"/>
              <a:t> / know?</a:t>
            </a:r>
            <a:endParaRPr lang="fr-BE" dirty="0" smtClean="0"/>
          </a:p>
          <a:p>
            <a:pPr>
              <a:buFontTx/>
              <a:buChar char="-"/>
            </a:pPr>
            <a:r>
              <a:rPr lang="fr-BE" dirty="0" smtClean="0"/>
              <a:t>Boys / girls (</a:t>
            </a:r>
            <a:r>
              <a:rPr lang="fr-BE" dirty="0" err="1" smtClean="0"/>
              <a:t>obvious</a:t>
            </a:r>
            <a:r>
              <a:rPr lang="fr-BE" dirty="0" smtClean="0"/>
              <a:t> in </a:t>
            </a:r>
            <a:r>
              <a:rPr lang="fr-BE" dirty="0" err="1" smtClean="0"/>
              <a:t>Czech</a:t>
            </a:r>
            <a:r>
              <a:rPr lang="fr-BE" dirty="0" smtClean="0"/>
              <a:t>)</a:t>
            </a:r>
          </a:p>
          <a:p>
            <a:pPr>
              <a:buFontTx/>
              <a:buChar char="-"/>
            </a:pPr>
            <a:r>
              <a:rPr lang="fr-BE" dirty="0" err="1" smtClean="0"/>
              <a:t>Possibly</a:t>
            </a:r>
            <a:r>
              <a:rPr lang="fr-BE" dirty="0" smtClean="0"/>
              <a:t> </a:t>
            </a:r>
            <a:r>
              <a:rPr lang="fr-BE" dirty="0" err="1" smtClean="0"/>
              <a:t>different</a:t>
            </a:r>
            <a:r>
              <a:rPr lang="fr-BE" dirty="0" smtClean="0"/>
              <a:t> country </a:t>
            </a:r>
          </a:p>
          <a:p>
            <a:pPr>
              <a:buFontTx/>
              <a:buChar char="-"/>
            </a:pPr>
            <a:r>
              <a:rPr lang="fr-BE" dirty="0" err="1" smtClean="0"/>
              <a:t>Two</a:t>
            </a:r>
            <a:r>
              <a:rPr lang="fr-BE" dirty="0" smtClean="0"/>
              <a:t> first </a:t>
            </a:r>
            <a:r>
              <a:rPr lang="fr-BE" dirty="0" err="1" smtClean="0"/>
              <a:t>names</a:t>
            </a:r>
            <a:r>
              <a:rPr lang="fr-BE" dirty="0" smtClean="0"/>
              <a:t> – </a:t>
            </a:r>
            <a:r>
              <a:rPr lang="fr-BE" dirty="0" err="1" smtClean="0"/>
              <a:t>something</a:t>
            </a:r>
            <a:r>
              <a:rPr lang="fr-BE" dirty="0" smtClean="0"/>
              <a:t> new</a:t>
            </a:r>
          </a:p>
          <a:p>
            <a:pPr>
              <a:buFontTx/>
              <a:buChar char="-"/>
            </a:pPr>
            <a:r>
              <a:rPr lang="fr-BE" dirty="0" err="1" smtClean="0"/>
              <a:t>Vietnamese</a:t>
            </a:r>
            <a:r>
              <a:rPr lang="fr-BE" dirty="0" smtClean="0"/>
              <a:t> / </a:t>
            </a:r>
            <a:r>
              <a:rPr lang="fr-BE" dirty="0" err="1" smtClean="0"/>
              <a:t>Russian</a:t>
            </a:r>
            <a:r>
              <a:rPr lang="fr-BE" dirty="0" smtClean="0"/>
              <a:t> / </a:t>
            </a:r>
            <a:r>
              <a:rPr lang="fr-BE" dirty="0" err="1" smtClean="0"/>
              <a:t>Balkanic</a:t>
            </a:r>
            <a:r>
              <a:rPr lang="fr-BE" dirty="0" smtClean="0"/>
              <a:t> </a:t>
            </a:r>
            <a:r>
              <a:rPr lang="fr-BE" dirty="0" err="1" smtClean="0"/>
              <a:t>names</a:t>
            </a:r>
            <a:r>
              <a:rPr lang="fr-BE" dirty="0" smtClean="0"/>
              <a:t> </a:t>
            </a:r>
            <a:r>
              <a:rPr lang="fr-BE" dirty="0" err="1" smtClean="0"/>
              <a:t>can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recognized</a:t>
            </a:r>
            <a:endParaRPr lang="fr-BE" dirty="0" smtClean="0"/>
          </a:p>
          <a:p>
            <a:pPr>
              <a:buFontTx/>
              <a:buChar char="-"/>
            </a:pPr>
            <a:r>
              <a:rPr lang="fr-BE" dirty="0" smtClean="0"/>
              <a:t>Christian </a:t>
            </a:r>
            <a:r>
              <a:rPr lang="fr-BE" dirty="0" err="1" smtClean="0"/>
              <a:t>name</a:t>
            </a:r>
            <a:r>
              <a:rPr lang="fr-BE" dirty="0" smtClean="0"/>
              <a:t> </a:t>
            </a:r>
          </a:p>
          <a:p>
            <a:pPr>
              <a:buFontTx/>
              <a:buChar char="-"/>
            </a:pPr>
            <a:r>
              <a:rPr lang="fr-BE" dirty="0" smtClean="0"/>
              <a:t>Group </a:t>
            </a:r>
            <a:r>
              <a:rPr lang="fr-BE" dirty="0" err="1" smtClean="0"/>
              <a:t>can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more </a:t>
            </a:r>
            <a:r>
              <a:rPr lang="fr-BE" dirty="0" err="1" smtClean="0"/>
              <a:t>difficult</a:t>
            </a:r>
            <a:r>
              <a:rPr lang="fr-BE" dirty="0" smtClean="0"/>
              <a:t> to </a:t>
            </a:r>
            <a:r>
              <a:rPr lang="fr-BE" dirty="0" err="1" smtClean="0"/>
              <a:t>make</a:t>
            </a:r>
            <a:r>
              <a:rPr lang="fr-BE" dirty="0" smtClean="0"/>
              <a:t> </a:t>
            </a:r>
            <a:r>
              <a:rPr lang="fr-BE" dirty="0" err="1" smtClean="0"/>
              <a:t>into</a:t>
            </a:r>
            <a:r>
              <a:rPr lang="fr-BE" dirty="0" smtClean="0"/>
              <a:t> a </a:t>
            </a:r>
            <a:r>
              <a:rPr lang="fr-BE" dirty="0" err="1" smtClean="0"/>
              <a:t>community</a:t>
            </a:r>
            <a:endParaRPr lang="fr-BE" dirty="0" smtClean="0"/>
          </a:p>
          <a:p>
            <a:pPr>
              <a:buFontTx/>
              <a:buChar char="-"/>
            </a:pPr>
            <a:r>
              <a:rPr lang="fr-BE" dirty="0" err="1" smtClean="0"/>
              <a:t>Knowing</a:t>
            </a:r>
            <a:r>
              <a:rPr lang="fr-BE" dirty="0" smtClean="0"/>
              <a:t> </a:t>
            </a:r>
            <a:r>
              <a:rPr lang="fr-BE" dirty="0" err="1" smtClean="0"/>
              <a:t>family</a:t>
            </a:r>
            <a:r>
              <a:rPr lang="fr-BE" dirty="0" smtClean="0"/>
              <a:t> background - </a:t>
            </a:r>
            <a:r>
              <a:rPr lang="fr-BE" dirty="0" err="1" smtClean="0"/>
              <a:t>prejudice</a:t>
            </a:r>
            <a:endParaRPr lang="fr-BE" dirty="0" smtClean="0"/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8902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What’s</a:t>
            </a:r>
            <a:r>
              <a:rPr lang="fr-BE" dirty="0" smtClean="0"/>
              <a:t> in a </a:t>
            </a:r>
            <a:r>
              <a:rPr lang="fr-BE" dirty="0" err="1" smtClean="0"/>
              <a:t>name</a:t>
            </a:r>
            <a:r>
              <a:rPr lang="fr-BE" dirty="0" smtClean="0"/>
              <a:t>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BE" dirty="0" smtClean="0"/>
              <a:t>Possible </a:t>
            </a:r>
            <a:r>
              <a:rPr lang="fr-BE" dirty="0" smtClean="0"/>
              <a:t>objectives</a:t>
            </a:r>
          </a:p>
          <a:p>
            <a:pPr>
              <a:buFontTx/>
              <a:buChar char="-"/>
            </a:pPr>
            <a:r>
              <a:rPr lang="fr-BE" dirty="0" err="1" smtClean="0"/>
              <a:t>Get</a:t>
            </a:r>
            <a:r>
              <a:rPr lang="fr-BE" dirty="0" smtClean="0"/>
              <a:t> to know </a:t>
            </a:r>
            <a:r>
              <a:rPr lang="fr-BE" dirty="0" err="1" smtClean="0"/>
              <a:t>each</a:t>
            </a:r>
            <a:r>
              <a:rPr lang="fr-BE" dirty="0" smtClean="0"/>
              <a:t> </a:t>
            </a:r>
            <a:r>
              <a:rPr lang="fr-BE" dirty="0" err="1" smtClean="0"/>
              <a:t>other</a:t>
            </a:r>
            <a:r>
              <a:rPr lang="fr-BE" dirty="0" smtClean="0"/>
              <a:t> – </a:t>
            </a:r>
            <a:r>
              <a:rPr lang="fr-BE" dirty="0" err="1" smtClean="0"/>
              <a:t>kind</a:t>
            </a:r>
            <a:r>
              <a:rPr lang="fr-BE" dirty="0" smtClean="0"/>
              <a:t> of </a:t>
            </a:r>
            <a:r>
              <a:rPr lang="fr-BE" dirty="0" err="1" smtClean="0"/>
              <a:t>game</a:t>
            </a:r>
            <a:r>
              <a:rPr lang="fr-BE" dirty="0" smtClean="0"/>
              <a:t> – fun – interaction – </a:t>
            </a:r>
            <a:r>
              <a:rPr lang="fr-BE" dirty="0" err="1" smtClean="0"/>
              <a:t>interesting</a:t>
            </a:r>
            <a:r>
              <a:rPr lang="fr-BE" dirty="0" smtClean="0"/>
              <a:t> information about new </a:t>
            </a:r>
            <a:r>
              <a:rPr lang="fr-BE" dirty="0" err="1" smtClean="0"/>
              <a:t>pupils</a:t>
            </a:r>
            <a:r>
              <a:rPr lang="fr-BE" dirty="0" smtClean="0"/>
              <a:t> (how </a:t>
            </a:r>
            <a:r>
              <a:rPr lang="fr-BE" dirty="0" err="1" smtClean="0"/>
              <a:t>they</a:t>
            </a:r>
            <a:r>
              <a:rPr lang="fr-BE" dirty="0" smtClean="0"/>
              <a:t> </a:t>
            </a:r>
            <a:r>
              <a:rPr lang="fr-BE" dirty="0" err="1" smtClean="0"/>
              <a:t>would</a:t>
            </a:r>
            <a:r>
              <a:rPr lang="fr-BE" dirty="0" smtClean="0"/>
              <a:t> </a:t>
            </a:r>
            <a:r>
              <a:rPr lang="fr-BE" dirty="0" err="1" smtClean="0"/>
              <a:t>like</a:t>
            </a:r>
            <a:r>
              <a:rPr lang="fr-BE" dirty="0" smtClean="0"/>
              <a:t> to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addressed</a:t>
            </a:r>
            <a:r>
              <a:rPr lang="fr-BE" dirty="0" smtClean="0"/>
              <a:t> – </a:t>
            </a:r>
            <a:r>
              <a:rPr lang="fr-BE" dirty="0" err="1" smtClean="0"/>
              <a:t>proper</a:t>
            </a:r>
            <a:r>
              <a:rPr lang="fr-BE" dirty="0" smtClean="0"/>
              <a:t> </a:t>
            </a:r>
            <a:r>
              <a:rPr lang="fr-BE" dirty="0" err="1" smtClean="0"/>
              <a:t>pronounciation</a:t>
            </a:r>
            <a:r>
              <a:rPr lang="fr-BE" dirty="0" smtClean="0"/>
              <a:t> – cultural background)</a:t>
            </a:r>
          </a:p>
          <a:p>
            <a:pPr>
              <a:buFontTx/>
              <a:buChar char="-"/>
            </a:pPr>
            <a:r>
              <a:rPr lang="fr-BE" dirty="0" err="1" smtClean="0"/>
              <a:t>History</a:t>
            </a:r>
            <a:r>
              <a:rPr lang="fr-BE" dirty="0" smtClean="0"/>
              <a:t> </a:t>
            </a:r>
            <a:r>
              <a:rPr lang="fr-BE" dirty="0" err="1" smtClean="0"/>
              <a:t>lesson</a:t>
            </a:r>
            <a:r>
              <a:rPr lang="fr-BE" dirty="0" smtClean="0"/>
              <a:t> – </a:t>
            </a:r>
            <a:r>
              <a:rPr lang="fr-BE" dirty="0" err="1" smtClean="0"/>
              <a:t>origins</a:t>
            </a:r>
            <a:r>
              <a:rPr lang="fr-BE" dirty="0" smtClean="0"/>
              <a:t> of </a:t>
            </a:r>
            <a:r>
              <a:rPr lang="fr-BE" dirty="0" err="1" smtClean="0"/>
              <a:t>names</a:t>
            </a:r>
            <a:r>
              <a:rPr lang="fr-BE" dirty="0" smtClean="0"/>
              <a:t> (not </a:t>
            </a:r>
            <a:r>
              <a:rPr lang="fr-BE" dirty="0" err="1" smtClean="0"/>
              <a:t>just</a:t>
            </a:r>
            <a:r>
              <a:rPr lang="fr-BE" dirty="0" smtClean="0"/>
              <a:t> Greek – Latin) – </a:t>
            </a:r>
            <a:r>
              <a:rPr lang="fr-BE" dirty="0" err="1" smtClean="0"/>
              <a:t>Language</a:t>
            </a:r>
            <a:r>
              <a:rPr lang="fr-BE" dirty="0" smtClean="0"/>
              <a:t> </a:t>
            </a:r>
            <a:r>
              <a:rPr lang="fr-BE" dirty="0" err="1" smtClean="0"/>
              <a:t>lesson</a:t>
            </a:r>
            <a:r>
              <a:rPr lang="fr-BE" dirty="0" smtClean="0"/>
              <a:t>: </a:t>
            </a:r>
            <a:r>
              <a:rPr lang="fr-BE" dirty="0" err="1" smtClean="0"/>
              <a:t>could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a </a:t>
            </a:r>
            <a:r>
              <a:rPr lang="fr-BE" dirty="0" err="1" smtClean="0"/>
              <a:t>nice</a:t>
            </a:r>
            <a:r>
              <a:rPr lang="fr-BE" dirty="0" smtClean="0"/>
              <a:t> warm-up – Be </a:t>
            </a:r>
            <a:r>
              <a:rPr lang="fr-BE" dirty="0" err="1" smtClean="0"/>
              <a:t>careful</a:t>
            </a:r>
            <a:r>
              <a:rPr lang="fr-BE" dirty="0" smtClean="0"/>
              <a:t> if </a:t>
            </a:r>
            <a:r>
              <a:rPr lang="fr-BE" dirty="0" err="1" smtClean="0"/>
              <a:t>there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a new </a:t>
            </a:r>
            <a:r>
              <a:rPr lang="fr-BE" dirty="0" err="1" smtClean="0"/>
              <a:t>comer</a:t>
            </a:r>
            <a:r>
              <a:rPr lang="fr-BE" dirty="0" smtClean="0"/>
              <a:t> – Use </a:t>
            </a:r>
            <a:r>
              <a:rPr lang="fr-BE" dirty="0" err="1" smtClean="0"/>
              <a:t>it</a:t>
            </a:r>
            <a:r>
              <a:rPr lang="fr-BE" dirty="0" smtClean="0"/>
              <a:t> for all </a:t>
            </a:r>
            <a:r>
              <a:rPr lang="fr-BE" dirty="0" err="1" smtClean="0"/>
              <a:t>children</a:t>
            </a:r>
            <a:r>
              <a:rPr lang="fr-BE" dirty="0" smtClean="0"/>
              <a:t>, not </a:t>
            </a:r>
            <a:r>
              <a:rPr lang="fr-BE" dirty="0" err="1" smtClean="0"/>
              <a:t>just</a:t>
            </a:r>
            <a:r>
              <a:rPr lang="fr-BE" dirty="0" smtClean="0"/>
              <a:t> for one </a:t>
            </a:r>
            <a:r>
              <a:rPr lang="fr-BE" dirty="0" err="1" smtClean="0"/>
              <a:t>pupil</a:t>
            </a:r>
            <a:r>
              <a:rPr lang="fr-BE" dirty="0" smtClean="0"/>
              <a:t> </a:t>
            </a:r>
            <a:r>
              <a:rPr lang="fr-BE" dirty="0" err="1" smtClean="0"/>
              <a:t>arriving</a:t>
            </a:r>
            <a:endParaRPr lang="fr-BE" dirty="0" smtClean="0"/>
          </a:p>
          <a:p>
            <a:pPr>
              <a:buFontTx/>
              <a:buChar char="-"/>
            </a:pPr>
            <a:r>
              <a:rPr lang="fr-BE" dirty="0" err="1" smtClean="0"/>
              <a:t>History</a:t>
            </a:r>
            <a:r>
              <a:rPr lang="fr-BE" dirty="0" smtClean="0"/>
              <a:t> </a:t>
            </a:r>
            <a:r>
              <a:rPr lang="fr-BE" dirty="0" err="1" smtClean="0"/>
              <a:t>lesson</a:t>
            </a:r>
            <a:r>
              <a:rPr lang="fr-BE" dirty="0" smtClean="0"/>
              <a:t> – </a:t>
            </a:r>
            <a:r>
              <a:rPr lang="fr-BE" dirty="0" err="1" smtClean="0"/>
              <a:t>why</a:t>
            </a:r>
            <a:r>
              <a:rPr lang="fr-BE" dirty="0" smtClean="0"/>
              <a:t> has the </a:t>
            </a:r>
            <a:r>
              <a:rPr lang="fr-BE" dirty="0" err="1" smtClean="0"/>
              <a:t>name</a:t>
            </a:r>
            <a:r>
              <a:rPr lang="fr-BE" dirty="0" smtClean="0"/>
              <a:t> been </a:t>
            </a:r>
            <a:r>
              <a:rPr lang="fr-BE" dirty="0" err="1" smtClean="0"/>
              <a:t>chosen</a:t>
            </a:r>
            <a:r>
              <a:rPr lang="fr-BE" dirty="0" smtClean="0"/>
              <a:t> – </a:t>
            </a:r>
            <a:r>
              <a:rPr lang="fr-BE" dirty="0" err="1" smtClean="0"/>
              <a:t>family</a:t>
            </a:r>
            <a:r>
              <a:rPr lang="fr-BE" dirty="0" smtClean="0"/>
              <a:t> memory – </a:t>
            </a:r>
            <a:r>
              <a:rPr lang="fr-BE" dirty="0" err="1" smtClean="0"/>
              <a:t>find</a:t>
            </a:r>
            <a:r>
              <a:rPr lang="fr-BE" dirty="0" smtClean="0"/>
              <a:t> out one </a:t>
            </a:r>
            <a:r>
              <a:rPr lang="fr-BE" dirty="0" err="1" smtClean="0"/>
              <a:t>other</a:t>
            </a:r>
            <a:r>
              <a:rPr lang="fr-BE" dirty="0" smtClean="0"/>
              <a:t> </a:t>
            </a:r>
            <a:r>
              <a:rPr lang="fr-BE" dirty="0" err="1" smtClean="0"/>
              <a:t>person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the </a:t>
            </a:r>
            <a:r>
              <a:rPr lang="fr-BE" dirty="0" err="1" smtClean="0"/>
              <a:t>same</a:t>
            </a:r>
            <a:r>
              <a:rPr lang="fr-BE" dirty="0" smtClean="0"/>
              <a:t> </a:t>
            </a:r>
            <a:r>
              <a:rPr lang="fr-BE" dirty="0" err="1" smtClean="0"/>
              <a:t>name</a:t>
            </a:r>
            <a:r>
              <a:rPr lang="fr-BE" dirty="0" smtClean="0"/>
              <a:t> </a:t>
            </a:r>
            <a:r>
              <a:rPr lang="fr-BE" dirty="0" err="1" smtClean="0"/>
              <a:t>who</a:t>
            </a:r>
            <a:r>
              <a:rPr lang="fr-BE" dirty="0" smtClean="0"/>
              <a:t> </a:t>
            </a:r>
            <a:r>
              <a:rPr lang="fr-BE" dirty="0" err="1" smtClean="0"/>
              <a:t>was</a:t>
            </a:r>
            <a:r>
              <a:rPr lang="fr-BE" dirty="0" smtClean="0"/>
              <a:t> important (</a:t>
            </a:r>
            <a:r>
              <a:rPr lang="fr-BE" dirty="0" err="1" smtClean="0"/>
              <a:t>they</a:t>
            </a:r>
            <a:r>
              <a:rPr lang="fr-BE" dirty="0" smtClean="0"/>
              <a:t> </a:t>
            </a:r>
            <a:r>
              <a:rPr lang="fr-BE" dirty="0" err="1" smtClean="0"/>
              <a:t>introduce</a:t>
            </a:r>
            <a:r>
              <a:rPr lang="fr-BE" dirty="0" smtClean="0"/>
              <a:t> </a:t>
            </a:r>
            <a:r>
              <a:rPr lang="fr-BE" dirty="0" err="1" smtClean="0"/>
              <a:t>this</a:t>
            </a:r>
            <a:r>
              <a:rPr lang="fr-BE" dirty="0" smtClean="0"/>
              <a:t> </a:t>
            </a:r>
            <a:r>
              <a:rPr lang="fr-BE" dirty="0" err="1" smtClean="0"/>
              <a:t>person</a:t>
            </a:r>
            <a:r>
              <a:rPr lang="fr-BE" dirty="0" smtClean="0"/>
              <a:t>) – </a:t>
            </a:r>
            <a:r>
              <a:rPr lang="fr-BE" dirty="0" err="1" smtClean="0"/>
              <a:t>Create</a:t>
            </a:r>
            <a:r>
              <a:rPr lang="fr-BE" dirty="0" smtClean="0"/>
              <a:t> a good and open </a:t>
            </a:r>
            <a:r>
              <a:rPr lang="fr-BE" dirty="0" err="1" smtClean="0"/>
              <a:t>atmosphere</a:t>
            </a:r>
            <a:endParaRPr lang="fr-BE" dirty="0" smtClean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2114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What’s</a:t>
            </a:r>
            <a:r>
              <a:rPr lang="fr-BE" dirty="0" smtClean="0"/>
              <a:t> in a </a:t>
            </a:r>
            <a:r>
              <a:rPr lang="fr-BE" dirty="0" err="1" smtClean="0"/>
              <a:t>name</a:t>
            </a:r>
            <a:r>
              <a:rPr lang="fr-BE" dirty="0"/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en-US" b="1" dirty="0"/>
              <a:t>Found this name: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>
                <a:hlinkClick r:id="rId2"/>
              </a:rPr>
              <a:t>Jean</a:t>
            </a:r>
            <a:r>
              <a:rPr lang="en-US" dirty="0"/>
              <a:t> Male (French)</a:t>
            </a:r>
            <a:br>
              <a:rPr lang="en-US" dirty="0"/>
            </a:br>
            <a:r>
              <a:rPr lang="en-US" dirty="0"/>
              <a:t>Translation in Czech: </a:t>
            </a:r>
            <a:r>
              <a:rPr lang="en-US" dirty="0">
                <a:hlinkClick r:id="rId3"/>
              </a:rPr>
              <a:t>Johan</a:t>
            </a:r>
            <a:r>
              <a:rPr lang="en-US" dirty="0"/>
              <a:t> Male</a:t>
            </a:r>
            <a:br>
              <a:rPr lang="en-US" dirty="0"/>
            </a:br>
            <a:r>
              <a:rPr lang="en-US" dirty="0"/>
              <a:t>Translation in Czech: </a:t>
            </a:r>
            <a:r>
              <a:rPr lang="en-US" dirty="0">
                <a:hlinkClick r:id="rId4"/>
              </a:rPr>
              <a:t>Ivan</a:t>
            </a:r>
            <a:r>
              <a:rPr lang="en-US" dirty="0"/>
              <a:t> Male</a:t>
            </a:r>
            <a:br>
              <a:rPr lang="en-US" dirty="0"/>
            </a:br>
            <a:r>
              <a:rPr lang="en-US" dirty="0"/>
              <a:t>Translation in Czech: </a:t>
            </a:r>
            <a:r>
              <a:rPr lang="en-US" dirty="0">
                <a:hlinkClick r:id="rId5"/>
              </a:rPr>
              <a:t>Jan</a:t>
            </a:r>
            <a:r>
              <a:rPr lang="en-US" dirty="0"/>
              <a:t> Male</a:t>
            </a:r>
            <a:br>
              <a:rPr lang="en-US" dirty="0"/>
            </a:br>
            <a:r>
              <a:rPr lang="en-US" b="1" dirty="0"/>
              <a:t>Found this name: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>
                <a:hlinkClick r:id="rId2"/>
              </a:rPr>
              <a:t>Jean</a:t>
            </a:r>
            <a:r>
              <a:rPr lang="en-US" dirty="0"/>
              <a:t> Female (English)</a:t>
            </a:r>
            <a:br>
              <a:rPr lang="en-US" dirty="0"/>
            </a:br>
            <a:r>
              <a:rPr lang="en-US" dirty="0"/>
              <a:t>Translation in Czech: </a:t>
            </a:r>
            <a:r>
              <a:rPr lang="en-US" dirty="0">
                <a:hlinkClick r:id="rId6"/>
              </a:rPr>
              <a:t>Jana</a:t>
            </a:r>
            <a:r>
              <a:rPr lang="en-US" dirty="0"/>
              <a:t> Female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fr-BE" dirty="0"/>
              <a:t>http://www.namepedia.org/en/firstname/translate/</a:t>
            </a:r>
          </a:p>
        </p:txBody>
      </p:sp>
    </p:spTree>
    <p:extLst>
      <p:ext uri="{BB962C8B-B14F-4D97-AF65-F5344CB8AC3E}">
        <p14:creationId xmlns:p14="http://schemas.microsoft.com/office/powerpoint/2010/main" val="187549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What‘s</a:t>
            </a:r>
            <a:r>
              <a:rPr lang="de-AT" dirty="0" smtClean="0"/>
              <a:t> in a </a:t>
            </a:r>
            <a:r>
              <a:rPr lang="de-AT" dirty="0" err="1" smtClean="0"/>
              <a:t>name</a:t>
            </a:r>
            <a:r>
              <a:rPr lang="de-AT" dirty="0" smtClean="0"/>
              <a:t>?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AT" dirty="0" err="1" smtClean="0"/>
              <a:t>Possible</a:t>
            </a:r>
            <a:r>
              <a:rPr lang="de-AT" dirty="0" smtClean="0"/>
              <a:t> </a:t>
            </a:r>
            <a:r>
              <a:rPr lang="de-AT" dirty="0" err="1" smtClean="0"/>
              <a:t>objectives</a:t>
            </a:r>
            <a:endParaRPr lang="de-AT" dirty="0" smtClean="0"/>
          </a:p>
          <a:p>
            <a:pPr>
              <a:buFontTx/>
              <a:buChar char="-"/>
            </a:pPr>
            <a:r>
              <a:rPr lang="de-AT" dirty="0" err="1" smtClean="0"/>
              <a:t>Getting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know</a:t>
            </a:r>
            <a:r>
              <a:rPr lang="de-AT" dirty="0" smtClean="0"/>
              <a:t> </a:t>
            </a:r>
            <a:r>
              <a:rPr lang="de-AT" dirty="0" err="1" smtClean="0"/>
              <a:t>each</a:t>
            </a:r>
            <a:r>
              <a:rPr lang="de-AT" dirty="0" smtClean="0"/>
              <a:t> </a:t>
            </a:r>
            <a:r>
              <a:rPr lang="de-AT" dirty="0" err="1" smtClean="0"/>
              <a:t>other</a:t>
            </a:r>
            <a:endParaRPr lang="de-AT" dirty="0" smtClean="0"/>
          </a:p>
          <a:p>
            <a:pPr>
              <a:buFontTx/>
              <a:buChar char="-"/>
            </a:pPr>
            <a:r>
              <a:rPr lang="de-AT" dirty="0" err="1" smtClean="0"/>
              <a:t>Creating</a:t>
            </a:r>
            <a:r>
              <a:rPr lang="de-AT" dirty="0" smtClean="0"/>
              <a:t> a </a:t>
            </a:r>
            <a:r>
              <a:rPr lang="de-AT" dirty="0" err="1" smtClean="0"/>
              <a:t>group</a:t>
            </a:r>
            <a:r>
              <a:rPr lang="de-AT" dirty="0" smtClean="0"/>
              <a:t> </a:t>
            </a:r>
            <a:r>
              <a:rPr lang="de-AT" dirty="0" err="1" smtClean="0"/>
              <a:t>dynamic</a:t>
            </a:r>
            <a:endParaRPr lang="de-AT" dirty="0" smtClean="0"/>
          </a:p>
          <a:p>
            <a:pPr>
              <a:buFontTx/>
              <a:buChar char="-"/>
            </a:pPr>
            <a:r>
              <a:rPr lang="de-AT" dirty="0" err="1" smtClean="0"/>
              <a:t>Having</a:t>
            </a:r>
            <a:r>
              <a:rPr lang="de-AT" dirty="0" smtClean="0"/>
              <a:t> </a:t>
            </a:r>
            <a:r>
              <a:rPr lang="de-AT" dirty="0" err="1" smtClean="0"/>
              <a:t>pleasure</a:t>
            </a:r>
            <a:r>
              <a:rPr lang="de-AT" dirty="0" smtClean="0"/>
              <a:t> </a:t>
            </a:r>
            <a:r>
              <a:rPr lang="de-AT" dirty="0" err="1" smtClean="0"/>
              <a:t>working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r>
              <a:rPr lang="de-AT" dirty="0" smtClean="0"/>
              <a:t> different </a:t>
            </a:r>
            <a:r>
              <a:rPr lang="de-AT" dirty="0" err="1" smtClean="0"/>
              <a:t>languages</a:t>
            </a:r>
            <a:endParaRPr lang="de-AT" dirty="0" smtClean="0"/>
          </a:p>
          <a:p>
            <a:pPr>
              <a:buFontTx/>
              <a:buChar char="-"/>
            </a:pPr>
            <a:r>
              <a:rPr lang="de-AT" dirty="0" err="1" smtClean="0"/>
              <a:t>Exploring</a:t>
            </a:r>
            <a:r>
              <a:rPr lang="de-AT" dirty="0" smtClean="0"/>
              <a:t> </a:t>
            </a:r>
            <a:r>
              <a:rPr lang="de-AT" dirty="0" err="1" smtClean="0"/>
              <a:t>identity</a:t>
            </a:r>
            <a:endParaRPr lang="de-AT" dirty="0" smtClean="0"/>
          </a:p>
          <a:p>
            <a:pPr>
              <a:buFontTx/>
              <a:buChar char="-"/>
            </a:pPr>
            <a:r>
              <a:rPr lang="de-AT" dirty="0" err="1" smtClean="0"/>
              <a:t>Exploring</a:t>
            </a:r>
            <a:r>
              <a:rPr lang="de-AT" dirty="0" smtClean="0"/>
              <a:t>, </a:t>
            </a:r>
            <a:r>
              <a:rPr lang="de-AT" dirty="0" err="1" smtClean="0"/>
              <a:t>playing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endParaRPr lang="de-AT" dirty="0" smtClean="0"/>
          </a:p>
          <a:p>
            <a:pPr>
              <a:buFontTx/>
              <a:buChar char="-"/>
            </a:pPr>
            <a:r>
              <a:rPr lang="de-AT" dirty="0" err="1" smtClean="0"/>
              <a:t>Becoming</a:t>
            </a:r>
            <a:r>
              <a:rPr lang="de-AT" dirty="0" smtClean="0"/>
              <a:t> </a:t>
            </a:r>
            <a:r>
              <a:rPr lang="de-AT" dirty="0" err="1" smtClean="0"/>
              <a:t>aware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similarities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differences</a:t>
            </a:r>
            <a:endParaRPr lang="de-AT" dirty="0" smtClean="0"/>
          </a:p>
          <a:p>
            <a:pPr>
              <a:buFontTx/>
              <a:buChar char="-"/>
            </a:pPr>
            <a:r>
              <a:rPr lang="de-AT" dirty="0" err="1" smtClean="0"/>
              <a:t>Becoming</a:t>
            </a:r>
            <a:r>
              <a:rPr lang="de-AT" dirty="0" smtClean="0"/>
              <a:t> </a:t>
            </a:r>
            <a:r>
              <a:rPr lang="de-AT" dirty="0" err="1" smtClean="0"/>
              <a:t>aware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linguistic</a:t>
            </a:r>
            <a:r>
              <a:rPr lang="de-AT" dirty="0" smtClean="0"/>
              <a:t> </a:t>
            </a:r>
            <a:r>
              <a:rPr lang="de-AT" dirty="0" err="1" smtClean="0"/>
              <a:t>phenomena</a:t>
            </a:r>
            <a:endParaRPr lang="de-AT" dirty="0" smtClean="0"/>
          </a:p>
          <a:p>
            <a:pPr>
              <a:buFontTx/>
              <a:buChar char="-"/>
            </a:pP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What’s</a:t>
            </a:r>
            <a:r>
              <a:rPr lang="fr-BE" dirty="0" smtClean="0"/>
              <a:t> in a </a:t>
            </a:r>
            <a:r>
              <a:rPr lang="fr-BE" dirty="0" err="1" smtClean="0"/>
              <a:t>name</a:t>
            </a:r>
            <a:r>
              <a:rPr lang="fr-BE" dirty="0"/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r-BE" dirty="0" err="1" smtClean="0"/>
              <a:t>Becoming</a:t>
            </a:r>
            <a:r>
              <a:rPr lang="fr-BE" dirty="0" smtClean="0"/>
              <a:t> </a:t>
            </a:r>
            <a:r>
              <a:rPr lang="fr-BE" dirty="0" err="1" smtClean="0"/>
              <a:t>aware</a:t>
            </a:r>
            <a:r>
              <a:rPr lang="fr-BE" dirty="0" smtClean="0"/>
              <a:t> of </a:t>
            </a:r>
            <a:r>
              <a:rPr lang="fr-BE" dirty="0" err="1" smtClean="0"/>
              <a:t>one’s</a:t>
            </a:r>
            <a:r>
              <a:rPr lang="fr-BE" dirty="0" smtClean="0"/>
              <a:t> </a:t>
            </a:r>
            <a:r>
              <a:rPr lang="fr-BE" dirty="0" err="1" smtClean="0"/>
              <a:t>representations</a:t>
            </a:r>
            <a:r>
              <a:rPr lang="fr-BE" dirty="0" smtClean="0"/>
              <a:t>, of how </a:t>
            </a:r>
            <a:r>
              <a:rPr lang="fr-BE" dirty="0" err="1" smtClean="0"/>
              <a:t>quickly</a:t>
            </a:r>
            <a:r>
              <a:rPr lang="fr-BE" dirty="0" smtClean="0"/>
              <a:t> </a:t>
            </a:r>
            <a:r>
              <a:rPr lang="fr-BE" dirty="0" err="1" smtClean="0"/>
              <a:t>we</a:t>
            </a:r>
            <a:r>
              <a:rPr lang="fr-BE" dirty="0" smtClean="0"/>
              <a:t> imagine </a:t>
            </a:r>
            <a:r>
              <a:rPr lang="fr-BE" dirty="0" err="1" smtClean="0"/>
              <a:t>something</a:t>
            </a:r>
            <a:r>
              <a:rPr lang="fr-BE" dirty="0" smtClean="0"/>
              <a:t> about people </a:t>
            </a:r>
            <a:r>
              <a:rPr lang="fr-BE" dirty="0" err="1" smtClean="0"/>
              <a:t>we</a:t>
            </a:r>
            <a:r>
              <a:rPr lang="fr-BE" dirty="0" smtClean="0"/>
              <a:t> </a:t>
            </a:r>
            <a:r>
              <a:rPr lang="fr-BE" dirty="0" err="1" smtClean="0"/>
              <a:t>don’t</a:t>
            </a:r>
            <a:r>
              <a:rPr lang="fr-BE" dirty="0" smtClean="0"/>
              <a:t> know</a:t>
            </a:r>
          </a:p>
          <a:p>
            <a:pPr>
              <a:buFontTx/>
              <a:buChar char="-"/>
            </a:pPr>
            <a:r>
              <a:rPr lang="fr-BE" dirty="0" err="1" smtClean="0"/>
              <a:t>Observing</a:t>
            </a:r>
            <a:r>
              <a:rPr lang="fr-BE" dirty="0" smtClean="0"/>
              <a:t> the </a:t>
            </a:r>
            <a:r>
              <a:rPr lang="fr-BE" dirty="0" err="1" smtClean="0"/>
              <a:t>linguistic</a:t>
            </a:r>
            <a:r>
              <a:rPr lang="fr-BE" dirty="0" smtClean="0"/>
              <a:t> and cultural </a:t>
            </a:r>
            <a:r>
              <a:rPr lang="fr-BE" dirty="0" err="1" smtClean="0"/>
              <a:t>diversity</a:t>
            </a:r>
            <a:r>
              <a:rPr lang="fr-BE" dirty="0" smtClean="0"/>
              <a:t> of </a:t>
            </a:r>
            <a:r>
              <a:rPr lang="fr-BE" dirty="0" err="1" smtClean="0"/>
              <a:t>contexts</a:t>
            </a:r>
            <a:r>
              <a:rPr lang="fr-BE" dirty="0" smtClean="0"/>
              <a:t> and </a:t>
            </a:r>
            <a:r>
              <a:rPr lang="fr-BE" dirty="0" err="1" smtClean="0"/>
              <a:t>individuals</a:t>
            </a:r>
            <a:endParaRPr lang="fr-BE" dirty="0" smtClean="0"/>
          </a:p>
          <a:p>
            <a:pPr>
              <a:buFontTx/>
              <a:buChar char="-"/>
            </a:pPr>
            <a:r>
              <a:rPr lang="fr-BE" dirty="0" err="1" smtClean="0"/>
              <a:t>Recognising</a:t>
            </a:r>
            <a:r>
              <a:rPr lang="fr-BE" dirty="0" smtClean="0"/>
              <a:t> the </a:t>
            </a:r>
            <a:r>
              <a:rPr lang="fr-BE" dirty="0" err="1" smtClean="0"/>
              <a:t>linguistic</a:t>
            </a:r>
            <a:r>
              <a:rPr lang="fr-BE" dirty="0" smtClean="0"/>
              <a:t> and cultural </a:t>
            </a:r>
            <a:r>
              <a:rPr lang="fr-BE" dirty="0" err="1" smtClean="0"/>
              <a:t>diversity</a:t>
            </a:r>
            <a:r>
              <a:rPr lang="fr-BE" dirty="0" smtClean="0"/>
              <a:t> of </a:t>
            </a:r>
            <a:r>
              <a:rPr lang="fr-BE" dirty="0" err="1" smtClean="0"/>
              <a:t>contexts</a:t>
            </a:r>
            <a:r>
              <a:rPr lang="fr-BE" dirty="0" smtClean="0"/>
              <a:t> and </a:t>
            </a:r>
            <a:r>
              <a:rPr lang="fr-BE" dirty="0" err="1" smtClean="0"/>
              <a:t>individuals</a:t>
            </a:r>
            <a:endParaRPr lang="fr-BE" dirty="0" smtClean="0"/>
          </a:p>
          <a:p>
            <a:pPr>
              <a:buFontTx/>
              <a:buChar char="-"/>
            </a:pPr>
            <a:r>
              <a:rPr lang="fr-BE" dirty="0" smtClean="0"/>
              <a:t>…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141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276</Words>
  <Application>Microsoft Office PowerPoint</Application>
  <PresentationFormat>Affichage à l'écran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Office Theme</vt:lpstr>
      <vt:lpstr>What‘s in a name?</vt:lpstr>
      <vt:lpstr>What’s in a name?</vt:lpstr>
      <vt:lpstr>What’s in a name?</vt:lpstr>
      <vt:lpstr>What’s in a name?</vt:lpstr>
      <vt:lpstr>What‘s in a name?</vt:lpstr>
      <vt:lpstr>What’s in a name?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ICT IN SUPPORT OF LANGUAGE TEACHING AND LEARNING</dc:title>
  <dc:creator>niamh</dc:creator>
  <cp:lastModifiedBy>Chantal</cp:lastModifiedBy>
  <cp:revision>14</cp:revision>
  <dcterms:created xsi:type="dcterms:W3CDTF">2014-10-29T11:38:19Z</dcterms:created>
  <dcterms:modified xsi:type="dcterms:W3CDTF">2016-04-14T12:14:18Z</dcterms:modified>
</cp:coreProperties>
</file>